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76" r:id="rId9"/>
    <p:sldId id="264" r:id="rId10"/>
    <p:sldId id="265" r:id="rId11"/>
    <p:sldId id="266" r:id="rId12"/>
    <p:sldId id="267" r:id="rId13"/>
    <p:sldId id="277" r:id="rId14"/>
    <p:sldId id="268" r:id="rId15"/>
    <p:sldId id="269" r:id="rId16"/>
    <p:sldId id="270" r:id="rId17"/>
    <p:sldId id="271" r:id="rId18"/>
    <p:sldId id="278" r:id="rId19"/>
    <p:sldId id="272" r:id="rId20"/>
    <p:sldId id="273" r:id="rId21"/>
    <p:sldId id="274" r:id="rId22"/>
    <p:sldId id="275"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65C"/>
    <a:srgbClr val="CDD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1074" y="80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2"/>
              </a:solidFill>
            </c:spPr>
            <c:extLst>
              <c:ext xmlns:c16="http://schemas.microsoft.com/office/drawing/2014/chart" uri="{C3380CC4-5D6E-409C-BE32-E72D297353CC}">
                <c16:uniqueId val="{00000001-4A95-4AF4-A9F3-4E756A3BB961}"/>
              </c:ext>
            </c:extLst>
          </c:dPt>
          <c:dPt>
            <c:idx val="1"/>
            <c:bubble3D val="0"/>
            <c:spPr>
              <a:solidFill>
                <a:schemeClr val="accent1"/>
              </a:solidFill>
            </c:spPr>
            <c:extLst>
              <c:ext xmlns:c16="http://schemas.microsoft.com/office/drawing/2014/chart" uri="{C3380CC4-5D6E-409C-BE32-E72D297353CC}">
                <c16:uniqueId val="{00000003-4A95-4AF4-A9F3-4E756A3BB961}"/>
              </c:ext>
            </c:extLst>
          </c:dPt>
          <c:dPt>
            <c:idx val="2"/>
            <c:bubble3D val="0"/>
            <c:spPr>
              <a:solidFill>
                <a:schemeClr val="accent2"/>
              </a:solidFill>
            </c:spPr>
            <c:extLst>
              <c:ext xmlns:c16="http://schemas.microsoft.com/office/drawing/2014/chart" uri="{C3380CC4-5D6E-409C-BE32-E72D297353CC}">
                <c16:uniqueId val="{00000005-4A95-4AF4-A9F3-4E756A3BB961}"/>
              </c:ext>
            </c:extLst>
          </c:dPt>
          <c:dPt>
            <c:idx val="3"/>
            <c:bubble3D val="0"/>
            <c:spPr>
              <a:solidFill>
                <a:schemeClr val="accent1"/>
              </a:solidFill>
            </c:spPr>
            <c:extLst>
              <c:ext xmlns:c16="http://schemas.microsoft.com/office/drawing/2014/chart" uri="{C3380CC4-5D6E-409C-BE32-E72D297353CC}">
                <c16:uniqueId val="{00000007-4A95-4AF4-A9F3-4E756A3BB961}"/>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40</c:v>
                </c:pt>
                <c:pt idx="2">
                  <c:v>15</c:v>
                </c:pt>
                <c:pt idx="3">
                  <c:v>20</c:v>
                </c:pt>
              </c:numCache>
            </c:numRef>
          </c:val>
          <c:extLst>
            <c:ext xmlns:c16="http://schemas.microsoft.com/office/drawing/2014/chart" uri="{C3380CC4-5D6E-409C-BE32-E72D297353CC}">
              <c16:uniqueId val="{00000008-4A95-4AF4-A9F3-4E756A3BB961}"/>
            </c:ext>
          </c:extLst>
        </c:ser>
        <c:dLbls>
          <c:showLegendKey val="0"/>
          <c:showVal val="0"/>
          <c:showCatName val="0"/>
          <c:showSerName val="0"/>
          <c:showPercent val="0"/>
          <c:showBubbleSize val="0"/>
          <c:showLeaderLines val="1"/>
        </c:dLbls>
        <c:firstSliceAng val="47"/>
        <c:holeSize val="90"/>
      </c:doughnut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系列 1</c:v>
                </c:pt>
              </c:strCache>
            </c:strRef>
          </c:tx>
          <c:spPr>
            <a:ln w="12700"/>
          </c:spPr>
          <c:marker>
            <c:symbol val="circle"/>
            <c:size val="4"/>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746-42C2-AA57-21FEA044B588}"/>
            </c:ext>
          </c:extLst>
        </c:ser>
        <c:ser>
          <c:idx val="1"/>
          <c:order val="1"/>
          <c:tx>
            <c:strRef>
              <c:f>Sheet1!$C$1</c:f>
              <c:strCache>
                <c:ptCount val="1"/>
                <c:pt idx="0">
                  <c:v>系列 2</c:v>
                </c:pt>
              </c:strCache>
            </c:strRef>
          </c:tx>
          <c:spPr>
            <a:ln w="12700"/>
          </c:spPr>
          <c:marker>
            <c:symbol val="circle"/>
            <c:size val="4"/>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746-42C2-AA57-21FEA044B588}"/>
            </c:ext>
          </c:extLst>
        </c:ser>
        <c:ser>
          <c:idx val="2"/>
          <c:order val="2"/>
          <c:tx>
            <c:strRef>
              <c:f>Sheet1!$D$1</c:f>
              <c:strCache>
                <c:ptCount val="1"/>
                <c:pt idx="0">
                  <c:v>系列 3</c:v>
                </c:pt>
              </c:strCache>
            </c:strRef>
          </c:tx>
          <c:spPr>
            <a:ln w="12700">
              <a:solidFill>
                <a:schemeClr val="tx1">
                  <a:lumMod val="50000"/>
                  <a:lumOff val="50000"/>
                </a:schemeClr>
              </a:solidFill>
            </a:ln>
          </c:spPr>
          <c:marker>
            <c:symbol val="circle"/>
            <c:size val="4"/>
            <c:spPr>
              <a:solidFill>
                <a:schemeClr val="tx1">
                  <a:lumMod val="50000"/>
                  <a:lumOff val="50000"/>
                </a:schemeClr>
              </a:solidFill>
              <a:ln>
                <a:solidFill>
                  <a:schemeClr val="tx1">
                    <a:lumMod val="50000"/>
                    <a:lumOff val="50000"/>
                  </a:schemeClr>
                </a:solidFill>
              </a:ln>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746-42C2-AA57-21FEA044B588}"/>
            </c:ext>
          </c:extLst>
        </c:ser>
        <c:dLbls>
          <c:showLegendKey val="0"/>
          <c:showVal val="0"/>
          <c:showCatName val="0"/>
          <c:showSerName val="0"/>
          <c:showPercent val="0"/>
          <c:showBubbleSize val="0"/>
        </c:dLbls>
        <c:marker val="1"/>
        <c:smooth val="0"/>
        <c:axId val="236466176"/>
        <c:axId val="236467712"/>
      </c:lineChart>
      <c:catAx>
        <c:axId val="236466176"/>
        <c:scaling>
          <c:orientation val="minMax"/>
        </c:scaling>
        <c:delete val="0"/>
        <c:axPos val="b"/>
        <c:numFmt formatCode="General" sourceLinked="0"/>
        <c:majorTickMark val="out"/>
        <c:minorTickMark val="none"/>
        <c:tickLblPos val="nextTo"/>
        <c:spPr>
          <a:ln w="6350">
            <a:solidFill>
              <a:schemeClr val="bg1">
                <a:lumMod val="75000"/>
              </a:schemeClr>
            </a:solidFill>
          </a:ln>
        </c:spPr>
        <c:txPr>
          <a:bodyPr/>
          <a:lstStyle/>
          <a:p>
            <a:pPr>
              <a:defRPr sz="800">
                <a:solidFill>
                  <a:schemeClr val="accent1"/>
                </a:solidFill>
                <a:latin typeface="微软雅黑" panose="020B0503020204020204" pitchFamily="34" charset="-122"/>
                <a:ea typeface="微软雅黑" panose="020B0503020204020204" pitchFamily="34" charset="-122"/>
              </a:defRPr>
            </a:pPr>
            <a:endParaRPr lang="zh-CN"/>
          </a:p>
        </c:txPr>
        <c:crossAx val="236467712"/>
        <c:crosses val="autoZero"/>
        <c:auto val="1"/>
        <c:lblAlgn val="ctr"/>
        <c:lblOffset val="100"/>
        <c:noMultiLvlLbl val="0"/>
      </c:catAx>
      <c:valAx>
        <c:axId val="236467712"/>
        <c:scaling>
          <c:orientation val="minMax"/>
        </c:scaling>
        <c:delete val="0"/>
        <c:axPos val="l"/>
        <c:majorGridlines>
          <c:spPr>
            <a:ln w="6350">
              <a:solidFill>
                <a:schemeClr val="bg1">
                  <a:lumMod val="85000"/>
                </a:schemeClr>
              </a:solidFill>
            </a:ln>
          </c:spPr>
        </c:majorGridlines>
        <c:numFmt formatCode="General" sourceLinked="1"/>
        <c:majorTickMark val="out"/>
        <c:minorTickMark val="none"/>
        <c:tickLblPos val="nextTo"/>
        <c:spPr>
          <a:ln w="6350">
            <a:solidFill>
              <a:schemeClr val="bg1">
                <a:lumMod val="75000"/>
              </a:schemeClr>
            </a:solidFill>
          </a:ln>
        </c:spPr>
        <c:txPr>
          <a:bodyPr/>
          <a:lstStyle/>
          <a:p>
            <a:pPr>
              <a:defRPr sz="800">
                <a:solidFill>
                  <a:schemeClr val="accent1"/>
                </a:solidFill>
                <a:latin typeface="微软雅黑" panose="020B0503020204020204" pitchFamily="34" charset="-122"/>
                <a:ea typeface="微软雅黑" panose="020B0503020204020204" pitchFamily="34" charset="-122"/>
              </a:defRPr>
            </a:pPr>
            <a:endParaRPr lang="zh-CN"/>
          </a:p>
        </c:txPr>
        <c:crossAx val="236466176"/>
        <c:crosses val="autoZero"/>
        <c:crossBetween val="between"/>
      </c:valAx>
      <c:spPr>
        <a:ln>
          <a:noFill/>
        </a:ln>
      </c:spPr>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系列 1</c:v>
                </c:pt>
              </c:strCache>
            </c:strRef>
          </c:tx>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B273-4906-B799-212B9A1C7ADE}"/>
            </c:ext>
          </c:extLst>
        </c:ser>
        <c:ser>
          <c:idx val="1"/>
          <c:order val="1"/>
          <c:tx>
            <c:strRef>
              <c:f>Sheet1!$C$1</c:f>
              <c:strCache>
                <c:ptCount val="1"/>
                <c:pt idx="0">
                  <c:v>系列 2</c:v>
                </c:pt>
              </c:strCache>
            </c:strRef>
          </c:tx>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B273-4906-B799-212B9A1C7ADE}"/>
            </c:ext>
          </c:extLst>
        </c:ser>
        <c:ser>
          <c:idx val="2"/>
          <c:order val="2"/>
          <c:tx>
            <c:strRef>
              <c:f>Sheet1!$D$1</c:f>
              <c:strCache>
                <c:ptCount val="1"/>
                <c:pt idx="0">
                  <c:v>系列 3</c:v>
                </c:pt>
              </c:strCache>
            </c:strRef>
          </c:tx>
          <c:spPr>
            <a:solidFill>
              <a:schemeClr val="tx1">
                <a:lumMod val="65000"/>
                <a:lumOff val="35000"/>
              </a:schemeClr>
            </a:solidFill>
          </c:spPr>
          <c:invertIfNegative val="0"/>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B273-4906-B799-212B9A1C7ADE}"/>
            </c:ext>
          </c:extLst>
        </c:ser>
        <c:dLbls>
          <c:showLegendKey val="0"/>
          <c:showVal val="0"/>
          <c:showCatName val="0"/>
          <c:showSerName val="0"/>
          <c:showPercent val="0"/>
          <c:showBubbleSize val="0"/>
        </c:dLbls>
        <c:gapWidth val="150"/>
        <c:axId val="235837696"/>
        <c:axId val="235843584"/>
      </c:barChart>
      <c:catAx>
        <c:axId val="235837696"/>
        <c:scaling>
          <c:orientation val="minMax"/>
        </c:scaling>
        <c:delete val="0"/>
        <c:axPos val="l"/>
        <c:numFmt formatCode="General" sourceLinked="0"/>
        <c:majorTickMark val="out"/>
        <c:minorTickMark val="none"/>
        <c:tickLblPos val="nextTo"/>
        <c:spPr>
          <a:ln w="6350">
            <a:solidFill>
              <a:schemeClr val="bg1">
                <a:lumMod val="75000"/>
              </a:schemeClr>
            </a:solidFill>
          </a:ln>
        </c:spPr>
        <c:txPr>
          <a:bodyPr/>
          <a:lstStyle/>
          <a:p>
            <a:pPr>
              <a:defRPr sz="800">
                <a:solidFill>
                  <a:schemeClr val="accent1"/>
                </a:solidFill>
                <a:latin typeface="微软雅黑" panose="020B0503020204020204" pitchFamily="34" charset="-122"/>
                <a:ea typeface="微软雅黑" panose="020B0503020204020204" pitchFamily="34" charset="-122"/>
              </a:defRPr>
            </a:pPr>
            <a:endParaRPr lang="zh-CN"/>
          </a:p>
        </c:txPr>
        <c:crossAx val="235843584"/>
        <c:crosses val="autoZero"/>
        <c:auto val="1"/>
        <c:lblAlgn val="ctr"/>
        <c:lblOffset val="100"/>
        <c:noMultiLvlLbl val="0"/>
      </c:catAx>
      <c:valAx>
        <c:axId val="235843584"/>
        <c:scaling>
          <c:orientation val="minMax"/>
        </c:scaling>
        <c:delete val="0"/>
        <c:axPos val="b"/>
        <c:majorGridlines>
          <c:spPr>
            <a:ln w="6350">
              <a:solidFill>
                <a:schemeClr val="bg1">
                  <a:lumMod val="85000"/>
                </a:schemeClr>
              </a:solidFill>
            </a:ln>
          </c:spPr>
        </c:majorGridlines>
        <c:numFmt formatCode="General" sourceLinked="1"/>
        <c:majorTickMark val="out"/>
        <c:minorTickMark val="none"/>
        <c:tickLblPos val="nextTo"/>
        <c:spPr>
          <a:ln w="6350">
            <a:solidFill>
              <a:schemeClr val="bg1">
                <a:lumMod val="75000"/>
              </a:schemeClr>
            </a:solidFill>
          </a:ln>
        </c:spPr>
        <c:txPr>
          <a:bodyPr/>
          <a:lstStyle/>
          <a:p>
            <a:pPr>
              <a:defRPr sz="800">
                <a:solidFill>
                  <a:schemeClr val="accent1"/>
                </a:solidFill>
                <a:latin typeface="微软雅黑" panose="020B0503020204020204" pitchFamily="34" charset="-122"/>
                <a:ea typeface="微软雅黑" panose="020B0503020204020204" pitchFamily="34" charset="-122"/>
              </a:defRPr>
            </a:pPr>
            <a:endParaRPr lang="zh-CN"/>
          </a:p>
        </c:txPr>
        <c:crossAx val="23583769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ADCA4-8F46-49EA-845F-5F8724278C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1350B8-9081-4B8A-81A3-12D7E716F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CC65F1-0E58-4F98-BACB-47D2D960F331}"/>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5" name="页脚占位符 4">
            <a:extLst>
              <a:ext uri="{FF2B5EF4-FFF2-40B4-BE49-F238E27FC236}">
                <a16:creationId xmlns:a16="http://schemas.microsoft.com/office/drawing/2014/main" id="{71828460-A248-49EC-BCBB-A5586D4631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618261-366A-47A9-A187-315CD20E994B}"/>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168718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21AF8-22C6-4D9C-97F5-C85789907A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C77C01-B73E-440B-806F-64DC6DEA03C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AF37C2-C27E-4C43-B8DA-17D8C7E144A6}"/>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5" name="页脚占位符 4">
            <a:extLst>
              <a:ext uri="{FF2B5EF4-FFF2-40B4-BE49-F238E27FC236}">
                <a16:creationId xmlns:a16="http://schemas.microsoft.com/office/drawing/2014/main" id="{292FBB58-C993-4CB7-B811-3F18C5C9A4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8C702B-E037-47F2-B896-A26207EF6223}"/>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420987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37882B-E877-4189-8C41-80C535B148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469BC7-757E-4EF9-8534-EE68A16C55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E972A2-800E-43DB-ABFC-C0FE06678418}"/>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5" name="页脚占位符 4">
            <a:extLst>
              <a:ext uri="{FF2B5EF4-FFF2-40B4-BE49-F238E27FC236}">
                <a16:creationId xmlns:a16="http://schemas.microsoft.com/office/drawing/2014/main" id="{AD69EF89-A8CF-4420-97B1-BAC57BDC1D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B80A6F-B470-413C-8B6B-669FD6DC9875}"/>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269572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CA81D-D97C-452B-B106-14D888CD68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A48265-41F9-4076-8040-CCB5F922260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2A6864-9211-4856-9616-B72441A50BEF}"/>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5" name="页脚占位符 4">
            <a:extLst>
              <a:ext uri="{FF2B5EF4-FFF2-40B4-BE49-F238E27FC236}">
                <a16:creationId xmlns:a16="http://schemas.microsoft.com/office/drawing/2014/main" id="{5B1F6384-6EB4-4051-B56D-C156A2E165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12A435-2D99-4CD5-901A-D34B5449CD77}"/>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49786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73A5C20-EC6F-4201-8610-2181B5FE91D9}"/>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5" name="页脚占位符 4">
            <a:extLst>
              <a:ext uri="{FF2B5EF4-FFF2-40B4-BE49-F238E27FC236}">
                <a16:creationId xmlns:a16="http://schemas.microsoft.com/office/drawing/2014/main" id="{A31EB249-1D57-4456-92B1-F758A74D6A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64166C-743D-4558-B940-49E6A4F0BCF6}"/>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55599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762D4-0ACF-40A9-AAC0-44DBC69237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2B6AED-7F88-464E-A891-D2C18147203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02FD57E-E640-48B0-8A56-A1B4C510687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B281654-E35E-466F-9E3D-1B80EC0421DE}"/>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6" name="页脚占位符 5">
            <a:extLst>
              <a:ext uri="{FF2B5EF4-FFF2-40B4-BE49-F238E27FC236}">
                <a16:creationId xmlns:a16="http://schemas.microsoft.com/office/drawing/2014/main" id="{88A7861A-BECF-41B0-A1AC-05D5D546CC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551194-6BB1-4E9C-A857-EC7555B08652}"/>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291739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15CBE-E8F5-4D1C-A6DA-3BEB118F07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974DFD-BC53-49C4-A579-02E10EA61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FE32AB2-7116-487A-9F7B-66F77CCCED6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83A9CAB-5C1A-443F-8439-9EDE6C809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10116C4-3A9C-4F0E-AB21-52696EFE654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1E2FB35-214B-4051-BE09-15EEFDCF7871}"/>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8" name="页脚占位符 7">
            <a:extLst>
              <a:ext uri="{FF2B5EF4-FFF2-40B4-BE49-F238E27FC236}">
                <a16:creationId xmlns:a16="http://schemas.microsoft.com/office/drawing/2014/main" id="{BD3A6A90-19C9-4E8A-BE3C-C77AB8D508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7E31A7-DD44-4000-9467-AB41B69C4F6D}"/>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335391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0E444B4-55E8-45C4-A877-65083D6E5E8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1191" b="7846"/>
          <a:stretch/>
        </p:blipFill>
        <p:spPr>
          <a:xfrm>
            <a:off x="8723086" y="3065445"/>
            <a:ext cx="3468914" cy="3792555"/>
          </a:xfrm>
          <a:prstGeom prst="rect">
            <a:avLst/>
          </a:prstGeom>
        </p:spPr>
      </p:pic>
      <p:pic>
        <p:nvPicPr>
          <p:cNvPr id="10" name="图片 9">
            <a:extLst>
              <a:ext uri="{FF2B5EF4-FFF2-40B4-BE49-F238E27FC236}">
                <a16:creationId xmlns:a16="http://schemas.microsoft.com/office/drawing/2014/main" id="{8616C63A-B612-44A4-848F-61BCE26591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1191" b="7846"/>
          <a:stretch/>
        </p:blipFill>
        <p:spPr>
          <a:xfrm rot="10800000">
            <a:off x="1" y="0"/>
            <a:ext cx="3468914" cy="3792555"/>
          </a:xfrm>
          <a:prstGeom prst="rect">
            <a:avLst/>
          </a:prstGeom>
        </p:spPr>
      </p:pic>
      <p:sp>
        <p:nvSpPr>
          <p:cNvPr id="3" name="日期占位符 2">
            <a:extLst>
              <a:ext uri="{FF2B5EF4-FFF2-40B4-BE49-F238E27FC236}">
                <a16:creationId xmlns:a16="http://schemas.microsoft.com/office/drawing/2014/main" id="{0FFC67F0-C37B-46C4-A172-85447734FC3E}"/>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4" name="页脚占位符 3">
            <a:extLst>
              <a:ext uri="{FF2B5EF4-FFF2-40B4-BE49-F238E27FC236}">
                <a16:creationId xmlns:a16="http://schemas.microsoft.com/office/drawing/2014/main" id="{62D1A011-006D-4F47-B9C9-EE6E4AF50A3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7121235-93E1-4D0A-861B-2BA0A0BBB2DC}"/>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grpSp>
        <p:nvGrpSpPr>
          <p:cNvPr id="6" name="组合 5">
            <a:extLst>
              <a:ext uri="{FF2B5EF4-FFF2-40B4-BE49-F238E27FC236}">
                <a16:creationId xmlns:a16="http://schemas.microsoft.com/office/drawing/2014/main" id="{FD1D656E-1826-4238-AD5D-3E8A665AB60F}"/>
              </a:ext>
            </a:extLst>
          </p:cNvPr>
          <p:cNvGrpSpPr/>
          <p:nvPr userDrawn="1"/>
        </p:nvGrpSpPr>
        <p:grpSpPr>
          <a:xfrm>
            <a:off x="152400" y="171746"/>
            <a:ext cx="11887200" cy="6514508"/>
            <a:chOff x="419931" y="318360"/>
            <a:chExt cx="11352139" cy="6221279"/>
          </a:xfrm>
        </p:grpSpPr>
        <p:sp>
          <p:nvSpPr>
            <p:cNvPr id="7" name="矩形 6">
              <a:extLst>
                <a:ext uri="{FF2B5EF4-FFF2-40B4-BE49-F238E27FC236}">
                  <a16:creationId xmlns:a16="http://schemas.microsoft.com/office/drawing/2014/main" id="{BB6E12AD-2640-4BFB-9B48-3D1CA5D1BFAA}"/>
                </a:ext>
              </a:extLst>
            </p:cNvPr>
            <p:cNvSpPr/>
            <p:nvPr/>
          </p:nvSpPr>
          <p:spPr>
            <a:xfrm>
              <a:off x="419931" y="318360"/>
              <a:ext cx="11352139" cy="62212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844441B-24F2-4B29-81DB-0F2435A400BC}"/>
                </a:ext>
              </a:extLst>
            </p:cNvPr>
            <p:cNvSpPr/>
            <p:nvPr/>
          </p:nvSpPr>
          <p:spPr>
            <a:xfrm>
              <a:off x="485776" y="390847"/>
              <a:ext cx="11220448" cy="607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3298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22D423-B065-43F2-A452-DFAB527F19D6}"/>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3" name="页脚占位符 2">
            <a:extLst>
              <a:ext uri="{FF2B5EF4-FFF2-40B4-BE49-F238E27FC236}">
                <a16:creationId xmlns:a16="http://schemas.microsoft.com/office/drawing/2014/main" id="{2F920D41-4669-49C7-8442-DCD2BD36DC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3AC771-2674-42A8-9674-AB70BDEFDD9A}"/>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253469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76689-A958-48C8-A4B6-9FC1A241FB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379EF1-3F97-40F3-9767-896C71913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DD27537-1B4B-4C7C-A00C-F15A0B4C5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A947229-C668-42C9-8BCE-559DFC43E52D}"/>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6" name="页脚占位符 5">
            <a:extLst>
              <a:ext uri="{FF2B5EF4-FFF2-40B4-BE49-F238E27FC236}">
                <a16:creationId xmlns:a16="http://schemas.microsoft.com/office/drawing/2014/main" id="{A56BFD38-2402-496D-BE81-337D6748C2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AD0524-7DE1-496A-B2C5-B0FCD640CDEA}"/>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243445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B9A47-44CC-4D01-834F-2C060ADD78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A4BE18-BB27-40FD-BDD1-4A48D0184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3B0272-5FE4-47F7-B00C-7E8232580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F5B29B7-8C1A-4E7F-974C-1C73DBC1F513}"/>
              </a:ext>
            </a:extLst>
          </p:cNvPr>
          <p:cNvSpPr>
            <a:spLocks noGrp="1"/>
          </p:cNvSpPr>
          <p:nvPr>
            <p:ph type="dt" sz="half" idx="10"/>
          </p:nvPr>
        </p:nvSpPr>
        <p:spPr/>
        <p:txBody>
          <a:bodyPr/>
          <a:lstStyle/>
          <a:p>
            <a:fld id="{2CC03B83-AB16-4F9A-B979-3796EBFF1F6F}" type="datetimeFigureOut">
              <a:rPr lang="zh-CN" altLang="en-US" smtClean="0"/>
              <a:t>2017/11/22</a:t>
            </a:fld>
            <a:endParaRPr lang="zh-CN" altLang="en-US"/>
          </a:p>
        </p:txBody>
      </p:sp>
      <p:sp>
        <p:nvSpPr>
          <p:cNvPr id="6" name="页脚占位符 5">
            <a:extLst>
              <a:ext uri="{FF2B5EF4-FFF2-40B4-BE49-F238E27FC236}">
                <a16:creationId xmlns:a16="http://schemas.microsoft.com/office/drawing/2014/main" id="{5081B447-10E9-4EDC-834C-8C5BC5D4AB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4AA8A3-AE4F-435D-9C20-C8BD4F94A29B}"/>
              </a:ext>
            </a:extLst>
          </p:cNvPr>
          <p:cNvSpPr>
            <a:spLocks noGrp="1"/>
          </p:cNvSpPr>
          <p:nvPr>
            <p:ph type="sldNum" sz="quarter" idx="12"/>
          </p:nvPr>
        </p:nvSpPr>
        <p:spPr/>
        <p:txBody>
          <a:body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1363713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D2D5"/>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F990DD-798C-4ED8-8D21-C99D1A17B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5BA641-9FED-4BA3-BAFD-E275D93FA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40EDF44-CEEF-4162-9168-AF6CF8A62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03B83-AB16-4F9A-B979-3796EBFF1F6F}" type="datetimeFigureOut">
              <a:rPr lang="zh-CN" altLang="en-US" smtClean="0"/>
              <a:t>2017/11/22</a:t>
            </a:fld>
            <a:endParaRPr lang="zh-CN" altLang="en-US"/>
          </a:p>
        </p:txBody>
      </p:sp>
      <p:sp>
        <p:nvSpPr>
          <p:cNvPr id="5" name="页脚占位符 4">
            <a:extLst>
              <a:ext uri="{FF2B5EF4-FFF2-40B4-BE49-F238E27FC236}">
                <a16:creationId xmlns:a16="http://schemas.microsoft.com/office/drawing/2014/main" id="{0FCD1B5A-9E60-4504-8ACD-81195C0B3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9A5B51-5FDD-4814-A3DB-3661EA3AF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B3BDD-FE96-4898-8DCB-BB4B10A563C5}" type="slidenum">
              <a:rPr lang="zh-CN" altLang="en-US" smtClean="0"/>
              <a:t>‹#›</a:t>
            </a:fld>
            <a:endParaRPr lang="zh-CN" altLang="en-US"/>
          </a:p>
        </p:txBody>
      </p:sp>
    </p:spTree>
    <p:extLst>
      <p:ext uri="{BB962C8B-B14F-4D97-AF65-F5344CB8AC3E}">
        <p14:creationId xmlns:p14="http://schemas.microsoft.com/office/powerpoint/2010/main" val="3821015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chart" Target="../charts/chart3.xml"/><Relationship Id="rId5" Type="http://schemas.openxmlformats.org/officeDocument/2006/relationships/image" Target="../media/image13.jpe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72C7D65B-B878-418D-ADB7-C1A5D90548C1}"/>
              </a:ext>
            </a:extLst>
          </p:cNvPr>
          <p:cNvSpPr>
            <a:spLocks noChangeArrowheads="1"/>
          </p:cNvSpPr>
          <p:nvPr/>
        </p:nvSpPr>
        <p:spPr bwMode="auto">
          <a:xfrm>
            <a:off x="-373063" y="320676"/>
            <a:ext cx="6859588"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a:extLst>
              <a:ext uri="{FF2B5EF4-FFF2-40B4-BE49-F238E27FC236}">
                <a16:creationId xmlns:a16="http://schemas.microsoft.com/office/drawing/2014/main" id="{822322E4-EBD8-49B7-8345-0112C301A2B4}"/>
              </a:ext>
            </a:extLst>
          </p:cNvPr>
          <p:cNvSpPr>
            <a:spLocks noEditPoints="1"/>
          </p:cNvSpPr>
          <p:nvPr/>
        </p:nvSpPr>
        <p:spPr bwMode="auto">
          <a:xfrm>
            <a:off x="3175" y="725488"/>
            <a:ext cx="6108701" cy="6099175"/>
          </a:xfrm>
          <a:custGeom>
            <a:avLst/>
            <a:gdLst>
              <a:gd name="T0" fmla="*/ 3844 w 3848"/>
              <a:gd name="T1" fmla="*/ 3839 h 3842"/>
              <a:gd name="T2" fmla="*/ 3844 w 3848"/>
              <a:gd name="T3" fmla="*/ 3839 h 3842"/>
              <a:gd name="T4" fmla="*/ 3844 w 3848"/>
              <a:gd name="T5" fmla="*/ 3835 h 3842"/>
              <a:gd name="T6" fmla="*/ 3844 w 3848"/>
              <a:gd name="T7" fmla="*/ 3839 h 3842"/>
              <a:gd name="T8" fmla="*/ 3848 w 3848"/>
              <a:gd name="T9" fmla="*/ 3839 h 3842"/>
              <a:gd name="T10" fmla="*/ 3844 w 3848"/>
              <a:gd name="T11" fmla="*/ 3839 h 3842"/>
              <a:gd name="T12" fmla="*/ 9 w 3848"/>
              <a:gd name="T13" fmla="*/ 3835 h 3842"/>
              <a:gd name="T14" fmla="*/ 9 w 3848"/>
              <a:gd name="T15" fmla="*/ 8 h 3842"/>
              <a:gd name="T16" fmla="*/ 3839 w 3848"/>
              <a:gd name="T17" fmla="*/ 8 h 3842"/>
              <a:gd name="T18" fmla="*/ 3839 w 3848"/>
              <a:gd name="T19" fmla="*/ 3835 h 3842"/>
              <a:gd name="T20" fmla="*/ 9 w 3848"/>
              <a:gd name="T21" fmla="*/ 3835 h 3842"/>
              <a:gd name="T22" fmla="*/ 3848 w 3848"/>
              <a:gd name="T23" fmla="*/ 0 h 3842"/>
              <a:gd name="T24" fmla="*/ 0 w 3848"/>
              <a:gd name="T25" fmla="*/ 0 h 3842"/>
              <a:gd name="T26" fmla="*/ 0 w 3848"/>
              <a:gd name="T27" fmla="*/ 3842 h 3842"/>
              <a:gd name="T28" fmla="*/ 3848 w 3848"/>
              <a:gd name="T29" fmla="*/ 3842 h 3842"/>
              <a:gd name="T30" fmla="*/ 3848 w 3848"/>
              <a:gd name="T31" fmla="*/ 3839 h 3842"/>
              <a:gd name="T32" fmla="*/ 3848 w 3848"/>
              <a:gd name="T33" fmla="*/ 0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8" h="3842">
                <a:moveTo>
                  <a:pt x="3844" y="3839"/>
                </a:moveTo>
                <a:lnTo>
                  <a:pt x="3844" y="3839"/>
                </a:lnTo>
                <a:lnTo>
                  <a:pt x="3844" y="3835"/>
                </a:lnTo>
                <a:lnTo>
                  <a:pt x="3844" y="3839"/>
                </a:lnTo>
                <a:lnTo>
                  <a:pt x="3848" y="3839"/>
                </a:lnTo>
                <a:lnTo>
                  <a:pt x="3844" y="3839"/>
                </a:lnTo>
                <a:moveTo>
                  <a:pt x="9" y="3835"/>
                </a:moveTo>
                <a:lnTo>
                  <a:pt x="9" y="8"/>
                </a:lnTo>
                <a:lnTo>
                  <a:pt x="3839" y="8"/>
                </a:lnTo>
                <a:lnTo>
                  <a:pt x="3839" y="3835"/>
                </a:lnTo>
                <a:lnTo>
                  <a:pt x="9" y="3835"/>
                </a:lnTo>
                <a:moveTo>
                  <a:pt x="3848" y="0"/>
                </a:moveTo>
                <a:lnTo>
                  <a:pt x="0" y="0"/>
                </a:lnTo>
                <a:lnTo>
                  <a:pt x="0" y="3842"/>
                </a:lnTo>
                <a:lnTo>
                  <a:pt x="3848" y="3842"/>
                </a:lnTo>
                <a:lnTo>
                  <a:pt x="3848" y="3839"/>
                </a:lnTo>
                <a:lnTo>
                  <a:pt x="38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2" name="组合 21">
            <a:extLst>
              <a:ext uri="{FF2B5EF4-FFF2-40B4-BE49-F238E27FC236}">
                <a16:creationId xmlns:a16="http://schemas.microsoft.com/office/drawing/2014/main" id="{F81376E3-FB99-48C0-92CB-E84CF121DBAD}"/>
              </a:ext>
            </a:extLst>
          </p:cNvPr>
          <p:cNvGrpSpPr/>
          <p:nvPr/>
        </p:nvGrpSpPr>
        <p:grpSpPr>
          <a:xfrm>
            <a:off x="319314" y="320676"/>
            <a:ext cx="11553372" cy="6216648"/>
            <a:chOff x="319314" y="320676"/>
            <a:chExt cx="11553372" cy="6216648"/>
          </a:xfrm>
        </p:grpSpPr>
        <p:sp>
          <p:nvSpPr>
            <p:cNvPr id="15" name="矩形 14">
              <a:extLst>
                <a:ext uri="{FF2B5EF4-FFF2-40B4-BE49-F238E27FC236}">
                  <a16:creationId xmlns:a16="http://schemas.microsoft.com/office/drawing/2014/main" id="{FC97B056-822E-489D-A1BC-25F226F2F804}"/>
                </a:ext>
              </a:extLst>
            </p:cNvPr>
            <p:cNvSpPr/>
            <p:nvPr/>
          </p:nvSpPr>
          <p:spPr>
            <a:xfrm>
              <a:off x="319314" y="320676"/>
              <a:ext cx="11553372" cy="621664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0913D0D-209F-4F88-ABFC-9384A9B3C0DB}"/>
                </a:ext>
              </a:extLst>
            </p:cNvPr>
            <p:cNvSpPr/>
            <p:nvPr/>
          </p:nvSpPr>
          <p:spPr>
            <a:xfrm>
              <a:off x="485776" y="504825"/>
              <a:ext cx="11220448" cy="5848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21F7DE4C-4972-424A-A2B3-67E90BFF2FF1}"/>
              </a:ext>
            </a:extLst>
          </p:cNvPr>
          <p:cNvPicPr>
            <a:picLocks noChangeAspect="1"/>
          </p:cNvPicPr>
          <p:nvPr/>
        </p:nvPicPr>
        <p:blipFill rotWithShape="1">
          <a:blip r:embed="rId2">
            <a:extLst>
              <a:ext uri="{28A0092B-C50C-407E-A947-70E740481C1C}">
                <a14:useLocalDpi xmlns:a14="http://schemas.microsoft.com/office/drawing/2010/main" val="0"/>
              </a:ext>
            </a:extLst>
          </a:blip>
          <a:srcRect r="11191" b="7846"/>
          <a:stretch/>
        </p:blipFill>
        <p:spPr>
          <a:xfrm>
            <a:off x="8723086" y="3065445"/>
            <a:ext cx="3468914" cy="3792555"/>
          </a:xfrm>
          <a:prstGeom prst="rect">
            <a:avLst/>
          </a:prstGeom>
        </p:spPr>
      </p:pic>
      <p:pic>
        <p:nvPicPr>
          <p:cNvPr id="17" name="图片 16">
            <a:extLst>
              <a:ext uri="{FF2B5EF4-FFF2-40B4-BE49-F238E27FC236}">
                <a16:creationId xmlns:a16="http://schemas.microsoft.com/office/drawing/2014/main" id="{6B6BB5CE-F76A-4078-A947-4B1BC8E47E61}"/>
              </a:ext>
            </a:extLst>
          </p:cNvPr>
          <p:cNvPicPr>
            <a:picLocks noChangeAspect="1"/>
          </p:cNvPicPr>
          <p:nvPr/>
        </p:nvPicPr>
        <p:blipFill rotWithShape="1">
          <a:blip r:embed="rId2">
            <a:extLst>
              <a:ext uri="{28A0092B-C50C-407E-A947-70E740481C1C}">
                <a14:useLocalDpi xmlns:a14="http://schemas.microsoft.com/office/drawing/2010/main" val="0"/>
              </a:ext>
            </a:extLst>
          </a:blip>
          <a:srcRect r="11191" b="7846"/>
          <a:stretch/>
        </p:blipFill>
        <p:spPr>
          <a:xfrm rot="10800000">
            <a:off x="1" y="0"/>
            <a:ext cx="3468914" cy="3792555"/>
          </a:xfrm>
          <a:prstGeom prst="rect">
            <a:avLst/>
          </a:prstGeom>
        </p:spPr>
      </p:pic>
      <p:sp>
        <p:nvSpPr>
          <p:cNvPr id="18" name="文本框 17">
            <a:extLst>
              <a:ext uri="{FF2B5EF4-FFF2-40B4-BE49-F238E27FC236}">
                <a16:creationId xmlns:a16="http://schemas.microsoft.com/office/drawing/2014/main" id="{518E1A3C-50F6-4E74-9ABF-064A4FB92C7B}"/>
              </a:ext>
            </a:extLst>
          </p:cNvPr>
          <p:cNvSpPr txBox="1"/>
          <p:nvPr/>
        </p:nvSpPr>
        <p:spPr>
          <a:xfrm>
            <a:off x="2336800" y="3014790"/>
            <a:ext cx="7518400" cy="769441"/>
          </a:xfrm>
          <a:prstGeom prst="rect">
            <a:avLst/>
          </a:prstGeom>
          <a:noFill/>
        </p:spPr>
        <p:txBody>
          <a:bodyPr wrap="square" rtlCol="0">
            <a:spAutoFit/>
          </a:bodyPr>
          <a:lstStyle/>
          <a:p>
            <a:pPr algn="dist"/>
            <a:r>
              <a:rPr lang="zh-CN" altLang="en-US" sz="4400" dirty="0">
                <a:solidFill>
                  <a:srgbClr val="36565C"/>
                </a:solidFill>
                <a:latin typeface="微软雅黑" panose="020B0503020204020204" pitchFamily="34" charset="-122"/>
                <a:ea typeface="微软雅黑" panose="020B0503020204020204" pitchFamily="34" charset="-122"/>
              </a:rPr>
              <a:t>唯美复古花朵工作汇报模板</a:t>
            </a:r>
          </a:p>
        </p:txBody>
      </p:sp>
      <p:sp>
        <p:nvSpPr>
          <p:cNvPr id="19" name="文本框 18">
            <a:extLst>
              <a:ext uri="{FF2B5EF4-FFF2-40B4-BE49-F238E27FC236}">
                <a16:creationId xmlns:a16="http://schemas.microsoft.com/office/drawing/2014/main" id="{A34EECC0-2CC0-4C43-AF80-1924BEDE541F}"/>
              </a:ext>
            </a:extLst>
          </p:cNvPr>
          <p:cNvSpPr txBox="1"/>
          <p:nvPr/>
        </p:nvSpPr>
        <p:spPr>
          <a:xfrm>
            <a:off x="2336800" y="3826617"/>
            <a:ext cx="7518400" cy="346234"/>
          </a:xfrm>
          <a:prstGeom prst="roundRect">
            <a:avLst>
              <a:gd name="adj" fmla="val 50000"/>
            </a:avLst>
          </a:prstGeom>
          <a:solidFill>
            <a:srgbClr val="36565C"/>
          </a:solidFill>
        </p:spPr>
        <p:txBody>
          <a:bodyPr wrap="square" tIns="0" bIns="0" rtlCol="0" anchor="ctr" anchorCtr="0">
            <a:spAutoFit/>
          </a:bodyPr>
          <a:lstStyle/>
          <a:p>
            <a:pPr algn="dist"/>
            <a:r>
              <a:rPr lang="en-US" altLang="zh-CN" sz="1600" dirty="0">
                <a:solidFill>
                  <a:schemeClr val="bg1"/>
                </a:solidFill>
                <a:latin typeface="Calibri" panose="020F0502020204030204" pitchFamily="34" charset="0"/>
              </a:rPr>
              <a:t>Wonder Design Powerpoint Template</a:t>
            </a:r>
            <a:endParaRPr lang="zh-CN" altLang="en-US" sz="1600" dirty="0">
              <a:solidFill>
                <a:schemeClr val="bg1"/>
              </a:solidFill>
              <a:latin typeface="Calibri" panose="020F0502020204030204" pitchFamily="34" charset="0"/>
            </a:endParaRPr>
          </a:p>
        </p:txBody>
      </p:sp>
      <p:sp>
        <p:nvSpPr>
          <p:cNvPr id="20" name="矩形 19">
            <a:extLst>
              <a:ext uri="{FF2B5EF4-FFF2-40B4-BE49-F238E27FC236}">
                <a16:creationId xmlns:a16="http://schemas.microsoft.com/office/drawing/2014/main" id="{17128F62-1D66-45FA-B9E1-30F867F68A3C}"/>
              </a:ext>
            </a:extLst>
          </p:cNvPr>
          <p:cNvSpPr/>
          <p:nvPr/>
        </p:nvSpPr>
        <p:spPr>
          <a:xfrm>
            <a:off x="3904036" y="4417574"/>
            <a:ext cx="4383930" cy="757130"/>
          </a:xfrm>
          <a:prstGeom prst="rect">
            <a:avLst/>
          </a:prstGeom>
        </p:spPr>
        <p:txBody>
          <a:bodyPr wrap="square">
            <a:spAutoFit/>
          </a:bodyPr>
          <a:lstStyle/>
          <a:p>
            <a:pPr lvl="0" algn="ctr" defTabSz="1218438">
              <a:lnSpc>
                <a:spcPct val="120000"/>
              </a:lnSpc>
              <a:spcBef>
                <a:spcPts val="400"/>
              </a:spcBef>
              <a:defRPr/>
            </a:pPr>
            <a:r>
              <a:rPr lang="en-US" altLang="zh-CN" sz="1200" kern="0" dirty="0">
                <a:solidFill>
                  <a:schemeClr val="tx1">
                    <a:lumMod val="50000"/>
                    <a:lumOff val="50000"/>
                  </a:schemeClr>
                </a:solidFill>
              </a:rPr>
              <a:t>We have many PowerPoint templates that has been specifically designed to help anyone that is stepping into the world of PowerPoint for the very first time. </a:t>
            </a:r>
            <a:endParaRPr lang="zh-CN" altLang="en-US" sz="1200" kern="0" dirty="0">
              <a:solidFill>
                <a:schemeClr val="tx1">
                  <a:lumMod val="50000"/>
                  <a:lumOff val="50000"/>
                </a:schemeClr>
              </a:solidFill>
            </a:endParaRPr>
          </a:p>
        </p:txBody>
      </p:sp>
      <p:sp>
        <p:nvSpPr>
          <p:cNvPr id="21" name="文本框 20">
            <a:extLst>
              <a:ext uri="{FF2B5EF4-FFF2-40B4-BE49-F238E27FC236}">
                <a16:creationId xmlns:a16="http://schemas.microsoft.com/office/drawing/2014/main" id="{E48331A7-1E7A-48B4-A8A6-4D3B9AE8CB47}"/>
              </a:ext>
            </a:extLst>
          </p:cNvPr>
          <p:cNvSpPr txBox="1"/>
          <p:nvPr/>
        </p:nvSpPr>
        <p:spPr>
          <a:xfrm>
            <a:off x="4752975" y="1814461"/>
            <a:ext cx="2686050" cy="1323439"/>
          </a:xfrm>
          <a:prstGeom prst="rect">
            <a:avLst/>
          </a:prstGeom>
          <a:noFill/>
        </p:spPr>
        <p:txBody>
          <a:bodyPr wrap="square" rtlCol="0">
            <a:spAutoFit/>
          </a:bodyPr>
          <a:lstStyle/>
          <a:p>
            <a:pPr algn="dist"/>
            <a:r>
              <a:rPr lang="en-US" altLang="zh-CN" sz="8000" dirty="0">
                <a:solidFill>
                  <a:srgbClr val="36565C"/>
                </a:solidFill>
                <a:latin typeface="Impact" panose="020B0806030902050204" pitchFamily="34" charset="0"/>
                <a:ea typeface="微软雅黑" panose="020B0503020204020204" pitchFamily="34" charset="-122"/>
              </a:rPr>
              <a:t>2018</a:t>
            </a:r>
            <a:endParaRPr lang="zh-CN" altLang="en-US" sz="8000" dirty="0">
              <a:solidFill>
                <a:srgbClr val="36565C"/>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54129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5113867" y="4678511"/>
            <a:ext cx="2027767" cy="1164167"/>
          </a:xfrm>
          <a:custGeom>
            <a:avLst/>
            <a:gdLst>
              <a:gd name="T0" fmla="*/ 683 w 762"/>
              <a:gd name="T1" fmla="*/ 243 h 437"/>
              <a:gd name="T2" fmla="*/ 614 w 762"/>
              <a:gd name="T3" fmla="*/ 282 h 437"/>
              <a:gd name="T4" fmla="*/ 542 w 762"/>
              <a:gd name="T5" fmla="*/ 239 h 437"/>
              <a:gd name="T6" fmla="*/ 526 w 762"/>
              <a:gd name="T7" fmla="*/ 240 h 437"/>
              <a:gd name="T8" fmla="*/ 528 w 762"/>
              <a:gd name="T9" fmla="*/ 226 h 437"/>
              <a:gd name="T10" fmla="*/ 480 w 762"/>
              <a:gd name="T11" fmla="*/ 177 h 437"/>
              <a:gd name="T12" fmla="*/ 453 w 762"/>
              <a:gd name="T13" fmla="*/ 185 h 437"/>
              <a:gd name="T14" fmla="*/ 408 w 762"/>
              <a:gd name="T15" fmla="*/ 0 h 437"/>
              <a:gd name="T16" fmla="*/ 364 w 762"/>
              <a:gd name="T17" fmla="*/ 0 h 437"/>
              <a:gd name="T18" fmla="*/ 320 w 762"/>
              <a:gd name="T19" fmla="*/ 0 h 437"/>
              <a:gd name="T20" fmla="*/ 261 w 762"/>
              <a:gd name="T21" fmla="*/ 241 h 437"/>
              <a:gd name="T22" fmla="*/ 195 w 762"/>
              <a:gd name="T23" fmla="*/ 203 h 437"/>
              <a:gd name="T24" fmla="*/ 118 w 762"/>
              <a:gd name="T25" fmla="*/ 279 h 437"/>
              <a:gd name="T26" fmla="*/ 118 w 762"/>
              <a:gd name="T27" fmla="*/ 283 h 437"/>
              <a:gd name="T28" fmla="*/ 67 w 762"/>
              <a:gd name="T29" fmla="*/ 260 h 437"/>
              <a:gd name="T30" fmla="*/ 0 w 762"/>
              <a:gd name="T31" fmla="*/ 327 h 437"/>
              <a:gd name="T32" fmla="*/ 5 w 762"/>
              <a:gd name="T33" fmla="*/ 351 h 437"/>
              <a:gd name="T34" fmla="*/ 209 w 762"/>
              <a:gd name="T35" fmla="*/ 437 h 437"/>
              <a:gd name="T36" fmla="*/ 231 w 762"/>
              <a:gd name="T37" fmla="*/ 417 h 437"/>
              <a:gd name="T38" fmla="*/ 225 w 762"/>
              <a:gd name="T39" fmla="*/ 384 h 437"/>
              <a:gd name="T40" fmla="*/ 310 w 762"/>
              <a:gd name="T41" fmla="*/ 299 h 437"/>
              <a:gd name="T42" fmla="*/ 331 w 762"/>
              <a:gd name="T43" fmla="*/ 302 h 437"/>
              <a:gd name="T44" fmla="*/ 347 w 762"/>
              <a:gd name="T45" fmla="*/ 28 h 437"/>
              <a:gd name="T46" fmla="*/ 368 w 762"/>
              <a:gd name="T47" fmla="*/ 28 h 437"/>
              <a:gd name="T48" fmla="*/ 389 w 762"/>
              <a:gd name="T49" fmla="*/ 28 h 437"/>
              <a:gd name="T50" fmla="*/ 406 w 762"/>
              <a:gd name="T51" fmla="*/ 320 h 437"/>
              <a:gd name="T52" fmla="*/ 411 w 762"/>
              <a:gd name="T53" fmla="*/ 319 h 437"/>
              <a:gd name="T54" fmla="*/ 460 w 762"/>
              <a:gd name="T55" fmla="*/ 360 h 437"/>
              <a:gd name="T56" fmla="*/ 477 w 762"/>
              <a:gd name="T57" fmla="*/ 358 h 437"/>
              <a:gd name="T58" fmla="*/ 543 w 762"/>
              <a:gd name="T59" fmla="*/ 424 h 437"/>
              <a:gd name="T60" fmla="*/ 542 w 762"/>
              <a:gd name="T61" fmla="*/ 433 h 437"/>
              <a:gd name="T62" fmla="*/ 762 w 762"/>
              <a:gd name="T63" fmla="*/ 331 h 437"/>
              <a:gd name="T64" fmla="*/ 762 w 762"/>
              <a:gd name="T65" fmla="*/ 322 h 437"/>
              <a:gd name="T66" fmla="*/ 683 w 762"/>
              <a:gd name="T67" fmla="*/ 24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2" h="437">
                <a:moveTo>
                  <a:pt x="683" y="243"/>
                </a:moveTo>
                <a:cubicBezTo>
                  <a:pt x="653" y="243"/>
                  <a:pt x="628" y="259"/>
                  <a:pt x="614" y="282"/>
                </a:cubicBezTo>
                <a:cubicBezTo>
                  <a:pt x="600" y="256"/>
                  <a:pt x="573" y="239"/>
                  <a:pt x="542" y="239"/>
                </a:cubicBezTo>
                <a:cubicBezTo>
                  <a:pt x="536" y="239"/>
                  <a:pt x="531" y="239"/>
                  <a:pt x="526" y="240"/>
                </a:cubicBezTo>
                <a:cubicBezTo>
                  <a:pt x="528" y="236"/>
                  <a:pt x="528" y="231"/>
                  <a:pt x="528" y="226"/>
                </a:cubicBezTo>
                <a:cubicBezTo>
                  <a:pt x="528" y="199"/>
                  <a:pt x="506" y="177"/>
                  <a:pt x="480" y="177"/>
                </a:cubicBezTo>
                <a:cubicBezTo>
                  <a:pt x="470" y="177"/>
                  <a:pt x="461" y="180"/>
                  <a:pt x="453" y="185"/>
                </a:cubicBezTo>
                <a:cubicBezTo>
                  <a:pt x="408" y="0"/>
                  <a:pt x="408" y="0"/>
                  <a:pt x="408" y="0"/>
                </a:cubicBezTo>
                <a:cubicBezTo>
                  <a:pt x="364" y="0"/>
                  <a:pt x="364" y="0"/>
                  <a:pt x="364" y="0"/>
                </a:cubicBezTo>
                <a:cubicBezTo>
                  <a:pt x="320" y="0"/>
                  <a:pt x="320" y="0"/>
                  <a:pt x="320" y="0"/>
                </a:cubicBezTo>
                <a:cubicBezTo>
                  <a:pt x="261" y="241"/>
                  <a:pt x="261" y="241"/>
                  <a:pt x="261" y="241"/>
                </a:cubicBezTo>
                <a:cubicBezTo>
                  <a:pt x="248" y="218"/>
                  <a:pt x="223" y="203"/>
                  <a:pt x="195" y="203"/>
                </a:cubicBezTo>
                <a:cubicBezTo>
                  <a:pt x="152" y="203"/>
                  <a:pt x="118" y="237"/>
                  <a:pt x="118" y="279"/>
                </a:cubicBezTo>
                <a:cubicBezTo>
                  <a:pt x="118" y="281"/>
                  <a:pt x="118" y="282"/>
                  <a:pt x="118" y="283"/>
                </a:cubicBezTo>
                <a:cubicBezTo>
                  <a:pt x="106" y="269"/>
                  <a:pt x="88" y="260"/>
                  <a:pt x="67" y="260"/>
                </a:cubicBezTo>
                <a:cubicBezTo>
                  <a:pt x="30" y="260"/>
                  <a:pt x="0" y="290"/>
                  <a:pt x="0" y="327"/>
                </a:cubicBezTo>
                <a:cubicBezTo>
                  <a:pt x="0" y="335"/>
                  <a:pt x="2" y="343"/>
                  <a:pt x="5" y="351"/>
                </a:cubicBezTo>
                <a:cubicBezTo>
                  <a:pt x="67" y="390"/>
                  <a:pt x="136" y="419"/>
                  <a:pt x="209" y="437"/>
                </a:cubicBezTo>
                <a:cubicBezTo>
                  <a:pt x="214" y="428"/>
                  <a:pt x="222" y="421"/>
                  <a:pt x="231" y="417"/>
                </a:cubicBezTo>
                <a:cubicBezTo>
                  <a:pt x="227" y="407"/>
                  <a:pt x="225" y="396"/>
                  <a:pt x="225" y="384"/>
                </a:cubicBezTo>
                <a:cubicBezTo>
                  <a:pt x="225" y="337"/>
                  <a:pt x="263" y="299"/>
                  <a:pt x="310" y="299"/>
                </a:cubicBezTo>
                <a:cubicBezTo>
                  <a:pt x="317" y="299"/>
                  <a:pt x="324" y="300"/>
                  <a:pt x="331" y="302"/>
                </a:cubicBezTo>
                <a:cubicBezTo>
                  <a:pt x="347" y="28"/>
                  <a:pt x="347" y="28"/>
                  <a:pt x="347" y="28"/>
                </a:cubicBezTo>
                <a:cubicBezTo>
                  <a:pt x="368" y="28"/>
                  <a:pt x="368" y="28"/>
                  <a:pt x="368" y="28"/>
                </a:cubicBezTo>
                <a:cubicBezTo>
                  <a:pt x="389" y="28"/>
                  <a:pt x="389" y="28"/>
                  <a:pt x="389" y="28"/>
                </a:cubicBezTo>
                <a:cubicBezTo>
                  <a:pt x="406" y="320"/>
                  <a:pt x="406" y="320"/>
                  <a:pt x="406" y="320"/>
                </a:cubicBezTo>
                <a:cubicBezTo>
                  <a:pt x="408" y="319"/>
                  <a:pt x="410" y="319"/>
                  <a:pt x="411" y="319"/>
                </a:cubicBezTo>
                <a:cubicBezTo>
                  <a:pt x="436" y="319"/>
                  <a:pt x="456" y="337"/>
                  <a:pt x="460" y="360"/>
                </a:cubicBezTo>
                <a:cubicBezTo>
                  <a:pt x="465" y="359"/>
                  <a:pt x="471" y="358"/>
                  <a:pt x="477" y="358"/>
                </a:cubicBezTo>
                <a:cubicBezTo>
                  <a:pt x="513" y="358"/>
                  <a:pt x="543" y="387"/>
                  <a:pt x="543" y="424"/>
                </a:cubicBezTo>
                <a:cubicBezTo>
                  <a:pt x="543" y="427"/>
                  <a:pt x="542" y="430"/>
                  <a:pt x="542" y="433"/>
                </a:cubicBezTo>
                <a:cubicBezTo>
                  <a:pt x="622" y="412"/>
                  <a:pt x="696" y="377"/>
                  <a:pt x="762" y="331"/>
                </a:cubicBezTo>
                <a:cubicBezTo>
                  <a:pt x="762" y="328"/>
                  <a:pt x="762" y="325"/>
                  <a:pt x="762" y="322"/>
                </a:cubicBezTo>
                <a:cubicBezTo>
                  <a:pt x="762" y="278"/>
                  <a:pt x="727" y="243"/>
                  <a:pt x="683" y="243"/>
                </a:cubicBezTo>
                <a:close/>
              </a:path>
            </a:pathLst>
          </a:custGeom>
          <a:solidFill>
            <a:schemeClr val="accent6">
              <a:lumMod val="40000"/>
              <a:lumOff val="60000"/>
              <a:alpha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7"/>
          <p:cNvSpPr>
            <a:spLocks/>
          </p:cNvSpPr>
          <p:nvPr/>
        </p:nvSpPr>
        <p:spPr bwMode="auto">
          <a:xfrm>
            <a:off x="5670551" y="4752595"/>
            <a:ext cx="889000" cy="1136651"/>
          </a:xfrm>
          <a:custGeom>
            <a:avLst/>
            <a:gdLst>
              <a:gd name="T0" fmla="*/ 333 w 334"/>
              <a:gd name="T1" fmla="*/ 405 h 427"/>
              <a:gd name="T2" fmla="*/ 334 w 334"/>
              <a:gd name="T3" fmla="*/ 396 h 427"/>
              <a:gd name="T4" fmla="*/ 268 w 334"/>
              <a:gd name="T5" fmla="*/ 330 h 427"/>
              <a:gd name="T6" fmla="*/ 251 w 334"/>
              <a:gd name="T7" fmla="*/ 332 h 427"/>
              <a:gd name="T8" fmla="*/ 202 w 334"/>
              <a:gd name="T9" fmla="*/ 291 h 427"/>
              <a:gd name="T10" fmla="*/ 197 w 334"/>
              <a:gd name="T11" fmla="*/ 292 h 427"/>
              <a:gd name="T12" fmla="*/ 180 w 334"/>
              <a:gd name="T13" fmla="*/ 0 h 427"/>
              <a:gd name="T14" fmla="*/ 159 w 334"/>
              <a:gd name="T15" fmla="*/ 0 h 427"/>
              <a:gd name="T16" fmla="*/ 138 w 334"/>
              <a:gd name="T17" fmla="*/ 0 h 427"/>
              <a:gd name="T18" fmla="*/ 122 w 334"/>
              <a:gd name="T19" fmla="*/ 274 h 427"/>
              <a:gd name="T20" fmla="*/ 101 w 334"/>
              <a:gd name="T21" fmla="*/ 271 h 427"/>
              <a:gd name="T22" fmla="*/ 16 w 334"/>
              <a:gd name="T23" fmla="*/ 356 h 427"/>
              <a:gd name="T24" fmla="*/ 22 w 334"/>
              <a:gd name="T25" fmla="*/ 389 h 427"/>
              <a:gd name="T26" fmla="*/ 0 w 334"/>
              <a:gd name="T27" fmla="*/ 409 h 427"/>
              <a:gd name="T28" fmla="*/ 159 w 334"/>
              <a:gd name="T29" fmla="*/ 427 h 427"/>
              <a:gd name="T30" fmla="*/ 333 w 334"/>
              <a:gd name="T31" fmla="*/ 40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4" h="427">
                <a:moveTo>
                  <a:pt x="333" y="405"/>
                </a:moveTo>
                <a:cubicBezTo>
                  <a:pt x="333" y="402"/>
                  <a:pt x="334" y="399"/>
                  <a:pt x="334" y="396"/>
                </a:cubicBezTo>
                <a:cubicBezTo>
                  <a:pt x="334" y="359"/>
                  <a:pt x="304" y="330"/>
                  <a:pt x="268" y="330"/>
                </a:cubicBezTo>
                <a:cubicBezTo>
                  <a:pt x="262" y="330"/>
                  <a:pt x="256" y="331"/>
                  <a:pt x="251" y="332"/>
                </a:cubicBezTo>
                <a:cubicBezTo>
                  <a:pt x="247" y="309"/>
                  <a:pt x="227" y="291"/>
                  <a:pt x="202" y="291"/>
                </a:cubicBezTo>
                <a:cubicBezTo>
                  <a:pt x="201" y="291"/>
                  <a:pt x="199" y="291"/>
                  <a:pt x="197" y="292"/>
                </a:cubicBezTo>
                <a:cubicBezTo>
                  <a:pt x="180" y="0"/>
                  <a:pt x="180" y="0"/>
                  <a:pt x="180" y="0"/>
                </a:cubicBezTo>
                <a:cubicBezTo>
                  <a:pt x="159" y="0"/>
                  <a:pt x="159" y="0"/>
                  <a:pt x="159" y="0"/>
                </a:cubicBezTo>
                <a:cubicBezTo>
                  <a:pt x="138" y="0"/>
                  <a:pt x="138" y="0"/>
                  <a:pt x="138" y="0"/>
                </a:cubicBezTo>
                <a:cubicBezTo>
                  <a:pt x="122" y="274"/>
                  <a:pt x="122" y="274"/>
                  <a:pt x="122" y="274"/>
                </a:cubicBezTo>
                <a:cubicBezTo>
                  <a:pt x="115" y="272"/>
                  <a:pt x="108" y="271"/>
                  <a:pt x="101" y="271"/>
                </a:cubicBezTo>
                <a:cubicBezTo>
                  <a:pt x="54" y="271"/>
                  <a:pt x="16" y="309"/>
                  <a:pt x="16" y="356"/>
                </a:cubicBezTo>
                <a:cubicBezTo>
                  <a:pt x="16" y="368"/>
                  <a:pt x="18" y="379"/>
                  <a:pt x="22" y="389"/>
                </a:cubicBezTo>
                <a:cubicBezTo>
                  <a:pt x="13" y="393"/>
                  <a:pt x="5" y="400"/>
                  <a:pt x="0" y="409"/>
                </a:cubicBezTo>
                <a:cubicBezTo>
                  <a:pt x="51" y="421"/>
                  <a:pt x="104" y="427"/>
                  <a:pt x="159" y="427"/>
                </a:cubicBezTo>
                <a:cubicBezTo>
                  <a:pt x="219" y="427"/>
                  <a:pt x="277" y="419"/>
                  <a:pt x="333" y="405"/>
                </a:cubicBezTo>
                <a:close/>
              </a:path>
            </a:pathLst>
          </a:custGeom>
          <a:solidFill>
            <a:schemeClr val="accent6">
              <a:lumMod val="60000"/>
              <a:lumOff val="40000"/>
              <a:alpha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8"/>
          <p:cNvSpPr>
            <a:spLocks/>
          </p:cNvSpPr>
          <p:nvPr/>
        </p:nvSpPr>
        <p:spPr bwMode="auto">
          <a:xfrm>
            <a:off x="4269318" y="2676145"/>
            <a:ext cx="3647017" cy="3213100"/>
          </a:xfrm>
          <a:custGeom>
            <a:avLst/>
            <a:gdLst>
              <a:gd name="T0" fmla="*/ 243 w 1370"/>
              <a:gd name="T1" fmla="*/ 0 h 1207"/>
              <a:gd name="T2" fmla="*/ 0 w 1370"/>
              <a:gd name="T3" fmla="*/ 523 h 1207"/>
              <a:gd name="T4" fmla="*/ 685 w 1370"/>
              <a:gd name="T5" fmla="*/ 1207 h 1207"/>
              <a:gd name="T6" fmla="*/ 1370 w 1370"/>
              <a:gd name="T7" fmla="*/ 523 h 1207"/>
              <a:gd name="T8" fmla="*/ 1127 w 1370"/>
              <a:gd name="T9" fmla="*/ 0 h 1207"/>
            </a:gdLst>
            <a:ahLst/>
            <a:cxnLst>
              <a:cxn ang="0">
                <a:pos x="T0" y="T1"/>
              </a:cxn>
              <a:cxn ang="0">
                <a:pos x="T2" y="T3"/>
              </a:cxn>
              <a:cxn ang="0">
                <a:pos x="T4" y="T5"/>
              </a:cxn>
              <a:cxn ang="0">
                <a:pos x="T6" y="T7"/>
              </a:cxn>
              <a:cxn ang="0">
                <a:pos x="T8" y="T9"/>
              </a:cxn>
            </a:cxnLst>
            <a:rect l="0" t="0" r="r" b="b"/>
            <a:pathLst>
              <a:path w="1370" h="1207">
                <a:moveTo>
                  <a:pt x="243" y="0"/>
                </a:moveTo>
                <a:cubicBezTo>
                  <a:pt x="94" y="125"/>
                  <a:pt x="0" y="313"/>
                  <a:pt x="0" y="523"/>
                </a:cubicBezTo>
                <a:cubicBezTo>
                  <a:pt x="0" y="901"/>
                  <a:pt x="307" y="1207"/>
                  <a:pt x="685" y="1207"/>
                </a:cubicBezTo>
                <a:cubicBezTo>
                  <a:pt x="1063" y="1207"/>
                  <a:pt x="1370" y="901"/>
                  <a:pt x="1370" y="523"/>
                </a:cubicBezTo>
                <a:cubicBezTo>
                  <a:pt x="1370" y="313"/>
                  <a:pt x="1276" y="125"/>
                  <a:pt x="1127" y="0"/>
                </a:cubicBezTo>
              </a:path>
            </a:pathLst>
          </a:custGeom>
          <a:noFill/>
          <a:ln w="635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62" name="组合 61"/>
          <p:cNvGrpSpPr/>
          <p:nvPr/>
        </p:nvGrpSpPr>
        <p:grpSpPr>
          <a:xfrm>
            <a:off x="4836584" y="4282695"/>
            <a:ext cx="2607733" cy="1329267"/>
            <a:chOff x="3627438" y="3322638"/>
            <a:chExt cx="1955800" cy="996950"/>
          </a:xfrm>
          <a:solidFill>
            <a:schemeClr val="accent6">
              <a:lumMod val="20000"/>
              <a:lumOff val="80000"/>
              <a:alpha val="50000"/>
            </a:schemeClr>
          </a:solidFill>
        </p:grpSpPr>
        <p:sp>
          <p:nvSpPr>
            <p:cNvPr id="5" name="Freeform 5"/>
            <p:cNvSpPr>
              <a:spLocks/>
            </p:cNvSpPr>
            <p:nvPr/>
          </p:nvSpPr>
          <p:spPr bwMode="auto">
            <a:xfrm>
              <a:off x="3627438" y="3322638"/>
              <a:ext cx="1955800" cy="996950"/>
            </a:xfrm>
            <a:custGeom>
              <a:avLst/>
              <a:gdLst>
                <a:gd name="T0" fmla="*/ 104 w 979"/>
                <a:gd name="T1" fmla="*/ 476 h 500"/>
                <a:gd name="T2" fmla="*/ 171 w 979"/>
                <a:gd name="T3" fmla="*/ 409 h 500"/>
                <a:gd name="T4" fmla="*/ 222 w 979"/>
                <a:gd name="T5" fmla="*/ 432 h 500"/>
                <a:gd name="T6" fmla="*/ 222 w 979"/>
                <a:gd name="T7" fmla="*/ 428 h 500"/>
                <a:gd name="T8" fmla="*/ 299 w 979"/>
                <a:gd name="T9" fmla="*/ 352 h 500"/>
                <a:gd name="T10" fmla="*/ 365 w 979"/>
                <a:gd name="T11" fmla="*/ 390 h 500"/>
                <a:gd name="T12" fmla="*/ 424 w 979"/>
                <a:gd name="T13" fmla="*/ 149 h 500"/>
                <a:gd name="T14" fmla="*/ 468 w 979"/>
                <a:gd name="T15" fmla="*/ 149 h 500"/>
                <a:gd name="T16" fmla="*/ 512 w 979"/>
                <a:gd name="T17" fmla="*/ 149 h 500"/>
                <a:gd name="T18" fmla="*/ 557 w 979"/>
                <a:gd name="T19" fmla="*/ 334 h 500"/>
                <a:gd name="T20" fmla="*/ 584 w 979"/>
                <a:gd name="T21" fmla="*/ 326 h 500"/>
                <a:gd name="T22" fmla="*/ 632 w 979"/>
                <a:gd name="T23" fmla="*/ 375 h 500"/>
                <a:gd name="T24" fmla="*/ 630 w 979"/>
                <a:gd name="T25" fmla="*/ 389 h 500"/>
                <a:gd name="T26" fmla="*/ 646 w 979"/>
                <a:gd name="T27" fmla="*/ 388 h 500"/>
                <a:gd name="T28" fmla="*/ 718 w 979"/>
                <a:gd name="T29" fmla="*/ 431 h 500"/>
                <a:gd name="T30" fmla="*/ 787 w 979"/>
                <a:gd name="T31" fmla="*/ 392 h 500"/>
                <a:gd name="T32" fmla="*/ 866 w 979"/>
                <a:gd name="T33" fmla="*/ 471 h 500"/>
                <a:gd name="T34" fmla="*/ 866 w 979"/>
                <a:gd name="T35" fmla="*/ 480 h 500"/>
                <a:gd name="T36" fmla="*/ 979 w 979"/>
                <a:gd name="T37" fmla="*/ 379 h 500"/>
                <a:gd name="T38" fmla="*/ 884 w 979"/>
                <a:gd name="T39" fmla="*/ 314 h 500"/>
                <a:gd name="T40" fmla="*/ 795 w 979"/>
                <a:gd name="T41" fmla="*/ 366 h 500"/>
                <a:gd name="T42" fmla="*/ 701 w 979"/>
                <a:gd name="T43" fmla="*/ 309 h 500"/>
                <a:gd name="T44" fmla="*/ 681 w 979"/>
                <a:gd name="T45" fmla="*/ 311 h 500"/>
                <a:gd name="T46" fmla="*/ 684 w 979"/>
                <a:gd name="T47" fmla="*/ 292 h 500"/>
                <a:gd name="T48" fmla="*/ 621 w 979"/>
                <a:gd name="T49" fmla="*/ 229 h 500"/>
                <a:gd name="T50" fmla="*/ 587 w 979"/>
                <a:gd name="T51" fmla="*/ 239 h 500"/>
                <a:gd name="T52" fmla="*/ 528 w 979"/>
                <a:gd name="T53" fmla="*/ 0 h 500"/>
                <a:gd name="T54" fmla="*/ 471 w 979"/>
                <a:gd name="T55" fmla="*/ 0 h 500"/>
                <a:gd name="T56" fmla="*/ 414 w 979"/>
                <a:gd name="T57" fmla="*/ 0 h 500"/>
                <a:gd name="T58" fmla="*/ 338 w 979"/>
                <a:gd name="T59" fmla="*/ 312 h 500"/>
                <a:gd name="T60" fmla="*/ 252 w 979"/>
                <a:gd name="T61" fmla="*/ 262 h 500"/>
                <a:gd name="T62" fmla="*/ 152 w 979"/>
                <a:gd name="T63" fmla="*/ 362 h 500"/>
                <a:gd name="T64" fmla="*/ 152 w 979"/>
                <a:gd name="T65" fmla="*/ 366 h 500"/>
                <a:gd name="T66" fmla="*/ 87 w 979"/>
                <a:gd name="T67" fmla="*/ 336 h 500"/>
                <a:gd name="T68" fmla="*/ 0 w 979"/>
                <a:gd name="T69" fmla="*/ 416 h 500"/>
                <a:gd name="T70" fmla="*/ 109 w 979"/>
                <a:gd name="T71" fmla="*/ 500 h 500"/>
                <a:gd name="T72" fmla="*/ 104 w 979"/>
                <a:gd name="T73" fmla="*/ 476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9" h="500">
                  <a:moveTo>
                    <a:pt x="104" y="476"/>
                  </a:moveTo>
                  <a:cubicBezTo>
                    <a:pt x="104" y="439"/>
                    <a:pt x="134" y="409"/>
                    <a:pt x="171" y="409"/>
                  </a:cubicBezTo>
                  <a:cubicBezTo>
                    <a:pt x="192" y="409"/>
                    <a:pt x="210" y="418"/>
                    <a:pt x="222" y="432"/>
                  </a:cubicBezTo>
                  <a:cubicBezTo>
                    <a:pt x="222" y="431"/>
                    <a:pt x="222" y="430"/>
                    <a:pt x="222" y="428"/>
                  </a:cubicBezTo>
                  <a:cubicBezTo>
                    <a:pt x="222" y="386"/>
                    <a:pt x="256" y="352"/>
                    <a:pt x="299" y="352"/>
                  </a:cubicBezTo>
                  <a:cubicBezTo>
                    <a:pt x="327" y="352"/>
                    <a:pt x="352" y="367"/>
                    <a:pt x="365" y="390"/>
                  </a:cubicBezTo>
                  <a:cubicBezTo>
                    <a:pt x="424" y="149"/>
                    <a:pt x="424" y="149"/>
                    <a:pt x="424" y="149"/>
                  </a:cubicBezTo>
                  <a:cubicBezTo>
                    <a:pt x="468" y="149"/>
                    <a:pt x="468" y="149"/>
                    <a:pt x="468" y="149"/>
                  </a:cubicBezTo>
                  <a:cubicBezTo>
                    <a:pt x="512" y="149"/>
                    <a:pt x="512" y="149"/>
                    <a:pt x="512" y="149"/>
                  </a:cubicBezTo>
                  <a:cubicBezTo>
                    <a:pt x="557" y="334"/>
                    <a:pt x="557" y="334"/>
                    <a:pt x="557" y="334"/>
                  </a:cubicBezTo>
                  <a:cubicBezTo>
                    <a:pt x="565" y="329"/>
                    <a:pt x="574" y="326"/>
                    <a:pt x="584" y="326"/>
                  </a:cubicBezTo>
                  <a:cubicBezTo>
                    <a:pt x="610" y="326"/>
                    <a:pt x="632" y="348"/>
                    <a:pt x="632" y="375"/>
                  </a:cubicBezTo>
                  <a:cubicBezTo>
                    <a:pt x="632" y="380"/>
                    <a:pt x="632" y="385"/>
                    <a:pt x="630" y="389"/>
                  </a:cubicBezTo>
                  <a:cubicBezTo>
                    <a:pt x="635" y="388"/>
                    <a:pt x="640" y="388"/>
                    <a:pt x="646" y="388"/>
                  </a:cubicBezTo>
                  <a:cubicBezTo>
                    <a:pt x="677" y="388"/>
                    <a:pt x="704" y="405"/>
                    <a:pt x="718" y="431"/>
                  </a:cubicBezTo>
                  <a:cubicBezTo>
                    <a:pt x="732" y="408"/>
                    <a:pt x="757" y="392"/>
                    <a:pt x="787" y="392"/>
                  </a:cubicBezTo>
                  <a:cubicBezTo>
                    <a:pt x="831" y="392"/>
                    <a:pt x="866" y="427"/>
                    <a:pt x="866" y="471"/>
                  </a:cubicBezTo>
                  <a:cubicBezTo>
                    <a:pt x="866" y="474"/>
                    <a:pt x="866" y="477"/>
                    <a:pt x="866" y="480"/>
                  </a:cubicBezTo>
                  <a:cubicBezTo>
                    <a:pt x="907" y="450"/>
                    <a:pt x="945" y="417"/>
                    <a:pt x="979" y="379"/>
                  </a:cubicBezTo>
                  <a:cubicBezTo>
                    <a:pt x="964" y="341"/>
                    <a:pt x="927" y="314"/>
                    <a:pt x="884" y="314"/>
                  </a:cubicBezTo>
                  <a:cubicBezTo>
                    <a:pt x="846" y="314"/>
                    <a:pt x="813" y="335"/>
                    <a:pt x="795" y="366"/>
                  </a:cubicBezTo>
                  <a:cubicBezTo>
                    <a:pt x="777" y="332"/>
                    <a:pt x="742" y="309"/>
                    <a:pt x="701" y="309"/>
                  </a:cubicBezTo>
                  <a:cubicBezTo>
                    <a:pt x="694" y="309"/>
                    <a:pt x="687" y="310"/>
                    <a:pt x="681" y="311"/>
                  </a:cubicBezTo>
                  <a:cubicBezTo>
                    <a:pt x="683" y="305"/>
                    <a:pt x="684" y="299"/>
                    <a:pt x="684" y="292"/>
                  </a:cubicBezTo>
                  <a:cubicBezTo>
                    <a:pt x="684" y="257"/>
                    <a:pt x="655" y="229"/>
                    <a:pt x="621" y="229"/>
                  </a:cubicBezTo>
                  <a:cubicBezTo>
                    <a:pt x="608" y="229"/>
                    <a:pt x="596" y="233"/>
                    <a:pt x="587" y="239"/>
                  </a:cubicBezTo>
                  <a:cubicBezTo>
                    <a:pt x="528" y="0"/>
                    <a:pt x="528" y="0"/>
                    <a:pt x="528" y="0"/>
                  </a:cubicBezTo>
                  <a:cubicBezTo>
                    <a:pt x="471" y="0"/>
                    <a:pt x="471" y="0"/>
                    <a:pt x="471" y="0"/>
                  </a:cubicBezTo>
                  <a:cubicBezTo>
                    <a:pt x="414" y="0"/>
                    <a:pt x="414" y="0"/>
                    <a:pt x="414" y="0"/>
                  </a:cubicBezTo>
                  <a:cubicBezTo>
                    <a:pt x="338" y="312"/>
                    <a:pt x="338" y="312"/>
                    <a:pt x="338" y="312"/>
                  </a:cubicBezTo>
                  <a:cubicBezTo>
                    <a:pt x="321" y="283"/>
                    <a:pt x="288" y="262"/>
                    <a:pt x="252" y="262"/>
                  </a:cubicBezTo>
                  <a:cubicBezTo>
                    <a:pt x="197" y="262"/>
                    <a:pt x="152" y="307"/>
                    <a:pt x="152" y="362"/>
                  </a:cubicBezTo>
                  <a:cubicBezTo>
                    <a:pt x="152" y="363"/>
                    <a:pt x="152" y="365"/>
                    <a:pt x="152" y="366"/>
                  </a:cubicBezTo>
                  <a:cubicBezTo>
                    <a:pt x="136" y="348"/>
                    <a:pt x="113" y="336"/>
                    <a:pt x="87" y="336"/>
                  </a:cubicBezTo>
                  <a:cubicBezTo>
                    <a:pt x="41" y="336"/>
                    <a:pt x="4" y="371"/>
                    <a:pt x="0" y="416"/>
                  </a:cubicBezTo>
                  <a:cubicBezTo>
                    <a:pt x="33" y="447"/>
                    <a:pt x="70" y="475"/>
                    <a:pt x="109" y="500"/>
                  </a:cubicBezTo>
                  <a:cubicBezTo>
                    <a:pt x="106" y="492"/>
                    <a:pt x="104" y="484"/>
                    <a:pt x="104" y="4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 name="Oval 34"/>
            <p:cNvSpPr>
              <a:spLocks noChangeArrowheads="1"/>
            </p:cNvSpPr>
            <p:nvPr/>
          </p:nvSpPr>
          <p:spPr bwMode="auto">
            <a:xfrm>
              <a:off x="4030663" y="3403600"/>
              <a:ext cx="109538"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 name="Oval 35"/>
            <p:cNvSpPr>
              <a:spLocks noChangeArrowheads="1"/>
            </p:cNvSpPr>
            <p:nvPr/>
          </p:nvSpPr>
          <p:spPr bwMode="auto">
            <a:xfrm>
              <a:off x="3975100" y="3519488"/>
              <a:ext cx="61913"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 name="Oval 36"/>
            <p:cNvSpPr>
              <a:spLocks noChangeArrowheads="1"/>
            </p:cNvSpPr>
            <p:nvPr/>
          </p:nvSpPr>
          <p:spPr bwMode="auto">
            <a:xfrm>
              <a:off x="5186363" y="3416300"/>
              <a:ext cx="61913"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 name="Oval 37"/>
            <p:cNvSpPr>
              <a:spLocks noChangeArrowheads="1"/>
            </p:cNvSpPr>
            <p:nvPr/>
          </p:nvSpPr>
          <p:spPr bwMode="auto">
            <a:xfrm>
              <a:off x="3948113" y="3679825"/>
              <a:ext cx="198438" cy="1968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 name="Oval 38"/>
            <p:cNvSpPr>
              <a:spLocks noChangeArrowheads="1"/>
            </p:cNvSpPr>
            <p:nvPr/>
          </p:nvSpPr>
          <p:spPr bwMode="auto">
            <a:xfrm>
              <a:off x="3886200" y="3624263"/>
              <a:ext cx="150813"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Oval 39"/>
            <p:cNvSpPr>
              <a:spLocks noChangeArrowheads="1"/>
            </p:cNvSpPr>
            <p:nvPr/>
          </p:nvSpPr>
          <p:spPr bwMode="auto">
            <a:xfrm>
              <a:off x="5141913" y="3689350"/>
              <a:ext cx="128588" cy="1301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 name="Oval 40"/>
            <p:cNvSpPr>
              <a:spLocks noChangeArrowheads="1"/>
            </p:cNvSpPr>
            <p:nvPr/>
          </p:nvSpPr>
          <p:spPr bwMode="auto">
            <a:xfrm>
              <a:off x="4979988" y="3525838"/>
              <a:ext cx="236538"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 name="Oval 41"/>
            <p:cNvSpPr>
              <a:spLocks noChangeArrowheads="1"/>
            </p:cNvSpPr>
            <p:nvPr/>
          </p:nvSpPr>
          <p:spPr bwMode="auto">
            <a:xfrm>
              <a:off x="3867150" y="3721100"/>
              <a:ext cx="115888" cy="1158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 name="Oval 42"/>
            <p:cNvSpPr>
              <a:spLocks noChangeArrowheads="1"/>
            </p:cNvSpPr>
            <p:nvPr/>
          </p:nvSpPr>
          <p:spPr bwMode="auto">
            <a:xfrm>
              <a:off x="5041900" y="3709988"/>
              <a:ext cx="115888" cy="1158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 name="Oval 43"/>
            <p:cNvSpPr>
              <a:spLocks noChangeArrowheads="1"/>
            </p:cNvSpPr>
            <p:nvPr/>
          </p:nvSpPr>
          <p:spPr bwMode="auto">
            <a:xfrm>
              <a:off x="5054600" y="3332163"/>
              <a:ext cx="115888" cy="1158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66" name="组合 65"/>
          <p:cNvGrpSpPr/>
          <p:nvPr/>
        </p:nvGrpSpPr>
        <p:grpSpPr>
          <a:xfrm>
            <a:off x="5530851" y="1689777"/>
            <a:ext cx="1143000" cy="3361267"/>
            <a:chOff x="4148138" y="1377950"/>
            <a:chExt cx="857250" cy="2520950"/>
          </a:xfrm>
        </p:grpSpPr>
        <p:sp>
          <p:nvSpPr>
            <p:cNvPr id="9" name="Rectangle 9"/>
            <p:cNvSpPr>
              <a:spLocks noChangeArrowheads="1"/>
            </p:cNvSpPr>
            <p:nvPr/>
          </p:nvSpPr>
          <p:spPr bwMode="auto">
            <a:xfrm>
              <a:off x="4262438" y="2892425"/>
              <a:ext cx="619125" cy="192088"/>
            </a:xfrm>
            <a:prstGeom prst="rect">
              <a:avLst/>
            </a:pr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64" name="组合 63"/>
            <p:cNvGrpSpPr/>
            <p:nvPr/>
          </p:nvGrpSpPr>
          <p:grpSpPr>
            <a:xfrm>
              <a:off x="4148138" y="2182813"/>
              <a:ext cx="238125" cy="1584325"/>
              <a:chOff x="4148138" y="2182813"/>
              <a:chExt cx="238125" cy="1584325"/>
            </a:xfrm>
          </p:grpSpPr>
          <p:sp>
            <p:nvSpPr>
              <p:cNvPr id="10" name="Freeform 10"/>
              <p:cNvSpPr>
                <a:spLocks/>
              </p:cNvSpPr>
              <p:nvPr/>
            </p:nvSpPr>
            <p:spPr bwMode="auto">
              <a:xfrm>
                <a:off x="4148138" y="3371850"/>
                <a:ext cx="238125" cy="395288"/>
              </a:xfrm>
              <a:custGeom>
                <a:avLst/>
                <a:gdLst>
                  <a:gd name="T0" fmla="*/ 57 w 119"/>
                  <a:gd name="T1" fmla="*/ 0 h 198"/>
                  <a:gd name="T2" fmla="*/ 0 w 119"/>
                  <a:gd name="T3" fmla="*/ 88 h 198"/>
                  <a:gd name="T4" fmla="*/ 47 w 119"/>
                  <a:gd name="T5" fmla="*/ 183 h 198"/>
                  <a:gd name="T6" fmla="*/ 59 w 119"/>
                  <a:gd name="T7" fmla="*/ 173 h 198"/>
                  <a:gd name="T8" fmla="*/ 61 w 119"/>
                  <a:gd name="T9" fmla="*/ 198 h 198"/>
                  <a:gd name="T10" fmla="*/ 112 w 119"/>
                  <a:gd name="T11" fmla="*/ 103 h 198"/>
                  <a:gd name="T12" fmla="*/ 57 w 11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119" h="198">
                    <a:moveTo>
                      <a:pt x="57" y="0"/>
                    </a:moveTo>
                    <a:cubicBezTo>
                      <a:pt x="57" y="0"/>
                      <a:pt x="0" y="31"/>
                      <a:pt x="0" y="88"/>
                    </a:cubicBezTo>
                    <a:cubicBezTo>
                      <a:pt x="0" y="145"/>
                      <a:pt x="47" y="183"/>
                      <a:pt x="47" y="183"/>
                    </a:cubicBezTo>
                    <a:cubicBezTo>
                      <a:pt x="47" y="183"/>
                      <a:pt x="54" y="180"/>
                      <a:pt x="59" y="173"/>
                    </a:cubicBezTo>
                    <a:cubicBezTo>
                      <a:pt x="59" y="173"/>
                      <a:pt x="65" y="183"/>
                      <a:pt x="61" y="198"/>
                    </a:cubicBezTo>
                    <a:cubicBezTo>
                      <a:pt x="61" y="198"/>
                      <a:pt x="105" y="165"/>
                      <a:pt x="112" y="103"/>
                    </a:cubicBezTo>
                    <a:cubicBezTo>
                      <a:pt x="119" y="40"/>
                      <a:pt x="74" y="8"/>
                      <a:pt x="57" y="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1"/>
              <p:cNvSpPr>
                <a:spLocks/>
              </p:cNvSpPr>
              <p:nvPr/>
            </p:nvSpPr>
            <p:spPr bwMode="auto">
              <a:xfrm>
                <a:off x="4171950" y="3381375"/>
                <a:ext cx="185738" cy="309563"/>
              </a:xfrm>
              <a:custGeom>
                <a:avLst/>
                <a:gdLst>
                  <a:gd name="T0" fmla="*/ 44 w 93"/>
                  <a:gd name="T1" fmla="*/ 0 h 155"/>
                  <a:gd name="T2" fmla="*/ 0 w 93"/>
                  <a:gd name="T3" fmla="*/ 69 h 155"/>
                  <a:gd name="T4" fmla="*/ 37 w 93"/>
                  <a:gd name="T5" fmla="*/ 144 h 155"/>
                  <a:gd name="T6" fmla="*/ 46 w 93"/>
                  <a:gd name="T7" fmla="*/ 135 h 155"/>
                  <a:gd name="T8" fmla="*/ 48 w 93"/>
                  <a:gd name="T9" fmla="*/ 155 h 155"/>
                  <a:gd name="T10" fmla="*/ 88 w 93"/>
                  <a:gd name="T11" fmla="*/ 81 h 155"/>
                  <a:gd name="T12" fmla="*/ 44 w 93"/>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93" h="155">
                    <a:moveTo>
                      <a:pt x="44" y="0"/>
                    </a:moveTo>
                    <a:cubicBezTo>
                      <a:pt x="44" y="0"/>
                      <a:pt x="0" y="24"/>
                      <a:pt x="0" y="69"/>
                    </a:cubicBezTo>
                    <a:cubicBezTo>
                      <a:pt x="0" y="113"/>
                      <a:pt x="37" y="144"/>
                      <a:pt x="37" y="144"/>
                    </a:cubicBezTo>
                    <a:cubicBezTo>
                      <a:pt x="37" y="144"/>
                      <a:pt x="43" y="141"/>
                      <a:pt x="46" y="135"/>
                    </a:cubicBezTo>
                    <a:cubicBezTo>
                      <a:pt x="46" y="135"/>
                      <a:pt x="51" y="144"/>
                      <a:pt x="48" y="155"/>
                    </a:cubicBezTo>
                    <a:cubicBezTo>
                      <a:pt x="48" y="155"/>
                      <a:pt x="82" y="129"/>
                      <a:pt x="88" y="81"/>
                    </a:cubicBezTo>
                    <a:cubicBezTo>
                      <a:pt x="93" y="31"/>
                      <a:pt x="58" y="6"/>
                      <a:pt x="44"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2"/>
              <p:cNvSpPr>
                <a:spLocks/>
              </p:cNvSpPr>
              <p:nvPr/>
            </p:nvSpPr>
            <p:spPr bwMode="auto">
              <a:xfrm>
                <a:off x="4160838" y="2254250"/>
                <a:ext cx="101600" cy="160338"/>
              </a:xfrm>
              <a:custGeom>
                <a:avLst/>
                <a:gdLst>
                  <a:gd name="T0" fmla="*/ 51 w 51"/>
                  <a:gd name="T1" fmla="*/ 80 h 80"/>
                  <a:gd name="T2" fmla="*/ 51 w 51"/>
                  <a:gd name="T3" fmla="*/ 2 h 80"/>
                  <a:gd name="T4" fmla="*/ 34 w 51"/>
                  <a:gd name="T5" fmla="*/ 0 h 80"/>
                  <a:gd name="T6" fmla="*/ 0 w 51"/>
                  <a:gd name="T7" fmla="*/ 74 h 80"/>
                  <a:gd name="T8" fmla="*/ 0 w 51"/>
                  <a:gd name="T9" fmla="*/ 74 h 80"/>
                  <a:gd name="T10" fmla="*/ 0 w 51"/>
                  <a:gd name="T11" fmla="*/ 74 h 80"/>
                  <a:gd name="T12" fmla="*/ 51 w 5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51" h="80">
                    <a:moveTo>
                      <a:pt x="51" y="80"/>
                    </a:moveTo>
                    <a:cubicBezTo>
                      <a:pt x="51" y="2"/>
                      <a:pt x="51" y="2"/>
                      <a:pt x="51" y="2"/>
                    </a:cubicBezTo>
                    <a:cubicBezTo>
                      <a:pt x="45" y="2"/>
                      <a:pt x="39" y="1"/>
                      <a:pt x="34" y="0"/>
                    </a:cubicBezTo>
                    <a:cubicBezTo>
                      <a:pt x="0" y="74"/>
                      <a:pt x="0" y="74"/>
                      <a:pt x="0" y="74"/>
                    </a:cubicBezTo>
                    <a:cubicBezTo>
                      <a:pt x="0" y="74"/>
                      <a:pt x="0" y="74"/>
                      <a:pt x="0" y="74"/>
                    </a:cubicBezTo>
                    <a:cubicBezTo>
                      <a:pt x="0" y="74"/>
                      <a:pt x="0" y="74"/>
                      <a:pt x="0" y="74"/>
                    </a:cubicBezTo>
                    <a:cubicBezTo>
                      <a:pt x="13" y="78"/>
                      <a:pt x="31" y="80"/>
                      <a:pt x="51" y="80"/>
                    </a:cubicBezTo>
                    <a:close/>
                  </a:path>
                </a:pathLst>
              </a:custGeom>
              <a:solidFill>
                <a:srgbClr val="EAEAE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3"/>
              <p:cNvSpPr>
                <a:spLocks/>
              </p:cNvSpPr>
              <p:nvPr/>
            </p:nvSpPr>
            <p:spPr bwMode="auto">
              <a:xfrm>
                <a:off x="4262438" y="2254250"/>
                <a:ext cx="100013" cy="160338"/>
              </a:xfrm>
              <a:custGeom>
                <a:avLst/>
                <a:gdLst>
                  <a:gd name="T0" fmla="*/ 0 w 50"/>
                  <a:gd name="T1" fmla="*/ 80 h 80"/>
                  <a:gd name="T2" fmla="*/ 0 w 50"/>
                  <a:gd name="T3" fmla="*/ 80 h 80"/>
                  <a:gd name="T4" fmla="*/ 50 w 50"/>
                  <a:gd name="T5" fmla="*/ 74 h 80"/>
                  <a:gd name="T6" fmla="*/ 16 w 50"/>
                  <a:gd name="T7" fmla="*/ 0 h 80"/>
                  <a:gd name="T8" fmla="*/ 0 w 50"/>
                  <a:gd name="T9" fmla="*/ 2 h 80"/>
                  <a:gd name="T10" fmla="*/ 0 w 50"/>
                  <a:gd name="T11" fmla="*/ 80 h 80"/>
                </a:gdLst>
                <a:ahLst/>
                <a:cxnLst>
                  <a:cxn ang="0">
                    <a:pos x="T0" y="T1"/>
                  </a:cxn>
                  <a:cxn ang="0">
                    <a:pos x="T2" y="T3"/>
                  </a:cxn>
                  <a:cxn ang="0">
                    <a:pos x="T4" y="T5"/>
                  </a:cxn>
                  <a:cxn ang="0">
                    <a:pos x="T6" y="T7"/>
                  </a:cxn>
                  <a:cxn ang="0">
                    <a:pos x="T8" y="T9"/>
                  </a:cxn>
                  <a:cxn ang="0">
                    <a:pos x="T10" y="T11"/>
                  </a:cxn>
                </a:cxnLst>
                <a:rect l="0" t="0" r="r" b="b"/>
                <a:pathLst>
                  <a:path w="50" h="80">
                    <a:moveTo>
                      <a:pt x="0" y="80"/>
                    </a:moveTo>
                    <a:cubicBezTo>
                      <a:pt x="0" y="80"/>
                      <a:pt x="0" y="80"/>
                      <a:pt x="0" y="80"/>
                    </a:cubicBezTo>
                    <a:cubicBezTo>
                      <a:pt x="19" y="80"/>
                      <a:pt x="37" y="78"/>
                      <a:pt x="50" y="74"/>
                    </a:cubicBezTo>
                    <a:cubicBezTo>
                      <a:pt x="16" y="0"/>
                      <a:pt x="16" y="0"/>
                      <a:pt x="16" y="0"/>
                    </a:cubicBezTo>
                    <a:cubicBezTo>
                      <a:pt x="11" y="1"/>
                      <a:pt x="5" y="2"/>
                      <a:pt x="0" y="2"/>
                    </a:cubicBezTo>
                    <a:lnTo>
                      <a:pt x="0" y="80"/>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4"/>
              <p:cNvSpPr>
                <a:spLocks/>
              </p:cNvSpPr>
              <p:nvPr/>
            </p:nvSpPr>
            <p:spPr bwMode="auto">
              <a:xfrm>
                <a:off x="4262438" y="2182813"/>
                <a:ext cx="31750" cy="74613"/>
              </a:xfrm>
              <a:custGeom>
                <a:avLst/>
                <a:gdLst>
                  <a:gd name="T0" fmla="*/ 16 w 16"/>
                  <a:gd name="T1" fmla="*/ 36 h 38"/>
                  <a:gd name="T2" fmla="*/ 0 w 16"/>
                  <a:gd name="T3" fmla="*/ 0 h 38"/>
                  <a:gd name="T4" fmla="*/ 0 w 16"/>
                  <a:gd name="T5" fmla="*/ 38 h 38"/>
                  <a:gd name="T6" fmla="*/ 16 w 16"/>
                  <a:gd name="T7" fmla="*/ 36 h 38"/>
                </a:gdLst>
                <a:ahLst/>
                <a:cxnLst>
                  <a:cxn ang="0">
                    <a:pos x="T0" y="T1"/>
                  </a:cxn>
                  <a:cxn ang="0">
                    <a:pos x="T2" y="T3"/>
                  </a:cxn>
                  <a:cxn ang="0">
                    <a:pos x="T4" y="T5"/>
                  </a:cxn>
                  <a:cxn ang="0">
                    <a:pos x="T6" y="T7"/>
                  </a:cxn>
                </a:cxnLst>
                <a:rect l="0" t="0" r="r" b="b"/>
                <a:pathLst>
                  <a:path w="16" h="38">
                    <a:moveTo>
                      <a:pt x="16" y="36"/>
                    </a:moveTo>
                    <a:cubicBezTo>
                      <a:pt x="0" y="0"/>
                      <a:pt x="0" y="0"/>
                      <a:pt x="0" y="0"/>
                    </a:cubicBezTo>
                    <a:cubicBezTo>
                      <a:pt x="0" y="38"/>
                      <a:pt x="0" y="38"/>
                      <a:pt x="0" y="38"/>
                    </a:cubicBezTo>
                    <a:cubicBezTo>
                      <a:pt x="5" y="38"/>
                      <a:pt x="11" y="37"/>
                      <a:pt x="16" y="36"/>
                    </a:cubicBezTo>
                    <a:close/>
                  </a:path>
                </a:pathLst>
              </a:custGeom>
              <a:solidFill>
                <a:schemeClr val="tx1">
                  <a:lumMod val="65000"/>
                  <a:lumOff val="3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15"/>
              <p:cNvSpPr>
                <a:spLocks/>
              </p:cNvSpPr>
              <p:nvPr/>
            </p:nvSpPr>
            <p:spPr bwMode="auto">
              <a:xfrm>
                <a:off x="4229100" y="2182813"/>
                <a:ext cx="33338" cy="74613"/>
              </a:xfrm>
              <a:custGeom>
                <a:avLst/>
                <a:gdLst>
                  <a:gd name="T0" fmla="*/ 17 w 17"/>
                  <a:gd name="T1" fmla="*/ 0 h 38"/>
                  <a:gd name="T2" fmla="*/ 0 w 17"/>
                  <a:gd name="T3" fmla="*/ 36 h 38"/>
                  <a:gd name="T4" fmla="*/ 17 w 17"/>
                  <a:gd name="T5" fmla="*/ 38 h 38"/>
                  <a:gd name="T6" fmla="*/ 17 w 17"/>
                  <a:gd name="T7" fmla="*/ 0 h 38"/>
                </a:gdLst>
                <a:ahLst/>
                <a:cxnLst>
                  <a:cxn ang="0">
                    <a:pos x="T0" y="T1"/>
                  </a:cxn>
                  <a:cxn ang="0">
                    <a:pos x="T2" y="T3"/>
                  </a:cxn>
                  <a:cxn ang="0">
                    <a:pos x="T4" y="T5"/>
                  </a:cxn>
                  <a:cxn ang="0">
                    <a:pos x="T6" y="T7"/>
                  </a:cxn>
                </a:cxnLst>
                <a:rect l="0" t="0" r="r" b="b"/>
                <a:pathLst>
                  <a:path w="17" h="38">
                    <a:moveTo>
                      <a:pt x="17" y="0"/>
                    </a:moveTo>
                    <a:cubicBezTo>
                      <a:pt x="0" y="36"/>
                      <a:pt x="0" y="36"/>
                      <a:pt x="0" y="36"/>
                    </a:cubicBezTo>
                    <a:cubicBezTo>
                      <a:pt x="5" y="37"/>
                      <a:pt x="11" y="38"/>
                      <a:pt x="17" y="38"/>
                    </a:cubicBezTo>
                    <a:lnTo>
                      <a:pt x="17" y="0"/>
                    </a:ln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6"/>
              <p:cNvSpPr>
                <a:spLocks/>
              </p:cNvSpPr>
              <p:nvPr/>
            </p:nvSpPr>
            <p:spPr bwMode="auto">
              <a:xfrm>
                <a:off x="4160838" y="2401888"/>
                <a:ext cx="101600" cy="936625"/>
              </a:xfrm>
              <a:custGeom>
                <a:avLst/>
                <a:gdLst>
                  <a:gd name="T0" fmla="*/ 51 w 51"/>
                  <a:gd name="T1" fmla="*/ 469 h 469"/>
                  <a:gd name="T2" fmla="*/ 51 w 51"/>
                  <a:gd name="T3" fmla="*/ 6 h 469"/>
                  <a:gd name="T4" fmla="*/ 0 w 51"/>
                  <a:gd name="T5" fmla="*/ 0 h 469"/>
                  <a:gd name="T6" fmla="*/ 0 w 51"/>
                  <a:gd name="T7" fmla="*/ 0 h 469"/>
                  <a:gd name="T8" fmla="*/ 0 w 51"/>
                  <a:gd name="T9" fmla="*/ 2 h 469"/>
                  <a:gd name="T10" fmla="*/ 0 w 51"/>
                  <a:gd name="T11" fmla="*/ 463 h 469"/>
                  <a:gd name="T12" fmla="*/ 50 w 51"/>
                  <a:gd name="T13" fmla="*/ 469 h 469"/>
                  <a:gd name="T14" fmla="*/ 51 w 51"/>
                  <a:gd name="T15" fmla="*/ 469 h 4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69">
                    <a:moveTo>
                      <a:pt x="51" y="469"/>
                    </a:moveTo>
                    <a:cubicBezTo>
                      <a:pt x="51" y="6"/>
                      <a:pt x="51" y="6"/>
                      <a:pt x="51" y="6"/>
                    </a:cubicBezTo>
                    <a:cubicBezTo>
                      <a:pt x="31" y="6"/>
                      <a:pt x="13" y="4"/>
                      <a:pt x="0" y="0"/>
                    </a:cubicBezTo>
                    <a:cubicBezTo>
                      <a:pt x="0" y="0"/>
                      <a:pt x="0" y="0"/>
                      <a:pt x="0" y="0"/>
                    </a:cubicBezTo>
                    <a:cubicBezTo>
                      <a:pt x="0" y="1"/>
                      <a:pt x="0" y="1"/>
                      <a:pt x="0" y="2"/>
                    </a:cubicBezTo>
                    <a:cubicBezTo>
                      <a:pt x="0" y="463"/>
                      <a:pt x="0" y="463"/>
                      <a:pt x="0" y="463"/>
                    </a:cubicBezTo>
                    <a:cubicBezTo>
                      <a:pt x="16" y="467"/>
                      <a:pt x="33" y="469"/>
                      <a:pt x="50" y="469"/>
                    </a:cubicBezTo>
                    <a:cubicBezTo>
                      <a:pt x="50" y="469"/>
                      <a:pt x="50" y="469"/>
                      <a:pt x="51" y="469"/>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7"/>
              <p:cNvSpPr>
                <a:spLocks/>
              </p:cNvSpPr>
              <p:nvPr/>
            </p:nvSpPr>
            <p:spPr bwMode="auto">
              <a:xfrm>
                <a:off x="4160838" y="3360738"/>
                <a:ext cx="101600" cy="87313"/>
              </a:xfrm>
              <a:custGeom>
                <a:avLst/>
                <a:gdLst>
                  <a:gd name="T0" fmla="*/ 50 w 51"/>
                  <a:gd name="T1" fmla="*/ 6 h 44"/>
                  <a:gd name="T2" fmla="*/ 0 w 51"/>
                  <a:gd name="T3" fmla="*/ 0 h 44"/>
                  <a:gd name="T4" fmla="*/ 0 w 51"/>
                  <a:gd name="T5" fmla="*/ 29 h 44"/>
                  <a:gd name="T6" fmla="*/ 15 w 51"/>
                  <a:gd name="T7" fmla="*/ 44 h 44"/>
                  <a:gd name="T8" fmla="*/ 51 w 51"/>
                  <a:gd name="T9" fmla="*/ 44 h 44"/>
                  <a:gd name="T10" fmla="*/ 51 w 51"/>
                  <a:gd name="T11" fmla="*/ 6 h 44"/>
                  <a:gd name="T12" fmla="*/ 50 w 51"/>
                  <a:gd name="T13" fmla="*/ 6 h 44"/>
                </a:gdLst>
                <a:ahLst/>
                <a:cxnLst>
                  <a:cxn ang="0">
                    <a:pos x="T0" y="T1"/>
                  </a:cxn>
                  <a:cxn ang="0">
                    <a:pos x="T2" y="T3"/>
                  </a:cxn>
                  <a:cxn ang="0">
                    <a:pos x="T4" y="T5"/>
                  </a:cxn>
                  <a:cxn ang="0">
                    <a:pos x="T6" y="T7"/>
                  </a:cxn>
                  <a:cxn ang="0">
                    <a:pos x="T8" y="T9"/>
                  </a:cxn>
                  <a:cxn ang="0">
                    <a:pos x="T10" y="T11"/>
                  </a:cxn>
                  <a:cxn ang="0">
                    <a:pos x="T12" y="T13"/>
                  </a:cxn>
                </a:cxnLst>
                <a:rect l="0" t="0" r="r" b="b"/>
                <a:pathLst>
                  <a:path w="51" h="44">
                    <a:moveTo>
                      <a:pt x="50" y="6"/>
                    </a:moveTo>
                    <a:cubicBezTo>
                      <a:pt x="33" y="6"/>
                      <a:pt x="16" y="4"/>
                      <a:pt x="0" y="0"/>
                    </a:cubicBezTo>
                    <a:cubicBezTo>
                      <a:pt x="0" y="29"/>
                      <a:pt x="0" y="29"/>
                      <a:pt x="0" y="29"/>
                    </a:cubicBezTo>
                    <a:cubicBezTo>
                      <a:pt x="0" y="37"/>
                      <a:pt x="7" y="44"/>
                      <a:pt x="15" y="44"/>
                    </a:cubicBezTo>
                    <a:cubicBezTo>
                      <a:pt x="51" y="44"/>
                      <a:pt x="51" y="44"/>
                      <a:pt x="51" y="44"/>
                    </a:cubicBezTo>
                    <a:cubicBezTo>
                      <a:pt x="51" y="6"/>
                      <a:pt x="51" y="6"/>
                      <a:pt x="51" y="6"/>
                    </a:cubicBezTo>
                    <a:cubicBezTo>
                      <a:pt x="50" y="6"/>
                      <a:pt x="50" y="6"/>
                      <a:pt x="50" y="6"/>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18"/>
              <p:cNvSpPr>
                <a:spLocks/>
              </p:cNvSpPr>
              <p:nvPr/>
            </p:nvSpPr>
            <p:spPr bwMode="auto">
              <a:xfrm>
                <a:off x="4262438" y="3360738"/>
                <a:ext cx="100013" cy="87313"/>
              </a:xfrm>
              <a:custGeom>
                <a:avLst/>
                <a:gdLst>
                  <a:gd name="T0" fmla="*/ 0 w 50"/>
                  <a:gd name="T1" fmla="*/ 44 h 44"/>
                  <a:gd name="T2" fmla="*/ 35 w 50"/>
                  <a:gd name="T3" fmla="*/ 44 h 44"/>
                  <a:gd name="T4" fmla="*/ 50 w 50"/>
                  <a:gd name="T5" fmla="*/ 29 h 44"/>
                  <a:gd name="T6" fmla="*/ 50 w 50"/>
                  <a:gd name="T7" fmla="*/ 0 h 44"/>
                  <a:gd name="T8" fmla="*/ 0 w 50"/>
                  <a:gd name="T9" fmla="*/ 6 h 44"/>
                  <a:gd name="T10" fmla="*/ 0 w 50"/>
                  <a:gd name="T11" fmla="*/ 44 h 44"/>
                </a:gdLst>
                <a:ahLst/>
                <a:cxnLst>
                  <a:cxn ang="0">
                    <a:pos x="T0" y="T1"/>
                  </a:cxn>
                  <a:cxn ang="0">
                    <a:pos x="T2" y="T3"/>
                  </a:cxn>
                  <a:cxn ang="0">
                    <a:pos x="T4" y="T5"/>
                  </a:cxn>
                  <a:cxn ang="0">
                    <a:pos x="T6" y="T7"/>
                  </a:cxn>
                  <a:cxn ang="0">
                    <a:pos x="T8" y="T9"/>
                  </a:cxn>
                  <a:cxn ang="0">
                    <a:pos x="T10" y="T11"/>
                  </a:cxn>
                </a:cxnLst>
                <a:rect l="0" t="0" r="r" b="b"/>
                <a:pathLst>
                  <a:path w="50" h="44">
                    <a:moveTo>
                      <a:pt x="0" y="44"/>
                    </a:moveTo>
                    <a:cubicBezTo>
                      <a:pt x="35" y="44"/>
                      <a:pt x="35" y="44"/>
                      <a:pt x="35" y="44"/>
                    </a:cubicBezTo>
                    <a:cubicBezTo>
                      <a:pt x="43" y="44"/>
                      <a:pt x="50" y="37"/>
                      <a:pt x="50" y="29"/>
                    </a:cubicBezTo>
                    <a:cubicBezTo>
                      <a:pt x="50" y="0"/>
                      <a:pt x="50" y="0"/>
                      <a:pt x="50" y="0"/>
                    </a:cubicBezTo>
                    <a:cubicBezTo>
                      <a:pt x="34" y="4"/>
                      <a:pt x="17" y="6"/>
                      <a:pt x="0" y="6"/>
                    </a:cubicBezTo>
                    <a:lnTo>
                      <a:pt x="0" y="44"/>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19"/>
              <p:cNvSpPr>
                <a:spLocks/>
              </p:cNvSpPr>
              <p:nvPr/>
            </p:nvSpPr>
            <p:spPr bwMode="auto">
              <a:xfrm>
                <a:off x="4262438" y="2401888"/>
                <a:ext cx="100013" cy="936625"/>
              </a:xfrm>
              <a:custGeom>
                <a:avLst/>
                <a:gdLst>
                  <a:gd name="T0" fmla="*/ 50 w 50"/>
                  <a:gd name="T1" fmla="*/ 0 h 469"/>
                  <a:gd name="T2" fmla="*/ 0 w 50"/>
                  <a:gd name="T3" fmla="*/ 6 h 469"/>
                  <a:gd name="T4" fmla="*/ 0 w 50"/>
                  <a:gd name="T5" fmla="*/ 6 h 469"/>
                  <a:gd name="T6" fmla="*/ 0 w 50"/>
                  <a:gd name="T7" fmla="*/ 469 h 469"/>
                  <a:gd name="T8" fmla="*/ 50 w 50"/>
                  <a:gd name="T9" fmla="*/ 463 h 469"/>
                  <a:gd name="T10" fmla="*/ 50 w 50"/>
                  <a:gd name="T11" fmla="*/ 2 h 469"/>
                  <a:gd name="T12" fmla="*/ 50 w 50"/>
                  <a:gd name="T13" fmla="*/ 0 h 469"/>
                </a:gdLst>
                <a:ahLst/>
                <a:cxnLst>
                  <a:cxn ang="0">
                    <a:pos x="T0" y="T1"/>
                  </a:cxn>
                  <a:cxn ang="0">
                    <a:pos x="T2" y="T3"/>
                  </a:cxn>
                  <a:cxn ang="0">
                    <a:pos x="T4" y="T5"/>
                  </a:cxn>
                  <a:cxn ang="0">
                    <a:pos x="T6" y="T7"/>
                  </a:cxn>
                  <a:cxn ang="0">
                    <a:pos x="T8" y="T9"/>
                  </a:cxn>
                  <a:cxn ang="0">
                    <a:pos x="T10" y="T11"/>
                  </a:cxn>
                  <a:cxn ang="0">
                    <a:pos x="T12" y="T13"/>
                  </a:cxn>
                </a:cxnLst>
                <a:rect l="0" t="0" r="r" b="b"/>
                <a:pathLst>
                  <a:path w="50" h="469">
                    <a:moveTo>
                      <a:pt x="50" y="0"/>
                    </a:moveTo>
                    <a:cubicBezTo>
                      <a:pt x="37" y="4"/>
                      <a:pt x="19" y="6"/>
                      <a:pt x="0" y="6"/>
                    </a:cubicBezTo>
                    <a:cubicBezTo>
                      <a:pt x="0" y="6"/>
                      <a:pt x="0" y="6"/>
                      <a:pt x="0" y="6"/>
                    </a:cubicBezTo>
                    <a:cubicBezTo>
                      <a:pt x="0" y="469"/>
                      <a:pt x="0" y="469"/>
                      <a:pt x="0" y="469"/>
                    </a:cubicBezTo>
                    <a:cubicBezTo>
                      <a:pt x="17" y="469"/>
                      <a:pt x="34" y="467"/>
                      <a:pt x="50" y="463"/>
                    </a:cubicBezTo>
                    <a:cubicBezTo>
                      <a:pt x="50" y="2"/>
                      <a:pt x="50" y="2"/>
                      <a:pt x="50" y="2"/>
                    </a:cubicBezTo>
                    <a:cubicBezTo>
                      <a:pt x="50" y="1"/>
                      <a:pt x="50" y="1"/>
                      <a:pt x="50" y="0"/>
                    </a:cubicBez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20"/>
              <p:cNvSpPr>
                <a:spLocks/>
              </p:cNvSpPr>
              <p:nvPr/>
            </p:nvSpPr>
            <p:spPr bwMode="auto">
              <a:xfrm>
                <a:off x="4160838" y="3325813"/>
                <a:ext cx="101600" cy="46038"/>
              </a:xfrm>
              <a:custGeom>
                <a:avLst/>
                <a:gdLst>
                  <a:gd name="T0" fmla="*/ 51 w 51"/>
                  <a:gd name="T1" fmla="*/ 23 h 23"/>
                  <a:gd name="T2" fmla="*/ 51 w 51"/>
                  <a:gd name="T3" fmla="*/ 6 h 23"/>
                  <a:gd name="T4" fmla="*/ 50 w 51"/>
                  <a:gd name="T5" fmla="*/ 6 h 23"/>
                  <a:gd name="T6" fmla="*/ 0 w 51"/>
                  <a:gd name="T7" fmla="*/ 0 h 23"/>
                  <a:gd name="T8" fmla="*/ 0 w 51"/>
                  <a:gd name="T9" fmla="*/ 17 h 23"/>
                  <a:gd name="T10" fmla="*/ 50 w 51"/>
                  <a:gd name="T11" fmla="*/ 23 h 23"/>
                  <a:gd name="T12" fmla="*/ 51 w 51"/>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51" h="23">
                    <a:moveTo>
                      <a:pt x="51" y="23"/>
                    </a:moveTo>
                    <a:cubicBezTo>
                      <a:pt x="51" y="6"/>
                      <a:pt x="51" y="6"/>
                      <a:pt x="51" y="6"/>
                    </a:cubicBezTo>
                    <a:cubicBezTo>
                      <a:pt x="50" y="6"/>
                      <a:pt x="50" y="6"/>
                      <a:pt x="50" y="6"/>
                    </a:cubicBezTo>
                    <a:cubicBezTo>
                      <a:pt x="33" y="6"/>
                      <a:pt x="16" y="4"/>
                      <a:pt x="0" y="0"/>
                    </a:cubicBezTo>
                    <a:cubicBezTo>
                      <a:pt x="0" y="17"/>
                      <a:pt x="0" y="17"/>
                      <a:pt x="0" y="17"/>
                    </a:cubicBezTo>
                    <a:cubicBezTo>
                      <a:pt x="16" y="21"/>
                      <a:pt x="33" y="23"/>
                      <a:pt x="50" y="23"/>
                    </a:cubicBezTo>
                    <a:cubicBezTo>
                      <a:pt x="50" y="23"/>
                      <a:pt x="50" y="23"/>
                      <a:pt x="51" y="23"/>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21"/>
              <p:cNvSpPr>
                <a:spLocks/>
              </p:cNvSpPr>
              <p:nvPr/>
            </p:nvSpPr>
            <p:spPr bwMode="auto">
              <a:xfrm>
                <a:off x="4262438" y="3325813"/>
                <a:ext cx="100013" cy="46038"/>
              </a:xfrm>
              <a:custGeom>
                <a:avLst/>
                <a:gdLst>
                  <a:gd name="T0" fmla="*/ 0 w 50"/>
                  <a:gd name="T1" fmla="*/ 23 h 23"/>
                  <a:gd name="T2" fmla="*/ 50 w 50"/>
                  <a:gd name="T3" fmla="*/ 17 h 23"/>
                  <a:gd name="T4" fmla="*/ 50 w 50"/>
                  <a:gd name="T5" fmla="*/ 0 h 23"/>
                  <a:gd name="T6" fmla="*/ 0 w 50"/>
                  <a:gd name="T7" fmla="*/ 6 h 23"/>
                  <a:gd name="T8" fmla="*/ 0 w 50"/>
                  <a:gd name="T9" fmla="*/ 23 h 23"/>
                </a:gdLst>
                <a:ahLst/>
                <a:cxnLst>
                  <a:cxn ang="0">
                    <a:pos x="T0" y="T1"/>
                  </a:cxn>
                  <a:cxn ang="0">
                    <a:pos x="T2" y="T3"/>
                  </a:cxn>
                  <a:cxn ang="0">
                    <a:pos x="T4" y="T5"/>
                  </a:cxn>
                  <a:cxn ang="0">
                    <a:pos x="T6" y="T7"/>
                  </a:cxn>
                  <a:cxn ang="0">
                    <a:pos x="T8" y="T9"/>
                  </a:cxn>
                </a:cxnLst>
                <a:rect l="0" t="0" r="r" b="b"/>
                <a:pathLst>
                  <a:path w="50" h="23">
                    <a:moveTo>
                      <a:pt x="0" y="23"/>
                    </a:moveTo>
                    <a:cubicBezTo>
                      <a:pt x="17" y="23"/>
                      <a:pt x="34" y="21"/>
                      <a:pt x="50" y="17"/>
                    </a:cubicBezTo>
                    <a:cubicBezTo>
                      <a:pt x="50" y="0"/>
                      <a:pt x="50" y="0"/>
                      <a:pt x="50" y="0"/>
                    </a:cubicBezTo>
                    <a:cubicBezTo>
                      <a:pt x="34" y="4"/>
                      <a:pt x="17" y="6"/>
                      <a:pt x="0" y="6"/>
                    </a:cubicBezTo>
                    <a:lnTo>
                      <a:pt x="0" y="23"/>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65" name="组合 64"/>
            <p:cNvGrpSpPr/>
            <p:nvPr/>
          </p:nvGrpSpPr>
          <p:grpSpPr>
            <a:xfrm>
              <a:off x="4767263" y="2182813"/>
              <a:ext cx="238125" cy="1584325"/>
              <a:chOff x="4767263" y="2182813"/>
              <a:chExt cx="238125" cy="1584325"/>
            </a:xfrm>
          </p:grpSpPr>
          <p:sp>
            <p:nvSpPr>
              <p:cNvPr id="22" name="Freeform 22"/>
              <p:cNvSpPr>
                <a:spLocks/>
              </p:cNvSpPr>
              <p:nvPr/>
            </p:nvSpPr>
            <p:spPr bwMode="auto">
              <a:xfrm>
                <a:off x="4767263" y="3371850"/>
                <a:ext cx="238125" cy="395288"/>
              </a:xfrm>
              <a:custGeom>
                <a:avLst/>
                <a:gdLst>
                  <a:gd name="T0" fmla="*/ 57 w 119"/>
                  <a:gd name="T1" fmla="*/ 0 h 198"/>
                  <a:gd name="T2" fmla="*/ 0 w 119"/>
                  <a:gd name="T3" fmla="*/ 88 h 198"/>
                  <a:gd name="T4" fmla="*/ 47 w 119"/>
                  <a:gd name="T5" fmla="*/ 183 h 198"/>
                  <a:gd name="T6" fmla="*/ 59 w 119"/>
                  <a:gd name="T7" fmla="*/ 173 h 198"/>
                  <a:gd name="T8" fmla="*/ 61 w 119"/>
                  <a:gd name="T9" fmla="*/ 198 h 198"/>
                  <a:gd name="T10" fmla="*/ 112 w 119"/>
                  <a:gd name="T11" fmla="*/ 103 h 198"/>
                  <a:gd name="T12" fmla="*/ 57 w 11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119" h="198">
                    <a:moveTo>
                      <a:pt x="57" y="0"/>
                    </a:moveTo>
                    <a:cubicBezTo>
                      <a:pt x="57" y="0"/>
                      <a:pt x="0" y="31"/>
                      <a:pt x="0" y="88"/>
                    </a:cubicBezTo>
                    <a:cubicBezTo>
                      <a:pt x="0" y="145"/>
                      <a:pt x="47" y="183"/>
                      <a:pt x="47" y="183"/>
                    </a:cubicBezTo>
                    <a:cubicBezTo>
                      <a:pt x="47" y="183"/>
                      <a:pt x="55" y="180"/>
                      <a:pt x="59" y="173"/>
                    </a:cubicBezTo>
                    <a:cubicBezTo>
                      <a:pt x="59" y="173"/>
                      <a:pt x="65" y="183"/>
                      <a:pt x="61" y="198"/>
                    </a:cubicBezTo>
                    <a:cubicBezTo>
                      <a:pt x="61" y="198"/>
                      <a:pt x="105" y="165"/>
                      <a:pt x="112" y="103"/>
                    </a:cubicBezTo>
                    <a:cubicBezTo>
                      <a:pt x="119" y="40"/>
                      <a:pt x="74" y="8"/>
                      <a:pt x="57" y="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23"/>
              <p:cNvSpPr>
                <a:spLocks/>
              </p:cNvSpPr>
              <p:nvPr/>
            </p:nvSpPr>
            <p:spPr bwMode="auto">
              <a:xfrm>
                <a:off x="4791075" y="3381375"/>
                <a:ext cx="185738" cy="309563"/>
              </a:xfrm>
              <a:custGeom>
                <a:avLst/>
                <a:gdLst>
                  <a:gd name="T0" fmla="*/ 45 w 93"/>
                  <a:gd name="T1" fmla="*/ 0 h 155"/>
                  <a:gd name="T2" fmla="*/ 0 w 93"/>
                  <a:gd name="T3" fmla="*/ 69 h 155"/>
                  <a:gd name="T4" fmla="*/ 37 w 93"/>
                  <a:gd name="T5" fmla="*/ 144 h 155"/>
                  <a:gd name="T6" fmla="*/ 47 w 93"/>
                  <a:gd name="T7" fmla="*/ 135 h 155"/>
                  <a:gd name="T8" fmla="*/ 48 w 93"/>
                  <a:gd name="T9" fmla="*/ 155 h 155"/>
                  <a:gd name="T10" fmla="*/ 88 w 93"/>
                  <a:gd name="T11" fmla="*/ 81 h 155"/>
                  <a:gd name="T12" fmla="*/ 45 w 93"/>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93" h="155">
                    <a:moveTo>
                      <a:pt x="45" y="0"/>
                    </a:moveTo>
                    <a:cubicBezTo>
                      <a:pt x="45" y="0"/>
                      <a:pt x="0" y="24"/>
                      <a:pt x="0" y="69"/>
                    </a:cubicBezTo>
                    <a:cubicBezTo>
                      <a:pt x="0" y="113"/>
                      <a:pt x="37" y="144"/>
                      <a:pt x="37" y="144"/>
                    </a:cubicBezTo>
                    <a:cubicBezTo>
                      <a:pt x="37" y="144"/>
                      <a:pt x="43" y="141"/>
                      <a:pt x="47" y="135"/>
                    </a:cubicBezTo>
                    <a:cubicBezTo>
                      <a:pt x="47" y="135"/>
                      <a:pt x="51" y="144"/>
                      <a:pt x="48" y="155"/>
                    </a:cubicBezTo>
                    <a:cubicBezTo>
                      <a:pt x="48" y="155"/>
                      <a:pt x="83" y="129"/>
                      <a:pt x="88" y="81"/>
                    </a:cubicBezTo>
                    <a:cubicBezTo>
                      <a:pt x="93" y="31"/>
                      <a:pt x="58" y="6"/>
                      <a:pt x="45"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4"/>
              <p:cNvSpPr>
                <a:spLocks/>
              </p:cNvSpPr>
              <p:nvPr/>
            </p:nvSpPr>
            <p:spPr bwMode="auto">
              <a:xfrm>
                <a:off x="4781550" y="2254250"/>
                <a:ext cx="100013" cy="160338"/>
              </a:xfrm>
              <a:custGeom>
                <a:avLst/>
                <a:gdLst>
                  <a:gd name="T0" fmla="*/ 50 w 50"/>
                  <a:gd name="T1" fmla="*/ 80 h 80"/>
                  <a:gd name="T2" fmla="*/ 50 w 50"/>
                  <a:gd name="T3" fmla="*/ 2 h 80"/>
                  <a:gd name="T4" fmla="*/ 33 w 50"/>
                  <a:gd name="T5" fmla="*/ 0 h 80"/>
                  <a:gd name="T6" fmla="*/ 0 w 50"/>
                  <a:gd name="T7" fmla="*/ 74 h 80"/>
                  <a:gd name="T8" fmla="*/ 0 w 50"/>
                  <a:gd name="T9" fmla="*/ 74 h 80"/>
                  <a:gd name="T10" fmla="*/ 0 w 50"/>
                  <a:gd name="T11" fmla="*/ 74 h 80"/>
                  <a:gd name="T12" fmla="*/ 50 w 50"/>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50" h="80">
                    <a:moveTo>
                      <a:pt x="50" y="80"/>
                    </a:moveTo>
                    <a:cubicBezTo>
                      <a:pt x="50" y="2"/>
                      <a:pt x="50" y="2"/>
                      <a:pt x="50" y="2"/>
                    </a:cubicBezTo>
                    <a:cubicBezTo>
                      <a:pt x="44" y="2"/>
                      <a:pt x="39" y="1"/>
                      <a:pt x="33" y="0"/>
                    </a:cubicBezTo>
                    <a:cubicBezTo>
                      <a:pt x="0" y="74"/>
                      <a:pt x="0" y="74"/>
                      <a:pt x="0" y="74"/>
                    </a:cubicBezTo>
                    <a:cubicBezTo>
                      <a:pt x="0" y="74"/>
                      <a:pt x="0" y="74"/>
                      <a:pt x="0" y="74"/>
                    </a:cubicBezTo>
                    <a:cubicBezTo>
                      <a:pt x="0" y="74"/>
                      <a:pt x="0" y="74"/>
                      <a:pt x="0" y="74"/>
                    </a:cubicBezTo>
                    <a:cubicBezTo>
                      <a:pt x="13" y="78"/>
                      <a:pt x="30" y="80"/>
                      <a:pt x="50" y="80"/>
                    </a:cubicBezTo>
                    <a:close/>
                  </a:path>
                </a:pathLst>
              </a:custGeom>
              <a:solidFill>
                <a:srgbClr val="EAEAE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25"/>
              <p:cNvSpPr>
                <a:spLocks/>
              </p:cNvSpPr>
              <p:nvPr/>
            </p:nvSpPr>
            <p:spPr bwMode="auto">
              <a:xfrm>
                <a:off x="4881563" y="2254250"/>
                <a:ext cx="100013" cy="160338"/>
              </a:xfrm>
              <a:custGeom>
                <a:avLst/>
                <a:gdLst>
                  <a:gd name="T0" fmla="*/ 0 w 50"/>
                  <a:gd name="T1" fmla="*/ 80 h 80"/>
                  <a:gd name="T2" fmla="*/ 0 w 50"/>
                  <a:gd name="T3" fmla="*/ 80 h 80"/>
                  <a:gd name="T4" fmla="*/ 50 w 50"/>
                  <a:gd name="T5" fmla="*/ 74 h 80"/>
                  <a:gd name="T6" fmla="*/ 17 w 50"/>
                  <a:gd name="T7" fmla="*/ 0 h 80"/>
                  <a:gd name="T8" fmla="*/ 0 w 50"/>
                  <a:gd name="T9" fmla="*/ 2 h 80"/>
                  <a:gd name="T10" fmla="*/ 0 w 50"/>
                  <a:gd name="T11" fmla="*/ 80 h 80"/>
                </a:gdLst>
                <a:ahLst/>
                <a:cxnLst>
                  <a:cxn ang="0">
                    <a:pos x="T0" y="T1"/>
                  </a:cxn>
                  <a:cxn ang="0">
                    <a:pos x="T2" y="T3"/>
                  </a:cxn>
                  <a:cxn ang="0">
                    <a:pos x="T4" y="T5"/>
                  </a:cxn>
                  <a:cxn ang="0">
                    <a:pos x="T6" y="T7"/>
                  </a:cxn>
                  <a:cxn ang="0">
                    <a:pos x="T8" y="T9"/>
                  </a:cxn>
                  <a:cxn ang="0">
                    <a:pos x="T10" y="T11"/>
                  </a:cxn>
                </a:cxnLst>
                <a:rect l="0" t="0" r="r" b="b"/>
                <a:pathLst>
                  <a:path w="50" h="80">
                    <a:moveTo>
                      <a:pt x="0" y="80"/>
                    </a:moveTo>
                    <a:cubicBezTo>
                      <a:pt x="0" y="80"/>
                      <a:pt x="0" y="80"/>
                      <a:pt x="0" y="80"/>
                    </a:cubicBezTo>
                    <a:cubicBezTo>
                      <a:pt x="20" y="80"/>
                      <a:pt x="37" y="78"/>
                      <a:pt x="50" y="74"/>
                    </a:cubicBezTo>
                    <a:cubicBezTo>
                      <a:pt x="17" y="0"/>
                      <a:pt x="17" y="0"/>
                      <a:pt x="17" y="0"/>
                    </a:cubicBezTo>
                    <a:cubicBezTo>
                      <a:pt x="11" y="1"/>
                      <a:pt x="6" y="2"/>
                      <a:pt x="0" y="2"/>
                    </a:cubicBezTo>
                    <a:lnTo>
                      <a:pt x="0" y="80"/>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26"/>
              <p:cNvSpPr>
                <a:spLocks/>
              </p:cNvSpPr>
              <p:nvPr/>
            </p:nvSpPr>
            <p:spPr bwMode="auto">
              <a:xfrm>
                <a:off x="4881563" y="2182813"/>
                <a:ext cx="33338" cy="74613"/>
              </a:xfrm>
              <a:custGeom>
                <a:avLst/>
                <a:gdLst>
                  <a:gd name="T0" fmla="*/ 17 w 17"/>
                  <a:gd name="T1" fmla="*/ 36 h 38"/>
                  <a:gd name="T2" fmla="*/ 0 w 17"/>
                  <a:gd name="T3" fmla="*/ 0 h 38"/>
                  <a:gd name="T4" fmla="*/ 0 w 17"/>
                  <a:gd name="T5" fmla="*/ 38 h 38"/>
                  <a:gd name="T6" fmla="*/ 17 w 17"/>
                  <a:gd name="T7" fmla="*/ 36 h 38"/>
                </a:gdLst>
                <a:ahLst/>
                <a:cxnLst>
                  <a:cxn ang="0">
                    <a:pos x="T0" y="T1"/>
                  </a:cxn>
                  <a:cxn ang="0">
                    <a:pos x="T2" y="T3"/>
                  </a:cxn>
                  <a:cxn ang="0">
                    <a:pos x="T4" y="T5"/>
                  </a:cxn>
                  <a:cxn ang="0">
                    <a:pos x="T6" y="T7"/>
                  </a:cxn>
                </a:cxnLst>
                <a:rect l="0" t="0" r="r" b="b"/>
                <a:pathLst>
                  <a:path w="17" h="38">
                    <a:moveTo>
                      <a:pt x="17" y="36"/>
                    </a:moveTo>
                    <a:cubicBezTo>
                      <a:pt x="0" y="0"/>
                      <a:pt x="0" y="0"/>
                      <a:pt x="0" y="0"/>
                    </a:cubicBezTo>
                    <a:cubicBezTo>
                      <a:pt x="0" y="38"/>
                      <a:pt x="0" y="38"/>
                      <a:pt x="0" y="38"/>
                    </a:cubicBezTo>
                    <a:cubicBezTo>
                      <a:pt x="6" y="38"/>
                      <a:pt x="11" y="37"/>
                      <a:pt x="17" y="36"/>
                    </a:cubicBezTo>
                    <a:close/>
                  </a:path>
                </a:pathLst>
              </a:custGeom>
              <a:solidFill>
                <a:schemeClr val="tx1">
                  <a:lumMod val="65000"/>
                  <a:lumOff val="3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27"/>
              <p:cNvSpPr>
                <a:spLocks/>
              </p:cNvSpPr>
              <p:nvPr/>
            </p:nvSpPr>
            <p:spPr bwMode="auto">
              <a:xfrm>
                <a:off x="4848225" y="2182813"/>
                <a:ext cx="33338" cy="74613"/>
              </a:xfrm>
              <a:custGeom>
                <a:avLst/>
                <a:gdLst>
                  <a:gd name="T0" fmla="*/ 17 w 17"/>
                  <a:gd name="T1" fmla="*/ 0 h 38"/>
                  <a:gd name="T2" fmla="*/ 0 w 17"/>
                  <a:gd name="T3" fmla="*/ 36 h 38"/>
                  <a:gd name="T4" fmla="*/ 17 w 17"/>
                  <a:gd name="T5" fmla="*/ 38 h 38"/>
                  <a:gd name="T6" fmla="*/ 17 w 17"/>
                  <a:gd name="T7" fmla="*/ 0 h 38"/>
                </a:gdLst>
                <a:ahLst/>
                <a:cxnLst>
                  <a:cxn ang="0">
                    <a:pos x="T0" y="T1"/>
                  </a:cxn>
                  <a:cxn ang="0">
                    <a:pos x="T2" y="T3"/>
                  </a:cxn>
                  <a:cxn ang="0">
                    <a:pos x="T4" y="T5"/>
                  </a:cxn>
                  <a:cxn ang="0">
                    <a:pos x="T6" y="T7"/>
                  </a:cxn>
                </a:cxnLst>
                <a:rect l="0" t="0" r="r" b="b"/>
                <a:pathLst>
                  <a:path w="17" h="38">
                    <a:moveTo>
                      <a:pt x="17" y="0"/>
                    </a:moveTo>
                    <a:cubicBezTo>
                      <a:pt x="0" y="36"/>
                      <a:pt x="0" y="36"/>
                      <a:pt x="0" y="36"/>
                    </a:cubicBezTo>
                    <a:cubicBezTo>
                      <a:pt x="6" y="37"/>
                      <a:pt x="11" y="38"/>
                      <a:pt x="17" y="38"/>
                    </a:cubicBezTo>
                    <a:lnTo>
                      <a:pt x="17" y="0"/>
                    </a:ln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28"/>
              <p:cNvSpPr>
                <a:spLocks/>
              </p:cNvSpPr>
              <p:nvPr/>
            </p:nvSpPr>
            <p:spPr bwMode="auto">
              <a:xfrm>
                <a:off x="4781550" y="2401888"/>
                <a:ext cx="100013" cy="936625"/>
              </a:xfrm>
              <a:custGeom>
                <a:avLst/>
                <a:gdLst>
                  <a:gd name="T0" fmla="*/ 50 w 50"/>
                  <a:gd name="T1" fmla="*/ 469 h 469"/>
                  <a:gd name="T2" fmla="*/ 50 w 50"/>
                  <a:gd name="T3" fmla="*/ 6 h 469"/>
                  <a:gd name="T4" fmla="*/ 0 w 50"/>
                  <a:gd name="T5" fmla="*/ 0 h 469"/>
                  <a:gd name="T6" fmla="*/ 0 w 50"/>
                  <a:gd name="T7" fmla="*/ 0 h 469"/>
                  <a:gd name="T8" fmla="*/ 0 w 50"/>
                  <a:gd name="T9" fmla="*/ 2 h 469"/>
                  <a:gd name="T10" fmla="*/ 0 w 50"/>
                  <a:gd name="T11" fmla="*/ 463 h 469"/>
                  <a:gd name="T12" fmla="*/ 50 w 50"/>
                  <a:gd name="T13" fmla="*/ 469 h 469"/>
                  <a:gd name="T14" fmla="*/ 50 w 50"/>
                  <a:gd name="T15" fmla="*/ 469 h 4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69">
                    <a:moveTo>
                      <a:pt x="50" y="469"/>
                    </a:moveTo>
                    <a:cubicBezTo>
                      <a:pt x="50" y="6"/>
                      <a:pt x="50" y="6"/>
                      <a:pt x="50" y="6"/>
                    </a:cubicBezTo>
                    <a:cubicBezTo>
                      <a:pt x="30" y="6"/>
                      <a:pt x="13" y="4"/>
                      <a:pt x="0" y="0"/>
                    </a:cubicBezTo>
                    <a:cubicBezTo>
                      <a:pt x="0" y="0"/>
                      <a:pt x="0" y="0"/>
                      <a:pt x="0" y="0"/>
                    </a:cubicBezTo>
                    <a:cubicBezTo>
                      <a:pt x="0" y="1"/>
                      <a:pt x="0" y="1"/>
                      <a:pt x="0" y="2"/>
                    </a:cubicBezTo>
                    <a:cubicBezTo>
                      <a:pt x="0" y="463"/>
                      <a:pt x="0" y="463"/>
                      <a:pt x="0" y="463"/>
                    </a:cubicBezTo>
                    <a:cubicBezTo>
                      <a:pt x="15" y="467"/>
                      <a:pt x="32" y="469"/>
                      <a:pt x="50" y="469"/>
                    </a:cubicBezTo>
                    <a:cubicBezTo>
                      <a:pt x="50" y="469"/>
                      <a:pt x="50" y="469"/>
                      <a:pt x="50" y="469"/>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29"/>
              <p:cNvSpPr>
                <a:spLocks/>
              </p:cNvSpPr>
              <p:nvPr/>
            </p:nvSpPr>
            <p:spPr bwMode="auto">
              <a:xfrm>
                <a:off x="4781550" y="3360738"/>
                <a:ext cx="100013" cy="87313"/>
              </a:xfrm>
              <a:custGeom>
                <a:avLst/>
                <a:gdLst>
                  <a:gd name="T0" fmla="*/ 50 w 50"/>
                  <a:gd name="T1" fmla="*/ 6 h 44"/>
                  <a:gd name="T2" fmla="*/ 0 w 50"/>
                  <a:gd name="T3" fmla="*/ 0 h 44"/>
                  <a:gd name="T4" fmla="*/ 0 w 50"/>
                  <a:gd name="T5" fmla="*/ 29 h 44"/>
                  <a:gd name="T6" fmla="*/ 15 w 50"/>
                  <a:gd name="T7" fmla="*/ 44 h 44"/>
                  <a:gd name="T8" fmla="*/ 50 w 50"/>
                  <a:gd name="T9" fmla="*/ 44 h 44"/>
                  <a:gd name="T10" fmla="*/ 50 w 50"/>
                  <a:gd name="T11" fmla="*/ 6 h 44"/>
                  <a:gd name="T12" fmla="*/ 50 w 50"/>
                  <a:gd name="T13" fmla="*/ 6 h 44"/>
                </a:gdLst>
                <a:ahLst/>
                <a:cxnLst>
                  <a:cxn ang="0">
                    <a:pos x="T0" y="T1"/>
                  </a:cxn>
                  <a:cxn ang="0">
                    <a:pos x="T2" y="T3"/>
                  </a:cxn>
                  <a:cxn ang="0">
                    <a:pos x="T4" y="T5"/>
                  </a:cxn>
                  <a:cxn ang="0">
                    <a:pos x="T6" y="T7"/>
                  </a:cxn>
                  <a:cxn ang="0">
                    <a:pos x="T8" y="T9"/>
                  </a:cxn>
                  <a:cxn ang="0">
                    <a:pos x="T10" y="T11"/>
                  </a:cxn>
                  <a:cxn ang="0">
                    <a:pos x="T12" y="T13"/>
                  </a:cxn>
                </a:cxnLst>
                <a:rect l="0" t="0" r="r" b="b"/>
                <a:pathLst>
                  <a:path w="50" h="44">
                    <a:moveTo>
                      <a:pt x="50" y="6"/>
                    </a:moveTo>
                    <a:cubicBezTo>
                      <a:pt x="32" y="6"/>
                      <a:pt x="15" y="4"/>
                      <a:pt x="0" y="0"/>
                    </a:cubicBezTo>
                    <a:cubicBezTo>
                      <a:pt x="0" y="29"/>
                      <a:pt x="0" y="29"/>
                      <a:pt x="0" y="29"/>
                    </a:cubicBezTo>
                    <a:cubicBezTo>
                      <a:pt x="0" y="37"/>
                      <a:pt x="6" y="44"/>
                      <a:pt x="15" y="44"/>
                    </a:cubicBezTo>
                    <a:cubicBezTo>
                      <a:pt x="50" y="44"/>
                      <a:pt x="50" y="44"/>
                      <a:pt x="50" y="44"/>
                    </a:cubicBezTo>
                    <a:cubicBezTo>
                      <a:pt x="50" y="6"/>
                      <a:pt x="50" y="6"/>
                      <a:pt x="50" y="6"/>
                    </a:cubicBezTo>
                    <a:cubicBezTo>
                      <a:pt x="50" y="6"/>
                      <a:pt x="50" y="6"/>
                      <a:pt x="50" y="6"/>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30"/>
              <p:cNvSpPr>
                <a:spLocks/>
              </p:cNvSpPr>
              <p:nvPr/>
            </p:nvSpPr>
            <p:spPr bwMode="auto">
              <a:xfrm>
                <a:off x="4881563" y="3360738"/>
                <a:ext cx="100013" cy="87313"/>
              </a:xfrm>
              <a:custGeom>
                <a:avLst/>
                <a:gdLst>
                  <a:gd name="T0" fmla="*/ 0 w 50"/>
                  <a:gd name="T1" fmla="*/ 44 h 44"/>
                  <a:gd name="T2" fmla="*/ 35 w 50"/>
                  <a:gd name="T3" fmla="*/ 44 h 44"/>
                  <a:gd name="T4" fmla="*/ 50 w 50"/>
                  <a:gd name="T5" fmla="*/ 29 h 44"/>
                  <a:gd name="T6" fmla="*/ 50 w 50"/>
                  <a:gd name="T7" fmla="*/ 0 h 44"/>
                  <a:gd name="T8" fmla="*/ 0 w 50"/>
                  <a:gd name="T9" fmla="*/ 6 h 44"/>
                  <a:gd name="T10" fmla="*/ 0 w 50"/>
                  <a:gd name="T11" fmla="*/ 44 h 44"/>
                </a:gdLst>
                <a:ahLst/>
                <a:cxnLst>
                  <a:cxn ang="0">
                    <a:pos x="T0" y="T1"/>
                  </a:cxn>
                  <a:cxn ang="0">
                    <a:pos x="T2" y="T3"/>
                  </a:cxn>
                  <a:cxn ang="0">
                    <a:pos x="T4" y="T5"/>
                  </a:cxn>
                  <a:cxn ang="0">
                    <a:pos x="T6" y="T7"/>
                  </a:cxn>
                  <a:cxn ang="0">
                    <a:pos x="T8" y="T9"/>
                  </a:cxn>
                  <a:cxn ang="0">
                    <a:pos x="T10" y="T11"/>
                  </a:cxn>
                </a:cxnLst>
                <a:rect l="0" t="0" r="r" b="b"/>
                <a:pathLst>
                  <a:path w="50" h="44">
                    <a:moveTo>
                      <a:pt x="0" y="44"/>
                    </a:moveTo>
                    <a:cubicBezTo>
                      <a:pt x="35" y="44"/>
                      <a:pt x="35" y="44"/>
                      <a:pt x="35" y="44"/>
                    </a:cubicBezTo>
                    <a:cubicBezTo>
                      <a:pt x="44" y="44"/>
                      <a:pt x="50" y="37"/>
                      <a:pt x="50" y="29"/>
                    </a:cubicBezTo>
                    <a:cubicBezTo>
                      <a:pt x="50" y="0"/>
                      <a:pt x="50" y="0"/>
                      <a:pt x="50" y="0"/>
                    </a:cubicBezTo>
                    <a:cubicBezTo>
                      <a:pt x="35" y="4"/>
                      <a:pt x="18" y="6"/>
                      <a:pt x="0" y="6"/>
                    </a:cubicBezTo>
                    <a:lnTo>
                      <a:pt x="0" y="44"/>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31"/>
              <p:cNvSpPr>
                <a:spLocks/>
              </p:cNvSpPr>
              <p:nvPr/>
            </p:nvSpPr>
            <p:spPr bwMode="auto">
              <a:xfrm>
                <a:off x="4881563" y="2401888"/>
                <a:ext cx="100013" cy="936625"/>
              </a:xfrm>
              <a:custGeom>
                <a:avLst/>
                <a:gdLst>
                  <a:gd name="T0" fmla="*/ 50 w 50"/>
                  <a:gd name="T1" fmla="*/ 0 h 469"/>
                  <a:gd name="T2" fmla="*/ 0 w 50"/>
                  <a:gd name="T3" fmla="*/ 6 h 469"/>
                  <a:gd name="T4" fmla="*/ 0 w 50"/>
                  <a:gd name="T5" fmla="*/ 6 h 469"/>
                  <a:gd name="T6" fmla="*/ 0 w 50"/>
                  <a:gd name="T7" fmla="*/ 469 h 469"/>
                  <a:gd name="T8" fmla="*/ 50 w 50"/>
                  <a:gd name="T9" fmla="*/ 463 h 469"/>
                  <a:gd name="T10" fmla="*/ 50 w 50"/>
                  <a:gd name="T11" fmla="*/ 2 h 469"/>
                  <a:gd name="T12" fmla="*/ 50 w 50"/>
                  <a:gd name="T13" fmla="*/ 0 h 469"/>
                </a:gdLst>
                <a:ahLst/>
                <a:cxnLst>
                  <a:cxn ang="0">
                    <a:pos x="T0" y="T1"/>
                  </a:cxn>
                  <a:cxn ang="0">
                    <a:pos x="T2" y="T3"/>
                  </a:cxn>
                  <a:cxn ang="0">
                    <a:pos x="T4" y="T5"/>
                  </a:cxn>
                  <a:cxn ang="0">
                    <a:pos x="T6" y="T7"/>
                  </a:cxn>
                  <a:cxn ang="0">
                    <a:pos x="T8" y="T9"/>
                  </a:cxn>
                  <a:cxn ang="0">
                    <a:pos x="T10" y="T11"/>
                  </a:cxn>
                  <a:cxn ang="0">
                    <a:pos x="T12" y="T13"/>
                  </a:cxn>
                </a:cxnLst>
                <a:rect l="0" t="0" r="r" b="b"/>
                <a:pathLst>
                  <a:path w="50" h="469">
                    <a:moveTo>
                      <a:pt x="50" y="0"/>
                    </a:moveTo>
                    <a:cubicBezTo>
                      <a:pt x="37" y="4"/>
                      <a:pt x="20" y="6"/>
                      <a:pt x="0" y="6"/>
                    </a:cubicBezTo>
                    <a:cubicBezTo>
                      <a:pt x="0" y="6"/>
                      <a:pt x="0" y="6"/>
                      <a:pt x="0" y="6"/>
                    </a:cubicBezTo>
                    <a:cubicBezTo>
                      <a:pt x="0" y="469"/>
                      <a:pt x="0" y="469"/>
                      <a:pt x="0" y="469"/>
                    </a:cubicBezTo>
                    <a:cubicBezTo>
                      <a:pt x="18" y="469"/>
                      <a:pt x="35" y="467"/>
                      <a:pt x="50" y="463"/>
                    </a:cubicBezTo>
                    <a:cubicBezTo>
                      <a:pt x="50" y="2"/>
                      <a:pt x="50" y="2"/>
                      <a:pt x="50" y="2"/>
                    </a:cubicBezTo>
                    <a:cubicBezTo>
                      <a:pt x="50" y="1"/>
                      <a:pt x="50" y="1"/>
                      <a:pt x="50" y="0"/>
                    </a:cubicBez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32"/>
              <p:cNvSpPr>
                <a:spLocks/>
              </p:cNvSpPr>
              <p:nvPr/>
            </p:nvSpPr>
            <p:spPr bwMode="auto">
              <a:xfrm>
                <a:off x="4781550" y="3325813"/>
                <a:ext cx="100013" cy="46038"/>
              </a:xfrm>
              <a:custGeom>
                <a:avLst/>
                <a:gdLst>
                  <a:gd name="T0" fmla="*/ 50 w 50"/>
                  <a:gd name="T1" fmla="*/ 23 h 23"/>
                  <a:gd name="T2" fmla="*/ 50 w 50"/>
                  <a:gd name="T3" fmla="*/ 6 h 23"/>
                  <a:gd name="T4" fmla="*/ 50 w 50"/>
                  <a:gd name="T5" fmla="*/ 6 h 23"/>
                  <a:gd name="T6" fmla="*/ 0 w 50"/>
                  <a:gd name="T7" fmla="*/ 0 h 23"/>
                  <a:gd name="T8" fmla="*/ 0 w 50"/>
                  <a:gd name="T9" fmla="*/ 17 h 23"/>
                  <a:gd name="T10" fmla="*/ 50 w 50"/>
                  <a:gd name="T11" fmla="*/ 23 h 23"/>
                  <a:gd name="T12" fmla="*/ 50 w 50"/>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50" h="23">
                    <a:moveTo>
                      <a:pt x="50" y="23"/>
                    </a:moveTo>
                    <a:cubicBezTo>
                      <a:pt x="50" y="6"/>
                      <a:pt x="50" y="6"/>
                      <a:pt x="50" y="6"/>
                    </a:cubicBezTo>
                    <a:cubicBezTo>
                      <a:pt x="50" y="6"/>
                      <a:pt x="50" y="6"/>
                      <a:pt x="50" y="6"/>
                    </a:cubicBezTo>
                    <a:cubicBezTo>
                      <a:pt x="32" y="6"/>
                      <a:pt x="15" y="4"/>
                      <a:pt x="0" y="0"/>
                    </a:cubicBezTo>
                    <a:cubicBezTo>
                      <a:pt x="0" y="17"/>
                      <a:pt x="0" y="17"/>
                      <a:pt x="0" y="17"/>
                    </a:cubicBezTo>
                    <a:cubicBezTo>
                      <a:pt x="15" y="21"/>
                      <a:pt x="32" y="23"/>
                      <a:pt x="50" y="23"/>
                    </a:cubicBezTo>
                    <a:cubicBezTo>
                      <a:pt x="50" y="23"/>
                      <a:pt x="50" y="23"/>
                      <a:pt x="50" y="23"/>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33"/>
              <p:cNvSpPr>
                <a:spLocks/>
              </p:cNvSpPr>
              <p:nvPr/>
            </p:nvSpPr>
            <p:spPr bwMode="auto">
              <a:xfrm>
                <a:off x="4881563" y="3325813"/>
                <a:ext cx="100013" cy="46038"/>
              </a:xfrm>
              <a:custGeom>
                <a:avLst/>
                <a:gdLst>
                  <a:gd name="T0" fmla="*/ 0 w 50"/>
                  <a:gd name="T1" fmla="*/ 23 h 23"/>
                  <a:gd name="T2" fmla="*/ 50 w 50"/>
                  <a:gd name="T3" fmla="*/ 17 h 23"/>
                  <a:gd name="T4" fmla="*/ 50 w 50"/>
                  <a:gd name="T5" fmla="*/ 0 h 23"/>
                  <a:gd name="T6" fmla="*/ 0 w 50"/>
                  <a:gd name="T7" fmla="*/ 6 h 23"/>
                  <a:gd name="T8" fmla="*/ 0 w 50"/>
                  <a:gd name="T9" fmla="*/ 23 h 23"/>
                </a:gdLst>
                <a:ahLst/>
                <a:cxnLst>
                  <a:cxn ang="0">
                    <a:pos x="T0" y="T1"/>
                  </a:cxn>
                  <a:cxn ang="0">
                    <a:pos x="T2" y="T3"/>
                  </a:cxn>
                  <a:cxn ang="0">
                    <a:pos x="T4" y="T5"/>
                  </a:cxn>
                  <a:cxn ang="0">
                    <a:pos x="T6" y="T7"/>
                  </a:cxn>
                  <a:cxn ang="0">
                    <a:pos x="T8" y="T9"/>
                  </a:cxn>
                </a:cxnLst>
                <a:rect l="0" t="0" r="r" b="b"/>
                <a:pathLst>
                  <a:path w="50" h="23">
                    <a:moveTo>
                      <a:pt x="0" y="23"/>
                    </a:moveTo>
                    <a:cubicBezTo>
                      <a:pt x="18" y="23"/>
                      <a:pt x="35" y="21"/>
                      <a:pt x="50" y="17"/>
                    </a:cubicBezTo>
                    <a:cubicBezTo>
                      <a:pt x="50" y="0"/>
                      <a:pt x="50" y="0"/>
                      <a:pt x="50" y="0"/>
                    </a:cubicBezTo>
                    <a:cubicBezTo>
                      <a:pt x="35" y="4"/>
                      <a:pt x="18" y="6"/>
                      <a:pt x="0" y="6"/>
                    </a:cubicBezTo>
                    <a:lnTo>
                      <a:pt x="0" y="23"/>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63" name="组合 62"/>
            <p:cNvGrpSpPr/>
            <p:nvPr/>
          </p:nvGrpSpPr>
          <p:grpSpPr>
            <a:xfrm>
              <a:off x="4389438" y="1377950"/>
              <a:ext cx="377825" cy="2520950"/>
              <a:chOff x="4389438" y="1377950"/>
              <a:chExt cx="377825" cy="2520950"/>
            </a:xfrm>
          </p:grpSpPr>
          <p:sp>
            <p:nvSpPr>
              <p:cNvPr id="44" name="Freeform 44"/>
              <p:cNvSpPr>
                <a:spLocks/>
              </p:cNvSpPr>
              <p:nvPr/>
            </p:nvSpPr>
            <p:spPr bwMode="auto">
              <a:xfrm>
                <a:off x="4389438" y="3270250"/>
                <a:ext cx="377825" cy="628650"/>
              </a:xfrm>
              <a:custGeom>
                <a:avLst/>
                <a:gdLst>
                  <a:gd name="T0" fmla="*/ 90 w 189"/>
                  <a:gd name="T1" fmla="*/ 0 h 315"/>
                  <a:gd name="T2" fmla="*/ 0 w 189"/>
                  <a:gd name="T3" fmla="*/ 140 h 315"/>
                  <a:gd name="T4" fmla="*/ 74 w 189"/>
                  <a:gd name="T5" fmla="*/ 292 h 315"/>
                  <a:gd name="T6" fmla="*/ 94 w 189"/>
                  <a:gd name="T7" fmla="*/ 275 h 315"/>
                  <a:gd name="T8" fmla="*/ 97 w 189"/>
                  <a:gd name="T9" fmla="*/ 315 h 315"/>
                  <a:gd name="T10" fmla="*/ 178 w 189"/>
                  <a:gd name="T11" fmla="*/ 165 h 315"/>
                  <a:gd name="T12" fmla="*/ 90 w 189"/>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189" h="315">
                    <a:moveTo>
                      <a:pt x="90" y="0"/>
                    </a:moveTo>
                    <a:cubicBezTo>
                      <a:pt x="90" y="0"/>
                      <a:pt x="0" y="49"/>
                      <a:pt x="0" y="140"/>
                    </a:cubicBezTo>
                    <a:cubicBezTo>
                      <a:pt x="0" y="230"/>
                      <a:pt x="74" y="292"/>
                      <a:pt x="74" y="292"/>
                    </a:cubicBezTo>
                    <a:cubicBezTo>
                      <a:pt x="74" y="292"/>
                      <a:pt x="87" y="287"/>
                      <a:pt x="94" y="275"/>
                    </a:cubicBezTo>
                    <a:cubicBezTo>
                      <a:pt x="94" y="275"/>
                      <a:pt x="103" y="292"/>
                      <a:pt x="97" y="315"/>
                    </a:cubicBezTo>
                    <a:cubicBezTo>
                      <a:pt x="97" y="315"/>
                      <a:pt x="167" y="262"/>
                      <a:pt x="178" y="165"/>
                    </a:cubicBezTo>
                    <a:cubicBezTo>
                      <a:pt x="189" y="64"/>
                      <a:pt x="117" y="13"/>
                      <a:pt x="90" y="0"/>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45"/>
              <p:cNvSpPr>
                <a:spLocks/>
              </p:cNvSpPr>
              <p:nvPr/>
            </p:nvSpPr>
            <p:spPr bwMode="auto">
              <a:xfrm>
                <a:off x="4427538" y="3287713"/>
                <a:ext cx="296863" cy="492125"/>
              </a:xfrm>
              <a:custGeom>
                <a:avLst/>
                <a:gdLst>
                  <a:gd name="T0" fmla="*/ 71 w 148"/>
                  <a:gd name="T1" fmla="*/ 0 h 246"/>
                  <a:gd name="T2" fmla="*/ 0 w 148"/>
                  <a:gd name="T3" fmla="*/ 109 h 246"/>
                  <a:gd name="T4" fmla="*/ 58 w 148"/>
                  <a:gd name="T5" fmla="*/ 228 h 246"/>
                  <a:gd name="T6" fmla="*/ 74 w 148"/>
                  <a:gd name="T7" fmla="*/ 214 h 246"/>
                  <a:gd name="T8" fmla="*/ 76 w 148"/>
                  <a:gd name="T9" fmla="*/ 246 h 246"/>
                  <a:gd name="T10" fmla="*/ 139 w 148"/>
                  <a:gd name="T11" fmla="*/ 128 h 246"/>
                  <a:gd name="T12" fmla="*/ 71 w 148"/>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148" h="246">
                    <a:moveTo>
                      <a:pt x="71" y="0"/>
                    </a:moveTo>
                    <a:cubicBezTo>
                      <a:pt x="71" y="0"/>
                      <a:pt x="0" y="38"/>
                      <a:pt x="0" y="109"/>
                    </a:cubicBezTo>
                    <a:cubicBezTo>
                      <a:pt x="0" y="179"/>
                      <a:pt x="58" y="228"/>
                      <a:pt x="58" y="228"/>
                    </a:cubicBezTo>
                    <a:cubicBezTo>
                      <a:pt x="58" y="228"/>
                      <a:pt x="68" y="224"/>
                      <a:pt x="74" y="214"/>
                    </a:cubicBezTo>
                    <a:cubicBezTo>
                      <a:pt x="74" y="214"/>
                      <a:pt x="81" y="228"/>
                      <a:pt x="76" y="246"/>
                    </a:cubicBezTo>
                    <a:cubicBezTo>
                      <a:pt x="76" y="246"/>
                      <a:pt x="131" y="204"/>
                      <a:pt x="139" y="128"/>
                    </a:cubicBezTo>
                    <a:cubicBezTo>
                      <a:pt x="148" y="49"/>
                      <a:pt x="92" y="10"/>
                      <a:pt x="71"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46"/>
              <p:cNvSpPr>
                <a:spLocks/>
              </p:cNvSpPr>
              <p:nvPr/>
            </p:nvSpPr>
            <p:spPr bwMode="auto">
              <a:xfrm>
                <a:off x="4410075" y="1495425"/>
                <a:ext cx="160338" cy="252413"/>
              </a:xfrm>
              <a:custGeom>
                <a:avLst/>
                <a:gdLst>
                  <a:gd name="T0" fmla="*/ 80 w 80"/>
                  <a:gd name="T1" fmla="*/ 126 h 126"/>
                  <a:gd name="T2" fmla="*/ 80 w 80"/>
                  <a:gd name="T3" fmla="*/ 2 h 126"/>
                  <a:gd name="T4" fmla="*/ 53 w 80"/>
                  <a:gd name="T5" fmla="*/ 0 h 126"/>
                  <a:gd name="T6" fmla="*/ 0 w 80"/>
                  <a:gd name="T7" fmla="*/ 117 h 126"/>
                  <a:gd name="T8" fmla="*/ 0 w 80"/>
                  <a:gd name="T9" fmla="*/ 117 h 126"/>
                  <a:gd name="T10" fmla="*/ 0 w 80"/>
                  <a:gd name="T11" fmla="*/ 117 h 126"/>
                  <a:gd name="T12" fmla="*/ 80 w 80"/>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80" h="126">
                    <a:moveTo>
                      <a:pt x="80" y="126"/>
                    </a:moveTo>
                    <a:cubicBezTo>
                      <a:pt x="80" y="2"/>
                      <a:pt x="80" y="2"/>
                      <a:pt x="80" y="2"/>
                    </a:cubicBezTo>
                    <a:cubicBezTo>
                      <a:pt x="71" y="2"/>
                      <a:pt x="62" y="1"/>
                      <a:pt x="53" y="0"/>
                    </a:cubicBezTo>
                    <a:cubicBezTo>
                      <a:pt x="0" y="117"/>
                      <a:pt x="0" y="117"/>
                      <a:pt x="0" y="117"/>
                    </a:cubicBezTo>
                    <a:cubicBezTo>
                      <a:pt x="0" y="117"/>
                      <a:pt x="0" y="117"/>
                      <a:pt x="0" y="117"/>
                    </a:cubicBezTo>
                    <a:cubicBezTo>
                      <a:pt x="0" y="117"/>
                      <a:pt x="0" y="117"/>
                      <a:pt x="0" y="117"/>
                    </a:cubicBezTo>
                    <a:cubicBezTo>
                      <a:pt x="21" y="123"/>
                      <a:pt x="49" y="126"/>
                      <a:pt x="80" y="126"/>
                    </a:cubicBezTo>
                    <a:close/>
                  </a:path>
                </a:pathLst>
              </a:custGeom>
              <a:solidFill>
                <a:srgbClr val="EAEAE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47"/>
              <p:cNvSpPr>
                <a:spLocks/>
              </p:cNvSpPr>
              <p:nvPr/>
            </p:nvSpPr>
            <p:spPr bwMode="auto">
              <a:xfrm>
                <a:off x="4570413" y="1495425"/>
                <a:ext cx="158750" cy="252413"/>
              </a:xfrm>
              <a:custGeom>
                <a:avLst/>
                <a:gdLst>
                  <a:gd name="T0" fmla="*/ 0 w 80"/>
                  <a:gd name="T1" fmla="*/ 126 h 126"/>
                  <a:gd name="T2" fmla="*/ 0 w 80"/>
                  <a:gd name="T3" fmla="*/ 126 h 126"/>
                  <a:gd name="T4" fmla="*/ 80 w 80"/>
                  <a:gd name="T5" fmla="*/ 117 h 126"/>
                  <a:gd name="T6" fmla="*/ 27 w 80"/>
                  <a:gd name="T7" fmla="*/ 0 h 126"/>
                  <a:gd name="T8" fmla="*/ 0 w 80"/>
                  <a:gd name="T9" fmla="*/ 2 h 126"/>
                  <a:gd name="T10" fmla="*/ 0 w 80"/>
                  <a:gd name="T11" fmla="*/ 126 h 126"/>
                </a:gdLst>
                <a:ahLst/>
                <a:cxnLst>
                  <a:cxn ang="0">
                    <a:pos x="T0" y="T1"/>
                  </a:cxn>
                  <a:cxn ang="0">
                    <a:pos x="T2" y="T3"/>
                  </a:cxn>
                  <a:cxn ang="0">
                    <a:pos x="T4" y="T5"/>
                  </a:cxn>
                  <a:cxn ang="0">
                    <a:pos x="T6" y="T7"/>
                  </a:cxn>
                  <a:cxn ang="0">
                    <a:pos x="T8" y="T9"/>
                  </a:cxn>
                  <a:cxn ang="0">
                    <a:pos x="T10" y="T11"/>
                  </a:cxn>
                </a:cxnLst>
                <a:rect l="0" t="0" r="r" b="b"/>
                <a:pathLst>
                  <a:path w="80" h="126">
                    <a:moveTo>
                      <a:pt x="0" y="126"/>
                    </a:moveTo>
                    <a:cubicBezTo>
                      <a:pt x="0" y="126"/>
                      <a:pt x="0" y="126"/>
                      <a:pt x="0" y="126"/>
                    </a:cubicBezTo>
                    <a:cubicBezTo>
                      <a:pt x="31" y="126"/>
                      <a:pt x="59" y="123"/>
                      <a:pt x="80" y="117"/>
                    </a:cubicBezTo>
                    <a:cubicBezTo>
                      <a:pt x="27" y="0"/>
                      <a:pt x="27" y="0"/>
                      <a:pt x="27" y="0"/>
                    </a:cubicBezTo>
                    <a:cubicBezTo>
                      <a:pt x="18" y="1"/>
                      <a:pt x="9" y="2"/>
                      <a:pt x="0" y="2"/>
                    </a:cubicBezTo>
                    <a:lnTo>
                      <a:pt x="0" y="126"/>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48"/>
              <p:cNvSpPr>
                <a:spLocks/>
              </p:cNvSpPr>
              <p:nvPr/>
            </p:nvSpPr>
            <p:spPr bwMode="auto">
              <a:xfrm>
                <a:off x="4570413" y="1377950"/>
                <a:ext cx="53975" cy="122238"/>
              </a:xfrm>
              <a:custGeom>
                <a:avLst/>
                <a:gdLst>
                  <a:gd name="T0" fmla="*/ 27 w 27"/>
                  <a:gd name="T1" fmla="*/ 59 h 61"/>
                  <a:gd name="T2" fmla="*/ 0 w 27"/>
                  <a:gd name="T3" fmla="*/ 0 h 61"/>
                  <a:gd name="T4" fmla="*/ 0 w 27"/>
                  <a:gd name="T5" fmla="*/ 61 h 61"/>
                  <a:gd name="T6" fmla="*/ 27 w 27"/>
                  <a:gd name="T7" fmla="*/ 59 h 61"/>
                </a:gdLst>
                <a:ahLst/>
                <a:cxnLst>
                  <a:cxn ang="0">
                    <a:pos x="T0" y="T1"/>
                  </a:cxn>
                  <a:cxn ang="0">
                    <a:pos x="T2" y="T3"/>
                  </a:cxn>
                  <a:cxn ang="0">
                    <a:pos x="T4" y="T5"/>
                  </a:cxn>
                  <a:cxn ang="0">
                    <a:pos x="T6" y="T7"/>
                  </a:cxn>
                </a:cxnLst>
                <a:rect l="0" t="0" r="r" b="b"/>
                <a:pathLst>
                  <a:path w="27" h="61">
                    <a:moveTo>
                      <a:pt x="27" y="59"/>
                    </a:moveTo>
                    <a:cubicBezTo>
                      <a:pt x="0" y="0"/>
                      <a:pt x="0" y="0"/>
                      <a:pt x="0" y="0"/>
                    </a:cubicBezTo>
                    <a:cubicBezTo>
                      <a:pt x="0" y="61"/>
                      <a:pt x="0" y="61"/>
                      <a:pt x="0" y="61"/>
                    </a:cubicBezTo>
                    <a:cubicBezTo>
                      <a:pt x="9" y="61"/>
                      <a:pt x="18" y="60"/>
                      <a:pt x="27" y="59"/>
                    </a:cubicBezTo>
                    <a:close/>
                  </a:path>
                </a:pathLst>
              </a:custGeom>
              <a:solidFill>
                <a:schemeClr val="tx1">
                  <a:lumMod val="65000"/>
                  <a:lumOff val="3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49"/>
              <p:cNvSpPr>
                <a:spLocks/>
              </p:cNvSpPr>
              <p:nvPr/>
            </p:nvSpPr>
            <p:spPr bwMode="auto">
              <a:xfrm>
                <a:off x="4516438" y="1377950"/>
                <a:ext cx="53975" cy="122238"/>
              </a:xfrm>
              <a:custGeom>
                <a:avLst/>
                <a:gdLst>
                  <a:gd name="T0" fmla="*/ 27 w 27"/>
                  <a:gd name="T1" fmla="*/ 0 h 61"/>
                  <a:gd name="T2" fmla="*/ 0 w 27"/>
                  <a:gd name="T3" fmla="*/ 59 h 61"/>
                  <a:gd name="T4" fmla="*/ 27 w 27"/>
                  <a:gd name="T5" fmla="*/ 61 h 61"/>
                  <a:gd name="T6" fmla="*/ 27 w 27"/>
                  <a:gd name="T7" fmla="*/ 0 h 61"/>
                </a:gdLst>
                <a:ahLst/>
                <a:cxnLst>
                  <a:cxn ang="0">
                    <a:pos x="T0" y="T1"/>
                  </a:cxn>
                  <a:cxn ang="0">
                    <a:pos x="T2" y="T3"/>
                  </a:cxn>
                  <a:cxn ang="0">
                    <a:pos x="T4" y="T5"/>
                  </a:cxn>
                  <a:cxn ang="0">
                    <a:pos x="T6" y="T7"/>
                  </a:cxn>
                </a:cxnLst>
                <a:rect l="0" t="0" r="r" b="b"/>
                <a:pathLst>
                  <a:path w="27" h="61">
                    <a:moveTo>
                      <a:pt x="27" y="0"/>
                    </a:moveTo>
                    <a:cubicBezTo>
                      <a:pt x="0" y="59"/>
                      <a:pt x="0" y="59"/>
                      <a:pt x="0" y="59"/>
                    </a:cubicBezTo>
                    <a:cubicBezTo>
                      <a:pt x="9" y="60"/>
                      <a:pt x="18" y="61"/>
                      <a:pt x="27" y="61"/>
                    </a:cubicBezTo>
                    <a:lnTo>
                      <a:pt x="27" y="0"/>
                    </a:ln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50"/>
              <p:cNvSpPr>
                <a:spLocks/>
              </p:cNvSpPr>
              <p:nvPr/>
            </p:nvSpPr>
            <p:spPr bwMode="auto">
              <a:xfrm>
                <a:off x="4410075" y="1728788"/>
                <a:ext cx="160338" cy="1487488"/>
              </a:xfrm>
              <a:custGeom>
                <a:avLst/>
                <a:gdLst>
                  <a:gd name="T0" fmla="*/ 80 w 80"/>
                  <a:gd name="T1" fmla="*/ 745 h 745"/>
                  <a:gd name="T2" fmla="*/ 80 w 80"/>
                  <a:gd name="T3" fmla="*/ 9 h 745"/>
                  <a:gd name="T4" fmla="*/ 0 w 80"/>
                  <a:gd name="T5" fmla="*/ 0 h 745"/>
                  <a:gd name="T6" fmla="*/ 0 w 80"/>
                  <a:gd name="T7" fmla="*/ 0 h 745"/>
                  <a:gd name="T8" fmla="*/ 0 w 80"/>
                  <a:gd name="T9" fmla="*/ 2 h 745"/>
                  <a:gd name="T10" fmla="*/ 0 w 80"/>
                  <a:gd name="T11" fmla="*/ 736 h 745"/>
                  <a:gd name="T12" fmla="*/ 79 w 80"/>
                  <a:gd name="T13" fmla="*/ 745 h 745"/>
                  <a:gd name="T14" fmla="*/ 80 w 80"/>
                  <a:gd name="T15" fmla="*/ 745 h 7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745">
                    <a:moveTo>
                      <a:pt x="80" y="745"/>
                    </a:moveTo>
                    <a:cubicBezTo>
                      <a:pt x="80" y="9"/>
                      <a:pt x="80" y="9"/>
                      <a:pt x="80" y="9"/>
                    </a:cubicBezTo>
                    <a:cubicBezTo>
                      <a:pt x="49" y="9"/>
                      <a:pt x="21" y="6"/>
                      <a:pt x="0" y="0"/>
                    </a:cubicBezTo>
                    <a:cubicBezTo>
                      <a:pt x="0" y="0"/>
                      <a:pt x="0" y="0"/>
                      <a:pt x="0" y="0"/>
                    </a:cubicBezTo>
                    <a:cubicBezTo>
                      <a:pt x="0" y="1"/>
                      <a:pt x="0" y="2"/>
                      <a:pt x="0" y="2"/>
                    </a:cubicBezTo>
                    <a:cubicBezTo>
                      <a:pt x="0" y="736"/>
                      <a:pt x="0" y="736"/>
                      <a:pt x="0" y="736"/>
                    </a:cubicBezTo>
                    <a:cubicBezTo>
                      <a:pt x="25" y="742"/>
                      <a:pt x="52" y="745"/>
                      <a:pt x="79" y="745"/>
                    </a:cubicBezTo>
                    <a:cubicBezTo>
                      <a:pt x="80" y="745"/>
                      <a:pt x="80" y="745"/>
                      <a:pt x="80" y="74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51"/>
              <p:cNvSpPr>
                <a:spLocks/>
              </p:cNvSpPr>
              <p:nvPr/>
            </p:nvSpPr>
            <p:spPr bwMode="auto">
              <a:xfrm>
                <a:off x="4410075" y="3252788"/>
                <a:ext cx="160338" cy="136525"/>
              </a:xfrm>
              <a:custGeom>
                <a:avLst/>
                <a:gdLst>
                  <a:gd name="T0" fmla="*/ 79 w 80"/>
                  <a:gd name="T1" fmla="*/ 9 h 69"/>
                  <a:gd name="T2" fmla="*/ 0 w 80"/>
                  <a:gd name="T3" fmla="*/ 0 h 69"/>
                  <a:gd name="T4" fmla="*/ 0 w 80"/>
                  <a:gd name="T5" fmla="*/ 45 h 69"/>
                  <a:gd name="T6" fmla="*/ 24 w 80"/>
                  <a:gd name="T7" fmla="*/ 69 h 69"/>
                  <a:gd name="T8" fmla="*/ 80 w 80"/>
                  <a:gd name="T9" fmla="*/ 69 h 69"/>
                  <a:gd name="T10" fmla="*/ 80 w 80"/>
                  <a:gd name="T11" fmla="*/ 9 h 69"/>
                  <a:gd name="T12" fmla="*/ 79 w 80"/>
                  <a:gd name="T13" fmla="*/ 9 h 69"/>
                </a:gdLst>
                <a:ahLst/>
                <a:cxnLst>
                  <a:cxn ang="0">
                    <a:pos x="T0" y="T1"/>
                  </a:cxn>
                  <a:cxn ang="0">
                    <a:pos x="T2" y="T3"/>
                  </a:cxn>
                  <a:cxn ang="0">
                    <a:pos x="T4" y="T5"/>
                  </a:cxn>
                  <a:cxn ang="0">
                    <a:pos x="T6" y="T7"/>
                  </a:cxn>
                  <a:cxn ang="0">
                    <a:pos x="T8" y="T9"/>
                  </a:cxn>
                  <a:cxn ang="0">
                    <a:pos x="T10" y="T11"/>
                  </a:cxn>
                  <a:cxn ang="0">
                    <a:pos x="T12" y="T13"/>
                  </a:cxn>
                </a:cxnLst>
                <a:rect l="0" t="0" r="r" b="b"/>
                <a:pathLst>
                  <a:path w="80" h="69">
                    <a:moveTo>
                      <a:pt x="79" y="9"/>
                    </a:moveTo>
                    <a:cubicBezTo>
                      <a:pt x="52" y="9"/>
                      <a:pt x="25" y="6"/>
                      <a:pt x="0" y="0"/>
                    </a:cubicBezTo>
                    <a:cubicBezTo>
                      <a:pt x="0" y="45"/>
                      <a:pt x="0" y="45"/>
                      <a:pt x="0" y="45"/>
                    </a:cubicBezTo>
                    <a:cubicBezTo>
                      <a:pt x="0" y="58"/>
                      <a:pt x="11" y="69"/>
                      <a:pt x="24" y="69"/>
                    </a:cubicBezTo>
                    <a:cubicBezTo>
                      <a:pt x="80" y="69"/>
                      <a:pt x="80" y="69"/>
                      <a:pt x="80" y="69"/>
                    </a:cubicBezTo>
                    <a:cubicBezTo>
                      <a:pt x="80" y="9"/>
                      <a:pt x="80" y="9"/>
                      <a:pt x="80" y="9"/>
                    </a:cubicBezTo>
                    <a:cubicBezTo>
                      <a:pt x="80" y="9"/>
                      <a:pt x="80" y="9"/>
                      <a:pt x="79" y="9"/>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52"/>
              <p:cNvSpPr>
                <a:spLocks/>
              </p:cNvSpPr>
              <p:nvPr/>
            </p:nvSpPr>
            <p:spPr bwMode="auto">
              <a:xfrm>
                <a:off x="4570413" y="3252788"/>
                <a:ext cx="158750" cy="136525"/>
              </a:xfrm>
              <a:custGeom>
                <a:avLst/>
                <a:gdLst>
                  <a:gd name="T0" fmla="*/ 0 w 80"/>
                  <a:gd name="T1" fmla="*/ 69 h 69"/>
                  <a:gd name="T2" fmla="*/ 56 w 80"/>
                  <a:gd name="T3" fmla="*/ 69 h 69"/>
                  <a:gd name="T4" fmla="*/ 80 w 80"/>
                  <a:gd name="T5" fmla="*/ 45 h 69"/>
                  <a:gd name="T6" fmla="*/ 80 w 80"/>
                  <a:gd name="T7" fmla="*/ 0 h 69"/>
                  <a:gd name="T8" fmla="*/ 0 w 80"/>
                  <a:gd name="T9" fmla="*/ 9 h 69"/>
                  <a:gd name="T10" fmla="*/ 0 w 80"/>
                  <a:gd name="T11" fmla="*/ 69 h 69"/>
                </a:gdLst>
                <a:ahLst/>
                <a:cxnLst>
                  <a:cxn ang="0">
                    <a:pos x="T0" y="T1"/>
                  </a:cxn>
                  <a:cxn ang="0">
                    <a:pos x="T2" y="T3"/>
                  </a:cxn>
                  <a:cxn ang="0">
                    <a:pos x="T4" y="T5"/>
                  </a:cxn>
                  <a:cxn ang="0">
                    <a:pos x="T6" y="T7"/>
                  </a:cxn>
                  <a:cxn ang="0">
                    <a:pos x="T8" y="T9"/>
                  </a:cxn>
                  <a:cxn ang="0">
                    <a:pos x="T10" y="T11"/>
                  </a:cxn>
                </a:cxnLst>
                <a:rect l="0" t="0" r="r" b="b"/>
                <a:pathLst>
                  <a:path w="80" h="69">
                    <a:moveTo>
                      <a:pt x="0" y="69"/>
                    </a:moveTo>
                    <a:cubicBezTo>
                      <a:pt x="56" y="69"/>
                      <a:pt x="56" y="69"/>
                      <a:pt x="56" y="69"/>
                    </a:cubicBezTo>
                    <a:cubicBezTo>
                      <a:pt x="69" y="69"/>
                      <a:pt x="80" y="58"/>
                      <a:pt x="80" y="45"/>
                    </a:cubicBezTo>
                    <a:cubicBezTo>
                      <a:pt x="80" y="0"/>
                      <a:pt x="80" y="0"/>
                      <a:pt x="80" y="0"/>
                    </a:cubicBezTo>
                    <a:cubicBezTo>
                      <a:pt x="55" y="6"/>
                      <a:pt x="28" y="9"/>
                      <a:pt x="0" y="9"/>
                    </a:cubicBezTo>
                    <a:lnTo>
                      <a:pt x="0" y="69"/>
                    </a:ln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53"/>
              <p:cNvSpPr>
                <a:spLocks/>
              </p:cNvSpPr>
              <p:nvPr/>
            </p:nvSpPr>
            <p:spPr bwMode="auto">
              <a:xfrm>
                <a:off x="4570413" y="1728788"/>
                <a:ext cx="158750" cy="1487488"/>
              </a:xfrm>
              <a:custGeom>
                <a:avLst/>
                <a:gdLst>
                  <a:gd name="T0" fmla="*/ 80 w 80"/>
                  <a:gd name="T1" fmla="*/ 0 h 745"/>
                  <a:gd name="T2" fmla="*/ 0 w 80"/>
                  <a:gd name="T3" fmla="*/ 9 h 745"/>
                  <a:gd name="T4" fmla="*/ 0 w 80"/>
                  <a:gd name="T5" fmla="*/ 9 h 745"/>
                  <a:gd name="T6" fmla="*/ 0 w 80"/>
                  <a:gd name="T7" fmla="*/ 745 h 745"/>
                  <a:gd name="T8" fmla="*/ 80 w 80"/>
                  <a:gd name="T9" fmla="*/ 736 h 745"/>
                  <a:gd name="T10" fmla="*/ 80 w 80"/>
                  <a:gd name="T11" fmla="*/ 2 h 745"/>
                  <a:gd name="T12" fmla="*/ 80 w 80"/>
                  <a:gd name="T13" fmla="*/ 0 h 745"/>
                </a:gdLst>
                <a:ahLst/>
                <a:cxnLst>
                  <a:cxn ang="0">
                    <a:pos x="T0" y="T1"/>
                  </a:cxn>
                  <a:cxn ang="0">
                    <a:pos x="T2" y="T3"/>
                  </a:cxn>
                  <a:cxn ang="0">
                    <a:pos x="T4" y="T5"/>
                  </a:cxn>
                  <a:cxn ang="0">
                    <a:pos x="T6" y="T7"/>
                  </a:cxn>
                  <a:cxn ang="0">
                    <a:pos x="T8" y="T9"/>
                  </a:cxn>
                  <a:cxn ang="0">
                    <a:pos x="T10" y="T11"/>
                  </a:cxn>
                  <a:cxn ang="0">
                    <a:pos x="T12" y="T13"/>
                  </a:cxn>
                </a:cxnLst>
                <a:rect l="0" t="0" r="r" b="b"/>
                <a:pathLst>
                  <a:path w="80" h="745">
                    <a:moveTo>
                      <a:pt x="80" y="0"/>
                    </a:moveTo>
                    <a:cubicBezTo>
                      <a:pt x="59" y="6"/>
                      <a:pt x="31" y="9"/>
                      <a:pt x="0" y="9"/>
                    </a:cubicBezTo>
                    <a:cubicBezTo>
                      <a:pt x="0" y="9"/>
                      <a:pt x="0" y="9"/>
                      <a:pt x="0" y="9"/>
                    </a:cubicBezTo>
                    <a:cubicBezTo>
                      <a:pt x="0" y="745"/>
                      <a:pt x="0" y="745"/>
                      <a:pt x="0" y="745"/>
                    </a:cubicBezTo>
                    <a:cubicBezTo>
                      <a:pt x="28" y="745"/>
                      <a:pt x="55" y="742"/>
                      <a:pt x="80" y="736"/>
                    </a:cubicBezTo>
                    <a:cubicBezTo>
                      <a:pt x="80" y="2"/>
                      <a:pt x="80" y="2"/>
                      <a:pt x="80" y="2"/>
                    </a:cubicBezTo>
                    <a:cubicBezTo>
                      <a:pt x="80" y="2"/>
                      <a:pt x="80" y="1"/>
                      <a:pt x="80" y="0"/>
                    </a:cubicBez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54"/>
              <p:cNvSpPr>
                <a:spLocks/>
              </p:cNvSpPr>
              <p:nvPr/>
            </p:nvSpPr>
            <p:spPr bwMode="auto">
              <a:xfrm>
                <a:off x="4410075" y="3198813"/>
                <a:ext cx="160338" cy="71438"/>
              </a:xfrm>
              <a:custGeom>
                <a:avLst/>
                <a:gdLst>
                  <a:gd name="T0" fmla="*/ 80 w 80"/>
                  <a:gd name="T1" fmla="*/ 36 h 36"/>
                  <a:gd name="T2" fmla="*/ 80 w 80"/>
                  <a:gd name="T3" fmla="*/ 9 h 36"/>
                  <a:gd name="T4" fmla="*/ 79 w 80"/>
                  <a:gd name="T5" fmla="*/ 9 h 36"/>
                  <a:gd name="T6" fmla="*/ 0 w 80"/>
                  <a:gd name="T7" fmla="*/ 0 h 36"/>
                  <a:gd name="T8" fmla="*/ 0 w 80"/>
                  <a:gd name="T9" fmla="*/ 27 h 36"/>
                  <a:gd name="T10" fmla="*/ 79 w 80"/>
                  <a:gd name="T11" fmla="*/ 36 h 36"/>
                  <a:gd name="T12" fmla="*/ 8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80" y="36"/>
                    </a:moveTo>
                    <a:cubicBezTo>
                      <a:pt x="80" y="9"/>
                      <a:pt x="80" y="9"/>
                      <a:pt x="80" y="9"/>
                    </a:cubicBezTo>
                    <a:cubicBezTo>
                      <a:pt x="80" y="9"/>
                      <a:pt x="80" y="9"/>
                      <a:pt x="79" y="9"/>
                    </a:cubicBezTo>
                    <a:cubicBezTo>
                      <a:pt x="52" y="9"/>
                      <a:pt x="25" y="6"/>
                      <a:pt x="0" y="0"/>
                    </a:cubicBezTo>
                    <a:cubicBezTo>
                      <a:pt x="0" y="27"/>
                      <a:pt x="0" y="27"/>
                      <a:pt x="0" y="27"/>
                    </a:cubicBezTo>
                    <a:cubicBezTo>
                      <a:pt x="25" y="33"/>
                      <a:pt x="52" y="36"/>
                      <a:pt x="79" y="36"/>
                    </a:cubicBezTo>
                    <a:cubicBezTo>
                      <a:pt x="80" y="36"/>
                      <a:pt x="80" y="36"/>
                      <a:pt x="80" y="36"/>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55"/>
              <p:cNvSpPr>
                <a:spLocks/>
              </p:cNvSpPr>
              <p:nvPr/>
            </p:nvSpPr>
            <p:spPr bwMode="auto">
              <a:xfrm>
                <a:off x="4570413" y="3198813"/>
                <a:ext cx="158750" cy="71438"/>
              </a:xfrm>
              <a:custGeom>
                <a:avLst/>
                <a:gdLst>
                  <a:gd name="T0" fmla="*/ 0 w 80"/>
                  <a:gd name="T1" fmla="*/ 36 h 36"/>
                  <a:gd name="T2" fmla="*/ 80 w 80"/>
                  <a:gd name="T3" fmla="*/ 27 h 36"/>
                  <a:gd name="T4" fmla="*/ 80 w 80"/>
                  <a:gd name="T5" fmla="*/ 0 h 36"/>
                  <a:gd name="T6" fmla="*/ 0 w 80"/>
                  <a:gd name="T7" fmla="*/ 9 h 36"/>
                  <a:gd name="T8" fmla="*/ 0 w 80"/>
                  <a:gd name="T9" fmla="*/ 36 h 36"/>
                </a:gdLst>
                <a:ahLst/>
                <a:cxnLst>
                  <a:cxn ang="0">
                    <a:pos x="T0" y="T1"/>
                  </a:cxn>
                  <a:cxn ang="0">
                    <a:pos x="T2" y="T3"/>
                  </a:cxn>
                  <a:cxn ang="0">
                    <a:pos x="T4" y="T5"/>
                  </a:cxn>
                  <a:cxn ang="0">
                    <a:pos x="T6" y="T7"/>
                  </a:cxn>
                  <a:cxn ang="0">
                    <a:pos x="T8" y="T9"/>
                  </a:cxn>
                </a:cxnLst>
                <a:rect l="0" t="0" r="r" b="b"/>
                <a:pathLst>
                  <a:path w="80" h="36">
                    <a:moveTo>
                      <a:pt x="0" y="36"/>
                    </a:moveTo>
                    <a:cubicBezTo>
                      <a:pt x="28" y="36"/>
                      <a:pt x="55" y="33"/>
                      <a:pt x="80" y="27"/>
                    </a:cubicBezTo>
                    <a:cubicBezTo>
                      <a:pt x="80" y="0"/>
                      <a:pt x="80" y="0"/>
                      <a:pt x="80" y="0"/>
                    </a:cubicBezTo>
                    <a:cubicBezTo>
                      <a:pt x="55" y="6"/>
                      <a:pt x="28" y="9"/>
                      <a:pt x="0" y="9"/>
                    </a:cubicBezTo>
                    <a:lnTo>
                      <a:pt x="0" y="36"/>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grpSp>
      <p:sp>
        <p:nvSpPr>
          <p:cNvPr id="56" name="Oval 56"/>
          <p:cNvSpPr>
            <a:spLocks noChangeArrowheads="1"/>
          </p:cNvSpPr>
          <p:nvPr/>
        </p:nvSpPr>
        <p:spPr bwMode="auto">
          <a:xfrm>
            <a:off x="4515697" y="2488608"/>
            <a:ext cx="578272" cy="578272"/>
          </a:xfrm>
          <a:prstGeom prst="ellipse">
            <a:avLst/>
          </a:prstGeom>
          <a:solidFill>
            <a:schemeClr val="accent1"/>
          </a:solidFill>
          <a:ln>
            <a:noFill/>
          </a:ln>
        </p:spPr>
        <p:txBody>
          <a:bodyPr vert="horz" wrap="square" lIns="0" tIns="0" rIns="0" bIns="0" numCol="1" anchor="t" anchorCtr="0" compatLnSpc="1">
            <a:prstTxWarp prst="textNoShape">
              <a:avLst/>
            </a:prstTxWarp>
          </a:bodyPr>
          <a:lstStyle/>
          <a:p>
            <a:pPr algn="ctr"/>
            <a:r>
              <a:rPr lang="en-US" altLang="zh-CN" sz="2400" dirty="0">
                <a:solidFill>
                  <a:schemeClr val="bg1"/>
                </a:solidFill>
              </a:rPr>
              <a:t>01</a:t>
            </a:r>
            <a:endParaRPr lang="zh-CN" altLang="en-US" sz="2400" dirty="0">
              <a:solidFill>
                <a:schemeClr val="bg1"/>
              </a:solidFill>
            </a:endParaRPr>
          </a:p>
        </p:txBody>
      </p:sp>
      <p:sp>
        <p:nvSpPr>
          <p:cNvPr id="57" name="Oval 57"/>
          <p:cNvSpPr>
            <a:spLocks noChangeArrowheads="1"/>
          </p:cNvSpPr>
          <p:nvPr/>
        </p:nvSpPr>
        <p:spPr bwMode="auto">
          <a:xfrm>
            <a:off x="3980181" y="3648262"/>
            <a:ext cx="578272" cy="580949"/>
          </a:xfrm>
          <a:prstGeom prst="ellipse">
            <a:avLst/>
          </a:prstGeom>
          <a:solidFill>
            <a:schemeClr val="accent2"/>
          </a:solidFill>
          <a:ln>
            <a:noFill/>
          </a:ln>
        </p:spPr>
        <p:txBody>
          <a:bodyPr vert="horz" wrap="square" lIns="0" tIns="0" rIns="0" bIns="0" numCol="1" anchor="t" anchorCtr="0" compatLnSpc="1">
            <a:prstTxWarp prst="textNoShape">
              <a:avLst/>
            </a:prstTxWarp>
          </a:bodyPr>
          <a:lstStyle/>
          <a:p>
            <a:pPr algn="ctr"/>
            <a:r>
              <a:rPr lang="en-US" altLang="zh-CN" sz="2400" dirty="0">
                <a:solidFill>
                  <a:schemeClr val="bg1"/>
                </a:solidFill>
              </a:rPr>
              <a:t>02</a:t>
            </a:r>
            <a:endParaRPr lang="zh-CN" altLang="en-US" sz="2400" dirty="0">
              <a:solidFill>
                <a:schemeClr val="bg1"/>
              </a:solidFill>
            </a:endParaRPr>
          </a:p>
        </p:txBody>
      </p:sp>
      <p:sp>
        <p:nvSpPr>
          <p:cNvPr id="58" name="Oval 58"/>
          <p:cNvSpPr>
            <a:spLocks noChangeArrowheads="1"/>
          </p:cNvSpPr>
          <p:nvPr/>
        </p:nvSpPr>
        <p:spPr bwMode="auto">
          <a:xfrm>
            <a:off x="4318848" y="4831759"/>
            <a:ext cx="578272" cy="578272"/>
          </a:xfrm>
          <a:prstGeom prst="ellipse">
            <a:avLst/>
          </a:prstGeom>
          <a:solidFill>
            <a:schemeClr val="accent1"/>
          </a:solidFill>
          <a:ln>
            <a:noFill/>
          </a:ln>
        </p:spPr>
        <p:txBody>
          <a:bodyPr vert="horz" wrap="square" lIns="0" tIns="0" rIns="0" bIns="0" numCol="1" anchor="t" anchorCtr="0" compatLnSpc="1">
            <a:prstTxWarp prst="textNoShape">
              <a:avLst/>
            </a:prstTxWarp>
          </a:bodyPr>
          <a:lstStyle/>
          <a:p>
            <a:pPr algn="ctr"/>
            <a:r>
              <a:rPr lang="en-US" altLang="zh-CN" sz="2400" dirty="0">
                <a:solidFill>
                  <a:schemeClr val="bg1"/>
                </a:solidFill>
              </a:rPr>
              <a:t>03</a:t>
            </a:r>
            <a:endParaRPr lang="zh-CN" altLang="en-US" sz="2400" dirty="0">
              <a:solidFill>
                <a:schemeClr val="bg1"/>
              </a:solidFill>
            </a:endParaRPr>
          </a:p>
        </p:txBody>
      </p:sp>
      <p:sp>
        <p:nvSpPr>
          <p:cNvPr id="59" name="Oval 59"/>
          <p:cNvSpPr>
            <a:spLocks noChangeArrowheads="1"/>
          </p:cNvSpPr>
          <p:nvPr/>
        </p:nvSpPr>
        <p:spPr bwMode="auto">
          <a:xfrm>
            <a:off x="7091402" y="2488608"/>
            <a:ext cx="580949" cy="578272"/>
          </a:xfrm>
          <a:prstGeom prst="ellipse">
            <a:avLst/>
          </a:prstGeom>
          <a:solidFill>
            <a:schemeClr val="accent1"/>
          </a:solidFill>
          <a:ln>
            <a:noFill/>
          </a:ln>
        </p:spPr>
        <p:txBody>
          <a:bodyPr vert="horz" wrap="square" lIns="0" tIns="0" rIns="0" bIns="0" numCol="1" anchor="t" anchorCtr="0" compatLnSpc="1">
            <a:prstTxWarp prst="textNoShape">
              <a:avLst/>
            </a:prstTxWarp>
          </a:bodyPr>
          <a:lstStyle/>
          <a:p>
            <a:pPr algn="ctr"/>
            <a:r>
              <a:rPr lang="en-US" altLang="zh-CN" sz="2400" dirty="0">
                <a:solidFill>
                  <a:schemeClr val="bg1"/>
                </a:solidFill>
              </a:rPr>
              <a:t>04</a:t>
            </a:r>
            <a:endParaRPr lang="zh-CN" altLang="en-US" sz="2400" dirty="0">
              <a:solidFill>
                <a:schemeClr val="bg1"/>
              </a:solidFill>
            </a:endParaRPr>
          </a:p>
        </p:txBody>
      </p:sp>
      <p:sp>
        <p:nvSpPr>
          <p:cNvPr id="60" name="Oval 60"/>
          <p:cNvSpPr>
            <a:spLocks noChangeArrowheads="1"/>
          </p:cNvSpPr>
          <p:nvPr/>
        </p:nvSpPr>
        <p:spPr bwMode="auto">
          <a:xfrm>
            <a:off x="7626918" y="3648262"/>
            <a:ext cx="580949" cy="580949"/>
          </a:xfrm>
          <a:prstGeom prst="ellipse">
            <a:avLst/>
          </a:prstGeom>
          <a:solidFill>
            <a:schemeClr val="accent2"/>
          </a:solidFill>
          <a:ln>
            <a:noFill/>
          </a:ln>
        </p:spPr>
        <p:txBody>
          <a:bodyPr vert="horz" wrap="square" lIns="0" tIns="0" rIns="0" bIns="0" numCol="1" anchor="t" anchorCtr="0" compatLnSpc="1">
            <a:prstTxWarp prst="textNoShape">
              <a:avLst/>
            </a:prstTxWarp>
          </a:bodyPr>
          <a:lstStyle/>
          <a:p>
            <a:pPr algn="ctr"/>
            <a:r>
              <a:rPr lang="en-US" altLang="zh-CN" sz="2400" dirty="0">
                <a:solidFill>
                  <a:schemeClr val="bg1"/>
                </a:solidFill>
              </a:rPr>
              <a:t>05</a:t>
            </a:r>
            <a:endParaRPr lang="zh-CN" altLang="en-US" sz="2400" dirty="0">
              <a:solidFill>
                <a:schemeClr val="bg1"/>
              </a:solidFill>
            </a:endParaRPr>
          </a:p>
        </p:txBody>
      </p:sp>
      <p:sp>
        <p:nvSpPr>
          <p:cNvPr id="61" name="Oval 61"/>
          <p:cNvSpPr>
            <a:spLocks noChangeArrowheads="1"/>
          </p:cNvSpPr>
          <p:nvPr/>
        </p:nvSpPr>
        <p:spPr bwMode="auto">
          <a:xfrm>
            <a:off x="7290648" y="4831759"/>
            <a:ext cx="578272" cy="578272"/>
          </a:xfrm>
          <a:prstGeom prst="ellipse">
            <a:avLst/>
          </a:prstGeom>
          <a:solidFill>
            <a:schemeClr val="accent1"/>
          </a:solidFill>
          <a:ln>
            <a:noFill/>
          </a:ln>
        </p:spPr>
        <p:txBody>
          <a:bodyPr vert="horz" wrap="square" lIns="0" tIns="0" rIns="0" bIns="0" numCol="1" anchor="t" anchorCtr="0" compatLnSpc="1">
            <a:prstTxWarp prst="textNoShape">
              <a:avLst/>
            </a:prstTxWarp>
          </a:bodyPr>
          <a:lstStyle/>
          <a:p>
            <a:pPr algn="ctr"/>
            <a:r>
              <a:rPr lang="en-US" altLang="zh-CN" sz="2400" dirty="0">
                <a:solidFill>
                  <a:schemeClr val="bg1"/>
                </a:solidFill>
              </a:rPr>
              <a:t>06</a:t>
            </a:r>
            <a:endParaRPr lang="zh-CN" altLang="en-US" sz="2400" dirty="0">
              <a:solidFill>
                <a:schemeClr val="bg1"/>
              </a:solidFill>
            </a:endParaRPr>
          </a:p>
        </p:txBody>
      </p:sp>
      <p:sp>
        <p:nvSpPr>
          <p:cNvPr id="67" name="Rectangle 24"/>
          <p:cNvSpPr>
            <a:spLocks noChangeArrowheads="1"/>
          </p:cNvSpPr>
          <p:nvPr/>
        </p:nvSpPr>
        <p:spPr bwMode="auto">
          <a:xfrm>
            <a:off x="7868920" y="2340061"/>
            <a:ext cx="3021059"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68" name="Rectangle 24"/>
          <p:cNvSpPr>
            <a:spLocks noChangeArrowheads="1"/>
          </p:cNvSpPr>
          <p:nvPr/>
        </p:nvSpPr>
        <p:spPr bwMode="auto">
          <a:xfrm>
            <a:off x="8400256" y="3485643"/>
            <a:ext cx="3021059"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69" name="Rectangle 24"/>
          <p:cNvSpPr>
            <a:spLocks noChangeArrowheads="1"/>
          </p:cNvSpPr>
          <p:nvPr/>
        </p:nvSpPr>
        <p:spPr bwMode="auto">
          <a:xfrm>
            <a:off x="8112224" y="4678511"/>
            <a:ext cx="3021059"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70" name="Rectangle 24"/>
          <p:cNvSpPr>
            <a:spLocks noChangeArrowheads="1"/>
          </p:cNvSpPr>
          <p:nvPr/>
        </p:nvSpPr>
        <p:spPr bwMode="auto">
          <a:xfrm>
            <a:off x="1294517" y="2340061"/>
            <a:ext cx="3024331"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71" name="Rectangle 24"/>
          <p:cNvSpPr>
            <a:spLocks noChangeArrowheads="1"/>
          </p:cNvSpPr>
          <p:nvPr/>
        </p:nvSpPr>
        <p:spPr bwMode="auto">
          <a:xfrm>
            <a:off x="766453" y="3485643"/>
            <a:ext cx="3024331"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72" name="Rectangle 24"/>
          <p:cNvSpPr>
            <a:spLocks noChangeArrowheads="1"/>
          </p:cNvSpPr>
          <p:nvPr/>
        </p:nvSpPr>
        <p:spPr bwMode="auto">
          <a:xfrm>
            <a:off x="1121888" y="4678511"/>
            <a:ext cx="3024331"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73" name="Rectangle 39">
            <a:extLst>
              <a:ext uri="{FF2B5EF4-FFF2-40B4-BE49-F238E27FC236}">
                <a16:creationId xmlns:a16="http://schemas.microsoft.com/office/drawing/2014/main" id="{5467385A-B07B-4512-A147-338AAFF1C852}"/>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74" name="Text Box 5">
            <a:extLst>
              <a:ext uri="{FF2B5EF4-FFF2-40B4-BE49-F238E27FC236}">
                <a16:creationId xmlns:a16="http://schemas.microsoft.com/office/drawing/2014/main" id="{7E98BE32-E41B-4318-AF0E-F471727C0171}"/>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70512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4859115" y="2145713"/>
            <a:ext cx="1023512" cy="1025212"/>
          </a:xfrm>
          <a:prstGeom prst="ellipse">
            <a:avLst/>
          </a:prstGeom>
          <a:solidFill>
            <a:schemeClr val="bg1">
              <a:lumMod val="50000"/>
              <a:alpha val="1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 name="Oval 6"/>
          <p:cNvSpPr>
            <a:spLocks noChangeArrowheads="1"/>
          </p:cNvSpPr>
          <p:nvPr/>
        </p:nvSpPr>
        <p:spPr bwMode="auto">
          <a:xfrm>
            <a:off x="6108749" y="2327631"/>
            <a:ext cx="790587" cy="790587"/>
          </a:xfrm>
          <a:prstGeom prst="ellipse">
            <a:avLst/>
          </a:prstGeom>
          <a:solidFill>
            <a:schemeClr val="accent6">
              <a:alpha val="1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 name="Oval 7"/>
          <p:cNvSpPr>
            <a:spLocks noChangeArrowheads="1"/>
          </p:cNvSpPr>
          <p:nvPr/>
        </p:nvSpPr>
        <p:spPr bwMode="auto">
          <a:xfrm>
            <a:off x="5481381" y="2849588"/>
            <a:ext cx="1023512" cy="1023512"/>
          </a:xfrm>
          <a:prstGeom prst="ellipse">
            <a:avLst/>
          </a:prstGeom>
          <a:solidFill>
            <a:schemeClr val="bg1">
              <a:lumMod val="50000"/>
              <a:alpha val="1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Oval 8"/>
          <p:cNvSpPr>
            <a:spLocks noChangeArrowheads="1"/>
          </p:cNvSpPr>
          <p:nvPr/>
        </p:nvSpPr>
        <p:spPr bwMode="auto">
          <a:xfrm>
            <a:off x="6135952" y="2829186"/>
            <a:ext cx="964005" cy="964005"/>
          </a:xfrm>
          <a:prstGeom prst="ellipse">
            <a:avLst/>
          </a:prstGeom>
          <a:solidFill>
            <a:schemeClr val="bg1">
              <a:lumMod val="50000"/>
              <a:alpha val="1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 name="Oval 9"/>
          <p:cNvSpPr>
            <a:spLocks noChangeArrowheads="1"/>
          </p:cNvSpPr>
          <p:nvPr/>
        </p:nvSpPr>
        <p:spPr bwMode="auto">
          <a:xfrm>
            <a:off x="6521895" y="3215128"/>
            <a:ext cx="964005" cy="964005"/>
          </a:xfrm>
          <a:prstGeom prst="ellipse">
            <a:avLst/>
          </a:prstGeom>
          <a:solidFill>
            <a:schemeClr val="bg1">
              <a:lumMod val="50000"/>
              <a:alpha val="1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Oval 10"/>
          <p:cNvSpPr>
            <a:spLocks noChangeArrowheads="1"/>
          </p:cNvSpPr>
          <p:nvPr/>
        </p:nvSpPr>
        <p:spPr bwMode="auto">
          <a:xfrm>
            <a:off x="5092039" y="3524562"/>
            <a:ext cx="964005" cy="964005"/>
          </a:xfrm>
          <a:prstGeom prst="ellipse">
            <a:avLst/>
          </a:prstGeom>
          <a:solidFill>
            <a:schemeClr val="bg1">
              <a:lumMod val="50000"/>
              <a:alpha val="1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Oval 11"/>
          <p:cNvSpPr>
            <a:spLocks noChangeArrowheads="1"/>
          </p:cNvSpPr>
          <p:nvPr/>
        </p:nvSpPr>
        <p:spPr bwMode="auto">
          <a:xfrm>
            <a:off x="4264050" y="3259332"/>
            <a:ext cx="751481" cy="746381"/>
          </a:xfrm>
          <a:prstGeom prst="ellipse">
            <a:avLst/>
          </a:prstGeom>
          <a:solidFill>
            <a:schemeClr val="bg1">
              <a:lumMod val="50000"/>
              <a:alpha val="1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2"/>
          <p:cNvSpPr>
            <a:spLocks/>
          </p:cNvSpPr>
          <p:nvPr/>
        </p:nvSpPr>
        <p:spPr bwMode="auto">
          <a:xfrm>
            <a:off x="4862515" y="2395639"/>
            <a:ext cx="2390460" cy="3213349"/>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Oval 13"/>
          <p:cNvSpPr>
            <a:spLocks noChangeArrowheads="1"/>
          </p:cNvSpPr>
          <p:nvPr/>
        </p:nvSpPr>
        <p:spPr bwMode="auto">
          <a:xfrm>
            <a:off x="4264050" y="2502751"/>
            <a:ext cx="1217332" cy="1217332"/>
          </a:xfrm>
          <a:prstGeom prst="ellipse">
            <a:avLst/>
          </a:prstGeom>
          <a:solidFill>
            <a:schemeClr val="accent1"/>
          </a:solidFill>
          <a:ln>
            <a:noFill/>
          </a:ln>
        </p:spPr>
        <p:txBody>
          <a:bodyPr vert="horz" wrap="square" lIns="0" tIns="0" rIns="0" bIns="0" numCol="1" anchor="t" anchorCtr="0" compatLnSpc="1">
            <a:prstTxWarp prst="textNoShape">
              <a:avLst/>
            </a:prstTxWarp>
          </a:bodyPr>
          <a:lstStyle/>
          <a:p>
            <a:pPr algn="ctr"/>
            <a:r>
              <a:rPr lang="en-US" altLang="zh-CN" sz="3200" b="1" dirty="0">
                <a:solidFill>
                  <a:schemeClr val="bg1"/>
                </a:solidFill>
              </a:rPr>
              <a:t>01</a:t>
            </a:r>
          </a:p>
          <a:p>
            <a:pPr algn="ctr"/>
            <a:r>
              <a:rPr lang="en-US" altLang="zh-CN" sz="1333" dirty="0">
                <a:solidFill>
                  <a:schemeClr val="bg1"/>
                </a:solidFill>
              </a:rPr>
              <a:t>Option here</a:t>
            </a:r>
            <a:endParaRPr lang="zh-CN" altLang="en-US" sz="1333" dirty="0">
              <a:solidFill>
                <a:schemeClr val="bg1"/>
              </a:solidFill>
            </a:endParaRPr>
          </a:p>
        </p:txBody>
      </p:sp>
      <p:sp>
        <p:nvSpPr>
          <p:cNvPr id="14" name="Oval 14"/>
          <p:cNvSpPr>
            <a:spLocks noChangeArrowheads="1"/>
          </p:cNvSpPr>
          <p:nvPr/>
        </p:nvSpPr>
        <p:spPr bwMode="auto">
          <a:xfrm>
            <a:off x="5467781" y="1762321"/>
            <a:ext cx="1217332" cy="1217332"/>
          </a:xfrm>
          <a:prstGeom prst="ellipse">
            <a:avLst/>
          </a:prstGeom>
          <a:solidFill>
            <a:schemeClr val="accent2"/>
          </a:solidFill>
          <a:ln>
            <a:noFill/>
          </a:ln>
        </p:spPr>
        <p:txBody>
          <a:bodyPr vert="horz" wrap="square" lIns="0" tIns="0" rIns="0" bIns="0" numCol="1" anchor="t" anchorCtr="0" compatLnSpc="1">
            <a:prstTxWarp prst="textNoShape">
              <a:avLst/>
            </a:prstTxWarp>
          </a:bodyPr>
          <a:lstStyle/>
          <a:p>
            <a:pPr algn="ctr"/>
            <a:r>
              <a:rPr lang="en-US" altLang="zh-CN" sz="3200" b="1" dirty="0">
                <a:solidFill>
                  <a:schemeClr val="bg1"/>
                </a:solidFill>
              </a:rPr>
              <a:t>02</a:t>
            </a:r>
          </a:p>
          <a:p>
            <a:pPr algn="ctr"/>
            <a:r>
              <a:rPr lang="en-US" altLang="zh-CN" sz="1333" dirty="0">
                <a:solidFill>
                  <a:schemeClr val="bg1"/>
                </a:solidFill>
              </a:rPr>
              <a:t>Option here</a:t>
            </a:r>
            <a:endParaRPr lang="zh-CN" altLang="en-US" sz="1333" dirty="0">
              <a:solidFill>
                <a:schemeClr val="bg1"/>
              </a:solidFill>
            </a:endParaRPr>
          </a:p>
        </p:txBody>
      </p:sp>
      <p:sp>
        <p:nvSpPr>
          <p:cNvPr id="17" name="Freeform 17"/>
          <p:cNvSpPr>
            <a:spLocks noEditPoints="1"/>
          </p:cNvSpPr>
          <p:nvPr/>
        </p:nvSpPr>
        <p:spPr bwMode="auto">
          <a:xfrm>
            <a:off x="9411081" y="1837014"/>
            <a:ext cx="244432" cy="329101"/>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18"/>
          <p:cNvSpPr>
            <a:spLocks noEditPoints="1"/>
          </p:cNvSpPr>
          <p:nvPr/>
        </p:nvSpPr>
        <p:spPr bwMode="auto">
          <a:xfrm>
            <a:off x="8697469" y="4747213"/>
            <a:ext cx="327507" cy="268395"/>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19"/>
          <p:cNvSpPr>
            <a:spLocks noEditPoints="1"/>
          </p:cNvSpPr>
          <p:nvPr/>
        </p:nvSpPr>
        <p:spPr bwMode="auto">
          <a:xfrm>
            <a:off x="3415304" y="4721652"/>
            <a:ext cx="393008" cy="319517"/>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20"/>
          <p:cNvSpPr>
            <a:spLocks noEditPoints="1"/>
          </p:cNvSpPr>
          <p:nvPr/>
        </p:nvSpPr>
        <p:spPr bwMode="auto">
          <a:xfrm>
            <a:off x="2480252" y="1814645"/>
            <a:ext cx="332299" cy="373835"/>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 name="Rectangle 24"/>
          <p:cNvSpPr>
            <a:spLocks noChangeArrowheads="1"/>
          </p:cNvSpPr>
          <p:nvPr/>
        </p:nvSpPr>
        <p:spPr bwMode="auto">
          <a:xfrm>
            <a:off x="8220553" y="2408000"/>
            <a:ext cx="2625488"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23" name="Rectangle 24"/>
          <p:cNvSpPr>
            <a:spLocks noChangeArrowheads="1"/>
          </p:cNvSpPr>
          <p:nvPr/>
        </p:nvSpPr>
        <p:spPr bwMode="auto">
          <a:xfrm>
            <a:off x="1333657" y="2408000"/>
            <a:ext cx="2625488"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2299064" y="5220606"/>
            <a:ext cx="2625488"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7548479" y="5220606"/>
            <a:ext cx="2625488"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31" name="Oval 14"/>
          <p:cNvSpPr>
            <a:spLocks noChangeArrowheads="1"/>
          </p:cNvSpPr>
          <p:nvPr/>
        </p:nvSpPr>
        <p:spPr bwMode="auto">
          <a:xfrm>
            <a:off x="6685113" y="2166115"/>
            <a:ext cx="1217332" cy="1217332"/>
          </a:xfrm>
          <a:prstGeom prst="ellipse">
            <a:avLst/>
          </a:prstGeom>
          <a:solidFill>
            <a:schemeClr val="accent1"/>
          </a:solidFill>
          <a:ln>
            <a:noFill/>
          </a:ln>
        </p:spPr>
        <p:txBody>
          <a:bodyPr vert="horz" wrap="square" lIns="0" tIns="0" rIns="0" bIns="0" numCol="1" anchor="t" anchorCtr="0" compatLnSpc="1">
            <a:prstTxWarp prst="textNoShape">
              <a:avLst/>
            </a:prstTxWarp>
          </a:bodyPr>
          <a:lstStyle/>
          <a:p>
            <a:pPr algn="ctr"/>
            <a:r>
              <a:rPr lang="en-US" altLang="zh-CN" sz="3200" b="1" dirty="0">
                <a:solidFill>
                  <a:schemeClr val="bg1"/>
                </a:solidFill>
              </a:rPr>
              <a:t>03</a:t>
            </a:r>
          </a:p>
          <a:p>
            <a:pPr algn="ctr"/>
            <a:r>
              <a:rPr lang="en-US" altLang="zh-CN" sz="1333" dirty="0">
                <a:solidFill>
                  <a:schemeClr val="bg1"/>
                </a:solidFill>
              </a:rPr>
              <a:t>Option here</a:t>
            </a:r>
            <a:endParaRPr lang="zh-CN" altLang="en-US" sz="1333" dirty="0">
              <a:solidFill>
                <a:schemeClr val="bg1"/>
              </a:solidFill>
            </a:endParaRPr>
          </a:p>
        </p:txBody>
      </p:sp>
      <p:sp>
        <p:nvSpPr>
          <p:cNvPr id="32" name="Oval 14"/>
          <p:cNvSpPr>
            <a:spLocks noChangeArrowheads="1"/>
          </p:cNvSpPr>
          <p:nvPr/>
        </p:nvSpPr>
        <p:spPr bwMode="auto">
          <a:xfrm>
            <a:off x="6054541" y="3311189"/>
            <a:ext cx="1217332" cy="1217332"/>
          </a:xfrm>
          <a:prstGeom prst="ellipse">
            <a:avLst/>
          </a:prstGeom>
          <a:solidFill>
            <a:schemeClr val="accent2"/>
          </a:solidFill>
          <a:ln>
            <a:noFill/>
          </a:ln>
        </p:spPr>
        <p:txBody>
          <a:bodyPr vert="horz" wrap="square" lIns="0" tIns="0" rIns="0" bIns="0" numCol="1" anchor="t" anchorCtr="0" compatLnSpc="1">
            <a:prstTxWarp prst="textNoShape">
              <a:avLst/>
            </a:prstTxWarp>
          </a:bodyPr>
          <a:lstStyle/>
          <a:p>
            <a:pPr algn="ctr"/>
            <a:r>
              <a:rPr lang="en-US" altLang="zh-CN" sz="3200" b="1" dirty="0">
                <a:solidFill>
                  <a:schemeClr val="bg1"/>
                </a:solidFill>
              </a:rPr>
              <a:t>04</a:t>
            </a:r>
          </a:p>
          <a:p>
            <a:pPr algn="ctr"/>
            <a:r>
              <a:rPr lang="en-US" altLang="zh-CN" sz="1333" dirty="0">
                <a:solidFill>
                  <a:schemeClr val="bg1"/>
                </a:solidFill>
              </a:rPr>
              <a:t>Option here</a:t>
            </a:r>
            <a:endParaRPr lang="zh-CN" altLang="en-US" sz="1333" dirty="0">
              <a:solidFill>
                <a:schemeClr val="bg1"/>
              </a:solidFill>
            </a:endParaRPr>
          </a:p>
        </p:txBody>
      </p:sp>
      <p:sp>
        <p:nvSpPr>
          <p:cNvPr id="26" name="Rectangle 39">
            <a:extLst>
              <a:ext uri="{FF2B5EF4-FFF2-40B4-BE49-F238E27FC236}">
                <a16:creationId xmlns:a16="http://schemas.microsoft.com/office/drawing/2014/main" id="{CC6B2B77-91BC-4853-AE8A-05150DCCBB07}"/>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27" name="Text Box 5">
            <a:extLst>
              <a:ext uri="{FF2B5EF4-FFF2-40B4-BE49-F238E27FC236}">
                <a16:creationId xmlns:a16="http://schemas.microsoft.com/office/drawing/2014/main" id="{54919BF7-EC93-4567-8386-7F71BDCCE026}"/>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172853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表 18"/>
          <p:cNvGraphicFramePr/>
          <p:nvPr>
            <p:extLst/>
          </p:nvPr>
        </p:nvGraphicFramePr>
        <p:xfrm>
          <a:off x="4337879" y="1764784"/>
          <a:ext cx="3516243" cy="3615091"/>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组合 32"/>
          <p:cNvGrpSpPr/>
          <p:nvPr/>
        </p:nvGrpSpPr>
        <p:grpSpPr>
          <a:xfrm>
            <a:off x="4590019" y="2349327"/>
            <a:ext cx="3770856" cy="3770856"/>
            <a:chOff x="3491329" y="1261482"/>
            <a:chExt cx="3006725" cy="3006726"/>
          </a:xfrm>
        </p:grpSpPr>
        <p:grpSp>
          <p:nvGrpSpPr>
            <p:cNvPr id="31" name="组合 30"/>
            <p:cNvGrpSpPr/>
            <p:nvPr/>
          </p:nvGrpSpPr>
          <p:grpSpPr>
            <a:xfrm rot="900000">
              <a:off x="3491329" y="1261482"/>
              <a:ext cx="3006725" cy="3006726"/>
              <a:chOff x="3491329" y="1261482"/>
              <a:chExt cx="3006725" cy="3006726"/>
            </a:xfrm>
          </p:grpSpPr>
          <p:grpSp>
            <p:nvGrpSpPr>
              <p:cNvPr id="16" name="组合 15"/>
              <p:cNvGrpSpPr/>
              <p:nvPr/>
            </p:nvGrpSpPr>
            <p:grpSpPr>
              <a:xfrm>
                <a:off x="5015329" y="2787070"/>
                <a:ext cx="1482725" cy="1481138"/>
                <a:chOff x="4549776" y="2547938"/>
                <a:chExt cx="1482725" cy="1481138"/>
              </a:xfrm>
            </p:grpSpPr>
            <p:sp>
              <p:nvSpPr>
                <p:cNvPr id="5" name="Freeform 5"/>
                <p:cNvSpPr>
                  <a:spLocks/>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6"/>
                <p:cNvSpPr>
                  <a:spLocks/>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7"/>
                <p:cNvSpPr>
                  <a:spLocks/>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8"/>
                <p:cNvSpPr>
                  <a:spLocks/>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9"/>
                <p:cNvSpPr>
                  <a:spLocks/>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0"/>
                <p:cNvSpPr>
                  <a:spLocks/>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1"/>
                <p:cNvSpPr>
                  <a:spLocks/>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12" name="Freeform 12"/>
              <p:cNvSpPr>
                <a:spLocks/>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14" name="Freeform 14"/>
            <p:cNvSpPr>
              <a:spLocks/>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17" name="Freeform 19"/>
          <p:cNvSpPr>
            <a:spLocks noEditPoints="1"/>
          </p:cNvSpPr>
          <p:nvPr/>
        </p:nvSpPr>
        <p:spPr bwMode="auto">
          <a:xfrm>
            <a:off x="5793044" y="2774511"/>
            <a:ext cx="587973" cy="539165"/>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Rectangle 24"/>
          <p:cNvSpPr>
            <a:spLocks noChangeArrowheads="1"/>
          </p:cNvSpPr>
          <p:nvPr/>
        </p:nvSpPr>
        <p:spPr bwMode="auto">
          <a:xfrm>
            <a:off x="5128128" y="3416805"/>
            <a:ext cx="1935744"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333" b="1" dirty="0">
                <a:solidFill>
                  <a:schemeClr val="tx1">
                    <a:lumMod val="75000"/>
                    <a:lumOff val="25000"/>
                  </a:schemeClr>
                </a:solidFill>
              </a:rPr>
              <a:t>TOPIC HEADER HERE</a:t>
            </a:r>
            <a:endParaRPr lang="zh-CN" altLang="en-US" sz="1333" dirty="0">
              <a:solidFill>
                <a:schemeClr val="tx1">
                  <a:lumMod val="75000"/>
                  <a:lumOff val="25000"/>
                </a:schemeClr>
              </a:solidFill>
            </a:endParaRPr>
          </a:p>
          <a:p>
            <a:pPr algn="ctr">
              <a:lnSpc>
                <a:spcPct val="120000"/>
              </a:lnSpc>
              <a:spcBef>
                <a:spcPts val="400"/>
              </a:spcBef>
            </a:pPr>
            <a:r>
              <a:rPr lang="en-US" altLang="zh-CN" sz="1067" dirty="0">
                <a:solidFill>
                  <a:schemeClr val="bg1">
                    <a:lumMod val="50000"/>
                  </a:schemeClr>
                </a:solidFill>
              </a:rPr>
              <a:t>We have many PowerPoint templates that has been specifically designed. </a:t>
            </a:r>
          </a:p>
        </p:txBody>
      </p:sp>
      <p:sp>
        <p:nvSpPr>
          <p:cNvPr id="20" name="Rectangle 24"/>
          <p:cNvSpPr>
            <a:spLocks noChangeArrowheads="1"/>
          </p:cNvSpPr>
          <p:nvPr/>
        </p:nvSpPr>
        <p:spPr bwMode="auto">
          <a:xfrm>
            <a:off x="1150395" y="2188179"/>
            <a:ext cx="2275607" cy="128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22" name="Rectangle 24"/>
          <p:cNvSpPr>
            <a:spLocks noChangeArrowheads="1"/>
          </p:cNvSpPr>
          <p:nvPr/>
        </p:nvSpPr>
        <p:spPr bwMode="auto">
          <a:xfrm>
            <a:off x="3656198" y="2252649"/>
            <a:ext cx="79899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3200" b="1" dirty="0">
                <a:solidFill>
                  <a:schemeClr val="accent2"/>
                </a:solidFill>
              </a:rPr>
              <a:t>15%</a:t>
            </a:r>
            <a:endParaRPr lang="en-US" altLang="zh-CN" sz="2400" dirty="0">
              <a:solidFill>
                <a:schemeClr val="accent2"/>
              </a:solidFill>
            </a:endParaRPr>
          </a:p>
        </p:txBody>
      </p:sp>
      <p:sp>
        <p:nvSpPr>
          <p:cNvPr id="24" name="Rectangle 24"/>
          <p:cNvSpPr>
            <a:spLocks noChangeArrowheads="1"/>
          </p:cNvSpPr>
          <p:nvPr/>
        </p:nvSpPr>
        <p:spPr bwMode="auto">
          <a:xfrm>
            <a:off x="1342416" y="4596139"/>
            <a:ext cx="2275607" cy="128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3848220" y="4660609"/>
            <a:ext cx="79899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3200" b="1" dirty="0">
                <a:solidFill>
                  <a:schemeClr val="accent1"/>
                </a:solidFill>
              </a:rPr>
              <a:t>40%</a:t>
            </a:r>
            <a:endParaRPr lang="en-US" altLang="zh-CN" sz="2400" dirty="0">
              <a:solidFill>
                <a:schemeClr val="accent1"/>
              </a:solidFill>
            </a:endParaRPr>
          </a:p>
        </p:txBody>
      </p:sp>
      <p:sp>
        <p:nvSpPr>
          <p:cNvPr id="26" name="Rectangle 24"/>
          <p:cNvSpPr>
            <a:spLocks noChangeArrowheads="1"/>
          </p:cNvSpPr>
          <p:nvPr/>
        </p:nvSpPr>
        <p:spPr bwMode="auto">
          <a:xfrm>
            <a:off x="7915335" y="1433059"/>
            <a:ext cx="2262617" cy="128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27" name="Rectangle 24"/>
          <p:cNvSpPr>
            <a:spLocks noChangeArrowheads="1"/>
          </p:cNvSpPr>
          <p:nvPr/>
        </p:nvSpPr>
        <p:spPr bwMode="auto">
          <a:xfrm>
            <a:off x="6872098" y="1493539"/>
            <a:ext cx="798993" cy="55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3200" b="1" dirty="0">
                <a:solidFill>
                  <a:schemeClr val="accent1"/>
                </a:solidFill>
              </a:rPr>
              <a:t>20%</a:t>
            </a:r>
            <a:endParaRPr lang="en-US" altLang="zh-CN" sz="2400" dirty="0">
              <a:solidFill>
                <a:schemeClr val="accent1"/>
              </a:solidFill>
            </a:endParaRPr>
          </a:p>
        </p:txBody>
      </p:sp>
      <p:sp>
        <p:nvSpPr>
          <p:cNvPr id="28" name="Rectangle 24"/>
          <p:cNvSpPr>
            <a:spLocks noChangeArrowheads="1"/>
          </p:cNvSpPr>
          <p:nvPr/>
        </p:nvSpPr>
        <p:spPr bwMode="auto">
          <a:xfrm>
            <a:off x="9002013" y="3313676"/>
            <a:ext cx="2262617" cy="128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29" name="Rectangle 24"/>
          <p:cNvSpPr>
            <a:spLocks noChangeArrowheads="1"/>
          </p:cNvSpPr>
          <p:nvPr/>
        </p:nvSpPr>
        <p:spPr bwMode="auto">
          <a:xfrm>
            <a:off x="7915336" y="3304869"/>
            <a:ext cx="798993" cy="55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3200" b="1" dirty="0">
                <a:solidFill>
                  <a:schemeClr val="accent2"/>
                </a:solidFill>
              </a:rPr>
              <a:t>25%</a:t>
            </a:r>
            <a:endParaRPr lang="en-US" altLang="zh-CN" sz="2400" dirty="0">
              <a:solidFill>
                <a:schemeClr val="accent2"/>
              </a:solidFill>
            </a:endParaRPr>
          </a:p>
        </p:txBody>
      </p:sp>
      <p:sp>
        <p:nvSpPr>
          <p:cNvPr id="30" name="Rectangle 39">
            <a:extLst>
              <a:ext uri="{FF2B5EF4-FFF2-40B4-BE49-F238E27FC236}">
                <a16:creationId xmlns:a16="http://schemas.microsoft.com/office/drawing/2014/main" id="{C3AD9DD1-B1AA-4E3F-944F-47C7C6314E59}"/>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32" name="Text Box 5">
            <a:extLst>
              <a:ext uri="{FF2B5EF4-FFF2-40B4-BE49-F238E27FC236}">
                <a16:creationId xmlns:a16="http://schemas.microsoft.com/office/drawing/2014/main" id="{FA313BB5-BEEB-4C55-828F-30E22D1C47C3}"/>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232797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7FBA777-7810-4DBF-9157-C6EBD77B5079}"/>
              </a:ext>
            </a:extLst>
          </p:cNvPr>
          <p:cNvGrpSpPr/>
          <p:nvPr/>
        </p:nvGrpSpPr>
        <p:grpSpPr>
          <a:xfrm rot="5400000">
            <a:off x="4312904" y="-1879327"/>
            <a:ext cx="3566193" cy="10424961"/>
            <a:chOff x="319318" y="-5385298"/>
            <a:chExt cx="11553372" cy="11922622"/>
          </a:xfrm>
        </p:grpSpPr>
        <p:sp>
          <p:nvSpPr>
            <p:cNvPr id="3" name="矩形 2">
              <a:extLst>
                <a:ext uri="{FF2B5EF4-FFF2-40B4-BE49-F238E27FC236}">
                  <a16:creationId xmlns:a16="http://schemas.microsoft.com/office/drawing/2014/main" id="{A46E31C4-52D5-4A06-B019-8AE245E31C5F}"/>
                </a:ext>
              </a:extLst>
            </p:cNvPr>
            <p:cNvSpPr/>
            <p:nvPr/>
          </p:nvSpPr>
          <p:spPr>
            <a:xfrm>
              <a:off x="319318" y="-5385298"/>
              <a:ext cx="11553372" cy="119226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047A215-A526-447B-A674-BBDA0B8A7DF6}"/>
                </a:ext>
              </a:extLst>
            </p:cNvPr>
            <p:cNvSpPr/>
            <p:nvPr/>
          </p:nvSpPr>
          <p:spPr>
            <a:xfrm>
              <a:off x="771587" y="-5235899"/>
              <a:ext cx="10648830" cy="1158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A4BFE37-7EB4-402A-9FAB-F9363CF4F228}"/>
              </a:ext>
            </a:extLst>
          </p:cNvPr>
          <p:cNvGrpSpPr/>
          <p:nvPr/>
        </p:nvGrpSpPr>
        <p:grpSpPr>
          <a:xfrm rot="5400000">
            <a:off x="3576637" y="-2226759"/>
            <a:ext cx="5038727" cy="11119826"/>
            <a:chOff x="-402241" y="-2477618"/>
            <a:chExt cx="5336037" cy="11775959"/>
          </a:xfrm>
        </p:grpSpPr>
        <p:pic>
          <p:nvPicPr>
            <p:cNvPr id="6" name="图片 5">
              <a:extLst>
                <a:ext uri="{FF2B5EF4-FFF2-40B4-BE49-F238E27FC236}">
                  <a16:creationId xmlns:a16="http://schemas.microsoft.com/office/drawing/2014/main" id="{EED0F99A-1BE8-4B0C-A4EC-AE834F293D39}"/>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a:off x="2164277" y="6415083"/>
              <a:ext cx="2769519" cy="2883258"/>
            </a:xfrm>
            <a:prstGeom prst="rect">
              <a:avLst/>
            </a:prstGeom>
          </p:spPr>
        </p:pic>
        <p:pic>
          <p:nvPicPr>
            <p:cNvPr id="7" name="图片 6">
              <a:extLst>
                <a:ext uri="{FF2B5EF4-FFF2-40B4-BE49-F238E27FC236}">
                  <a16:creationId xmlns:a16="http://schemas.microsoft.com/office/drawing/2014/main" id="{9F7A343A-CCDB-431B-AF58-EDA42AE5493C}"/>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rot="10800000">
              <a:off x="-402241" y="-2477618"/>
              <a:ext cx="2769519" cy="2883260"/>
            </a:xfrm>
            <a:prstGeom prst="rect">
              <a:avLst/>
            </a:prstGeom>
          </p:spPr>
        </p:pic>
      </p:grpSp>
      <p:sp>
        <p:nvSpPr>
          <p:cNvPr id="8" name="Text Box 42">
            <a:extLst>
              <a:ext uri="{FF2B5EF4-FFF2-40B4-BE49-F238E27FC236}">
                <a16:creationId xmlns:a16="http://schemas.microsoft.com/office/drawing/2014/main" id="{82875736-0C48-4DAE-B33A-341001ABB866}"/>
              </a:ext>
            </a:extLst>
          </p:cNvPr>
          <p:cNvSpPr txBox="1">
            <a:spLocks noChangeArrowheads="1"/>
          </p:cNvSpPr>
          <p:nvPr/>
        </p:nvSpPr>
        <p:spPr bwMode="auto">
          <a:xfrm>
            <a:off x="4569152" y="2969402"/>
            <a:ext cx="46987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3200" b="1" dirty="0">
                <a:solidFill>
                  <a:srgbClr val="36565C"/>
                </a:solidFill>
                <a:latin typeface="微软雅黑" panose="020B0503020204020204" pitchFamily="34" charset="-122"/>
                <a:ea typeface="微软雅黑" panose="020B0503020204020204" pitchFamily="34" charset="-122"/>
              </a:rPr>
              <a:t>此处添加过渡页标题文本</a:t>
            </a:r>
            <a:endParaRPr lang="en-US" altLang="zh-CN" sz="3200" b="1" dirty="0">
              <a:solidFill>
                <a:srgbClr val="36565C"/>
              </a:solidFill>
              <a:latin typeface="微软雅黑" panose="020B0503020204020204" pitchFamily="34" charset="-122"/>
              <a:ea typeface="微软雅黑" panose="020B0503020204020204" pitchFamily="34" charset="-122"/>
            </a:endParaRPr>
          </a:p>
        </p:txBody>
      </p:sp>
      <p:sp>
        <p:nvSpPr>
          <p:cNvPr id="9" name="Text Box 43">
            <a:extLst>
              <a:ext uri="{FF2B5EF4-FFF2-40B4-BE49-F238E27FC236}">
                <a16:creationId xmlns:a16="http://schemas.microsoft.com/office/drawing/2014/main" id="{045AC011-1EEB-49CC-9EAF-FD672350BAAF}"/>
              </a:ext>
            </a:extLst>
          </p:cNvPr>
          <p:cNvSpPr txBox="1">
            <a:spLocks noChangeArrowheads="1"/>
          </p:cNvSpPr>
          <p:nvPr/>
        </p:nvSpPr>
        <p:spPr bwMode="auto">
          <a:xfrm>
            <a:off x="4569152" y="3508754"/>
            <a:ext cx="36279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1600" dirty="0">
                <a:solidFill>
                  <a:schemeClr val="tx1">
                    <a:lumMod val="50000"/>
                    <a:lumOff val="50000"/>
                  </a:schemeClr>
                </a:solidFill>
              </a:rPr>
              <a:t>This is a good space for a short subtitle</a:t>
            </a:r>
          </a:p>
        </p:txBody>
      </p:sp>
      <p:grpSp>
        <p:nvGrpSpPr>
          <p:cNvPr id="10" name="组合 9">
            <a:extLst>
              <a:ext uri="{FF2B5EF4-FFF2-40B4-BE49-F238E27FC236}">
                <a16:creationId xmlns:a16="http://schemas.microsoft.com/office/drawing/2014/main" id="{78559A87-3D6C-43C8-BD29-6A026D4B2A11}"/>
              </a:ext>
            </a:extLst>
          </p:cNvPr>
          <p:cNvGrpSpPr/>
          <p:nvPr/>
        </p:nvGrpSpPr>
        <p:grpSpPr>
          <a:xfrm>
            <a:off x="3047808" y="2797296"/>
            <a:ext cx="1263408" cy="1263408"/>
            <a:chOff x="6006903" y="1242060"/>
            <a:chExt cx="914794" cy="914794"/>
          </a:xfrm>
        </p:grpSpPr>
        <p:sp>
          <p:nvSpPr>
            <p:cNvPr id="11" name="椭圆 10">
              <a:extLst>
                <a:ext uri="{FF2B5EF4-FFF2-40B4-BE49-F238E27FC236}">
                  <a16:creationId xmlns:a16="http://schemas.microsoft.com/office/drawing/2014/main" id="{9E17B8AD-455A-4156-97CB-61FE54E113B1}"/>
                </a:ext>
              </a:extLst>
            </p:cNvPr>
            <p:cNvSpPr/>
            <p:nvPr/>
          </p:nvSpPr>
          <p:spPr>
            <a:xfrm>
              <a:off x="6080760" y="1318260"/>
              <a:ext cx="767080" cy="767080"/>
            </a:xfrm>
            <a:prstGeom prst="ellipse">
              <a:avLst/>
            </a:prstGeom>
            <a:solidFill>
              <a:srgbClr val="3656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5400" dirty="0">
                  <a:latin typeface="Impact" panose="020B0806030902050204" pitchFamily="34" charset="0"/>
                </a:rPr>
                <a:t>03</a:t>
              </a:r>
              <a:endParaRPr lang="zh-CN" altLang="en-US" sz="5400" dirty="0">
                <a:latin typeface="Impact" panose="020B0806030902050204" pitchFamily="34" charset="0"/>
              </a:endParaRPr>
            </a:p>
          </p:txBody>
        </p:sp>
        <p:sp>
          <p:nvSpPr>
            <p:cNvPr id="12" name="椭圆 11">
              <a:extLst>
                <a:ext uri="{FF2B5EF4-FFF2-40B4-BE49-F238E27FC236}">
                  <a16:creationId xmlns:a16="http://schemas.microsoft.com/office/drawing/2014/main" id="{D2B3688E-5AB5-4ECB-90D2-7315D16B05D6}"/>
                </a:ext>
              </a:extLst>
            </p:cNvPr>
            <p:cNvSpPr/>
            <p:nvPr/>
          </p:nvSpPr>
          <p:spPr>
            <a:xfrm>
              <a:off x="6006903" y="1242060"/>
              <a:ext cx="914794" cy="914794"/>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6000" dirty="0">
                <a:latin typeface="Impact" panose="020B0806030902050204" pitchFamily="34" charset="0"/>
              </a:endParaRPr>
            </a:p>
          </p:txBody>
        </p:sp>
      </p:grpSp>
    </p:spTree>
    <p:extLst>
      <p:ext uri="{BB962C8B-B14F-4D97-AF65-F5344CB8AC3E}">
        <p14:creationId xmlns:p14="http://schemas.microsoft.com/office/powerpoint/2010/main" val="21061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
          <p:cNvSpPr>
            <a:spLocks noChangeAspect="1" noChangeArrowheads="1" noTextEdit="1"/>
          </p:cNvSpPr>
          <p:nvPr/>
        </p:nvSpPr>
        <p:spPr bwMode="auto">
          <a:xfrm>
            <a:off x="1270000" y="1879171"/>
            <a:ext cx="9652000" cy="387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3" name="Rectangle 14"/>
          <p:cNvSpPr>
            <a:spLocks noChangeArrowheads="1"/>
          </p:cNvSpPr>
          <p:nvPr/>
        </p:nvSpPr>
        <p:spPr bwMode="auto">
          <a:xfrm>
            <a:off x="1270000" y="1972304"/>
            <a:ext cx="1930400" cy="1936749"/>
          </a:xfrm>
          <a:prstGeom prst="rect">
            <a:avLst/>
          </a:prstGeom>
          <a:solidFill>
            <a:schemeClr val="accent1"/>
          </a:solidFill>
          <a:ln>
            <a:noFill/>
          </a:ln>
        </p:spPr>
        <p:txBody>
          <a:bodyPr/>
          <a:lstStyle/>
          <a:p>
            <a:endParaRPr lang="zh-CN" altLang="en-US" sz="2400">
              <a:solidFill>
                <a:schemeClr val="accent1"/>
              </a:solidFill>
            </a:endParaRPr>
          </a:p>
        </p:txBody>
      </p:sp>
      <p:sp>
        <p:nvSpPr>
          <p:cNvPr id="4" name="Rectangle 15" descr="318740-130P60HZ091"/>
          <p:cNvSpPr>
            <a:spLocks noChangeArrowheads="1"/>
          </p:cNvSpPr>
          <p:nvPr/>
        </p:nvSpPr>
        <p:spPr bwMode="auto">
          <a:xfrm>
            <a:off x="3200400" y="1972304"/>
            <a:ext cx="1930400" cy="1936749"/>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txBody>
          <a:bodyPr/>
          <a:lstStyle/>
          <a:p>
            <a:endParaRPr lang="zh-CN" altLang="en-US" sz="2400"/>
          </a:p>
        </p:txBody>
      </p:sp>
      <p:sp>
        <p:nvSpPr>
          <p:cNvPr id="5" name="Rectangle 16"/>
          <p:cNvSpPr>
            <a:spLocks noChangeArrowheads="1"/>
          </p:cNvSpPr>
          <p:nvPr/>
        </p:nvSpPr>
        <p:spPr bwMode="auto">
          <a:xfrm>
            <a:off x="5130800" y="1972304"/>
            <a:ext cx="1930400" cy="1936749"/>
          </a:xfrm>
          <a:prstGeom prst="rect">
            <a:avLst/>
          </a:prstGeom>
          <a:solidFill>
            <a:schemeClr val="accent1"/>
          </a:solidFill>
          <a:ln>
            <a:noFill/>
          </a:ln>
        </p:spPr>
        <p:txBody>
          <a:bodyPr/>
          <a:lstStyle/>
          <a:p>
            <a:endParaRPr lang="zh-CN" altLang="en-US" sz="2400">
              <a:solidFill>
                <a:schemeClr val="accent1"/>
              </a:solidFill>
            </a:endParaRPr>
          </a:p>
        </p:txBody>
      </p:sp>
      <p:sp>
        <p:nvSpPr>
          <p:cNvPr id="6" name="Rectangle 17" descr="22"/>
          <p:cNvSpPr>
            <a:spLocks noChangeArrowheads="1"/>
          </p:cNvSpPr>
          <p:nvPr/>
        </p:nvSpPr>
        <p:spPr bwMode="auto">
          <a:xfrm>
            <a:off x="7061200" y="1972304"/>
            <a:ext cx="1930400" cy="193674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txBody>
          <a:bodyPr/>
          <a:lstStyle/>
          <a:p>
            <a:endParaRPr lang="zh-CN" altLang="en-US" sz="2400"/>
          </a:p>
        </p:txBody>
      </p:sp>
      <p:sp>
        <p:nvSpPr>
          <p:cNvPr id="7" name="Rectangle 18"/>
          <p:cNvSpPr>
            <a:spLocks noChangeArrowheads="1"/>
          </p:cNvSpPr>
          <p:nvPr/>
        </p:nvSpPr>
        <p:spPr bwMode="auto">
          <a:xfrm>
            <a:off x="8991600" y="1972304"/>
            <a:ext cx="1930400" cy="1936749"/>
          </a:xfrm>
          <a:prstGeom prst="rect">
            <a:avLst/>
          </a:prstGeom>
          <a:solidFill>
            <a:schemeClr val="accent1"/>
          </a:solidFill>
          <a:ln>
            <a:noFill/>
          </a:ln>
        </p:spPr>
        <p:txBody>
          <a:bodyPr/>
          <a:lstStyle/>
          <a:p>
            <a:endParaRPr lang="zh-CN" altLang="en-US" sz="2400">
              <a:solidFill>
                <a:schemeClr val="accent1"/>
              </a:solidFill>
            </a:endParaRPr>
          </a:p>
        </p:txBody>
      </p:sp>
      <p:sp>
        <p:nvSpPr>
          <p:cNvPr id="8" name="Rectangle 19" descr="sy_64934932458副本"/>
          <p:cNvSpPr>
            <a:spLocks noChangeArrowheads="1"/>
          </p:cNvSpPr>
          <p:nvPr/>
        </p:nvSpPr>
        <p:spPr bwMode="auto">
          <a:xfrm>
            <a:off x="1270000" y="3909053"/>
            <a:ext cx="1930400" cy="1938867"/>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txBody>
          <a:bodyPr/>
          <a:lstStyle/>
          <a:p>
            <a:endParaRPr lang="zh-CN" altLang="en-US" sz="2400"/>
          </a:p>
        </p:txBody>
      </p:sp>
      <p:sp>
        <p:nvSpPr>
          <p:cNvPr id="9" name="Rectangle 20"/>
          <p:cNvSpPr>
            <a:spLocks noChangeArrowheads="1"/>
          </p:cNvSpPr>
          <p:nvPr/>
        </p:nvSpPr>
        <p:spPr bwMode="auto">
          <a:xfrm>
            <a:off x="3200400" y="3909053"/>
            <a:ext cx="1930400" cy="1938867"/>
          </a:xfrm>
          <a:prstGeom prst="rect">
            <a:avLst/>
          </a:prstGeom>
          <a:solidFill>
            <a:schemeClr val="accent2"/>
          </a:solidFill>
          <a:ln>
            <a:noFill/>
          </a:ln>
        </p:spPr>
        <p:txBody>
          <a:bodyPr/>
          <a:lstStyle/>
          <a:p>
            <a:endParaRPr lang="zh-CN" altLang="en-US" sz="2400"/>
          </a:p>
        </p:txBody>
      </p:sp>
      <p:sp>
        <p:nvSpPr>
          <p:cNvPr id="10" name="Rectangle 21" descr="image0071-1024x682"/>
          <p:cNvSpPr>
            <a:spLocks noChangeArrowheads="1"/>
          </p:cNvSpPr>
          <p:nvPr/>
        </p:nvSpPr>
        <p:spPr bwMode="auto">
          <a:xfrm>
            <a:off x="5130800" y="3909053"/>
            <a:ext cx="1930400" cy="1938867"/>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txBody>
          <a:bodyPr/>
          <a:lstStyle/>
          <a:p>
            <a:endParaRPr lang="zh-CN" altLang="en-US" sz="2400"/>
          </a:p>
        </p:txBody>
      </p:sp>
      <p:sp>
        <p:nvSpPr>
          <p:cNvPr id="11" name="Rectangle 22"/>
          <p:cNvSpPr>
            <a:spLocks noChangeArrowheads="1"/>
          </p:cNvSpPr>
          <p:nvPr/>
        </p:nvSpPr>
        <p:spPr bwMode="auto">
          <a:xfrm>
            <a:off x="7061200" y="3909053"/>
            <a:ext cx="1930400" cy="1938867"/>
          </a:xfrm>
          <a:prstGeom prst="rect">
            <a:avLst/>
          </a:prstGeom>
          <a:solidFill>
            <a:schemeClr val="accent2"/>
          </a:solidFill>
          <a:ln>
            <a:noFill/>
          </a:ln>
        </p:spPr>
        <p:txBody>
          <a:bodyPr/>
          <a:lstStyle/>
          <a:p>
            <a:endParaRPr lang="zh-CN" altLang="en-US" sz="2400"/>
          </a:p>
        </p:txBody>
      </p:sp>
      <p:sp>
        <p:nvSpPr>
          <p:cNvPr id="12" name="Rectangle 23" descr="201107060956141686"/>
          <p:cNvSpPr>
            <a:spLocks noChangeArrowheads="1"/>
          </p:cNvSpPr>
          <p:nvPr/>
        </p:nvSpPr>
        <p:spPr bwMode="auto">
          <a:xfrm>
            <a:off x="8991600" y="3909053"/>
            <a:ext cx="1930400" cy="1938867"/>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txBody>
          <a:bodyPr/>
          <a:lstStyle/>
          <a:p>
            <a:endParaRPr lang="zh-CN" altLang="en-US" sz="2400"/>
          </a:p>
        </p:txBody>
      </p:sp>
      <p:sp>
        <p:nvSpPr>
          <p:cNvPr id="21" name="Rectangle 24"/>
          <p:cNvSpPr>
            <a:spLocks noChangeArrowheads="1"/>
          </p:cNvSpPr>
          <p:nvPr/>
        </p:nvSpPr>
        <p:spPr bwMode="auto">
          <a:xfrm>
            <a:off x="1447503" y="2464361"/>
            <a:ext cx="1575395" cy="104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100" b="1" dirty="0">
                <a:solidFill>
                  <a:schemeClr val="bg1"/>
                </a:solidFill>
                <a:latin typeface="微软雅黑" panose="020B0503020204020204" pitchFamily="34" charset="-122"/>
                <a:ea typeface="微软雅黑" panose="020B0503020204020204" pitchFamily="34" charset="-122"/>
              </a:rPr>
              <a:t>TOPIC HEADER HERE</a:t>
            </a:r>
            <a:endParaRPr lang="zh-CN" altLang="en-US" sz="1100" dirty="0">
              <a:solidFill>
                <a:schemeClr val="bg1"/>
              </a:solidFill>
              <a:latin typeface="微软雅黑" panose="020B0503020204020204" pitchFamily="34" charset="-122"/>
              <a:ea typeface="微软雅黑" panose="020B0503020204020204" pitchFamily="34" charset="-122"/>
            </a:endParaRPr>
          </a:p>
          <a:p>
            <a:pPr algn="ctr">
              <a:lnSpc>
                <a:spcPct val="120000"/>
              </a:lnSpc>
              <a:spcBef>
                <a:spcPts val="400"/>
              </a:spcBef>
            </a:pPr>
            <a:r>
              <a:rPr lang="en-US" altLang="zh-CN" sz="1067" dirty="0">
                <a:solidFill>
                  <a:schemeClr val="bg1"/>
                </a:solidFill>
                <a:latin typeface="微软雅黑 Light" pitchFamily="34" charset="-122"/>
                <a:ea typeface="微软雅黑 Light" pitchFamily="34" charset="-122"/>
              </a:rPr>
              <a:t>We have many PowerPoint templates that has been specifically designed. </a:t>
            </a:r>
          </a:p>
        </p:txBody>
      </p:sp>
      <p:sp>
        <p:nvSpPr>
          <p:cNvPr id="22" name="Rectangle 24"/>
          <p:cNvSpPr>
            <a:spLocks noChangeArrowheads="1"/>
          </p:cNvSpPr>
          <p:nvPr/>
        </p:nvSpPr>
        <p:spPr bwMode="auto">
          <a:xfrm>
            <a:off x="5308303" y="2464361"/>
            <a:ext cx="1575395" cy="104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100" b="1" dirty="0">
                <a:solidFill>
                  <a:schemeClr val="bg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solidFill>
                <a:latin typeface="微软雅黑 Light" pitchFamily="34" charset="-122"/>
                <a:ea typeface="微软雅黑 Light" pitchFamily="34" charset="-122"/>
              </a:rPr>
              <a:t>We have many PowerPoint templates that has been specifically designed. </a:t>
            </a:r>
          </a:p>
        </p:txBody>
      </p:sp>
      <p:sp>
        <p:nvSpPr>
          <p:cNvPr id="23" name="Rectangle 24"/>
          <p:cNvSpPr>
            <a:spLocks noChangeArrowheads="1"/>
          </p:cNvSpPr>
          <p:nvPr/>
        </p:nvSpPr>
        <p:spPr bwMode="auto">
          <a:xfrm>
            <a:off x="9169103" y="2464361"/>
            <a:ext cx="1575395" cy="104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100" b="1" dirty="0">
                <a:solidFill>
                  <a:schemeClr val="bg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solidFill>
                <a:latin typeface="微软雅黑 Light" pitchFamily="34" charset="-122"/>
                <a:ea typeface="微软雅黑 Light" pitchFamily="34" charset="-122"/>
              </a:rPr>
              <a:t>We have many PowerPoint templates that has been specifically designed. </a:t>
            </a:r>
          </a:p>
        </p:txBody>
      </p:sp>
      <p:sp>
        <p:nvSpPr>
          <p:cNvPr id="24" name="Rectangle 24"/>
          <p:cNvSpPr>
            <a:spLocks noChangeArrowheads="1"/>
          </p:cNvSpPr>
          <p:nvPr/>
        </p:nvSpPr>
        <p:spPr bwMode="auto">
          <a:xfrm>
            <a:off x="7238703" y="4402169"/>
            <a:ext cx="1575395" cy="104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100" b="1" dirty="0">
                <a:solidFill>
                  <a:schemeClr val="bg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solidFill>
                <a:latin typeface="微软雅黑 Light" pitchFamily="34" charset="-122"/>
                <a:ea typeface="微软雅黑 Light" pitchFamily="34" charset="-122"/>
              </a:rPr>
              <a:t>We have many PowerPoint templates that has been specifically designed. </a:t>
            </a:r>
          </a:p>
        </p:txBody>
      </p:sp>
      <p:sp>
        <p:nvSpPr>
          <p:cNvPr id="25" name="Rectangle 24"/>
          <p:cNvSpPr>
            <a:spLocks noChangeArrowheads="1"/>
          </p:cNvSpPr>
          <p:nvPr/>
        </p:nvSpPr>
        <p:spPr bwMode="auto">
          <a:xfrm>
            <a:off x="3377903" y="4402169"/>
            <a:ext cx="1575395" cy="104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100" b="1" dirty="0">
                <a:solidFill>
                  <a:schemeClr val="bg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solidFill>
                <a:latin typeface="微软雅黑 Light" pitchFamily="34" charset="-122"/>
                <a:ea typeface="微软雅黑 Light" pitchFamily="34" charset="-122"/>
              </a:rPr>
              <a:t>We have many PowerPoint templates that has been specifically designed. </a:t>
            </a:r>
          </a:p>
        </p:txBody>
      </p:sp>
      <p:sp>
        <p:nvSpPr>
          <p:cNvPr id="20" name="Rectangle 39">
            <a:extLst>
              <a:ext uri="{FF2B5EF4-FFF2-40B4-BE49-F238E27FC236}">
                <a16:creationId xmlns:a16="http://schemas.microsoft.com/office/drawing/2014/main" id="{D6D74B7D-7561-4DA7-8A89-A867BC5BF92B}"/>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26" name="Text Box 5">
            <a:extLst>
              <a:ext uri="{FF2B5EF4-FFF2-40B4-BE49-F238E27FC236}">
                <a16:creationId xmlns:a16="http://schemas.microsoft.com/office/drawing/2014/main" id="{3735559D-F260-42E6-B89E-02C30DEAB397}"/>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416454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94" name="组合 6893"/>
          <p:cNvGrpSpPr/>
          <p:nvPr/>
        </p:nvGrpSpPr>
        <p:grpSpPr>
          <a:xfrm>
            <a:off x="839553" y="1728164"/>
            <a:ext cx="2151199" cy="2149976"/>
            <a:chOff x="163513" y="1171575"/>
            <a:chExt cx="2795588" cy="2794000"/>
          </a:xfrm>
        </p:grpSpPr>
        <p:sp>
          <p:nvSpPr>
            <p:cNvPr id="3733" name="Freeform 3735"/>
            <p:cNvSpPr>
              <a:spLocks/>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75000"/>
                <a:alpha val="2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734"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735" name="Freeform 3737"/>
            <p:cNvSpPr>
              <a:spLocks/>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75000"/>
                <a:alpha val="2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736"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6890" name="组合 6889"/>
            <p:cNvGrpSpPr/>
            <p:nvPr/>
          </p:nvGrpSpPr>
          <p:grpSpPr>
            <a:xfrm>
              <a:off x="1090613" y="2070100"/>
              <a:ext cx="941388" cy="647700"/>
              <a:chOff x="1090613" y="2070100"/>
              <a:chExt cx="941388" cy="647700"/>
            </a:xfrm>
          </p:grpSpPr>
          <p:sp>
            <p:nvSpPr>
              <p:cNvPr id="3737" name="Freeform 3739"/>
              <p:cNvSpPr>
                <a:spLocks/>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38" name="Freeform 3740"/>
              <p:cNvSpPr>
                <a:spLocks/>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39" name="Freeform 3741"/>
              <p:cNvSpPr>
                <a:spLocks/>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40" name="Freeform 3742"/>
              <p:cNvSpPr>
                <a:spLocks/>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41" name="Freeform 3743"/>
              <p:cNvSpPr>
                <a:spLocks/>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42" name="Freeform 3744"/>
              <p:cNvSpPr>
                <a:spLocks/>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43" name="Freeform 3745"/>
              <p:cNvSpPr>
                <a:spLocks/>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84" name="Freeform 3746"/>
              <p:cNvSpPr>
                <a:spLocks/>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85" name="Freeform 3747"/>
              <p:cNvSpPr>
                <a:spLocks/>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86" name="Freeform 3748"/>
              <p:cNvSpPr>
                <a:spLocks/>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87" name="Freeform 3749"/>
              <p:cNvSpPr>
                <a:spLocks/>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88" name="Freeform 3750"/>
              <p:cNvSpPr>
                <a:spLocks/>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8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0" name="Freeform 3752"/>
              <p:cNvSpPr>
                <a:spLocks/>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1" name="Freeform 3753"/>
              <p:cNvSpPr>
                <a:spLocks/>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2" name="Freeform 3754"/>
              <p:cNvSpPr>
                <a:spLocks/>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3" name="Freeform 3755"/>
              <p:cNvSpPr>
                <a:spLocks/>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4" name="Freeform 3756"/>
              <p:cNvSpPr>
                <a:spLocks/>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5" name="Freeform 3757"/>
              <p:cNvSpPr>
                <a:spLocks/>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6" name="Freeform 3758"/>
              <p:cNvSpPr>
                <a:spLocks/>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7" name="Freeform 3759"/>
              <p:cNvSpPr>
                <a:spLocks/>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8" name="Freeform 3760"/>
              <p:cNvSpPr>
                <a:spLocks/>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9" name="Freeform 3761"/>
              <p:cNvSpPr>
                <a:spLocks/>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00" name="Freeform 3762"/>
              <p:cNvSpPr>
                <a:spLocks/>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01" name="Freeform 3763"/>
              <p:cNvSpPr>
                <a:spLocks/>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6895" name="组合 6894"/>
          <p:cNvGrpSpPr/>
          <p:nvPr/>
        </p:nvGrpSpPr>
        <p:grpSpPr>
          <a:xfrm>
            <a:off x="3627193" y="1728164"/>
            <a:ext cx="2151199" cy="2149976"/>
            <a:chOff x="3786188" y="1171575"/>
            <a:chExt cx="2795588" cy="2794000"/>
          </a:xfrm>
        </p:grpSpPr>
        <p:sp>
          <p:nvSpPr>
            <p:cNvPr id="6802" name="Freeform 3764"/>
            <p:cNvSpPr>
              <a:spLocks/>
            </p:cNvSpPr>
            <p:nvPr/>
          </p:nvSpPr>
          <p:spPr bwMode="auto">
            <a:xfrm>
              <a:off x="3786188"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75000"/>
                <a:alpha val="2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04" name="Oval 3765"/>
            <p:cNvSpPr>
              <a:spLocks noChangeArrowheads="1"/>
            </p:cNvSpPr>
            <p:nvPr/>
          </p:nvSpPr>
          <p:spPr bwMode="auto">
            <a:xfrm>
              <a:off x="4097338" y="1482725"/>
              <a:ext cx="2173288" cy="2171700"/>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05" name="Freeform 3766"/>
            <p:cNvSpPr>
              <a:spLocks/>
            </p:cNvSpPr>
            <p:nvPr/>
          </p:nvSpPr>
          <p:spPr bwMode="auto">
            <a:xfrm>
              <a:off x="4230688"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3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5 w 600"/>
                <a:gd name="T37" fmla="*/ 479 h 561"/>
                <a:gd name="T38" fmla="*/ 371 w 600"/>
                <a:gd name="T39" fmla="*/ 484 h 561"/>
                <a:gd name="T40" fmla="*/ 321 w 600"/>
                <a:gd name="T41" fmla="*/ 456 h 561"/>
                <a:gd name="T42" fmla="*/ 280 w 600"/>
                <a:gd name="T43" fmla="*/ 456 h 561"/>
                <a:gd name="T44" fmla="*/ 229 w 600"/>
                <a:gd name="T45" fmla="*/ 484 h 561"/>
                <a:gd name="T46" fmla="*/ 216 w 600"/>
                <a:gd name="T47" fmla="*/ 479 h 561"/>
                <a:gd name="T48" fmla="*/ 153 w 600"/>
                <a:gd name="T49" fmla="*/ 414 h 561"/>
                <a:gd name="T50" fmla="*/ 152 w 600"/>
                <a:gd name="T51" fmla="*/ 386 h 561"/>
                <a:gd name="T52" fmla="*/ 96 w 600"/>
                <a:gd name="T53" fmla="*/ 370 h 561"/>
                <a:gd name="T54" fmla="*/ 90 w 600"/>
                <a:gd name="T55" fmla="*/ 357 h 561"/>
                <a:gd name="T56" fmla="*/ 93 w 600"/>
                <a:gd name="T57" fmla="*/ 267 h 561"/>
                <a:gd name="T58" fmla="*/ 112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7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2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3" y="337"/>
                  </a:moveTo>
                  <a:cubicBezTo>
                    <a:pt x="533" y="341"/>
                    <a:pt x="524" y="350"/>
                    <a:pt x="517" y="358"/>
                  </a:cubicBezTo>
                  <a:cubicBezTo>
                    <a:pt x="523" y="344"/>
                    <a:pt x="527" y="330"/>
                    <a:pt x="530" y="315"/>
                  </a:cubicBezTo>
                  <a:cubicBezTo>
                    <a:pt x="539" y="316"/>
                    <a:pt x="562" y="318"/>
                    <a:pt x="580" y="303"/>
                  </a:cubicBezTo>
                  <a:cubicBezTo>
                    <a:pt x="599"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6"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4" y="118"/>
                    <a:pt x="374" y="118"/>
                  </a:cubicBezTo>
                  <a:cubicBezTo>
                    <a:pt x="374" y="118"/>
                    <a:pt x="398" y="125"/>
                    <a:pt x="419" y="119"/>
                  </a:cubicBezTo>
                  <a:cubicBezTo>
                    <a:pt x="438" y="113"/>
                    <a:pt x="448"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1" y="397"/>
                    <a:pt x="103" y="384"/>
                    <a:pt x="96" y="370"/>
                  </a:cubicBezTo>
                  <a:cubicBezTo>
                    <a:pt x="102" y="368"/>
                    <a:pt x="116" y="361"/>
                    <a:pt x="126"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4" y="257"/>
                    <a:pt x="134" y="257"/>
                  </a:cubicBezTo>
                  <a:cubicBezTo>
                    <a:pt x="134" y="257"/>
                    <a:pt x="114" y="256"/>
                    <a:pt x="93" y="267"/>
                  </a:cubicBezTo>
                  <a:cubicBezTo>
                    <a:pt x="80" y="273"/>
                    <a:pt x="76" y="288"/>
                    <a:pt x="74" y="300"/>
                  </a:cubicBezTo>
                  <a:cubicBezTo>
                    <a:pt x="73" y="289"/>
                    <a:pt x="72" y="278"/>
                    <a:pt x="72" y="267"/>
                  </a:cubicBezTo>
                  <a:cubicBezTo>
                    <a:pt x="72" y="263"/>
                    <a:pt x="72" y="258"/>
                    <a:pt x="72" y="254"/>
                  </a:cubicBezTo>
                  <a:cubicBezTo>
                    <a:pt x="78" y="255"/>
                    <a:pt x="93" y="256"/>
                    <a:pt x="112"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4" y="58"/>
                    <a:pt x="97" y="45"/>
                    <a:pt x="97" y="45"/>
                  </a:cubicBezTo>
                  <a:cubicBezTo>
                    <a:pt x="97" y="45"/>
                    <a:pt x="74" y="71"/>
                    <a:pt x="76" y="94"/>
                  </a:cubicBezTo>
                  <a:cubicBezTo>
                    <a:pt x="79" y="118"/>
                    <a:pt x="97" y="133"/>
                    <a:pt x="104" y="138"/>
                  </a:cubicBezTo>
                  <a:cubicBezTo>
                    <a:pt x="96" y="151"/>
                    <a:pt x="88" y="164"/>
                    <a:pt x="83" y="179"/>
                  </a:cubicBezTo>
                  <a:cubicBezTo>
                    <a:pt x="83" y="168"/>
                    <a:pt x="83" y="155"/>
                    <a:pt x="79" y="145"/>
                  </a:cubicBezTo>
                  <a:cubicBezTo>
                    <a:pt x="67" y="113"/>
                    <a:pt x="47" y="105"/>
                    <a:pt x="47" y="105"/>
                  </a:cubicBezTo>
                  <a:cubicBezTo>
                    <a:pt x="47"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6"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3"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2"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2" y="533"/>
                    <a:pt x="210" y="554"/>
                    <a:pt x="210" y="554"/>
                  </a:cubicBezTo>
                  <a:cubicBezTo>
                    <a:pt x="210" y="554"/>
                    <a:pt x="244" y="561"/>
                    <a:pt x="263" y="547"/>
                  </a:cubicBezTo>
                  <a:cubicBezTo>
                    <a:pt x="283" y="533"/>
                    <a:pt x="286" y="510"/>
                    <a:pt x="287" y="502"/>
                  </a:cubicBezTo>
                  <a:cubicBezTo>
                    <a:pt x="291"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4"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bg1">
                <a:lumMod val="75000"/>
                <a:alpha val="2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06" name="Freeform 3767"/>
            <p:cNvSpPr>
              <a:spLocks noEditPoints="1"/>
            </p:cNvSpPr>
            <p:nvPr/>
          </p:nvSpPr>
          <p:spPr bwMode="auto">
            <a:xfrm>
              <a:off x="4284663"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6891" name="组合 6890"/>
            <p:cNvGrpSpPr/>
            <p:nvPr/>
          </p:nvGrpSpPr>
          <p:grpSpPr>
            <a:xfrm>
              <a:off x="4713288" y="2070100"/>
              <a:ext cx="939800" cy="647700"/>
              <a:chOff x="4713288" y="2070100"/>
              <a:chExt cx="939800" cy="647700"/>
            </a:xfrm>
          </p:grpSpPr>
          <p:sp>
            <p:nvSpPr>
              <p:cNvPr id="6807" name="Freeform 3768"/>
              <p:cNvSpPr>
                <a:spLocks/>
              </p:cNvSpPr>
              <p:nvPr/>
            </p:nvSpPr>
            <p:spPr bwMode="auto">
              <a:xfrm>
                <a:off x="5456238"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08" name="Freeform 3769"/>
              <p:cNvSpPr>
                <a:spLocks/>
              </p:cNvSpPr>
              <p:nvPr/>
            </p:nvSpPr>
            <p:spPr bwMode="auto">
              <a:xfrm>
                <a:off x="5446713" y="2190750"/>
                <a:ext cx="92075" cy="88900"/>
              </a:xfrm>
              <a:custGeom>
                <a:avLst/>
                <a:gdLst>
                  <a:gd name="T0" fmla="*/ 23 w 29"/>
                  <a:gd name="T1" fmla="*/ 28 h 28"/>
                  <a:gd name="T2" fmla="*/ 9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0" y="23"/>
                      <a:pt x="16" y="16"/>
                      <a:pt x="9" y="9"/>
                    </a:cubicBezTo>
                    <a:cubicBezTo>
                      <a:pt x="9"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09" name="Freeform 3770"/>
              <p:cNvSpPr>
                <a:spLocks/>
              </p:cNvSpPr>
              <p:nvPr/>
            </p:nvSpPr>
            <p:spPr bwMode="auto">
              <a:xfrm>
                <a:off x="5424488"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0" name="Freeform 3771"/>
              <p:cNvSpPr>
                <a:spLocks/>
              </p:cNvSpPr>
              <p:nvPr/>
            </p:nvSpPr>
            <p:spPr bwMode="auto">
              <a:xfrm>
                <a:off x="5376863"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1"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1" name="Freeform 3772"/>
              <p:cNvSpPr>
                <a:spLocks/>
              </p:cNvSpPr>
              <p:nvPr/>
            </p:nvSpPr>
            <p:spPr bwMode="auto">
              <a:xfrm>
                <a:off x="5307013"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2" name="Freeform 3773"/>
              <p:cNvSpPr>
                <a:spLocks/>
              </p:cNvSpPr>
              <p:nvPr/>
            </p:nvSpPr>
            <p:spPr bwMode="auto">
              <a:xfrm>
                <a:off x="5221288"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3" name="Freeform 3774"/>
              <p:cNvSpPr>
                <a:spLocks/>
              </p:cNvSpPr>
              <p:nvPr/>
            </p:nvSpPr>
            <p:spPr bwMode="auto">
              <a:xfrm>
                <a:off x="5303838"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4" name="Freeform 3775"/>
              <p:cNvSpPr>
                <a:spLocks/>
              </p:cNvSpPr>
              <p:nvPr/>
            </p:nvSpPr>
            <p:spPr bwMode="auto">
              <a:xfrm>
                <a:off x="5408613"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2"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5" name="Freeform 3776"/>
              <p:cNvSpPr>
                <a:spLocks/>
              </p:cNvSpPr>
              <p:nvPr/>
            </p:nvSpPr>
            <p:spPr bwMode="auto">
              <a:xfrm>
                <a:off x="5487988"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6" name="Freeform 3777"/>
              <p:cNvSpPr>
                <a:spLocks/>
              </p:cNvSpPr>
              <p:nvPr/>
            </p:nvSpPr>
            <p:spPr bwMode="auto">
              <a:xfrm>
                <a:off x="5541963"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7" name="Freeform 3778"/>
              <p:cNvSpPr>
                <a:spLocks/>
              </p:cNvSpPr>
              <p:nvPr/>
            </p:nvSpPr>
            <p:spPr bwMode="auto">
              <a:xfrm>
                <a:off x="5561013" y="2181225"/>
                <a:ext cx="92075" cy="88900"/>
              </a:xfrm>
              <a:custGeom>
                <a:avLst/>
                <a:gdLst>
                  <a:gd name="T0" fmla="*/ 3 w 29"/>
                  <a:gd name="T1" fmla="*/ 27 h 28"/>
                  <a:gd name="T2" fmla="*/ 18 w 29"/>
                  <a:gd name="T3" fmla="*/ 9 h 28"/>
                  <a:gd name="T4" fmla="*/ 4 w 29"/>
                  <a:gd name="T5" fmla="*/ 28 h 28"/>
                  <a:gd name="T6" fmla="*/ 25 w 29"/>
                  <a:gd name="T7" fmla="*/ 0 h 28"/>
                  <a:gd name="T8" fmla="*/ 3 w 29"/>
                  <a:gd name="T9" fmla="*/ 27 h 28"/>
                </a:gdLst>
                <a:ahLst/>
                <a:cxnLst>
                  <a:cxn ang="0">
                    <a:pos x="T0" y="T1"/>
                  </a:cxn>
                  <a:cxn ang="0">
                    <a:pos x="T2" y="T3"/>
                  </a:cxn>
                  <a:cxn ang="0">
                    <a:pos x="T4" y="T5"/>
                  </a:cxn>
                  <a:cxn ang="0">
                    <a:pos x="T6" y="T7"/>
                  </a:cxn>
                  <a:cxn ang="0">
                    <a:pos x="T8" y="T9"/>
                  </a:cxn>
                </a:cxnLst>
                <a:rect l="0" t="0" r="r" b="b"/>
                <a:pathLst>
                  <a:path w="29" h="28">
                    <a:moveTo>
                      <a:pt x="3" y="27"/>
                    </a:moveTo>
                    <a:cubicBezTo>
                      <a:pt x="7" y="24"/>
                      <a:pt x="13" y="18"/>
                      <a:pt x="18" y="9"/>
                    </a:cubicBezTo>
                    <a:cubicBezTo>
                      <a:pt x="18" y="9"/>
                      <a:pt x="12" y="20"/>
                      <a:pt x="4" y="28"/>
                    </a:cubicBezTo>
                    <a:cubicBezTo>
                      <a:pt x="7" y="28"/>
                      <a:pt x="29" y="27"/>
                      <a:pt x="25" y="0"/>
                    </a:cubicBezTo>
                    <a:cubicBezTo>
                      <a:pt x="25"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8" name="Freeform 3779"/>
              <p:cNvSpPr>
                <a:spLocks/>
              </p:cNvSpPr>
              <p:nvPr/>
            </p:nvSpPr>
            <p:spPr bwMode="auto">
              <a:xfrm>
                <a:off x="5541963"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9" name="Freeform 3780"/>
              <p:cNvSpPr>
                <a:spLocks noEditPoints="1"/>
              </p:cNvSpPr>
              <p:nvPr/>
            </p:nvSpPr>
            <p:spPr bwMode="auto">
              <a:xfrm>
                <a:off x="4805363"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8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7" y="2"/>
                      <a:pt x="6" y="1"/>
                      <a:pt x="5" y="1"/>
                    </a:cubicBezTo>
                    <a:cubicBezTo>
                      <a:pt x="3" y="0"/>
                      <a:pt x="3" y="1"/>
                      <a:pt x="2"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3" y="179"/>
                      <a:pt x="102"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1" y="140"/>
                      <a:pt x="104" y="136"/>
                      <a:pt x="113" y="135"/>
                    </a:cubicBezTo>
                    <a:cubicBezTo>
                      <a:pt x="113" y="135"/>
                      <a:pt x="114" y="135"/>
                      <a:pt x="115" y="135"/>
                    </a:cubicBezTo>
                    <a:cubicBezTo>
                      <a:pt x="115" y="136"/>
                      <a:pt x="115" y="136"/>
                      <a:pt x="115" y="136"/>
                    </a:cubicBezTo>
                    <a:cubicBezTo>
                      <a:pt x="110" y="142"/>
                      <a:pt x="101" y="151"/>
                      <a:pt x="95" y="151"/>
                    </a:cubicBezTo>
                    <a:close/>
                    <a:moveTo>
                      <a:pt x="148"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0" name="Freeform 3781"/>
              <p:cNvSpPr>
                <a:spLocks/>
              </p:cNvSpPr>
              <p:nvPr/>
            </p:nvSpPr>
            <p:spPr bwMode="auto">
              <a:xfrm>
                <a:off x="4818063"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1" name="Freeform 3782"/>
              <p:cNvSpPr>
                <a:spLocks/>
              </p:cNvSpPr>
              <p:nvPr/>
            </p:nvSpPr>
            <p:spPr bwMode="auto">
              <a:xfrm>
                <a:off x="4827588"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2" name="Freeform 3783"/>
              <p:cNvSpPr>
                <a:spLocks/>
              </p:cNvSpPr>
              <p:nvPr/>
            </p:nvSpPr>
            <p:spPr bwMode="auto">
              <a:xfrm>
                <a:off x="4849813" y="2270125"/>
                <a:ext cx="92075"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3" name="Freeform 3784"/>
              <p:cNvSpPr>
                <a:spLocks/>
              </p:cNvSpPr>
              <p:nvPr/>
            </p:nvSpPr>
            <p:spPr bwMode="auto">
              <a:xfrm>
                <a:off x="4881563"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4" name="Freeform 3785"/>
              <p:cNvSpPr>
                <a:spLocks/>
              </p:cNvSpPr>
              <p:nvPr/>
            </p:nvSpPr>
            <p:spPr bwMode="auto">
              <a:xfrm>
                <a:off x="4941888"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5" name="Freeform 3786"/>
              <p:cNvSpPr>
                <a:spLocks/>
              </p:cNvSpPr>
              <p:nvPr/>
            </p:nvSpPr>
            <p:spPr bwMode="auto">
              <a:xfrm>
                <a:off x="5027613"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6" name="Freeform 3787"/>
              <p:cNvSpPr>
                <a:spLocks/>
              </p:cNvSpPr>
              <p:nvPr/>
            </p:nvSpPr>
            <p:spPr bwMode="auto">
              <a:xfrm>
                <a:off x="4951413"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4" y="18"/>
                      <a:pt x="12" y="19"/>
                      <a:pt x="12" y="19"/>
                    </a:cubicBezTo>
                    <a:cubicBezTo>
                      <a:pt x="21"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7" name="Freeform 3788"/>
              <p:cNvSpPr>
                <a:spLocks/>
              </p:cNvSpPr>
              <p:nvPr/>
            </p:nvSpPr>
            <p:spPr bwMode="auto">
              <a:xfrm>
                <a:off x="4846638"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8" name="Freeform 3789"/>
              <p:cNvSpPr>
                <a:spLocks/>
              </p:cNvSpPr>
              <p:nvPr/>
            </p:nvSpPr>
            <p:spPr bwMode="auto">
              <a:xfrm>
                <a:off x="4779963" y="2390775"/>
                <a:ext cx="98425" cy="104775"/>
              </a:xfrm>
              <a:custGeom>
                <a:avLst/>
                <a:gdLst>
                  <a:gd name="T0" fmla="*/ 31 w 31"/>
                  <a:gd name="T1" fmla="*/ 24 h 33"/>
                  <a:gd name="T2" fmla="*/ 11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1" y="13"/>
                      <a:pt x="11"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9" name="Freeform 3790"/>
              <p:cNvSpPr>
                <a:spLocks/>
              </p:cNvSpPr>
              <p:nvPr/>
            </p:nvSpPr>
            <p:spPr bwMode="auto">
              <a:xfrm>
                <a:off x="4735513" y="2286000"/>
                <a:ext cx="92075" cy="95250"/>
              </a:xfrm>
              <a:custGeom>
                <a:avLst/>
                <a:gdLst>
                  <a:gd name="T0" fmla="*/ 28 w 29"/>
                  <a:gd name="T1" fmla="*/ 24 h 30"/>
                  <a:gd name="T2" fmla="*/ 10 w 29"/>
                  <a:gd name="T3" fmla="*/ 10 h 30"/>
                  <a:gd name="T4" fmla="*/ 29 w 29"/>
                  <a:gd name="T5" fmla="*/ 23 h 30"/>
                  <a:gd name="T6" fmla="*/ 0 w 29"/>
                  <a:gd name="T7" fmla="*/ 3 h 30"/>
                  <a:gd name="T8" fmla="*/ 28 w 29"/>
                  <a:gd name="T9" fmla="*/ 24 h 30"/>
                </a:gdLst>
                <a:ahLst/>
                <a:cxnLst>
                  <a:cxn ang="0">
                    <a:pos x="T0" y="T1"/>
                  </a:cxn>
                  <a:cxn ang="0">
                    <a:pos x="T2" y="T3"/>
                  </a:cxn>
                  <a:cxn ang="0">
                    <a:pos x="T4" y="T5"/>
                  </a:cxn>
                  <a:cxn ang="0">
                    <a:pos x="T6" y="T7"/>
                  </a:cxn>
                  <a:cxn ang="0">
                    <a:pos x="T8" y="T9"/>
                  </a:cxn>
                </a:cxnLst>
                <a:rect l="0" t="0" r="r" b="b"/>
                <a:pathLst>
                  <a:path w="29" h="30">
                    <a:moveTo>
                      <a:pt x="28" y="24"/>
                    </a:moveTo>
                    <a:cubicBezTo>
                      <a:pt x="18" y="19"/>
                      <a:pt x="10" y="10"/>
                      <a:pt x="10" y="10"/>
                    </a:cubicBezTo>
                    <a:cubicBezTo>
                      <a:pt x="17" y="17"/>
                      <a:pt x="24" y="21"/>
                      <a:pt x="29" y="23"/>
                    </a:cubicBezTo>
                    <a:cubicBezTo>
                      <a:pt x="26" y="0"/>
                      <a:pt x="0" y="3"/>
                      <a:pt x="0" y="3"/>
                    </a:cubicBezTo>
                    <a:cubicBezTo>
                      <a:pt x="3" y="30"/>
                      <a:pt x="26"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30" name="Freeform 3791"/>
              <p:cNvSpPr>
                <a:spLocks/>
              </p:cNvSpPr>
              <p:nvPr/>
            </p:nvSpPr>
            <p:spPr bwMode="auto">
              <a:xfrm>
                <a:off x="4713288"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31" name="Freeform 3792"/>
              <p:cNvSpPr>
                <a:spLocks/>
              </p:cNvSpPr>
              <p:nvPr/>
            </p:nvSpPr>
            <p:spPr bwMode="auto">
              <a:xfrm>
                <a:off x="4719638"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7"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6896" name="组合 6895"/>
          <p:cNvGrpSpPr/>
          <p:nvPr/>
        </p:nvGrpSpPr>
        <p:grpSpPr>
          <a:xfrm>
            <a:off x="6413611" y="1728164"/>
            <a:ext cx="2151199" cy="2149976"/>
            <a:chOff x="7407276" y="1171575"/>
            <a:chExt cx="2795588" cy="2794000"/>
          </a:xfrm>
        </p:grpSpPr>
        <p:sp>
          <p:nvSpPr>
            <p:cNvPr id="6832" name="Freeform 3793"/>
            <p:cNvSpPr>
              <a:spLocks/>
            </p:cNvSpPr>
            <p:nvPr/>
          </p:nvSpPr>
          <p:spPr bwMode="auto">
            <a:xfrm>
              <a:off x="7407276"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7 w 880"/>
                <a:gd name="T87" fmla="*/ 721 h 880"/>
                <a:gd name="T88" fmla="*/ 793 w 880"/>
                <a:gd name="T89" fmla="*/ 674 h 880"/>
                <a:gd name="T90" fmla="*/ 819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1" y="757"/>
                    <a:pt x="721" y="757"/>
                    <a:pt x="721" y="757"/>
                  </a:cubicBezTo>
                  <a:cubicBezTo>
                    <a:pt x="743" y="759"/>
                    <a:pt x="760"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2" y="584"/>
                    <a:pt x="842" y="574"/>
                  </a:cubicBezTo>
                  <a:cubicBezTo>
                    <a:pt x="842" y="574"/>
                    <a:pt x="842" y="574"/>
                    <a:pt x="842" y="574"/>
                  </a:cubicBezTo>
                  <a:cubicBezTo>
                    <a:pt x="862" y="565"/>
                    <a:pt x="868" y="543"/>
                    <a:pt x="856" y="525"/>
                  </a:cubicBezTo>
                  <a:lnTo>
                    <a:pt x="855" y="524"/>
                  </a:lnTo>
                  <a:close/>
                </a:path>
              </a:pathLst>
            </a:custGeom>
            <a:solidFill>
              <a:schemeClr val="bg1">
                <a:lumMod val="75000"/>
                <a:alpha val="2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33" name="Oval 3794"/>
            <p:cNvSpPr>
              <a:spLocks noChangeArrowheads="1"/>
            </p:cNvSpPr>
            <p:nvPr/>
          </p:nvSpPr>
          <p:spPr bwMode="auto">
            <a:xfrm>
              <a:off x="7718426" y="1482725"/>
              <a:ext cx="2173288" cy="2171700"/>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34" name="Freeform 3795"/>
            <p:cNvSpPr>
              <a:spLocks/>
            </p:cNvSpPr>
            <p:nvPr/>
          </p:nvSpPr>
          <p:spPr bwMode="auto">
            <a:xfrm>
              <a:off x="7851776"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6 w 601"/>
                <a:gd name="T53" fmla="*/ 370 h 561"/>
                <a:gd name="T54" fmla="*/ 90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5 w 601"/>
                <a:gd name="T71" fmla="*/ 82 h 561"/>
                <a:gd name="T72" fmla="*/ 144 w 601"/>
                <a:gd name="T73" fmla="*/ 92 h 561"/>
                <a:gd name="T74" fmla="*/ 77 w 601"/>
                <a:gd name="T75" fmla="*/ 94 h 561"/>
                <a:gd name="T76" fmla="*/ 47 w 601"/>
                <a:gd name="T77" fmla="*/ 105 h 561"/>
                <a:gd name="T78" fmla="*/ 55 w 601"/>
                <a:gd name="T79" fmla="*/ 206 h 561"/>
                <a:gd name="T80" fmla="*/ 65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0 w 601"/>
                <a:gd name="T95" fmla="*/ 554 h 561"/>
                <a:gd name="T96" fmla="*/ 313 w 601"/>
                <a:gd name="T97" fmla="*/ 502 h 561"/>
                <a:gd name="T98" fmla="*/ 328 w 601"/>
                <a:gd name="T99" fmla="*/ 500 h 561"/>
                <a:gd name="T100" fmla="*/ 422 w 601"/>
                <a:gd name="T101" fmla="*/ 488 h 561"/>
                <a:gd name="T102" fmla="*/ 522 w 601"/>
                <a:gd name="T103" fmla="*/ 470 h 561"/>
                <a:gd name="T104" fmla="*/ 524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4" y="133"/>
                    <a:pt x="522" y="118"/>
                    <a:pt x="524" y="94"/>
                  </a:cubicBezTo>
                  <a:cubicBezTo>
                    <a:pt x="526" y="71"/>
                    <a:pt x="503" y="45"/>
                    <a:pt x="503" y="45"/>
                  </a:cubicBezTo>
                  <a:cubicBezTo>
                    <a:pt x="503" y="45"/>
                    <a:pt x="486" y="58"/>
                    <a:pt x="482" y="92"/>
                  </a:cubicBezTo>
                  <a:cubicBezTo>
                    <a:pt x="480" y="102"/>
                    <a:pt x="484" y="115"/>
                    <a:pt x="488"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2"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2"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6"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2" y="397"/>
                    <a:pt x="103" y="384"/>
                    <a:pt x="96" y="370"/>
                  </a:cubicBezTo>
                  <a:cubicBezTo>
                    <a:pt x="102" y="368"/>
                    <a:pt x="116" y="361"/>
                    <a:pt x="127"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3"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5" y="82"/>
                  </a:cubicBezTo>
                  <a:cubicBezTo>
                    <a:pt x="162"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8"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6" y="210"/>
                    <a:pt x="20" y="230"/>
                  </a:cubicBezTo>
                  <a:cubicBezTo>
                    <a:pt x="34" y="249"/>
                    <a:pt x="57" y="253"/>
                    <a:pt x="66" y="253"/>
                  </a:cubicBezTo>
                  <a:cubicBezTo>
                    <a:pt x="66" y="258"/>
                    <a:pt x="65" y="262"/>
                    <a:pt x="65" y="267"/>
                  </a:cubicBezTo>
                  <a:cubicBezTo>
                    <a:pt x="65" y="278"/>
                    <a:pt x="66" y="289"/>
                    <a:pt x="68" y="300"/>
                  </a:cubicBezTo>
                  <a:cubicBezTo>
                    <a:pt x="63" y="290"/>
                    <a:pt x="57"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5" y="435"/>
                    <a:pt x="147" y="445"/>
                    <a:pt x="159" y="455"/>
                  </a:cubicBezTo>
                  <a:cubicBezTo>
                    <a:pt x="149" y="451"/>
                    <a:pt x="136" y="448"/>
                    <a:pt x="125" y="449"/>
                  </a:cubicBezTo>
                  <a:cubicBezTo>
                    <a:pt x="91"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0" y="554"/>
                    <a:pt x="210" y="554"/>
                  </a:cubicBezTo>
                  <a:cubicBezTo>
                    <a:pt x="210" y="554"/>
                    <a:pt x="244" y="561"/>
                    <a:pt x="263" y="547"/>
                  </a:cubicBezTo>
                  <a:cubicBezTo>
                    <a:pt x="283" y="533"/>
                    <a:pt x="286"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8"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bg1">
                <a:lumMod val="75000"/>
                <a:alpha val="2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35" name="Freeform 3796"/>
            <p:cNvSpPr>
              <a:spLocks noEditPoints="1"/>
            </p:cNvSpPr>
            <p:nvPr/>
          </p:nvSpPr>
          <p:spPr bwMode="auto">
            <a:xfrm>
              <a:off x="7905751"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90" y="220"/>
                    <a:pt x="454" y="238"/>
                    <a:pt x="431"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6892" name="组合 6891"/>
            <p:cNvGrpSpPr/>
            <p:nvPr/>
          </p:nvGrpSpPr>
          <p:grpSpPr>
            <a:xfrm>
              <a:off x="8335963" y="2070100"/>
              <a:ext cx="942975" cy="647700"/>
              <a:chOff x="8335963" y="2070100"/>
              <a:chExt cx="942975" cy="647700"/>
            </a:xfrm>
          </p:grpSpPr>
          <p:sp>
            <p:nvSpPr>
              <p:cNvPr id="6836" name="Freeform 3797"/>
              <p:cNvSpPr>
                <a:spLocks/>
              </p:cNvSpPr>
              <p:nvPr/>
            </p:nvSpPr>
            <p:spPr bwMode="auto">
              <a:xfrm>
                <a:off x="9078913"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37" name="Freeform 3798"/>
              <p:cNvSpPr>
                <a:spLocks/>
              </p:cNvSpPr>
              <p:nvPr/>
            </p:nvSpPr>
            <p:spPr bwMode="auto">
              <a:xfrm>
                <a:off x="9069388"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38" name="Freeform 3799"/>
              <p:cNvSpPr>
                <a:spLocks/>
              </p:cNvSpPr>
              <p:nvPr/>
            </p:nvSpPr>
            <p:spPr bwMode="auto">
              <a:xfrm>
                <a:off x="9047163"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39" name="Freeform 3800"/>
              <p:cNvSpPr>
                <a:spLocks/>
              </p:cNvSpPr>
              <p:nvPr/>
            </p:nvSpPr>
            <p:spPr bwMode="auto">
              <a:xfrm>
                <a:off x="8999538"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8" y="19"/>
                      <a:pt x="14" y="11"/>
                    </a:cubicBezTo>
                    <a:cubicBezTo>
                      <a:pt x="14" y="11"/>
                      <a:pt x="20"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0" name="Freeform 3801"/>
              <p:cNvSpPr>
                <a:spLocks/>
              </p:cNvSpPr>
              <p:nvPr/>
            </p:nvSpPr>
            <p:spPr bwMode="auto">
              <a:xfrm>
                <a:off x="8929688"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1" name="Freeform 3802"/>
              <p:cNvSpPr>
                <a:spLocks/>
              </p:cNvSpPr>
              <p:nvPr/>
            </p:nvSpPr>
            <p:spPr bwMode="auto">
              <a:xfrm>
                <a:off x="8843963"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2" name="Freeform 3803"/>
              <p:cNvSpPr>
                <a:spLocks/>
              </p:cNvSpPr>
              <p:nvPr/>
            </p:nvSpPr>
            <p:spPr bwMode="auto">
              <a:xfrm>
                <a:off x="8926513"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3" name="Freeform 3804"/>
              <p:cNvSpPr>
                <a:spLocks/>
              </p:cNvSpPr>
              <p:nvPr/>
            </p:nvSpPr>
            <p:spPr bwMode="auto">
              <a:xfrm>
                <a:off x="9031288"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2"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4" name="Freeform 3805"/>
              <p:cNvSpPr>
                <a:spLocks/>
              </p:cNvSpPr>
              <p:nvPr/>
            </p:nvSpPr>
            <p:spPr bwMode="auto">
              <a:xfrm>
                <a:off x="9110663"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5" name="Freeform 3806"/>
              <p:cNvSpPr>
                <a:spLocks/>
              </p:cNvSpPr>
              <p:nvPr/>
            </p:nvSpPr>
            <p:spPr bwMode="auto">
              <a:xfrm>
                <a:off x="9164638"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6" name="Freeform 3807"/>
              <p:cNvSpPr>
                <a:spLocks/>
              </p:cNvSpPr>
              <p:nvPr/>
            </p:nvSpPr>
            <p:spPr bwMode="auto">
              <a:xfrm>
                <a:off x="9183688" y="2181225"/>
                <a:ext cx="95250"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7" name="Freeform 3808"/>
              <p:cNvSpPr>
                <a:spLocks/>
              </p:cNvSpPr>
              <p:nvPr/>
            </p:nvSpPr>
            <p:spPr bwMode="auto">
              <a:xfrm>
                <a:off x="9164638"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1"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8" name="Freeform 3809"/>
              <p:cNvSpPr>
                <a:spLocks noEditPoints="1"/>
              </p:cNvSpPr>
              <p:nvPr/>
            </p:nvSpPr>
            <p:spPr bwMode="auto">
              <a:xfrm>
                <a:off x="8428038"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7 w 238"/>
                  <a:gd name="T25" fmla="*/ 3 h 183"/>
                  <a:gd name="T26" fmla="*/ 5 w 238"/>
                  <a:gd name="T27" fmla="*/ 1 h 183"/>
                  <a:gd name="T28" fmla="*/ 3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2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9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9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8" y="131"/>
                      <a:pt x="185"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7"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3"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9" name="Freeform 3810"/>
              <p:cNvSpPr>
                <a:spLocks/>
              </p:cNvSpPr>
              <p:nvPr/>
            </p:nvSpPr>
            <p:spPr bwMode="auto">
              <a:xfrm>
                <a:off x="8440738" y="2092325"/>
                <a:ext cx="92075" cy="88900"/>
              </a:xfrm>
              <a:custGeom>
                <a:avLst/>
                <a:gdLst>
                  <a:gd name="T0" fmla="*/ 20 w 29"/>
                  <a:gd name="T1" fmla="*/ 9 h 28"/>
                  <a:gd name="T2" fmla="*/ 6 w 29"/>
                  <a:gd name="T3" fmla="*/ 28 h 28"/>
                  <a:gd name="T4" fmla="*/ 27 w 29"/>
                  <a:gd name="T5" fmla="*/ 0 h 28"/>
                  <a:gd name="T6" fmla="*/ 5 w 29"/>
                  <a:gd name="T7" fmla="*/ 28 h 28"/>
                  <a:gd name="T8" fmla="*/ 20 w 29"/>
                  <a:gd name="T9" fmla="*/ 9 h 28"/>
                </a:gdLst>
                <a:ahLst/>
                <a:cxnLst>
                  <a:cxn ang="0">
                    <a:pos x="T0" y="T1"/>
                  </a:cxn>
                  <a:cxn ang="0">
                    <a:pos x="T2" y="T3"/>
                  </a:cxn>
                  <a:cxn ang="0">
                    <a:pos x="T4" y="T5"/>
                  </a:cxn>
                  <a:cxn ang="0">
                    <a:pos x="T6" y="T7"/>
                  </a:cxn>
                  <a:cxn ang="0">
                    <a:pos x="T8" y="T9"/>
                  </a:cxn>
                </a:cxnLst>
                <a:rect l="0" t="0" r="r" b="b"/>
                <a:pathLst>
                  <a:path w="29" h="28">
                    <a:moveTo>
                      <a:pt x="20" y="9"/>
                    </a:moveTo>
                    <a:cubicBezTo>
                      <a:pt x="13" y="16"/>
                      <a:pt x="9" y="24"/>
                      <a:pt x="6" y="28"/>
                    </a:cubicBezTo>
                    <a:cubicBezTo>
                      <a:pt x="29" y="26"/>
                      <a:pt x="27" y="0"/>
                      <a:pt x="27" y="0"/>
                    </a:cubicBezTo>
                    <a:cubicBezTo>
                      <a:pt x="0" y="3"/>
                      <a:pt x="4"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0" name="Freeform 3811"/>
              <p:cNvSpPr>
                <a:spLocks/>
              </p:cNvSpPr>
              <p:nvPr/>
            </p:nvSpPr>
            <p:spPr bwMode="auto">
              <a:xfrm>
                <a:off x="8450263" y="2190750"/>
                <a:ext cx="95250" cy="88900"/>
              </a:xfrm>
              <a:custGeom>
                <a:avLst/>
                <a:gdLst>
                  <a:gd name="T0" fmla="*/ 6 w 30"/>
                  <a:gd name="T1" fmla="*/ 28 h 28"/>
                  <a:gd name="T2" fmla="*/ 20 w 30"/>
                  <a:gd name="T3" fmla="*/ 9 h 28"/>
                  <a:gd name="T4" fmla="*/ 7 w 30"/>
                  <a:gd name="T5" fmla="*/ 28 h 28"/>
                  <a:gd name="T6" fmla="*/ 27 w 30"/>
                  <a:gd name="T7" fmla="*/ 0 h 28"/>
                  <a:gd name="T8" fmla="*/ 6 w 30"/>
                  <a:gd name="T9" fmla="*/ 28 h 28"/>
                </a:gdLst>
                <a:ahLst/>
                <a:cxnLst>
                  <a:cxn ang="0">
                    <a:pos x="T0" y="T1"/>
                  </a:cxn>
                  <a:cxn ang="0">
                    <a:pos x="T2" y="T3"/>
                  </a:cxn>
                  <a:cxn ang="0">
                    <a:pos x="T4" y="T5"/>
                  </a:cxn>
                  <a:cxn ang="0">
                    <a:pos x="T6" y="T7"/>
                  </a:cxn>
                  <a:cxn ang="0">
                    <a:pos x="T8" y="T9"/>
                  </a:cxn>
                </a:cxnLst>
                <a:rect l="0" t="0" r="r" b="b"/>
                <a:pathLst>
                  <a:path w="30" h="28">
                    <a:moveTo>
                      <a:pt x="6" y="28"/>
                    </a:moveTo>
                    <a:cubicBezTo>
                      <a:pt x="11" y="18"/>
                      <a:pt x="20" y="9"/>
                      <a:pt x="20" y="9"/>
                    </a:cubicBezTo>
                    <a:cubicBezTo>
                      <a:pt x="13" y="16"/>
                      <a:pt x="9" y="23"/>
                      <a:pt x="7" y="28"/>
                    </a:cubicBezTo>
                    <a:cubicBezTo>
                      <a:pt x="30" y="26"/>
                      <a:pt x="27" y="0"/>
                      <a:pt x="27" y="0"/>
                    </a:cubicBezTo>
                    <a:cubicBezTo>
                      <a:pt x="0" y="2"/>
                      <a:pt x="5" y="25"/>
                      <a:pt x="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1" name="Freeform 3812"/>
              <p:cNvSpPr>
                <a:spLocks/>
              </p:cNvSpPr>
              <p:nvPr/>
            </p:nvSpPr>
            <p:spPr bwMode="auto">
              <a:xfrm>
                <a:off x="8472488"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2" name="Freeform 3813"/>
              <p:cNvSpPr>
                <a:spLocks/>
              </p:cNvSpPr>
              <p:nvPr/>
            </p:nvSpPr>
            <p:spPr bwMode="auto">
              <a:xfrm>
                <a:off x="8504238"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3" name="Freeform 3814"/>
              <p:cNvSpPr>
                <a:spLocks/>
              </p:cNvSpPr>
              <p:nvPr/>
            </p:nvSpPr>
            <p:spPr bwMode="auto">
              <a:xfrm>
                <a:off x="8564563"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4" name="Freeform 3815"/>
              <p:cNvSpPr>
                <a:spLocks/>
              </p:cNvSpPr>
              <p:nvPr/>
            </p:nvSpPr>
            <p:spPr bwMode="auto">
              <a:xfrm>
                <a:off x="8650288"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5" name="Freeform 3816"/>
              <p:cNvSpPr>
                <a:spLocks/>
              </p:cNvSpPr>
              <p:nvPr/>
            </p:nvSpPr>
            <p:spPr bwMode="auto">
              <a:xfrm>
                <a:off x="8574088"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6" name="Freeform 3817"/>
              <p:cNvSpPr>
                <a:spLocks/>
              </p:cNvSpPr>
              <p:nvPr/>
            </p:nvSpPr>
            <p:spPr bwMode="auto">
              <a:xfrm>
                <a:off x="8469313"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7" name="Freeform 3818"/>
              <p:cNvSpPr>
                <a:spLocks/>
              </p:cNvSpPr>
              <p:nvPr/>
            </p:nvSpPr>
            <p:spPr bwMode="auto">
              <a:xfrm>
                <a:off x="8405813"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8" name="Freeform 3819"/>
              <p:cNvSpPr>
                <a:spLocks/>
              </p:cNvSpPr>
              <p:nvPr/>
            </p:nvSpPr>
            <p:spPr bwMode="auto">
              <a:xfrm>
                <a:off x="8358188"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9" name="Freeform 3820"/>
              <p:cNvSpPr>
                <a:spLocks/>
              </p:cNvSpPr>
              <p:nvPr/>
            </p:nvSpPr>
            <p:spPr bwMode="auto">
              <a:xfrm>
                <a:off x="8335963"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60" name="Freeform 3821"/>
              <p:cNvSpPr>
                <a:spLocks/>
              </p:cNvSpPr>
              <p:nvPr/>
            </p:nvSpPr>
            <p:spPr bwMode="auto">
              <a:xfrm>
                <a:off x="8342313"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6897" name="组合 6896"/>
          <p:cNvGrpSpPr/>
          <p:nvPr/>
        </p:nvGrpSpPr>
        <p:grpSpPr>
          <a:xfrm>
            <a:off x="9201250" y="1728164"/>
            <a:ext cx="2151199" cy="2149976"/>
            <a:chOff x="11029951" y="1171575"/>
            <a:chExt cx="2795588" cy="2794000"/>
          </a:xfrm>
        </p:grpSpPr>
        <p:sp>
          <p:nvSpPr>
            <p:cNvPr id="6861" name="Freeform 3822"/>
            <p:cNvSpPr>
              <a:spLocks/>
            </p:cNvSpPr>
            <p:nvPr/>
          </p:nvSpPr>
          <p:spPr bwMode="auto">
            <a:xfrm>
              <a:off x="11029951"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6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7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8 w 880"/>
                <a:gd name="T87" fmla="*/ 721 h 880"/>
                <a:gd name="T88" fmla="*/ 793 w 880"/>
                <a:gd name="T89" fmla="*/ 674 h 880"/>
                <a:gd name="T90" fmla="*/ 820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2" y="272"/>
                    <a:pt x="819" y="251"/>
                  </a:cubicBezTo>
                  <a:cubicBezTo>
                    <a:pt x="820" y="250"/>
                    <a:pt x="820" y="250"/>
                    <a:pt x="820" y="250"/>
                  </a:cubicBezTo>
                  <a:cubicBezTo>
                    <a:pt x="827" y="230"/>
                    <a:pt x="816" y="210"/>
                    <a:pt x="794" y="206"/>
                  </a:cubicBezTo>
                  <a:cubicBezTo>
                    <a:pt x="793" y="206"/>
                    <a:pt x="793" y="206"/>
                    <a:pt x="793" y="206"/>
                  </a:cubicBezTo>
                  <a:cubicBezTo>
                    <a:pt x="771" y="203"/>
                    <a:pt x="755" y="182"/>
                    <a:pt x="757" y="160"/>
                  </a:cubicBezTo>
                  <a:cubicBezTo>
                    <a:pt x="758" y="159"/>
                    <a:pt x="758" y="159"/>
                    <a:pt x="758"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7"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7" y="87"/>
                    <a:pt x="207" y="87"/>
                    <a:pt x="207"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6" y="356"/>
                    <a:pt x="26" y="356"/>
                    <a:pt x="26"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6"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8" y="674"/>
                    <a:pt x="88" y="674"/>
                    <a:pt x="88"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7"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7"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2" y="757"/>
                    <a:pt x="722" y="757"/>
                    <a:pt x="722" y="757"/>
                  </a:cubicBezTo>
                  <a:cubicBezTo>
                    <a:pt x="743" y="759"/>
                    <a:pt x="760" y="743"/>
                    <a:pt x="758" y="721"/>
                  </a:cubicBezTo>
                  <a:cubicBezTo>
                    <a:pt x="757" y="720"/>
                    <a:pt x="757" y="720"/>
                    <a:pt x="757" y="720"/>
                  </a:cubicBezTo>
                  <a:cubicBezTo>
                    <a:pt x="755" y="698"/>
                    <a:pt x="771" y="677"/>
                    <a:pt x="793" y="674"/>
                  </a:cubicBezTo>
                  <a:cubicBezTo>
                    <a:pt x="794" y="674"/>
                    <a:pt x="794" y="674"/>
                    <a:pt x="794" y="674"/>
                  </a:cubicBezTo>
                  <a:cubicBezTo>
                    <a:pt x="816" y="670"/>
                    <a:pt x="827" y="650"/>
                    <a:pt x="820" y="629"/>
                  </a:cubicBezTo>
                  <a:cubicBezTo>
                    <a:pt x="819" y="629"/>
                    <a:pt x="819" y="629"/>
                    <a:pt x="819" y="629"/>
                  </a:cubicBezTo>
                  <a:cubicBezTo>
                    <a:pt x="812" y="608"/>
                    <a:pt x="822" y="584"/>
                    <a:pt x="842" y="574"/>
                  </a:cubicBezTo>
                  <a:cubicBezTo>
                    <a:pt x="842" y="574"/>
                    <a:pt x="842" y="574"/>
                    <a:pt x="842" y="574"/>
                  </a:cubicBezTo>
                  <a:cubicBezTo>
                    <a:pt x="862" y="565"/>
                    <a:pt x="868" y="543"/>
                    <a:pt x="856" y="525"/>
                  </a:cubicBezTo>
                  <a:lnTo>
                    <a:pt x="855" y="524"/>
                  </a:lnTo>
                  <a:close/>
                </a:path>
              </a:pathLst>
            </a:custGeom>
            <a:solidFill>
              <a:schemeClr val="bg1">
                <a:lumMod val="75000"/>
                <a:alpha val="2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62" name="Oval 3823"/>
            <p:cNvSpPr>
              <a:spLocks noChangeArrowheads="1"/>
            </p:cNvSpPr>
            <p:nvPr/>
          </p:nvSpPr>
          <p:spPr bwMode="auto">
            <a:xfrm>
              <a:off x="11341101" y="1482725"/>
              <a:ext cx="2173288" cy="2171700"/>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63" name="Freeform 3824"/>
            <p:cNvSpPr>
              <a:spLocks/>
            </p:cNvSpPr>
            <p:nvPr/>
          </p:nvSpPr>
          <p:spPr bwMode="auto">
            <a:xfrm>
              <a:off x="11474451"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7 w 601"/>
                <a:gd name="T53" fmla="*/ 370 h 561"/>
                <a:gd name="T54" fmla="*/ 91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6 w 601"/>
                <a:gd name="T71" fmla="*/ 82 h 561"/>
                <a:gd name="T72" fmla="*/ 144 w 601"/>
                <a:gd name="T73" fmla="*/ 92 h 561"/>
                <a:gd name="T74" fmla="*/ 77 w 601"/>
                <a:gd name="T75" fmla="*/ 94 h 561"/>
                <a:gd name="T76" fmla="*/ 47 w 601"/>
                <a:gd name="T77" fmla="*/ 105 h 561"/>
                <a:gd name="T78" fmla="*/ 55 w 601"/>
                <a:gd name="T79" fmla="*/ 206 h 561"/>
                <a:gd name="T80" fmla="*/ 66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1 w 601"/>
                <a:gd name="T95" fmla="*/ 554 h 561"/>
                <a:gd name="T96" fmla="*/ 313 w 601"/>
                <a:gd name="T97" fmla="*/ 502 h 561"/>
                <a:gd name="T98" fmla="*/ 328 w 601"/>
                <a:gd name="T99" fmla="*/ 500 h 561"/>
                <a:gd name="T100" fmla="*/ 422 w 601"/>
                <a:gd name="T101" fmla="*/ 488 h 561"/>
                <a:gd name="T102" fmla="*/ 522 w 601"/>
                <a:gd name="T103" fmla="*/ 470 h 561"/>
                <a:gd name="T104" fmla="*/ 525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3" y="272"/>
                  </a:cubicBezTo>
                  <a:cubicBezTo>
                    <a:pt x="544" y="278"/>
                    <a:pt x="537" y="290"/>
                    <a:pt x="533" y="299"/>
                  </a:cubicBezTo>
                  <a:cubicBezTo>
                    <a:pt x="534" y="289"/>
                    <a:pt x="535" y="278"/>
                    <a:pt x="535" y="267"/>
                  </a:cubicBezTo>
                  <a:cubicBezTo>
                    <a:pt x="535" y="262"/>
                    <a:pt x="535" y="258"/>
                    <a:pt x="535" y="253"/>
                  </a:cubicBezTo>
                  <a:cubicBezTo>
                    <a:pt x="544" y="253"/>
                    <a:pt x="567"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2"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7" y="138"/>
                  </a:cubicBezTo>
                  <a:cubicBezTo>
                    <a:pt x="504" y="133"/>
                    <a:pt x="522" y="118"/>
                    <a:pt x="524" y="94"/>
                  </a:cubicBezTo>
                  <a:cubicBezTo>
                    <a:pt x="526" y="71"/>
                    <a:pt x="503" y="45"/>
                    <a:pt x="503" y="45"/>
                  </a:cubicBezTo>
                  <a:cubicBezTo>
                    <a:pt x="503" y="45"/>
                    <a:pt x="486" y="58"/>
                    <a:pt x="482" y="92"/>
                  </a:cubicBezTo>
                  <a:cubicBezTo>
                    <a:pt x="481" y="102"/>
                    <a:pt x="484" y="115"/>
                    <a:pt x="488" y="125"/>
                  </a:cubicBezTo>
                  <a:cubicBezTo>
                    <a:pt x="478" y="113"/>
                    <a:pt x="468" y="102"/>
                    <a:pt x="456" y="91"/>
                  </a:cubicBezTo>
                  <a:cubicBezTo>
                    <a:pt x="462" y="85"/>
                    <a:pt x="476" y="66"/>
                    <a:pt x="472" y="42"/>
                  </a:cubicBezTo>
                  <a:cubicBezTo>
                    <a:pt x="468" y="19"/>
                    <a:pt x="439" y="0"/>
                    <a:pt x="439" y="0"/>
                  </a:cubicBezTo>
                  <a:cubicBezTo>
                    <a:pt x="439" y="0"/>
                    <a:pt x="426"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1" y="143"/>
                    <a:pt x="411" y="143"/>
                  </a:cubicBezTo>
                  <a:cubicBezTo>
                    <a:pt x="411" y="143"/>
                    <a:pt x="432" y="155"/>
                    <a:pt x="453" y="154"/>
                  </a:cubicBezTo>
                  <a:cubicBezTo>
                    <a:pt x="474" y="154"/>
                    <a:pt x="487" y="145"/>
                    <a:pt x="491" y="142"/>
                  </a:cubicBezTo>
                  <a:cubicBezTo>
                    <a:pt x="500" y="154"/>
                    <a:pt x="507" y="168"/>
                    <a:pt x="513" y="183"/>
                  </a:cubicBezTo>
                  <a:cubicBezTo>
                    <a:pt x="506" y="173"/>
                    <a:pt x="494" y="162"/>
                    <a:pt x="480" y="163"/>
                  </a:cubicBezTo>
                  <a:cubicBezTo>
                    <a:pt x="456" y="164"/>
                    <a:pt x="439" y="176"/>
                    <a:pt x="439" y="176"/>
                  </a:cubicBezTo>
                  <a:cubicBezTo>
                    <a:pt x="439" y="176"/>
                    <a:pt x="457" y="193"/>
                    <a:pt x="477" y="198"/>
                  </a:cubicBezTo>
                  <a:cubicBezTo>
                    <a:pt x="497" y="203"/>
                    <a:pt x="512" y="198"/>
                    <a:pt x="517" y="195"/>
                  </a:cubicBezTo>
                  <a:cubicBezTo>
                    <a:pt x="522" y="210"/>
                    <a:pt x="526"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9" y="368"/>
                    <a:pt x="504" y="370"/>
                  </a:cubicBezTo>
                  <a:cubicBezTo>
                    <a:pt x="497" y="384"/>
                    <a:pt x="489" y="397"/>
                    <a:pt x="479" y="409"/>
                  </a:cubicBezTo>
                  <a:cubicBezTo>
                    <a:pt x="484" y="398"/>
                    <a:pt x="488" y="383"/>
                    <a:pt x="480" y="371"/>
                  </a:cubicBezTo>
                  <a:cubicBezTo>
                    <a:pt x="467" y="350"/>
                    <a:pt x="449" y="342"/>
                    <a:pt x="449" y="342"/>
                  </a:cubicBezTo>
                  <a:cubicBezTo>
                    <a:pt x="449" y="342"/>
                    <a:pt x="442" y="366"/>
                    <a:pt x="448" y="386"/>
                  </a:cubicBezTo>
                  <a:cubicBezTo>
                    <a:pt x="454" y="406"/>
                    <a:pt x="466" y="416"/>
                    <a:pt x="470" y="420"/>
                  </a:cubicBezTo>
                  <a:cubicBezTo>
                    <a:pt x="468" y="423"/>
                    <a:pt x="465" y="426"/>
                    <a:pt x="462" y="429"/>
                  </a:cubicBezTo>
                  <a:cubicBezTo>
                    <a:pt x="454" y="437"/>
                    <a:pt x="446" y="444"/>
                    <a:pt x="437" y="451"/>
                  </a:cubicBezTo>
                  <a:cubicBezTo>
                    <a:pt x="444" y="441"/>
                    <a:pt x="452" y="428"/>
                    <a:pt x="447" y="414"/>
                  </a:cubicBezTo>
                  <a:cubicBezTo>
                    <a:pt x="440"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3" y="492"/>
                    <a:pt x="327" y="494"/>
                  </a:cubicBezTo>
                  <a:cubicBezTo>
                    <a:pt x="338" y="490"/>
                    <a:pt x="351" y="482"/>
                    <a:pt x="354" y="468"/>
                  </a:cubicBezTo>
                  <a:cubicBezTo>
                    <a:pt x="359" y="444"/>
                    <a:pt x="352" y="425"/>
                    <a:pt x="352" y="425"/>
                  </a:cubicBezTo>
                  <a:cubicBezTo>
                    <a:pt x="352" y="425"/>
                    <a:pt x="331" y="437"/>
                    <a:pt x="321" y="456"/>
                  </a:cubicBezTo>
                  <a:cubicBezTo>
                    <a:pt x="311" y="474"/>
                    <a:pt x="312" y="489"/>
                    <a:pt x="313" y="495"/>
                  </a:cubicBezTo>
                  <a:cubicBezTo>
                    <a:pt x="308" y="495"/>
                    <a:pt x="304" y="496"/>
                    <a:pt x="300" y="496"/>
                  </a:cubicBezTo>
                  <a:cubicBezTo>
                    <a:pt x="296" y="496"/>
                    <a:pt x="292" y="495"/>
                    <a:pt x="288" y="495"/>
                  </a:cubicBezTo>
                  <a:cubicBezTo>
                    <a:pt x="289" y="489"/>
                    <a:pt x="290" y="474"/>
                    <a:pt x="280" y="456"/>
                  </a:cubicBezTo>
                  <a:cubicBezTo>
                    <a:pt x="270" y="437"/>
                    <a:pt x="248" y="425"/>
                    <a:pt x="248" y="425"/>
                  </a:cubicBezTo>
                  <a:cubicBezTo>
                    <a:pt x="248" y="425"/>
                    <a:pt x="242" y="444"/>
                    <a:pt x="247" y="468"/>
                  </a:cubicBezTo>
                  <a:cubicBezTo>
                    <a:pt x="250" y="481"/>
                    <a:pt x="263" y="489"/>
                    <a:pt x="273" y="494"/>
                  </a:cubicBezTo>
                  <a:cubicBezTo>
                    <a:pt x="258" y="492"/>
                    <a:pt x="243" y="489"/>
                    <a:pt x="229" y="484"/>
                  </a:cubicBezTo>
                  <a:cubicBezTo>
                    <a:pt x="232" y="478"/>
                    <a:pt x="236" y="464"/>
                    <a:pt x="232" y="444"/>
                  </a:cubicBezTo>
                  <a:cubicBezTo>
                    <a:pt x="227" y="424"/>
                    <a:pt x="209" y="406"/>
                    <a:pt x="209" y="406"/>
                  </a:cubicBezTo>
                  <a:cubicBezTo>
                    <a:pt x="209" y="406"/>
                    <a:pt x="198" y="423"/>
                    <a:pt x="197" y="447"/>
                  </a:cubicBezTo>
                  <a:cubicBezTo>
                    <a:pt x="196" y="461"/>
                    <a:pt x="207" y="472"/>
                    <a:pt x="216" y="479"/>
                  </a:cubicBezTo>
                  <a:cubicBezTo>
                    <a:pt x="202" y="474"/>
                    <a:pt x="188" y="467"/>
                    <a:pt x="176" y="458"/>
                  </a:cubicBezTo>
                  <a:cubicBezTo>
                    <a:pt x="179" y="453"/>
                    <a:pt x="188" y="441"/>
                    <a:pt x="188" y="420"/>
                  </a:cubicBezTo>
                  <a:cubicBezTo>
                    <a:pt x="189" y="399"/>
                    <a:pt x="177" y="378"/>
                    <a:pt x="177" y="378"/>
                  </a:cubicBezTo>
                  <a:cubicBezTo>
                    <a:pt x="177"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7" y="398"/>
                    <a:pt x="121" y="408"/>
                  </a:cubicBezTo>
                  <a:cubicBezTo>
                    <a:pt x="112" y="397"/>
                    <a:pt x="103" y="384"/>
                    <a:pt x="97" y="370"/>
                  </a:cubicBezTo>
                  <a:cubicBezTo>
                    <a:pt x="102" y="368"/>
                    <a:pt x="116" y="361"/>
                    <a:pt x="127" y="343"/>
                  </a:cubicBezTo>
                  <a:cubicBezTo>
                    <a:pt x="138" y="325"/>
                    <a:pt x="138" y="301"/>
                    <a:pt x="138" y="301"/>
                  </a:cubicBezTo>
                  <a:cubicBezTo>
                    <a:pt x="138" y="301"/>
                    <a:pt x="118" y="304"/>
                    <a:pt x="100" y="321"/>
                  </a:cubicBezTo>
                  <a:cubicBezTo>
                    <a:pt x="89" y="330"/>
                    <a:pt x="89" y="346"/>
                    <a:pt x="91" y="357"/>
                  </a:cubicBezTo>
                  <a:cubicBezTo>
                    <a:pt x="85"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4"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8" y="154"/>
                  </a:cubicBezTo>
                  <a:cubicBezTo>
                    <a:pt x="169"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3"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6" y="82"/>
                  </a:cubicBezTo>
                  <a:cubicBezTo>
                    <a:pt x="162" y="74"/>
                    <a:pt x="169" y="61"/>
                    <a:pt x="170" y="50"/>
                  </a:cubicBezTo>
                  <a:cubicBezTo>
                    <a:pt x="175" y="17"/>
                    <a:pt x="162" y="0"/>
                    <a:pt x="162" y="0"/>
                  </a:cubicBezTo>
                  <a:cubicBezTo>
                    <a:pt x="162"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9"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7" y="210"/>
                    <a:pt x="20" y="230"/>
                  </a:cubicBezTo>
                  <a:cubicBezTo>
                    <a:pt x="34" y="249"/>
                    <a:pt x="57" y="253"/>
                    <a:pt x="66" y="253"/>
                  </a:cubicBezTo>
                  <a:cubicBezTo>
                    <a:pt x="66" y="258"/>
                    <a:pt x="66" y="262"/>
                    <a:pt x="66" y="267"/>
                  </a:cubicBezTo>
                  <a:cubicBezTo>
                    <a:pt x="66" y="278"/>
                    <a:pt x="66" y="289"/>
                    <a:pt x="68" y="300"/>
                  </a:cubicBezTo>
                  <a:cubicBezTo>
                    <a:pt x="63" y="290"/>
                    <a:pt x="57" y="278"/>
                    <a:pt x="48" y="272"/>
                  </a:cubicBezTo>
                  <a:cubicBezTo>
                    <a:pt x="21" y="251"/>
                    <a:pt x="0" y="254"/>
                    <a:pt x="0" y="254"/>
                  </a:cubicBezTo>
                  <a:cubicBezTo>
                    <a:pt x="0" y="254"/>
                    <a:pt x="2" y="288"/>
                    <a:pt x="20" y="303"/>
                  </a:cubicBezTo>
                  <a:cubicBezTo>
                    <a:pt x="39" y="318"/>
                    <a:pt x="62" y="316"/>
                    <a:pt x="70" y="315"/>
                  </a:cubicBezTo>
                  <a:cubicBezTo>
                    <a:pt x="74"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6" y="435"/>
                    <a:pt x="147" y="445"/>
                    <a:pt x="159" y="455"/>
                  </a:cubicBezTo>
                  <a:cubicBezTo>
                    <a:pt x="149" y="451"/>
                    <a:pt x="136" y="448"/>
                    <a:pt x="125" y="449"/>
                  </a:cubicBezTo>
                  <a:cubicBezTo>
                    <a:pt x="92"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9"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1" y="554"/>
                    <a:pt x="211" y="554"/>
                  </a:cubicBezTo>
                  <a:cubicBezTo>
                    <a:pt x="211" y="554"/>
                    <a:pt x="244" y="561"/>
                    <a:pt x="263" y="547"/>
                  </a:cubicBezTo>
                  <a:cubicBezTo>
                    <a:pt x="283" y="533"/>
                    <a:pt x="287"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9"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5" y="448"/>
                    <a:pt x="452" y="451"/>
                    <a:pt x="442" y="455"/>
                  </a:cubicBezTo>
                  <a:cubicBezTo>
                    <a:pt x="454" y="445"/>
                    <a:pt x="465" y="435"/>
                    <a:pt x="475" y="424"/>
                  </a:cubicBezTo>
                  <a:cubicBezTo>
                    <a:pt x="482" y="429"/>
                    <a:pt x="501" y="443"/>
                    <a:pt x="525" y="439"/>
                  </a:cubicBezTo>
                  <a:cubicBezTo>
                    <a:pt x="548" y="435"/>
                    <a:pt x="567" y="406"/>
                    <a:pt x="567" y="406"/>
                  </a:cubicBezTo>
                  <a:cubicBezTo>
                    <a:pt x="567" y="406"/>
                    <a:pt x="550" y="393"/>
                    <a:pt x="516" y="397"/>
                  </a:cubicBezTo>
                  <a:cubicBezTo>
                    <a:pt x="506" y="399"/>
                    <a:pt x="494" y="406"/>
                    <a:pt x="486"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bg1">
                <a:lumMod val="75000"/>
                <a:alpha val="2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864" name="Freeform 3825"/>
            <p:cNvSpPr>
              <a:spLocks noEditPoints="1"/>
            </p:cNvSpPr>
            <p:nvPr/>
          </p:nvSpPr>
          <p:spPr bwMode="auto">
            <a:xfrm>
              <a:off x="11528426"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6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4 w 566"/>
                <a:gd name="T99" fmla="*/ 243 h 659"/>
                <a:gd name="T100" fmla="*/ 50 w 566"/>
                <a:gd name="T101" fmla="*/ 173 h 659"/>
                <a:gd name="T102" fmla="*/ 516 w 566"/>
                <a:gd name="T103" fmla="*/ 173 h 659"/>
                <a:gd name="T104" fmla="*/ 432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6" y="266"/>
                    <a:pt x="135"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6" y="621"/>
                    <a:pt x="166"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4" y="243"/>
                  </a:cubicBezTo>
                  <a:cubicBezTo>
                    <a:pt x="111" y="237"/>
                    <a:pt x="76" y="219"/>
                    <a:pt x="50" y="173"/>
                  </a:cubicBezTo>
                  <a:close/>
                  <a:moveTo>
                    <a:pt x="516" y="173"/>
                  </a:moveTo>
                  <a:cubicBezTo>
                    <a:pt x="490" y="220"/>
                    <a:pt x="454" y="238"/>
                    <a:pt x="432"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6893" name="组合 6892"/>
            <p:cNvGrpSpPr/>
            <p:nvPr/>
          </p:nvGrpSpPr>
          <p:grpSpPr>
            <a:xfrm>
              <a:off x="11957051" y="2070100"/>
              <a:ext cx="944563" cy="647700"/>
              <a:chOff x="11957051" y="2070100"/>
              <a:chExt cx="944563" cy="647700"/>
            </a:xfrm>
          </p:grpSpPr>
          <p:sp>
            <p:nvSpPr>
              <p:cNvPr id="6865" name="Freeform 3826"/>
              <p:cNvSpPr>
                <a:spLocks/>
              </p:cNvSpPr>
              <p:nvPr/>
            </p:nvSpPr>
            <p:spPr bwMode="auto">
              <a:xfrm>
                <a:off x="12700001"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66" name="Freeform 3827"/>
              <p:cNvSpPr>
                <a:spLocks/>
              </p:cNvSpPr>
              <p:nvPr/>
            </p:nvSpPr>
            <p:spPr bwMode="auto">
              <a:xfrm>
                <a:off x="12690476"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67" name="Freeform 3828"/>
              <p:cNvSpPr>
                <a:spLocks/>
              </p:cNvSpPr>
              <p:nvPr/>
            </p:nvSpPr>
            <p:spPr bwMode="auto">
              <a:xfrm>
                <a:off x="12668251"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68" name="Freeform 3829"/>
              <p:cNvSpPr>
                <a:spLocks/>
              </p:cNvSpPr>
              <p:nvPr/>
            </p:nvSpPr>
            <p:spPr bwMode="auto">
              <a:xfrm>
                <a:off x="12620626"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9" y="19"/>
                      <a:pt x="14" y="11"/>
                    </a:cubicBezTo>
                    <a:cubicBezTo>
                      <a:pt x="14" y="11"/>
                      <a:pt x="21"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69" name="Freeform 3830"/>
              <p:cNvSpPr>
                <a:spLocks/>
              </p:cNvSpPr>
              <p:nvPr/>
            </p:nvSpPr>
            <p:spPr bwMode="auto">
              <a:xfrm>
                <a:off x="12553951" y="2387600"/>
                <a:ext cx="117475" cy="111125"/>
              </a:xfrm>
              <a:custGeom>
                <a:avLst/>
                <a:gdLst>
                  <a:gd name="T0" fmla="*/ 19 w 37"/>
                  <a:gd name="T1" fmla="*/ 34 h 35"/>
                  <a:gd name="T2" fmla="*/ 17 w 37"/>
                  <a:gd name="T3" fmla="*/ 12 h 35"/>
                  <a:gd name="T4" fmla="*/ 20 w 37"/>
                  <a:gd name="T5" fmla="*/ 35 h 35"/>
                  <a:gd name="T6" fmla="*/ 15 w 37"/>
                  <a:gd name="T7" fmla="*/ 0 h 35"/>
                  <a:gd name="T8" fmla="*/ 19 w 37"/>
                  <a:gd name="T9" fmla="*/ 34 h 35"/>
                </a:gdLst>
                <a:ahLst/>
                <a:cxnLst>
                  <a:cxn ang="0">
                    <a:pos x="T0" y="T1"/>
                  </a:cxn>
                  <a:cxn ang="0">
                    <a:pos x="T2" y="T3"/>
                  </a:cxn>
                  <a:cxn ang="0">
                    <a:pos x="T4" y="T5"/>
                  </a:cxn>
                  <a:cxn ang="0">
                    <a:pos x="T6" y="T7"/>
                  </a:cxn>
                  <a:cxn ang="0">
                    <a:pos x="T8" y="T9"/>
                  </a:cxn>
                </a:cxnLst>
                <a:rect l="0" t="0" r="r" b="b"/>
                <a:pathLst>
                  <a:path w="37" h="35">
                    <a:moveTo>
                      <a:pt x="19" y="34"/>
                    </a:moveTo>
                    <a:cubicBezTo>
                      <a:pt x="19" y="30"/>
                      <a:pt x="19" y="21"/>
                      <a:pt x="17" y="12"/>
                    </a:cubicBezTo>
                    <a:cubicBezTo>
                      <a:pt x="17" y="12"/>
                      <a:pt x="20" y="24"/>
                      <a:pt x="20" y="35"/>
                    </a:cubicBezTo>
                    <a:cubicBezTo>
                      <a:pt x="22" y="33"/>
                      <a:pt x="37"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0" name="Freeform 3831"/>
              <p:cNvSpPr>
                <a:spLocks/>
              </p:cNvSpPr>
              <p:nvPr/>
            </p:nvSpPr>
            <p:spPr bwMode="auto">
              <a:xfrm>
                <a:off x="1246505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1" name="Freeform 3832"/>
              <p:cNvSpPr>
                <a:spLocks/>
              </p:cNvSpPr>
              <p:nvPr/>
            </p:nvSpPr>
            <p:spPr bwMode="auto">
              <a:xfrm>
                <a:off x="12550776" y="2530475"/>
                <a:ext cx="107950" cy="117475"/>
              </a:xfrm>
              <a:custGeom>
                <a:avLst/>
                <a:gdLst>
                  <a:gd name="T0" fmla="*/ 0 w 34"/>
                  <a:gd name="T1" fmla="*/ 13 h 37"/>
                  <a:gd name="T2" fmla="*/ 23 w 34"/>
                  <a:gd name="T3" fmla="*/ 19 h 37"/>
                  <a:gd name="T4" fmla="*/ 0 w 34"/>
                  <a:gd name="T5" fmla="*/ 14 h 37"/>
                  <a:gd name="T6" fmla="*/ 34 w 34"/>
                  <a:gd name="T7" fmla="*/ 21 h 37"/>
                  <a:gd name="T8" fmla="*/ 0 w 34"/>
                  <a:gd name="T9" fmla="*/ 13 h 37"/>
                </a:gdLst>
                <a:ahLst/>
                <a:cxnLst>
                  <a:cxn ang="0">
                    <a:pos x="T0" y="T1"/>
                  </a:cxn>
                  <a:cxn ang="0">
                    <a:pos x="T2" y="T3"/>
                  </a:cxn>
                  <a:cxn ang="0">
                    <a:pos x="T4" y="T5"/>
                  </a:cxn>
                  <a:cxn ang="0">
                    <a:pos x="T6" y="T7"/>
                  </a:cxn>
                  <a:cxn ang="0">
                    <a:pos x="T8" y="T9"/>
                  </a:cxn>
                </a:cxnLst>
                <a:rect l="0" t="0" r="r" b="b"/>
                <a:pathLst>
                  <a:path w="34" h="37">
                    <a:moveTo>
                      <a:pt x="0" y="13"/>
                    </a:moveTo>
                    <a:cubicBezTo>
                      <a:pt x="5" y="15"/>
                      <a:pt x="13" y="18"/>
                      <a:pt x="23" y="19"/>
                    </a:cubicBezTo>
                    <a:cubicBezTo>
                      <a:pt x="23" y="19"/>
                      <a:pt x="10" y="18"/>
                      <a:pt x="0" y="14"/>
                    </a:cubicBezTo>
                    <a:cubicBezTo>
                      <a:pt x="1" y="17"/>
                      <a:pt x="12" y="37"/>
                      <a:pt x="34" y="21"/>
                    </a:cubicBezTo>
                    <a:cubicBezTo>
                      <a:pt x="34" y="21"/>
                      <a:pt x="19" y="0"/>
                      <a:pt x="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2" name="Freeform 3833"/>
              <p:cNvSpPr>
                <a:spLocks/>
              </p:cNvSpPr>
              <p:nvPr/>
            </p:nvSpPr>
            <p:spPr bwMode="auto">
              <a:xfrm>
                <a:off x="12652376"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3"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3" name="Freeform 3834"/>
              <p:cNvSpPr>
                <a:spLocks/>
              </p:cNvSpPr>
              <p:nvPr/>
            </p:nvSpPr>
            <p:spPr bwMode="auto">
              <a:xfrm>
                <a:off x="1273175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6"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4" name="Freeform 3835"/>
              <p:cNvSpPr>
                <a:spLocks/>
              </p:cNvSpPr>
              <p:nvPr/>
            </p:nvSpPr>
            <p:spPr bwMode="auto">
              <a:xfrm>
                <a:off x="12785726" y="2286000"/>
                <a:ext cx="90488"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5" name="Freeform 3836"/>
              <p:cNvSpPr>
                <a:spLocks/>
              </p:cNvSpPr>
              <p:nvPr/>
            </p:nvSpPr>
            <p:spPr bwMode="auto">
              <a:xfrm>
                <a:off x="12804776" y="2181225"/>
                <a:ext cx="96838"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6" name="Freeform 3837"/>
              <p:cNvSpPr>
                <a:spLocks/>
              </p:cNvSpPr>
              <p:nvPr/>
            </p:nvSpPr>
            <p:spPr bwMode="auto">
              <a:xfrm>
                <a:off x="12788901" y="2070100"/>
                <a:ext cx="103188" cy="95250"/>
              </a:xfrm>
              <a:custGeom>
                <a:avLst/>
                <a:gdLst>
                  <a:gd name="T0" fmla="*/ 19 w 32"/>
                  <a:gd name="T1" fmla="*/ 10 h 30"/>
                  <a:gd name="T2" fmla="*/ 7 w 32"/>
                  <a:gd name="T3" fmla="*/ 30 h 30"/>
                  <a:gd name="T4" fmla="*/ 25 w 32"/>
                  <a:gd name="T5" fmla="*/ 0 h 30"/>
                  <a:gd name="T6" fmla="*/ 6 w 32"/>
                  <a:gd name="T7" fmla="*/ 29 h 30"/>
                  <a:gd name="T8" fmla="*/ 19 w 32"/>
                  <a:gd name="T9" fmla="*/ 10 h 30"/>
                </a:gdLst>
                <a:ahLst/>
                <a:cxnLst>
                  <a:cxn ang="0">
                    <a:pos x="T0" y="T1"/>
                  </a:cxn>
                  <a:cxn ang="0">
                    <a:pos x="T2" y="T3"/>
                  </a:cxn>
                  <a:cxn ang="0">
                    <a:pos x="T4" y="T5"/>
                  </a:cxn>
                  <a:cxn ang="0">
                    <a:pos x="T6" y="T7"/>
                  </a:cxn>
                  <a:cxn ang="0">
                    <a:pos x="T8" y="T9"/>
                  </a:cxn>
                </a:cxnLst>
                <a:rect l="0" t="0" r="r" b="b"/>
                <a:pathLst>
                  <a:path w="32" h="30">
                    <a:moveTo>
                      <a:pt x="19" y="10"/>
                    </a:moveTo>
                    <a:cubicBezTo>
                      <a:pt x="19" y="10"/>
                      <a:pt x="14" y="22"/>
                      <a:pt x="7" y="30"/>
                    </a:cubicBezTo>
                    <a:cubicBezTo>
                      <a:pt x="10" y="30"/>
                      <a:pt x="32" y="26"/>
                      <a:pt x="25" y="0"/>
                    </a:cubicBezTo>
                    <a:cubicBezTo>
                      <a:pt x="25" y="0"/>
                      <a:pt x="0" y="7"/>
                      <a:pt x="6" y="29"/>
                    </a:cubicBezTo>
                    <a:cubicBezTo>
                      <a:pt x="10" y="26"/>
                      <a:pt x="15" y="19"/>
                      <a:pt x="1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7" name="Freeform 3838"/>
              <p:cNvSpPr>
                <a:spLocks noEditPoints="1"/>
              </p:cNvSpPr>
              <p:nvPr/>
            </p:nvSpPr>
            <p:spPr bwMode="auto">
              <a:xfrm>
                <a:off x="12049126" y="2136775"/>
                <a:ext cx="758825" cy="581025"/>
              </a:xfrm>
              <a:custGeom>
                <a:avLst/>
                <a:gdLst>
                  <a:gd name="T0" fmla="*/ 139 w 239"/>
                  <a:gd name="T1" fmla="*/ 134 h 183"/>
                  <a:gd name="T2" fmla="*/ 205 w 239"/>
                  <a:gd name="T3" fmla="*/ 103 h 183"/>
                  <a:gd name="T4" fmla="*/ 236 w 239"/>
                  <a:gd name="T5" fmla="*/ 2 h 183"/>
                  <a:gd name="T6" fmla="*/ 234 w 239"/>
                  <a:gd name="T7" fmla="*/ 1 h 183"/>
                  <a:gd name="T8" fmla="*/ 232 w 239"/>
                  <a:gd name="T9" fmla="*/ 3 h 183"/>
                  <a:gd name="T10" fmla="*/ 203 w 239"/>
                  <a:gd name="T11" fmla="*/ 100 h 183"/>
                  <a:gd name="T12" fmla="*/ 126 w 239"/>
                  <a:gd name="T13" fmla="*/ 131 h 183"/>
                  <a:gd name="T14" fmla="*/ 122 w 239"/>
                  <a:gd name="T15" fmla="*/ 131 h 183"/>
                  <a:gd name="T16" fmla="*/ 119 w 239"/>
                  <a:gd name="T17" fmla="*/ 131 h 183"/>
                  <a:gd name="T18" fmla="*/ 116 w 239"/>
                  <a:gd name="T19" fmla="*/ 131 h 183"/>
                  <a:gd name="T20" fmla="*/ 113 w 239"/>
                  <a:gd name="T21" fmla="*/ 131 h 183"/>
                  <a:gd name="T22" fmla="*/ 36 w 239"/>
                  <a:gd name="T23" fmla="*/ 100 h 183"/>
                  <a:gd name="T24" fmla="*/ 7 w 239"/>
                  <a:gd name="T25" fmla="*/ 3 h 183"/>
                  <a:gd name="T26" fmla="*/ 5 w 239"/>
                  <a:gd name="T27" fmla="*/ 1 h 183"/>
                  <a:gd name="T28" fmla="*/ 3 w 239"/>
                  <a:gd name="T29" fmla="*/ 2 h 183"/>
                  <a:gd name="T30" fmla="*/ 33 w 239"/>
                  <a:gd name="T31" fmla="*/ 103 h 183"/>
                  <a:gd name="T32" fmla="*/ 99 w 239"/>
                  <a:gd name="T33" fmla="*/ 134 h 183"/>
                  <a:gd name="T34" fmla="*/ 86 w 239"/>
                  <a:gd name="T35" fmla="*/ 142 h 183"/>
                  <a:gd name="T36" fmla="*/ 87 w 239"/>
                  <a:gd name="T37" fmla="*/ 151 h 183"/>
                  <a:gd name="T38" fmla="*/ 95 w 239"/>
                  <a:gd name="T39" fmla="*/ 155 h 183"/>
                  <a:gd name="T40" fmla="*/ 115 w 239"/>
                  <a:gd name="T41" fmla="*/ 142 h 183"/>
                  <a:gd name="T42" fmla="*/ 115 w 239"/>
                  <a:gd name="T43" fmla="*/ 171 h 183"/>
                  <a:gd name="T44" fmla="*/ 113 w 239"/>
                  <a:gd name="T45" fmla="*/ 177 h 183"/>
                  <a:gd name="T46" fmla="*/ 104 w 239"/>
                  <a:gd name="T47" fmla="*/ 179 h 183"/>
                  <a:gd name="T48" fmla="*/ 102 w 239"/>
                  <a:gd name="T49" fmla="*/ 181 h 183"/>
                  <a:gd name="T50" fmla="*/ 103 w 239"/>
                  <a:gd name="T51" fmla="*/ 183 h 183"/>
                  <a:gd name="T52" fmla="*/ 105 w 239"/>
                  <a:gd name="T53" fmla="*/ 183 h 183"/>
                  <a:gd name="T54" fmla="*/ 115 w 239"/>
                  <a:gd name="T55" fmla="*/ 180 h 183"/>
                  <a:gd name="T56" fmla="*/ 119 w 239"/>
                  <a:gd name="T57" fmla="*/ 171 h 183"/>
                  <a:gd name="T58" fmla="*/ 119 w 239"/>
                  <a:gd name="T59" fmla="*/ 137 h 183"/>
                  <a:gd name="T60" fmla="*/ 119 w 239"/>
                  <a:gd name="T61" fmla="*/ 137 h 183"/>
                  <a:gd name="T62" fmla="*/ 120 w 239"/>
                  <a:gd name="T63" fmla="*/ 137 h 183"/>
                  <a:gd name="T64" fmla="*/ 120 w 239"/>
                  <a:gd name="T65" fmla="*/ 171 h 183"/>
                  <a:gd name="T66" fmla="*/ 123 w 239"/>
                  <a:gd name="T67" fmla="*/ 180 h 183"/>
                  <a:gd name="T68" fmla="*/ 134 w 239"/>
                  <a:gd name="T69" fmla="*/ 183 h 183"/>
                  <a:gd name="T70" fmla="*/ 135 w 239"/>
                  <a:gd name="T71" fmla="*/ 183 h 183"/>
                  <a:gd name="T72" fmla="*/ 137 w 239"/>
                  <a:gd name="T73" fmla="*/ 181 h 183"/>
                  <a:gd name="T74" fmla="*/ 135 w 239"/>
                  <a:gd name="T75" fmla="*/ 179 h 183"/>
                  <a:gd name="T76" fmla="*/ 126 w 239"/>
                  <a:gd name="T77" fmla="*/ 177 h 183"/>
                  <a:gd name="T78" fmla="*/ 124 w 239"/>
                  <a:gd name="T79" fmla="*/ 171 h 183"/>
                  <a:gd name="T80" fmla="*/ 124 w 239"/>
                  <a:gd name="T81" fmla="*/ 142 h 183"/>
                  <a:gd name="T82" fmla="*/ 144 w 239"/>
                  <a:gd name="T83" fmla="*/ 155 h 183"/>
                  <a:gd name="T84" fmla="*/ 144 w 239"/>
                  <a:gd name="T85" fmla="*/ 155 h 183"/>
                  <a:gd name="T86" fmla="*/ 152 w 239"/>
                  <a:gd name="T87" fmla="*/ 151 h 183"/>
                  <a:gd name="T88" fmla="*/ 153 w 239"/>
                  <a:gd name="T89" fmla="*/ 142 h 183"/>
                  <a:gd name="T90" fmla="*/ 139 w 239"/>
                  <a:gd name="T91" fmla="*/ 134 h 183"/>
                  <a:gd name="T92" fmla="*/ 95 w 239"/>
                  <a:gd name="T93" fmla="*/ 151 h 183"/>
                  <a:gd name="T94" fmla="*/ 90 w 239"/>
                  <a:gd name="T95" fmla="*/ 149 h 183"/>
                  <a:gd name="T96" fmla="*/ 89 w 239"/>
                  <a:gd name="T97" fmla="*/ 144 h 183"/>
                  <a:gd name="T98" fmla="*/ 113 w 239"/>
                  <a:gd name="T99" fmla="*/ 135 h 183"/>
                  <a:gd name="T100" fmla="*/ 115 w 239"/>
                  <a:gd name="T101" fmla="*/ 135 h 183"/>
                  <a:gd name="T102" fmla="*/ 115 w 239"/>
                  <a:gd name="T103" fmla="*/ 136 h 183"/>
                  <a:gd name="T104" fmla="*/ 95 w 239"/>
                  <a:gd name="T105" fmla="*/ 151 h 183"/>
                  <a:gd name="T106" fmla="*/ 149 w 239"/>
                  <a:gd name="T107" fmla="*/ 149 h 183"/>
                  <a:gd name="T108" fmla="*/ 144 w 239"/>
                  <a:gd name="T109" fmla="*/ 151 h 183"/>
                  <a:gd name="T110" fmla="*/ 144 w 239"/>
                  <a:gd name="T111" fmla="*/ 151 h 183"/>
                  <a:gd name="T112" fmla="*/ 124 w 239"/>
                  <a:gd name="T113" fmla="*/ 136 h 183"/>
                  <a:gd name="T114" fmla="*/ 124 w 239"/>
                  <a:gd name="T115" fmla="*/ 135 h 183"/>
                  <a:gd name="T116" fmla="*/ 126 w 239"/>
                  <a:gd name="T117" fmla="*/ 135 h 183"/>
                  <a:gd name="T118" fmla="*/ 149 w 239"/>
                  <a:gd name="T119" fmla="*/ 144 h 183"/>
                  <a:gd name="T120" fmla="*/ 149 w 239"/>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183">
                    <a:moveTo>
                      <a:pt x="139" y="134"/>
                    </a:moveTo>
                    <a:cubicBezTo>
                      <a:pt x="158" y="131"/>
                      <a:pt x="185" y="124"/>
                      <a:pt x="205" y="103"/>
                    </a:cubicBezTo>
                    <a:cubicBezTo>
                      <a:pt x="228" y="80"/>
                      <a:pt x="239" y="46"/>
                      <a:pt x="236" y="2"/>
                    </a:cubicBezTo>
                    <a:cubicBezTo>
                      <a:pt x="236" y="1"/>
                      <a:pt x="235" y="0"/>
                      <a:pt x="234" y="1"/>
                    </a:cubicBezTo>
                    <a:cubicBezTo>
                      <a:pt x="233" y="1"/>
                      <a:pt x="232" y="2"/>
                      <a:pt x="232" y="3"/>
                    </a:cubicBezTo>
                    <a:cubicBezTo>
                      <a:pt x="234" y="45"/>
                      <a:pt x="225" y="78"/>
                      <a:pt x="203" y="100"/>
                    </a:cubicBezTo>
                    <a:cubicBezTo>
                      <a:pt x="177" y="126"/>
                      <a:pt x="140" y="130"/>
                      <a:pt x="126" y="131"/>
                    </a:cubicBezTo>
                    <a:cubicBezTo>
                      <a:pt x="125" y="131"/>
                      <a:pt x="123" y="131"/>
                      <a:pt x="122" y="131"/>
                    </a:cubicBezTo>
                    <a:cubicBezTo>
                      <a:pt x="121" y="131"/>
                      <a:pt x="120" y="131"/>
                      <a:pt x="119" y="131"/>
                    </a:cubicBezTo>
                    <a:cubicBezTo>
                      <a:pt x="118" y="131"/>
                      <a:pt x="118"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2"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2"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20" y="137"/>
                      <a:pt x="120" y="137"/>
                    </a:cubicBezTo>
                    <a:cubicBezTo>
                      <a:pt x="120" y="171"/>
                      <a:pt x="120" y="171"/>
                      <a:pt x="120" y="171"/>
                    </a:cubicBezTo>
                    <a:cubicBezTo>
                      <a:pt x="120" y="175"/>
                      <a:pt x="121" y="178"/>
                      <a:pt x="123" y="180"/>
                    </a:cubicBezTo>
                    <a:cubicBezTo>
                      <a:pt x="127"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5"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4"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8"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8" name="Freeform 3839"/>
              <p:cNvSpPr>
                <a:spLocks/>
              </p:cNvSpPr>
              <p:nvPr/>
            </p:nvSpPr>
            <p:spPr bwMode="auto">
              <a:xfrm>
                <a:off x="12061826" y="2092325"/>
                <a:ext cx="95250" cy="88900"/>
              </a:xfrm>
              <a:custGeom>
                <a:avLst/>
                <a:gdLst>
                  <a:gd name="T0" fmla="*/ 20 w 30"/>
                  <a:gd name="T1" fmla="*/ 9 h 28"/>
                  <a:gd name="T2" fmla="*/ 6 w 30"/>
                  <a:gd name="T3" fmla="*/ 28 h 28"/>
                  <a:gd name="T4" fmla="*/ 27 w 30"/>
                  <a:gd name="T5" fmla="*/ 0 h 28"/>
                  <a:gd name="T6" fmla="*/ 5 w 30"/>
                  <a:gd name="T7" fmla="*/ 28 h 28"/>
                  <a:gd name="T8" fmla="*/ 20 w 30"/>
                  <a:gd name="T9" fmla="*/ 9 h 28"/>
                </a:gdLst>
                <a:ahLst/>
                <a:cxnLst>
                  <a:cxn ang="0">
                    <a:pos x="T0" y="T1"/>
                  </a:cxn>
                  <a:cxn ang="0">
                    <a:pos x="T2" y="T3"/>
                  </a:cxn>
                  <a:cxn ang="0">
                    <a:pos x="T4" y="T5"/>
                  </a:cxn>
                  <a:cxn ang="0">
                    <a:pos x="T6" y="T7"/>
                  </a:cxn>
                  <a:cxn ang="0">
                    <a:pos x="T8" y="T9"/>
                  </a:cxn>
                </a:cxnLst>
                <a:rect l="0" t="0" r="r" b="b"/>
                <a:pathLst>
                  <a:path w="30" h="28">
                    <a:moveTo>
                      <a:pt x="20" y="9"/>
                    </a:moveTo>
                    <a:cubicBezTo>
                      <a:pt x="13" y="16"/>
                      <a:pt x="9" y="24"/>
                      <a:pt x="6" y="28"/>
                    </a:cubicBezTo>
                    <a:cubicBezTo>
                      <a:pt x="30" y="26"/>
                      <a:pt x="27" y="0"/>
                      <a:pt x="27" y="0"/>
                    </a:cubicBezTo>
                    <a:cubicBezTo>
                      <a:pt x="0" y="3"/>
                      <a:pt x="5"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9" name="Freeform 3840"/>
              <p:cNvSpPr>
                <a:spLocks/>
              </p:cNvSpPr>
              <p:nvPr/>
            </p:nvSpPr>
            <p:spPr bwMode="auto">
              <a:xfrm>
                <a:off x="12074526" y="2190750"/>
                <a:ext cx="92075" cy="88900"/>
              </a:xfrm>
              <a:custGeom>
                <a:avLst/>
                <a:gdLst>
                  <a:gd name="T0" fmla="*/ 5 w 29"/>
                  <a:gd name="T1" fmla="*/ 28 h 28"/>
                  <a:gd name="T2" fmla="*/ 19 w 29"/>
                  <a:gd name="T3" fmla="*/ 9 h 28"/>
                  <a:gd name="T4" fmla="*/ 6 w 29"/>
                  <a:gd name="T5" fmla="*/ 28 h 28"/>
                  <a:gd name="T6" fmla="*/ 26 w 29"/>
                  <a:gd name="T7" fmla="*/ 0 h 28"/>
                  <a:gd name="T8" fmla="*/ 5 w 29"/>
                  <a:gd name="T9" fmla="*/ 28 h 28"/>
                </a:gdLst>
                <a:ahLst/>
                <a:cxnLst>
                  <a:cxn ang="0">
                    <a:pos x="T0" y="T1"/>
                  </a:cxn>
                  <a:cxn ang="0">
                    <a:pos x="T2" y="T3"/>
                  </a:cxn>
                  <a:cxn ang="0">
                    <a:pos x="T4" y="T5"/>
                  </a:cxn>
                  <a:cxn ang="0">
                    <a:pos x="T6" y="T7"/>
                  </a:cxn>
                  <a:cxn ang="0">
                    <a:pos x="T8" y="T9"/>
                  </a:cxn>
                </a:cxnLst>
                <a:rect l="0" t="0" r="r" b="b"/>
                <a:pathLst>
                  <a:path w="29" h="28">
                    <a:moveTo>
                      <a:pt x="5" y="28"/>
                    </a:moveTo>
                    <a:cubicBezTo>
                      <a:pt x="10" y="18"/>
                      <a:pt x="19" y="9"/>
                      <a:pt x="19" y="9"/>
                    </a:cubicBezTo>
                    <a:cubicBezTo>
                      <a:pt x="12" y="16"/>
                      <a:pt x="8" y="23"/>
                      <a:pt x="6" y="28"/>
                    </a:cubicBezTo>
                    <a:cubicBezTo>
                      <a:pt x="29" y="26"/>
                      <a:pt x="26" y="0"/>
                      <a:pt x="26" y="0"/>
                    </a:cubicBezTo>
                    <a:cubicBezTo>
                      <a:pt x="0" y="2"/>
                      <a:pt x="4"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0" name="Freeform 3841"/>
              <p:cNvSpPr>
                <a:spLocks/>
              </p:cNvSpPr>
              <p:nvPr/>
            </p:nvSpPr>
            <p:spPr bwMode="auto">
              <a:xfrm>
                <a:off x="12093576"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5"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1" name="Freeform 3842"/>
              <p:cNvSpPr>
                <a:spLocks/>
              </p:cNvSpPr>
              <p:nvPr/>
            </p:nvSpPr>
            <p:spPr bwMode="auto">
              <a:xfrm>
                <a:off x="12125326"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2" name="Freeform 3843"/>
              <p:cNvSpPr>
                <a:spLocks/>
              </p:cNvSpPr>
              <p:nvPr/>
            </p:nvSpPr>
            <p:spPr bwMode="auto">
              <a:xfrm>
                <a:off x="1218565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3" name="Freeform 3844"/>
              <p:cNvSpPr>
                <a:spLocks/>
              </p:cNvSpPr>
              <p:nvPr/>
            </p:nvSpPr>
            <p:spPr bwMode="auto">
              <a:xfrm>
                <a:off x="1227137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2"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4" name="Freeform 3845"/>
              <p:cNvSpPr>
                <a:spLocks/>
              </p:cNvSpPr>
              <p:nvPr/>
            </p:nvSpPr>
            <p:spPr bwMode="auto">
              <a:xfrm>
                <a:off x="1219517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5" name="Freeform 3846"/>
              <p:cNvSpPr>
                <a:spLocks/>
              </p:cNvSpPr>
              <p:nvPr/>
            </p:nvSpPr>
            <p:spPr bwMode="auto">
              <a:xfrm>
                <a:off x="12090401"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6" name="Freeform 3847"/>
              <p:cNvSpPr>
                <a:spLocks/>
              </p:cNvSpPr>
              <p:nvPr/>
            </p:nvSpPr>
            <p:spPr bwMode="auto">
              <a:xfrm>
                <a:off x="12026901"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7" name="Freeform 3848"/>
              <p:cNvSpPr>
                <a:spLocks/>
              </p:cNvSpPr>
              <p:nvPr/>
            </p:nvSpPr>
            <p:spPr bwMode="auto">
              <a:xfrm>
                <a:off x="11979276"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8" name="Freeform 3849"/>
              <p:cNvSpPr>
                <a:spLocks/>
              </p:cNvSpPr>
              <p:nvPr/>
            </p:nvSpPr>
            <p:spPr bwMode="auto">
              <a:xfrm>
                <a:off x="11957051"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9" name="Freeform 3850"/>
              <p:cNvSpPr>
                <a:spLocks/>
              </p:cNvSpPr>
              <p:nvPr/>
            </p:nvSpPr>
            <p:spPr bwMode="auto">
              <a:xfrm>
                <a:off x="11963401"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sp>
        <p:nvSpPr>
          <p:cNvPr id="3859" name="Rectangle 24"/>
          <p:cNvSpPr>
            <a:spLocks noChangeArrowheads="1"/>
          </p:cNvSpPr>
          <p:nvPr/>
        </p:nvSpPr>
        <p:spPr bwMode="auto">
          <a:xfrm>
            <a:off x="553098" y="4740890"/>
            <a:ext cx="2724109"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333" b="1" dirty="0">
                <a:solidFill>
                  <a:schemeClr val="tx1">
                    <a:lumMod val="75000"/>
                    <a:lumOff val="25000"/>
                  </a:schemeClr>
                </a:solidFill>
                <a:latin typeface="微软雅黑 Light" pitchFamily="34" charset="-122"/>
                <a:ea typeface="微软雅黑 Light" pitchFamily="34" charset="-122"/>
              </a:rPr>
              <a:t>TOPIC HEADER HERE</a:t>
            </a:r>
            <a:endParaRPr lang="zh-CN" altLang="en-US" sz="1333" dirty="0">
              <a:solidFill>
                <a:schemeClr val="tx1">
                  <a:lumMod val="75000"/>
                  <a:lumOff val="25000"/>
                </a:schemeClr>
              </a:solidFill>
              <a:latin typeface="微软雅黑 Light" pitchFamily="34" charset="-122"/>
              <a:ea typeface="微软雅黑 Light" pitchFamily="34" charset="-122"/>
            </a:endParaRP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3860" name="Rectangle 24"/>
          <p:cNvSpPr>
            <a:spLocks noChangeArrowheads="1"/>
          </p:cNvSpPr>
          <p:nvPr/>
        </p:nvSpPr>
        <p:spPr bwMode="auto">
          <a:xfrm>
            <a:off x="1552955" y="1991440"/>
            <a:ext cx="724395" cy="68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3733" b="1" dirty="0">
                <a:solidFill>
                  <a:schemeClr val="bg1"/>
                </a:solidFill>
              </a:rPr>
              <a:t>1</a:t>
            </a:r>
            <a:endParaRPr lang="en-US" altLang="zh-CN" sz="2667" dirty="0">
              <a:solidFill>
                <a:schemeClr val="bg1"/>
              </a:solidFill>
            </a:endParaRPr>
          </a:p>
        </p:txBody>
      </p:sp>
      <p:sp>
        <p:nvSpPr>
          <p:cNvPr id="3861" name="Rectangle 24"/>
          <p:cNvSpPr>
            <a:spLocks noChangeArrowheads="1"/>
          </p:cNvSpPr>
          <p:nvPr/>
        </p:nvSpPr>
        <p:spPr bwMode="auto">
          <a:xfrm>
            <a:off x="3369443" y="4740890"/>
            <a:ext cx="2724109"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333" b="1" dirty="0">
                <a:solidFill>
                  <a:schemeClr val="tx1">
                    <a:lumMod val="75000"/>
                    <a:lumOff val="25000"/>
                  </a:schemeClr>
                </a:solidFill>
                <a:latin typeface="微软雅黑 Light" pitchFamily="34" charset="-122"/>
                <a:ea typeface="微软雅黑 Light" pitchFamily="34" charset="-122"/>
              </a:rPr>
              <a:t>TOPIC HEADER HERE</a:t>
            </a:r>
            <a:endParaRPr lang="zh-CN" altLang="en-US" sz="1333" dirty="0">
              <a:solidFill>
                <a:schemeClr val="tx1">
                  <a:lumMod val="75000"/>
                  <a:lumOff val="25000"/>
                </a:schemeClr>
              </a:solidFill>
              <a:latin typeface="微软雅黑 Light" pitchFamily="34" charset="-122"/>
              <a:ea typeface="微软雅黑 Light" pitchFamily="34" charset="-122"/>
            </a:endParaRP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3862" name="Rectangle 24"/>
          <p:cNvSpPr>
            <a:spLocks noChangeArrowheads="1"/>
          </p:cNvSpPr>
          <p:nvPr/>
        </p:nvSpPr>
        <p:spPr bwMode="auto">
          <a:xfrm>
            <a:off x="4341321" y="1991440"/>
            <a:ext cx="724395" cy="68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3733" b="1" dirty="0">
                <a:solidFill>
                  <a:schemeClr val="bg1"/>
                </a:solidFill>
              </a:rPr>
              <a:t>2</a:t>
            </a:r>
            <a:endParaRPr lang="en-US" altLang="zh-CN" sz="2667" dirty="0">
              <a:solidFill>
                <a:schemeClr val="bg1"/>
              </a:solidFill>
            </a:endParaRPr>
          </a:p>
        </p:txBody>
      </p:sp>
      <p:sp>
        <p:nvSpPr>
          <p:cNvPr id="3863" name="Rectangle 24"/>
          <p:cNvSpPr>
            <a:spLocks noChangeArrowheads="1"/>
          </p:cNvSpPr>
          <p:nvPr/>
        </p:nvSpPr>
        <p:spPr bwMode="auto">
          <a:xfrm>
            <a:off x="6146510" y="4740890"/>
            <a:ext cx="2724109"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333" b="1" dirty="0">
                <a:solidFill>
                  <a:schemeClr val="tx1">
                    <a:lumMod val="75000"/>
                    <a:lumOff val="25000"/>
                  </a:schemeClr>
                </a:solidFill>
                <a:latin typeface="微软雅黑 Light" pitchFamily="34" charset="-122"/>
                <a:ea typeface="微软雅黑 Light" pitchFamily="34" charset="-122"/>
              </a:rPr>
              <a:t>TOPIC HEADER HERE</a:t>
            </a:r>
            <a:endParaRPr lang="zh-CN" altLang="en-US" sz="1333" dirty="0">
              <a:solidFill>
                <a:schemeClr val="tx1">
                  <a:lumMod val="75000"/>
                  <a:lumOff val="25000"/>
                </a:schemeClr>
              </a:solidFill>
              <a:latin typeface="微软雅黑 Light" pitchFamily="34" charset="-122"/>
              <a:ea typeface="微软雅黑 Light" pitchFamily="34" charset="-122"/>
            </a:endParaRP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3864" name="Rectangle 24"/>
          <p:cNvSpPr>
            <a:spLocks noChangeArrowheads="1"/>
          </p:cNvSpPr>
          <p:nvPr/>
        </p:nvSpPr>
        <p:spPr bwMode="auto">
          <a:xfrm>
            <a:off x="7118388" y="1991440"/>
            <a:ext cx="724395" cy="68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3733" b="1" dirty="0">
                <a:solidFill>
                  <a:schemeClr val="bg1"/>
                </a:solidFill>
              </a:rPr>
              <a:t>3</a:t>
            </a:r>
            <a:endParaRPr lang="en-US" altLang="zh-CN" sz="2667" dirty="0">
              <a:solidFill>
                <a:schemeClr val="bg1"/>
              </a:solidFill>
            </a:endParaRPr>
          </a:p>
        </p:txBody>
      </p:sp>
      <p:sp>
        <p:nvSpPr>
          <p:cNvPr id="3865" name="Rectangle 24"/>
          <p:cNvSpPr>
            <a:spLocks noChangeArrowheads="1"/>
          </p:cNvSpPr>
          <p:nvPr/>
        </p:nvSpPr>
        <p:spPr bwMode="auto">
          <a:xfrm>
            <a:off x="8940510" y="4740890"/>
            <a:ext cx="2724109"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333" b="1" dirty="0">
                <a:solidFill>
                  <a:schemeClr val="tx1">
                    <a:lumMod val="75000"/>
                    <a:lumOff val="25000"/>
                  </a:schemeClr>
                </a:solidFill>
                <a:latin typeface="微软雅黑 Light" pitchFamily="34" charset="-122"/>
                <a:ea typeface="微软雅黑 Light" pitchFamily="34" charset="-122"/>
              </a:rPr>
              <a:t>TOPIC HEADER HERE</a:t>
            </a:r>
            <a:endParaRPr lang="zh-CN" altLang="en-US" sz="1333" dirty="0">
              <a:solidFill>
                <a:schemeClr val="tx1">
                  <a:lumMod val="75000"/>
                  <a:lumOff val="25000"/>
                </a:schemeClr>
              </a:solidFill>
              <a:latin typeface="微软雅黑 Light" pitchFamily="34" charset="-122"/>
              <a:ea typeface="微软雅黑 Light" pitchFamily="34" charset="-122"/>
            </a:endParaRP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3866" name="Rectangle 24"/>
          <p:cNvSpPr>
            <a:spLocks noChangeArrowheads="1"/>
          </p:cNvSpPr>
          <p:nvPr/>
        </p:nvSpPr>
        <p:spPr bwMode="auto">
          <a:xfrm>
            <a:off x="9912388" y="1991440"/>
            <a:ext cx="724395" cy="68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3733" b="1" dirty="0">
                <a:solidFill>
                  <a:schemeClr val="bg1"/>
                </a:solidFill>
              </a:rPr>
              <a:t>4</a:t>
            </a:r>
            <a:endParaRPr lang="en-US" altLang="zh-CN" sz="2667" dirty="0">
              <a:solidFill>
                <a:schemeClr val="bg1"/>
              </a:solidFill>
            </a:endParaRPr>
          </a:p>
        </p:txBody>
      </p:sp>
      <p:sp>
        <p:nvSpPr>
          <p:cNvPr id="3867" name="Rectangle 24"/>
          <p:cNvSpPr>
            <a:spLocks noChangeArrowheads="1"/>
          </p:cNvSpPr>
          <p:nvPr/>
        </p:nvSpPr>
        <p:spPr bwMode="auto">
          <a:xfrm>
            <a:off x="1078980" y="4006303"/>
            <a:ext cx="1672341" cy="49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2667" b="1" dirty="0">
                <a:solidFill>
                  <a:schemeClr val="accent1"/>
                </a:solidFill>
              </a:rPr>
              <a:t>$1,234,000</a:t>
            </a:r>
            <a:endParaRPr lang="en-US" altLang="zh-CN" sz="2133" dirty="0">
              <a:solidFill>
                <a:schemeClr val="accent1"/>
              </a:solidFill>
            </a:endParaRPr>
          </a:p>
        </p:txBody>
      </p:sp>
      <p:cxnSp>
        <p:nvCxnSpPr>
          <p:cNvPr id="6900" name="直接连接符 6899"/>
          <p:cNvCxnSpPr/>
          <p:nvPr/>
        </p:nvCxnSpPr>
        <p:spPr>
          <a:xfrm>
            <a:off x="1078980" y="4594079"/>
            <a:ext cx="1672341"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0" name="Rectangle 24"/>
          <p:cNvSpPr>
            <a:spLocks noChangeArrowheads="1"/>
          </p:cNvSpPr>
          <p:nvPr/>
        </p:nvSpPr>
        <p:spPr bwMode="auto">
          <a:xfrm>
            <a:off x="3883140" y="4006303"/>
            <a:ext cx="1672341" cy="49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2667" b="1" dirty="0">
                <a:solidFill>
                  <a:schemeClr val="accent2"/>
                </a:solidFill>
              </a:rPr>
              <a:t>$1,234,000</a:t>
            </a:r>
            <a:endParaRPr lang="en-US" altLang="zh-CN" sz="2133" dirty="0">
              <a:solidFill>
                <a:schemeClr val="accent2"/>
              </a:solidFill>
            </a:endParaRPr>
          </a:p>
        </p:txBody>
      </p:sp>
      <p:cxnSp>
        <p:nvCxnSpPr>
          <p:cNvPr id="3871" name="直接连接符 3870"/>
          <p:cNvCxnSpPr/>
          <p:nvPr/>
        </p:nvCxnSpPr>
        <p:spPr>
          <a:xfrm>
            <a:off x="3883140" y="4594079"/>
            <a:ext cx="1672341"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2" name="Rectangle 24"/>
          <p:cNvSpPr>
            <a:spLocks noChangeArrowheads="1"/>
          </p:cNvSpPr>
          <p:nvPr/>
        </p:nvSpPr>
        <p:spPr bwMode="auto">
          <a:xfrm>
            <a:off x="6656820" y="4006303"/>
            <a:ext cx="1672341"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2667" b="1" dirty="0">
                <a:solidFill>
                  <a:srgbClr val="78286E"/>
                </a:solidFill>
              </a:rPr>
              <a:t>$1,234,000</a:t>
            </a:r>
            <a:endParaRPr lang="en-US" altLang="zh-CN" sz="2133" dirty="0">
              <a:solidFill>
                <a:srgbClr val="78286E"/>
              </a:solidFill>
            </a:endParaRPr>
          </a:p>
        </p:txBody>
      </p:sp>
      <p:cxnSp>
        <p:nvCxnSpPr>
          <p:cNvPr id="3873" name="直接连接符 3872"/>
          <p:cNvCxnSpPr/>
          <p:nvPr/>
        </p:nvCxnSpPr>
        <p:spPr>
          <a:xfrm>
            <a:off x="6656820" y="4594079"/>
            <a:ext cx="1672341"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4" name="Rectangle 24"/>
          <p:cNvSpPr>
            <a:spLocks noChangeArrowheads="1"/>
          </p:cNvSpPr>
          <p:nvPr/>
        </p:nvSpPr>
        <p:spPr bwMode="auto">
          <a:xfrm>
            <a:off x="9450820" y="4006303"/>
            <a:ext cx="1672341"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2667" b="1" dirty="0">
                <a:solidFill>
                  <a:schemeClr val="accent2"/>
                </a:solidFill>
              </a:rPr>
              <a:t>$1,234,000</a:t>
            </a:r>
            <a:endParaRPr lang="en-US" altLang="zh-CN" sz="2133" dirty="0">
              <a:solidFill>
                <a:schemeClr val="accent2"/>
              </a:solidFill>
            </a:endParaRPr>
          </a:p>
        </p:txBody>
      </p:sp>
      <p:cxnSp>
        <p:nvCxnSpPr>
          <p:cNvPr id="3875" name="直接连接符 3874"/>
          <p:cNvCxnSpPr/>
          <p:nvPr/>
        </p:nvCxnSpPr>
        <p:spPr>
          <a:xfrm>
            <a:off x="9450820" y="4594079"/>
            <a:ext cx="1672341"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4" name="Rectangle 39">
            <a:extLst>
              <a:ext uri="{FF2B5EF4-FFF2-40B4-BE49-F238E27FC236}">
                <a16:creationId xmlns:a16="http://schemas.microsoft.com/office/drawing/2014/main" id="{64DCC9E1-DDB4-4C96-A3AC-2E735AC58A6B}"/>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145" name="Text Box 5">
            <a:extLst>
              <a:ext uri="{FF2B5EF4-FFF2-40B4-BE49-F238E27FC236}">
                <a16:creationId xmlns:a16="http://schemas.microsoft.com/office/drawing/2014/main" id="{E36F9233-94E0-450C-8763-7F8B72694B2E}"/>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2229822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2029419" y="2743695"/>
            <a:ext cx="0" cy="1079500"/>
          </a:xfrm>
          <a:prstGeom prst="line">
            <a:avLst/>
          </a:prstGeom>
          <a:noFill/>
          <a:ln w="6350"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 name="Line 11"/>
          <p:cNvSpPr>
            <a:spLocks noChangeShapeType="1"/>
          </p:cNvSpPr>
          <p:nvPr/>
        </p:nvSpPr>
        <p:spPr bwMode="auto">
          <a:xfrm flipV="1">
            <a:off x="3869961" y="3823194"/>
            <a:ext cx="0" cy="1077384"/>
          </a:xfrm>
          <a:prstGeom prst="line">
            <a:avLst/>
          </a:prstGeom>
          <a:noFill/>
          <a:ln w="6350"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 name="Line 12"/>
          <p:cNvSpPr>
            <a:spLocks noChangeShapeType="1"/>
          </p:cNvSpPr>
          <p:nvPr/>
        </p:nvSpPr>
        <p:spPr bwMode="auto">
          <a:xfrm flipV="1">
            <a:off x="7134324" y="3823194"/>
            <a:ext cx="0" cy="1077384"/>
          </a:xfrm>
          <a:prstGeom prst="line">
            <a:avLst/>
          </a:prstGeom>
          <a:noFill/>
          <a:ln w="6350"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 name="Line 13"/>
          <p:cNvSpPr>
            <a:spLocks noChangeShapeType="1"/>
          </p:cNvSpPr>
          <p:nvPr/>
        </p:nvSpPr>
        <p:spPr bwMode="auto">
          <a:xfrm flipV="1">
            <a:off x="5502143" y="2743695"/>
            <a:ext cx="0" cy="1079500"/>
          </a:xfrm>
          <a:prstGeom prst="line">
            <a:avLst/>
          </a:prstGeom>
          <a:noFill/>
          <a:ln w="6350"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 name="Line 14"/>
          <p:cNvSpPr>
            <a:spLocks noChangeShapeType="1"/>
          </p:cNvSpPr>
          <p:nvPr/>
        </p:nvSpPr>
        <p:spPr bwMode="auto">
          <a:xfrm flipV="1">
            <a:off x="8764389" y="2743695"/>
            <a:ext cx="0" cy="1079500"/>
          </a:xfrm>
          <a:prstGeom prst="line">
            <a:avLst/>
          </a:prstGeom>
          <a:noFill/>
          <a:ln w="6350"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Oval 15"/>
          <p:cNvSpPr>
            <a:spLocks noChangeArrowheads="1"/>
          </p:cNvSpPr>
          <p:nvPr/>
        </p:nvSpPr>
        <p:spPr bwMode="auto">
          <a:xfrm>
            <a:off x="1711919" y="2428311"/>
            <a:ext cx="632884" cy="632884"/>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Oval 16"/>
          <p:cNvSpPr>
            <a:spLocks noChangeArrowheads="1"/>
          </p:cNvSpPr>
          <p:nvPr/>
        </p:nvSpPr>
        <p:spPr bwMode="auto">
          <a:xfrm>
            <a:off x="5186761" y="2428311"/>
            <a:ext cx="630767" cy="632884"/>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Oval 17"/>
          <p:cNvSpPr>
            <a:spLocks noChangeArrowheads="1"/>
          </p:cNvSpPr>
          <p:nvPr/>
        </p:nvSpPr>
        <p:spPr bwMode="auto">
          <a:xfrm>
            <a:off x="6814707" y="4583077"/>
            <a:ext cx="635000" cy="637117"/>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Line 19"/>
          <p:cNvSpPr>
            <a:spLocks noChangeShapeType="1"/>
          </p:cNvSpPr>
          <p:nvPr/>
        </p:nvSpPr>
        <p:spPr bwMode="auto">
          <a:xfrm flipV="1">
            <a:off x="10398688" y="3823194"/>
            <a:ext cx="0" cy="1077384"/>
          </a:xfrm>
          <a:prstGeom prst="line">
            <a:avLst/>
          </a:prstGeom>
          <a:noFill/>
          <a:ln w="6350"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Oval 20"/>
          <p:cNvSpPr>
            <a:spLocks noChangeArrowheads="1"/>
          </p:cNvSpPr>
          <p:nvPr/>
        </p:nvSpPr>
        <p:spPr bwMode="auto">
          <a:xfrm>
            <a:off x="10083305" y="4583077"/>
            <a:ext cx="630767" cy="637117"/>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 name="Oval 21"/>
          <p:cNvSpPr>
            <a:spLocks noChangeArrowheads="1"/>
          </p:cNvSpPr>
          <p:nvPr/>
        </p:nvSpPr>
        <p:spPr bwMode="auto">
          <a:xfrm>
            <a:off x="3554578" y="4583077"/>
            <a:ext cx="630767" cy="637117"/>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 name="Oval 22"/>
          <p:cNvSpPr>
            <a:spLocks noChangeArrowheads="1"/>
          </p:cNvSpPr>
          <p:nvPr/>
        </p:nvSpPr>
        <p:spPr bwMode="auto">
          <a:xfrm>
            <a:off x="8449007" y="2428311"/>
            <a:ext cx="630767" cy="632884"/>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5"/>
          <p:cNvSpPr>
            <a:spLocks/>
          </p:cNvSpPr>
          <p:nvPr/>
        </p:nvSpPr>
        <p:spPr bwMode="auto">
          <a:xfrm>
            <a:off x="1074360" y="3497094"/>
            <a:ext cx="1899555" cy="650085"/>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6"/>
          <p:cNvSpPr>
            <a:spLocks/>
          </p:cNvSpPr>
          <p:nvPr/>
        </p:nvSpPr>
        <p:spPr bwMode="auto">
          <a:xfrm>
            <a:off x="3172793" y="3497094"/>
            <a:ext cx="1394336" cy="650085"/>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7"/>
          <p:cNvSpPr>
            <a:spLocks/>
          </p:cNvSpPr>
          <p:nvPr/>
        </p:nvSpPr>
        <p:spPr bwMode="auto">
          <a:xfrm>
            <a:off x="4804976" y="3497094"/>
            <a:ext cx="1394336" cy="650085"/>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8"/>
          <p:cNvSpPr>
            <a:spLocks/>
          </p:cNvSpPr>
          <p:nvPr/>
        </p:nvSpPr>
        <p:spPr bwMode="auto">
          <a:xfrm>
            <a:off x="6433228" y="3497094"/>
            <a:ext cx="1397957" cy="650085"/>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9"/>
          <p:cNvSpPr>
            <a:spLocks/>
          </p:cNvSpPr>
          <p:nvPr/>
        </p:nvSpPr>
        <p:spPr bwMode="auto">
          <a:xfrm>
            <a:off x="8067528" y="3497094"/>
            <a:ext cx="1397957" cy="650085"/>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18"/>
          <p:cNvSpPr>
            <a:spLocks/>
          </p:cNvSpPr>
          <p:nvPr/>
        </p:nvSpPr>
        <p:spPr bwMode="auto">
          <a:xfrm>
            <a:off x="9701520" y="3497094"/>
            <a:ext cx="1394336" cy="650085"/>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10"/>
          <p:cNvSpPr>
            <a:spLocks noEditPoints="1"/>
          </p:cNvSpPr>
          <p:nvPr/>
        </p:nvSpPr>
        <p:spPr bwMode="auto">
          <a:xfrm>
            <a:off x="1910885" y="2585485"/>
            <a:ext cx="237067" cy="318533"/>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11"/>
          <p:cNvSpPr>
            <a:spLocks noEditPoints="1"/>
          </p:cNvSpPr>
          <p:nvPr/>
        </p:nvSpPr>
        <p:spPr bwMode="auto">
          <a:xfrm>
            <a:off x="5369760" y="2586873"/>
            <a:ext cx="264765" cy="313643"/>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12"/>
          <p:cNvSpPr>
            <a:spLocks noEditPoints="1"/>
          </p:cNvSpPr>
          <p:nvPr/>
        </p:nvSpPr>
        <p:spPr bwMode="auto">
          <a:xfrm>
            <a:off x="6996565" y="4721761"/>
            <a:ext cx="271283" cy="357635"/>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13"/>
          <p:cNvSpPr>
            <a:spLocks noEditPoints="1"/>
          </p:cNvSpPr>
          <p:nvPr/>
        </p:nvSpPr>
        <p:spPr bwMode="auto">
          <a:xfrm>
            <a:off x="3713138" y="4755405"/>
            <a:ext cx="313645" cy="292461"/>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Rectangle 24"/>
          <p:cNvSpPr>
            <a:spLocks noChangeArrowheads="1"/>
          </p:cNvSpPr>
          <p:nvPr/>
        </p:nvSpPr>
        <p:spPr bwMode="auto">
          <a:xfrm>
            <a:off x="1051519" y="4471411"/>
            <a:ext cx="1955800"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a:t>
            </a:r>
          </a:p>
        </p:txBody>
      </p:sp>
      <p:sp>
        <p:nvSpPr>
          <p:cNvPr id="31" name="Freeform 21"/>
          <p:cNvSpPr>
            <a:spLocks noEditPoints="1"/>
          </p:cNvSpPr>
          <p:nvPr/>
        </p:nvSpPr>
        <p:spPr bwMode="auto">
          <a:xfrm>
            <a:off x="10238487" y="4751873"/>
            <a:ext cx="320403" cy="327523"/>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4"/>
          <p:cNvSpPr>
            <a:spLocks noEditPoints="1"/>
          </p:cNvSpPr>
          <p:nvPr/>
        </p:nvSpPr>
        <p:spPr bwMode="auto">
          <a:xfrm>
            <a:off x="8607757" y="2604247"/>
            <a:ext cx="317500" cy="299772"/>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 name="Rectangle 24"/>
          <p:cNvSpPr>
            <a:spLocks noChangeArrowheads="1"/>
          </p:cNvSpPr>
          <p:nvPr/>
        </p:nvSpPr>
        <p:spPr bwMode="auto">
          <a:xfrm>
            <a:off x="4524243" y="4471411"/>
            <a:ext cx="1955800"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a:t>
            </a:r>
          </a:p>
        </p:txBody>
      </p:sp>
      <p:sp>
        <p:nvSpPr>
          <p:cNvPr id="34" name="Rectangle 24"/>
          <p:cNvSpPr>
            <a:spLocks noChangeArrowheads="1"/>
          </p:cNvSpPr>
          <p:nvPr/>
        </p:nvSpPr>
        <p:spPr bwMode="auto">
          <a:xfrm>
            <a:off x="7788605" y="4471411"/>
            <a:ext cx="1955800"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a:t>
            </a:r>
          </a:p>
        </p:txBody>
      </p:sp>
      <p:sp>
        <p:nvSpPr>
          <p:cNvPr id="35" name="Rectangle 24"/>
          <p:cNvSpPr>
            <a:spLocks noChangeArrowheads="1"/>
          </p:cNvSpPr>
          <p:nvPr/>
        </p:nvSpPr>
        <p:spPr bwMode="auto">
          <a:xfrm>
            <a:off x="2892061" y="2309908"/>
            <a:ext cx="1955800"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a:t>
            </a:r>
          </a:p>
        </p:txBody>
      </p:sp>
      <p:sp>
        <p:nvSpPr>
          <p:cNvPr id="36" name="Rectangle 24"/>
          <p:cNvSpPr>
            <a:spLocks noChangeArrowheads="1"/>
          </p:cNvSpPr>
          <p:nvPr/>
        </p:nvSpPr>
        <p:spPr bwMode="auto">
          <a:xfrm>
            <a:off x="6156424" y="2309908"/>
            <a:ext cx="1955800"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a:t>
            </a:r>
          </a:p>
        </p:txBody>
      </p:sp>
      <p:sp>
        <p:nvSpPr>
          <p:cNvPr id="37" name="Rectangle 24"/>
          <p:cNvSpPr>
            <a:spLocks noChangeArrowheads="1"/>
          </p:cNvSpPr>
          <p:nvPr/>
        </p:nvSpPr>
        <p:spPr bwMode="auto">
          <a:xfrm>
            <a:off x="9420787" y="2309908"/>
            <a:ext cx="1955800"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a:t>
            </a:r>
          </a:p>
        </p:txBody>
      </p:sp>
      <p:sp>
        <p:nvSpPr>
          <p:cNvPr id="38" name="Rectangle 24"/>
          <p:cNvSpPr>
            <a:spLocks noChangeArrowheads="1"/>
          </p:cNvSpPr>
          <p:nvPr/>
        </p:nvSpPr>
        <p:spPr bwMode="auto">
          <a:xfrm>
            <a:off x="1556509" y="3684234"/>
            <a:ext cx="945819"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1600" b="1" dirty="0">
                <a:solidFill>
                  <a:schemeClr val="bg1"/>
                </a:solidFill>
                <a:latin typeface="微软雅黑 Light" pitchFamily="34" charset="-122"/>
                <a:ea typeface="微软雅黑 Light" pitchFamily="34" charset="-122"/>
              </a:rPr>
              <a:t>STEP 01</a:t>
            </a:r>
            <a:endParaRPr lang="en-US" altLang="zh-CN" sz="1400" dirty="0">
              <a:solidFill>
                <a:schemeClr val="bg1"/>
              </a:solidFill>
              <a:latin typeface="微软雅黑 Light" pitchFamily="34" charset="-122"/>
              <a:ea typeface="微软雅黑 Light" pitchFamily="34" charset="-122"/>
            </a:endParaRPr>
          </a:p>
        </p:txBody>
      </p:sp>
      <p:sp>
        <p:nvSpPr>
          <p:cNvPr id="39" name="Rectangle 24"/>
          <p:cNvSpPr>
            <a:spLocks noChangeArrowheads="1"/>
          </p:cNvSpPr>
          <p:nvPr/>
        </p:nvSpPr>
        <p:spPr bwMode="auto">
          <a:xfrm>
            <a:off x="3397051" y="3684235"/>
            <a:ext cx="945819"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1600" b="1" dirty="0">
                <a:solidFill>
                  <a:schemeClr val="bg1"/>
                </a:solidFill>
                <a:latin typeface="微软雅黑 Light" pitchFamily="34" charset="-122"/>
                <a:ea typeface="微软雅黑 Light" pitchFamily="34" charset="-122"/>
              </a:rPr>
              <a:t>STEP 02</a:t>
            </a:r>
            <a:endParaRPr lang="en-US" altLang="zh-CN" sz="1400" dirty="0">
              <a:solidFill>
                <a:schemeClr val="bg1"/>
              </a:solidFill>
              <a:latin typeface="微软雅黑 Light" pitchFamily="34" charset="-122"/>
              <a:ea typeface="微软雅黑 Light" pitchFamily="34" charset="-122"/>
            </a:endParaRPr>
          </a:p>
        </p:txBody>
      </p:sp>
      <p:sp>
        <p:nvSpPr>
          <p:cNvPr id="40" name="Rectangle 24"/>
          <p:cNvSpPr>
            <a:spLocks noChangeArrowheads="1"/>
          </p:cNvSpPr>
          <p:nvPr/>
        </p:nvSpPr>
        <p:spPr bwMode="auto">
          <a:xfrm>
            <a:off x="5029233" y="3684235"/>
            <a:ext cx="945819"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1600" b="1" dirty="0">
                <a:solidFill>
                  <a:schemeClr val="bg1"/>
                </a:solidFill>
                <a:latin typeface="微软雅黑 Light" pitchFamily="34" charset="-122"/>
                <a:ea typeface="微软雅黑 Light" pitchFamily="34" charset="-122"/>
              </a:rPr>
              <a:t>STEP 03</a:t>
            </a:r>
            <a:endParaRPr lang="en-US" altLang="zh-CN" sz="1400" dirty="0">
              <a:solidFill>
                <a:schemeClr val="bg1"/>
              </a:solidFill>
              <a:latin typeface="微软雅黑 Light" pitchFamily="34" charset="-122"/>
              <a:ea typeface="微软雅黑 Light" pitchFamily="34" charset="-122"/>
            </a:endParaRPr>
          </a:p>
        </p:txBody>
      </p:sp>
      <p:sp>
        <p:nvSpPr>
          <p:cNvPr id="41" name="Rectangle 24"/>
          <p:cNvSpPr>
            <a:spLocks noChangeArrowheads="1"/>
          </p:cNvSpPr>
          <p:nvPr/>
        </p:nvSpPr>
        <p:spPr bwMode="auto">
          <a:xfrm>
            <a:off x="6659297" y="3684235"/>
            <a:ext cx="945819"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1600" b="1" dirty="0">
                <a:solidFill>
                  <a:schemeClr val="bg1"/>
                </a:solidFill>
                <a:latin typeface="微软雅黑 Light" pitchFamily="34" charset="-122"/>
                <a:ea typeface="微软雅黑 Light" pitchFamily="34" charset="-122"/>
              </a:rPr>
              <a:t>STEP 04</a:t>
            </a:r>
            <a:endParaRPr lang="en-US" altLang="zh-CN" sz="1400" dirty="0">
              <a:solidFill>
                <a:schemeClr val="bg1"/>
              </a:solidFill>
              <a:latin typeface="微软雅黑 Light" pitchFamily="34" charset="-122"/>
              <a:ea typeface="微软雅黑 Light" pitchFamily="34" charset="-122"/>
            </a:endParaRPr>
          </a:p>
        </p:txBody>
      </p:sp>
      <p:sp>
        <p:nvSpPr>
          <p:cNvPr id="42" name="Rectangle 24"/>
          <p:cNvSpPr>
            <a:spLocks noChangeArrowheads="1"/>
          </p:cNvSpPr>
          <p:nvPr/>
        </p:nvSpPr>
        <p:spPr bwMode="auto">
          <a:xfrm>
            <a:off x="8291480" y="3684235"/>
            <a:ext cx="945819"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1600" b="1" dirty="0">
                <a:solidFill>
                  <a:schemeClr val="bg1"/>
                </a:solidFill>
                <a:latin typeface="微软雅黑 Light" pitchFamily="34" charset="-122"/>
                <a:ea typeface="微软雅黑 Light" pitchFamily="34" charset="-122"/>
              </a:rPr>
              <a:t>STEP 05</a:t>
            </a:r>
            <a:endParaRPr lang="en-US" altLang="zh-CN" sz="1400" dirty="0">
              <a:solidFill>
                <a:schemeClr val="bg1"/>
              </a:solidFill>
              <a:latin typeface="微软雅黑 Light" pitchFamily="34" charset="-122"/>
              <a:ea typeface="微软雅黑 Light" pitchFamily="34" charset="-122"/>
            </a:endParaRPr>
          </a:p>
        </p:txBody>
      </p:sp>
      <p:sp>
        <p:nvSpPr>
          <p:cNvPr id="43" name="Rectangle 24"/>
          <p:cNvSpPr>
            <a:spLocks noChangeArrowheads="1"/>
          </p:cNvSpPr>
          <p:nvPr/>
        </p:nvSpPr>
        <p:spPr bwMode="auto">
          <a:xfrm>
            <a:off x="9925777" y="3684235"/>
            <a:ext cx="945819"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1600" b="1" dirty="0">
                <a:solidFill>
                  <a:schemeClr val="bg1"/>
                </a:solidFill>
                <a:latin typeface="微软雅黑 Light" pitchFamily="34" charset="-122"/>
                <a:ea typeface="微软雅黑 Light" pitchFamily="34" charset="-122"/>
              </a:rPr>
              <a:t>STEP 06</a:t>
            </a:r>
            <a:endParaRPr lang="en-US" altLang="zh-CN" sz="1400" dirty="0">
              <a:solidFill>
                <a:schemeClr val="bg1"/>
              </a:solidFill>
              <a:latin typeface="微软雅黑 Light" pitchFamily="34" charset="-122"/>
              <a:ea typeface="微软雅黑 Light" pitchFamily="34" charset="-122"/>
            </a:endParaRPr>
          </a:p>
        </p:txBody>
      </p:sp>
      <p:sp>
        <p:nvSpPr>
          <p:cNvPr id="44" name="Rectangle 39">
            <a:extLst>
              <a:ext uri="{FF2B5EF4-FFF2-40B4-BE49-F238E27FC236}">
                <a16:creationId xmlns:a16="http://schemas.microsoft.com/office/drawing/2014/main" id="{D1525846-39FE-4071-A218-286E1D909ABB}"/>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45" name="Text Box 5">
            <a:extLst>
              <a:ext uri="{FF2B5EF4-FFF2-40B4-BE49-F238E27FC236}">
                <a16:creationId xmlns:a16="http://schemas.microsoft.com/office/drawing/2014/main" id="{44FDD902-767C-4D11-B277-0B26BEAF9FE0}"/>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125049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0741" y="1867003"/>
            <a:ext cx="11546732" cy="115107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 name="Group 65"/>
          <p:cNvGrpSpPr>
            <a:grpSpLocks/>
          </p:cNvGrpSpPr>
          <p:nvPr/>
        </p:nvGrpSpPr>
        <p:grpSpPr bwMode="auto">
          <a:xfrm>
            <a:off x="768073" y="2584715"/>
            <a:ext cx="4415392" cy="3245272"/>
            <a:chOff x="3243" y="1030"/>
            <a:chExt cx="2132" cy="1567"/>
          </a:xfrm>
        </p:grpSpPr>
        <p:sp>
          <p:nvSpPr>
            <p:cNvPr id="6" name="Oval 66"/>
            <p:cNvSpPr>
              <a:spLocks noChangeArrowheads="1"/>
            </p:cNvSpPr>
            <p:nvPr/>
          </p:nvSpPr>
          <p:spPr bwMode="auto">
            <a:xfrm>
              <a:off x="3243" y="2555"/>
              <a:ext cx="2132" cy="42"/>
            </a:xfrm>
            <a:prstGeom prst="ellipse">
              <a:avLst/>
            </a:prstGeom>
            <a:gradFill rotWithShape="1">
              <a:gsLst>
                <a:gs pos="0">
                  <a:schemeClr val="tx1">
                    <a:lumMod val="50000"/>
                    <a:lumOff val="50000"/>
                  </a:schemeClr>
                </a:gs>
                <a:gs pos="100000">
                  <a:srgbClr val="F8F8F8">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prstClr val="black"/>
                </a:solidFill>
              </a:endParaRPr>
            </a:p>
          </p:txBody>
        </p:sp>
        <p:pic>
          <p:nvPicPr>
            <p:cNvPr id="7" name="Picture 67" descr="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22" y="1030"/>
              <a:ext cx="2025" cy="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8" descr="psb"/>
            <p:cNvSpPr>
              <a:spLocks noChangeArrowheads="1"/>
            </p:cNvSpPr>
            <p:nvPr/>
          </p:nvSpPr>
          <p:spPr bwMode="auto">
            <a:xfrm>
              <a:off x="3395" y="1099"/>
              <a:ext cx="1871" cy="1083"/>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prstClr val="black"/>
                </a:solidFill>
              </a:endParaRPr>
            </a:p>
          </p:txBody>
        </p:sp>
      </p:grpSp>
      <p:graphicFrame>
        <p:nvGraphicFramePr>
          <p:cNvPr id="9" name="图表 8"/>
          <p:cNvGraphicFramePr/>
          <p:nvPr>
            <p:extLst/>
          </p:nvPr>
        </p:nvGraphicFramePr>
        <p:xfrm>
          <a:off x="6514406" y="3344809"/>
          <a:ext cx="4896544" cy="2398196"/>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24"/>
          <p:cNvSpPr>
            <a:spLocks noChangeArrowheads="1"/>
          </p:cNvSpPr>
          <p:nvPr/>
        </p:nvSpPr>
        <p:spPr bwMode="auto">
          <a:xfrm>
            <a:off x="6584888" y="2002281"/>
            <a:ext cx="4983720"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tx1">
                    <a:lumMod val="65000"/>
                    <a:lumOff val="35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We have many PowerPoint templates that has been specifically designed.</a:t>
            </a:r>
          </a:p>
        </p:txBody>
      </p:sp>
      <p:sp>
        <p:nvSpPr>
          <p:cNvPr id="12" name="Rectangle 39">
            <a:extLst>
              <a:ext uri="{FF2B5EF4-FFF2-40B4-BE49-F238E27FC236}">
                <a16:creationId xmlns:a16="http://schemas.microsoft.com/office/drawing/2014/main" id="{A506349C-9BD9-47A6-8554-8DC032896A04}"/>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13" name="Text Box 5">
            <a:extLst>
              <a:ext uri="{FF2B5EF4-FFF2-40B4-BE49-F238E27FC236}">
                <a16:creationId xmlns:a16="http://schemas.microsoft.com/office/drawing/2014/main" id="{B8FBDF34-A159-4561-999C-87C2640CFD93}"/>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45935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7FBA777-7810-4DBF-9157-C6EBD77B5079}"/>
              </a:ext>
            </a:extLst>
          </p:cNvPr>
          <p:cNvGrpSpPr/>
          <p:nvPr/>
        </p:nvGrpSpPr>
        <p:grpSpPr>
          <a:xfrm rot="5400000">
            <a:off x="4312904" y="-1879327"/>
            <a:ext cx="3566193" cy="10424961"/>
            <a:chOff x="319318" y="-5385298"/>
            <a:chExt cx="11553372" cy="11922622"/>
          </a:xfrm>
        </p:grpSpPr>
        <p:sp>
          <p:nvSpPr>
            <p:cNvPr id="3" name="矩形 2">
              <a:extLst>
                <a:ext uri="{FF2B5EF4-FFF2-40B4-BE49-F238E27FC236}">
                  <a16:creationId xmlns:a16="http://schemas.microsoft.com/office/drawing/2014/main" id="{A46E31C4-52D5-4A06-B019-8AE245E31C5F}"/>
                </a:ext>
              </a:extLst>
            </p:cNvPr>
            <p:cNvSpPr/>
            <p:nvPr/>
          </p:nvSpPr>
          <p:spPr>
            <a:xfrm>
              <a:off x="319318" y="-5385298"/>
              <a:ext cx="11553372" cy="119226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047A215-A526-447B-A674-BBDA0B8A7DF6}"/>
                </a:ext>
              </a:extLst>
            </p:cNvPr>
            <p:cNvSpPr/>
            <p:nvPr/>
          </p:nvSpPr>
          <p:spPr>
            <a:xfrm>
              <a:off x="771587" y="-5235899"/>
              <a:ext cx="10648830" cy="1158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A4BFE37-7EB4-402A-9FAB-F9363CF4F228}"/>
              </a:ext>
            </a:extLst>
          </p:cNvPr>
          <p:cNvGrpSpPr/>
          <p:nvPr/>
        </p:nvGrpSpPr>
        <p:grpSpPr>
          <a:xfrm rot="5400000">
            <a:off x="3576637" y="-2226759"/>
            <a:ext cx="5038727" cy="11119826"/>
            <a:chOff x="-402241" y="-2477618"/>
            <a:chExt cx="5336037" cy="11775959"/>
          </a:xfrm>
        </p:grpSpPr>
        <p:pic>
          <p:nvPicPr>
            <p:cNvPr id="6" name="图片 5">
              <a:extLst>
                <a:ext uri="{FF2B5EF4-FFF2-40B4-BE49-F238E27FC236}">
                  <a16:creationId xmlns:a16="http://schemas.microsoft.com/office/drawing/2014/main" id="{EED0F99A-1BE8-4B0C-A4EC-AE834F293D39}"/>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a:off x="2164277" y="6415083"/>
              <a:ext cx="2769519" cy="2883258"/>
            </a:xfrm>
            <a:prstGeom prst="rect">
              <a:avLst/>
            </a:prstGeom>
          </p:spPr>
        </p:pic>
        <p:pic>
          <p:nvPicPr>
            <p:cNvPr id="7" name="图片 6">
              <a:extLst>
                <a:ext uri="{FF2B5EF4-FFF2-40B4-BE49-F238E27FC236}">
                  <a16:creationId xmlns:a16="http://schemas.microsoft.com/office/drawing/2014/main" id="{9F7A343A-CCDB-431B-AF58-EDA42AE5493C}"/>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rot="10800000">
              <a:off x="-402241" y="-2477618"/>
              <a:ext cx="2769519" cy="2883260"/>
            </a:xfrm>
            <a:prstGeom prst="rect">
              <a:avLst/>
            </a:prstGeom>
          </p:spPr>
        </p:pic>
      </p:grpSp>
      <p:sp>
        <p:nvSpPr>
          <p:cNvPr id="8" name="Text Box 42">
            <a:extLst>
              <a:ext uri="{FF2B5EF4-FFF2-40B4-BE49-F238E27FC236}">
                <a16:creationId xmlns:a16="http://schemas.microsoft.com/office/drawing/2014/main" id="{82875736-0C48-4DAE-B33A-341001ABB866}"/>
              </a:ext>
            </a:extLst>
          </p:cNvPr>
          <p:cNvSpPr txBox="1">
            <a:spLocks noChangeArrowheads="1"/>
          </p:cNvSpPr>
          <p:nvPr/>
        </p:nvSpPr>
        <p:spPr bwMode="auto">
          <a:xfrm>
            <a:off x="4569152" y="2969402"/>
            <a:ext cx="46987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3200" b="1" dirty="0">
                <a:solidFill>
                  <a:srgbClr val="36565C"/>
                </a:solidFill>
                <a:latin typeface="微软雅黑" panose="020B0503020204020204" pitchFamily="34" charset="-122"/>
                <a:ea typeface="微软雅黑" panose="020B0503020204020204" pitchFamily="34" charset="-122"/>
              </a:rPr>
              <a:t>此处添加过渡页标题文本</a:t>
            </a:r>
            <a:endParaRPr lang="en-US" altLang="zh-CN" sz="3200" b="1" dirty="0">
              <a:solidFill>
                <a:srgbClr val="36565C"/>
              </a:solidFill>
              <a:latin typeface="微软雅黑" panose="020B0503020204020204" pitchFamily="34" charset="-122"/>
              <a:ea typeface="微软雅黑" panose="020B0503020204020204" pitchFamily="34" charset="-122"/>
            </a:endParaRPr>
          </a:p>
        </p:txBody>
      </p:sp>
      <p:sp>
        <p:nvSpPr>
          <p:cNvPr id="9" name="Text Box 43">
            <a:extLst>
              <a:ext uri="{FF2B5EF4-FFF2-40B4-BE49-F238E27FC236}">
                <a16:creationId xmlns:a16="http://schemas.microsoft.com/office/drawing/2014/main" id="{045AC011-1EEB-49CC-9EAF-FD672350BAAF}"/>
              </a:ext>
            </a:extLst>
          </p:cNvPr>
          <p:cNvSpPr txBox="1">
            <a:spLocks noChangeArrowheads="1"/>
          </p:cNvSpPr>
          <p:nvPr/>
        </p:nvSpPr>
        <p:spPr bwMode="auto">
          <a:xfrm>
            <a:off x="4569152" y="3508754"/>
            <a:ext cx="36279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1600" dirty="0">
                <a:solidFill>
                  <a:schemeClr val="tx1">
                    <a:lumMod val="50000"/>
                    <a:lumOff val="50000"/>
                  </a:schemeClr>
                </a:solidFill>
              </a:rPr>
              <a:t>This is a good space for a short subtitle</a:t>
            </a:r>
          </a:p>
        </p:txBody>
      </p:sp>
      <p:grpSp>
        <p:nvGrpSpPr>
          <p:cNvPr id="10" name="组合 9">
            <a:extLst>
              <a:ext uri="{FF2B5EF4-FFF2-40B4-BE49-F238E27FC236}">
                <a16:creationId xmlns:a16="http://schemas.microsoft.com/office/drawing/2014/main" id="{78559A87-3D6C-43C8-BD29-6A026D4B2A11}"/>
              </a:ext>
            </a:extLst>
          </p:cNvPr>
          <p:cNvGrpSpPr/>
          <p:nvPr/>
        </p:nvGrpSpPr>
        <p:grpSpPr>
          <a:xfrm>
            <a:off x="3047808" y="2797296"/>
            <a:ext cx="1263408" cy="1263408"/>
            <a:chOff x="6006903" y="1242060"/>
            <a:chExt cx="914794" cy="914794"/>
          </a:xfrm>
        </p:grpSpPr>
        <p:sp>
          <p:nvSpPr>
            <p:cNvPr id="11" name="椭圆 10">
              <a:extLst>
                <a:ext uri="{FF2B5EF4-FFF2-40B4-BE49-F238E27FC236}">
                  <a16:creationId xmlns:a16="http://schemas.microsoft.com/office/drawing/2014/main" id="{9E17B8AD-455A-4156-97CB-61FE54E113B1}"/>
                </a:ext>
              </a:extLst>
            </p:cNvPr>
            <p:cNvSpPr/>
            <p:nvPr/>
          </p:nvSpPr>
          <p:spPr>
            <a:xfrm>
              <a:off x="6080760" y="1318260"/>
              <a:ext cx="767080" cy="767080"/>
            </a:xfrm>
            <a:prstGeom prst="ellipse">
              <a:avLst/>
            </a:prstGeom>
            <a:solidFill>
              <a:srgbClr val="3656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5400" dirty="0">
                  <a:latin typeface="Impact" panose="020B0806030902050204" pitchFamily="34" charset="0"/>
                </a:rPr>
                <a:t>04</a:t>
              </a:r>
              <a:endParaRPr lang="zh-CN" altLang="en-US" sz="5400" dirty="0">
                <a:latin typeface="Impact" panose="020B0806030902050204" pitchFamily="34" charset="0"/>
              </a:endParaRPr>
            </a:p>
          </p:txBody>
        </p:sp>
        <p:sp>
          <p:nvSpPr>
            <p:cNvPr id="12" name="椭圆 11">
              <a:extLst>
                <a:ext uri="{FF2B5EF4-FFF2-40B4-BE49-F238E27FC236}">
                  <a16:creationId xmlns:a16="http://schemas.microsoft.com/office/drawing/2014/main" id="{D2B3688E-5AB5-4ECB-90D2-7315D16B05D6}"/>
                </a:ext>
              </a:extLst>
            </p:cNvPr>
            <p:cNvSpPr/>
            <p:nvPr/>
          </p:nvSpPr>
          <p:spPr>
            <a:xfrm>
              <a:off x="6006903" y="1242060"/>
              <a:ext cx="914794" cy="914794"/>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6000" dirty="0">
                <a:latin typeface="Impact" panose="020B0806030902050204" pitchFamily="34" charset="0"/>
              </a:endParaRPr>
            </a:p>
          </p:txBody>
        </p:sp>
      </p:grpSp>
    </p:spTree>
    <p:extLst>
      <p:ext uri="{BB962C8B-B14F-4D97-AF65-F5344CB8AC3E}">
        <p14:creationId xmlns:p14="http://schemas.microsoft.com/office/powerpoint/2010/main" val="237034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7650" y="2084851"/>
            <a:ext cx="4878380" cy="3840427"/>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6296083" y="5349213"/>
            <a:ext cx="576064"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6872148" y="5349213"/>
            <a:ext cx="4416489" cy="576064"/>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Rectangle 24"/>
          <p:cNvSpPr>
            <a:spLocks noChangeArrowheads="1"/>
          </p:cNvSpPr>
          <p:nvPr/>
        </p:nvSpPr>
        <p:spPr bwMode="auto">
          <a:xfrm>
            <a:off x="6296083" y="2084852"/>
            <a:ext cx="4992555" cy="69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9" name="Rectangle 24"/>
          <p:cNvSpPr>
            <a:spLocks noChangeArrowheads="1"/>
          </p:cNvSpPr>
          <p:nvPr/>
        </p:nvSpPr>
        <p:spPr bwMode="auto">
          <a:xfrm>
            <a:off x="6855740" y="3049234"/>
            <a:ext cx="4432897" cy="49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ts val="2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a:t>
            </a:r>
          </a:p>
        </p:txBody>
      </p:sp>
      <p:sp>
        <p:nvSpPr>
          <p:cNvPr id="12" name="Rectangle 24"/>
          <p:cNvSpPr>
            <a:spLocks noChangeArrowheads="1"/>
          </p:cNvSpPr>
          <p:nvPr/>
        </p:nvSpPr>
        <p:spPr bwMode="auto">
          <a:xfrm>
            <a:off x="7064168" y="5440268"/>
            <a:ext cx="4032449" cy="39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a:t>
            </a:r>
          </a:p>
        </p:txBody>
      </p:sp>
      <p:sp>
        <p:nvSpPr>
          <p:cNvPr id="13" name="任意多边形 12"/>
          <p:cNvSpPr/>
          <p:nvPr/>
        </p:nvSpPr>
        <p:spPr>
          <a:xfrm>
            <a:off x="6404034" y="3176398"/>
            <a:ext cx="285751" cy="184151"/>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任意多边形 13"/>
          <p:cNvSpPr/>
          <p:nvPr/>
        </p:nvSpPr>
        <p:spPr>
          <a:xfrm>
            <a:off x="6404034" y="4003598"/>
            <a:ext cx="285751" cy="184151"/>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任意多边形 14"/>
          <p:cNvSpPr/>
          <p:nvPr/>
        </p:nvSpPr>
        <p:spPr>
          <a:xfrm>
            <a:off x="6404034" y="4773150"/>
            <a:ext cx="285751" cy="184151"/>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Freeform 10"/>
          <p:cNvSpPr>
            <a:spLocks noEditPoints="1"/>
          </p:cNvSpPr>
          <p:nvPr/>
        </p:nvSpPr>
        <p:spPr bwMode="auto">
          <a:xfrm>
            <a:off x="6465747" y="5478201"/>
            <a:ext cx="236736" cy="318088"/>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Rectangle 24">
            <a:extLst>
              <a:ext uri="{FF2B5EF4-FFF2-40B4-BE49-F238E27FC236}">
                <a16:creationId xmlns:a16="http://schemas.microsoft.com/office/drawing/2014/main" id="{7FE6A925-0A7A-41B1-9C73-0A37F1EFFD46}"/>
              </a:ext>
            </a:extLst>
          </p:cNvPr>
          <p:cNvSpPr>
            <a:spLocks noChangeArrowheads="1"/>
          </p:cNvSpPr>
          <p:nvPr/>
        </p:nvSpPr>
        <p:spPr bwMode="auto">
          <a:xfrm>
            <a:off x="6855740" y="3849355"/>
            <a:ext cx="4432897" cy="49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ts val="2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a:t>
            </a:r>
          </a:p>
        </p:txBody>
      </p:sp>
      <p:sp>
        <p:nvSpPr>
          <p:cNvPr id="43" name="Rectangle 24">
            <a:extLst>
              <a:ext uri="{FF2B5EF4-FFF2-40B4-BE49-F238E27FC236}">
                <a16:creationId xmlns:a16="http://schemas.microsoft.com/office/drawing/2014/main" id="{1FB2DB10-5B3E-45E7-AB07-B1072066A740}"/>
              </a:ext>
            </a:extLst>
          </p:cNvPr>
          <p:cNvSpPr>
            <a:spLocks noChangeArrowheads="1"/>
          </p:cNvSpPr>
          <p:nvPr/>
        </p:nvSpPr>
        <p:spPr bwMode="auto">
          <a:xfrm>
            <a:off x="6855740" y="4618907"/>
            <a:ext cx="4432897" cy="49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ts val="2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a:t>
            </a:r>
          </a:p>
        </p:txBody>
      </p:sp>
      <p:sp>
        <p:nvSpPr>
          <p:cNvPr id="17" name="Rectangle 39">
            <a:extLst>
              <a:ext uri="{FF2B5EF4-FFF2-40B4-BE49-F238E27FC236}">
                <a16:creationId xmlns:a16="http://schemas.microsoft.com/office/drawing/2014/main" id="{48449A65-D9E3-471F-8DE7-A9CE13BBF752}"/>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18" name="Text Box 5">
            <a:extLst>
              <a:ext uri="{FF2B5EF4-FFF2-40B4-BE49-F238E27FC236}">
                <a16:creationId xmlns:a16="http://schemas.microsoft.com/office/drawing/2014/main" id="{0A5148B8-3732-4D2F-89DC-5828429CEFAD}"/>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91026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4541850A-0DB5-4746-A783-63152F319E0D}"/>
              </a:ext>
            </a:extLst>
          </p:cNvPr>
          <p:cNvGrpSpPr/>
          <p:nvPr/>
        </p:nvGrpSpPr>
        <p:grpSpPr>
          <a:xfrm>
            <a:off x="884999" y="712139"/>
            <a:ext cx="3566193" cy="5435743"/>
            <a:chOff x="319314" y="320676"/>
            <a:chExt cx="11553372" cy="6216648"/>
          </a:xfrm>
        </p:grpSpPr>
        <p:sp>
          <p:nvSpPr>
            <p:cNvPr id="2" name="矩形 1">
              <a:extLst>
                <a:ext uri="{FF2B5EF4-FFF2-40B4-BE49-F238E27FC236}">
                  <a16:creationId xmlns:a16="http://schemas.microsoft.com/office/drawing/2014/main" id="{ED168F35-99A8-4A2F-A450-ABEC224B198D}"/>
                </a:ext>
              </a:extLst>
            </p:cNvPr>
            <p:cNvSpPr/>
            <p:nvPr/>
          </p:nvSpPr>
          <p:spPr>
            <a:xfrm>
              <a:off x="319314" y="320676"/>
              <a:ext cx="11553372" cy="621664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A3B96B2-D827-47D4-9981-DA60980A6637}"/>
                </a:ext>
              </a:extLst>
            </p:cNvPr>
            <p:cNvSpPr/>
            <p:nvPr/>
          </p:nvSpPr>
          <p:spPr>
            <a:xfrm>
              <a:off x="771586" y="504825"/>
              <a:ext cx="10648830" cy="5848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
            <a:extLst>
              <a:ext uri="{FF2B5EF4-FFF2-40B4-BE49-F238E27FC236}">
                <a16:creationId xmlns:a16="http://schemas.microsoft.com/office/drawing/2014/main" id="{623D2534-4906-48E4-9E45-AD71612B6BB2}"/>
              </a:ext>
            </a:extLst>
          </p:cNvPr>
          <p:cNvSpPr txBox="1"/>
          <p:nvPr/>
        </p:nvSpPr>
        <p:spPr>
          <a:xfrm>
            <a:off x="1810845" y="1978934"/>
            <a:ext cx="1714500" cy="584775"/>
          </a:xfrm>
          <a:prstGeom prst="rect">
            <a:avLst/>
          </a:prstGeom>
          <a:noFill/>
        </p:spPr>
        <p:txBody>
          <a:bodyPr wrap="square" rtlCol="0">
            <a:spAutoFit/>
          </a:bodyPr>
          <a:lstStyle/>
          <a:p>
            <a:pPr algn="ctr"/>
            <a:r>
              <a:rPr lang="zh-CN" altLang="en-US" sz="3200" b="1" dirty="0">
                <a:ln w="9525">
                  <a:noFill/>
                </a:ln>
                <a:solidFill>
                  <a:srgbClr val="36565C"/>
                </a:solidFill>
                <a:latin typeface="微软雅黑" panose="020B0503020204020204" pitchFamily="34" charset="-122"/>
                <a:ea typeface="微软雅黑" panose="020B0503020204020204" pitchFamily="34" charset="-122"/>
              </a:rPr>
              <a:t>目  录</a:t>
            </a:r>
            <a:endParaRPr lang="en-US" altLang="zh-CN" sz="3200" b="1" dirty="0">
              <a:ln w="9525">
                <a:noFill/>
              </a:ln>
              <a:solidFill>
                <a:srgbClr val="36565C"/>
              </a:solidFill>
              <a:latin typeface="微软雅黑" panose="020B0503020204020204" pitchFamily="34" charset="-122"/>
              <a:ea typeface="微软雅黑" panose="020B0503020204020204" pitchFamily="34" charset="-122"/>
            </a:endParaRPr>
          </a:p>
        </p:txBody>
      </p:sp>
      <p:sp>
        <p:nvSpPr>
          <p:cNvPr id="22" name="Rectangle 26">
            <a:extLst>
              <a:ext uri="{FF2B5EF4-FFF2-40B4-BE49-F238E27FC236}">
                <a16:creationId xmlns:a16="http://schemas.microsoft.com/office/drawing/2014/main" id="{6CD0B626-6F9C-4DDA-B62C-653B34970A2E}"/>
              </a:ext>
            </a:extLst>
          </p:cNvPr>
          <p:cNvSpPr>
            <a:spLocks noChangeArrowheads="1"/>
          </p:cNvSpPr>
          <p:nvPr/>
        </p:nvSpPr>
        <p:spPr bwMode="auto">
          <a:xfrm>
            <a:off x="1534620" y="3341635"/>
            <a:ext cx="22669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1000" dirty="0">
                <a:solidFill>
                  <a:schemeClr val="tx1">
                    <a:lumMod val="50000"/>
                    <a:lumOff val="50000"/>
                  </a:schemeClr>
                </a:solidFill>
                <a:latin typeface="微软雅黑 Light" pitchFamily="34" charset="-122"/>
                <a:ea typeface="微软雅黑 Light" pitchFamily="34" charset="-122"/>
              </a:rPr>
              <a:t>We have many PowerPoint </a:t>
            </a:r>
            <a:r>
              <a:rPr lang="zh-CN" altLang="en-US" sz="1000" dirty="0">
                <a:solidFill>
                  <a:schemeClr val="tx1">
                    <a:lumMod val="50000"/>
                    <a:lumOff val="50000"/>
                  </a:schemeClr>
                </a:solidFill>
                <a:latin typeface="微软雅黑 Light" pitchFamily="34" charset="-122"/>
                <a:ea typeface="微软雅黑 Light" pitchFamily="34" charset="-122"/>
              </a:rPr>
              <a:t>templates</a:t>
            </a:r>
            <a:r>
              <a:rPr lang="en-US" altLang="zh-CN" sz="1000" dirty="0">
                <a:solidFill>
                  <a:schemeClr val="tx1">
                    <a:lumMod val="50000"/>
                    <a:lumOff val="50000"/>
                  </a:schemeClr>
                </a:solidFill>
                <a:latin typeface="微软雅黑 Light" pitchFamily="34" charset="-122"/>
                <a:ea typeface="微软雅黑 Light" pitchFamily="34" charset="-122"/>
              </a:rPr>
              <a:t> that has been specifically designed to help anyone that is stepping into the world of PowerPoint for the very first time. </a:t>
            </a:r>
            <a:endParaRPr lang="zh-CN" altLang="en-US" sz="1000" dirty="0">
              <a:solidFill>
                <a:schemeClr val="tx1">
                  <a:lumMod val="50000"/>
                  <a:lumOff val="50000"/>
                </a:schemeClr>
              </a:solidFill>
              <a:latin typeface="微软雅黑 Light" pitchFamily="34" charset="-122"/>
              <a:ea typeface="微软雅黑 Light" pitchFamily="34" charset="-122"/>
            </a:endParaRPr>
          </a:p>
        </p:txBody>
      </p:sp>
      <p:sp>
        <p:nvSpPr>
          <p:cNvPr id="23" name="矩形: 圆角 22">
            <a:extLst>
              <a:ext uri="{FF2B5EF4-FFF2-40B4-BE49-F238E27FC236}">
                <a16:creationId xmlns:a16="http://schemas.microsoft.com/office/drawing/2014/main" id="{CA432521-58BC-47DF-88B7-5C7C07344D2C}"/>
              </a:ext>
            </a:extLst>
          </p:cNvPr>
          <p:cNvSpPr/>
          <p:nvPr/>
        </p:nvSpPr>
        <p:spPr>
          <a:xfrm>
            <a:off x="1677496" y="2641766"/>
            <a:ext cx="1981199" cy="346234"/>
          </a:xfrm>
          <a:prstGeom prst="roundRect">
            <a:avLst>
              <a:gd name="adj" fmla="val 50000"/>
            </a:avLst>
          </a:prstGeom>
          <a:solidFill>
            <a:srgbClr val="36565C"/>
          </a:solidFill>
        </p:spPr>
        <p:txBody>
          <a:bodyPr wrap="square" tIns="0" bIns="0" rtlCol="0" anchor="ctr" anchorCtr="0">
            <a:spAutoFit/>
          </a:bodyPr>
          <a:lstStyle/>
          <a:p>
            <a:pPr algn="ctr"/>
            <a:r>
              <a:rPr lang="en-US" altLang="zh-CN" sz="1600" dirty="0">
                <a:solidFill>
                  <a:schemeClr val="bg1"/>
                </a:solidFill>
                <a:latin typeface="Calibri" panose="020F0502020204030204" pitchFamily="34" charset="0"/>
              </a:rPr>
              <a:t>CONTENTS</a:t>
            </a:r>
          </a:p>
        </p:txBody>
      </p:sp>
      <p:sp>
        <p:nvSpPr>
          <p:cNvPr id="24" name="Text Box 42">
            <a:extLst>
              <a:ext uri="{FF2B5EF4-FFF2-40B4-BE49-F238E27FC236}">
                <a16:creationId xmlns:a16="http://schemas.microsoft.com/office/drawing/2014/main" id="{06F9EED0-549A-454F-AF1A-CD1BF62576B4}"/>
              </a:ext>
            </a:extLst>
          </p:cNvPr>
          <p:cNvSpPr txBox="1">
            <a:spLocks noChangeArrowheads="1"/>
          </p:cNvSpPr>
          <p:nvPr/>
        </p:nvSpPr>
        <p:spPr bwMode="auto">
          <a:xfrm>
            <a:off x="7329491" y="108327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2400"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dirty="0">
              <a:solidFill>
                <a:srgbClr val="36565C"/>
              </a:solidFill>
              <a:latin typeface="微软雅黑" panose="020B0503020204020204" pitchFamily="34" charset="-122"/>
              <a:ea typeface="微软雅黑" panose="020B0503020204020204" pitchFamily="34" charset="-122"/>
            </a:endParaRPr>
          </a:p>
        </p:txBody>
      </p:sp>
      <p:sp>
        <p:nvSpPr>
          <p:cNvPr id="25" name="Text Box 43">
            <a:extLst>
              <a:ext uri="{FF2B5EF4-FFF2-40B4-BE49-F238E27FC236}">
                <a16:creationId xmlns:a16="http://schemas.microsoft.com/office/drawing/2014/main" id="{4BBB0CE3-9C1F-49C2-BA4D-7D507F73D465}"/>
              </a:ext>
            </a:extLst>
          </p:cNvPr>
          <p:cNvSpPr txBox="1">
            <a:spLocks noChangeArrowheads="1"/>
          </p:cNvSpPr>
          <p:nvPr/>
        </p:nvSpPr>
        <p:spPr bwMode="auto">
          <a:xfrm>
            <a:off x="7329491" y="1530293"/>
            <a:ext cx="255069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1100" dirty="0">
                <a:solidFill>
                  <a:schemeClr val="tx1">
                    <a:lumMod val="50000"/>
                    <a:lumOff val="50000"/>
                  </a:schemeClr>
                </a:solidFill>
              </a:rPr>
              <a:t>This is a good space for a short subtitle</a:t>
            </a:r>
          </a:p>
        </p:txBody>
      </p:sp>
      <p:grpSp>
        <p:nvGrpSpPr>
          <p:cNvPr id="29" name="组合 28">
            <a:extLst>
              <a:ext uri="{FF2B5EF4-FFF2-40B4-BE49-F238E27FC236}">
                <a16:creationId xmlns:a16="http://schemas.microsoft.com/office/drawing/2014/main" id="{64F199E7-E7A8-4E90-951C-62228F6EB41C}"/>
              </a:ext>
            </a:extLst>
          </p:cNvPr>
          <p:cNvGrpSpPr/>
          <p:nvPr/>
        </p:nvGrpSpPr>
        <p:grpSpPr>
          <a:xfrm>
            <a:off x="6339594" y="1097413"/>
            <a:ext cx="747948" cy="747948"/>
            <a:chOff x="6339594" y="974900"/>
            <a:chExt cx="747948" cy="747948"/>
          </a:xfrm>
        </p:grpSpPr>
        <p:sp>
          <p:nvSpPr>
            <p:cNvPr id="27" name="椭圆 26">
              <a:extLst>
                <a:ext uri="{FF2B5EF4-FFF2-40B4-BE49-F238E27FC236}">
                  <a16:creationId xmlns:a16="http://schemas.microsoft.com/office/drawing/2014/main" id="{68E5E498-543B-418E-AE82-D4FC7DB6FA5E}"/>
                </a:ext>
              </a:extLst>
            </p:cNvPr>
            <p:cNvSpPr/>
            <p:nvPr/>
          </p:nvSpPr>
          <p:spPr>
            <a:xfrm>
              <a:off x="6399981" y="1035287"/>
              <a:ext cx="627175" cy="627175"/>
            </a:xfrm>
            <a:prstGeom prst="ellipse">
              <a:avLst/>
            </a:prstGeom>
            <a:solidFill>
              <a:srgbClr val="3656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sp>
          <p:nvSpPr>
            <p:cNvPr id="28" name="椭圆 27">
              <a:extLst>
                <a:ext uri="{FF2B5EF4-FFF2-40B4-BE49-F238E27FC236}">
                  <a16:creationId xmlns:a16="http://schemas.microsoft.com/office/drawing/2014/main" id="{D331768F-EB59-430B-AA4B-9D7A59A8B19C}"/>
                </a:ext>
              </a:extLst>
            </p:cNvPr>
            <p:cNvSpPr/>
            <p:nvPr/>
          </p:nvSpPr>
          <p:spPr>
            <a:xfrm>
              <a:off x="6339594" y="974900"/>
              <a:ext cx="747948" cy="747948"/>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200" dirty="0">
                <a:latin typeface="Impact" panose="020B0806030902050204" pitchFamily="34" charset="0"/>
              </a:endParaRPr>
            </a:p>
          </p:txBody>
        </p:sp>
      </p:grpSp>
      <p:sp>
        <p:nvSpPr>
          <p:cNvPr id="30" name="Text Box 42">
            <a:extLst>
              <a:ext uri="{FF2B5EF4-FFF2-40B4-BE49-F238E27FC236}">
                <a16:creationId xmlns:a16="http://schemas.microsoft.com/office/drawing/2014/main" id="{8BEB1BC0-40D1-43FF-BEDD-5124DD03F34D}"/>
              </a:ext>
            </a:extLst>
          </p:cNvPr>
          <p:cNvSpPr txBox="1">
            <a:spLocks noChangeArrowheads="1"/>
          </p:cNvSpPr>
          <p:nvPr/>
        </p:nvSpPr>
        <p:spPr bwMode="auto">
          <a:xfrm>
            <a:off x="7329491" y="2388198"/>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2400"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dirty="0">
              <a:solidFill>
                <a:srgbClr val="36565C"/>
              </a:solidFill>
              <a:latin typeface="微软雅黑" panose="020B0503020204020204" pitchFamily="34" charset="-122"/>
              <a:ea typeface="微软雅黑" panose="020B0503020204020204" pitchFamily="34" charset="-122"/>
            </a:endParaRPr>
          </a:p>
        </p:txBody>
      </p:sp>
      <p:sp>
        <p:nvSpPr>
          <p:cNvPr id="31" name="Text Box 43">
            <a:extLst>
              <a:ext uri="{FF2B5EF4-FFF2-40B4-BE49-F238E27FC236}">
                <a16:creationId xmlns:a16="http://schemas.microsoft.com/office/drawing/2014/main" id="{003DEAF9-6907-47AD-823C-94E170F5D182}"/>
              </a:ext>
            </a:extLst>
          </p:cNvPr>
          <p:cNvSpPr txBox="1">
            <a:spLocks noChangeArrowheads="1"/>
          </p:cNvSpPr>
          <p:nvPr/>
        </p:nvSpPr>
        <p:spPr bwMode="auto">
          <a:xfrm>
            <a:off x="7329491" y="2835218"/>
            <a:ext cx="255069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1100" dirty="0">
                <a:solidFill>
                  <a:schemeClr val="tx1">
                    <a:lumMod val="50000"/>
                    <a:lumOff val="50000"/>
                  </a:schemeClr>
                </a:solidFill>
              </a:rPr>
              <a:t>This is a good space for a short subtitle</a:t>
            </a:r>
          </a:p>
        </p:txBody>
      </p:sp>
      <p:grpSp>
        <p:nvGrpSpPr>
          <p:cNvPr id="32" name="组合 31">
            <a:extLst>
              <a:ext uri="{FF2B5EF4-FFF2-40B4-BE49-F238E27FC236}">
                <a16:creationId xmlns:a16="http://schemas.microsoft.com/office/drawing/2014/main" id="{FEB3FEF3-0768-4FC0-8162-52CA8A444C8F}"/>
              </a:ext>
            </a:extLst>
          </p:cNvPr>
          <p:cNvGrpSpPr/>
          <p:nvPr/>
        </p:nvGrpSpPr>
        <p:grpSpPr>
          <a:xfrm>
            <a:off x="6339594" y="2402338"/>
            <a:ext cx="747948" cy="747948"/>
            <a:chOff x="6339594" y="974900"/>
            <a:chExt cx="747948" cy="747948"/>
          </a:xfrm>
        </p:grpSpPr>
        <p:sp>
          <p:nvSpPr>
            <p:cNvPr id="33" name="椭圆 32">
              <a:extLst>
                <a:ext uri="{FF2B5EF4-FFF2-40B4-BE49-F238E27FC236}">
                  <a16:creationId xmlns:a16="http://schemas.microsoft.com/office/drawing/2014/main" id="{975EEBBB-34B4-4D3A-81A6-AA28039B9205}"/>
                </a:ext>
              </a:extLst>
            </p:cNvPr>
            <p:cNvSpPr/>
            <p:nvPr/>
          </p:nvSpPr>
          <p:spPr>
            <a:xfrm>
              <a:off x="6399981" y="1035287"/>
              <a:ext cx="627175" cy="627175"/>
            </a:xfrm>
            <a:prstGeom prst="ellipse">
              <a:avLst/>
            </a:prstGeom>
            <a:solidFill>
              <a:srgbClr val="3656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sp>
          <p:nvSpPr>
            <p:cNvPr id="34" name="椭圆 33">
              <a:extLst>
                <a:ext uri="{FF2B5EF4-FFF2-40B4-BE49-F238E27FC236}">
                  <a16:creationId xmlns:a16="http://schemas.microsoft.com/office/drawing/2014/main" id="{DA67BCED-28AA-43B7-94AE-335BAB120D96}"/>
                </a:ext>
              </a:extLst>
            </p:cNvPr>
            <p:cNvSpPr/>
            <p:nvPr/>
          </p:nvSpPr>
          <p:spPr>
            <a:xfrm>
              <a:off x="6339594" y="974900"/>
              <a:ext cx="747948" cy="747948"/>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200" dirty="0">
                <a:latin typeface="Impact" panose="020B0806030902050204" pitchFamily="34" charset="0"/>
              </a:endParaRPr>
            </a:p>
          </p:txBody>
        </p:sp>
      </p:grpSp>
      <p:sp>
        <p:nvSpPr>
          <p:cNvPr id="35" name="Text Box 42">
            <a:extLst>
              <a:ext uri="{FF2B5EF4-FFF2-40B4-BE49-F238E27FC236}">
                <a16:creationId xmlns:a16="http://schemas.microsoft.com/office/drawing/2014/main" id="{6B3C8D5B-966B-4FE8-A63C-ED3562906CE1}"/>
              </a:ext>
            </a:extLst>
          </p:cNvPr>
          <p:cNvSpPr txBox="1">
            <a:spLocks noChangeArrowheads="1"/>
          </p:cNvSpPr>
          <p:nvPr/>
        </p:nvSpPr>
        <p:spPr bwMode="auto">
          <a:xfrm>
            <a:off x="7329491" y="3705998"/>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2400"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dirty="0">
              <a:solidFill>
                <a:srgbClr val="36565C"/>
              </a:solidFill>
              <a:latin typeface="微软雅黑" panose="020B0503020204020204" pitchFamily="34" charset="-122"/>
              <a:ea typeface="微软雅黑" panose="020B0503020204020204" pitchFamily="34" charset="-122"/>
            </a:endParaRPr>
          </a:p>
        </p:txBody>
      </p:sp>
      <p:sp>
        <p:nvSpPr>
          <p:cNvPr id="36" name="Text Box 43">
            <a:extLst>
              <a:ext uri="{FF2B5EF4-FFF2-40B4-BE49-F238E27FC236}">
                <a16:creationId xmlns:a16="http://schemas.microsoft.com/office/drawing/2014/main" id="{F24FDE04-38E9-4DB5-AACE-F04E516C10AE}"/>
              </a:ext>
            </a:extLst>
          </p:cNvPr>
          <p:cNvSpPr txBox="1">
            <a:spLocks noChangeArrowheads="1"/>
          </p:cNvSpPr>
          <p:nvPr/>
        </p:nvSpPr>
        <p:spPr bwMode="auto">
          <a:xfrm>
            <a:off x="7329491" y="4153018"/>
            <a:ext cx="255069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1100" dirty="0">
                <a:solidFill>
                  <a:schemeClr val="tx1">
                    <a:lumMod val="50000"/>
                    <a:lumOff val="50000"/>
                  </a:schemeClr>
                </a:solidFill>
              </a:rPr>
              <a:t>This is a good space for a short subtitle</a:t>
            </a:r>
          </a:p>
        </p:txBody>
      </p:sp>
      <p:grpSp>
        <p:nvGrpSpPr>
          <p:cNvPr id="37" name="组合 36">
            <a:extLst>
              <a:ext uri="{FF2B5EF4-FFF2-40B4-BE49-F238E27FC236}">
                <a16:creationId xmlns:a16="http://schemas.microsoft.com/office/drawing/2014/main" id="{03E338F9-48E1-4B0C-8290-16C0AFCFB003}"/>
              </a:ext>
            </a:extLst>
          </p:cNvPr>
          <p:cNvGrpSpPr/>
          <p:nvPr/>
        </p:nvGrpSpPr>
        <p:grpSpPr>
          <a:xfrm>
            <a:off x="6339594" y="3720138"/>
            <a:ext cx="747948" cy="747948"/>
            <a:chOff x="6339594" y="974900"/>
            <a:chExt cx="747948" cy="747948"/>
          </a:xfrm>
        </p:grpSpPr>
        <p:sp>
          <p:nvSpPr>
            <p:cNvPr id="38" name="椭圆 37">
              <a:extLst>
                <a:ext uri="{FF2B5EF4-FFF2-40B4-BE49-F238E27FC236}">
                  <a16:creationId xmlns:a16="http://schemas.microsoft.com/office/drawing/2014/main" id="{F804C345-E88F-49B0-A7C3-EDABE765F786}"/>
                </a:ext>
              </a:extLst>
            </p:cNvPr>
            <p:cNvSpPr/>
            <p:nvPr/>
          </p:nvSpPr>
          <p:spPr>
            <a:xfrm>
              <a:off x="6399981" y="1035287"/>
              <a:ext cx="627175" cy="627175"/>
            </a:xfrm>
            <a:prstGeom prst="ellipse">
              <a:avLst/>
            </a:prstGeom>
            <a:solidFill>
              <a:srgbClr val="3656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latin typeface="Impact" panose="020B0806030902050204" pitchFamily="34" charset="0"/>
                </a:rPr>
                <a:t>03</a:t>
              </a:r>
              <a:endParaRPr lang="zh-CN" altLang="en-US" sz="2800" dirty="0">
                <a:latin typeface="Impact" panose="020B0806030902050204" pitchFamily="34" charset="0"/>
              </a:endParaRPr>
            </a:p>
          </p:txBody>
        </p:sp>
        <p:sp>
          <p:nvSpPr>
            <p:cNvPr id="39" name="椭圆 38">
              <a:extLst>
                <a:ext uri="{FF2B5EF4-FFF2-40B4-BE49-F238E27FC236}">
                  <a16:creationId xmlns:a16="http://schemas.microsoft.com/office/drawing/2014/main" id="{A8683EC1-3395-42D4-9DD2-2C7DF8DFF809}"/>
                </a:ext>
              </a:extLst>
            </p:cNvPr>
            <p:cNvSpPr/>
            <p:nvPr/>
          </p:nvSpPr>
          <p:spPr>
            <a:xfrm>
              <a:off x="6339594" y="974900"/>
              <a:ext cx="747948" cy="747948"/>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200" dirty="0">
                <a:latin typeface="Impact" panose="020B0806030902050204" pitchFamily="34" charset="0"/>
              </a:endParaRPr>
            </a:p>
          </p:txBody>
        </p:sp>
      </p:grpSp>
      <p:sp>
        <p:nvSpPr>
          <p:cNvPr id="40" name="Text Box 42">
            <a:extLst>
              <a:ext uri="{FF2B5EF4-FFF2-40B4-BE49-F238E27FC236}">
                <a16:creationId xmlns:a16="http://schemas.microsoft.com/office/drawing/2014/main" id="{F1BE060D-D7A2-4588-B3F4-ECED62F51006}"/>
              </a:ext>
            </a:extLst>
          </p:cNvPr>
          <p:cNvSpPr txBox="1">
            <a:spLocks noChangeArrowheads="1"/>
          </p:cNvSpPr>
          <p:nvPr/>
        </p:nvSpPr>
        <p:spPr bwMode="auto">
          <a:xfrm>
            <a:off x="7329491" y="5071948"/>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2400"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dirty="0">
              <a:solidFill>
                <a:srgbClr val="36565C"/>
              </a:solidFill>
              <a:latin typeface="微软雅黑" panose="020B0503020204020204" pitchFamily="34" charset="-122"/>
              <a:ea typeface="微软雅黑" panose="020B0503020204020204" pitchFamily="34" charset="-122"/>
            </a:endParaRPr>
          </a:p>
        </p:txBody>
      </p:sp>
      <p:sp>
        <p:nvSpPr>
          <p:cNvPr id="41" name="Text Box 43">
            <a:extLst>
              <a:ext uri="{FF2B5EF4-FFF2-40B4-BE49-F238E27FC236}">
                <a16:creationId xmlns:a16="http://schemas.microsoft.com/office/drawing/2014/main" id="{44C473ED-E024-4015-B473-A961DCFD3F43}"/>
              </a:ext>
            </a:extLst>
          </p:cNvPr>
          <p:cNvSpPr txBox="1">
            <a:spLocks noChangeArrowheads="1"/>
          </p:cNvSpPr>
          <p:nvPr/>
        </p:nvSpPr>
        <p:spPr bwMode="auto">
          <a:xfrm>
            <a:off x="7329491" y="5518968"/>
            <a:ext cx="255069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1100" dirty="0">
                <a:solidFill>
                  <a:schemeClr val="tx1">
                    <a:lumMod val="50000"/>
                    <a:lumOff val="50000"/>
                  </a:schemeClr>
                </a:solidFill>
              </a:rPr>
              <a:t>This is a good space for a short subtitle</a:t>
            </a:r>
          </a:p>
        </p:txBody>
      </p:sp>
      <p:grpSp>
        <p:nvGrpSpPr>
          <p:cNvPr id="42" name="组合 41">
            <a:extLst>
              <a:ext uri="{FF2B5EF4-FFF2-40B4-BE49-F238E27FC236}">
                <a16:creationId xmlns:a16="http://schemas.microsoft.com/office/drawing/2014/main" id="{5A197E2A-B45B-41BD-B528-A615BCEA594A}"/>
              </a:ext>
            </a:extLst>
          </p:cNvPr>
          <p:cNvGrpSpPr/>
          <p:nvPr/>
        </p:nvGrpSpPr>
        <p:grpSpPr>
          <a:xfrm>
            <a:off x="6339594" y="5086088"/>
            <a:ext cx="747948" cy="747948"/>
            <a:chOff x="6339594" y="974900"/>
            <a:chExt cx="747948" cy="747948"/>
          </a:xfrm>
        </p:grpSpPr>
        <p:sp>
          <p:nvSpPr>
            <p:cNvPr id="43" name="椭圆 42">
              <a:extLst>
                <a:ext uri="{FF2B5EF4-FFF2-40B4-BE49-F238E27FC236}">
                  <a16:creationId xmlns:a16="http://schemas.microsoft.com/office/drawing/2014/main" id="{BE1BCB32-95DD-44CE-A1A4-5567147BA4AC}"/>
                </a:ext>
              </a:extLst>
            </p:cNvPr>
            <p:cNvSpPr/>
            <p:nvPr/>
          </p:nvSpPr>
          <p:spPr>
            <a:xfrm>
              <a:off x="6399981" y="1035287"/>
              <a:ext cx="627175" cy="627175"/>
            </a:xfrm>
            <a:prstGeom prst="ellipse">
              <a:avLst/>
            </a:prstGeom>
            <a:solidFill>
              <a:srgbClr val="3656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latin typeface="Impact" panose="020B0806030902050204" pitchFamily="34" charset="0"/>
                </a:rPr>
                <a:t>04</a:t>
              </a:r>
              <a:endParaRPr lang="zh-CN" altLang="en-US" sz="2800" dirty="0">
                <a:latin typeface="Impact" panose="020B0806030902050204" pitchFamily="34" charset="0"/>
              </a:endParaRPr>
            </a:p>
          </p:txBody>
        </p:sp>
        <p:sp>
          <p:nvSpPr>
            <p:cNvPr id="44" name="椭圆 43">
              <a:extLst>
                <a:ext uri="{FF2B5EF4-FFF2-40B4-BE49-F238E27FC236}">
                  <a16:creationId xmlns:a16="http://schemas.microsoft.com/office/drawing/2014/main" id="{0B836B9D-D66C-4D5E-810E-B8FEEA43EF64}"/>
                </a:ext>
              </a:extLst>
            </p:cNvPr>
            <p:cNvSpPr/>
            <p:nvPr/>
          </p:nvSpPr>
          <p:spPr>
            <a:xfrm>
              <a:off x="6339594" y="974900"/>
              <a:ext cx="747948" cy="747948"/>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200" dirty="0">
                <a:latin typeface="Impact" panose="020B0806030902050204" pitchFamily="34" charset="0"/>
              </a:endParaRPr>
            </a:p>
          </p:txBody>
        </p:sp>
      </p:grpSp>
      <p:grpSp>
        <p:nvGrpSpPr>
          <p:cNvPr id="46" name="组合 45">
            <a:extLst>
              <a:ext uri="{FF2B5EF4-FFF2-40B4-BE49-F238E27FC236}">
                <a16:creationId xmlns:a16="http://schemas.microsoft.com/office/drawing/2014/main" id="{226725A9-3171-43AE-B397-93D9024AC281}"/>
              </a:ext>
            </a:extLst>
          </p:cNvPr>
          <p:cNvGrpSpPr/>
          <p:nvPr/>
        </p:nvGrpSpPr>
        <p:grpSpPr>
          <a:xfrm>
            <a:off x="524375" y="232229"/>
            <a:ext cx="4287440" cy="6395562"/>
            <a:chOff x="98138" y="130792"/>
            <a:chExt cx="4540422" cy="6772936"/>
          </a:xfrm>
        </p:grpSpPr>
        <p:pic>
          <p:nvPicPr>
            <p:cNvPr id="4" name="图片 3">
              <a:extLst>
                <a:ext uri="{FF2B5EF4-FFF2-40B4-BE49-F238E27FC236}">
                  <a16:creationId xmlns:a16="http://schemas.microsoft.com/office/drawing/2014/main" id="{C82476B7-DAEB-4424-BBDF-47F52382B4B1}"/>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rot="5400000">
              <a:off x="155007" y="4077339"/>
              <a:ext cx="2769520" cy="2883258"/>
            </a:xfrm>
            <a:prstGeom prst="rect">
              <a:avLst/>
            </a:prstGeom>
          </p:spPr>
        </p:pic>
        <p:pic>
          <p:nvPicPr>
            <p:cNvPr id="45" name="图片 44">
              <a:extLst>
                <a:ext uri="{FF2B5EF4-FFF2-40B4-BE49-F238E27FC236}">
                  <a16:creationId xmlns:a16="http://schemas.microsoft.com/office/drawing/2014/main" id="{F8CAC3BD-CCC1-4D6A-B426-0E2A87C35CD6}"/>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rot="16200000">
              <a:off x="1812171" y="73923"/>
              <a:ext cx="2769520" cy="2883258"/>
            </a:xfrm>
            <a:prstGeom prst="rect">
              <a:avLst/>
            </a:prstGeom>
          </p:spPr>
        </p:pic>
      </p:grpSp>
    </p:spTree>
    <p:extLst>
      <p:ext uri="{BB962C8B-B14F-4D97-AF65-F5344CB8AC3E}">
        <p14:creationId xmlns:p14="http://schemas.microsoft.com/office/powerpoint/2010/main" val="373103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19403" y="4852459"/>
            <a:ext cx="5376597" cy="889000"/>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 name="组合 4"/>
          <p:cNvGrpSpPr/>
          <p:nvPr/>
        </p:nvGrpSpPr>
        <p:grpSpPr>
          <a:xfrm>
            <a:off x="9625798" y="2128829"/>
            <a:ext cx="2226377" cy="3844592"/>
            <a:chOff x="5220072" y="1418828"/>
            <a:chExt cx="2055499" cy="3549516"/>
          </a:xfrm>
        </p:grpSpPr>
        <p:pic>
          <p:nvPicPr>
            <p:cNvPr id="6" name="Picture 2" descr="C:\Users\X-DOG\Desktop\Apple iPhone 6 and iPhone 6 Plus MOCKUP PSD - Wellgraphic.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0218" y="1828799"/>
              <a:ext cx="1328738" cy="2421731"/>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8" name="组合 7"/>
          <p:cNvGrpSpPr/>
          <p:nvPr/>
        </p:nvGrpSpPr>
        <p:grpSpPr>
          <a:xfrm>
            <a:off x="6635182" y="2128829"/>
            <a:ext cx="2226377" cy="3844592"/>
            <a:chOff x="5220072" y="1418828"/>
            <a:chExt cx="2055499" cy="3549516"/>
          </a:xfrm>
        </p:grpSpPr>
        <p:pic>
          <p:nvPicPr>
            <p:cNvPr id="9" name="Picture 2" descr="C:\Users\X-DOG\Desktop\Apple iPhone 6 and iPhone 6 Plus MOCKUP PSD - Wellgraphic.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5560218" y="1828799"/>
              <a:ext cx="1328738" cy="2421731"/>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3" name="组合 2"/>
          <p:cNvGrpSpPr/>
          <p:nvPr/>
        </p:nvGrpSpPr>
        <p:grpSpPr>
          <a:xfrm>
            <a:off x="7952531" y="1762501"/>
            <a:ext cx="2650651" cy="4577248"/>
            <a:chOff x="5220072" y="1418828"/>
            <a:chExt cx="2055499" cy="3549516"/>
          </a:xfrm>
        </p:grpSpPr>
        <p:pic>
          <p:nvPicPr>
            <p:cNvPr id="8194" name="Picture 2" descr="C:\Users\X-DOG\Desktop\Apple iPhone 6 and iPhone 6 Plus MOCKUP PSD - Wellgraphic.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560218" y="1828799"/>
              <a:ext cx="1328738" cy="2421731"/>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aphicFrame>
        <p:nvGraphicFramePr>
          <p:cNvPr id="11" name="图表 10"/>
          <p:cNvGraphicFramePr/>
          <p:nvPr>
            <p:extLst/>
          </p:nvPr>
        </p:nvGraphicFramePr>
        <p:xfrm>
          <a:off x="646950" y="1966483"/>
          <a:ext cx="5405148" cy="2518635"/>
        </p:xfrm>
        <a:graphic>
          <a:graphicData uri="http://schemas.openxmlformats.org/drawingml/2006/chart">
            <c:chart xmlns:c="http://schemas.openxmlformats.org/drawingml/2006/chart" xmlns:r="http://schemas.openxmlformats.org/officeDocument/2006/relationships" r:id="rId6"/>
          </a:graphicData>
        </a:graphic>
      </p:graphicFrame>
      <p:sp>
        <p:nvSpPr>
          <p:cNvPr id="16" name="Rectangle 24"/>
          <p:cNvSpPr>
            <a:spLocks noChangeArrowheads="1"/>
          </p:cNvSpPr>
          <p:nvPr/>
        </p:nvSpPr>
        <p:spPr bwMode="auto">
          <a:xfrm>
            <a:off x="911424" y="4946377"/>
            <a:ext cx="4992555" cy="69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tx1">
                    <a:lumMod val="65000"/>
                    <a:lumOff val="35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17" name="Rectangle 39">
            <a:extLst>
              <a:ext uri="{FF2B5EF4-FFF2-40B4-BE49-F238E27FC236}">
                <a16:creationId xmlns:a16="http://schemas.microsoft.com/office/drawing/2014/main" id="{D13997F0-A8F8-485E-8BC5-14E5F094379D}"/>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18" name="Text Box 5">
            <a:extLst>
              <a:ext uri="{FF2B5EF4-FFF2-40B4-BE49-F238E27FC236}">
                <a16:creationId xmlns:a16="http://schemas.microsoft.com/office/drawing/2014/main" id="{370A6ACA-C2CB-4CEB-B1B9-345695E3B38A}"/>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3172594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063552" y="2136181"/>
            <a:ext cx="2976331" cy="2976331"/>
          </a:xfrm>
          <a:prstGeom prst="ellipse">
            <a:avLst/>
          </a:prstGeom>
          <a:blipFill dpi="0" rotWithShape="1">
            <a:blip r:embed="rId2"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椭圆 2"/>
          <p:cNvSpPr/>
          <p:nvPr/>
        </p:nvSpPr>
        <p:spPr>
          <a:xfrm>
            <a:off x="1103445" y="2194780"/>
            <a:ext cx="864096" cy="864096"/>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椭圆 3"/>
          <p:cNvSpPr/>
          <p:nvPr/>
        </p:nvSpPr>
        <p:spPr>
          <a:xfrm>
            <a:off x="4751851" y="1654953"/>
            <a:ext cx="864096" cy="864096"/>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椭圆 4"/>
          <p:cNvSpPr/>
          <p:nvPr/>
        </p:nvSpPr>
        <p:spPr>
          <a:xfrm>
            <a:off x="1487488" y="4020017"/>
            <a:ext cx="1510480" cy="1510480"/>
          </a:xfrm>
          <a:prstGeom prst="ellipse">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椭圆 5"/>
          <p:cNvSpPr/>
          <p:nvPr/>
        </p:nvSpPr>
        <p:spPr>
          <a:xfrm>
            <a:off x="3956147" y="4207623"/>
            <a:ext cx="1915797" cy="191579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Freeform 21"/>
          <p:cNvSpPr>
            <a:spLocks noEditPoints="1"/>
          </p:cNvSpPr>
          <p:nvPr/>
        </p:nvSpPr>
        <p:spPr bwMode="auto">
          <a:xfrm>
            <a:off x="4753844" y="4510853"/>
            <a:ext cx="320403" cy="327523"/>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24"/>
          <p:cNvSpPr>
            <a:spLocks noEditPoints="1"/>
          </p:cNvSpPr>
          <p:nvPr/>
        </p:nvSpPr>
        <p:spPr bwMode="auto">
          <a:xfrm>
            <a:off x="1360161" y="2461287"/>
            <a:ext cx="350664" cy="331083"/>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26"/>
          <p:cNvSpPr>
            <a:spLocks noEditPoints="1"/>
          </p:cNvSpPr>
          <p:nvPr/>
        </p:nvSpPr>
        <p:spPr bwMode="auto">
          <a:xfrm>
            <a:off x="4994397" y="1896540"/>
            <a:ext cx="379144" cy="380923"/>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 name="Rectangle 24"/>
          <p:cNvSpPr>
            <a:spLocks noChangeArrowheads="1"/>
          </p:cNvSpPr>
          <p:nvPr/>
        </p:nvSpPr>
        <p:spPr bwMode="auto">
          <a:xfrm>
            <a:off x="1653819" y="4317691"/>
            <a:ext cx="1177819" cy="98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1067" dirty="0">
                <a:solidFill>
                  <a:schemeClr val="bg1"/>
                </a:solidFill>
                <a:latin typeface="微软雅黑 Light" pitchFamily="34" charset="-122"/>
                <a:ea typeface="微软雅黑 Light" pitchFamily="34" charset="-122"/>
              </a:rPr>
              <a:t>We have many PowerPoint templates that has been specifically designed. </a:t>
            </a:r>
          </a:p>
        </p:txBody>
      </p:sp>
      <p:sp>
        <p:nvSpPr>
          <p:cNvPr id="12" name="Rectangle 24"/>
          <p:cNvSpPr>
            <a:spLocks noChangeArrowheads="1"/>
          </p:cNvSpPr>
          <p:nvPr/>
        </p:nvSpPr>
        <p:spPr bwMode="auto">
          <a:xfrm>
            <a:off x="4174812" y="4983686"/>
            <a:ext cx="1478467" cy="78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en-US" altLang="zh-CN" sz="1067" dirty="0">
                <a:solidFill>
                  <a:schemeClr val="bg1"/>
                </a:solidFill>
                <a:latin typeface="微软雅黑 Light" pitchFamily="34" charset="-122"/>
                <a:ea typeface="微软雅黑 Light" pitchFamily="34" charset="-122"/>
              </a:rPr>
              <a:t>We have many PowerPoint templates that has been specifically designed. </a:t>
            </a:r>
          </a:p>
        </p:txBody>
      </p:sp>
      <p:sp>
        <p:nvSpPr>
          <p:cNvPr id="13" name="Rectangle 24"/>
          <p:cNvSpPr>
            <a:spLocks noChangeArrowheads="1"/>
          </p:cNvSpPr>
          <p:nvPr/>
        </p:nvSpPr>
        <p:spPr bwMode="auto">
          <a:xfrm>
            <a:off x="6576053" y="2194781"/>
            <a:ext cx="4992556" cy="69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333" b="1" dirty="0">
                <a:solidFill>
                  <a:schemeClr val="tx1">
                    <a:lumMod val="75000"/>
                    <a:lumOff val="25000"/>
                  </a:schemeClr>
                </a:solidFill>
                <a:latin typeface="微软雅黑 Light" pitchFamily="34" charset="-122"/>
                <a:ea typeface="微软雅黑 Light" pitchFamily="34" charset="-122"/>
              </a:rPr>
              <a:t>TOPIC HEADER HERE</a:t>
            </a:r>
            <a:endParaRPr lang="zh-CN" altLang="en-US" sz="1333" dirty="0">
              <a:solidFill>
                <a:schemeClr val="tx1">
                  <a:lumMod val="75000"/>
                  <a:lumOff val="25000"/>
                </a:schemeClr>
              </a:solidFill>
              <a:latin typeface="微软雅黑 Light" pitchFamily="34" charset="-122"/>
              <a:ea typeface="微软雅黑 Light" pitchFamily="34" charset="-122"/>
            </a:endParaRP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6576053" y="3159163"/>
            <a:ext cx="4992555" cy="232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667"/>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a:t>
            </a:r>
          </a:p>
          <a:p>
            <a:pPr>
              <a:lnSpc>
                <a:spcPct val="120000"/>
              </a:lnSpc>
              <a:spcBef>
                <a:spcPts val="667"/>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a:p>
            <a:pPr>
              <a:lnSpc>
                <a:spcPct val="120000"/>
              </a:lnSpc>
              <a:spcBef>
                <a:spcPts val="667"/>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a:p>
            <a:pPr>
              <a:lnSpc>
                <a:spcPct val="120000"/>
              </a:lnSpc>
              <a:spcBef>
                <a:spcPts val="667"/>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a:p>
            <a:pPr>
              <a:lnSpc>
                <a:spcPct val="120000"/>
              </a:lnSpc>
              <a:spcBef>
                <a:spcPts val="667"/>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16" name="Rectangle 39">
            <a:extLst>
              <a:ext uri="{FF2B5EF4-FFF2-40B4-BE49-F238E27FC236}">
                <a16:creationId xmlns:a16="http://schemas.microsoft.com/office/drawing/2014/main" id="{19C51F22-1773-4958-B66E-0235092189F5}"/>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17" name="Text Box 5">
            <a:extLst>
              <a:ext uri="{FF2B5EF4-FFF2-40B4-BE49-F238E27FC236}">
                <a16:creationId xmlns:a16="http://schemas.microsoft.com/office/drawing/2014/main" id="{85FA745B-A8DB-46BF-B26B-BF45347AE6DE}"/>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105900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5413" y="2372883"/>
            <a:ext cx="1438176" cy="1438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2278991" y="2372883"/>
            <a:ext cx="3817011" cy="143817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Rectangle 24"/>
          <p:cNvSpPr>
            <a:spLocks noChangeArrowheads="1"/>
          </p:cNvSpPr>
          <p:nvPr/>
        </p:nvSpPr>
        <p:spPr bwMode="auto">
          <a:xfrm>
            <a:off x="2471010" y="2506030"/>
            <a:ext cx="3432969" cy="118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667"/>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a:t>
            </a:r>
          </a:p>
        </p:txBody>
      </p:sp>
      <p:sp>
        <p:nvSpPr>
          <p:cNvPr id="9" name="矩形 8"/>
          <p:cNvSpPr/>
          <p:nvPr/>
        </p:nvSpPr>
        <p:spPr>
          <a:xfrm>
            <a:off x="815413" y="4008643"/>
            <a:ext cx="1438176" cy="1438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a:off x="2278991" y="4008643"/>
            <a:ext cx="3817011" cy="143817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Rectangle 24"/>
          <p:cNvSpPr>
            <a:spLocks noChangeArrowheads="1"/>
          </p:cNvSpPr>
          <p:nvPr/>
        </p:nvSpPr>
        <p:spPr bwMode="auto">
          <a:xfrm>
            <a:off x="2471010" y="4141790"/>
            <a:ext cx="3432969" cy="118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667"/>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a:t>
            </a:r>
          </a:p>
        </p:txBody>
      </p:sp>
      <p:sp>
        <p:nvSpPr>
          <p:cNvPr id="12" name="矩形 11"/>
          <p:cNvSpPr/>
          <p:nvPr/>
        </p:nvSpPr>
        <p:spPr>
          <a:xfrm>
            <a:off x="6288022" y="2372883"/>
            <a:ext cx="5086553" cy="3073936"/>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Freeform 14"/>
          <p:cNvSpPr>
            <a:spLocks noEditPoints="1"/>
          </p:cNvSpPr>
          <p:nvPr/>
        </p:nvSpPr>
        <p:spPr bwMode="auto">
          <a:xfrm>
            <a:off x="1387054" y="2913850"/>
            <a:ext cx="294895" cy="356241"/>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9"/>
          <p:cNvSpPr>
            <a:spLocks noEditPoints="1"/>
          </p:cNvSpPr>
          <p:nvPr/>
        </p:nvSpPr>
        <p:spPr bwMode="auto">
          <a:xfrm>
            <a:off x="1356920" y="4547995"/>
            <a:ext cx="356241" cy="359471"/>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Rectangle 39">
            <a:extLst>
              <a:ext uri="{FF2B5EF4-FFF2-40B4-BE49-F238E27FC236}">
                <a16:creationId xmlns:a16="http://schemas.microsoft.com/office/drawing/2014/main" id="{A1A15CB6-311F-4F76-B7A0-005E56A195B7}"/>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16" name="Text Box 5">
            <a:extLst>
              <a:ext uri="{FF2B5EF4-FFF2-40B4-BE49-F238E27FC236}">
                <a16:creationId xmlns:a16="http://schemas.microsoft.com/office/drawing/2014/main" id="{4C8AFE9C-F51E-477E-B54E-E8DFFC6A423D}"/>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1508591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72C7D65B-B878-418D-ADB7-C1A5D90548C1}"/>
              </a:ext>
            </a:extLst>
          </p:cNvPr>
          <p:cNvSpPr>
            <a:spLocks noChangeArrowheads="1"/>
          </p:cNvSpPr>
          <p:nvPr/>
        </p:nvSpPr>
        <p:spPr bwMode="auto">
          <a:xfrm>
            <a:off x="-373063" y="320676"/>
            <a:ext cx="6859588"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a:extLst>
              <a:ext uri="{FF2B5EF4-FFF2-40B4-BE49-F238E27FC236}">
                <a16:creationId xmlns:a16="http://schemas.microsoft.com/office/drawing/2014/main" id="{822322E4-EBD8-49B7-8345-0112C301A2B4}"/>
              </a:ext>
            </a:extLst>
          </p:cNvPr>
          <p:cNvSpPr>
            <a:spLocks noEditPoints="1"/>
          </p:cNvSpPr>
          <p:nvPr/>
        </p:nvSpPr>
        <p:spPr bwMode="auto">
          <a:xfrm>
            <a:off x="3175" y="725488"/>
            <a:ext cx="6108701" cy="6099175"/>
          </a:xfrm>
          <a:custGeom>
            <a:avLst/>
            <a:gdLst>
              <a:gd name="T0" fmla="*/ 3844 w 3848"/>
              <a:gd name="T1" fmla="*/ 3839 h 3842"/>
              <a:gd name="T2" fmla="*/ 3844 w 3848"/>
              <a:gd name="T3" fmla="*/ 3839 h 3842"/>
              <a:gd name="T4" fmla="*/ 3844 w 3848"/>
              <a:gd name="T5" fmla="*/ 3835 h 3842"/>
              <a:gd name="T6" fmla="*/ 3844 w 3848"/>
              <a:gd name="T7" fmla="*/ 3839 h 3842"/>
              <a:gd name="T8" fmla="*/ 3848 w 3848"/>
              <a:gd name="T9" fmla="*/ 3839 h 3842"/>
              <a:gd name="T10" fmla="*/ 3844 w 3848"/>
              <a:gd name="T11" fmla="*/ 3839 h 3842"/>
              <a:gd name="T12" fmla="*/ 9 w 3848"/>
              <a:gd name="T13" fmla="*/ 3835 h 3842"/>
              <a:gd name="T14" fmla="*/ 9 w 3848"/>
              <a:gd name="T15" fmla="*/ 8 h 3842"/>
              <a:gd name="T16" fmla="*/ 3839 w 3848"/>
              <a:gd name="T17" fmla="*/ 8 h 3842"/>
              <a:gd name="T18" fmla="*/ 3839 w 3848"/>
              <a:gd name="T19" fmla="*/ 3835 h 3842"/>
              <a:gd name="T20" fmla="*/ 9 w 3848"/>
              <a:gd name="T21" fmla="*/ 3835 h 3842"/>
              <a:gd name="T22" fmla="*/ 3848 w 3848"/>
              <a:gd name="T23" fmla="*/ 0 h 3842"/>
              <a:gd name="T24" fmla="*/ 0 w 3848"/>
              <a:gd name="T25" fmla="*/ 0 h 3842"/>
              <a:gd name="T26" fmla="*/ 0 w 3848"/>
              <a:gd name="T27" fmla="*/ 3842 h 3842"/>
              <a:gd name="T28" fmla="*/ 3848 w 3848"/>
              <a:gd name="T29" fmla="*/ 3842 h 3842"/>
              <a:gd name="T30" fmla="*/ 3848 w 3848"/>
              <a:gd name="T31" fmla="*/ 3839 h 3842"/>
              <a:gd name="T32" fmla="*/ 3848 w 3848"/>
              <a:gd name="T33" fmla="*/ 0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8" h="3842">
                <a:moveTo>
                  <a:pt x="3844" y="3839"/>
                </a:moveTo>
                <a:lnTo>
                  <a:pt x="3844" y="3839"/>
                </a:lnTo>
                <a:lnTo>
                  <a:pt x="3844" y="3835"/>
                </a:lnTo>
                <a:lnTo>
                  <a:pt x="3844" y="3839"/>
                </a:lnTo>
                <a:lnTo>
                  <a:pt x="3848" y="3839"/>
                </a:lnTo>
                <a:lnTo>
                  <a:pt x="3844" y="3839"/>
                </a:lnTo>
                <a:moveTo>
                  <a:pt x="9" y="3835"/>
                </a:moveTo>
                <a:lnTo>
                  <a:pt x="9" y="8"/>
                </a:lnTo>
                <a:lnTo>
                  <a:pt x="3839" y="8"/>
                </a:lnTo>
                <a:lnTo>
                  <a:pt x="3839" y="3835"/>
                </a:lnTo>
                <a:lnTo>
                  <a:pt x="9" y="3835"/>
                </a:lnTo>
                <a:moveTo>
                  <a:pt x="3848" y="0"/>
                </a:moveTo>
                <a:lnTo>
                  <a:pt x="0" y="0"/>
                </a:lnTo>
                <a:lnTo>
                  <a:pt x="0" y="3842"/>
                </a:lnTo>
                <a:lnTo>
                  <a:pt x="3848" y="3842"/>
                </a:lnTo>
                <a:lnTo>
                  <a:pt x="3848" y="3839"/>
                </a:lnTo>
                <a:lnTo>
                  <a:pt x="38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2" name="组合 21">
            <a:extLst>
              <a:ext uri="{FF2B5EF4-FFF2-40B4-BE49-F238E27FC236}">
                <a16:creationId xmlns:a16="http://schemas.microsoft.com/office/drawing/2014/main" id="{F81376E3-FB99-48C0-92CB-E84CF121DBAD}"/>
              </a:ext>
            </a:extLst>
          </p:cNvPr>
          <p:cNvGrpSpPr/>
          <p:nvPr/>
        </p:nvGrpSpPr>
        <p:grpSpPr>
          <a:xfrm>
            <a:off x="319314" y="320676"/>
            <a:ext cx="11553372" cy="6216648"/>
            <a:chOff x="319314" y="320676"/>
            <a:chExt cx="11553372" cy="6216648"/>
          </a:xfrm>
        </p:grpSpPr>
        <p:sp>
          <p:nvSpPr>
            <p:cNvPr id="15" name="矩形 14">
              <a:extLst>
                <a:ext uri="{FF2B5EF4-FFF2-40B4-BE49-F238E27FC236}">
                  <a16:creationId xmlns:a16="http://schemas.microsoft.com/office/drawing/2014/main" id="{FC97B056-822E-489D-A1BC-25F226F2F804}"/>
                </a:ext>
              </a:extLst>
            </p:cNvPr>
            <p:cNvSpPr/>
            <p:nvPr/>
          </p:nvSpPr>
          <p:spPr>
            <a:xfrm>
              <a:off x="319314" y="320676"/>
              <a:ext cx="11553372" cy="621664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0913D0D-209F-4F88-ABFC-9384A9B3C0DB}"/>
                </a:ext>
              </a:extLst>
            </p:cNvPr>
            <p:cNvSpPr/>
            <p:nvPr/>
          </p:nvSpPr>
          <p:spPr>
            <a:xfrm>
              <a:off x="485776" y="504825"/>
              <a:ext cx="11220448" cy="5848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21F7DE4C-4972-424A-A2B3-67E90BFF2FF1}"/>
              </a:ext>
            </a:extLst>
          </p:cNvPr>
          <p:cNvPicPr>
            <a:picLocks noChangeAspect="1"/>
          </p:cNvPicPr>
          <p:nvPr/>
        </p:nvPicPr>
        <p:blipFill rotWithShape="1">
          <a:blip r:embed="rId2">
            <a:extLst>
              <a:ext uri="{28A0092B-C50C-407E-A947-70E740481C1C}">
                <a14:useLocalDpi xmlns:a14="http://schemas.microsoft.com/office/drawing/2010/main" val="0"/>
              </a:ext>
            </a:extLst>
          </a:blip>
          <a:srcRect r="11191" b="7846"/>
          <a:stretch/>
        </p:blipFill>
        <p:spPr>
          <a:xfrm>
            <a:off x="8723086" y="3065445"/>
            <a:ext cx="3468914" cy="3792555"/>
          </a:xfrm>
          <a:prstGeom prst="rect">
            <a:avLst/>
          </a:prstGeom>
        </p:spPr>
      </p:pic>
      <p:pic>
        <p:nvPicPr>
          <p:cNvPr id="17" name="图片 16">
            <a:extLst>
              <a:ext uri="{FF2B5EF4-FFF2-40B4-BE49-F238E27FC236}">
                <a16:creationId xmlns:a16="http://schemas.microsoft.com/office/drawing/2014/main" id="{6B6BB5CE-F76A-4078-A947-4B1BC8E47E61}"/>
              </a:ext>
            </a:extLst>
          </p:cNvPr>
          <p:cNvPicPr>
            <a:picLocks noChangeAspect="1"/>
          </p:cNvPicPr>
          <p:nvPr/>
        </p:nvPicPr>
        <p:blipFill rotWithShape="1">
          <a:blip r:embed="rId2">
            <a:extLst>
              <a:ext uri="{28A0092B-C50C-407E-A947-70E740481C1C}">
                <a14:useLocalDpi xmlns:a14="http://schemas.microsoft.com/office/drawing/2010/main" val="0"/>
              </a:ext>
            </a:extLst>
          </a:blip>
          <a:srcRect r="11191" b="7846"/>
          <a:stretch/>
        </p:blipFill>
        <p:spPr>
          <a:xfrm rot="10800000">
            <a:off x="1" y="0"/>
            <a:ext cx="3468914" cy="3792555"/>
          </a:xfrm>
          <a:prstGeom prst="rect">
            <a:avLst/>
          </a:prstGeom>
        </p:spPr>
      </p:pic>
      <p:sp>
        <p:nvSpPr>
          <p:cNvPr id="18" name="文本框 17">
            <a:extLst>
              <a:ext uri="{FF2B5EF4-FFF2-40B4-BE49-F238E27FC236}">
                <a16:creationId xmlns:a16="http://schemas.microsoft.com/office/drawing/2014/main" id="{518E1A3C-50F6-4E74-9ABF-064A4FB92C7B}"/>
              </a:ext>
            </a:extLst>
          </p:cNvPr>
          <p:cNvSpPr txBox="1"/>
          <p:nvPr/>
        </p:nvSpPr>
        <p:spPr>
          <a:xfrm>
            <a:off x="2336800" y="3014790"/>
            <a:ext cx="7518400" cy="769441"/>
          </a:xfrm>
          <a:prstGeom prst="rect">
            <a:avLst/>
          </a:prstGeom>
          <a:noFill/>
        </p:spPr>
        <p:txBody>
          <a:bodyPr wrap="square" rtlCol="0">
            <a:spAutoFit/>
          </a:bodyPr>
          <a:lstStyle/>
          <a:p>
            <a:pPr algn="dist"/>
            <a:r>
              <a:rPr lang="zh-CN" altLang="en-US" sz="4400" dirty="0">
                <a:solidFill>
                  <a:srgbClr val="36565C"/>
                </a:solidFill>
                <a:latin typeface="微软雅黑" panose="020B0503020204020204" pitchFamily="34" charset="-122"/>
                <a:ea typeface="微软雅黑" panose="020B0503020204020204" pitchFamily="34" charset="-122"/>
              </a:rPr>
              <a:t>感谢各位领导莅临指导</a:t>
            </a:r>
          </a:p>
        </p:txBody>
      </p:sp>
      <p:sp>
        <p:nvSpPr>
          <p:cNvPr id="19" name="文本框 18">
            <a:extLst>
              <a:ext uri="{FF2B5EF4-FFF2-40B4-BE49-F238E27FC236}">
                <a16:creationId xmlns:a16="http://schemas.microsoft.com/office/drawing/2014/main" id="{A34EECC0-2CC0-4C43-AF80-1924BEDE541F}"/>
              </a:ext>
            </a:extLst>
          </p:cNvPr>
          <p:cNvSpPr txBox="1"/>
          <p:nvPr/>
        </p:nvSpPr>
        <p:spPr>
          <a:xfrm>
            <a:off x="2336800" y="3826617"/>
            <a:ext cx="7518400" cy="346234"/>
          </a:xfrm>
          <a:prstGeom prst="roundRect">
            <a:avLst>
              <a:gd name="adj" fmla="val 50000"/>
            </a:avLst>
          </a:prstGeom>
          <a:solidFill>
            <a:srgbClr val="36565C"/>
          </a:solidFill>
        </p:spPr>
        <p:txBody>
          <a:bodyPr wrap="square" tIns="0" bIns="0" rtlCol="0" anchor="ctr" anchorCtr="0">
            <a:spAutoFit/>
          </a:bodyPr>
          <a:lstStyle/>
          <a:p>
            <a:pPr algn="dist"/>
            <a:r>
              <a:rPr lang="en-US" altLang="zh-CN" sz="1600" dirty="0">
                <a:solidFill>
                  <a:schemeClr val="bg1"/>
                </a:solidFill>
                <a:latin typeface="Calibri" panose="020F0502020204030204" pitchFamily="34" charset="0"/>
              </a:rPr>
              <a:t>THANK YOU FOR WATCHING</a:t>
            </a:r>
            <a:endParaRPr lang="zh-CN" altLang="en-US" sz="1600" dirty="0">
              <a:solidFill>
                <a:schemeClr val="bg1"/>
              </a:solidFill>
              <a:latin typeface="Calibri" panose="020F0502020204030204" pitchFamily="34" charset="0"/>
            </a:endParaRPr>
          </a:p>
        </p:txBody>
      </p:sp>
      <p:sp>
        <p:nvSpPr>
          <p:cNvPr id="20" name="矩形 19">
            <a:extLst>
              <a:ext uri="{FF2B5EF4-FFF2-40B4-BE49-F238E27FC236}">
                <a16:creationId xmlns:a16="http://schemas.microsoft.com/office/drawing/2014/main" id="{17128F62-1D66-45FA-B9E1-30F867F68A3C}"/>
              </a:ext>
            </a:extLst>
          </p:cNvPr>
          <p:cNvSpPr/>
          <p:nvPr/>
        </p:nvSpPr>
        <p:spPr>
          <a:xfrm>
            <a:off x="3904036" y="4417574"/>
            <a:ext cx="4383930" cy="757130"/>
          </a:xfrm>
          <a:prstGeom prst="rect">
            <a:avLst/>
          </a:prstGeom>
        </p:spPr>
        <p:txBody>
          <a:bodyPr wrap="square">
            <a:spAutoFit/>
          </a:bodyPr>
          <a:lstStyle/>
          <a:p>
            <a:pPr lvl="0" algn="ctr" defTabSz="1218438">
              <a:lnSpc>
                <a:spcPct val="120000"/>
              </a:lnSpc>
              <a:spcBef>
                <a:spcPts val="400"/>
              </a:spcBef>
              <a:defRPr/>
            </a:pPr>
            <a:r>
              <a:rPr lang="en-US" altLang="zh-CN" sz="1200" kern="0" dirty="0">
                <a:solidFill>
                  <a:schemeClr val="tx1">
                    <a:lumMod val="50000"/>
                    <a:lumOff val="50000"/>
                  </a:schemeClr>
                </a:solidFill>
              </a:rPr>
              <a:t>We have many PowerPoint templates that has been specifically designed to help anyone that is stepping into the world of PowerPoint for the very first time. </a:t>
            </a:r>
            <a:endParaRPr lang="zh-CN" altLang="en-US" sz="1200" kern="0" dirty="0">
              <a:solidFill>
                <a:schemeClr val="tx1">
                  <a:lumMod val="50000"/>
                  <a:lumOff val="50000"/>
                </a:schemeClr>
              </a:solidFill>
            </a:endParaRPr>
          </a:p>
        </p:txBody>
      </p:sp>
      <p:sp>
        <p:nvSpPr>
          <p:cNvPr id="21" name="文本框 20">
            <a:extLst>
              <a:ext uri="{FF2B5EF4-FFF2-40B4-BE49-F238E27FC236}">
                <a16:creationId xmlns:a16="http://schemas.microsoft.com/office/drawing/2014/main" id="{E48331A7-1E7A-48B4-A8A6-4D3B9AE8CB47}"/>
              </a:ext>
            </a:extLst>
          </p:cNvPr>
          <p:cNvSpPr txBox="1"/>
          <p:nvPr/>
        </p:nvSpPr>
        <p:spPr>
          <a:xfrm>
            <a:off x="4752975" y="1814461"/>
            <a:ext cx="2686050" cy="1323439"/>
          </a:xfrm>
          <a:prstGeom prst="rect">
            <a:avLst/>
          </a:prstGeom>
          <a:noFill/>
        </p:spPr>
        <p:txBody>
          <a:bodyPr wrap="square" rtlCol="0">
            <a:spAutoFit/>
          </a:bodyPr>
          <a:lstStyle/>
          <a:p>
            <a:pPr algn="dist"/>
            <a:r>
              <a:rPr lang="en-US" altLang="zh-CN" sz="8000" dirty="0">
                <a:solidFill>
                  <a:srgbClr val="36565C"/>
                </a:solidFill>
                <a:latin typeface="Impact" panose="020B0806030902050204" pitchFamily="34" charset="0"/>
                <a:ea typeface="微软雅黑" panose="020B0503020204020204" pitchFamily="34" charset="-122"/>
              </a:rPr>
              <a:t>2018</a:t>
            </a:r>
            <a:endParaRPr lang="zh-CN" altLang="en-US" sz="8000" dirty="0">
              <a:solidFill>
                <a:srgbClr val="36565C"/>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417600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7FBA777-7810-4DBF-9157-C6EBD77B5079}"/>
              </a:ext>
            </a:extLst>
          </p:cNvPr>
          <p:cNvGrpSpPr/>
          <p:nvPr/>
        </p:nvGrpSpPr>
        <p:grpSpPr>
          <a:xfrm rot="5400000">
            <a:off x="4312904" y="-1879327"/>
            <a:ext cx="3566193" cy="10424961"/>
            <a:chOff x="319318" y="-5385298"/>
            <a:chExt cx="11553372" cy="11922622"/>
          </a:xfrm>
        </p:grpSpPr>
        <p:sp>
          <p:nvSpPr>
            <p:cNvPr id="3" name="矩形 2">
              <a:extLst>
                <a:ext uri="{FF2B5EF4-FFF2-40B4-BE49-F238E27FC236}">
                  <a16:creationId xmlns:a16="http://schemas.microsoft.com/office/drawing/2014/main" id="{A46E31C4-52D5-4A06-B019-8AE245E31C5F}"/>
                </a:ext>
              </a:extLst>
            </p:cNvPr>
            <p:cNvSpPr/>
            <p:nvPr/>
          </p:nvSpPr>
          <p:spPr>
            <a:xfrm>
              <a:off x="319318" y="-5385298"/>
              <a:ext cx="11553372" cy="119226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047A215-A526-447B-A674-BBDA0B8A7DF6}"/>
                </a:ext>
              </a:extLst>
            </p:cNvPr>
            <p:cNvSpPr/>
            <p:nvPr/>
          </p:nvSpPr>
          <p:spPr>
            <a:xfrm>
              <a:off x="771587" y="-5235899"/>
              <a:ext cx="10648830" cy="1158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A4BFE37-7EB4-402A-9FAB-F9363CF4F228}"/>
              </a:ext>
            </a:extLst>
          </p:cNvPr>
          <p:cNvGrpSpPr/>
          <p:nvPr/>
        </p:nvGrpSpPr>
        <p:grpSpPr>
          <a:xfrm rot="5400000">
            <a:off x="3576637" y="-2226759"/>
            <a:ext cx="5038727" cy="11119826"/>
            <a:chOff x="-402241" y="-2477618"/>
            <a:chExt cx="5336037" cy="11775959"/>
          </a:xfrm>
        </p:grpSpPr>
        <p:pic>
          <p:nvPicPr>
            <p:cNvPr id="6" name="图片 5">
              <a:extLst>
                <a:ext uri="{FF2B5EF4-FFF2-40B4-BE49-F238E27FC236}">
                  <a16:creationId xmlns:a16="http://schemas.microsoft.com/office/drawing/2014/main" id="{EED0F99A-1BE8-4B0C-A4EC-AE834F293D39}"/>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a:off x="2164277" y="6415083"/>
              <a:ext cx="2769519" cy="2883258"/>
            </a:xfrm>
            <a:prstGeom prst="rect">
              <a:avLst/>
            </a:prstGeom>
          </p:spPr>
        </p:pic>
        <p:pic>
          <p:nvPicPr>
            <p:cNvPr id="7" name="图片 6">
              <a:extLst>
                <a:ext uri="{FF2B5EF4-FFF2-40B4-BE49-F238E27FC236}">
                  <a16:creationId xmlns:a16="http://schemas.microsoft.com/office/drawing/2014/main" id="{9F7A343A-CCDB-431B-AF58-EDA42AE5493C}"/>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rot="10800000">
              <a:off x="-402241" y="-2477618"/>
              <a:ext cx="2769519" cy="2883260"/>
            </a:xfrm>
            <a:prstGeom prst="rect">
              <a:avLst/>
            </a:prstGeom>
          </p:spPr>
        </p:pic>
      </p:grpSp>
      <p:sp>
        <p:nvSpPr>
          <p:cNvPr id="8" name="Text Box 42">
            <a:extLst>
              <a:ext uri="{FF2B5EF4-FFF2-40B4-BE49-F238E27FC236}">
                <a16:creationId xmlns:a16="http://schemas.microsoft.com/office/drawing/2014/main" id="{82875736-0C48-4DAE-B33A-341001ABB866}"/>
              </a:ext>
            </a:extLst>
          </p:cNvPr>
          <p:cNvSpPr txBox="1">
            <a:spLocks noChangeArrowheads="1"/>
          </p:cNvSpPr>
          <p:nvPr/>
        </p:nvSpPr>
        <p:spPr bwMode="auto">
          <a:xfrm>
            <a:off x="4569152" y="2969402"/>
            <a:ext cx="46987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3200" b="1" dirty="0">
                <a:solidFill>
                  <a:srgbClr val="36565C"/>
                </a:solidFill>
                <a:latin typeface="微软雅黑" panose="020B0503020204020204" pitchFamily="34" charset="-122"/>
                <a:ea typeface="微软雅黑" panose="020B0503020204020204" pitchFamily="34" charset="-122"/>
              </a:rPr>
              <a:t>此处添加过渡页标题文本</a:t>
            </a:r>
            <a:endParaRPr lang="en-US" altLang="zh-CN" sz="3200" b="1" dirty="0">
              <a:solidFill>
                <a:srgbClr val="36565C"/>
              </a:solidFill>
              <a:latin typeface="微软雅黑" panose="020B0503020204020204" pitchFamily="34" charset="-122"/>
              <a:ea typeface="微软雅黑" panose="020B0503020204020204" pitchFamily="34" charset="-122"/>
            </a:endParaRPr>
          </a:p>
        </p:txBody>
      </p:sp>
      <p:sp>
        <p:nvSpPr>
          <p:cNvPr id="9" name="Text Box 43">
            <a:extLst>
              <a:ext uri="{FF2B5EF4-FFF2-40B4-BE49-F238E27FC236}">
                <a16:creationId xmlns:a16="http://schemas.microsoft.com/office/drawing/2014/main" id="{045AC011-1EEB-49CC-9EAF-FD672350BAAF}"/>
              </a:ext>
            </a:extLst>
          </p:cNvPr>
          <p:cNvSpPr txBox="1">
            <a:spLocks noChangeArrowheads="1"/>
          </p:cNvSpPr>
          <p:nvPr/>
        </p:nvSpPr>
        <p:spPr bwMode="auto">
          <a:xfrm>
            <a:off x="4569152" y="3508754"/>
            <a:ext cx="36279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1600" dirty="0">
                <a:solidFill>
                  <a:schemeClr val="tx1">
                    <a:lumMod val="50000"/>
                    <a:lumOff val="50000"/>
                  </a:schemeClr>
                </a:solidFill>
              </a:rPr>
              <a:t>This is a good space for a short subtitle</a:t>
            </a:r>
          </a:p>
        </p:txBody>
      </p:sp>
      <p:grpSp>
        <p:nvGrpSpPr>
          <p:cNvPr id="10" name="组合 9">
            <a:extLst>
              <a:ext uri="{FF2B5EF4-FFF2-40B4-BE49-F238E27FC236}">
                <a16:creationId xmlns:a16="http://schemas.microsoft.com/office/drawing/2014/main" id="{78559A87-3D6C-43C8-BD29-6A026D4B2A11}"/>
              </a:ext>
            </a:extLst>
          </p:cNvPr>
          <p:cNvGrpSpPr/>
          <p:nvPr/>
        </p:nvGrpSpPr>
        <p:grpSpPr>
          <a:xfrm>
            <a:off x="3047808" y="2797296"/>
            <a:ext cx="1263408" cy="1263408"/>
            <a:chOff x="6006903" y="1242060"/>
            <a:chExt cx="914794" cy="914794"/>
          </a:xfrm>
        </p:grpSpPr>
        <p:sp>
          <p:nvSpPr>
            <p:cNvPr id="11" name="椭圆 10">
              <a:extLst>
                <a:ext uri="{FF2B5EF4-FFF2-40B4-BE49-F238E27FC236}">
                  <a16:creationId xmlns:a16="http://schemas.microsoft.com/office/drawing/2014/main" id="{9E17B8AD-455A-4156-97CB-61FE54E113B1}"/>
                </a:ext>
              </a:extLst>
            </p:cNvPr>
            <p:cNvSpPr/>
            <p:nvPr/>
          </p:nvSpPr>
          <p:spPr>
            <a:xfrm>
              <a:off x="6080760" y="1318260"/>
              <a:ext cx="767080" cy="767080"/>
            </a:xfrm>
            <a:prstGeom prst="ellipse">
              <a:avLst/>
            </a:prstGeom>
            <a:solidFill>
              <a:srgbClr val="3656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5400" dirty="0">
                  <a:latin typeface="Impact" panose="020B0806030902050204" pitchFamily="34" charset="0"/>
                </a:rPr>
                <a:t>01</a:t>
              </a:r>
              <a:endParaRPr lang="zh-CN" altLang="en-US" sz="5400" dirty="0">
                <a:latin typeface="Impact" panose="020B0806030902050204" pitchFamily="34" charset="0"/>
              </a:endParaRPr>
            </a:p>
          </p:txBody>
        </p:sp>
        <p:sp>
          <p:nvSpPr>
            <p:cNvPr id="12" name="椭圆 11">
              <a:extLst>
                <a:ext uri="{FF2B5EF4-FFF2-40B4-BE49-F238E27FC236}">
                  <a16:creationId xmlns:a16="http://schemas.microsoft.com/office/drawing/2014/main" id="{D2B3688E-5AB5-4ECB-90D2-7315D16B05D6}"/>
                </a:ext>
              </a:extLst>
            </p:cNvPr>
            <p:cNvSpPr/>
            <p:nvPr/>
          </p:nvSpPr>
          <p:spPr>
            <a:xfrm>
              <a:off x="6006903" y="1242060"/>
              <a:ext cx="914794" cy="914794"/>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6000" dirty="0">
                <a:latin typeface="Impact" panose="020B0806030902050204" pitchFamily="34" charset="0"/>
              </a:endParaRPr>
            </a:p>
          </p:txBody>
        </p:sp>
      </p:grpSp>
    </p:spTree>
    <p:extLst>
      <p:ext uri="{BB962C8B-B14F-4D97-AF65-F5344CB8AC3E}">
        <p14:creationId xmlns:p14="http://schemas.microsoft.com/office/powerpoint/2010/main" val="86530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690464" y="3264089"/>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7"/>
          <p:cNvSpPr>
            <a:spLocks noEditPoints="1"/>
          </p:cNvSpPr>
          <p:nvPr/>
        </p:nvSpPr>
        <p:spPr bwMode="auto">
          <a:xfrm>
            <a:off x="1690464" y="3264089"/>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8"/>
          <p:cNvSpPr>
            <a:spLocks/>
          </p:cNvSpPr>
          <p:nvPr/>
        </p:nvSpPr>
        <p:spPr bwMode="auto">
          <a:xfrm>
            <a:off x="1519582" y="3153727"/>
            <a:ext cx="576725" cy="66216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 name="Oval 9"/>
          <p:cNvSpPr>
            <a:spLocks noChangeArrowheads="1"/>
          </p:cNvSpPr>
          <p:nvPr/>
        </p:nvSpPr>
        <p:spPr bwMode="auto">
          <a:xfrm>
            <a:off x="1975266" y="3550671"/>
            <a:ext cx="863308" cy="868647"/>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0"/>
          <p:cNvSpPr>
            <a:spLocks noEditPoints="1"/>
          </p:cNvSpPr>
          <p:nvPr/>
        </p:nvSpPr>
        <p:spPr bwMode="auto">
          <a:xfrm>
            <a:off x="9068626" y="3264089"/>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1"/>
          <p:cNvSpPr>
            <a:spLocks/>
          </p:cNvSpPr>
          <p:nvPr/>
        </p:nvSpPr>
        <p:spPr bwMode="auto">
          <a:xfrm>
            <a:off x="10095694" y="4154095"/>
            <a:ext cx="576725" cy="662165"/>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Oval 12"/>
          <p:cNvSpPr>
            <a:spLocks noChangeArrowheads="1"/>
          </p:cNvSpPr>
          <p:nvPr/>
        </p:nvSpPr>
        <p:spPr bwMode="auto">
          <a:xfrm>
            <a:off x="9353429" y="3550671"/>
            <a:ext cx="863308" cy="868647"/>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3"/>
          <p:cNvSpPr>
            <a:spLocks noEditPoints="1"/>
          </p:cNvSpPr>
          <p:nvPr/>
        </p:nvSpPr>
        <p:spPr bwMode="auto">
          <a:xfrm>
            <a:off x="3166097" y="3264089"/>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Oval 14"/>
          <p:cNvSpPr>
            <a:spLocks noChangeArrowheads="1"/>
          </p:cNvSpPr>
          <p:nvPr/>
        </p:nvSpPr>
        <p:spPr bwMode="auto">
          <a:xfrm>
            <a:off x="3450899" y="3550671"/>
            <a:ext cx="863308" cy="868647"/>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15"/>
          <p:cNvSpPr>
            <a:spLocks noEditPoints="1"/>
          </p:cNvSpPr>
          <p:nvPr/>
        </p:nvSpPr>
        <p:spPr bwMode="auto">
          <a:xfrm>
            <a:off x="4641729" y="3264089"/>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Oval 16"/>
          <p:cNvSpPr>
            <a:spLocks noChangeArrowheads="1"/>
          </p:cNvSpPr>
          <p:nvPr/>
        </p:nvSpPr>
        <p:spPr bwMode="auto">
          <a:xfrm>
            <a:off x="4926531" y="3550671"/>
            <a:ext cx="863308" cy="868647"/>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7"/>
          <p:cNvSpPr>
            <a:spLocks noEditPoints="1"/>
          </p:cNvSpPr>
          <p:nvPr/>
        </p:nvSpPr>
        <p:spPr bwMode="auto">
          <a:xfrm>
            <a:off x="6117362" y="3264089"/>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Oval 18"/>
          <p:cNvSpPr>
            <a:spLocks noChangeArrowheads="1"/>
          </p:cNvSpPr>
          <p:nvPr/>
        </p:nvSpPr>
        <p:spPr bwMode="auto">
          <a:xfrm>
            <a:off x="6402163" y="3550671"/>
            <a:ext cx="863308" cy="868647"/>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19"/>
          <p:cNvSpPr>
            <a:spLocks noEditPoints="1"/>
          </p:cNvSpPr>
          <p:nvPr/>
        </p:nvSpPr>
        <p:spPr bwMode="auto">
          <a:xfrm>
            <a:off x="7592993" y="3264089"/>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Oval 20"/>
          <p:cNvSpPr>
            <a:spLocks noChangeArrowheads="1"/>
          </p:cNvSpPr>
          <p:nvPr/>
        </p:nvSpPr>
        <p:spPr bwMode="auto">
          <a:xfrm>
            <a:off x="7877795" y="3550671"/>
            <a:ext cx="863308" cy="868647"/>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21"/>
          <p:cNvSpPr>
            <a:spLocks noEditPoints="1"/>
          </p:cNvSpPr>
          <p:nvPr/>
        </p:nvSpPr>
        <p:spPr bwMode="auto">
          <a:xfrm>
            <a:off x="9620431" y="3823012"/>
            <a:ext cx="320403" cy="327523"/>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22"/>
          <p:cNvSpPr>
            <a:spLocks noEditPoints="1"/>
          </p:cNvSpPr>
          <p:nvPr/>
        </p:nvSpPr>
        <p:spPr bwMode="auto">
          <a:xfrm>
            <a:off x="2231588" y="3815892"/>
            <a:ext cx="350664" cy="338203"/>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23"/>
          <p:cNvSpPr>
            <a:spLocks noEditPoints="1"/>
          </p:cNvSpPr>
          <p:nvPr/>
        </p:nvSpPr>
        <p:spPr bwMode="auto">
          <a:xfrm>
            <a:off x="8162597" y="3812332"/>
            <a:ext cx="288363" cy="345323"/>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4"/>
          <p:cNvSpPr>
            <a:spLocks noEditPoints="1"/>
          </p:cNvSpPr>
          <p:nvPr/>
        </p:nvSpPr>
        <p:spPr bwMode="auto">
          <a:xfrm>
            <a:off x="3707220" y="3819452"/>
            <a:ext cx="350664" cy="331083"/>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25"/>
          <p:cNvSpPr>
            <a:spLocks noEditPoints="1"/>
          </p:cNvSpPr>
          <p:nvPr/>
        </p:nvSpPr>
        <p:spPr bwMode="auto">
          <a:xfrm>
            <a:off x="5182852" y="3808772"/>
            <a:ext cx="350664" cy="352443"/>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26"/>
          <p:cNvSpPr>
            <a:spLocks noEditPoints="1"/>
          </p:cNvSpPr>
          <p:nvPr/>
        </p:nvSpPr>
        <p:spPr bwMode="auto">
          <a:xfrm>
            <a:off x="6644245" y="3794532"/>
            <a:ext cx="379144" cy="380923"/>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Rectangle 24"/>
          <p:cNvSpPr>
            <a:spLocks noChangeArrowheads="1"/>
          </p:cNvSpPr>
          <p:nvPr/>
        </p:nvSpPr>
        <p:spPr bwMode="auto">
          <a:xfrm>
            <a:off x="1458721" y="5444526"/>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cxnSp>
        <p:nvCxnSpPr>
          <p:cNvPr id="29" name="直接连接符 28"/>
          <p:cNvCxnSpPr/>
          <p:nvPr/>
        </p:nvCxnSpPr>
        <p:spPr>
          <a:xfrm flipV="1">
            <a:off x="2406920" y="4859381"/>
            <a:ext cx="0" cy="48913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24"/>
          <p:cNvSpPr>
            <a:spLocks noChangeArrowheads="1"/>
          </p:cNvSpPr>
          <p:nvPr/>
        </p:nvSpPr>
        <p:spPr bwMode="auto">
          <a:xfrm>
            <a:off x="4409987" y="5444526"/>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cxnSp>
        <p:nvCxnSpPr>
          <p:cNvPr id="34" name="直接连接符 33"/>
          <p:cNvCxnSpPr/>
          <p:nvPr/>
        </p:nvCxnSpPr>
        <p:spPr>
          <a:xfrm flipV="1">
            <a:off x="5358187" y="4859381"/>
            <a:ext cx="0" cy="48913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24"/>
          <p:cNvSpPr>
            <a:spLocks noChangeArrowheads="1"/>
          </p:cNvSpPr>
          <p:nvPr/>
        </p:nvSpPr>
        <p:spPr bwMode="auto">
          <a:xfrm>
            <a:off x="7376707" y="5444526"/>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cxnSp>
        <p:nvCxnSpPr>
          <p:cNvPr id="36" name="直接连接符 35"/>
          <p:cNvCxnSpPr/>
          <p:nvPr/>
        </p:nvCxnSpPr>
        <p:spPr>
          <a:xfrm flipV="1">
            <a:off x="8324907" y="4859381"/>
            <a:ext cx="0" cy="48913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3882552" y="2617097"/>
            <a:ext cx="0" cy="48913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4"/>
          <p:cNvSpPr>
            <a:spLocks noChangeArrowheads="1"/>
          </p:cNvSpPr>
          <p:nvPr/>
        </p:nvSpPr>
        <p:spPr bwMode="auto">
          <a:xfrm>
            <a:off x="2934354" y="1597049"/>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cxnSp>
        <p:nvCxnSpPr>
          <p:cNvPr id="39" name="直接连接符 38"/>
          <p:cNvCxnSpPr/>
          <p:nvPr/>
        </p:nvCxnSpPr>
        <p:spPr>
          <a:xfrm flipV="1">
            <a:off x="6818792" y="2617097"/>
            <a:ext cx="0" cy="48913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24"/>
          <p:cNvSpPr>
            <a:spLocks noChangeArrowheads="1"/>
          </p:cNvSpPr>
          <p:nvPr/>
        </p:nvSpPr>
        <p:spPr bwMode="auto">
          <a:xfrm>
            <a:off x="5870594" y="1597049"/>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cxnSp>
        <p:nvCxnSpPr>
          <p:cNvPr id="41" name="直接连接符 40"/>
          <p:cNvCxnSpPr/>
          <p:nvPr/>
        </p:nvCxnSpPr>
        <p:spPr>
          <a:xfrm flipV="1">
            <a:off x="9775352" y="2617097"/>
            <a:ext cx="0" cy="48913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4"/>
          <p:cNvSpPr>
            <a:spLocks noChangeArrowheads="1"/>
          </p:cNvSpPr>
          <p:nvPr/>
        </p:nvSpPr>
        <p:spPr bwMode="auto">
          <a:xfrm>
            <a:off x="8827154" y="1597049"/>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sp>
        <p:nvSpPr>
          <p:cNvPr id="43" name="Rectangle 39"/>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44" name="Text Box 5"/>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362027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777316" y="2639586"/>
            <a:ext cx="4502149" cy="2628900"/>
            <a:chOff x="3582987" y="1978895"/>
            <a:chExt cx="3376612" cy="1971675"/>
          </a:xfrm>
        </p:grpSpPr>
        <p:grpSp>
          <p:nvGrpSpPr>
            <p:cNvPr id="2" name="组合 1"/>
            <p:cNvGrpSpPr/>
            <p:nvPr/>
          </p:nvGrpSpPr>
          <p:grpSpPr>
            <a:xfrm>
              <a:off x="6383337" y="2628183"/>
              <a:ext cx="576262" cy="674687"/>
              <a:chOff x="6383337" y="2628183"/>
              <a:chExt cx="576262" cy="674687"/>
            </a:xfrm>
          </p:grpSpPr>
          <p:sp>
            <p:nvSpPr>
              <p:cNvPr id="5" name="Freeform 5"/>
              <p:cNvSpPr>
                <a:spLocks/>
              </p:cNvSpPr>
              <p:nvPr/>
            </p:nvSpPr>
            <p:spPr bwMode="auto">
              <a:xfrm>
                <a:off x="6388101" y="2633715"/>
                <a:ext cx="571498" cy="663624"/>
              </a:xfrm>
              <a:custGeom>
                <a:avLst/>
                <a:gdLst>
                  <a:gd name="T0" fmla="*/ 0 w 366"/>
                  <a:gd name="T1" fmla="*/ 425 h 425"/>
                  <a:gd name="T2" fmla="*/ 0 w 366"/>
                  <a:gd name="T3" fmla="*/ 0 h 425"/>
                  <a:gd name="T4" fmla="*/ 366 w 366"/>
                  <a:gd name="T5" fmla="*/ 212 h 425"/>
                  <a:gd name="T6" fmla="*/ 0 w 366"/>
                  <a:gd name="T7" fmla="*/ 425 h 425"/>
                </a:gdLst>
                <a:ahLst/>
                <a:cxnLst>
                  <a:cxn ang="0">
                    <a:pos x="T0" y="T1"/>
                  </a:cxn>
                  <a:cxn ang="0">
                    <a:pos x="T2" y="T3"/>
                  </a:cxn>
                  <a:cxn ang="0">
                    <a:pos x="T4" y="T5"/>
                  </a:cxn>
                  <a:cxn ang="0">
                    <a:pos x="T6" y="T7"/>
                  </a:cxn>
                </a:cxnLst>
                <a:rect l="0" t="0" r="r" b="b"/>
                <a:pathLst>
                  <a:path w="366" h="425">
                    <a:moveTo>
                      <a:pt x="0" y="425"/>
                    </a:moveTo>
                    <a:lnTo>
                      <a:pt x="0" y="0"/>
                    </a:lnTo>
                    <a:lnTo>
                      <a:pt x="366" y="212"/>
                    </a:lnTo>
                    <a:lnTo>
                      <a:pt x="0" y="425"/>
                    </a:ln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6"/>
              <p:cNvSpPr>
                <a:spLocks/>
              </p:cNvSpPr>
              <p:nvPr/>
            </p:nvSpPr>
            <p:spPr bwMode="auto">
              <a:xfrm>
                <a:off x="6383337" y="2628183"/>
                <a:ext cx="423863" cy="674687"/>
              </a:xfrm>
              <a:custGeom>
                <a:avLst/>
                <a:gdLst>
                  <a:gd name="T0" fmla="*/ 113 w 113"/>
                  <a:gd name="T1" fmla="*/ 86 h 180"/>
                  <a:gd name="T2" fmla="*/ 112 w 113"/>
                  <a:gd name="T3" fmla="*/ 65 h 180"/>
                  <a:gd name="T4" fmla="*/ 0 w 113"/>
                  <a:gd name="T5" fmla="*/ 0 h 180"/>
                  <a:gd name="T6" fmla="*/ 0 w 113"/>
                  <a:gd name="T7" fmla="*/ 180 h 180"/>
                  <a:gd name="T8" fmla="*/ 111 w 113"/>
                  <a:gd name="T9" fmla="*/ 115 h 180"/>
                  <a:gd name="T10" fmla="*/ 113 w 113"/>
                  <a:gd name="T11" fmla="*/ 86 h 180"/>
                </a:gdLst>
                <a:ahLst/>
                <a:cxnLst>
                  <a:cxn ang="0">
                    <a:pos x="T0" y="T1"/>
                  </a:cxn>
                  <a:cxn ang="0">
                    <a:pos x="T2" y="T3"/>
                  </a:cxn>
                  <a:cxn ang="0">
                    <a:pos x="T4" y="T5"/>
                  </a:cxn>
                  <a:cxn ang="0">
                    <a:pos x="T6" y="T7"/>
                  </a:cxn>
                  <a:cxn ang="0">
                    <a:pos x="T8" y="T9"/>
                  </a:cxn>
                  <a:cxn ang="0">
                    <a:pos x="T10" y="T11"/>
                  </a:cxn>
                </a:cxnLst>
                <a:rect l="0" t="0" r="r" b="b"/>
                <a:pathLst>
                  <a:path w="113" h="180">
                    <a:moveTo>
                      <a:pt x="113" y="86"/>
                    </a:moveTo>
                    <a:cubicBezTo>
                      <a:pt x="113" y="79"/>
                      <a:pt x="113" y="72"/>
                      <a:pt x="112" y="65"/>
                    </a:cubicBezTo>
                    <a:cubicBezTo>
                      <a:pt x="0" y="0"/>
                      <a:pt x="0" y="0"/>
                      <a:pt x="0" y="0"/>
                    </a:cubicBezTo>
                    <a:cubicBezTo>
                      <a:pt x="0" y="180"/>
                      <a:pt x="0" y="180"/>
                      <a:pt x="0" y="180"/>
                    </a:cubicBezTo>
                    <a:cubicBezTo>
                      <a:pt x="111" y="115"/>
                      <a:pt x="111" y="115"/>
                      <a:pt x="111" y="115"/>
                    </a:cubicBezTo>
                    <a:cubicBezTo>
                      <a:pt x="112" y="106"/>
                      <a:pt x="113" y="96"/>
                      <a:pt x="113" y="86"/>
                    </a:cubicBez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 name="组合 2"/>
            <p:cNvGrpSpPr/>
            <p:nvPr/>
          </p:nvGrpSpPr>
          <p:grpSpPr>
            <a:xfrm>
              <a:off x="3582987" y="1978895"/>
              <a:ext cx="2867026" cy="1971675"/>
              <a:chOff x="3582987" y="1978895"/>
              <a:chExt cx="2867026" cy="1971675"/>
            </a:xfrm>
          </p:grpSpPr>
          <p:sp>
            <p:nvSpPr>
              <p:cNvPr id="7" name="Freeform 7"/>
              <p:cNvSpPr>
                <a:spLocks/>
              </p:cNvSpPr>
              <p:nvPr/>
            </p:nvSpPr>
            <p:spPr bwMode="auto">
              <a:xfrm>
                <a:off x="4313237" y="1978895"/>
                <a:ext cx="2133600" cy="919162"/>
              </a:xfrm>
              <a:custGeom>
                <a:avLst/>
                <a:gdLst>
                  <a:gd name="T0" fmla="*/ 551 w 569"/>
                  <a:gd name="T1" fmla="*/ 209 h 245"/>
                  <a:gd name="T2" fmla="*/ 120 w 569"/>
                  <a:gd name="T3" fmla="*/ 209 h 245"/>
                  <a:gd name="T4" fmla="*/ 55 w 569"/>
                  <a:gd name="T5" fmla="*/ 144 h 245"/>
                  <a:gd name="T6" fmla="*/ 55 w 569"/>
                  <a:gd name="T7" fmla="*/ 64 h 245"/>
                  <a:gd name="T8" fmla="*/ 74 w 569"/>
                  <a:gd name="T9" fmla="*/ 64 h 245"/>
                  <a:gd name="T10" fmla="*/ 37 w 569"/>
                  <a:gd name="T11" fmla="*/ 0 h 245"/>
                  <a:gd name="T12" fmla="*/ 0 w 569"/>
                  <a:gd name="T13" fmla="*/ 64 h 245"/>
                  <a:gd name="T14" fmla="*/ 19 w 569"/>
                  <a:gd name="T15" fmla="*/ 64 h 245"/>
                  <a:gd name="T16" fmla="*/ 19 w 569"/>
                  <a:gd name="T17" fmla="*/ 144 h 245"/>
                  <a:gd name="T18" fmla="*/ 120 w 569"/>
                  <a:gd name="T19" fmla="*/ 245 h 245"/>
                  <a:gd name="T20" fmla="*/ 551 w 569"/>
                  <a:gd name="T21" fmla="*/ 245 h 245"/>
                  <a:gd name="T22" fmla="*/ 569 w 569"/>
                  <a:gd name="T23" fmla="*/ 227 h 245"/>
                  <a:gd name="T24" fmla="*/ 551 w 569"/>
                  <a:gd name="T25" fmla="*/ 20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245">
                    <a:moveTo>
                      <a:pt x="551" y="209"/>
                    </a:moveTo>
                    <a:cubicBezTo>
                      <a:pt x="120" y="209"/>
                      <a:pt x="120" y="209"/>
                      <a:pt x="120" y="209"/>
                    </a:cubicBezTo>
                    <a:cubicBezTo>
                      <a:pt x="84" y="209"/>
                      <a:pt x="55" y="180"/>
                      <a:pt x="55" y="144"/>
                    </a:cubicBezTo>
                    <a:cubicBezTo>
                      <a:pt x="55" y="64"/>
                      <a:pt x="55" y="64"/>
                      <a:pt x="55" y="64"/>
                    </a:cubicBezTo>
                    <a:cubicBezTo>
                      <a:pt x="74" y="64"/>
                      <a:pt x="74" y="64"/>
                      <a:pt x="74" y="64"/>
                    </a:cubicBezTo>
                    <a:cubicBezTo>
                      <a:pt x="37" y="0"/>
                      <a:pt x="37" y="0"/>
                      <a:pt x="37" y="0"/>
                    </a:cubicBezTo>
                    <a:cubicBezTo>
                      <a:pt x="0" y="64"/>
                      <a:pt x="0" y="64"/>
                      <a:pt x="0" y="64"/>
                    </a:cubicBezTo>
                    <a:cubicBezTo>
                      <a:pt x="19" y="64"/>
                      <a:pt x="19" y="64"/>
                      <a:pt x="19" y="64"/>
                    </a:cubicBezTo>
                    <a:cubicBezTo>
                      <a:pt x="19" y="144"/>
                      <a:pt x="19" y="144"/>
                      <a:pt x="19" y="144"/>
                    </a:cubicBezTo>
                    <a:cubicBezTo>
                      <a:pt x="19" y="199"/>
                      <a:pt x="65" y="245"/>
                      <a:pt x="120" y="245"/>
                    </a:cubicBezTo>
                    <a:cubicBezTo>
                      <a:pt x="551" y="245"/>
                      <a:pt x="551" y="245"/>
                      <a:pt x="551" y="245"/>
                    </a:cubicBezTo>
                    <a:cubicBezTo>
                      <a:pt x="561" y="245"/>
                      <a:pt x="569" y="237"/>
                      <a:pt x="569" y="227"/>
                    </a:cubicBezTo>
                    <a:cubicBezTo>
                      <a:pt x="569" y="217"/>
                      <a:pt x="561" y="209"/>
                      <a:pt x="551" y="209"/>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8"/>
              <p:cNvSpPr>
                <a:spLocks/>
              </p:cNvSpPr>
              <p:nvPr/>
            </p:nvSpPr>
            <p:spPr bwMode="auto">
              <a:xfrm>
                <a:off x="4857750" y="1984451"/>
                <a:ext cx="1592263" cy="781050"/>
              </a:xfrm>
              <a:custGeom>
                <a:avLst/>
                <a:gdLst>
                  <a:gd name="T0" fmla="*/ 407 w 425"/>
                  <a:gd name="T1" fmla="*/ 172 h 208"/>
                  <a:gd name="T2" fmla="*/ 99 w 425"/>
                  <a:gd name="T3" fmla="*/ 172 h 208"/>
                  <a:gd name="T4" fmla="*/ 55 w 425"/>
                  <a:gd name="T5" fmla="*/ 128 h 208"/>
                  <a:gd name="T6" fmla="*/ 55 w 425"/>
                  <a:gd name="T7" fmla="*/ 65 h 208"/>
                  <a:gd name="T8" fmla="*/ 55 w 425"/>
                  <a:gd name="T9" fmla="*/ 64 h 208"/>
                  <a:gd name="T10" fmla="*/ 74 w 425"/>
                  <a:gd name="T11" fmla="*/ 64 h 208"/>
                  <a:gd name="T12" fmla="*/ 37 w 425"/>
                  <a:gd name="T13" fmla="*/ 0 h 208"/>
                  <a:gd name="T14" fmla="*/ 0 w 425"/>
                  <a:gd name="T15" fmla="*/ 64 h 208"/>
                  <a:gd name="T16" fmla="*/ 19 w 425"/>
                  <a:gd name="T17" fmla="*/ 64 h 208"/>
                  <a:gd name="T18" fmla="*/ 19 w 425"/>
                  <a:gd name="T19" fmla="*/ 65 h 208"/>
                  <a:gd name="T20" fmla="*/ 19 w 425"/>
                  <a:gd name="T21" fmla="*/ 128 h 208"/>
                  <a:gd name="T22" fmla="*/ 99 w 425"/>
                  <a:gd name="T23" fmla="*/ 208 h 208"/>
                  <a:gd name="T24" fmla="*/ 407 w 425"/>
                  <a:gd name="T25" fmla="*/ 208 h 208"/>
                  <a:gd name="T26" fmla="*/ 425 w 425"/>
                  <a:gd name="T27" fmla="*/ 190 h 208"/>
                  <a:gd name="T28" fmla="*/ 407 w 425"/>
                  <a:gd name="T29" fmla="*/ 17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5" h="208">
                    <a:moveTo>
                      <a:pt x="407" y="172"/>
                    </a:moveTo>
                    <a:cubicBezTo>
                      <a:pt x="99" y="172"/>
                      <a:pt x="99" y="172"/>
                      <a:pt x="99" y="172"/>
                    </a:cubicBezTo>
                    <a:cubicBezTo>
                      <a:pt x="75" y="172"/>
                      <a:pt x="55" y="152"/>
                      <a:pt x="55" y="128"/>
                    </a:cubicBezTo>
                    <a:cubicBezTo>
                      <a:pt x="55" y="65"/>
                      <a:pt x="55" y="65"/>
                      <a:pt x="55" y="65"/>
                    </a:cubicBezTo>
                    <a:cubicBezTo>
                      <a:pt x="55" y="64"/>
                      <a:pt x="55" y="64"/>
                      <a:pt x="55" y="64"/>
                    </a:cubicBezTo>
                    <a:cubicBezTo>
                      <a:pt x="74" y="64"/>
                      <a:pt x="74" y="64"/>
                      <a:pt x="74" y="64"/>
                    </a:cubicBezTo>
                    <a:cubicBezTo>
                      <a:pt x="37" y="0"/>
                      <a:pt x="37" y="0"/>
                      <a:pt x="37" y="0"/>
                    </a:cubicBezTo>
                    <a:cubicBezTo>
                      <a:pt x="0" y="64"/>
                      <a:pt x="0" y="64"/>
                      <a:pt x="0" y="64"/>
                    </a:cubicBezTo>
                    <a:cubicBezTo>
                      <a:pt x="19" y="64"/>
                      <a:pt x="19" y="64"/>
                      <a:pt x="19" y="64"/>
                    </a:cubicBezTo>
                    <a:cubicBezTo>
                      <a:pt x="19" y="64"/>
                      <a:pt x="19" y="64"/>
                      <a:pt x="19" y="65"/>
                    </a:cubicBezTo>
                    <a:cubicBezTo>
                      <a:pt x="19" y="128"/>
                      <a:pt x="19" y="128"/>
                      <a:pt x="19" y="128"/>
                    </a:cubicBezTo>
                    <a:cubicBezTo>
                      <a:pt x="19" y="172"/>
                      <a:pt x="55" y="208"/>
                      <a:pt x="99" y="208"/>
                    </a:cubicBezTo>
                    <a:cubicBezTo>
                      <a:pt x="407" y="208"/>
                      <a:pt x="407" y="208"/>
                      <a:pt x="407" y="208"/>
                    </a:cubicBezTo>
                    <a:cubicBezTo>
                      <a:pt x="417" y="208"/>
                      <a:pt x="425" y="200"/>
                      <a:pt x="425" y="190"/>
                    </a:cubicBezTo>
                    <a:cubicBezTo>
                      <a:pt x="425" y="180"/>
                      <a:pt x="417" y="172"/>
                      <a:pt x="407" y="172"/>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9"/>
              <p:cNvSpPr>
                <a:spLocks/>
              </p:cNvSpPr>
              <p:nvPr/>
            </p:nvSpPr>
            <p:spPr bwMode="auto">
              <a:xfrm>
                <a:off x="4313237" y="3032995"/>
                <a:ext cx="2133600" cy="917575"/>
              </a:xfrm>
              <a:custGeom>
                <a:avLst/>
                <a:gdLst>
                  <a:gd name="T0" fmla="*/ 551 w 569"/>
                  <a:gd name="T1" fmla="*/ 36 h 245"/>
                  <a:gd name="T2" fmla="*/ 120 w 569"/>
                  <a:gd name="T3" fmla="*/ 36 h 245"/>
                  <a:gd name="T4" fmla="*/ 55 w 569"/>
                  <a:gd name="T5" fmla="*/ 101 h 245"/>
                  <a:gd name="T6" fmla="*/ 55 w 569"/>
                  <a:gd name="T7" fmla="*/ 181 h 245"/>
                  <a:gd name="T8" fmla="*/ 74 w 569"/>
                  <a:gd name="T9" fmla="*/ 181 h 245"/>
                  <a:gd name="T10" fmla="*/ 37 w 569"/>
                  <a:gd name="T11" fmla="*/ 245 h 245"/>
                  <a:gd name="T12" fmla="*/ 0 w 569"/>
                  <a:gd name="T13" fmla="*/ 181 h 245"/>
                  <a:gd name="T14" fmla="*/ 19 w 569"/>
                  <a:gd name="T15" fmla="*/ 181 h 245"/>
                  <a:gd name="T16" fmla="*/ 19 w 569"/>
                  <a:gd name="T17" fmla="*/ 101 h 245"/>
                  <a:gd name="T18" fmla="*/ 120 w 569"/>
                  <a:gd name="T19" fmla="*/ 0 h 245"/>
                  <a:gd name="T20" fmla="*/ 551 w 569"/>
                  <a:gd name="T21" fmla="*/ 0 h 245"/>
                  <a:gd name="T22" fmla="*/ 569 w 569"/>
                  <a:gd name="T23" fmla="*/ 18 h 245"/>
                  <a:gd name="T24" fmla="*/ 551 w 569"/>
                  <a:gd name="T25" fmla="*/ 3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245">
                    <a:moveTo>
                      <a:pt x="551" y="36"/>
                    </a:moveTo>
                    <a:cubicBezTo>
                      <a:pt x="120" y="36"/>
                      <a:pt x="120" y="36"/>
                      <a:pt x="120" y="36"/>
                    </a:cubicBezTo>
                    <a:cubicBezTo>
                      <a:pt x="84" y="36"/>
                      <a:pt x="55" y="65"/>
                      <a:pt x="55" y="101"/>
                    </a:cubicBezTo>
                    <a:cubicBezTo>
                      <a:pt x="55" y="181"/>
                      <a:pt x="55" y="181"/>
                      <a:pt x="55" y="181"/>
                    </a:cubicBezTo>
                    <a:cubicBezTo>
                      <a:pt x="74" y="181"/>
                      <a:pt x="74" y="181"/>
                      <a:pt x="74" y="181"/>
                    </a:cubicBezTo>
                    <a:cubicBezTo>
                      <a:pt x="37" y="245"/>
                      <a:pt x="37" y="245"/>
                      <a:pt x="37" y="245"/>
                    </a:cubicBezTo>
                    <a:cubicBezTo>
                      <a:pt x="0" y="181"/>
                      <a:pt x="0" y="181"/>
                      <a:pt x="0" y="181"/>
                    </a:cubicBezTo>
                    <a:cubicBezTo>
                      <a:pt x="19" y="181"/>
                      <a:pt x="19" y="181"/>
                      <a:pt x="19" y="181"/>
                    </a:cubicBezTo>
                    <a:cubicBezTo>
                      <a:pt x="19" y="101"/>
                      <a:pt x="19" y="101"/>
                      <a:pt x="19" y="101"/>
                    </a:cubicBezTo>
                    <a:cubicBezTo>
                      <a:pt x="19" y="45"/>
                      <a:pt x="65" y="0"/>
                      <a:pt x="120" y="0"/>
                    </a:cubicBezTo>
                    <a:cubicBezTo>
                      <a:pt x="551" y="0"/>
                      <a:pt x="551" y="0"/>
                      <a:pt x="551" y="0"/>
                    </a:cubicBezTo>
                    <a:cubicBezTo>
                      <a:pt x="561" y="0"/>
                      <a:pt x="569" y="8"/>
                      <a:pt x="569" y="18"/>
                    </a:cubicBezTo>
                    <a:cubicBezTo>
                      <a:pt x="569" y="28"/>
                      <a:pt x="561" y="36"/>
                      <a:pt x="551" y="36"/>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0"/>
              <p:cNvSpPr>
                <a:spLocks/>
              </p:cNvSpPr>
              <p:nvPr/>
            </p:nvSpPr>
            <p:spPr bwMode="auto">
              <a:xfrm>
                <a:off x="4857750" y="3165552"/>
                <a:ext cx="1592263" cy="779462"/>
              </a:xfrm>
              <a:custGeom>
                <a:avLst/>
                <a:gdLst>
                  <a:gd name="T0" fmla="*/ 407 w 425"/>
                  <a:gd name="T1" fmla="*/ 36 h 208"/>
                  <a:gd name="T2" fmla="*/ 99 w 425"/>
                  <a:gd name="T3" fmla="*/ 36 h 208"/>
                  <a:gd name="T4" fmla="*/ 55 w 425"/>
                  <a:gd name="T5" fmla="*/ 79 h 208"/>
                  <a:gd name="T6" fmla="*/ 55 w 425"/>
                  <a:gd name="T7" fmla="*/ 143 h 208"/>
                  <a:gd name="T8" fmla="*/ 55 w 425"/>
                  <a:gd name="T9" fmla="*/ 144 h 208"/>
                  <a:gd name="T10" fmla="*/ 74 w 425"/>
                  <a:gd name="T11" fmla="*/ 144 h 208"/>
                  <a:gd name="T12" fmla="*/ 37 w 425"/>
                  <a:gd name="T13" fmla="*/ 208 h 208"/>
                  <a:gd name="T14" fmla="*/ 0 w 425"/>
                  <a:gd name="T15" fmla="*/ 144 h 208"/>
                  <a:gd name="T16" fmla="*/ 19 w 425"/>
                  <a:gd name="T17" fmla="*/ 144 h 208"/>
                  <a:gd name="T18" fmla="*/ 19 w 425"/>
                  <a:gd name="T19" fmla="*/ 143 h 208"/>
                  <a:gd name="T20" fmla="*/ 19 w 425"/>
                  <a:gd name="T21" fmla="*/ 79 h 208"/>
                  <a:gd name="T22" fmla="*/ 99 w 425"/>
                  <a:gd name="T23" fmla="*/ 0 h 208"/>
                  <a:gd name="T24" fmla="*/ 407 w 425"/>
                  <a:gd name="T25" fmla="*/ 0 h 208"/>
                  <a:gd name="T26" fmla="*/ 425 w 425"/>
                  <a:gd name="T27" fmla="*/ 18 h 208"/>
                  <a:gd name="T28" fmla="*/ 407 w 425"/>
                  <a:gd name="T29" fmla="*/ 3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5" h="208">
                    <a:moveTo>
                      <a:pt x="407" y="36"/>
                    </a:moveTo>
                    <a:cubicBezTo>
                      <a:pt x="99" y="36"/>
                      <a:pt x="99" y="36"/>
                      <a:pt x="99" y="36"/>
                    </a:cubicBezTo>
                    <a:cubicBezTo>
                      <a:pt x="75" y="36"/>
                      <a:pt x="55" y="55"/>
                      <a:pt x="55" y="79"/>
                    </a:cubicBezTo>
                    <a:cubicBezTo>
                      <a:pt x="55" y="143"/>
                      <a:pt x="55" y="143"/>
                      <a:pt x="55" y="143"/>
                    </a:cubicBezTo>
                    <a:cubicBezTo>
                      <a:pt x="55" y="143"/>
                      <a:pt x="55" y="143"/>
                      <a:pt x="55" y="144"/>
                    </a:cubicBezTo>
                    <a:cubicBezTo>
                      <a:pt x="74" y="144"/>
                      <a:pt x="74" y="144"/>
                      <a:pt x="74" y="144"/>
                    </a:cubicBezTo>
                    <a:cubicBezTo>
                      <a:pt x="37" y="208"/>
                      <a:pt x="37" y="208"/>
                      <a:pt x="37" y="208"/>
                    </a:cubicBezTo>
                    <a:cubicBezTo>
                      <a:pt x="0" y="144"/>
                      <a:pt x="0" y="144"/>
                      <a:pt x="0" y="144"/>
                    </a:cubicBezTo>
                    <a:cubicBezTo>
                      <a:pt x="19" y="144"/>
                      <a:pt x="19" y="144"/>
                      <a:pt x="19" y="144"/>
                    </a:cubicBezTo>
                    <a:cubicBezTo>
                      <a:pt x="19" y="143"/>
                      <a:pt x="19" y="143"/>
                      <a:pt x="19" y="143"/>
                    </a:cubicBezTo>
                    <a:cubicBezTo>
                      <a:pt x="19" y="79"/>
                      <a:pt x="19" y="79"/>
                      <a:pt x="19" y="79"/>
                    </a:cubicBezTo>
                    <a:cubicBezTo>
                      <a:pt x="19" y="35"/>
                      <a:pt x="55" y="0"/>
                      <a:pt x="99" y="0"/>
                    </a:cubicBezTo>
                    <a:cubicBezTo>
                      <a:pt x="407" y="0"/>
                      <a:pt x="407" y="0"/>
                      <a:pt x="407" y="0"/>
                    </a:cubicBezTo>
                    <a:cubicBezTo>
                      <a:pt x="417" y="0"/>
                      <a:pt x="425" y="8"/>
                      <a:pt x="425" y="18"/>
                    </a:cubicBezTo>
                    <a:cubicBezTo>
                      <a:pt x="425" y="28"/>
                      <a:pt x="417" y="36"/>
                      <a:pt x="407" y="36"/>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1"/>
              <p:cNvSpPr>
                <a:spLocks/>
              </p:cNvSpPr>
              <p:nvPr/>
            </p:nvSpPr>
            <p:spPr bwMode="auto">
              <a:xfrm>
                <a:off x="3582987" y="2826620"/>
                <a:ext cx="2863850" cy="277812"/>
              </a:xfrm>
              <a:custGeom>
                <a:avLst/>
                <a:gdLst>
                  <a:gd name="T0" fmla="*/ 746 w 764"/>
                  <a:gd name="T1" fmla="*/ 19 h 74"/>
                  <a:gd name="T2" fmla="*/ 64 w 764"/>
                  <a:gd name="T3" fmla="*/ 19 h 74"/>
                  <a:gd name="T4" fmla="*/ 64 w 764"/>
                  <a:gd name="T5" fmla="*/ 0 h 74"/>
                  <a:gd name="T6" fmla="*/ 0 w 764"/>
                  <a:gd name="T7" fmla="*/ 37 h 74"/>
                  <a:gd name="T8" fmla="*/ 64 w 764"/>
                  <a:gd name="T9" fmla="*/ 74 h 74"/>
                  <a:gd name="T10" fmla="*/ 64 w 764"/>
                  <a:gd name="T11" fmla="*/ 55 h 74"/>
                  <a:gd name="T12" fmla="*/ 746 w 764"/>
                  <a:gd name="T13" fmla="*/ 55 h 74"/>
                  <a:gd name="T14" fmla="*/ 764 w 764"/>
                  <a:gd name="T15" fmla="*/ 37 h 74"/>
                  <a:gd name="T16" fmla="*/ 746 w 764"/>
                  <a:gd name="T17"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74">
                    <a:moveTo>
                      <a:pt x="746" y="19"/>
                    </a:moveTo>
                    <a:cubicBezTo>
                      <a:pt x="64" y="19"/>
                      <a:pt x="64" y="19"/>
                      <a:pt x="64" y="19"/>
                    </a:cubicBezTo>
                    <a:cubicBezTo>
                      <a:pt x="64" y="0"/>
                      <a:pt x="64" y="0"/>
                      <a:pt x="64" y="0"/>
                    </a:cubicBezTo>
                    <a:cubicBezTo>
                      <a:pt x="0" y="37"/>
                      <a:pt x="0" y="37"/>
                      <a:pt x="0" y="37"/>
                    </a:cubicBezTo>
                    <a:cubicBezTo>
                      <a:pt x="64" y="74"/>
                      <a:pt x="64" y="74"/>
                      <a:pt x="64" y="74"/>
                    </a:cubicBezTo>
                    <a:cubicBezTo>
                      <a:pt x="64" y="55"/>
                      <a:pt x="64" y="55"/>
                      <a:pt x="64" y="55"/>
                    </a:cubicBezTo>
                    <a:cubicBezTo>
                      <a:pt x="746" y="55"/>
                      <a:pt x="746" y="55"/>
                      <a:pt x="746" y="55"/>
                    </a:cubicBezTo>
                    <a:cubicBezTo>
                      <a:pt x="756" y="55"/>
                      <a:pt x="764" y="47"/>
                      <a:pt x="764" y="37"/>
                    </a:cubicBezTo>
                    <a:cubicBezTo>
                      <a:pt x="764" y="27"/>
                      <a:pt x="756" y="19"/>
                      <a:pt x="746" y="19"/>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grpSp>
      <p:sp>
        <p:nvSpPr>
          <p:cNvPr id="12" name="Freeform 12"/>
          <p:cNvSpPr>
            <a:spLocks noEditPoints="1"/>
          </p:cNvSpPr>
          <p:nvPr/>
        </p:nvSpPr>
        <p:spPr bwMode="auto">
          <a:xfrm>
            <a:off x="6459756" y="2163492"/>
            <a:ext cx="362573" cy="287555"/>
          </a:xfrm>
          <a:custGeom>
            <a:avLst/>
            <a:gdLst>
              <a:gd name="T0" fmla="*/ 1 w 86"/>
              <a:gd name="T1" fmla="*/ 22 h 68"/>
              <a:gd name="T2" fmla="*/ 13 w 86"/>
              <a:gd name="T3" fmla="*/ 2 h 68"/>
              <a:gd name="T4" fmla="*/ 16 w 86"/>
              <a:gd name="T5" fmla="*/ 0 h 68"/>
              <a:gd name="T6" fmla="*/ 16 w 86"/>
              <a:gd name="T7" fmla="*/ 0 h 68"/>
              <a:gd name="T8" fmla="*/ 70 w 86"/>
              <a:gd name="T9" fmla="*/ 0 h 68"/>
              <a:gd name="T10" fmla="*/ 73 w 86"/>
              <a:gd name="T11" fmla="*/ 2 h 68"/>
              <a:gd name="T12" fmla="*/ 86 w 86"/>
              <a:gd name="T13" fmla="*/ 23 h 68"/>
              <a:gd name="T14" fmla="*/ 85 w 86"/>
              <a:gd name="T15" fmla="*/ 27 h 68"/>
              <a:gd name="T16" fmla="*/ 85 w 86"/>
              <a:gd name="T17" fmla="*/ 27 h 68"/>
              <a:gd name="T18" fmla="*/ 45 w 86"/>
              <a:gd name="T19" fmla="*/ 66 h 68"/>
              <a:gd name="T20" fmla="*/ 41 w 86"/>
              <a:gd name="T21" fmla="*/ 66 h 68"/>
              <a:gd name="T22" fmla="*/ 41 w 86"/>
              <a:gd name="T23" fmla="*/ 66 h 68"/>
              <a:gd name="T24" fmla="*/ 1 w 86"/>
              <a:gd name="T25" fmla="*/ 27 h 68"/>
              <a:gd name="T26" fmla="*/ 1 w 86"/>
              <a:gd name="T27" fmla="*/ 22 h 68"/>
              <a:gd name="T28" fmla="*/ 8 w 86"/>
              <a:gd name="T29" fmla="*/ 22 h 68"/>
              <a:gd name="T30" fmla="*/ 8 w 86"/>
              <a:gd name="T31" fmla="*/ 22 h 68"/>
              <a:gd name="T32" fmla="*/ 25 w 86"/>
              <a:gd name="T33" fmla="*/ 22 h 68"/>
              <a:gd name="T34" fmla="*/ 16 w 86"/>
              <a:gd name="T35" fmla="*/ 8 h 68"/>
              <a:gd name="T36" fmla="*/ 8 w 86"/>
              <a:gd name="T37" fmla="*/ 22 h 68"/>
              <a:gd name="T38" fmla="*/ 69 w 86"/>
              <a:gd name="T39" fmla="*/ 8 h 68"/>
              <a:gd name="T40" fmla="*/ 69 w 86"/>
              <a:gd name="T41" fmla="*/ 8 h 68"/>
              <a:gd name="T42" fmla="*/ 61 w 86"/>
              <a:gd name="T43" fmla="*/ 22 h 68"/>
              <a:gd name="T44" fmla="*/ 78 w 86"/>
              <a:gd name="T45" fmla="*/ 22 h 68"/>
              <a:gd name="T46" fmla="*/ 69 w 86"/>
              <a:gd name="T47" fmla="*/ 8 h 68"/>
              <a:gd name="T48" fmla="*/ 76 w 86"/>
              <a:gd name="T49" fmla="*/ 26 h 68"/>
              <a:gd name="T50" fmla="*/ 76 w 86"/>
              <a:gd name="T51" fmla="*/ 26 h 68"/>
              <a:gd name="T52" fmla="*/ 59 w 86"/>
              <a:gd name="T53" fmla="*/ 26 h 68"/>
              <a:gd name="T54" fmla="*/ 49 w 86"/>
              <a:gd name="T55" fmla="*/ 53 h 68"/>
              <a:gd name="T56" fmla="*/ 76 w 86"/>
              <a:gd name="T57" fmla="*/ 26 h 68"/>
              <a:gd name="T58" fmla="*/ 37 w 86"/>
              <a:gd name="T59" fmla="*/ 53 h 68"/>
              <a:gd name="T60" fmla="*/ 37 w 86"/>
              <a:gd name="T61" fmla="*/ 53 h 68"/>
              <a:gd name="T62" fmla="*/ 27 w 86"/>
              <a:gd name="T63" fmla="*/ 26 h 68"/>
              <a:gd name="T64" fmla="*/ 10 w 86"/>
              <a:gd name="T65" fmla="*/ 26 h 68"/>
              <a:gd name="T66" fmla="*/ 37 w 86"/>
              <a:gd name="T67" fmla="*/ 53 h 68"/>
              <a:gd name="T68" fmla="*/ 66 w 86"/>
              <a:gd name="T69" fmla="*/ 7 h 68"/>
              <a:gd name="T70" fmla="*/ 66 w 86"/>
              <a:gd name="T71" fmla="*/ 7 h 68"/>
              <a:gd name="T72" fmla="*/ 48 w 86"/>
              <a:gd name="T73" fmla="*/ 7 h 68"/>
              <a:gd name="T74" fmla="*/ 57 w 86"/>
              <a:gd name="T75" fmla="*/ 21 h 68"/>
              <a:gd name="T76" fmla="*/ 66 w 86"/>
              <a:gd name="T77" fmla="*/ 7 h 68"/>
              <a:gd name="T78" fmla="*/ 38 w 86"/>
              <a:gd name="T79" fmla="*/ 7 h 68"/>
              <a:gd name="T80" fmla="*/ 38 w 86"/>
              <a:gd name="T81" fmla="*/ 7 h 68"/>
              <a:gd name="T82" fmla="*/ 20 w 86"/>
              <a:gd name="T83" fmla="*/ 7 h 68"/>
              <a:gd name="T84" fmla="*/ 28 w 86"/>
              <a:gd name="T85" fmla="*/ 21 h 68"/>
              <a:gd name="T86" fmla="*/ 38 w 86"/>
              <a:gd name="T87" fmla="*/ 7 h 68"/>
              <a:gd name="T88" fmla="*/ 32 w 86"/>
              <a:gd name="T89" fmla="*/ 22 h 68"/>
              <a:gd name="T90" fmla="*/ 32 w 86"/>
              <a:gd name="T91" fmla="*/ 22 h 68"/>
              <a:gd name="T92" fmla="*/ 54 w 86"/>
              <a:gd name="T93" fmla="*/ 22 h 68"/>
              <a:gd name="T94" fmla="*/ 43 w 86"/>
              <a:gd name="T95" fmla="*/ 7 h 68"/>
              <a:gd name="T96" fmla="*/ 32 w 86"/>
              <a:gd name="T97" fmla="*/ 22 h 68"/>
              <a:gd name="T98" fmla="*/ 55 w 86"/>
              <a:gd name="T99" fmla="*/ 26 h 68"/>
              <a:gd name="T100" fmla="*/ 55 w 86"/>
              <a:gd name="T101" fmla="*/ 26 h 68"/>
              <a:gd name="T102" fmla="*/ 31 w 86"/>
              <a:gd name="T103" fmla="*/ 26 h 68"/>
              <a:gd name="T104" fmla="*/ 43 w 86"/>
              <a:gd name="T105" fmla="*/ 58 h 68"/>
              <a:gd name="T106" fmla="*/ 55 w 86"/>
              <a:gd name="T107"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 h="68">
                <a:moveTo>
                  <a:pt x="1" y="22"/>
                </a:moveTo>
                <a:cubicBezTo>
                  <a:pt x="13" y="2"/>
                  <a:pt x="13" y="2"/>
                  <a:pt x="13" y="2"/>
                </a:cubicBezTo>
                <a:cubicBezTo>
                  <a:pt x="13" y="1"/>
                  <a:pt x="15" y="0"/>
                  <a:pt x="16" y="0"/>
                </a:cubicBezTo>
                <a:cubicBezTo>
                  <a:pt x="16" y="0"/>
                  <a:pt x="16" y="0"/>
                  <a:pt x="16" y="0"/>
                </a:cubicBezTo>
                <a:cubicBezTo>
                  <a:pt x="70" y="0"/>
                  <a:pt x="70" y="0"/>
                  <a:pt x="70" y="0"/>
                </a:cubicBezTo>
                <a:cubicBezTo>
                  <a:pt x="72" y="0"/>
                  <a:pt x="73" y="1"/>
                  <a:pt x="73" y="2"/>
                </a:cubicBezTo>
                <a:cubicBezTo>
                  <a:pt x="86" y="23"/>
                  <a:pt x="86" y="23"/>
                  <a:pt x="86" y="23"/>
                </a:cubicBezTo>
                <a:cubicBezTo>
                  <a:pt x="86" y="24"/>
                  <a:pt x="86" y="25"/>
                  <a:pt x="85" y="27"/>
                </a:cubicBezTo>
                <a:cubicBezTo>
                  <a:pt x="85" y="27"/>
                  <a:pt x="85" y="27"/>
                  <a:pt x="85" y="27"/>
                </a:cubicBezTo>
                <a:cubicBezTo>
                  <a:pt x="45" y="66"/>
                  <a:pt x="45" y="66"/>
                  <a:pt x="45" y="66"/>
                </a:cubicBezTo>
                <a:cubicBezTo>
                  <a:pt x="44" y="68"/>
                  <a:pt x="42" y="68"/>
                  <a:pt x="41" y="66"/>
                </a:cubicBezTo>
                <a:cubicBezTo>
                  <a:pt x="41" y="66"/>
                  <a:pt x="41" y="66"/>
                  <a:pt x="41" y="66"/>
                </a:cubicBezTo>
                <a:cubicBezTo>
                  <a:pt x="1" y="27"/>
                  <a:pt x="1" y="27"/>
                  <a:pt x="1" y="27"/>
                </a:cubicBezTo>
                <a:cubicBezTo>
                  <a:pt x="0" y="25"/>
                  <a:pt x="0" y="24"/>
                  <a:pt x="1" y="22"/>
                </a:cubicBezTo>
                <a:close/>
                <a:moveTo>
                  <a:pt x="8" y="22"/>
                </a:moveTo>
                <a:cubicBezTo>
                  <a:pt x="8" y="22"/>
                  <a:pt x="8" y="22"/>
                  <a:pt x="8" y="22"/>
                </a:cubicBezTo>
                <a:cubicBezTo>
                  <a:pt x="25" y="22"/>
                  <a:pt x="25" y="22"/>
                  <a:pt x="25" y="22"/>
                </a:cubicBezTo>
                <a:cubicBezTo>
                  <a:pt x="16" y="8"/>
                  <a:pt x="16" y="8"/>
                  <a:pt x="16" y="8"/>
                </a:cubicBezTo>
                <a:cubicBezTo>
                  <a:pt x="8" y="22"/>
                  <a:pt x="8" y="22"/>
                  <a:pt x="8" y="22"/>
                </a:cubicBezTo>
                <a:close/>
                <a:moveTo>
                  <a:pt x="69" y="8"/>
                </a:moveTo>
                <a:cubicBezTo>
                  <a:pt x="69" y="8"/>
                  <a:pt x="69" y="8"/>
                  <a:pt x="69" y="8"/>
                </a:cubicBezTo>
                <a:cubicBezTo>
                  <a:pt x="61" y="22"/>
                  <a:pt x="61" y="22"/>
                  <a:pt x="61" y="22"/>
                </a:cubicBezTo>
                <a:cubicBezTo>
                  <a:pt x="78" y="22"/>
                  <a:pt x="78" y="22"/>
                  <a:pt x="78" y="22"/>
                </a:cubicBezTo>
                <a:cubicBezTo>
                  <a:pt x="69" y="8"/>
                  <a:pt x="69" y="8"/>
                  <a:pt x="69" y="8"/>
                </a:cubicBezTo>
                <a:close/>
                <a:moveTo>
                  <a:pt x="76" y="26"/>
                </a:moveTo>
                <a:cubicBezTo>
                  <a:pt x="76" y="26"/>
                  <a:pt x="76" y="26"/>
                  <a:pt x="76" y="26"/>
                </a:cubicBezTo>
                <a:cubicBezTo>
                  <a:pt x="59" y="26"/>
                  <a:pt x="59" y="26"/>
                  <a:pt x="59" y="26"/>
                </a:cubicBezTo>
                <a:cubicBezTo>
                  <a:pt x="49" y="53"/>
                  <a:pt x="49" y="53"/>
                  <a:pt x="49" y="53"/>
                </a:cubicBezTo>
                <a:cubicBezTo>
                  <a:pt x="76" y="26"/>
                  <a:pt x="76" y="26"/>
                  <a:pt x="76" y="26"/>
                </a:cubicBezTo>
                <a:close/>
                <a:moveTo>
                  <a:pt x="37" y="53"/>
                </a:moveTo>
                <a:cubicBezTo>
                  <a:pt x="37" y="53"/>
                  <a:pt x="37" y="53"/>
                  <a:pt x="37" y="53"/>
                </a:cubicBezTo>
                <a:cubicBezTo>
                  <a:pt x="27" y="26"/>
                  <a:pt x="27" y="26"/>
                  <a:pt x="27" y="26"/>
                </a:cubicBezTo>
                <a:cubicBezTo>
                  <a:pt x="10" y="26"/>
                  <a:pt x="10" y="26"/>
                  <a:pt x="10" y="26"/>
                </a:cubicBezTo>
                <a:cubicBezTo>
                  <a:pt x="37" y="53"/>
                  <a:pt x="37" y="53"/>
                  <a:pt x="37" y="53"/>
                </a:cubicBezTo>
                <a:close/>
                <a:moveTo>
                  <a:pt x="66" y="7"/>
                </a:moveTo>
                <a:cubicBezTo>
                  <a:pt x="66" y="7"/>
                  <a:pt x="66" y="7"/>
                  <a:pt x="66" y="7"/>
                </a:cubicBezTo>
                <a:cubicBezTo>
                  <a:pt x="48" y="7"/>
                  <a:pt x="48" y="7"/>
                  <a:pt x="48" y="7"/>
                </a:cubicBezTo>
                <a:cubicBezTo>
                  <a:pt x="57" y="21"/>
                  <a:pt x="57" y="21"/>
                  <a:pt x="57" y="21"/>
                </a:cubicBezTo>
                <a:cubicBezTo>
                  <a:pt x="66" y="7"/>
                  <a:pt x="66" y="7"/>
                  <a:pt x="66" y="7"/>
                </a:cubicBezTo>
                <a:close/>
                <a:moveTo>
                  <a:pt x="38" y="7"/>
                </a:moveTo>
                <a:cubicBezTo>
                  <a:pt x="38" y="7"/>
                  <a:pt x="38" y="7"/>
                  <a:pt x="38" y="7"/>
                </a:cubicBezTo>
                <a:cubicBezTo>
                  <a:pt x="20" y="7"/>
                  <a:pt x="20" y="7"/>
                  <a:pt x="20" y="7"/>
                </a:cubicBezTo>
                <a:cubicBezTo>
                  <a:pt x="28" y="21"/>
                  <a:pt x="28" y="21"/>
                  <a:pt x="28" y="21"/>
                </a:cubicBezTo>
                <a:cubicBezTo>
                  <a:pt x="38" y="7"/>
                  <a:pt x="38" y="7"/>
                  <a:pt x="38" y="7"/>
                </a:cubicBezTo>
                <a:close/>
                <a:moveTo>
                  <a:pt x="32" y="22"/>
                </a:moveTo>
                <a:cubicBezTo>
                  <a:pt x="32" y="22"/>
                  <a:pt x="32" y="22"/>
                  <a:pt x="32" y="22"/>
                </a:cubicBezTo>
                <a:cubicBezTo>
                  <a:pt x="54" y="22"/>
                  <a:pt x="54" y="22"/>
                  <a:pt x="54" y="22"/>
                </a:cubicBezTo>
                <a:cubicBezTo>
                  <a:pt x="43" y="7"/>
                  <a:pt x="43" y="7"/>
                  <a:pt x="43" y="7"/>
                </a:cubicBezTo>
                <a:cubicBezTo>
                  <a:pt x="32" y="22"/>
                  <a:pt x="32" y="22"/>
                  <a:pt x="32" y="22"/>
                </a:cubicBezTo>
                <a:close/>
                <a:moveTo>
                  <a:pt x="55" y="26"/>
                </a:moveTo>
                <a:cubicBezTo>
                  <a:pt x="55" y="26"/>
                  <a:pt x="55" y="26"/>
                  <a:pt x="55" y="26"/>
                </a:cubicBezTo>
                <a:cubicBezTo>
                  <a:pt x="31" y="26"/>
                  <a:pt x="31" y="26"/>
                  <a:pt x="31" y="26"/>
                </a:cubicBezTo>
                <a:cubicBezTo>
                  <a:pt x="43" y="58"/>
                  <a:pt x="43" y="58"/>
                  <a:pt x="43" y="58"/>
                </a:cubicBezTo>
                <a:cubicBezTo>
                  <a:pt x="55" y="26"/>
                  <a:pt x="55" y="26"/>
                  <a:pt x="55" y="26"/>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3"/>
          <p:cNvSpPr>
            <a:spLocks noEditPoints="1"/>
          </p:cNvSpPr>
          <p:nvPr/>
        </p:nvSpPr>
        <p:spPr bwMode="auto">
          <a:xfrm>
            <a:off x="6563451" y="5449334"/>
            <a:ext cx="246197" cy="315637"/>
          </a:xfrm>
          <a:custGeom>
            <a:avLst/>
            <a:gdLst>
              <a:gd name="T0" fmla="*/ 44 w 66"/>
              <a:gd name="T1" fmla="*/ 31 h 85"/>
              <a:gd name="T2" fmla="*/ 33 w 66"/>
              <a:gd name="T3" fmla="*/ 36 h 85"/>
              <a:gd name="T4" fmla="*/ 27 w 66"/>
              <a:gd name="T5" fmla="*/ 34 h 85"/>
              <a:gd name="T6" fmla="*/ 22 w 66"/>
              <a:gd name="T7" fmla="*/ 31 h 85"/>
              <a:gd name="T8" fmla="*/ 20 w 66"/>
              <a:gd name="T9" fmla="*/ 31 h 85"/>
              <a:gd name="T10" fmla="*/ 20 w 66"/>
              <a:gd name="T11" fmla="*/ 34 h 85"/>
              <a:gd name="T12" fmla="*/ 26 w 66"/>
              <a:gd name="T13" fmla="*/ 38 h 85"/>
              <a:gd name="T14" fmla="*/ 33 w 66"/>
              <a:gd name="T15" fmla="*/ 40 h 85"/>
              <a:gd name="T16" fmla="*/ 46 w 66"/>
              <a:gd name="T17" fmla="*/ 34 h 85"/>
              <a:gd name="T18" fmla="*/ 46 w 66"/>
              <a:gd name="T19" fmla="*/ 31 h 85"/>
              <a:gd name="T20" fmla="*/ 44 w 66"/>
              <a:gd name="T21" fmla="*/ 31 h 85"/>
              <a:gd name="T22" fmla="*/ 48 w 66"/>
              <a:gd name="T23" fmla="*/ 74 h 85"/>
              <a:gd name="T24" fmla="*/ 48 w 66"/>
              <a:gd name="T25" fmla="*/ 74 h 85"/>
              <a:gd name="T26" fmla="*/ 18 w 66"/>
              <a:gd name="T27" fmla="*/ 74 h 85"/>
              <a:gd name="T28" fmla="*/ 16 w 66"/>
              <a:gd name="T29" fmla="*/ 76 h 85"/>
              <a:gd name="T30" fmla="*/ 18 w 66"/>
              <a:gd name="T31" fmla="*/ 78 h 85"/>
              <a:gd name="T32" fmla="*/ 48 w 66"/>
              <a:gd name="T33" fmla="*/ 78 h 85"/>
              <a:gd name="T34" fmla="*/ 50 w 66"/>
              <a:gd name="T35" fmla="*/ 76 h 85"/>
              <a:gd name="T36" fmla="*/ 48 w 66"/>
              <a:gd name="T37" fmla="*/ 74 h 85"/>
              <a:gd name="T38" fmla="*/ 66 w 66"/>
              <a:gd name="T39" fmla="*/ 33 h 85"/>
              <a:gd name="T40" fmla="*/ 66 w 66"/>
              <a:gd name="T41" fmla="*/ 33 h 85"/>
              <a:gd name="T42" fmla="*/ 56 w 66"/>
              <a:gd name="T43" fmla="*/ 10 h 85"/>
              <a:gd name="T44" fmla="*/ 33 w 66"/>
              <a:gd name="T45" fmla="*/ 0 h 85"/>
              <a:gd name="T46" fmla="*/ 10 w 66"/>
              <a:gd name="T47" fmla="*/ 10 h 85"/>
              <a:gd name="T48" fmla="*/ 0 w 66"/>
              <a:gd name="T49" fmla="*/ 33 h 85"/>
              <a:gd name="T50" fmla="*/ 5 w 66"/>
              <a:gd name="T51" fmla="*/ 49 h 85"/>
              <a:gd name="T52" fmla="*/ 15 w 66"/>
              <a:gd name="T53" fmla="*/ 60 h 85"/>
              <a:gd name="T54" fmla="*/ 15 w 66"/>
              <a:gd name="T55" fmla="*/ 69 h 85"/>
              <a:gd name="T56" fmla="*/ 18 w 66"/>
              <a:gd name="T57" fmla="*/ 72 h 85"/>
              <a:gd name="T58" fmla="*/ 48 w 66"/>
              <a:gd name="T59" fmla="*/ 72 h 85"/>
              <a:gd name="T60" fmla="*/ 51 w 66"/>
              <a:gd name="T61" fmla="*/ 69 h 85"/>
              <a:gd name="T62" fmla="*/ 51 w 66"/>
              <a:gd name="T63" fmla="*/ 60 h 85"/>
              <a:gd name="T64" fmla="*/ 61 w 66"/>
              <a:gd name="T65" fmla="*/ 49 h 85"/>
              <a:gd name="T66" fmla="*/ 66 w 66"/>
              <a:gd name="T67" fmla="*/ 33 h 85"/>
              <a:gd name="T68" fmla="*/ 56 w 66"/>
              <a:gd name="T69" fmla="*/ 46 h 85"/>
              <a:gd name="T70" fmla="*/ 56 w 66"/>
              <a:gd name="T71" fmla="*/ 46 h 85"/>
              <a:gd name="T72" fmla="*/ 56 w 66"/>
              <a:gd name="T73" fmla="*/ 46 h 85"/>
              <a:gd name="T74" fmla="*/ 46 w 66"/>
              <a:gd name="T75" fmla="*/ 55 h 85"/>
              <a:gd name="T76" fmla="*/ 45 w 66"/>
              <a:gd name="T77" fmla="*/ 58 h 85"/>
              <a:gd name="T78" fmla="*/ 45 w 66"/>
              <a:gd name="T79" fmla="*/ 58 h 85"/>
              <a:gd name="T80" fmla="*/ 45 w 66"/>
              <a:gd name="T81" fmla="*/ 66 h 85"/>
              <a:gd name="T82" fmla="*/ 21 w 66"/>
              <a:gd name="T83" fmla="*/ 66 h 85"/>
              <a:gd name="T84" fmla="*/ 21 w 66"/>
              <a:gd name="T85" fmla="*/ 58 h 85"/>
              <a:gd name="T86" fmla="*/ 19 w 66"/>
              <a:gd name="T87" fmla="*/ 55 h 85"/>
              <a:gd name="T88" fmla="*/ 10 w 66"/>
              <a:gd name="T89" fmla="*/ 46 h 85"/>
              <a:gd name="T90" fmla="*/ 7 w 66"/>
              <a:gd name="T91" fmla="*/ 33 h 85"/>
              <a:gd name="T92" fmla="*/ 15 w 66"/>
              <a:gd name="T93" fmla="*/ 15 h 85"/>
              <a:gd name="T94" fmla="*/ 33 w 66"/>
              <a:gd name="T95" fmla="*/ 7 h 85"/>
              <a:gd name="T96" fmla="*/ 51 w 66"/>
              <a:gd name="T97" fmla="*/ 15 h 85"/>
              <a:gd name="T98" fmla="*/ 59 w 66"/>
              <a:gd name="T99" fmla="*/ 33 h 85"/>
              <a:gd name="T100" fmla="*/ 56 w 66"/>
              <a:gd name="T101" fmla="*/ 46 h 85"/>
              <a:gd name="T102" fmla="*/ 42 w 66"/>
              <a:gd name="T103" fmla="*/ 81 h 85"/>
              <a:gd name="T104" fmla="*/ 42 w 66"/>
              <a:gd name="T105" fmla="*/ 81 h 85"/>
              <a:gd name="T106" fmla="*/ 24 w 66"/>
              <a:gd name="T107" fmla="*/ 81 h 85"/>
              <a:gd name="T108" fmla="*/ 22 w 66"/>
              <a:gd name="T109" fmla="*/ 83 h 85"/>
              <a:gd name="T110" fmla="*/ 24 w 66"/>
              <a:gd name="T111" fmla="*/ 85 h 85"/>
              <a:gd name="T112" fmla="*/ 42 w 66"/>
              <a:gd name="T113" fmla="*/ 85 h 85"/>
              <a:gd name="T114" fmla="*/ 44 w 66"/>
              <a:gd name="T115" fmla="*/ 83 h 85"/>
              <a:gd name="T116" fmla="*/ 42 w 66"/>
              <a:gd name="T117" fmla="*/ 8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 h="85">
                <a:moveTo>
                  <a:pt x="44" y="31"/>
                </a:moveTo>
                <a:cubicBezTo>
                  <a:pt x="41" y="34"/>
                  <a:pt x="37" y="36"/>
                  <a:pt x="33" y="36"/>
                </a:cubicBezTo>
                <a:cubicBezTo>
                  <a:pt x="31" y="36"/>
                  <a:pt x="29" y="35"/>
                  <a:pt x="27" y="34"/>
                </a:cubicBezTo>
                <a:cubicBezTo>
                  <a:pt x="25" y="34"/>
                  <a:pt x="24" y="33"/>
                  <a:pt x="22" y="31"/>
                </a:cubicBezTo>
                <a:cubicBezTo>
                  <a:pt x="22" y="30"/>
                  <a:pt x="20" y="30"/>
                  <a:pt x="20" y="31"/>
                </a:cubicBezTo>
                <a:cubicBezTo>
                  <a:pt x="19" y="32"/>
                  <a:pt x="19" y="33"/>
                  <a:pt x="20" y="34"/>
                </a:cubicBezTo>
                <a:cubicBezTo>
                  <a:pt x="21" y="36"/>
                  <a:pt x="23" y="37"/>
                  <a:pt x="26" y="38"/>
                </a:cubicBezTo>
                <a:cubicBezTo>
                  <a:pt x="28" y="39"/>
                  <a:pt x="30" y="40"/>
                  <a:pt x="33" y="40"/>
                </a:cubicBezTo>
                <a:cubicBezTo>
                  <a:pt x="38" y="40"/>
                  <a:pt x="43" y="37"/>
                  <a:pt x="46" y="34"/>
                </a:cubicBezTo>
                <a:cubicBezTo>
                  <a:pt x="47" y="33"/>
                  <a:pt x="47" y="32"/>
                  <a:pt x="46" y="31"/>
                </a:cubicBezTo>
                <a:cubicBezTo>
                  <a:pt x="46" y="30"/>
                  <a:pt x="44" y="30"/>
                  <a:pt x="44" y="31"/>
                </a:cubicBezTo>
                <a:close/>
                <a:moveTo>
                  <a:pt x="48" y="74"/>
                </a:moveTo>
                <a:cubicBezTo>
                  <a:pt x="48" y="74"/>
                  <a:pt x="48" y="74"/>
                  <a:pt x="48" y="74"/>
                </a:cubicBezTo>
                <a:cubicBezTo>
                  <a:pt x="18" y="74"/>
                  <a:pt x="18" y="74"/>
                  <a:pt x="18" y="74"/>
                </a:cubicBezTo>
                <a:cubicBezTo>
                  <a:pt x="17" y="74"/>
                  <a:pt x="16" y="75"/>
                  <a:pt x="16" y="76"/>
                </a:cubicBezTo>
                <a:cubicBezTo>
                  <a:pt x="16" y="77"/>
                  <a:pt x="17" y="78"/>
                  <a:pt x="18" y="78"/>
                </a:cubicBezTo>
                <a:cubicBezTo>
                  <a:pt x="48" y="78"/>
                  <a:pt x="48" y="78"/>
                  <a:pt x="48" y="78"/>
                </a:cubicBezTo>
                <a:cubicBezTo>
                  <a:pt x="49" y="78"/>
                  <a:pt x="50" y="77"/>
                  <a:pt x="50" y="76"/>
                </a:cubicBezTo>
                <a:cubicBezTo>
                  <a:pt x="50" y="75"/>
                  <a:pt x="49" y="74"/>
                  <a:pt x="48" y="74"/>
                </a:cubicBezTo>
                <a:close/>
                <a:moveTo>
                  <a:pt x="66" y="33"/>
                </a:moveTo>
                <a:cubicBezTo>
                  <a:pt x="66" y="33"/>
                  <a:pt x="66" y="33"/>
                  <a:pt x="66" y="33"/>
                </a:cubicBezTo>
                <a:cubicBezTo>
                  <a:pt x="66" y="24"/>
                  <a:pt x="62" y="16"/>
                  <a:pt x="56" y="10"/>
                </a:cubicBezTo>
                <a:cubicBezTo>
                  <a:pt x="50" y="4"/>
                  <a:pt x="42" y="0"/>
                  <a:pt x="33" y="0"/>
                </a:cubicBezTo>
                <a:cubicBezTo>
                  <a:pt x="24" y="0"/>
                  <a:pt x="16" y="4"/>
                  <a:pt x="10" y="10"/>
                </a:cubicBezTo>
                <a:cubicBezTo>
                  <a:pt x="4" y="16"/>
                  <a:pt x="0" y="24"/>
                  <a:pt x="0" y="33"/>
                </a:cubicBezTo>
                <a:cubicBezTo>
                  <a:pt x="0" y="39"/>
                  <a:pt x="2" y="44"/>
                  <a:pt x="5" y="49"/>
                </a:cubicBezTo>
                <a:cubicBezTo>
                  <a:pt x="7" y="53"/>
                  <a:pt x="10" y="57"/>
                  <a:pt x="15" y="60"/>
                </a:cubicBezTo>
                <a:cubicBezTo>
                  <a:pt x="15" y="69"/>
                  <a:pt x="15" y="69"/>
                  <a:pt x="15" y="69"/>
                </a:cubicBezTo>
                <a:cubicBezTo>
                  <a:pt x="15" y="71"/>
                  <a:pt x="16" y="72"/>
                  <a:pt x="18" y="72"/>
                </a:cubicBezTo>
                <a:cubicBezTo>
                  <a:pt x="48" y="72"/>
                  <a:pt x="48" y="72"/>
                  <a:pt x="48" y="72"/>
                </a:cubicBezTo>
                <a:cubicBezTo>
                  <a:pt x="50" y="72"/>
                  <a:pt x="51" y="71"/>
                  <a:pt x="51" y="69"/>
                </a:cubicBezTo>
                <a:cubicBezTo>
                  <a:pt x="51" y="60"/>
                  <a:pt x="51" y="60"/>
                  <a:pt x="51" y="60"/>
                </a:cubicBezTo>
                <a:cubicBezTo>
                  <a:pt x="56" y="57"/>
                  <a:pt x="59" y="53"/>
                  <a:pt x="61" y="49"/>
                </a:cubicBezTo>
                <a:cubicBezTo>
                  <a:pt x="64" y="44"/>
                  <a:pt x="66" y="39"/>
                  <a:pt x="66" y="33"/>
                </a:cubicBezTo>
                <a:close/>
                <a:moveTo>
                  <a:pt x="56" y="46"/>
                </a:moveTo>
                <a:cubicBezTo>
                  <a:pt x="56" y="46"/>
                  <a:pt x="56" y="46"/>
                  <a:pt x="56" y="46"/>
                </a:cubicBezTo>
                <a:cubicBezTo>
                  <a:pt x="56" y="46"/>
                  <a:pt x="56" y="46"/>
                  <a:pt x="56" y="46"/>
                </a:cubicBezTo>
                <a:cubicBezTo>
                  <a:pt x="53" y="50"/>
                  <a:pt x="50" y="53"/>
                  <a:pt x="46" y="55"/>
                </a:cubicBezTo>
                <a:cubicBezTo>
                  <a:pt x="45" y="56"/>
                  <a:pt x="45" y="57"/>
                  <a:pt x="45" y="58"/>
                </a:cubicBezTo>
                <a:cubicBezTo>
                  <a:pt x="45" y="58"/>
                  <a:pt x="45" y="58"/>
                  <a:pt x="45" y="58"/>
                </a:cubicBezTo>
                <a:cubicBezTo>
                  <a:pt x="45" y="66"/>
                  <a:pt x="45" y="66"/>
                  <a:pt x="45" y="66"/>
                </a:cubicBezTo>
                <a:cubicBezTo>
                  <a:pt x="21" y="66"/>
                  <a:pt x="21" y="66"/>
                  <a:pt x="21" y="66"/>
                </a:cubicBezTo>
                <a:cubicBezTo>
                  <a:pt x="21" y="58"/>
                  <a:pt x="21" y="58"/>
                  <a:pt x="21" y="58"/>
                </a:cubicBezTo>
                <a:cubicBezTo>
                  <a:pt x="21" y="57"/>
                  <a:pt x="20" y="56"/>
                  <a:pt x="19" y="55"/>
                </a:cubicBezTo>
                <a:cubicBezTo>
                  <a:pt x="16" y="53"/>
                  <a:pt x="12" y="50"/>
                  <a:pt x="10" y="46"/>
                </a:cubicBezTo>
                <a:cubicBezTo>
                  <a:pt x="8" y="42"/>
                  <a:pt x="7" y="38"/>
                  <a:pt x="7" y="33"/>
                </a:cubicBezTo>
                <a:cubicBezTo>
                  <a:pt x="7" y="26"/>
                  <a:pt x="10" y="19"/>
                  <a:pt x="15" y="15"/>
                </a:cubicBezTo>
                <a:cubicBezTo>
                  <a:pt x="19" y="10"/>
                  <a:pt x="26" y="7"/>
                  <a:pt x="33" y="7"/>
                </a:cubicBezTo>
                <a:cubicBezTo>
                  <a:pt x="40" y="7"/>
                  <a:pt x="47" y="10"/>
                  <a:pt x="51" y="15"/>
                </a:cubicBezTo>
                <a:cubicBezTo>
                  <a:pt x="56" y="19"/>
                  <a:pt x="59" y="26"/>
                  <a:pt x="59" y="33"/>
                </a:cubicBezTo>
                <a:cubicBezTo>
                  <a:pt x="59" y="38"/>
                  <a:pt x="58" y="42"/>
                  <a:pt x="56" y="46"/>
                </a:cubicBezTo>
                <a:close/>
                <a:moveTo>
                  <a:pt x="42" y="81"/>
                </a:moveTo>
                <a:cubicBezTo>
                  <a:pt x="42" y="81"/>
                  <a:pt x="42" y="81"/>
                  <a:pt x="42" y="81"/>
                </a:cubicBezTo>
                <a:cubicBezTo>
                  <a:pt x="24" y="81"/>
                  <a:pt x="24" y="81"/>
                  <a:pt x="24" y="81"/>
                </a:cubicBezTo>
                <a:cubicBezTo>
                  <a:pt x="23" y="81"/>
                  <a:pt x="22" y="82"/>
                  <a:pt x="22" y="83"/>
                </a:cubicBezTo>
                <a:cubicBezTo>
                  <a:pt x="22" y="84"/>
                  <a:pt x="23" y="85"/>
                  <a:pt x="24" y="85"/>
                </a:cubicBezTo>
                <a:cubicBezTo>
                  <a:pt x="42" y="85"/>
                  <a:pt x="42" y="85"/>
                  <a:pt x="42" y="85"/>
                </a:cubicBezTo>
                <a:cubicBezTo>
                  <a:pt x="43" y="85"/>
                  <a:pt x="44" y="84"/>
                  <a:pt x="44" y="83"/>
                </a:cubicBezTo>
                <a:cubicBezTo>
                  <a:pt x="44" y="82"/>
                  <a:pt x="43" y="81"/>
                  <a:pt x="42" y="81"/>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4"/>
          <p:cNvSpPr>
            <a:spLocks noEditPoints="1"/>
          </p:cNvSpPr>
          <p:nvPr/>
        </p:nvSpPr>
        <p:spPr bwMode="auto">
          <a:xfrm>
            <a:off x="5808869" y="2105037"/>
            <a:ext cx="339312" cy="328264"/>
          </a:xfrm>
          <a:custGeom>
            <a:avLst/>
            <a:gdLst>
              <a:gd name="T0" fmla="*/ 47 w 91"/>
              <a:gd name="T1" fmla="*/ 3 h 88"/>
              <a:gd name="T2" fmla="*/ 63 w 91"/>
              <a:gd name="T3" fmla="*/ 11 h 88"/>
              <a:gd name="T4" fmla="*/ 72 w 91"/>
              <a:gd name="T5" fmla="*/ 13 h 88"/>
              <a:gd name="T6" fmla="*/ 75 w 91"/>
              <a:gd name="T7" fmla="*/ 28 h 88"/>
              <a:gd name="T8" fmla="*/ 91 w 91"/>
              <a:gd name="T9" fmla="*/ 46 h 88"/>
              <a:gd name="T10" fmla="*/ 75 w 91"/>
              <a:gd name="T11" fmla="*/ 65 h 88"/>
              <a:gd name="T12" fmla="*/ 72 w 91"/>
              <a:gd name="T13" fmla="*/ 88 h 88"/>
              <a:gd name="T14" fmla="*/ 0 w 91"/>
              <a:gd name="T15" fmla="*/ 84 h 88"/>
              <a:gd name="T16" fmla="*/ 3 w 91"/>
              <a:gd name="T17" fmla="*/ 13 h 88"/>
              <a:gd name="T18" fmla="*/ 14 w 91"/>
              <a:gd name="T19" fmla="*/ 9 h 88"/>
              <a:gd name="T20" fmla="*/ 28 w 91"/>
              <a:gd name="T21" fmla="*/ 3 h 88"/>
              <a:gd name="T22" fmla="*/ 31 w 91"/>
              <a:gd name="T23" fmla="*/ 71 h 88"/>
              <a:gd name="T24" fmla="*/ 52 w 91"/>
              <a:gd name="T25" fmla="*/ 67 h 88"/>
              <a:gd name="T26" fmla="*/ 31 w 91"/>
              <a:gd name="T27" fmla="*/ 71 h 88"/>
              <a:gd name="T28" fmla="*/ 29 w 91"/>
              <a:gd name="T29" fmla="*/ 53 h 88"/>
              <a:gd name="T30" fmla="*/ 43 w 91"/>
              <a:gd name="T31" fmla="*/ 53 h 88"/>
              <a:gd name="T32" fmla="*/ 31 w 91"/>
              <a:gd name="T33" fmla="*/ 39 h 88"/>
              <a:gd name="T34" fmla="*/ 31 w 91"/>
              <a:gd name="T35" fmla="*/ 35 h 88"/>
              <a:gd name="T36" fmla="*/ 44 w 91"/>
              <a:gd name="T37" fmla="*/ 39 h 88"/>
              <a:gd name="T38" fmla="*/ 68 w 91"/>
              <a:gd name="T39" fmla="*/ 28 h 88"/>
              <a:gd name="T40" fmla="*/ 63 w 91"/>
              <a:gd name="T41" fmla="*/ 22 h 88"/>
              <a:gd name="T42" fmla="*/ 37 w 91"/>
              <a:gd name="T43" fmla="*/ 24 h 88"/>
              <a:gd name="T44" fmla="*/ 12 w 91"/>
              <a:gd name="T45" fmla="*/ 22 h 88"/>
              <a:gd name="T46" fmla="*/ 6 w 91"/>
              <a:gd name="T47" fmla="*/ 81 h 88"/>
              <a:gd name="T48" fmla="*/ 58 w 91"/>
              <a:gd name="T49" fmla="*/ 60 h 88"/>
              <a:gd name="T50" fmla="*/ 53 w 91"/>
              <a:gd name="T51" fmla="*/ 46 h 88"/>
              <a:gd name="T52" fmla="*/ 82 w 91"/>
              <a:gd name="T53" fmla="*/ 36 h 88"/>
              <a:gd name="T54" fmla="*/ 61 w 91"/>
              <a:gd name="T55" fmla="*/ 36 h 88"/>
              <a:gd name="T56" fmla="*/ 72 w 91"/>
              <a:gd name="T57" fmla="*/ 61 h 88"/>
              <a:gd name="T58" fmla="*/ 82 w 91"/>
              <a:gd name="T59" fmla="*/ 36 h 88"/>
              <a:gd name="T60" fmla="*/ 13 w 91"/>
              <a:gd name="T61" fmla="*/ 62 h 88"/>
              <a:gd name="T62" fmla="*/ 24 w 91"/>
              <a:gd name="T63" fmla="*/ 64 h 88"/>
              <a:gd name="T64" fmla="*/ 22 w 91"/>
              <a:gd name="T65" fmla="*/ 75 h 88"/>
              <a:gd name="T66" fmla="*/ 11 w 91"/>
              <a:gd name="T67" fmla="*/ 73 h 88"/>
              <a:gd name="T68" fmla="*/ 13 w 91"/>
              <a:gd name="T69" fmla="*/ 62 h 88"/>
              <a:gd name="T70" fmla="*/ 15 w 91"/>
              <a:gd name="T71" fmla="*/ 66 h 88"/>
              <a:gd name="T72" fmla="*/ 20 w 91"/>
              <a:gd name="T73" fmla="*/ 66 h 88"/>
              <a:gd name="T74" fmla="*/ 13 w 91"/>
              <a:gd name="T75" fmla="*/ 46 h 88"/>
              <a:gd name="T76" fmla="*/ 24 w 91"/>
              <a:gd name="T77" fmla="*/ 48 h 88"/>
              <a:gd name="T78" fmla="*/ 22 w 91"/>
              <a:gd name="T79" fmla="*/ 59 h 88"/>
              <a:gd name="T80" fmla="*/ 11 w 91"/>
              <a:gd name="T81" fmla="*/ 57 h 88"/>
              <a:gd name="T82" fmla="*/ 20 w 91"/>
              <a:gd name="T83" fmla="*/ 50 h 88"/>
              <a:gd name="T84" fmla="*/ 15 w 91"/>
              <a:gd name="T85" fmla="*/ 55 h 88"/>
              <a:gd name="T86" fmla="*/ 13 w 91"/>
              <a:gd name="T87" fmla="*/ 30 h 88"/>
              <a:gd name="T88" fmla="*/ 22 w 91"/>
              <a:gd name="T89" fmla="*/ 30 h 88"/>
              <a:gd name="T90" fmla="*/ 24 w 91"/>
              <a:gd name="T91" fmla="*/ 41 h 88"/>
              <a:gd name="T92" fmla="*/ 13 w 91"/>
              <a:gd name="T93" fmla="*/ 43 h 88"/>
              <a:gd name="T94" fmla="*/ 11 w 91"/>
              <a:gd name="T95" fmla="*/ 32 h 88"/>
              <a:gd name="T96" fmla="*/ 20 w 91"/>
              <a:gd name="T97" fmla="*/ 34 h 88"/>
              <a:gd name="T98" fmla="*/ 20 w 91"/>
              <a:gd name="T99" fmla="*/ 39 h 88"/>
              <a:gd name="T100" fmla="*/ 80 w 91"/>
              <a:gd name="T101" fmla="*/ 39 h 88"/>
              <a:gd name="T102" fmla="*/ 70 w 91"/>
              <a:gd name="T103" fmla="*/ 54 h 88"/>
              <a:gd name="T104" fmla="*/ 61 w 91"/>
              <a:gd name="T105" fmla="*/ 48 h 88"/>
              <a:gd name="T106" fmla="*/ 68 w 91"/>
              <a:gd name="T107" fmla="*/ 50 h 88"/>
              <a:gd name="T108" fmla="*/ 46 w 91"/>
              <a:gd name="T109" fmla="*/ 9 h 88"/>
              <a:gd name="T110" fmla="*/ 37 w 91"/>
              <a:gd name="T111" fmla="*/ 4 h 88"/>
              <a:gd name="T112" fmla="*/ 37 w 91"/>
              <a:gd name="T113" fmla="*/ 9 h 88"/>
              <a:gd name="T114" fmla="*/ 37 w 91"/>
              <a:gd name="T115" fmla="*/ 13 h 88"/>
              <a:gd name="T116" fmla="*/ 16 w 91"/>
              <a:gd name="T117" fmla="*/ 20 h 88"/>
              <a:gd name="T118" fmla="*/ 59 w 91"/>
              <a:gd name="T119"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88">
                <a:moveTo>
                  <a:pt x="37" y="0"/>
                </a:moveTo>
                <a:cubicBezTo>
                  <a:pt x="37" y="0"/>
                  <a:pt x="37" y="0"/>
                  <a:pt x="37" y="0"/>
                </a:cubicBezTo>
                <a:cubicBezTo>
                  <a:pt x="41" y="0"/>
                  <a:pt x="44" y="1"/>
                  <a:pt x="47" y="3"/>
                </a:cubicBezTo>
                <a:cubicBezTo>
                  <a:pt x="48" y="5"/>
                  <a:pt x="49" y="7"/>
                  <a:pt x="50" y="9"/>
                </a:cubicBezTo>
                <a:cubicBezTo>
                  <a:pt x="61" y="9"/>
                  <a:pt x="61" y="9"/>
                  <a:pt x="61" y="9"/>
                </a:cubicBezTo>
                <a:cubicBezTo>
                  <a:pt x="62" y="9"/>
                  <a:pt x="63" y="10"/>
                  <a:pt x="63" y="11"/>
                </a:cubicBezTo>
                <a:cubicBezTo>
                  <a:pt x="63" y="12"/>
                  <a:pt x="63" y="12"/>
                  <a:pt x="63" y="12"/>
                </a:cubicBezTo>
                <a:cubicBezTo>
                  <a:pt x="63" y="13"/>
                  <a:pt x="63" y="13"/>
                  <a:pt x="63" y="13"/>
                </a:cubicBezTo>
                <a:cubicBezTo>
                  <a:pt x="72" y="13"/>
                  <a:pt x="72" y="13"/>
                  <a:pt x="72" y="13"/>
                </a:cubicBezTo>
                <a:cubicBezTo>
                  <a:pt x="74" y="13"/>
                  <a:pt x="75" y="15"/>
                  <a:pt x="75" y="17"/>
                </a:cubicBezTo>
                <a:cubicBezTo>
                  <a:pt x="75" y="17"/>
                  <a:pt x="75" y="17"/>
                  <a:pt x="75" y="17"/>
                </a:cubicBezTo>
                <a:cubicBezTo>
                  <a:pt x="75" y="28"/>
                  <a:pt x="75" y="28"/>
                  <a:pt x="75" y="28"/>
                </a:cubicBezTo>
                <a:cubicBezTo>
                  <a:pt x="79" y="28"/>
                  <a:pt x="82" y="30"/>
                  <a:pt x="85" y="33"/>
                </a:cubicBezTo>
                <a:cubicBezTo>
                  <a:pt x="85" y="33"/>
                  <a:pt x="85" y="33"/>
                  <a:pt x="85" y="33"/>
                </a:cubicBezTo>
                <a:cubicBezTo>
                  <a:pt x="89" y="37"/>
                  <a:pt x="91" y="41"/>
                  <a:pt x="91" y="46"/>
                </a:cubicBezTo>
                <a:cubicBezTo>
                  <a:pt x="91" y="52"/>
                  <a:pt x="89" y="56"/>
                  <a:pt x="85" y="60"/>
                </a:cubicBezTo>
                <a:cubicBezTo>
                  <a:pt x="85" y="60"/>
                  <a:pt x="85" y="60"/>
                  <a:pt x="85" y="60"/>
                </a:cubicBezTo>
                <a:cubicBezTo>
                  <a:pt x="82" y="62"/>
                  <a:pt x="79" y="64"/>
                  <a:pt x="75" y="65"/>
                </a:cubicBezTo>
                <a:cubicBezTo>
                  <a:pt x="75" y="84"/>
                  <a:pt x="75" y="84"/>
                  <a:pt x="75" y="84"/>
                </a:cubicBezTo>
                <a:cubicBezTo>
                  <a:pt x="75" y="86"/>
                  <a:pt x="74" y="88"/>
                  <a:pt x="72" y="88"/>
                </a:cubicBezTo>
                <a:cubicBezTo>
                  <a:pt x="72" y="88"/>
                  <a:pt x="72" y="88"/>
                  <a:pt x="72" y="88"/>
                </a:cubicBezTo>
                <a:cubicBezTo>
                  <a:pt x="3" y="88"/>
                  <a:pt x="3" y="88"/>
                  <a:pt x="3" y="88"/>
                </a:cubicBezTo>
                <a:cubicBezTo>
                  <a:pt x="1" y="88"/>
                  <a:pt x="0" y="86"/>
                  <a:pt x="0" y="84"/>
                </a:cubicBezTo>
                <a:cubicBezTo>
                  <a:pt x="0" y="84"/>
                  <a:pt x="0" y="84"/>
                  <a:pt x="0" y="84"/>
                </a:cubicBezTo>
                <a:cubicBezTo>
                  <a:pt x="0" y="17"/>
                  <a:pt x="0" y="17"/>
                  <a:pt x="0" y="17"/>
                </a:cubicBezTo>
                <a:cubicBezTo>
                  <a:pt x="0" y="15"/>
                  <a:pt x="1" y="13"/>
                  <a:pt x="3" y="13"/>
                </a:cubicBezTo>
                <a:cubicBezTo>
                  <a:pt x="3" y="13"/>
                  <a:pt x="3" y="13"/>
                  <a:pt x="3" y="13"/>
                </a:cubicBezTo>
                <a:cubicBezTo>
                  <a:pt x="12" y="13"/>
                  <a:pt x="12" y="13"/>
                  <a:pt x="12" y="13"/>
                </a:cubicBezTo>
                <a:cubicBezTo>
                  <a:pt x="12" y="11"/>
                  <a:pt x="12" y="11"/>
                  <a:pt x="12" y="11"/>
                </a:cubicBezTo>
                <a:cubicBezTo>
                  <a:pt x="12" y="10"/>
                  <a:pt x="13" y="9"/>
                  <a:pt x="14" y="9"/>
                </a:cubicBezTo>
                <a:cubicBezTo>
                  <a:pt x="14" y="9"/>
                  <a:pt x="14" y="9"/>
                  <a:pt x="14" y="9"/>
                </a:cubicBezTo>
                <a:cubicBezTo>
                  <a:pt x="25" y="9"/>
                  <a:pt x="25" y="9"/>
                  <a:pt x="25" y="9"/>
                </a:cubicBezTo>
                <a:cubicBezTo>
                  <a:pt x="25" y="7"/>
                  <a:pt x="27" y="5"/>
                  <a:pt x="28" y="3"/>
                </a:cubicBezTo>
                <a:cubicBezTo>
                  <a:pt x="31" y="1"/>
                  <a:pt x="34" y="0"/>
                  <a:pt x="37" y="0"/>
                </a:cubicBezTo>
                <a:close/>
                <a:moveTo>
                  <a:pt x="31" y="71"/>
                </a:moveTo>
                <a:cubicBezTo>
                  <a:pt x="31" y="71"/>
                  <a:pt x="31" y="71"/>
                  <a:pt x="31" y="71"/>
                </a:cubicBezTo>
                <a:cubicBezTo>
                  <a:pt x="30" y="71"/>
                  <a:pt x="29" y="70"/>
                  <a:pt x="29" y="69"/>
                </a:cubicBezTo>
                <a:cubicBezTo>
                  <a:pt x="29" y="67"/>
                  <a:pt x="30" y="67"/>
                  <a:pt x="31" y="67"/>
                </a:cubicBezTo>
                <a:cubicBezTo>
                  <a:pt x="52" y="67"/>
                  <a:pt x="52" y="67"/>
                  <a:pt x="52" y="67"/>
                </a:cubicBezTo>
                <a:cubicBezTo>
                  <a:pt x="53" y="67"/>
                  <a:pt x="54" y="67"/>
                  <a:pt x="54" y="69"/>
                </a:cubicBezTo>
                <a:cubicBezTo>
                  <a:pt x="54" y="70"/>
                  <a:pt x="53" y="71"/>
                  <a:pt x="52" y="71"/>
                </a:cubicBezTo>
                <a:cubicBezTo>
                  <a:pt x="31" y="71"/>
                  <a:pt x="31" y="71"/>
                  <a:pt x="31" y="71"/>
                </a:cubicBezTo>
                <a:close/>
                <a:moveTo>
                  <a:pt x="31" y="55"/>
                </a:moveTo>
                <a:cubicBezTo>
                  <a:pt x="31" y="55"/>
                  <a:pt x="31" y="55"/>
                  <a:pt x="31" y="55"/>
                </a:cubicBezTo>
                <a:cubicBezTo>
                  <a:pt x="30" y="55"/>
                  <a:pt x="29" y="54"/>
                  <a:pt x="29" y="53"/>
                </a:cubicBezTo>
                <a:cubicBezTo>
                  <a:pt x="29" y="52"/>
                  <a:pt x="30" y="51"/>
                  <a:pt x="31" y="51"/>
                </a:cubicBezTo>
                <a:cubicBezTo>
                  <a:pt x="41" y="51"/>
                  <a:pt x="41" y="51"/>
                  <a:pt x="41" y="51"/>
                </a:cubicBezTo>
                <a:cubicBezTo>
                  <a:pt x="43" y="51"/>
                  <a:pt x="43" y="52"/>
                  <a:pt x="43" y="53"/>
                </a:cubicBezTo>
                <a:cubicBezTo>
                  <a:pt x="43" y="54"/>
                  <a:pt x="43" y="55"/>
                  <a:pt x="41" y="55"/>
                </a:cubicBezTo>
                <a:cubicBezTo>
                  <a:pt x="31" y="55"/>
                  <a:pt x="31" y="55"/>
                  <a:pt x="31" y="55"/>
                </a:cubicBezTo>
                <a:close/>
                <a:moveTo>
                  <a:pt x="31" y="39"/>
                </a:moveTo>
                <a:cubicBezTo>
                  <a:pt x="31" y="39"/>
                  <a:pt x="31" y="39"/>
                  <a:pt x="31" y="39"/>
                </a:cubicBezTo>
                <a:cubicBezTo>
                  <a:pt x="30" y="39"/>
                  <a:pt x="29" y="38"/>
                  <a:pt x="29" y="37"/>
                </a:cubicBezTo>
                <a:cubicBezTo>
                  <a:pt x="29" y="36"/>
                  <a:pt x="30" y="35"/>
                  <a:pt x="31" y="35"/>
                </a:cubicBezTo>
                <a:cubicBezTo>
                  <a:pt x="44" y="35"/>
                  <a:pt x="44" y="35"/>
                  <a:pt x="44" y="35"/>
                </a:cubicBezTo>
                <a:cubicBezTo>
                  <a:pt x="45" y="35"/>
                  <a:pt x="46" y="36"/>
                  <a:pt x="46" y="37"/>
                </a:cubicBezTo>
                <a:cubicBezTo>
                  <a:pt x="46" y="38"/>
                  <a:pt x="45" y="39"/>
                  <a:pt x="44" y="39"/>
                </a:cubicBezTo>
                <a:cubicBezTo>
                  <a:pt x="31" y="39"/>
                  <a:pt x="31" y="39"/>
                  <a:pt x="31" y="39"/>
                </a:cubicBezTo>
                <a:close/>
                <a:moveTo>
                  <a:pt x="68" y="28"/>
                </a:moveTo>
                <a:cubicBezTo>
                  <a:pt x="68" y="28"/>
                  <a:pt x="68" y="28"/>
                  <a:pt x="68" y="28"/>
                </a:cubicBezTo>
                <a:cubicBezTo>
                  <a:pt x="68" y="20"/>
                  <a:pt x="68" y="20"/>
                  <a:pt x="68" y="20"/>
                </a:cubicBezTo>
                <a:cubicBezTo>
                  <a:pt x="63" y="20"/>
                  <a:pt x="63" y="20"/>
                  <a:pt x="63" y="20"/>
                </a:cubicBezTo>
                <a:cubicBezTo>
                  <a:pt x="63" y="22"/>
                  <a:pt x="63" y="22"/>
                  <a:pt x="63" y="22"/>
                </a:cubicBezTo>
                <a:cubicBezTo>
                  <a:pt x="63" y="23"/>
                  <a:pt x="62" y="24"/>
                  <a:pt x="61" y="24"/>
                </a:cubicBezTo>
                <a:cubicBezTo>
                  <a:pt x="61" y="24"/>
                  <a:pt x="61" y="24"/>
                  <a:pt x="61" y="24"/>
                </a:cubicBezTo>
                <a:cubicBezTo>
                  <a:pt x="37" y="24"/>
                  <a:pt x="37" y="24"/>
                  <a:pt x="37" y="24"/>
                </a:cubicBezTo>
                <a:cubicBezTo>
                  <a:pt x="14" y="24"/>
                  <a:pt x="14" y="24"/>
                  <a:pt x="14" y="24"/>
                </a:cubicBezTo>
                <a:cubicBezTo>
                  <a:pt x="13" y="24"/>
                  <a:pt x="12" y="23"/>
                  <a:pt x="12" y="22"/>
                </a:cubicBezTo>
                <a:cubicBezTo>
                  <a:pt x="12" y="22"/>
                  <a:pt x="12" y="22"/>
                  <a:pt x="12" y="22"/>
                </a:cubicBezTo>
                <a:cubicBezTo>
                  <a:pt x="12" y="20"/>
                  <a:pt x="12" y="20"/>
                  <a:pt x="12" y="20"/>
                </a:cubicBezTo>
                <a:cubicBezTo>
                  <a:pt x="6" y="20"/>
                  <a:pt x="6" y="20"/>
                  <a:pt x="6" y="20"/>
                </a:cubicBezTo>
                <a:cubicBezTo>
                  <a:pt x="6" y="81"/>
                  <a:pt x="6" y="81"/>
                  <a:pt x="6" y="81"/>
                </a:cubicBezTo>
                <a:cubicBezTo>
                  <a:pt x="68" y="81"/>
                  <a:pt x="68" y="81"/>
                  <a:pt x="68" y="81"/>
                </a:cubicBezTo>
                <a:cubicBezTo>
                  <a:pt x="68" y="65"/>
                  <a:pt x="68" y="65"/>
                  <a:pt x="68" y="65"/>
                </a:cubicBezTo>
                <a:cubicBezTo>
                  <a:pt x="65" y="64"/>
                  <a:pt x="61" y="62"/>
                  <a:pt x="58" y="60"/>
                </a:cubicBezTo>
                <a:cubicBezTo>
                  <a:pt x="58" y="60"/>
                  <a:pt x="58" y="60"/>
                  <a:pt x="58" y="60"/>
                </a:cubicBezTo>
                <a:cubicBezTo>
                  <a:pt x="58" y="60"/>
                  <a:pt x="58" y="60"/>
                  <a:pt x="58" y="60"/>
                </a:cubicBezTo>
                <a:cubicBezTo>
                  <a:pt x="55" y="56"/>
                  <a:pt x="53" y="52"/>
                  <a:pt x="53" y="46"/>
                </a:cubicBezTo>
                <a:cubicBezTo>
                  <a:pt x="53" y="41"/>
                  <a:pt x="55" y="36"/>
                  <a:pt x="58" y="33"/>
                </a:cubicBezTo>
                <a:cubicBezTo>
                  <a:pt x="61" y="30"/>
                  <a:pt x="65" y="28"/>
                  <a:pt x="68" y="28"/>
                </a:cubicBezTo>
                <a:close/>
                <a:moveTo>
                  <a:pt x="82" y="36"/>
                </a:moveTo>
                <a:cubicBezTo>
                  <a:pt x="82" y="36"/>
                  <a:pt x="82" y="36"/>
                  <a:pt x="82" y="36"/>
                </a:cubicBezTo>
                <a:cubicBezTo>
                  <a:pt x="80" y="33"/>
                  <a:pt x="76" y="31"/>
                  <a:pt x="72" y="31"/>
                </a:cubicBezTo>
                <a:cubicBezTo>
                  <a:pt x="68" y="31"/>
                  <a:pt x="64" y="33"/>
                  <a:pt x="61" y="36"/>
                </a:cubicBezTo>
                <a:cubicBezTo>
                  <a:pt x="59" y="39"/>
                  <a:pt x="57" y="42"/>
                  <a:pt x="57" y="46"/>
                </a:cubicBezTo>
                <a:cubicBezTo>
                  <a:pt x="57" y="50"/>
                  <a:pt x="59" y="54"/>
                  <a:pt x="61" y="57"/>
                </a:cubicBezTo>
                <a:cubicBezTo>
                  <a:pt x="64" y="60"/>
                  <a:pt x="68" y="61"/>
                  <a:pt x="72" y="61"/>
                </a:cubicBezTo>
                <a:cubicBezTo>
                  <a:pt x="76" y="61"/>
                  <a:pt x="80" y="60"/>
                  <a:pt x="82" y="57"/>
                </a:cubicBezTo>
                <a:cubicBezTo>
                  <a:pt x="85" y="54"/>
                  <a:pt x="87" y="50"/>
                  <a:pt x="87" y="46"/>
                </a:cubicBezTo>
                <a:cubicBezTo>
                  <a:pt x="87" y="42"/>
                  <a:pt x="85" y="39"/>
                  <a:pt x="82" y="36"/>
                </a:cubicBezTo>
                <a:cubicBezTo>
                  <a:pt x="82" y="36"/>
                  <a:pt x="82" y="36"/>
                  <a:pt x="82" y="36"/>
                </a:cubicBezTo>
                <a:close/>
                <a:moveTo>
                  <a:pt x="13" y="62"/>
                </a:moveTo>
                <a:cubicBezTo>
                  <a:pt x="13" y="62"/>
                  <a:pt x="13" y="62"/>
                  <a:pt x="13" y="62"/>
                </a:cubicBezTo>
                <a:cubicBezTo>
                  <a:pt x="13" y="62"/>
                  <a:pt x="13" y="62"/>
                  <a:pt x="13" y="62"/>
                </a:cubicBezTo>
                <a:cubicBezTo>
                  <a:pt x="22" y="62"/>
                  <a:pt x="22" y="62"/>
                  <a:pt x="22" y="62"/>
                </a:cubicBezTo>
                <a:cubicBezTo>
                  <a:pt x="23" y="62"/>
                  <a:pt x="24" y="63"/>
                  <a:pt x="24" y="64"/>
                </a:cubicBezTo>
                <a:cubicBezTo>
                  <a:pt x="24" y="64"/>
                  <a:pt x="24" y="64"/>
                  <a:pt x="24" y="64"/>
                </a:cubicBezTo>
                <a:cubicBezTo>
                  <a:pt x="24" y="73"/>
                  <a:pt x="24" y="73"/>
                  <a:pt x="24" y="73"/>
                </a:cubicBezTo>
                <a:cubicBezTo>
                  <a:pt x="24" y="74"/>
                  <a:pt x="23" y="75"/>
                  <a:pt x="22" y="75"/>
                </a:cubicBezTo>
                <a:cubicBezTo>
                  <a:pt x="22" y="75"/>
                  <a:pt x="22" y="75"/>
                  <a:pt x="22" y="75"/>
                </a:cubicBezTo>
                <a:cubicBezTo>
                  <a:pt x="13" y="75"/>
                  <a:pt x="13" y="75"/>
                  <a:pt x="13" y="75"/>
                </a:cubicBezTo>
                <a:cubicBezTo>
                  <a:pt x="12" y="75"/>
                  <a:pt x="11" y="74"/>
                  <a:pt x="11" y="73"/>
                </a:cubicBezTo>
                <a:cubicBezTo>
                  <a:pt x="11" y="73"/>
                  <a:pt x="11" y="73"/>
                  <a:pt x="11" y="73"/>
                </a:cubicBezTo>
                <a:cubicBezTo>
                  <a:pt x="11" y="64"/>
                  <a:pt x="11" y="64"/>
                  <a:pt x="11" y="64"/>
                </a:cubicBezTo>
                <a:cubicBezTo>
                  <a:pt x="11" y="63"/>
                  <a:pt x="12" y="62"/>
                  <a:pt x="13" y="62"/>
                </a:cubicBezTo>
                <a:close/>
                <a:moveTo>
                  <a:pt x="20" y="66"/>
                </a:moveTo>
                <a:cubicBezTo>
                  <a:pt x="20" y="66"/>
                  <a:pt x="20" y="66"/>
                  <a:pt x="20" y="66"/>
                </a:cubicBezTo>
                <a:cubicBezTo>
                  <a:pt x="15" y="66"/>
                  <a:pt x="15" y="66"/>
                  <a:pt x="15" y="66"/>
                </a:cubicBezTo>
                <a:cubicBezTo>
                  <a:pt x="15" y="71"/>
                  <a:pt x="15" y="71"/>
                  <a:pt x="15" y="71"/>
                </a:cubicBezTo>
                <a:cubicBezTo>
                  <a:pt x="20" y="71"/>
                  <a:pt x="20" y="71"/>
                  <a:pt x="20" y="71"/>
                </a:cubicBezTo>
                <a:cubicBezTo>
                  <a:pt x="20" y="66"/>
                  <a:pt x="20" y="66"/>
                  <a:pt x="20" y="66"/>
                </a:cubicBezTo>
                <a:close/>
                <a:moveTo>
                  <a:pt x="13" y="46"/>
                </a:moveTo>
                <a:cubicBezTo>
                  <a:pt x="13" y="46"/>
                  <a:pt x="13" y="46"/>
                  <a:pt x="13" y="46"/>
                </a:cubicBezTo>
                <a:cubicBezTo>
                  <a:pt x="13" y="46"/>
                  <a:pt x="13" y="46"/>
                  <a:pt x="13" y="46"/>
                </a:cubicBezTo>
                <a:cubicBezTo>
                  <a:pt x="22" y="46"/>
                  <a:pt x="22" y="46"/>
                  <a:pt x="22" y="46"/>
                </a:cubicBezTo>
                <a:cubicBezTo>
                  <a:pt x="23" y="46"/>
                  <a:pt x="24" y="47"/>
                  <a:pt x="24" y="48"/>
                </a:cubicBezTo>
                <a:cubicBezTo>
                  <a:pt x="24" y="48"/>
                  <a:pt x="24" y="48"/>
                  <a:pt x="24" y="48"/>
                </a:cubicBezTo>
                <a:cubicBezTo>
                  <a:pt x="24" y="57"/>
                  <a:pt x="24" y="57"/>
                  <a:pt x="24" y="57"/>
                </a:cubicBezTo>
                <a:cubicBezTo>
                  <a:pt x="24" y="58"/>
                  <a:pt x="23" y="59"/>
                  <a:pt x="22" y="59"/>
                </a:cubicBezTo>
                <a:cubicBezTo>
                  <a:pt x="22" y="59"/>
                  <a:pt x="22" y="59"/>
                  <a:pt x="22" y="59"/>
                </a:cubicBezTo>
                <a:cubicBezTo>
                  <a:pt x="13" y="59"/>
                  <a:pt x="13" y="59"/>
                  <a:pt x="13" y="59"/>
                </a:cubicBezTo>
                <a:cubicBezTo>
                  <a:pt x="12" y="59"/>
                  <a:pt x="11" y="58"/>
                  <a:pt x="11" y="57"/>
                </a:cubicBezTo>
                <a:cubicBezTo>
                  <a:pt x="11" y="57"/>
                  <a:pt x="11" y="57"/>
                  <a:pt x="11" y="57"/>
                </a:cubicBezTo>
                <a:cubicBezTo>
                  <a:pt x="11" y="48"/>
                  <a:pt x="11" y="48"/>
                  <a:pt x="11" y="48"/>
                </a:cubicBezTo>
                <a:cubicBezTo>
                  <a:pt x="11" y="47"/>
                  <a:pt x="12" y="46"/>
                  <a:pt x="13" y="46"/>
                </a:cubicBezTo>
                <a:close/>
                <a:moveTo>
                  <a:pt x="20" y="50"/>
                </a:moveTo>
                <a:cubicBezTo>
                  <a:pt x="20" y="50"/>
                  <a:pt x="20" y="50"/>
                  <a:pt x="20" y="50"/>
                </a:cubicBezTo>
                <a:cubicBezTo>
                  <a:pt x="15" y="50"/>
                  <a:pt x="15" y="50"/>
                  <a:pt x="15" y="50"/>
                </a:cubicBezTo>
                <a:cubicBezTo>
                  <a:pt x="15" y="55"/>
                  <a:pt x="15" y="55"/>
                  <a:pt x="15" y="55"/>
                </a:cubicBezTo>
                <a:cubicBezTo>
                  <a:pt x="20" y="55"/>
                  <a:pt x="20" y="55"/>
                  <a:pt x="20" y="55"/>
                </a:cubicBezTo>
                <a:cubicBezTo>
                  <a:pt x="20" y="50"/>
                  <a:pt x="20" y="50"/>
                  <a:pt x="20" y="50"/>
                </a:cubicBezTo>
                <a:close/>
                <a:moveTo>
                  <a:pt x="13" y="30"/>
                </a:moveTo>
                <a:cubicBezTo>
                  <a:pt x="13" y="30"/>
                  <a:pt x="13" y="30"/>
                  <a:pt x="13" y="30"/>
                </a:cubicBezTo>
                <a:cubicBezTo>
                  <a:pt x="13" y="30"/>
                  <a:pt x="13" y="30"/>
                  <a:pt x="13" y="30"/>
                </a:cubicBezTo>
                <a:cubicBezTo>
                  <a:pt x="22" y="30"/>
                  <a:pt x="22" y="30"/>
                  <a:pt x="22" y="30"/>
                </a:cubicBezTo>
                <a:cubicBezTo>
                  <a:pt x="23" y="30"/>
                  <a:pt x="24" y="31"/>
                  <a:pt x="24" y="32"/>
                </a:cubicBezTo>
                <a:cubicBezTo>
                  <a:pt x="24" y="32"/>
                  <a:pt x="24" y="32"/>
                  <a:pt x="24" y="32"/>
                </a:cubicBezTo>
                <a:cubicBezTo>
                  <a:pt x="24" y="41"/>
                  <a:pt x="24" y="41"/>
                  <a:pt x="24" y="41"/>
                </a:cubicBezTo>
                <a:cubicBezTo>
                  <a:pt x="24" y="43"/>
                  <a:pt x="23" y="43"/>
                  <a:pt x="22" y="43"/>
                </a:cubicBezTo>
                <a:cubicBezTo>
                  <a:pt x="22" y="43"/>
                  <a:pt x="22" y="43"/>
                  <a:pt x="22" y="43"/>
                </a:cubicBezTo>
                <a:cubicBezTo>
                  <a:pt x="13" y="43"/>
                  <a:pt x="13" y="43"/>
                  <a:pt x="13" y="43"/>
                </a:cubicBezTo>
                <a:cubicBezTo>
                  <a:pt x="12" y="43"/>
                  <a:pt x="11" y="43"/>
                  <a:pt x="11" y="41"/>
                </a:cubicBezTo>
                <a:cubicBezTo>
                  <a:pt x="11" y="41"/>
                  <a:pt x="11" y="41"/>
                  <a:pt x="11" y="41"/>
                </a:cubicBezTo>
                <a:cubicBezTo>
                  <a:pt x="11" y="32"/>
                  <a:pt x="11" y="32"/>
                  <a:pt x="11" y="32"/>
                </a:cubicBezTo>
                <a:cubicBezTo>
                  <a:pt x="11" y="31"/>
                  <a:pt x="12" y="30"/>
                  <a:pt x="13" y="30"/>
                </a:cubicBezTo>
                <a:close/>
                <a:moveTo>
                  <a:pt x="20" y="34"/>
                </a:moveTo>
                <a:cubicBezTo>
                  <a:pt x="20" y="34"/>
                  <a:pt x="20" y="34"/>
                  <a:pt x="20" y="34"/>
                </a:cubicBezTo>
                <a:cubicBezTo>
                  <a:pt x="15" y="34"/>
                  <a:pt x="15" y="34"/>
                  <a:pt x="15" y="34"/>
                </a:cubicBezTo>
                <a:cubicBezTo>
                  <a:pt x="15" y="39"/>
                  <a:pt x="15" y="39"/>
                  <a:pt x="15" y="39"/>
                </a:cubicBezTo>
                <a:cubicBezTo>
                  <a:pt x="20" y="39"/>
                  <a:pt x="20" y="39"/>
                  <a:pt x="20" y="39"/>
                </a:cubicBezTo>
                <a:cubicBezTo>
                  <a:pt x="20" y="34"/>
                  <a:pt x="20" y="34"/>
                  <a:pt x="20" y="34"/>
                </a:cubicBezTo>
                <a:close/>
                <a:moveTo>
                  <a:pt x="80" y="39"/>
                </a:moveTo>
                <a:cubicBezTo>
                  <a:pt x="80" y="39"/>
                  <a:pt x="80" y="39"/>
                  <a:pt x="80" y="39"/>
                </a:cubicBezTo>
                <a:cubicBezTo>
                  <a:pt x="80" y="38"/>
                  <a:pt x="82" y="38"/>
                  <a:pt x="82" y="39"/>
                </a:cubicBezTo>
                <a:cubicBezTo>
                  <a:pt x="83" y="39"/>
                  <a:pt x="83" y="41"/>
                  <a:pt x="82" y="42"/>
                </a:cubicBezTo>
                <a:cubicBezTo>
                  <a:pt x="70" y="54"/>
                  <a:pt x="70" y="54"/>
                  <a:pt x="70" y="54"/>
                </a:cubicBezTo>
                <a:cubicBezTo>
                  <a:pt x="69" y="55"/>
                  <a:pt x="68" y="55"/>
                  <a:pt x="67" y="54"/>
                </a:cubicBezTo>
                <a:cubicBezTo>
                  <a:pt x="67" y="54"/>
                  <a:pt x="67" y="54"/>
                  <a:pt x="67" y="54"/>
                </a:cubicBezTo>
                <a:cubicBezTo>
                  <a:pt x="61" y="48"/>
                  <a:pt x="61" y="48"/>
                  <a:pt x="61" y="48"/>
                </a:cubicBezTo>
                <a:cubicBezTo>
                  <a:pt x="60" y="48"/>
                  <a:pt x="60" y="46"/>
                  <a:pt x="61" y="45"/>
                </a:cubicBezTo>
                <a:cubicBezTo>
                  <a:pt x="62" y="45"/>
                  <a:pt x="63" y="45"/>
                  <a:pt x="64" y="45"/>
                </a:cubicBezTo>
                <a:cubicBezTo>
                  <a:pt x="68" y="50"/>
                  <a:pt x="68" y="50"/>
                  <a:pt x="68" y="50"/>
                </a:cubicBezTo>
                <a:cubicBezTo>
                  <a:pt x="80" y="39"/>
                  <a:pt x="80" y="39"/>
                  <a:pt x="80" y="39"/>
                </a:cubicBezTo>
                <a:close/>
                <a:moveTo>
                  <a:pt x="46" y="9"/>
                </a:moveTo>
                <a:cubicBezTo>
                  <a:pt x="46" y="9"/>
                  <a:pt x="46" y="9"/>
                  <a:pt x="46" y="9"/>
                </a:cubicBezTo>
                <a:cubicBezTo>
                  <a:pt x="45" y="8"/>
                  <a:pt x="45" y="7"/>
                  <a:pt x="44" y="6"/>
                </a:cubicBezTo>
                <a:cubicBezTo>
                  <a:pt x="42" y="5"/>
                  <a:pt x="40" y="4"/>
                  <a:pt x="37" y="4"/>
                </a:cubicBezTo>
                <a:cubicBezTo>
                  <a:pt x="37" y="4"/>
                  <a:pt x="37" y="4"/>
                  <a:pt x="37" y="4"/>
                </a:cubicBezTo>
                <a:cubicBezTo>
                  <a:pt x="35" y="4"/>
                  <a:pt x="33" y="5"/>
                  <a:pt x="31" y="6"/>
                </a:cubicBezTo>
                <a:cubicBezTo>
                  <a:pt x="30" y="7"/>
                  <a:pt x="29" y="8"/>
                  <a:pt x="29" y="9"/>
                </a:cubicBezTo>
                <a:cubicBezTo>
                  <a:pt x="37" y="9"/>
                  <a:pt x="37" y="9"/>
                  <a:pt x="37" y="9"/>
                </a:cubicBezTo>
                <a:cubicBezTo>
                  <a:pt x="46" y="9"/>
                  <a:pt x="46" y="9"/>
                  <a:pt x="46" y="9"/>
                </a:cubicBezTo>
                <a:close/>
                <a:moveTo>
                  <a:pt x="37" y="13"/>
                </a:moveTo>
                <a:cubicBezTo>
                  <a:pt x="37" y="13"/>
                  <a:pt x="37" y="13"/>
                  <a:pt x="37" y="13"/>
                </a:cubicBezTo>
                <a:cubicBezTo>
                  <a:pt x="16" y="13"/>
                  <a:pt x="16" y="13"/>
                  <a:pt x="16" y="13"/>
                </a:cubicBezTo>
                <a:cubicBezTo>
                  <a:pt x="16" y="17"/>
                  <a:pt x="16" y="17"/>
                  <a:pt x="16" y="17"/>
                </a:cubicBezTo>
                <a:cubicBezTo>
                  <a:pt x="16" y="20"/>
                  <a:pt x="16" y="20"/>
                  <a:pt x="16" y="20"/>
                </a:cubicBezTo>
                <a:cubicBezTo>
                  <a:pt x="37" y="20"/>
                  <a:pt x="37" y="20"/>
                  <a:pt x="37" y="20"/>
                </a:cubicBezTo>
                <a:cubicBezTo>
                  <a:pt x="59" y="20"/>
                  <a:pt x="59" y="20"/>
                  <a:pt x="59" y="20"/>
                </a:cubicBezTo>
                <a:cubicBezTo>
                  <a:pt x="59" y="17"/>
                  <a:pt x="59" y="17"/>
                  <a:pt x="59" y="17"/>
                </a:cubicBezTo>
                <a:cubicBezTo>
                  <a:pt x="59" y="13"/>
                  <a:pt x="59" y="13"/>
                  <a:pt x="59" y="13"/>
                </a:cubicBezTo>
                <a:cubicBezTo>
                  <a:pt x="37" y="13"/>
                  <a:pt x="37" y="13"/>
                  <a:pt x="37" y="13"/>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15"/>
          <p:cNvSpPr>
            <a:spLocks noEditPoints="1"/>
          </p:cNvSpPr>
          <p:nvPr/>
        </p:nvSpPr>
        <p:spPr bwMode="auto">
          <a:xfrm>
            <a:off x="5801331" y="5453029"/>
            <a:ext cx="295123" cy="312480"/>
          </a:xfrm>
          <a:custGeom>
            <a:avLst/>
            <a:gdLst>
              <a:gd name="T0" fmla="*/ 45 w 79"/>
              <a:gd name="T1" fmla="*/ 39 h 84"/>
              <a:gd name="T2" fmla="*/ 51 w 79"/>
              <a:gd name="T3" fmla="*/ 42 h 84"/>
              <a:gd name="T4" fmla="*/ 60 w 79"/>
              <a:gd name="T5" fmla="*/ 38 h 84"/>
              <a:gd name="T6" fmla="*/ 64 w 79"/>
              <a:gd name="T7" fmla="*/ 43 h 84"/>
              <a:gd name="T8" fmla="*/ 70 w 79"/>
              <a:gd name="T9" fmla="*/ 42 h 84"/>
              <a:gd name="T10" fmla="*/ 74 w 79"/>
              <a:gd name="T11" fmla="*/ 53 h 84"/>
              <a:gd name="T12" fmla="*/ 79 w 79"/>
              <a:gd name="T13" fmla="*/ 57 h 84"/>
              <a:gd name="T14" fmla="*/ 75 w 79"/>
              <a:gd name="T15" fmla="*/ 66 h 84"/>
              <a:gd name="T16" fmla="*/ 75 w 79"/>
              <a:gd name="T17" fmla="*/ 72 h 84"/>
              <a:gd name="T18" fmla="*/ 66 w 79"/>
              <a:gd name="T19" fmla="*/ 78 h 84"/>
              <a:gd name="T20" fmla="*/ 60 w 79"/>
              <a:gd name="T21" fmla="*/ 84 h 84"/>
              <a:gd name="T22" fmla="*/ 51 w 79"/>
              <a:gd name="T23" fmla="*/ 81 h 84"/>
              <a:gd name="T24" fmla="*/ 47 w 79"/>
              <a:gd name="T25" fmla="*/ 78 h 84"/>
              <a:gd name="T26" fmla="*/ 43 w 79"/>
              <a:gd name="T27" fmla="*/ 84 h 84"/>
              <a:gd name="T28" fmla="*/ 12 w 79"/>
              <a:gd name="T29" fmla="*/ 77 h 84"/>
              <a:gd name="T30" fmla="*/ 0 w 79"/>
              <a:gd name="T31" fmla="*/ 70 h 84"/>
              <a:gd name="T32" fmla="*/ 13 w 79"/>
              <a:gd name="T33" fmla="*/ 39 h 84"/>
              <a:gd name="T34" fmla="*/ 57 w 79"/>
              <a:gd name="T35" fmla="*/ 52 h 84"/>
              <a:gd name="T36" fmla="*/ 65 w 79"/>
              <a:gd name="T37" fmla="*/ 61 h 84"/>
              <a:gd name="T38" fmla="*/ 51 w 79"/>
              <a:gd name="T39" fmla="*/ 67 h 84"/>
              <a:gd name="T40" fmla="*/ 60 w 79"/>
              <a:gd name="T41" fmla="*/ 57 h 84"/>
              <a:gd name="T42" fmla="*/ 52 w 79"/>
              <a:gd name="T43" fmla="*/ 61 h 84"/>
              <a:gd name="T44" fmla="*/ 60 w 79"/>
              <a:gd name="T45" fmla="*/ 64 h 84"/>
              <a:gd name="T46" fmla="*/ 41 w 79"/>
              <a:gd name="T47" fmla="*/ 44 h 84"/>
              <a:gd name="T48" fmla="*/ 8 w 79"/>
              <a:gd name="T49" fmla="*/ 56 h 84"/>
              <a:gd name="T50" fmla="*/ 15 w 79"/>
              <a:gd name="T51" fmla="*/ 71 h 84"/>
              <a:gd name="T52" fmla="*/ 19 w 79"/>
              <a:gd name="T53" fmla="*/ 74 h 84"/>
              <a:gd name="T54" fmla="*/ 39 w 79"/>
              <a:gd name="T55" fmla="*/ 76 h 84"/>
              <a:gd name="T56" fmla="*/ 39 w 79"/>
              <a:gd name="T57" fmla="*/ 68 h 84"/>
              <a:gd name="T58" fmla="*/ 34 w 79"/>
              <a:gd name="T59" fmla="*/ 64 h 84"/>
              <a:gd name="T60" fmla="*/ 38 w 79"/>
              <a:gd name="T61" fmla="*/ 55 h 84"/>
              <a:gd name="T62" fmla="*/ 38 w 79"/>
              <a:gd name="T63" fmla="*/ 50 h 84"/>
              <a:gd name="T64" fmla="*/ 62 w 79"/>
              <a:gd name="T65" fmla="*/ 46 h 84"/>
              <a:gd name="T66" fmla="*/ 55 w 79"/>
              <a:gd name="T67" fmla="*/ 42 h 84"/>
              <a:gd name="T68" fmla="*/ 51 w 79"/>
              <a:gd name="T69" fmla="*/ 46 h 84"/>
              <a:gd name="T70" fmla="*/ 42 w 79"/>
              <a:gd name="T71" fmla="*/ 48 h 84"/>
              <a:gd name="T72" fmla="*/ 42 w 79"/>
              <a:gd name="T73" fmla="*/ 55 h 84"/>
              <a:gd name="T74" fmla="*/ 38 w 79"/>
              <a:gd name="T75" fmla="*/ 62 h 84"/>
              <a:gd name="T76" fmla="*/ 42 w 79"/>
              <a:gd name="T77" fmla="*/ 67 h 84"/>
              <a:gd name="T78" fmla="*/ 42 w 79"/>
              <a:gd name="T79" fmla="*/ 73 h 84"/>
              <a:gd name="T80" fmla="*/ 51 w 79"/>
              <a:gd name="T81" fmla="*/ 75 h 84"/>
              <a:gd name="T82" fmla="*/ 55 w 79"/>
              <a:gd name="T83" fmla="*/ 80 h 84"/>
              <a:gd name="T84" fmla="*/ 62 w 79"/>
              <a:gd name="T85" fmla="*/ 75 h 84"/>
              <a:gd name="T86" fmla="*/ 69 w 79"/>
              <a:gd name="T87" fmla="*/ 75 h 84"/>
              <a:gd name="T88" fmla="*/ 71 w 79"/>
              <a:gd name="T89" fmla="*/ 67 h 84"/>
              <a:gd name="T90" fmla="*/ 75 w 79"/>
              <a:gd name="T91" fmla="*/ 62 h 84"/>
              <a:gd name="T92" fmla="*/ 72 w 79"/>
              <a:gd name="T93" fmla="*/ 58 h 84"/>
              <a:gd name="T94" fmla="*/ 71 w 79"/>
              <a:gd name="T95" fmla="*/ 48 h 84"/>
              <a:gd name="T96" fmla="*/ 63 w 79"/>
              <a:gd name="T97" fmla="*/ 46 h 84"/>
              <a:gd name="T98" fmla="*/ 13 w 79"/>
              <a:gd name="T99"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 h="84">
                <a:moveTo>
                  <a:pt x="29" y="0"/>
                </a:moveTo>
                <a:cubicBezTo>
                  <a:pt x="42" y="0"/>
                  <a:pt x="52" y="10"/>
                  <a:pt x="52" y="23"/>
                </a:cubicBezTo>
                <a:cubicBezTo>
                  <a:pt x="52" y="29"/>
                  <a:pt x="49" y="34"/>
                  <a:pt x="45" y="39"/>
                </a:cubicBezTo>
                <a:cubicBezTo>
                  <a:pt x="45" y="39"/>
                  <a:pt x="45" y="39"/>
                  <a:pt x="45" y="39"/>
                </a:cubicBezTo>
                <a:cubicBezTo>
                  <a:pt x="45" y="39"/>
                  <a:pt x="45" y="39"/>
                  <a:pt x="45" y="39"/>
                </a:cubicBezTo>
                <a:cubicBezTo>
                  <a:pt x="45" y="39"/>
                  <a:pt x="45" y="39"/>
                  <a:pt x="45" y="39"/>
                </a:cubicBezTo>
                <a:cubicBezTo>
                  <a:pt x="47" y="40"/>
                  <a:pt x="48" y="41"/>
                  <a:pt x="49" y="43"/>
                </a:cubicBezTo>
                <a:cubicBezTo>
                  <a:pt x="50" y="42"/>
                  <a:pt x="51" y="42"/>
                  <a:pt x="51" y="42"/>
                </a:cubicBezTo>
                <a:cubicBezTo>
                  <a:pt x="51" y="40"/>
                  <a:pt x="51" y="40"/>
                  <a:pt x="51" y="40"/>
                </a:cubicBezTo>
                <a:cubicBezTo>
                  <a:pt x="51" y="39"/>
                  <a:pt x="52" y="38"/>
                  <a:pt x="53" y="38"/>
                </a:cubicBezTo>
                <a:cubicBezTo>
                  <a:pt x="53" y="38"/>
                  <a:pt x="53" y="38"/>
                  <a:pt x="53" y="38"/>
                </a:cubicBezTo>
                <a:cubicBezTo>
                  <a:pt x="60" y="38"/>
                  <a:pt x="60" y="38"/>
                  <a:pt x="60" y="38"/>
                </a:cubicBezTo>
                <a:cubicBezTo>
                  <a:pt x="61" y="38"/>
                  <a:pt x="62" y="39"/>
                  <a:pt x="62" y="40"/>
                </a:cubicBezTo>
                <a:cubicBezTo>
                  <a:pt x="62" y="40"/>
                  <a:pt x="62" y="40"/>
                  <a:pt x="62" y="40"/>
                </a:cubicBezTo>
                <a:cubicBezTo>
                  <a:pt x="62" y="42"/>
                  <a:pt x="62" y="42"/>
                  <a:pt x="62" y="42"/>
                </a:cubicBezTo>
                <a:cubicBezTo>
                  <a:pt x="63" y="42"/>
                  <a:pt x="63" y="42"/>
                  <a:pt x="64" y="43"/>
                </a:cubicBezTo>
                <a:cubicBezTo>
                  <a:pt x="64" y="43"/>
                  <a:pt x="64" y="43"/>
                  <a:pt x="64" y="43"/>
                </a:cubicBezTo>
                <a:cubicBezTo>
                  <a:pt x="65" y="43"/>
                  <a:pt x="65" y="43"/>
                  <a:pt x="66" y="44"/>
                </a:cubicBezTo>
                <a:cubicBezTo>
                  <a:pt x="68" y="42"/>
                  <a:pt x="68" y="42"/>
                  <a:pt x="68" y="42"/>
                </a:cubicBezTo>
                <a:cubicBezTo>
                  <a:pt x="68" y="41"/>
                  <a:pt x="70" y="41"/>
                  <a:pt x="70" y="42"/>
                </a:cubicBezTo>
                <a:cubicBezTo>
                  <a:pt x="75" y="47"/>
                  <a:pt x="75" y="47"/>
                  <a:pt x="75" y="47"/>
                </a:cubicBezTo>
                <a:cubicBezTo>
                  <a:pt x="76" y="48"/>
                  <a:pt x="76" y="49"/>
                  <a:pt x="75" y="50"/>
                </a:cubicBezTo>
                <a:cubicBezTo>
                  <a:pt x="73" y="51"/>
                  <a:pt x="73" y="51"/>
                  <a:pt x="73" y="51"/>
                </a:cubicBezTo>
                <a:cubicBezTo>
                  <a:pt x="74" y="52"/>
                  <a:pt x="74" y="53"/>
                  <a:pt x="74" y="53"/>
                </a:cubicBezTo>
                <a:cubicBezTo>
                  <a:pt x="75" y="54"/>
                  <a:pt x="75" y="55"/>
                  <a:pt x="75" y="55"/>
                </a:cubicBezTo>
                <a:cubicBezTo>
                  <a:pt x="77" y="55"/>
                  <a:pt x="77" y="55"/>
                  <a:pt x="77" y="55"/>
                </a:cubicBezTo>
                <a:cubicBezTo>
                  <a:pt x="79" y="55"/>
                  <a:pt x="79" y="56"/>
                  <a:pt x="79" y="57"/>
                </a:cubicBezTo>
                <a:cubicBezTo>
                  <a:pt x="79" y="57"/>
                  <a:pt x="79" y="57"/>
                  <a:pt x="79" y="57"/>
                </a:cubicBezTo>
                <a:cubicBezTo>
                  <a:pt x="79" y="64"/>
                  <a:pt x="79" y="64"/>
                  <a:pt x="79" y="64"/>
                </a:cubicBezTo>
                <a:cubicBezTo>
                  <a:pt x="79" y="65"/>
                  <a:pt x="79" y="66"/>
                  <a:pt x="77" y="66"/>
                </a:cubicBezTo>
                <a:cubicBezTo>
                  <a:pt x="77" y="66"/>
                  <a:pt x="77" y="66"/>
                  <a:pt x="77" y="66"/>
                </a:cubicBezTo>
                <a:cubicBezTo>
                  <a:pt x="75" y="66"/>
                  <a:pt x="75" y="66"/>
                  <a:pt x="75" y="66"/>
                </a:cubicBezTo>
                <a:cubicBezTo>
                  <a:pt x="75" y="67"/>
                  <a:pt x="75" y="67"/>
                  <a:pt x="74" y="68"/>
                </a:cubicBezTo>
                <a:cubicBezTo>
                  <a:pt x="74" y="68"/>
                  <a:pt x="74" y="68"/>
                  <a:pt x="74" y="68"/>
                </a:cubicBezTo>
                <a:cubicBezTo>
                  <a:pt x="74" y="69"/>
                  <a:pt x="74" y="69"/>
                  <a:pt x="73" y="70"/>
                </a:cubicBezTo>
                <a:cubicBezTo>
                  <a:pt x="75" y="72"/>
                  <a:pt x="75" y="72"/>
                  <a:pt x="75" y="72"/>
                </a:cubicBezTo>
                <a:cubicBezTo>
                  <a:pt x="76" y="72"/>
                  <a:pt x="76" y="74"/>
                  <a:pt x="75" y="74"/>
                </a:cubicBezTo>
                <a:cubicBezTo>
                  <a:pt x="70" y="79"/>
                  <a:pt x="70" y="79"/>
                  <a:pt x="70" y="79"/>
                </a:cubicBezTo>
                <a:cubicBezTo>
                  <a:pt x="70" y="80"/>
                  <a:pt x="68" y="80"/>
                  <a:pt x="68" y="79"/>
                </a:cubicBezTo>
                <a:cubicBezTo>
                  <a:pt x="66" y="78"/>
                  <a:pt x="66" y="78"/>
                  <a:pt x="66" y="78"/>
                </a:cubicBezTo>
                <a:cubicBezTo>
                  <a:pt x="65" y="78"/>
                  <a:pt x="65" y="78"/>
                  <a:pt x="64" y="78"/>
                </a:cubicBezTo>
                <a:cubicBezTo>
                  <a:pt x="63" y="79"/>
                  <a:pt x="63" y="79"/>
                  <a:pt x="62" y="79"/>
                </a:cubicBezTo>
                <a:cubicBezTo>
                  <a:pt x="62" y="81"/>
                  <a:pt x="62" y="81"/>
                  <a:pt x="62" y="81"/>
                </a:cubicBezTo>
                <a:cubicBezTo>
                  <a:pt x="62" y="83"/>
                  <a:pt x="61" y="84"/>
                  <a:pt x="60" y="84"/>
                </a:cubicBezTo>
                <a:cubicBezTo>
                  <a:pt x="60" y="84"/>
                  <a:pt x="60" y="84"/>
                  <a:pt x="60" y="84"/>
                </a:cubicBezTo>
                <a:cubicBezTo>
                  <a:pt x="53" y="84"/>
                  <a:pt x="53" y="84"/>
                  <a:pt x="53" y="84"/>
                </a:cubicBezTo>
                <a:cubicBezTo>
                  <a:pt x="52" y="84"/>
                  <a:pt x="51" y="83"/>
                  <a:pt x="51" y="81"/>
                </a:cubicBezTo>
                <a:cubicBezTo>
                  <a:pt x="51" y="81"/>
                  <a:pt x="51" y="81"/>
                  <a:pt x="51" y="81"/>
                </a:cubicBezTo>
                <a:cubicBezTo>
                  <a:pt x="51" y="79"/>
                  <a:pt x="51" y="79"/>
                  <a:pt x="51" y="79"/>
                </a:cubicBezTo>
                <a:cubicBezTo>
                  <a:pt x="51" y="79"/>
                  <a:pt x="50" y="79"/>
                  <a:pt x="49" y="78"/>
                </a:cubicBezTo>
                <a:cubicBezTo>
                  <a:pt x="49" y="78"/>
                  <a:pt x="49" y="78"/>
                  <a:pt x="49" y="78"/>
                </a:cubicBezTo>
                <a:cubicBezTo>
                  <a:pt x="48" y="78"/>
                  <a:pt x="48" y="78"/>
                  <a:pt x="47" y="78"/>
                </a:cubicBezTo>
                <a:cubicBezTo>
                  <a:pt x="46" y="79"/>
                  <a:pt x="46" y="79"/>
                  <a:pt x="46" y="79"/>
                </a:cubicBezTo>
                <a:cubicBezTo>
                  <a:pt x="46" y="80"/>
                  <a:pt x="46" y="80"/>
                  <a:pt x="46" y="80"/>
                </a:cubicBezTo>
                <a:cubicBezTo>
                  <a:pt x="46" y="82"/>
                  <a:pt x="45" y="84"/>
                  <a:pt x="43" y="84"/>
                </a:cubicBezTo>
                <a:cubicBezTo>
                  <a:pt x="43" y="84"/>
                  <a:pt x="43" y="84"/>
                  <a:pt x="43" y="84"/>
                </a:cubicBezTo>
                <a:cubicBezTo>
                  <a:pt x="16" y="84"/>
                  <a:pt x="16" y="84"/>
                  <a:pt x="16" y="84"/>
                </a:cubicBezTo>
                <a:cubicBezTo>
                  <a:pt x="14" y="84"/>
                  <a:pt x="12" y="82"/>
                  <a:pt x="12" y="80"/>
                </a:cubicBezTo>
                <a:cubicBezTo>
                  <a:pt x="12" y="80"/>
                  <a:pt x="12" y="80"/>
                  <a:pt x="12" y="80"/>
                </a:cubicBezTo>
                <a:cubicBezTo>
                  <a:pt x="12" y="77"/>
                  <a:pt x="12" y="77"/>
                  <a:pt x="12" y="77"/>
                </a:cubicBezTo>
                <a:cubicBezTo>
                  <a:pt x="6" y="77"/>
                  <a:pt x="6" y="77"/>
                  <a:pt x="6" y="77"/>
                </a:cubicBezTo>
                <a:cubicBezTo>
                  <a:pt x="6" y="77"/>
                  <a:pt x="5" y="77"/>
                  <a:pt x="5" y="77"/>
                </a:cubicBezTo>
                <a:cubicBezTo>
                  <a:pt x="4" y="77"/>
                  <a:pt x="2" y="76"/>
                  <a:pt x="1" y="75"/>
                </a:cubicBezTo>
                <a:cubicBezTo>
                  <a:pt x="0" y="73"/>
                  <a:pt x="0" y="71"/>
                  <a:pt x="0" y="70"/>
                </a:cubicBezTo>
                <a:cubicBezTo>
                  <a:pt x="0" y="63"/>
                  <a:pt x="0" y="63"/>
                  <a:pt x="0" y="63"/>
                </a:cubicBezTo>
                <a:cubicBezTo>
                  <a:pt x="0" y="59"/>
                  <a:pt x="0" y="56"/>
                  <a:pt x="2" y="53"/>
                </a:cubicBezTo>
                <a:cubicBezTo>
                  <a:pt x="4" y="47"/>
                  <a:pt x="9" y="43"/>
                  <a:pt x="13" y="39"/>
                </a:cubicBezTo>
                <a:cubicBezTo>
                  <a:pt x="13" y="39"/>
                  <a:pt x="13" y="39"/>
                  <a:pt x="13" y="39"/>
                </a:cubicBezTo>
                <a:cubicBezTo>
                  <a:pt x="13" y="39"/>
                  <a:pt x="13" y="39"/>
                  <a:pt x="13" y="39"/>
                </a:cubicBezTo>
                <a:cubicBezTo>
                  <a:pt x="9" y="34"/>
                  <a:pt x="7" y="29"/>
                  <a:pt x="7" y="23"/>
                </a:cubicBezTo>
                <a:cubicBezTo>
                  <a:pt x="7" y="10"/>
                  <a:pt x="17" y="0"/>
                  <a:pt x="29" y="0"/>
                </a:cubicBezTo>
                <a:close/>
                <a:moveTo>
                  <a:pt x="57" y="52"/>
                </a:moveTo>
                <a:cubicBezTo>
                  <a:pt x="57" y="52"/>
                  <a:pt x="57" y="52"/>
                  <a:pt x="57" y="52"/>
                </a:cubicBezTo>
                <a:cubicBezTo>
                  <a:pt x="59" y="52"/>
                  <a:pt x="61" y="53"/>
                  <a:pt x="63" y="55"/>
                </a:cubicBezTo>
                <a:cubicBezTo>
                  <a:pt x="63" y="55"/>
                  <a:pt x="63" y="55"/>
                  <a:pt x="63" y="55"/>
                </a:cubicBezTo>
                <a:cubicBezTo>
                  <a:pt x="64" y="56"/>
                  <a:pt x="65" y="58"/>
                  <a:pt x="65" y="61"/>
                </a:cubicBezTo>
                <a:cubicBezTo>
                  <a:pt x="65" y="63"/>
                  <a:pt x="64" y="65"/>
                  <a:pt x="63" y="67"/>
                </a:cubicBezTo>
                <a:cubicBezTo>
                  <a:pt x="62" y="67"/>
                  <a:pt x="62" y="67"/>
                  <a:pt x="62" y="67"/>
                </a:cubicBezTo>
                <a:cubicBezTo>
                  <a:pt x="61" y="68"/>
                  <a:pt x="59" y="69"/>
                  <a:pt x="57" y="69"/>
                </a:cubicBezTo>
                <a:cubicBezTo>
                  <a:pt x="54" y="69"/>
                  <a:pt x="52" y="68"/>
                  <a:pt x="51" y="67"/>
                </a:cubicBezTo>
                <a:cubicBezTo>
                  <a:pt x="49" y="65"/>
                  <a:pt x="48" y="63"/>
                  <a:pt x="48" y="61"/>
                </a:cubicBezTo>
                <a:cubicBezTo>
                  <a:pt x="48" y="58"/>
                  <a:pt x="49" y="56"/>
                  <a:pt x="51" y="55"/>
                </a:cubicBezTo>
                <a:cubicBezTo>
                  <a:pt x="52" y="53"/>
                  <a:pt x="54" y="52"/>
                  <a:pt x="57" y="52"/>
                </a:cubicBezTo>
                <a:close/>
                <a:moveTo>
                  <a:pt x="60" y="57"/>
                </a:moveTo>
                <a:cubicBezTo>
                  <a:pt x="60" y="57"/>
                  <a:pt x="60" y="57"/>
                  <a:pt x="60" y="57"/>
                </a:cubicBezTo>
                <a:cubicBezTo>
                  <a:pt x="59" y="57"/>
                  <a:pt x="58" y="56"/>
                  <a:pt x="57" y="56"/>
                </a:cubicBezTo>
                <a:cubicBezTo>
                  <a:pt x="55" y="56"/>
                  <a:pt x="54" y="57"/>
                  <a:pt x="53" y="57"/>
                </a:cubicBezTo>
                <a:cubicBezTo>
                  <a:pt x="53" y="58"/>
                  <a:pt x="52" y="59"/>
                  <a:pt x="52" y="61"/>
                </a:cubicBezTo>
                <a:cubicBezTo>
                  <a:pt x="52" y="62"/>
                  <a:pt x="53" y="63"/>
                  <a:pt x="53" y="64"/>
                </a:cubicBezTo>
                <a:cubicBezTo>
                  <a:pt x="54" y="65"/>
                  <a:pt x="55" y="65"/>
                  <a:pt x="57" y="65"/>
                </a:cubicBezTo>
                <a:cubicBezTo>
                  <a:pt x="58" y="65"/>
                  <a:pt x="59" y="65"/>
                  <a:pt x="60" y="64"/>
                </a:cubicBezTo>
                <a:cubicBezTo>
                  <a:pt x="60" y="64"/>
                  <a:pt x="60" y="64"/>
                  <a:pt x="60" y="64"/>
                </a:cubicBezTo>
                <a:cubicBezTo>
                  <a:pt x="61" y="63"/>
                  <a:pt x="61" y="62"/>
                  <a:pt x="61" y="61"/>
                </a:cubicBezTo>
                <a:cubicBezTo>
                  <a:pt x="61" y="59"/>
                  <a:pt x="61" y="58"/>
                  <a:pt x="60" y="57"/>
                </a:cubicBezTo>
                <a:close/>
                <a:moveTo>
                  <a:pt x="41" y="44"/>
                </a:moveTo>
                <a:cubicBezTo>
                  <a:pt x="41" y="44"/>
                  <a:pt x="41" y="44"/>
                  <a:pt x="41" y="44"/>
                </a:cubicBezTo>
                <a:cubicBezTo>
                  <a:pt x="40" y="43"/>
                  <a:pt x="40" y="43"/>
                  <a:pt x="40" y="43"/>
                </a:cubicBezTo>
                <a:cubicBezTo>
                  <a:pt x="37" y="44"/>
                  <a:pt x="33" y="45"/>
                  <a:pt x="29" y="45"/>
                </a:cubicBezTo>
                <a:cubicBezTo>
                  <a:pt x="26" y="45"/>
                  <a:pt x="22" y="44"/>
                  <a:pt x="19" y="43"/>
                </a:cubicBezTo>
                <a:cubicBezTo>
                  <a:pt x="15" y="46"/>
                  <a:pt x="10" y="51"/>
                  <a:pt x="8" y="56"/>
                </a:cubicBezTo>
                <a:cubicBezTo>
                  <a:pt x="7" y="58"/>
                  <a:pt x="6" y="60"/>
                  <a:pt x="6" y="63"/>
                </a:cubicBezTo>
                <a:cubicBezTo>
                  <a:pt x="6" y="70"/>
                  <a:pt x="6" y="70"/>
                  <a:pt x="6" y="70"/>
                </a:cubicBezTo>
                <a:cubicBezTo>
                  <a:pt x="6" y="70"/>
                  <a:pt x="6" y="70"/>
                  <a:pt x="6" y="71"/>
                </a:cubicBezTo>
                <a:cubicBezTo>
                  <a:pt x="15" y="71"/>
                  <a:pt x="15" y="71"/>
                  <a:pt x="15" y="71"/>
                </a:cubicBezTo>
                <a:cubicBezTo>
                  <a:pt x="15" y="62"/>
                  <a:pt x="15" y="62"/>
                  <a:pt x="15" y="62"/>
                </a:cubicBezTo>
                <a:cubicBezTo>
                  <a:pt x="15" y="61"/>
                  <a:pt x="16" y="60"/>
                  <a:pt x="17" y="60"/>
                </a:cubicBezTo>
                <a:cubicBezTo>
                  <a:pt x="18" y="60"/>
                  <a:pt x="19" y="61"/>
                  <a:pt x="19" y="62"/>
                </a:cubicBezTo>
                <a:cubicBezTo>
                  <a:pt x="19" y="74"/>
                  <a:pt x="19" y="74"/>
                  <a:pt x="19" y="74"/>
                </a:cubicBezTo>
                <a:cubicBezTo>
                  <a:pt x="19" y="74"/>
                  <a:pt x="19" y="74"/>
                  <a:pt x="19" y="74"/>
                </a:cubicBezTo>
                <a:cubicBezTo>
                  <a:pt x="19" y="77"/>
                  <a:pt x="19" y="77"/>
                  <a:pt x="19" y="77"/>
                </a:cubicBezTo>
                <a:cubicBezTo>
                  <a:pt x="39" y="77"/>
                  <a:pt x="39" y="77"/>
                  <a:pt x="39" y="77"/>
                </a:cubicBezTo>
                <a:cubicBezTo>
                  <a:pt x="39" y="76"/>
                  <a:pt x="39" y="76"/>
                  <a:pt x="39" y="76"/>
                </a:cubicBezTo>
                <a:cubicBezTo>
                  <a:pt x="38" y="74"/>
                  <a:pt x="38" y="74"/>
                  <a:pt x="38" y="74"/>
                </a:cubicBezTo>
                <a:cubicBezTo>
                  <a:pt x="37" y="74"/>
                  <a:pt x="37" y="72"/>
                  <a:pt x="38" y="72"/>
                </a:cubicBezTo>
                <a:cubicBezTo>
                  <a:pt x="40" y="70"/>
                  <a:pt x="40" y="70"/>
                  <a:pt x="40" y="70"/>
                </a:cubicBezTo>
                <a:cubicBezTo>
                  <a:pt x="39" y="69"/>
                  <a:pt x="39" y="69"/>
                  <a:pt x="39" y="68"/>
                </a:cubicBezTo>
                <a:cubicBezTo>
                  <a:pt x="38" y="67"/>
                  <a:pt x="38" y="67"/>
                  <a:pt x="38" y="66"/>
                </a:cubicBezTo>
                <a:cubicBezTo>
                  <a:pt x="36" y="66"/>
                  <a:pt x="36" y="66"/>
                  <a:pt x="36" y="66"/>
                </a:cubicBezTo>
                <a:cubicBezTo>
                  <a:pt x="35" y="66"/>
                  <a:pt x="34" y="65"/>
                  <a:pt x="34" y="64"/>
                </a:cubicBezTo>
                <a:cubicBezTo>
                  <a:pt x="34" y="64"/>
                  <a:pt x="34" y="64"/>
                  <a:pt x="34" y="64"/>
                </a:cubicBezTo>
                <a:cubicBezTo>
                  <a:pt x="34" y="57"/>
                  <a:pt x="34" y="57"/>
                  <a:pt x="34" y="57"/>
                </a:cubicBezTo>
                <a:cubicBezTo>
                  <a:pt x="34" y="56"/>
                  <a:pt x="35" y="55"/>
                  <a:pt x="36" y="55"/>
                </a:cubicBezTo>
                <a:cubicBezTo>
                  <a:pt x="36" y="55"/>
                  <a:pt x="36" y="55"/>
                  <a:pt x="36" y="55"/>
                </a:cubicBezTo>
                <a:cubicBezTo>
                  <a:pt x="38" y="55"/>
                  <a:pt x="38" y="55"/>
                  <a:pt x="38" y="55"/>
                </a:cubicBezTo>
                <a:cubicBezTo>
                  <a:pt x="38" y="55"/>
                  <a:pt x="38" y="54"/>
                  <a:pt x="39" y="53"/>
                </a:cubicBezTo>
                <a:cubicBezTo>
                  <a:pt x="39" y="53"/>
                  <a:pt x="39" y="53"/>
                  <a:pt x="39" y="53"/>
                </a:cubicBezTo>
                <a:cubicBezTo>
                  <a:pt x="39" y="53"/>
                  <a:pt x="39" y="52"/>
                  <a:pt x="40" y="51"/>
                </a:cubicBezTo>
                <a:cubicBezTo>
                  <a:pt x="38" y="50"/>
                  <a:pt x="38" y="50"/>
                  <a:pt x="38" y="50"/>
                </a:cubicBezTo>
                <a:cubicBezTo>
                  <a:pt x="37" y="49"/>
                  <a:pt x="37" y="48"/>
                  <a:pt x="38" y="47"/>
                </a:cubicBezTo>
                <a:cubicBezTo>
                  <a:pt x="41" y="44"/>
                  <a:pt x="41" y="44"/>
                  <a:pt x="41" y="44"/>
                </a:cubicBezTo>
                <a:close/>
                <a:moveTo>
                  <a:pt x="62" y="46"/>
                </a:moveTo>
                <a:cubicBezTo>
                  <a:pt x="62" y="46"/>
                  <a:pt x="62" y="46"/>
                  <a:pt x="62" y="46"/>
                </a:cubicBezTo>
                <a:cubicBezTo>
                  <a:pt x="62" y="46"/>
                  <a:pt x="61" y="46"/>
                  <a:pt x="60" y="46"/>
                </a:cubicBezTo>
                <a:cubicBezTo>
                  <a:pt x="59" y="45"/>
                  <a:pt x="58" y="45"/>
                  <a:pt x="58" y="44"/>
                </a:cubicBezTo>
                <a:cubicBezTo>
                  <a:pt x="58" y="42"/>
                  <a:pt x="58" y="42"/>
                  <a:pt x="58" y="42"/>
                </a:cubicBezTo>
                <a:cubicBezTo>
                  <a:pt x="55" y="42"/>
                  <a:pt x="55" y="42"/>
                  <a:pt x="55" y="42"/>
                </a:cubicBezTo>
                <a:cubicBezTo>
                  <a:pt x="55" y="44"/>
                  <a:pt x="55" y="44"/>
                  <a:pt x="55" y="44"/>
                </a:cubicBezTo>
                <a:cubicBezTo>
                  <a:pt x="55" y="45"/>
                  <a:pt x="55" y="45"/>
                  <a:pt x="54" y="46"/>
                </a:cubicBezTo>
                <a:cubicBezTo>
                  <a:pt x="53" y="46"/>
                  <a:pt x="52" y="46"/>
                  <a:pt x="51" y="46"/>
                </a:cubicBezTo>
                <a:cubicBezTo>
                  <a:pt x="51" y="46"/>
                  <a:pt x="51" y="46"/>
                  <a:pt x="51" y="46"/>
                </a:cubicBezTo>
                <a:cubicBezTo>
                  <a:pt x="50" y="47"/>
                  <a:pt x="49" y="47"/>
                  <a:pt x="48" y="48"/>
                </a:cubicBezTo>
                <a:cubicBezTo>
                  <a:pt x="47" y="48"/>
                  <a:pt x="46" y="48"/>
                  <a:pt x="45" y="48"/>
                </a:cubicBezTo>
                <a:cubicBezTo>
                  <a:pt x="44" y="46"/>
                  <a:pt x="44" y="46"/>
                  <a:pt x="44" y="46"/>
                </a:cubicBezTo>
                <a:cubicBezTo>
                  <a:pt x="42" y="48"/>
                  <a:pt x="42" y="48"/>
                  <a:pt x="42" y="48"/>
                </a:cubicBezTo>
                <a:cubicBezTo>
                  <a:pt x="44" y="50"/>
                  <a:pt x="44" y="50"/>
                  <a:pt x="44" y="50"/>
                </a:cubicBezTo>
                <a:cubicBezTo>
                  <a:pt x="44" y="50"/>
                  <a:pt x="44" y="51"/>
                  <a:pt x="44" y="52"/>
                </a:cubicBezTo>
                <a:cubicBezTo>
                  <a:pt x="43" y="53"/>
                  <a:pt x="43" y="54"/>
                  <a:pt x="42" y="55"/>
                </a:cubicBezTo>
                <a:cubicBezTo>
                  <a:pt x="42" y="55"/>
                  <a:pt x="42" y="55"/>
                  <a:pt x="42" y="55"/>
                </a:cubicBezTo>
                <a:cubicBezTo>
                  <a:pt x="42" y="56"/>
                  <a:pt x="42" y="57"/>
                  <a:pt x="42" y="58"/>
                </a:cubicBezTo>
                <a:cubicBezTo>
                  <a:pt x="41" y="59"/>
                  <a:pt x="41" y="59"/>
                  <a:pt x="40" y="59"/>
                </a:cubicBezTo>
                <a:cubicBezTo>
                  <a:pt x="38" y="59"/>
                  <a:pt x="38" y="59"/>
                  <a:pt x="38" y="59"/>
                </a:cubicBezTo>
                <a:cubicBezTo>
                  <a:pt x="38" y="62"/>
                  <a:pt x="38" y="62"/>
                  <a:pt x="38" y="62"/>
                </a:cubicBezTo>
                <a:cubicBezTo>
                  <a:pt x="40" y="62"/>
                  <a:pt x="40" y="62"/>
                  <a:pt x="40" y="62"/>
                </a:cubicBezTo>
                <a:cubicBezTo>
                  <a:pt x="40" y="62"/>
                  <a:pt x="41" y="63"/>
                  <a:pt x="41" y="64"/>
                </a:cubicBezTo>
                <a:cubicBezTo>
                  <a:pt x="42" y="65"/>
                  <a:pt x="42" y="66"/>
                  <a:pt x="42" y="67"/>
                </a:cubicBezTo>
                <a:cubicBezTo>
                  <a:pt x="42" y="67"/>
                  <a:pt x="42" y="67"/>
                  <a:pt x="42" y="67"/>
                </a:cubicBezTo>
                <a:cubicBezTo>
                  <a:pt x="42" y="67"/>
                  <a:pt x="42" y="67"/>
                  <a:pt x="42" y="67"/>
                </a:cubicBezTo>
                <a:cubicBezTo>
                  <a:pt x="43" y="67"/>
                  <a:pt x="43" y="68"/>
                  <a:pt x="44" y="69"/>
                </a:cubicBezTo>
                <a:cubicBezTo>
                  <a:pt x="44" y="70"/>
                  <a:pt x="44" y="71"/>
                  <a:pt x="44" y="72"/>
                </a:cubicBezTo>
                <a:cubicBezTo>
                  <a:pt x="42" y="73"/>
                  <a:pt x="42" y="73"/>
                  <a:pt x="42" y="73"/>
                </a:cubicBezTo>
                <a:cubicBezTo>
                  <a:pt x="44" y="75"/>
                  <a:pt x="44" y="75"/>
                  <a:pt x="44" y="75"/>
                </a:cubicBezTo>
                <a:cubicBezTo>
                  <a:pt x="45" y="74"/>
                  <a:pt x="45" y="74"/>
                  <a:pt x="45" y="74"/>
                </a:cubicBezTo>
                <a:cubicBezTo>
                  <a:pt x="46" y="73"/>
                  <a:pt x="47" y="73"/>
                  <a:pt x="48" y="73"/>
                </a:cubicBezTo>
                <a:cubicBezTo>
                  <a:pt x="49" y="74"/>
                  <a:pt x="50" y="74"/>
                  <a:pt x="51" y="75"/>
                </a:cubicBezTo>
                <a:cubicBezTo>
                  <a:pt x="51" y="75"/>
                  <a:pt x="51" y="75"/>
                  <a:pt x="51" y="75"/>
                </a:cubicBezTo>
                <a:cubicBezTo>
                  <a:pt x="52" y="75"/>
                  <a:pt x="53" y="75"/>
                  <a:pt x="53" y="76"/>
                </a:cubicBezTo>
                <a:cubicBezTo>
                  <a:pt x="54" y="76"/>
                  <a:pt x="55" y="77"/>
                  <a:pt x="55" y="78"/>
                </a:cubicBezTo>
                <a:cubicBezTo>
                  <a:pt x="55" y="80"/>
                  <a:pt x="55" y="80"/>
                  <a:pt x="55" y="80"/>
                </a:cubicBezTo>
                <a:cubicBezTo>
                  <a:pt x="58" y="80"/>
                  <a:pt x="58" y="80"/>
                  <a:pt x="58" y="80"/>
                </a:cubicBezTo>
                <a:cubicBezTo>
                  <a:pt x="58" y="78"/>
                  <a:pt x="58" y="78"/>
                  <a:pt x="58" y="78"/>
                </a:cubicBezTo>
                <a:cubicBezTo>
                  <a:pt x="58" y="77"/>
                  <a:pt x="59" y="76"/>
                  <a:pt x="60" y="76"/>
                </a:cubicBezTo>
                <a:cubicBezTo>
                  <a:pt x="60" y="76"/>
                  <a:pt x="61" y="75"/>
                  <a:pt x="62" y="75"/>
                </a:cubicBezTo>
                <a:cubicBezTo>
                  <a:pt x="62" y="75"/>
                  <a:pt x="62" y="75"/>
                  <a:pt x="62" y="75"/>
                </a:cubicBezTo>
                <a:cubicBezTo>
                  <a:pt x="63" y="74"/>
                  <a:pt x="64" y="74"/>
                  <a:pt x="65" y="73"/>
                </a:cubicBezTo>
                <a:cubicBezTo>
                  <a:pt x="66" y="73"/>
                  <a:pt x="67" y="73"/>
                  <a:pt x="68" y="74"/>
                </a:cubicBezTo>
                <a:cubicBezTo>
                  <a:pt x="69" y="75"/>
                  <a:pt x="69" y="75"/>
                  <a:pt x="69" y="75"/>
                </a:cubicBezTo>
                <a:cubicBezTo>
                  <a:pt x="71" y="73"/>
                  <a:pt x="71" y="73"/>
                  <a:pt x="71" y="73"/>
                </a:cubicBezTo>
                <a:cubicBezTo>
                  <a:pt x="70" y="72"/>
                  <a:pt x="70" y="72"/>
                  <a:pt x="70" y="72"/>
                </a:cubicBezTo>
                <a:cubicBezTo>
                  <a:pt x="69" y="71"/>
                  <a:pt x="69" y="70"/>
                  <a:pt x="69" y="69"/>
                </a:cubicBezTo>
                <a:cubicBezTo>
                  <a:pt x="70" y="68"/>
                  <a:pt x="70" y="67"/>
                  <a:pt x="71" y="67"/>
                </a:cubicBezTo>
                <a:cubicBezTo>
                  <a:pt x="71" y="67"/>
                  <a:pt x="71" y="67"/>
                  <a:pt x="71" y="67"/>
                </a:cubicBezTo>
                <a:cubicBezTo>
                  <a:pt x="71" y="66"/>
                  <a:pt x="71" y="65"/>
                  <a:pt x="72" y="64"/>
                </a:cubicBezTo>
                <a:cubicBezTo>
                  <a:pt x="72" y="63"/>
                  <a:pt x="73" y="62"/>
                  <a:pt x="74" y="62"/>
                </a:cubicBezTo>
                <a:cubicBezTo>
                  <a:pt x="75" y="62"/>
                  <a:pt x="75" y="62"/>
                  <a:pt x="75" y="62"/>
                </a:cubicBezTo>
                <a:cubicBezTo>
                  <a:pt x="75" y="59"/>
                  <a:pt x="75" y="59"/>
                  <a:pt x="75" y="59"/>
                </a:cubicBezTo>
                <a:cubicBezTo>
                  <a:pt x="74" y="59"/>
                  <a:pt x="74" y="59"/>
                  <a:pt x="74" y="59"/>
                </a:cubicBezTo>
                <a:cubicBezTo>
                  <a:pt x="74" y="59"/>
                  <a:pt x="74" y="59"/>
                  <a:pt x="74" y="59"/>
                </a:cubicBezTo>
                <a:cubicBezTo>
                  <a:pt x="73" y="59"/>
                  <a:pt x="72" y="59"/>
                  <a:pt x="72" y="58"/>
                </a:cubicBezTo>
                <a:cubicBezTo>
                  <a:pt x="71" y="57"/>
                  <a:pt x="71" y="56"/>
                  <a:pt x="71" y="55"/>
                </a:cubicBezTo>
                <a:cubicBezTo>
                  <a:pt x="70" y="54"/>
                  <a:pt x="70" y="53"/>
                  <a:pt x="69" y="52"/>
                </a:cubicBezTo>
                <a:cubicBezTo>
                  <a:pt x="69" y="51"/>
                  <a:pt x="69" y="50"/>
                  <a:pt x="70" y="50"/>
                </a:cubicBezTo>
                <a:cubicBezTo>
                  <a:pt x="71" y="48"/>
                  <a:pt x="71" y="48"/>
                  <a:pt x="71" y="48"/>
                </a:cubicBezTo>
                <a:cubicBezTo>
                  <a:pt x="69" y="46"/>
                  <a:pt x="69" y="46"/>
                  <a:pt x="69" y="46"/>
                </a:cubicBezTo>
                <a:cubicBezTo>
                  <a:pt x="68" y="48"/>
                  <a:pt x="68" y="48"/>
                  <a:pt x="68" y="48"/>
                </a:cubicBezTo>
                <a:cubicBezTo>
                  <a:pt x="67" y="48"/>
                  <a:pt x="66" y="48"/>
                  <a:pt x="65" y="48"/>
                </a:cubicBezTo>
                <a:cubicBezTo>
                  <a:pt x="64" y="47"/>
                  <a:pt x="63" y="47"/>
                  <a:pt x="63" y="46"/>
                </a:cubicBezTo>
                <a:cubicBezTo>
                  <a:pt x="62" y="46"/>
                  <a:pt x="62" y="46"/>
                  <a:pt x="62" y="46"/>
                </a:cubicBezTo>
                <a:close/>
                <a:moveTo>
                  <a:pt x="29" y="6"/>
                </a:moveTo>
                <a:cubicBezTo>
                  <a:pt x="29" y="6"/>
                  <a:pt x="29" y="6"/>
                  <a:pt x="29" y="6"/>
                </a:cubicBezTo>
                <a:cubicBezTo>
                  <a:pt x="20" y="6"/>
                  <a:pt x="13" y="14"/>
                  <a:pt x="13" y="23"/>
                </a:cubicBezTo>
                <a:cubicBezTo>
                  <a:pt x="13" y="31"/>
                  <a:pt x="20" y="39"/>
                  <a:pt x="29" y="39"/>
                </a:cubicBezTo>
                <a:cubicBezTo>
                  <a:pt x="38" y="39"/>
                  <a:pt x="45" y="31"/>
                  <a:pt x="45" y="23"/>
                </a:cubicBezTo>
                <a:cubicBezTo>
                  <a:pt x="45" y="14"/>
                  <a:pt x="38" y="6"/>
                  <a:pt x="29" y="6"/>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6"/>
          <p:cNvSpPr>
            <a:spLocks noEditPoints="1"/>
          </p:cNvSpPr>
          <p:nvPr/>
        </p:nvSpPr>
        <p:spPr bwMode="auto">
          <a:xfrm>
            <a:off x="4230839" y="3796793"/>
            <a:ext cx="320373" cy="331419"/>
          </a:xfrm>
          <a:custGeom>
            <a:avLst/>
            <a:gdLst>
              <a:gd name="T0" fmla="*/ 74 w 86"/>
              <a:gd name="T1" fmla="*/ 13 h 89"/>
              <a:gd name="T2" fmla="*/ 86 w 86"/>
              <a:gd name="T3" fmla="*/ 48 h 89"/>
              <a:gd name="T4" fmla="*/ 42 w 86"/>
              <a:gd name="T5" fmla="*/ 85 h 89"/>
              <a:gd name="T6" fmla="*/ 28 w 86"/>
              <a:gd name="T7" fmla="*/ 79 h 89"/>
              <a:gd name="T8" fmla="*/ 16 w 86"/>
              <a:gd name="T9" fmla="*/ 84 h 89"/>
              <a:gd name="T10" fmla="*/ 13 w 86"/>
              <a:gd name="T11" fmla="*/ 82 h 89"/>
              <a:gd name="T12" fmla="*/ 15 w 86"/>
              <a:gd name="T13" fmla="*/ 53 h 89"/>
              <a:gd name="T14" fmla="*/ 42 w 86"/>
              <a:gd name="T15" fmla="*/ 53 h 89"/>
              <a:gd name="T16" fmla="*/ 44 w 86"/>
              <a:gd name="T17" fmla="*/ 56 h 89"/>
              <a:gd name="T18" fmla="*/ 36 w 86"/>
              <a:gd name="T19" fmla="*/ 64 h 89"/>
              <a:gd name="T20" fmla="*/ 80 w 86"/>
              <a:gd name="T21" fmla="*/ 45 h 89"/>
              <a:gd name="T22" fmla="*/ 65 w 86"/>
              <a:gd name="T23" fmla="*/ 59 h 89"/>
              <a:gd name="T24" fmla="*/ 63 w 86"/>
              <a:gd name="T25" fmla="*/ 45 h 89"/>
              <a:gd name="T26" fmla="*/ 45 w 86"/>
              <a:gd name="T27" fmla="*/ 47 h 89"/>
              <a:gd name="T28" fmla="*/ 41 w 86"/>
              <a:gd name="T29" fmla="*/ 47 h 89"/>
              <a:gd name="T30" fmla="*/ 23 w 86"/>
              <a:gd name="T31" fmla="*/ 45 h 89"/>
              <a:gd name="T32" fmla="*/ 21 w 86"/>
              <a:gd name="T33" fmla="*/ 49 h 89"/>
              <a:gd name="T34" fmla="*/ 19 w 86"/>
              <a:gd name="T35" fmla="*/ 45 h 89"/>
              <a:gd name="T36" fmla="*/ 8 w 86"/>
              <a:gd name="T37" fmla="*/ 52 h 89"/>
              <a:gd name="T38" fmla="*/ 0 w 86"/>
              <a:gd name="T39" fmla="*/ 43 h 89"/>
              <a:gd name="T40" fmla="*/ 43 w 86"/>
              <a:gd name="T41" fmla="*/ 0 h 89"/>
              <a:gd name="T42" fmla="*/ 38 w 86"/>
              <a:gd name="T43" fmla="*/ 57 h 89"/>
              <a:gd name="T44" fmla="*/ 17 w 86"/>
              <a:gd name="T45" fmla="*/ 77 h 89"/>
              <a:gd name="T46" fmla="*/ 25 w 86"/>
              <a:gd name="T47" fmla="*/ 72 h 89"/>
              <a:gd name="T48" fmla="*/ 36 w 86"/>
              <a:gd name="T49" fmla="*/ 79 h 89"/>
              <a:gd name="T50" fmla="*/ 79 w 86"/>
              <a:gd name="T51" fmla="*/ 63 h 89"/>
              <a:gd name="T52" fmla="*/ 32 w 86"/>
              <a:gd name="T53" fmla="*/ 65 h 89"/>
              <a:gd name="T54" fmla="*/ 38 w 86"/>
              <a:gd name="T55" fmla="*/ 57 h 89"/>
              <a:gd name="T56" fmla="*/ 69 w 86"/>
              <a:gd name="T57" fmla="*/ 17 h 89"/>
              <a:gd name="T58" fmla="*/ 63 w 86"/>
              <a:gd name="T59" fmla="*/ 20 h 89"/>
              <a:gd name="T60" fmla="*/ 80 w 86"/>
              <a:gd name="T61" fmla="*/ 41 h 89"/>
              <a:gd name="T62" fmla="*/ 65 w 86"/>
              <a:gd name="T63" fmla="*/ 14 h 89"/>
              <a:gd name="T64" fmla="*/ 58 w 86"/>
              <a:gd name="T65" fmla="*/ 10 h 89"/>
              <a:gd name="T66" fmla="*/ 62 w 86"/>
              <a:gd name="T67" fmla="*/ 16 h 89"/>
              <a:gd name="T68" fmla="*/ 49 w 86"/>
              <a:gd name="T69" fmla="*/ 7 h 89"/>
              <a:gd name="T70" fmla="*/ 45 w 86"/>
              <a:gd name="T71" fmla="*/ 7 h 89"/>
              <a:gd name="T72" fmla="*/ 56 w 86"/>
              <a:gd name="T73" fmla="*/ 18 h 89"/>
              <a:gd name="T74" fmla="*/ 57 w 86"/>
              <a:gd name="T75" fmla="*/ 16 h 89"/>
              <a:gd name="T76" fmla="*/ 41 w 86"/>
              <a:gd name="T77" fmla="*/ 7 h 89"/>
              <a:gd name="T78" fmla="*/ 37 w 86"/>
              <a:gd name="T79" fmla="*/ 7 h 89"/>
              <a:gd name="T80" fmla="*/ 29 w 86"/>
              <a:gd name="T81" fmla="*/ 18 h 89"/>
              <a:gd name="T82" fmla="*/ 41 w 86"/>
              <a:gd name="T83" fmla="*/ 21 h 89"/>
              <a:gd name="T84" fmla="*/ 29 w 86"/>
              <a:gd name="T85" fmla="*/ 10 h 89"/>
              <a:gd name="T86" fmla="*/ 22 w 86"/>
              <a:gd name="T87" fmla="*/ 14 h 89"/>
              <a:gd name="T88" fmla="*/ 26 w 86"/>
              <a:gd name="T89" fmla="*/ 14 h 89"/>
              <a:gd name="T90" fmla="*/ 18 w 86"/>
              <a:gd name="T91" fmla="*/ 16 h 89"/>
              <a:gd name="T92" fmla="*/ 17 w 86"/>
              <a:gd name="T93" fmla="*/ 17 h 89"/>
              <a:gd name="T94" fmla="*/ 19 w 86"/>
              <a:gd name="T95" fmla="*/ 41 h 89"/>
              <a:gd name="T96" fmla="*/ 18 w 86"/>
              <a:gd name="T97" fmla="*/ 16 h 89"/>
              <a:gd name="T98" fmla="*/ 60 w 86"/>
              <a:gd name="T99" fmla="*/ 21 h 89"/>
              <a:gd name="T100" fmla="*/ 45 w 86"/>
              <a:gd name="T101" fmla="*/ 25 h 89"/>
              <a:gd name="T102" fmla="*/ 63 w 86"/>
              <a:gd name="T103" fmla="*/ 41 h 89"/>
              <a:gd name="T104" fmla="*/ 41 w 86"/>
              <a:gd name="T105" fmla="*/ 25 h 89"/>
              <a:gd name="T106" fmla="*/ 29 w 86"/>
              <a:gd name="T107" fmla="*/ 22 h 89"/>
              <a:gd name="T108" fmla="*/ 23 w 86"/>
              <a:gd name="T109" fmla="*/ 41 h 89"/>
              <a:gd name="T110" fmla="*/ 41 w 86"/>
              <a:gd name="T111"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89">
                <a:moveTo>
                  <a:pt x="43" y="0"/>
                </a:moveTo>
                <a:cubicBezTo>
                  <a:pt x="55" y="0"/>
                  <a:pt x="66" y="5"/>
                  <a:pt x="74" y="13"/>
                </a:cubicBezTo>
                <a:cubicBezTo>
                  <a:pt x="82" y="20"/>
                  <a:pt x="86" y="31"/>
                  <a:pt x="86" y="43"/>
                </a:cubicBezTo>
                <a:cubicBezTo>
                  <a:pt x="86" y="45"/>
                  <a:pt x="86" y="46"/>
                  <a:pt x="86" y="48"/>
                </a:cubicBezTo>
                <a:cubicBezTo>
                  <a:pt x="86" y="72"/>
                  <a:pt x="64" y="89"/>
                  <a:pt x="42" y="85"/>
                </a:cubicBezTo>
                <a:cubicBezTo>
                  <a:pt x="42" y="85"/>
                  <a:pt x="42" y="85"/>
                  <a:pt x="42" y="85"/>
                </a:cubicBezTo>
                <a:cubicBezTo>
                  <a:pt x="39" y="84"/>
                  <a:pt x="37" y="84"/>
                  <a:pt x="35" y="83"/>
                </a:cubicBezTo>
                <a:cubicBezTo>
                  <a:pt x="32" y="82"/>
                  <a:pt x="30" y="81"/>
                  <a:pt x="28" y="79"/>
                </a:cubicBezTo>
                <a:cubicBezTo>
                  <a:pt x="27" y="78"/>
                  <a:pt x="25" y="77"/>
                  <a:pt x="24" y="76"/>
                </a:cubicBezTo>
                <a:cubicBezTo>
                  <a:pt x="16" y="84"/>
                  <a:pt x="16" y="84"/>
                  <a:pt x="16" y="84"/>
                </a:cubicBezTo>
                <a:cubicBezTo>
                  <a:pt x="15" y="84"/>
                  <a:pt x="14" y="84"/>
                  <a:pt x="13" y="84"/>
                </a:cubicBezTo>
                <a:cubicBezTo>
                  <a:pt x="13" y="83"/>
                  <a:pt x="13" y="83"/>
                  <a:pt x="13" y="82"/>
                </a:cubicBezTo>
                <a:cubicBezTo>
                  <a:pt x="13" y="55"/>
                  <a:pt x="13" y="55"/>
                  <a:pt x="13" y="55"/>
                </a:cubicBezTo>
                <a:cubicBezTo>
                  <a:pt x="13" y="54"/>
                  <a:pt x="14" y="53"/>
                  <a:pt x="15" y="53"/>
                </a:cubicBezTo>
                <a:cubicBezTo>
                  <a:pt x="15" y="53"/>
                  <a:pt x="15" y="53"/>
                  <a:pt x="15" y="53"/>
                </a:cubicBezTo>
                <a:cubicBezTo>
                  <a:pt x="42" y="53"/>
                  <a:pt x="42" y="53"/>
                  <a:pt x="42" y="53"/>
                </a:cubicBezTo>
                <a:cubicBezTo>
                  <a:pt x="43" y="53"/>
                  <a:pt x="44" y="54"/>
                  <a:pt x="44" y="55"/>
                </a:cubicBezTo>
                <a:cubicBezTo>
                  <a:pt x="44" y="55"/>
                  <a:pt x="44" y="56"/>
                  <a:pt x="44" y="56"/>
                </a:cubicBezTo>
                <a:cubicBezTo>
                  <a:pt x="44" y="56"/>
                  <a:pt x="44" y="56"/>
                  <a:pt x="44" y="56"/>
                </a:cubicBezTo>
                <a:cubicBezTo>
                  <a:pt x="36" y="64"/>
                  <a:pt x="36" y="64"/>
                  <a:pt x="36" y="64"/>
                </a:cubicBezTo>
                <a:cubicBezTo>
                  <a:pt x="42" y="68"/>
                  <a:pt x="50" y="71"/>
                  <a:pt x="58" y="69"/>
                </a:cubicBezTo>
                <a:cubicBezTo>
                  <a:pt x="72" y="67"/>
                  <a:pt x="79" y="58"/>
                  <a:pt x="80" y="45"/>
                </a:cubicBezTo>
                <a:cubicBezTo>
                  <a:pt x="67" y="45"/>
                  <a:pt x="67" y="45"/>
                  <a:pt x="67" y="45"/>
                </a:cubicBezTo>
                <a:cubicBezTo>
                  <a:pt x="67" y="50"/>
                  <a:pt x="66" y="55"/>
                  <a:pt x="65" y="59"/>
                </a:cubicBezTo>
                <a:cubicBezTo>
                  <a:pt x="64" y="63"/>
                  <a:pt x="61" y="62"/>
                  <a:pt x="61" y="59"/>
                </a:cubicBezTo>
                <a:cubicBezTo>
                  <a:pt x="62" y="55"/>
                  <a:pt x="63" y="50"/>
                  <a:pt x="63" y="45"/>
                </a:cubicBezTo>
                <a:cubicBezTo>
                  <a:pt x="45" y="45"/>
                  <a:pt x="45" y="45"/>
                  <a:pt x="45" y="45"/>
                </a:cubicBezTo>
                <a:cubicBezTo>
                  <a:pt x="45" y="47"/>
                  <a:pt x="45" y="47"/>
                  <a:pt x="45" y="47"/>
                </a:cubicBezTo>
                <a:cubicBezTo>
                  <a:pt x="45" y="48"/>
                  <a:pt x="44" y="49"/>
                  <a:pt x="43" y="49"/>
                </a:cubicBezTo>
                <a:cubicBezTo>
                  <a:pt x="42" y="49"/>
                  <a:pt x="41" y="48"/>
                  <a:pt x="41" y="47"/>
                </a:cubicBezTo>
                <a:cubicBezTo>
                  <a:pt x="41" y="45"/>
                  <a:pt x="41" y="45"/>
                  <a:pt x="41" y="45"/>
                </a:cubicBezTo>
                <a:cubicBezTo>
                  <a:pt x="23" y="45"/>
                  <a:pt x="23" y="45"/>
                  <a:pt x="23" y="45"/>
                </a:cubicBezTo>
                <a:cubicBezTo>
                  <a:pt x="23" y="47"/>
                  <a:pt x="23" y="47"/>
                  <a:pt x="23" y="47"/>
                </a:cubicBezTo>
                <a:cubicBezTo>
                  <a:pt x="23" y="48"/>
                  <a:pt x="22" y="49"/>
                  <a:pt x="21" y="49"/>
                </a:cubicBezTo>
                <a:cubicBezTo>
                  <a:pt x="20" y="49"/>
                  <a:pt x="19" y="48"/>
                  <a:pt x="19" y="47"/>
                </a:cubicBezTo>
                <a:cubicBezTo>
                  <a:pt x="19" y="45"/>
                  <a:pt x="19" y="45"/>
                  <a:pt x="19" y="45"/>
                </a:cubicBezTo>
                <a:cubicBezTo>
                  <a:pt x="7" y="45"/>
                  <a:pt x="7" y="45"/>
                  <a:pt x="7" y="45"/>
                </a:cubicBezTo>
                <a:cubicBezTo>
                  <a:pt x="7" y="48"/>
                  <a:pt x="7" y="50"/>
                  <a:pt x="8" y="52"/>
                </a:cubicBezTo>
                <a:cubicBezTo>
                  <a:pt x="10" y="58"/>
                  <a:pt x="3" y="60"/>
                  <a:pt x="2" y="56"/>
                </a:cubicBezTo>
                <a:cubicBezTo>
                  <a:pt x="1" y="52"/>
                  <a:pt x="0" y="47"/>
                  <a:pt x="0" y="43"/>
                </a:cubicBezTo>
                <a:cubicBezTo>
                  <a:pt x="0" y="31"/>
                  <a:pt x="5" y="20"/>
                  <a:pt x="13" y="13"/>
                </a:cubicBezTo>
                <a:cubicBezTo>
                  <a:pt x="21" y="5"/>
                  <a:pt x="31" y="0"/>
                  <a:pt x="43" y="0"/>
                </a:cubicBezTo>
                <a:close/>
                <a:moveTo>
                  <a:pt x="38" y="57"/>
                </a:moveTo>
                <a:cubicBezTo>
                  <a:pt x="38" y="57"/>
                  <a:pt x="38" y="57"/>
                  <a:pt x="38" y="57"/>
                </a:cubicBezTo>
                <a:cubicBezTo>
                  <a:pt x="17" y="57"/>
                  <a:pt x="17" y="57"/>
                  <a:pt x="17" y="57"/>
                </a:cubicBezTo>
                <a:cubicBezTo>
                  <a:pt x="17" y="77"/>
                  <a:pt x="17" y="77"/>
                  <a:pt x="17" y="77"/>
                </a:cubicBezTo>
                <a:cubicBezTo>
                  <a:pt x="22" y="72"/>
                  <a:pt x="22" y="72"/>
                  <a:pt x="22" y="72"/>
                </a:cubicBezTo>
                <a:cubicBezTo>
                  <a:pt x="23" y="71"/>
                  <a:pt x="24" y="71"/>
                  <a:pt x="25" y="72"/>
                </a:cubicBezTo>
                <a:cubicBezTo>
                  <a:pt x="27" y="73"/>
                  <a:pt x="29" y="75"/>
                  <a:pt x="30" y="76"/>
                </a:cubicBezTo>
                <a:cubicBezTo>
                  <a:pt x="32" y="77"/>
                  <a:pt x="34" y="78"/>
                  <a:pt x="36" y="79"/>
                </a:cubicBezTo>
                <a:cubicBezTo>
                  <a:pt x="38" y="80"/>
                  <a:pt x="40" y="81"/>
                  <a:pt x="42" y="81"/>
                </a:cubicBezTo>
                <a:cubicBezTo>
                  <a:pt x="57" y="84"/>
                  <a:pt x="72" y="77"/>
                  <a:pt x="79" y="63"/>
                </a:cubicBezTo>
                <a:cubicBezTo>
                  <a:pt x="74" y="67"/>
                  <a:pt x="67" y="72"/>
                  <a:pt x="59" y="73"/>
                </a:cubicBezTo>
                <a:cubicBezTo>
                  <a:pt x="49" y="75"/>
                  <a:pt x="38" y="72"/>
                  <a:pt x="32" y="65"/>
                </a:cubicBezTo>
                <a:cubicBezTo>
                  <a:pt x="31" y="64"/>
                  <a:pt x="31" y="63"/>
                  <a:pt x="32" y="62"/>
                </a:cubicBezTo>
                <a:cubicBezTo>
                  <a:pt x="38" y="57"/>
                  <a:pt x="38" y="57"/>
                  <a:pt x="38" y="57"/>
                </a:cubicBezTo>
                <a:close/>
                <a:moveTo>
                  <a:pt x="69" y="17"/>
                </a:moveTo>
                <a:cubicBezTo>
                  <a:pt x="69" y="17"/>
                  <a:pt x="69" y="17"/>
                  <a:pt x="69" y="17"/>
                </a:cubicBezTo>
                <a:cubicBezTo>
                  <a:pt x="69" y="17"/>
                  <a:pt x="68" y="17"/>
                  <a:pt x="68" y="16"/>
                </a:cubicBezTo>
                <a:cubicBezTo>
                  <a:pt x="67" y="18"/>
                  <a:pt x="65" y="19"/>
                  <a:pt x="63" y="20"/>
                </a:cubicBezTo>
                <a:cubicBezTo>
                  <a:pt x="65" y="26"/>
                  <a:pt x="67" y="33"/>
                  <a:pt x="67" y="41"/>
                </a:cubicBezTo>
                <a:cubicBezTo>
                  <a:pt x="80" y="41"/>
                  <a:pt x="80" y="41"/>
                  <a:pt x="80" y="41"/>
                </a:cubicBezTo>
                <a:cubicBezTo>
                  <a:pt x="79" y="32"/>
                  <a:pt x="75" y="23"/>
                  <a:pt x="69" y="17"/>
                </a:cubicBezTo>
                <a:close/>
                <a:moveTo>
                  <a:pt x="65" y="14"/>
                </a:moveTo>
                <a:cubicBezTo>
                  <a:pt x="65" y="14"/>
                  <a:pt x="65" y="14"/>
                  <a:pt x="65" y="14"/>
                </a:cubicBezTo>
                <a:cubicBezTo>
                  <a:pt x="63" y="12"/>
                  <a:pt x="60" y="11"/>
                  <a:pt x="58" y="10"/>
                </a:cubicBezTo>
                <a:cubicBezTo>
                  <a:pt x="59" y="11"/>
                  <a:pt x="60" y="12"/>
                  <a:pt x="60" y="14"/>
                </a:cubicBezTo>
                <a:cubicBezTo>
                  <a:pt x="61" y="15"/>
                  <a:pt x="61" y="15"/>
                  <a:pt x="62" y="16"/>
                </a:cubicBezTo>
                <a:cubicBezTo>
                  <a:pt x="63" y="15"/>
                  <a:pt x="64" y="15"/>
                  <a:pt x="65" y="14"/>
                </a:cubicBezTo>
                <a:close/>
                <a:moveTo>
                  <a:pt x="49" y="7"/>
                </a:moveTo>
                <a:cubicBezTo>
                  <a:pt x="49" y="7"/>
                  <a:pt x="49" y="7"/>
                  <a:pt x="49" y="7"/>
                </a:cubicBezTo>
                <a:cubicBezTo>
                  <a:pt x="48" y="7"/>
                  <a:pt x="47" y="7"/>
                  <a:pt x="45" y="7"/>
                </a:cubicBezTo>
                <a:cubicBezTo>
                  <a:pt x="45" y="21"/>
                  <a:pt x="45" y="21"/>
                  <a:pt x="45" y="21"/>
                </a:cubicBezTo>
                <a:cubicBezTo>
                  <a:pt x="49" y="20"/>
                  <a:pt x="53" y="20"/>
                  <a:pt x="56" y="18"/>
                </a:cubicBezTo>
                <a:cubicBezTo>
                  <a:pt x="57" y="18"/>
                  <a:pt x="57" y="18"/>
                  <a:pt x="58" y="18"/>
                </a:cubicBezTo>
                <a:cubicBezTo>
                  <a:pt x="58" y="17"/>
                  <a:pt x="57" y="17"/>
                  <a:pt x="57" y="16"/>
                </a:cubicBezTo>
                <a:cubicBezTo>
                  <a:pt x="55" y="12"/>
                  <a:pt x="52" y="9"/>
                  <a:pt x="49" y="7"/>
                </a:cubicBezTo>
                <a:close/>
                <a:moveTo>
                  <a:pt x="41" y="7"/>
                </a:moveTo>
                <a:cubicBezTo>
                  <a:pt x="41" y="7"/>
                  <a:pt x="41" y="7"/>
                  <a:pt x="41" y="7"/>
                </a:cubicBezTo>
                <a:cubicBezTo>
                  <a:pt x="40" y="7"/>
                  <a:pt x="39" y="7"/>
                  <a:pt x="37" y="7"/>
                </a:cubicBezTo>
                <a:cubicBezTo>
                  <a:pt x="34" y="9"/>
                  <a:pt x="32" y="12"/>
                  <a:pt x="30" y="16"/>
                </a:cubicBezTo>
                <a:cubicBezTo>
                  <a:pt x="29" y="17"/>
                  <a:pt x="29" y="17"/>
                  <a:pt x="29" y="18"/>
                </a:cubicBezTo>
                <a:cubicBezTo>
                  <a:pt x="29" y="18"/>
                  <a:pt x="30" y="18"/>
                  <a:pt x="30" y="18"/>
                </a:cubicBezTo>
                <a:cubicBezTo>
                  <a:pt x="34" y="20"/>
                  <a:pt x="37" y="20"/>
                  <a:pt x="41" y="21"/>
                </a:cubicBezTo>
                <a:cubicBezTo>
                  <a:pt x="41" y="7"/>
                  <a:pt x="41" y="7"/>
                  <a:pt x="41" y="7"/>
                </a:cubicBezTo>
                <a:close/>
                <a:moveTo>
                  <a:pt x="29" y="10"/>
                </a:moveTo>
                <a:cubicBezTo>
                  <a:pt x="29" y="10"/>
                  <a:pt x="29" y="10"/>
                  <a:pt x="29" y="10"/>
                </a:cubicBezTo>
                <a:cubicBezTo>
                  <a:pt x="26" y="11"/>
                  <a:pt x="24" y="12"/>
                  <a:pt x="22" y="14"/>
                </a:cubicBezTo>
                <a:cubicBezTo>
                  <a:pt x="23" y="15"/>
                  <a:pt x="24" y="15"/>
                  <a:pt x="25" y="16"/>
                </a:cubicBezTo>
                <a:cubicBezTo>
                  <a:pt x="25" y="15"/>
                  <a:pt x="26" y="15"/>
                  <a:pt x="26" y="14"/>
                </a:cubicBezTo>
                <a:cubicBezTo>
                  <a:pt x="27" y="12"/>
                  <a:pt x="28" y="11"/>
                  <a:pt x="29" y="10"/>
                </a:cubicBezTo>
                <a:close/>
                <a:moveTo>
                  <a:pt x="18" y="16"/>
                </a:moveTo>
                <a:cubicBezTo>
                  <a:pt x="18" y="16"/>
                  <a:pt x="18" y="16"/>
                  <a:pt x="18" y="16"/>
                </a:cubicBezTo>
                <a:cubicBezTo>
                  <a:pt x="18" y="17"/>
                  <a:pt x="18" y="17"/>
                  <a:pt x="17" y="17"/>
                </a:cubicBezTo>
                <a:cubicBezTo>
                  <a:pt x="11" y="23"/>
                  <a:pt x="7" y="32"/>
                  <a:pt x="7" y="41"/>
                </a:cubicBezTo>
                <a:cubicBezTo>
                  <a:pt x="19" y="41"/>
                  <a:pt x="19" y="41"/>
                  <a:pt x="19" y="41"/>
                </a:cubicBezTo>
                <a:cubicBezTo>
                  <a:pt x="20" y="33"/>
                  <a:pt x="21" y="26"/>
                  <a:pt x="23" y="20"/>
                </a:cubicBezTo>
                <a:cubicBezTo>
                  <a:pt x="22" y="19"/>
                  <a:pt x="20" y="18"/>
                  <a:pt x="18" y="16"/>
                </a:cubicBezTo>
                <a:close/>
                <a:moveTo>
                  <a:pt x="60" y="21"/>
                </a:moveTo>
                <a:cubicBezTo>
                  <a:pt x="60" y="21"/>
                  <a:pt x="60" y="21"/>
                  <a:pt x="60" y="21"/>
                </a:cubicBezTo>
                <a:cubicBezTo>
                  <a:pt x="59" y="22"/>
                  <a:pt x="58" y="22"/>
                  <a:pt x="58" y="22"/>
                </a:cubicBezTo>
                <a:cubicBezTo>
                  <a:pt x="54" y="24"/>
                  <a:pt x="50" y="24"/>
                  <a:pt x="45" y="25"/>
                </a:cubicBezTo>
                <a:cubicBezTo>
                  <a:pt x="45" y="41"/>
                  <a:pt x="45" y="41"/>
                  <a:pt x="45" y="41"/>
                </a:cubicBezTo>
                <a:cubicBezTo>
                  <a:pt x="63" y="41"/>
                  <a:pt x="63" y="41"/>
                  <a:pt x="63" y="41"/>
                </a:cubicBezTo>
                <a:cubicBezTo>
                  <a:pt x="63" y="34"/>
                  <a:pt x="62" y="27"/>
                  <a:pt x="60" y="21"/>
                </a:cubicBezTo>
                <a:close/>
                <a:moveTo>
                  <a:pt x="41" y="25"/>
                </a:moveTo>
                <a:cubicBezTo>
                  <a:pt x="41" y="25"/>
                  <a:pt x="41" y="25"/>
                  <a:pt x="41" y="25"/>
                </a:cubicBezTo>
                <a:cubicBezTo>
                  <a:pt x="37" y="24"/>
                  <a:pt x="33" y="24"/>
                  <a:pt x="29" y="22"/>
                </a:cubicBezTo>
                <a:cubicBezTo>
                  <a:pt x="28" y="22"/>
                  <a:pt x="28" y="22"/>
                  <a:pt x="27" y="21"/>
                </a:cubicBezTo>
                <a:cubicBezTo>
                  <a:pt x="25" y="27"/>
                  <a:pt x="24" y="34"/>
                  <a:pt x="23" y="41"/>
                </a:cubicBezTo>
                <a:cubicBezTo>
                  <a:pt x="41" y="41"/>
                  <a:pt x="41" y="41"/>
                  <a:pt x="41" y="41"/>
                </a:cubicBezTo>
                <a:cubicBezTo>
                  <a:pt x="41" y="25"/>
                  <a:pt x="41" y="25"/>
                  <a:pt x="41" y="25"/>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Rectangle 24"/>
          <p:cNvSpPr>
            <a:spLocks noChangeArrowheads="1"/>
          </p:cNvSpPr>
          <p:nvPr/>
        </p:nvSpPr>
        <p:spPr bwMode="auto">
          <a:xfrm>
            <a:off x="7217787" y="1700808"/>
            <a:ext cx="2714836"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0" name="Rectangle 24"/>
          <p:cNvSpPr>
            <a:spLocks noChangeArrowheads="1"/>
          </p:cNvSpPr>
          <p:nvPr/>
        </p:nvSpPr>
        <p:spPr bwMode="auto">
          <a:xfrm>
            <a:off x="7217787" y="5038791"/>
            <a:ext cx="2714836"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1" name="Rectangle 24"/>
          <p:cNvSpPr>
            <a:spLocks noChangeArrowheads="1"/>
          </p:cNvSpPr>
          <p:nvPr/>
        </p:nvSpPr>
        <p:spPr bwMode="auto">
          <a:xfrm>
            <a:off x="2579527" y="1700808"/>
            <a:ext cx="2714836"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lnSpc>
                <a:spcPct val="120000"/>
              </a:lnSpc>
              <a:spcBef>
                <a:spcPts val="400"/>
              </a:spcBef>
            </a:pPr>
            <a:r>
              <a:rPr lang="en-US" altLang="zh-CN" sz="1067"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2" name="Rectangle 24"/>
          <p:cNvSpPr>
            <a:spLocks noChangeArrowheads="1"/>
          </p:cNvSpPr>
          <p:nvPr/>
        </p:nvSpPr>
        <p:spPr bwMode="auto">
          <a:xfrm>
            <a:off x="2579527" y="5038791"/>
            <a:ext cx="2714836"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lnSpc>
                <a:spcPct val="120000"/>
              </a:lnSpc>
              <a:spcBef>
                <a:spcPts val="400"/>
              </a:spcBef>
            </a:pPr>
            <a:r>
              <a:rPr lang="en-US" altLang="zh-CN" sz="1067"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3" name="Rectangle 24"/>
          <p:cNvSpPr>
            <a:spLocks noChangeArrowheads="1"/>
          </p:cNvSpPr>
          <p:nvPr/>
        </p:nvSpPr>
        <p:spPr bwMode="auto">
          <a:xfrm>
            <a:off x="1222109" y="3394142"/>
            <a:ext cx="2714836" cy="108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lnSpc>
                <a:spcPct val="120000"/>
              </a:lnSpc>
              <a:spcBef>
                <a:spcPts val="400"/>
              </a:spcBef>
            </a:pPr>
            <a:r>
              <a:rPr lang="en-US" altLang="zh-CN" sz="1067"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39">
            <a:extLst>
              <a:ext uri="{FF2B5EF4-FFF2-40B4-BE49-F238E27FC236}">
                <a16:creationId xmlns:a16="http://schemas.microsoft.com/office/drawing/2014/main" id="{41108CBE-DDA4-416F-8462-FF26CA002D80}"/>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25" name="Text Box 5">
            <a:extLst>
              <a:ext uri="{FF2B5EF4-FFF2-40B4-BE49-F238E27FC236}">
                <a16:creationId xmlns:a16="http://schemas.microsoft.com/office/drawing/2014/main" id="{C5F43EED-8AD3-4BEC-86C6-D1EC90ABD1EB}"/>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308424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2393214" y="3371345"/>
            <a:ext cx="877215" cy="884791"/>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 name="Oval 7"/>
          <p:cNvSpPr>
            <a:spLocks noChangeArrowheads="1"/>
          </p:cNvSpPr>
          <p:nvPr/>
        </p:nvSpPr>
        <p:spPr bwMode="auto">
          <a:xfrm>
            <a:off x="4017350" y="3368315"/>
            <a:ext cx="877215" cy="884791"/>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 name="Oval 8"/>
          <p:cNvSpPr>
            <a:spLocks noChangeArrowheads="1"/>
          </p:cNvSpPr>
          <p:nvPr/>
        </p:nvSpPr>
        <p:spPr bwMode="auto">
          <a:xfrm>
            <a:off x="1951871" y="3882969"/>
            <a:ext cx="137280" cy="137280"/>
          </a:xfrm>
          <a:prstGeom prst="ellipse">
            <a:avLst/>
          </a:pr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 name="Oval 9"/>
          <p:cNvSpPr>
            <a:spLocks noChangeArrowheads="1"/>
          </p:cNvSpPr>
          <p:nvPr/>
        </p:nvSpPr>
        <p:spPr bwMode="auto">
          <a:xfrm>
            <a:off x="10070836" y="4004636"/>
            <a:ext cx="132195" cy="139819"/>
          </a:xfrm>
          <a:prstGeom prst="ellipse">
            <a:avLst/>
          </a:pr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10"/>
          <p:cNvSpPr>
            <a:spLocks/>
          </p:cNvSpPr>
          <p:nvPr/>
        </p:nvSpPr>
        <p:spPr bwMode="auto">
          <a:xfrm>
            <a:off x="1946274" y="2921374"/>
            <a:ext cx="1813517" cy="1019631"/>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 name="Oval 11"/>
          <p:cNvSpPr>
            <a:spLocks noChangeArrowheads="1"/>
          </p:cNvSpPr>
          <p:nvPr/>
        </p:nvSpPr>
        <p:spPr bwMode="auto">
          <a:xfrm>
            <a:off x="5635425" y="3371345"/>
            <a:ext cx="878729" cy="884791"/>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Oval 12"/>
          <p:cNvSpPr>
            <a:spLocks noChangeArrowheads="1"/>
          </p:cNvSpPr>
          <p:nvPr/>
        </p:nvSpPr>
        <p:spPr bwMode="auto">
          <a:xfrm>
            <a:off x="8879150" y="3371345"/>
            <a:ext cx="877215" cy="884791"/>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Oval 13"/>
          <p:cNvSpPr>
            <a:spLocks noChangeArrowheads="1"/>
          </p:cNvSpPr>
          <p:nvPr/>
        </p:nvSpPr>
        <p:spPr bwMode="auto">
          <a:xfrm>
            <a:off x="7261075" y="3368315"/>
            <a:ext cx="877215" cy="884791"/>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4"/>
          <p:cNvSpPr>
            <a:spLocks/>
          </p:cNvSpPr>
          <p:nvPr/>
        </p:nvSpPr>
        <p:spPr bwMode="auto">
          <a:xfrm>
            <a:off x="5193029" y="2921374"/>
            <a:ext cx="1808971" cy="1019631"/>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5"/>
          <p:cNvSpPr>
            <a:spLocks/>
          </p:cNvSpPr>
          <p:nvPr/>
        </p:nvSpPr>
        <p:spPr bwMode="auto">
          <a:xfrm>
            <a:off x="3570409" y="3686475"/>
            <a:ext cx="1810487" cy="1019631"/>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6"/>
          <p:cNvSpPr>
            <a:spLocks/>
          </p:cNvSpPr>
          <p:nvPr/>
        </p:nvSpPr>
        <p:spPr bwMode="auto">
          <a:xfrm>
            <a:off x="8438269" y="2921374"/>
            <a:ext cx="1807457" cy="1019631"/>
          </a:xfrm>
          <a:custGeom>
            <a:avLst/>
            <a:gdLst>
              <a:gd name="T0" fmla="*/ 581 w 595"/>
              <a:gd name="T1" fmla="*/ 291 h 333"/>
              <a:gd name="T2" fmla="*/ 290 w 595"/>
              <a:gd name="T3" fmla="*/ 0 h 333"/>
              <a:gd name="T4" fmla="*/ 0 w 595"/>
              <a:gd name="T5" fmla="*/ 263 h 333"/>
              <a:gd name="T6" fmla="*/ 23 w 595"/>
              <a:gd name="T7" fmla="*/ 238 h 333"/>
              <a:gd name="T8" fmla="*/ 49 w 595"/>
              <a:gd name="T9" fmla="*/ 266 h 333"/>
              <a:gd name="T10" fmla="*/ 290 w 595"/>
              <a:gd name="T11" fmla="*/ 49 h 333"/>
              <a:gd name="T12" fmla="*/ 532 w 595"/>
              <a:gd name="T13" fmla="*/ 291 h 333"/>
              <a:gd name="T14" fmla="*/ 519 w 595"/>
              <a:gd name="T15" fmla="*/ 291 h 333"/>
              <a:gd name="T16" fmla="*/ 557 w 595"/>
              <a:gd name="T17" fmla="*/ 333 h 333"/>
              <a:gd name="T18" fmla="*/ 595 w 595"/>
              <a:gd name="T19" fmla="*/ 291 h 333"/>
              <a:gd name="T20" fmla="*/ 581 w 595"/>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333">
                <a:moveTo>
                  <a:pt x="581" y="291"/>
                </a:moveTo>
                <a:cubicBezTo>
                  <a:pt x="581" y="130"/>
                  <a:pt x="451" y="0"/>
                  <a:pt x="290" y="0"/>
                </a:cubicBezTo>
                <a:cubicBezTo>
                  <a:pt x="138" y="0"/>
                  <a:pt x="14" y="115"/>
                  <a:pt x="0" y="263"/>
                </a:cubicBezTo>
                <a:cubicBezTo>
                  <a:pt x="23" y="238"/>
                  <a:pt x="23" y="238"/>
                  <a:pt x="23" y="238"/>
                </a:cubicBezTo>
                <a:cubicBezTo>
                  <a:pt x="49" y="266"/>
                  <a:pt x="49" y="266"/>
                  <a:pt x="49" y="266"/>
                </a:cubicBezTo>
                <a:cubicBezTo>
                  <a:pt x="62" y="144"/>
                  <a:pt x="165" y="49"/>
                  <a:pt x="290" y="49"/>
                </a:cubicBezTo>
                <a:cubicBezTo>
                  <a:pt x="424" y="49"/>
                  <a:pt x="532" y="157"/>
                  <a:pt x="532" y="291"/>
                </a:cubicBezTo>
                <a:cubicBezTo>
                  <a:pt x="519" y="291"/>
                  <a:pt x="519" y="291"/>
                  <a:pt x="519" y="291"/>
                </a:cubicBezTo>
                <a:cubicBezTo>
                  <a:pt x="557" y="333"/>
                  <a:pt x="557" y="333"/>
                  <a:pt x="557" y="333"/>
                </a:cubicBezTo>
                <a:cubicBezTo>
                  <a:pt x="595" y="291"/>
                  <a:pt x="595" y="291"/>
                  <a:pt x="595" y="291"/>
                </a:cubicBezTo>
                <a:lnTo>
                  <a:pt x="581" y="291"/>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17"/>
          <p:cNvSpPr>
            <a:spLocks/>
          </p:cNvSpPr>
          <p:nvPr/>
        </p:nvSpPr>
        <p:spPr bwMode="auto">
          <a:xfrm>
            <a:off x="6814134" y="3686475"/>
            <a:ext cx="1810487" cy="1019631"/>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8"/>
          <p:cNvSpPr>
            <a:spLocks noEditPoints="1"/>
          </p:cNvSpPr>
          <p:nvPr/>
        </p:nvSpPr>
        <p:spPr bwMode="auto">
          <a:xfrm>
            <a:off x="2681073" y="3619814"/>
            <a:ext cx="301496" cy="384823"/>
          </a:xfrm>
          <a:custGeom>
            <a:avLst/>
            <a:gdLst>
              <a:gd name="T0" fmla="*/ 5 w 99"/>
              <a:gd name="T1" fmla="*/ 0 h 126"/>
              <a:gd name="T2" fmla="*/ 94 w 99"/>
              <a:gd name="T3" fmla="*/ 9 h 126"/>
              <a:gd name="T4" fmla="*/ 81 w 99"/>
              <a:gd name="T5" fmla="*/ 46 h 126"/>
              <a:gd name="T6" fmla="*/ 81 w 99"/>
              <a:gd name="T7" fmla="*/ 82 h 126"/>
              <a:gd name="T8" fmla="*/ 99 w 99"/>
              <a:gd name="T9" fmla="*/ 121 h 126"/>
              <a:gd name="T10" fmla="*/ 0 w 99"/>
              <a:gd name="T11" fmla="*/ 121 h 126"/>
              <a:gd name="T12" fmla="*/ 18 w 99"/>
              <a:gd name="T13" fmla="*/ 82 h 126"/>
              <a:gd name="T14" fmla="*/ 18 w 99"/>
              <a:gd name="T15" fmla="*/ 46 h 126"/>
              <a:gd name="T16" fmla="*/ 5 w 99"/>
              <a:gd name="T17" fmla="*/ 9 h 126"/>
              <a:gd name="T18" fmla="*/ 67 w 99"/>
              <a:gd name="T19" fmla="*/ 94 h 126"/>
              <a:gd name="T20" fmla="*/ 15 w 99"/>
              <a:gd name="T21" fmla="*/ 116 h 126"/>
              <a:gd name="T22" fmla="*/ 17 w 99"/>
              <a:gd name="T23" fmla="*/ 100 h 126"/>
              <a:gd name="T24" fmla="*/ 70 w 99"/>
              <a:gd name="T25" fmla="*/ 89 h 126"/>
              <a:gd name="T26" fmla="*/ 76 w 99"/>
              <a:gd name="T27" fmla="*/ 85 h 126"/>
              <a:gd name="T28" fmla="*/ 53 w 99"/>
              <a:gd name="T29" fmla="*/ 66 h 126"/>
              <a:gd name="T30" fmla="*/ 52 w 99"/>
              <a:gd name="T31" fmla="*/ 66 h 126"/>
              <a:gd name="T32" fmla="*/ 52 w 99"/>
              <a:gd name="T33" fmla="*/ 66 h 126"/>
              <a:gd name="T34" fmla="*/ 51 w 99"/>
              <a:gd name="T35" fmla="*/ 64 h 126"/>
              <a:gd name="T36" fmla="*/ 51 w 99"/>
              <a:gd name="T37" fmla="*/ 64 h 126"/>
              <a:gd name="T38" fmla="*/ 51 w 99"/>
              <a:gd name="T39" fmla="*/ 63 h 126"/>
              <a:gd name="T40" fmla="*/ 51 w 99"/>
              <a:gd name="T41" fmla="*/ 62 h 126"/>
              <a:gd name="T42" fmla="*/ 52 w 99"/>
              <a:gd name="T43" fmla="*/ 62 h 126"/>
              <a:gd name="T44" fmla="*/ 52 w 99"/>
              <a:gd name="T45" fmla="*/ 61 h 126"/>
              <a:gd name="T46" fmla="*/ 53 w 99"/>
              <a:gd name="T47" fmla="*/ 61 h 126"/>
              <a:gd name="T48" fmla="*/ 84 w 99"/>
              <a:gd name="T49" fmla="*/ 9 h 126"/>
              <a:gd name="T50" fmla="*/ 23 w 99"/>
              <a:gd name="T51" fmla="*/ 43 h 126"/>
              <a:gd name="T52" fmla="*/ 46 w 99"/>
              <a:gd name="T53" fmla="*/ 61 h 126"/>
              <a:gd name="T54" fmla="*/ 47 w 99"/>
              <a:gd name="T55" fmla="*/ 62 h 126"/>
              <a:gd name="T56" fmla="*/ 47 w 99"/>
              <a:gd name="T57" fmla="*/ 62 h 126"/>
              <a:gd name="T58" fmla="*/ 48 w 99"/>
              <a:gd name="T59" fmla="*/ 63 h 126"/>
              <a:gd name="T60" fmla="*/ 48 w 99"/>
              <a:gd name="T61" fmla="*/ 64 h 126"/>
              <a:gd name="T62" fmla="*/ 48 w 99"/>
              <a:gd name="T63" fmla="*/ 64 h 126"/>
              <a:gd name="T64" fmla="*/ 47 w 99"/>
              <a:gd name="T65" fmla="*/ 65 h 126"/>
              <a:gd name="T66" fmla="*/ 47 w 99"/>
              <a:gd name="T67" fmla="*/ 66 h 126"/>
              <a:gd name="T68" fmla="*/ 46 w 99"/>
              <a:gd name="T69" fmla="*/ 66 h 126"/>
              <a:gd name="T70" fmla="*/ 45 w 99"/>
              <a:gd name="T71" fmla="*/ 66 h 126"/>
              <a:gd name="T72" fmla="*/ 17 w 99"/>
              <a:gd name="T73" fmla="*/ 100 h 126"/>
              <a:gd name="T74" fmla="*/ 33 w 99"/>
              <a:gd name="T75" fmla="*/ 48 h 126"/>
              <a:gd name="T76" fmla="*/ 47 w 99"/>
              <a:gd name="T77" fmla="*/ 56 h 126"/>
              <a:gd name="T78" fmla="*/ 48 w 99"/>
              <a:gd name="T79" fmla="*/ 57 h 126"/>
              <a:gd name="T80" fmla="*/ 51 w 99"/>
              <a:gd name="T81" fmla="*/ 57 h 126"/>
              <a:gd name="T82" fmla="*/ 52 w 99"/>
              <a:gd name="T83" fmla="*/ 56 h 126"/>
              <a:gd name="T84" fmla="*/ 75 w 99"/>
              <a:gd name="T85" fmla="*/ 34 h 126"/>
              <a:gd name="T86" fmla="*/ 62 w 99"/>
              <a:gd name="T87" fmla="*/ 44 h 126"/>
              <a:gd name="T88" fmla="*/ 50 w 99"/>
              <a:gd name="T89" fmla="*/ 51 h 126"/>
              <a:gd name="T90" fmla="*/ 49 w 99"/>
              <a:gd name="T91" fmla="*/ 51 h 126"/>
              <a:gd name="T92" fmla="*/ 37 w 99"/>
              <a:gd name="T93" fmla="*/ 44 h 126"/>
              <a:gd name="T94" fmla="*/ 24 w 99"/>
              <a:gd name="T95" fmla="*/ 34 h 126"/>
              <a:gd name="T96" fmla="*/ 50 w 99"/>
              <a:gd name="T97" fmla="*/ 5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26">
                <a:moveTo>
                  <a:pt x="5" y="9"/>
                </a:moveTo>
                <a:cubicBezTo>
                  <a:pt x="2" y="9"/>
                  <a:pt x="0" y="7"/>
                  <a:pt x="0" y="4"/>
                </a:cubicBezTo>
                <a:cubicBezTo>
                  <a:pt x="0" y="2"/>
                  <a:pt x="2" y="0"/>
                  <a:pt x="5" y="0"/>
                </a:cubicBezTo>
                <a:cubicBezTo>
                  <a:pt x="94" y="0"/>
                  <a:pt x="94" y="0"/>
                  <a:pt x="94" y="0"/>
                </a:cubicBezTo>
                <a:cubicBezTo>
                  <a:pt x="97" y="0"/>
                  <a:pt x="99" y="2"/>
                  <a:pt x="99" y="4"/>
                </a:cubicBezTo>
                <a:cubicBezTo>
                  <a:pt x="99" y="7"/>
                  <a:pt x="97" y="9"/>
                  <a:pt x="94" y="9"/>
                </a:cubicBezTo>
                <a:cubicBezTo>
                  <a:pt x="90" y="9"/>
                  <a:pt x="90" y="9"/>
                  <a:pt x="90" y="9"/>
                </a:cubicBezTo>
                <a:cubicBezTo>
                  <a:pt x="89" y="25"/>
                  <a:pt x="86" y="37"/>
                  <a:pt x="81" y="46"/>
                </a:cubicBezTo>
                <a:cubicBezTo>
                  <a:pt x="81" y="46"/>
                  <a:pt x="81" y="46"/>
                  <a:pt x="81" y="46"/>
                </a:cubicBezTo>
                <a:cubicBezTo>
                  <a:pt x="76" y="55"/>
                  <a:pt x="69" y="60"/>
                  <a:pt x="62" y="64"/>
                </a:cubicBezTo>
                <a:cubicBezTo>
                  <a:pt x="69" y="67"/>
                  <a:pt x="76" y="73"/>
                  <a:pt x="81" y="82"/>
                </a:cubicBezTo>
                <a:cubicBezTo>
                  <a:pt x="81" y="82"/>
                  <a:pt x="81" y="82"/>
                  <a:pt x="81" y="82"/>
                </a:cubicBezTo>
                <a:cubicBezTo>
                  <a:pt x="86" y="90"/>
                  <a:pt x="89" y="101"/>
                  <a:pt x="90" y="116"/>
                </a:cubicBezTo>
                <a:cubicBezTo>
                  <a:pt x="94" y="116"/>
                  <a:pt x="94" y="116"/>
                  <a:pt x="94" y="116"/>
                </a:cubicBezTo>
                <a:cubicBezTo>
                  <a:pt x="97" y="116"/>
                  <a:pt x="99" y="118"/>
                  <a:pt x="99" y="121"/>
                </a:cubicBezTo>
                <a:cubicBezTo>
                  <a:pt x="99" y="124"/>
                  <a:pt x="97" y="126"/>
                  <a:pt x="94" y="126"/>
                </a:cubicBezTo>
                <a:cubicBezTo>
                  <a:pt x="5" y="126"/>
                  <a:pt x="5" y="126"/>
                  <a:pt x="5" y="126"/>
                </a:cubicBezTo>
                <a:cubicBezTo>
                  <a:pt x="2" y="126"/>
                  <a:pt x="0" y="124"/>
                  <a:pt x="0" y="121"/>
                </a:cubicBezTo>
                <a:cubicBezTo>
                  <a:pt x="0" y="118"/>
                  <a:pt x="2" y="116"/>
                  <a:pt x="5" y="116"/>
                </a:cubicBezTo>
                <a:cubicBezTo>
                  <a:pt x="9" y="116"/>
                  <a:pt x="9" y="116"/>
                  <a:pt x="9" y="116"/>
                </a:cubicBezTo>
                <a:cubicBezTo>
                  <a:pt x="10" y="101"/>
                  <a:pt x="13" y="90"/>
                  <a:pt x="18" y="82"/>
                </a:cubicBezTo>
                <a:cubicBezTo>
                  <a:pt x="18" y="82"/>
                  <a:pt x="18" y="82"/>
                  <a:pt x="18" y="82"/>
                </a:cubicBezTo>
                <a:cubicBezTo>
                  <a:pt x="23" y="73"/>
                  <a:pt x="30" y="67"/>
                  <a:pt x="37" y="64"/>
                </a:cubicBezTo>
                <a:cubicBezTo>
                  <a:pt x="30" y="60"/>
                  <a:pt x="23" y="55"/>
                  <a:pt x="18" y="46"/>
                </a:cubicBezTo>
                <a:cubicBezTo>
                  <a:pt x="18" y="46"/>
                  <a:pt x="18" y="46"/>
                  <a:pt x="18" y="46"/>
                </a:cubicBezTo>
                <a:cubicBezTo>
                  <a:pt x="13" y="37"/>
                  <a:pt x="9" y="25"/>
                  <a:pt x="9" y="9"/>
                </a:cubicBezTo>
                <a:cubicBezTo>
                  <a:pt x="5" y="9"/>
                  <a:pt x="5" y="9"/>
                  <a:pt x="5" y="9"/>
                </a:cubicBezTo>
                <a:close/>
                <a:moveTo>
                  <a:pt x="83" y="116"/>
                </a:moveTo>
                <a:cubicBezTo>
                  <a:pt x="83" y="116"/>
                  <a:pt x="83" y="116"/>
                  <a:pt x="83" y="116"/>
                </a:cubicBezTo>
                <a:cubicBezTo>
                  <a:pt x="81" y="106"/>
                  <a:pt x="75" y="99"/>
                  <a:pt x="67" y="94"/>
                </a:cubicBezTo>
                <a:cubicBezTo>
                  <a:pt x="62" y="91"/>
                  <a:pt x="55" y="90"/>
                  <a:pt x="49" y="90"/>
                </a:cubicBezTo>
                <a:cubicBezTo>
                  <a:pt x="43" y="90"/>
                  <a:pt x="37" y="91"/>
                  <a:pt x="32" y="94"/>
                </a:cubicBezTo>
                <a:cubicBezTo>
                  <a:pt x="24" y="99"/>
                  <a:pt x="18" y="106"/>
                  <a:pt x="15" y="116"/>
                </a:cubicBezTo>
                <a:cubicBezTo>
                  <a:pt x="83" y="116"/>
                  <a:pt x="83" y="116"/>
                  <a:pt x="83" y="116"/>
                </a:cubicBezTo>
                <a:close/>
                <a:moveTo>
                  <a:pt x="17" y="100"/>
                </a:moveTo>
                <a:cubicBezTo>
                  <a:pt x="17" y="100"/>
                  <a:pt x="17" y="100"/>
                  <a:pt x="17" y="100"/>
                </a:cubicBezTo>
                <a:cubicBezTo>
                  <a:pt x="20" y="95"/>
                  <a:pt x="24" y="92"/>
                  <a:pt x="29" y="89"/>
                </a:cubicBezTo>
                <a:cubicBezTo>
                  <a:pt x="35" y="86"/>
                  <a:pt x="42" y="84"/>
                  <a:pt x="49" y="84"/>
                </a:cubicBezTo>
                <a:cubicBezTo>
                  <a:pt x="56" y="84"/>
                  <a:pt x="64" y="86"/>
                  <a:pt x="70" y="89"/>
                </a:cubicBezTo>
                <a:cubicBezTo>
                  <a:pt x="74" y="92"/>
                  <a:pt x="78" y="95"/>
                  <a:pt x="82" y="100"/>
                </a:cubicBezTo>
                <a:cubicBezTo>
                  <a:pt x="80" y="94"/>
                  <a:pt x="78" y="89"/>
                  <a:pt x="76" y="85"/>
                </a:cubicBezTo>
                <a:cubicBezTo>
                  <a:pt x="76" y="85"/>
                  <a:pt x="76" y="85"/>
                  <a:pt x="76" y="85"/>
                </a:cubicBezTo>
                <a:cubicBezTo>
                  <a:pt x="70" y="75"/>
                  <a:pt x="62" y="69"/>
                  <a:pt x="53" y="66"/>
                </a:cubicBezTo>
                <a:cubicBezTo>
                  <a:pt x="53" y="66"/>
                  <a:pt x="53" y="66"/>
                  <a:pt x="53" y="66"/>
                </a:cubicBezTo>
                <a:cubicBezTo>
                  <a:pt x="53" y="66"/>
                  <a:pt x="53" y="66"/>
                  <a:pt x="53" y="66"/>
                </a:cubicBezTo>
                <a:cubicBezTo>
                  <a:pt x="53"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5"/>
                  <a:pt x="52" y="65"/>
                  <a:pt x="51" y="65"/>
                </a:cubicBezTo>
                <a:cubicBezTo>
                  <a:pt x="51" y="65"/>
                  <a:pt x="51" y="65"/>
                  <a:pt x="51" y="65"/>
                </a:cubicBezTo>
                <a:cubicBezTo>
                  <a:pt x="51" y="65"/>
                  <a:pt x="51" y="64"/>
                  <a:pt x="51" y="64"/>
                </a:cubicBezTo>
                <a:cubicBezTo>
                  <a:pt x="51" y="64"/>
                  <a:pt x="51" y="64"/>
                  <a:pt x="51" y="64"/>
                </a:cubicBezTo>
                <a:cubicBezTo>
                  <a:pt x="51" y="64"/>
                  <a:pt x="51" y="64"/>
                  <a:pt x="51" y="64"/>
                </a:cubicBezTo>
                <a:cubicBezTo>
                  <a:pt x="51" y="64"/>
                  <a:pt x="51" y="64"/>
                  <a:pt x="51" y="64"/>
                </a:cubicBezTo>
                <a:cubicBezTo>
                  <a:pt x="51" y="64"/>
                  <a:pt x="51" y="64"/>
                  <a:pt x="51" y="64"/>
                </a:cubicBezTo>
                <a:cubicBezTo>
                  <a:pt x="51" y="63"/>
                  <a:pt x="51" y="63"/>
                  <a:pt x="51" y="63"/>
                </a:cubicBezTo>
                <a:cubicBezTo>
                  <a:pt x="51" y="63"/>
                  <a:pt x="51" y="63"/>
                  <a:pt x="51" y="63"/>
                </a:cubicBezTo>
                <a:cubicBezTo>
                  <a:pt x="51" y="63"/>
                  <a:pt x="51" y="63"/>
                  <a:pt x="51" y="63"/>
                </a:cubicBezTo>
                <a:cubicBezTo>
                  <a:pt x="51" y="63"/>
                  <a:pt x="51" y="63"/>
                  <a:pt x="51" y="63"/>
                </a:cubicBezTo>
                <a:cubicBezTo>
                  <a:pt x="51" y="62"/>
                  <a:pt x="51" y="62"/>
                  <a:pt x="51" y="62"/>
                </a:cubicBezTo>
                <a:cubicBezTo>
                  <a:pt x="52" y="62"/>
                  <a:pt x="52" y="62"/>
                  <a:pt x="52" y="62"/>
                </a:cubicBezTo>
                <a:cubicBezTo>
                  <a:pt x="52" y="62"/>
                  <a:pt x="52" y="62"/>
                  <a:pt x="52" y="62"/>
                </a:cubicBezTo>
                <a:cubicBezTo>
                  <a:pt x="52" y="62"/>
                  <a:pt x="52" y="62"/>
                  <a:pt x="52" y="62"/>
                </a:cubicBezTo>
                <a:cubicBezTo>
                  <a:pt x="52" y="62"/>
                  <a:pt x="52" y="62"/>
                  <a:pt x="52" y="62"/>
                </a:cubicBezTo>
                <a:cubicBezTo>
                  <a:pt x="52" y="61"/>
                  <a:pt x="52" y="61"/>
                  <a:pt x="52" y="61"/>
                </a:cubicBezTo>
                <a:cubicBezTo>
                  <a:pt x="52" y="61"/>
                  <a:pt x="52" y="61"/>
                  <a:pt x="52" y="61"/>
                </a:cubicBezTo>
                <a:cubicBezTo>
                  <a:pt x="52" y="61"/>
                  <a:pt x="53" y="61"/>
                  <a:pt x="53" y="61"/>
                </a:cubicBezTo>
                <a:cubicBezTo>
                  <a:pt x="53" y="61"/>
                  <a:pt x="53" y="61"/>
                  <a:pt x="53" y="61"/>
                </a:cubicBezTo>
                <a:cubicBezTo>
                  <a:pt x="53" y="61"/>
                  <a:pt x="53" y="61"/>
                  <a:pt x="53" y="61"/>
                </a:cubicBezTo>
                <a:cubicBezTo>
                  <a:pt x="62" y="58"/>
                  <a:pt x="70" y="53"/>
                  <a:pt x="76" y="43"/>
                </a:cubicBezTo>
                <a:cubicBezTo>
                  <a:pt x="76" y="43"/>
                  <a:pt x="76" y="43"/>
                  <a:pt x="76" y="43"/>
                </a:cubicBezTo>
                <a:cubicBezTo>
                  <a:pt x="81" y="35"/>
                  <a:pt x="84" y="24"/>
                  <a:pt x="84" y="9"/>
                </a:cubicBezTo>
                <a:cubicBezTo>
                  <a:pt x="15" y="9"/>
                  <a:pt x="15" y="9"/>
                  <a:pt x="15" y="9"/>
                </a:cubicBezTo>
                <a:cubicBezTo>
                  <a:pt x="15" y="24"/>
                  <a:pt x="18" y="35"/>
                  <a:pt x="23" y="43"/>
                </a:cubicBezTo>
                <a:cubicBezTo>
                  <a:pt x="23" y="43"/>
                  <a:pt x="23" y="43"/>
                  <a:pt x="23" y="43"/>
                </a:cubicBezTo>
                <a:cubicBezTo>
                  <a:pt x="29" y="53"/>
                  <a:pt x="37" y="58"/>
                  <a:pt x="45" y="61"/>
                </a:cubicBezTo>
                <a:cubicBezTo>
                  <a:pt x="46" y="61"/>
                  <a:pt x="46" y="61"/>
                  <a:pt x="46" y="61"/>
                </a:cubicBezTo>
                <a:cubicBezTo>
                  <a:pt x="46" y="61"/>
                  <a:pt x="46" y="61"/>
                  <a:pt x="46" y="61"/>
                </a:cubicBezTo>
                <a:cubicBezTo>
                  <a:pt x="46" y="61"/>
                  <a:pt x="46" y="61"/>
                  <a:pt x="46" y="61"/>
                </a:cubicBezTo>
                <a:cubicBezTo>
                  <a:pt x="46" y="61"/>
                  <a:pt x="46" y="61"/>
                  <a:pt x="46" y="61"/>
                </a:cubicBezTo>
                <a:cubicBezTo>
                  <a:pt x="47" y="62"/>
                  <a:pt x="47" y="62"/>
                  <a:pt x="47" y="62"/>
                </a:cubicBezTo>
                <a:cubicBezTo>
                  <a:pt x="47" y="62"/>
                  <a:pt x="47" y="62"/>
                  <a:pt x="47" y="62"/>
                </a:cubicBezTo>
                <a:cubicBezTo>
                  <a:pt x="47" y="62"/>
                  <a:pt x="47" y="62"/>
                  <a:pt x="47" y="62"/>
                </a:cubicBezTo>
                <a:cubicBezTo>
                  <a:pt x="47" y="62"/>
                  <a:pt x="47" y="62"/>
                  <a:pt x="47" y="62"/>
                </a:cubicBezTo>
                <a:cubicBezTo>
                  <a:pt x="47" y="62"/>
                  <a:pt x="47" y="62"/>
                  <a:pt x="47" y="62"/>
                </a:cubicBezTo>
                <a:cubicBezTo>
                  <a:pt x="47" y="63"/>
                  <a:pt x="47" y="63"/>
                  <a:pt x="47" y="63"/>
                </a:cubicBezTo>
                <a:cubicBezTo>
                  <a:pt x="47" y="63"/>
                  <a:pt x="47" y="63"/>
                  <a:pt x="48" y="63"/>
                </a:cubicBezTo>
                <a:cubicBezTo>
                  <a:pt x="48" y="63"/>
                  <a:pt x="48" y="63"/>
                  <a:pt x="48" y="63"/>
                </a:cubicBezTo>
                <a:cubicBezTo>
                  <a:pt x="48" y="63"/>
                  <a:pt x="48" y="63"/>
                  <a:pt x="48" y="63"/>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7" y="66"/>
                  <a:pt x="47" y="66"/>
                </a:cubicBezTo>
                <a:cubicBezTo>
                  <a:pt x="47" y="66"/>
                  <a:pt x="47" y="66"/>
                  <a:pt x="47" y="66"/>
                </a:cubicBezTo>
                <a:cubicBezTo>
                  <a:pt x="46" y="66"/>
                  <a:pt x="46" y="66"/>
                  <a:pt x="46" y="66"/>
                </a:cubicBezTo>
                <a:cubicBezTo>
                  <a:pt x="46" y="66"/>
                  <a:pt x="46" y="66"/>
                  <a:pt x="46" y="66"/>
                </a:cubicBezTo>
                <a:cubicBezTo>
                  <a:pt x="46" y="66"/>
                  <a:pt x="46" y="66"/>
                  <a:pt x="46" y="66"/>
                </a:cubicBezTo>
                <a:cubicBezTo>
                  <a:pt x="46" y="66"/>
                  <a:pt x="46" y="66"/>
                  <a:pt x="46" y="66"/>
                </a:cubicBezTo>
                <a:cubicBezTo>
                  <a:pt x="45" y="66"/>
                  <a:pt x="45" y="66"/>
                  <a:pt x="45" y="66"/>
                </a:cubicBezTo>
                <a:cubicBezTo>
                  <a:pt x="37" y="69"/>
                  <a:pt x="29" y="75"/>
                  <a:pt x="23" y="85"/>
                </a:cubicBezTo>
                <a:cubicBezTo>
                  <a:pt x="23" y="85"/>
                  <a:pt x="23" y="85"/>
                  <a:pt x="23" y="85"/>
                </a:cubicBezTo>
                <a:cubicBezTo>
                  <a:pt x="20" y="89"/>
                  <a:pt x="18" y="94"/>
                  <a:pt x="17" y="100"/>
                </a:cubicBezTo>
                <a:close/>
                <a:moveTo>
                  <a:pt x="24" y="34"/>
                </a:moveTo>
                <a:cubicBezTo>
                  <a:pt x="24" y="34"/>
                  <a:pt x="24" y="34"/>
                  <a:pt x="24" y="34"/>
                </a:cubicBezTo>
                <a:cubicBezTo>
                  <a:pt x="26" y="39"/>
                  <a:pt x="29" y="44"/>
                  <a:pt x="33" y="48"/>
                </a:cubicBezTo>
                <a:cubicBezTo>
                  <a:pt x="37" y="52"/>
                  <a:pt x="41" y="55"/>
                  <a:pt x="47" y="56"/>
                </a:cubicBezTo>
                <a:cubicBezTo>
                  <a:pt x="47" y="56"/>
                  <a:pt x="47" y="56"/>
                  <a:pt x="47" y="56"/>
                </a:cubicBezTo>
                <a:cubicBezTo>
                  <a:pt x="47" y="56"/>
                  <a:pt x="47" y="56"/>
                  <a:pt x="47" y="56"/>
                </a:cubicBezTo>
                <a:cubicBezTo>
                  <a:pt x="48" y="57"/>
                  <a:pt x="48" y="57"/>
                  <a:pt x="48" y="57"/>
                </a:cubicBezTo>
                <a:cubicBezTo>
                  <a:pt x="48" y="57"/>
                  <a:pt x="48" y="57"/>
                  <a:pt x="48" y="57"/>
                </a:cubicBezTo>
                <a:cubicBezTo>
                  <a:pt x="48" y="57"/>
                  <a:pt x="48" y="57"/>
                  <a:pt x="48" y="57"/>
                </a:cubicBezTo>
                <a:cubicBezTo>
                  <a:pt x="49" y="57"/>
                  <a:pt x="49" y="57"/>
                  <a:pt x="49" y="57"/>
                </a:cubicBezTo>
                <a:cubicBezTo>
                  <a:pt x="49" y="57"/>
                  <a:pt x="50" y="57"/>
                  <a:pt x="51" y="57"/>
                </a:cubicBezTo>
                <a:cubicBezTo>
                  <a:pt x="51" y="57"/>
                  <a:pt x="51" y="57"/>
                  <a:pt x="51" y="57"/>
                </a:cubicBezTo>
                <a:cubicBezTo>
                  <a:pt x="52" y="56"/>
                  <a:pt x="52" y="56"/>
                  <a:pt x="52" y="56"/>
                </a:cubicBezTo>
                <a:cubicBezTo>
                  <a:pt x="52" y="56"/>
                  <a:pt x="52" y="56"/>
                  <a:pt x="52" y="56"/>
                </a:cubicBezTo>
                <a:cubicBezTo>
                  <a:pt x="52" y="56"/>
                  <a:pt x="52" y="56"/>
                  <a:pt x="52" y="56"/>
                </a:cubicBezTo>
                <a:cubicBezTo>
                  <a:pt x="57" y="55"/>
                  <a:pt x="62" y="52"/>
                  <a:pt x="66" y="48"/>
                </a:cubicBezTo>
                <a:cubicBezTo>
                  <a:pt x="66" y="48"/>
                  <a:pt x="66" y="48"/>
                  <a:pt x="66" y="48"/>
                </a:cubicBezTo>
                <a:cubicBezTo>
                  <a:pt x="70" y="44"/>
                  <a:pt x="73" y="39"/>
                  <a:pt x="75" y="34"/>
                </a:cubicBezTo>
                <a:cubicBezTo>
                  <a:pt x="75" y="32"/>
                  <a:pt x="75" y="31"/>
                  <a:pt x="73" y="30"/>
                </a:cubicBezTo>
                <a:cubicBezTo>
                  <a:pt x="72" y="30"/>
                  <a:pt x="70" y="30"/>
                  <a:pt x="69" y="32"/>
                </a:cubicBezTo>
                <a:cubicBezTo>
                  <a:pt x="68" y="36"/>
                  <a:pt x="65" y="41"/>
                  <a:pt x="62" y="44"/>
                </a:cubicBezTo>
                <a:cubicBezTo>
                  <a:pt x="59" y="47"/>
                  <a:pt x="55" y="49"/>
                  <a:pt x="50" y="51"/>
                </a:cubicBezTo>
                <a:cubicBezTo>
                  <a:pt x="50" y="51"/>
                  <a:pt x="50" y="51"/>
                  <a:pt x="50" y="51"/>
                </a:cubicBezTo>
                <a:cubicBezTo>
                  <a:pt x="50" y="51"/>
                  <a:pt x="50" y="51"/>
                  <a:pt x="50" y="51"/>
                </a:cubicBezTo>
                <a:cubicBezTo>
                  <a:pt x="50" y="51"/>
                  <a:pt x="50" y="51"/>
                  <a:pt x="50" y="51"/>
                </a:cubicBezTo>
                <a:cubicBezTo>
                  <a:pt x="49" y="51"/>
                  <a:pt x="49" y="51"/>
                  <a:pt x="49" y="51"/>
                </a:cubicBezTo>
                <a:cubicBezTo>
                  <a:pt x="49" y="51"/>
                  <a:pt x="49" y="51"/>
                  <a:pt x="49" y="51"/>
                </a:cubicBezTo>
                <a:cubicBezTo>
                  <a:pt x="49" y="51"/>
                  <a:pt x="49" y="51"/>
                  <a:pt x="49" y="51"/>
                </a:cubicBezTo>
                <a:cubicBezTo>
                  <a:pt x="49" y="51"/>
                  <a:pt x="49" y="51"/>
                  <a:pt x="49" y="51"/>
                </a:cubicBezTo>
                <a:cubicBezTo>
                  <a:pt x="44" y="49"/>
                  <a:pt x="40" y="47"/>
                  <a:pt x="37" y="44"/>
                </a:cubicBezTo>
                <a:cubicBezTo>
                  <a:pt x="34" y="41"/>
                  <a:pt x="31" y="36"/>
                  <a:pt x="29" y="32"/>
                </a:cubicBezTo>
                <a:cubicBezTo>
                  <a:pt x="29" y="30"/>
                  <a:pt x="27" y="30"/>
                  <a:pt x="26" y="30"/>
                </a:cubicBezTo>
                <a:cubicBezTo>
                  <a:pt x="24" y="31"/>
                  <a:pt x="23" y="32"/>
                  <a:pt x="24" y="34"/>
                </a:cubicBezTo>
                <a:close/>
                <a:moveTo>
                  <a:pt x="50" y="51"/>
                </a:moveTo>
                <a:cubicBezTo>
                  <a:pt x="50" y="51"/>
                  <a:pt x="50" y="51"/>
                  <a:pt x="50" y="51"/>
                </a:cubicBezTo>
                <a:cubicBezTo>
                  <a:pt x="50" y="51"/>
                  <a:pt x="50" y="51"/>
                  <a:pt x="50" y="51"/>
                </a:cubicBezTo>
                <a:cubicBezTo>
                  <a:pt x="50" y="51"/>
                  <a:pt x="50" y="51"/>
                  <a:pt x="50"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9"/>
          <p:cNvSpPr>
            <a:spLocks noEditPoints="1"/>
          </p:cNvSpPr>
          <p:nvPr/>
        </p:nvSpPr>
        <p:spPr bwMode="auto">
          <a:xfrm>
            <a:off x="9148829" y="3637994"/>
            <a:ext cx="383308" cy="351492"/>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20"/>
          <p:cNvSpPr>
            <a:spLocks noEditPoints="1"/>
          </p:cNvSpPr>
          <p:nvPr/>
        </p:nvSpPr>
        <p:spPr bwMode="auto">
          <a:xfrm>
            <a:off x="7512573" y="3641024"/>
            <a:ext cx="374219" cy="345432"/>
          </a:xfrm>
          <a:custGeom>
            <a:avLst/>
            <a:gdLst>
              <a:gd name="T0" fmla="*/ 95 w 123"/>
              <a:gd name="T1" fmla="*/ 54 h 113"/>
              <a:gd name="T2" fmla="*/ 122 w 123"/>
              <a:gd name="T3" fmla="*/ 38 h 113"/>
              <a:gd name="T4" fmla="*/ 111 w 123"/>
              <a:gd name="T5" fmla="*/ 36 h 113"/>
              <a:gd name="T6" fmla="*/ 96 w 123"/>
              <a:gd name="T7" fmla="*/ 28 h 113"/>
              <a:gd name="T8" fmla="*/ 105 w 123"/>
              <a:gd name="T9" fmla="*/ 14 h 113"/>
              <a:gd name="T10" fmla="*/ 114 w 123"/>
              <a:gd name="T11" fmla="*/ 7 h 113"/>
              <a:gd name="T12" fmla="*/ 74 w 123"/>
              <a:gd name="T13" fmla="*/ 14 h 113"/>
              <a:gd name="T14" fmla="*/ 72 w 123"/>
              <a:gd name="T15" fmla="*/ 35 h 113"/>
              <a:gd name="T16" fmla="*/ 50 w 123"/>
              <a:gd name="T17" fmla="*/ 21 h 113"/>
              <a:gd name="T18" fmla="*/ 55 w 123"/>
              <a:gd name="T19" fmla="*/ 13 h 113"/>
              <a:gd name="T20" fmla="*/ 64 w 123"/>
              <a:gd name="T21" fmla="*/ 7 h 113"/>
              <a:gd name="T22" fmla="*/ 33 w 123"/>
              <a:gd name="T23" fmla="*/ 6 h 113"/>
              <a:gd name="T24" fmla="*/ 30 w 123"/>
              <a:gd name="T25" fmla="*/ 6 h 113"/>
              <a:gd name="T26" fmla="*/ 13 w 123"/>
              <a:gd name="T27" fmla="*/ 22 h 113"/>
              <a:gd name="T28" fmla="*/ 14 w 123"/>
              <a:gd name="T29" fmla="*/ 25 h 113"/>
              <a:gd name="T30" fmla="*/ 10 w 123"/>
              <a:gd name="T31" fmla="*/ 27 h 113"/>
              <a:gd name="T32" fmla="*/ 1 w 123"/>
              <a:gd name="T33" fmla="*/ 39 h 113"/>
              <a:gd name="T34" fmla="*/ 9 w 123"/>
              <a:gd name="T35" fmla="*/ 46 h 113"/>
              <a:gd name="T36" fmla="*/ 9 w 123"/>
              <a:gd name="T37" fmla="*/ 46 h 113"/>
              <a:gd name="T38" fmla="*/ 9 w 123"/>
              <a:gd name="T39" fmla="*/ 47 h 113"/>
              <a:gd name="T40" fmla="*/ 27 w 123"/>
              <a:gd name="T41" fmla="*/ 48 h 113"/>
              <a:gd name="T42" fmla="*/ 28 w 123"/>
              <a:gd name="T43" fmla="*/ 42 h 113"/>
              <a:gd name="T44" fmla="*/ 49 w 123"/>
              <a:gd name="T45" fmla="*/ 58 h 113"/>
              <a:gd name="T46" fmla="*/ 25 w 123"/>
              <a:gd name="T47" fmla="*/ 111 h 113"/>
              <a:gd name="T48" fmla="*/ 103 w 123"/>
              <a:gd name="T49" fmla="*/ 112 h 113"/>
              <a:gd name="T50" fmla="*/ 120 w 123"/>
              <a:gd name="T51" fmla="*/ 95 h 113"/>
              <a:gd name="T52" fmla="*/ 34 w 123"/>
              <a:gd name="T53" fmla="*/ 35 h 113"/>
              <a:gd name="T54" fmla="*/ 28 w 123"/>
              <a:gd name="T55" fmla="*/ 36 h 113"/>
              <a:gd name="T56" fmla="*/ 24 w 123"/>
              <a:gd name="T57" fmla="*/ 38 h 113"/>
              <a:gd name="T58" fmla="*/ 18 w 123"/>
              <a:gd name="T59" fmla="*/ 48 h 113"/>
              <a:gd name="T60" fmla="*/ 13 w 123"/>
              <a:gd name="T61" fmla="*/ 42 h 113"/>
              <a:gd name="T62" fmla="*/ 13 w 123"/>
              <a:gd name="T63" fmla="*/ 42 h 113"/>
              <a:gd name="T64" fmla="*/ 13 w 123"/>
              <a:gd name="T65" fmla="*/ 42 h 113"/>
              <a:gd name="T66" fmla="*/ 11 w 123"/>
              <a:gd name="T67" fmla="*/ 33 h 113"/>
              <a:gd name="T68" fmla="*/ 18 w 123"/>
              <a:gd name="T69" fmla="*/ 30 h 113"/>
              <a:gd name="T70" fmla="*/ 21 w 123"/>
              <a:gd name="T71" fmla="*/ 25 h 113"/>
              <a:gd name="T72" fmla="*/ 28 w 123"/>
              <a:gd name="T73" fmla="*/ 12 h 113"/>
              <a:gd name="T74" fmla="*/ 36 w 123"/>
              <a:gd name="T75" fmla="*/ 11 h 113"/>
              <a:gd name="T76" fmla="*/ 40 w 123"/>
              <a:gd name="T77" fmla="*/ 10 h 113"/>
              <a:gd name="T78" fmla="*/ 53 w 123"/>
              <a:gd name="T79" fmla="*/ 7 h 113"/>
              <a:gd name="T80" fmla="*/ 45 w 123"/>
              <a:gd name="T81" fmla="*/ 19 h 113"/>
              <a:gd name="T82" fmla="*/ 43 w 123"/>
              <a:gd name="T83" fmla="*/ 26 h 113"/>
              <a:gd name="T84" fmla="*/ 34 w 123"/>
              <a:gd name="T85" fmla="*/ 35 h 113"/>
              <a:gd name="T86" fmla="*/ 19 w 123"/>
              <a:gd name="T87" fmla="*/ 96 h 113"/>
              <a:gd name="T88" fmla="*/ 78 w 123"/>
              <a:gd name="T89" fmla="*/ 35 h 113"/>
              <a:gd name="T90" fmla="*/ 77 w 123"/>
              <a:gd name="T91" fmla="*/ 33 h 113"/>
              <a:gd name="T92" fmla="*/ 102 w 123"/>
              <a:gd name="T93" fmla="*/ 7 h 113"/>
              <a:gd name="T94" fmla="*/ 96 w 123"/>
              <a:gd name="T95" fmla="*/ 10 h 113"/>
              <a:gd name="T96" fmla="*/ 90 w 123"/>
              <a:gd name="T97" fmla="*/ 31 h 113"/>
              <a:gd name="T98" fmla="*/ 105 w 123"/>
              <a:gd name="T99" fmla="*/ 43 h 113"/>
              <a:gd name="T100" fmla="*/ 111 w 123"/>
              <a:gd name="T101" fmla="*/ 43 h 113"/>
              <a:gd name="T102" fmla="*/ 88 w 123"/>
              <a:gd name="T103" fmla="*/ 47 h 113"/>
              <a:gd name="T104" fmla="*/ 105 w 123"/>
              <a:gd name="T105" fmla="*/ 106 h 113"/>
              <a:gd name="T106" fmla="*/ 78 w 123"/>
              <a:gd name="T107" fmla="*/ 6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13">
                <a:moveTo>
                  <a:pt x="82" y="58"/>
                </a:moveTo>
                <a:cubicBezTo>
                  <a:pt x="88" y="53"/>
                  <a:pt x="88" y="53"/>
                  <a:pt x="88" y="53"/>
                </a:cubicBezTo>
                <a:cubicBezTo>
                  <a:pt x="90" y="54"/>
                  <a:pt x="92" y="54"/>
                  <a:pt x="95" y="54"/>
                </a:cubicBezTo>
                <a:cubicBezTo>
                  <a:pt x="98" y="55"/>
                  <a:pt x="101" y="54"/>
                  <a:pt x="104" y="54"/>
                </a:cubicBezTo>
                <a:cubicBezTo>
                  <a:pt x="108" y="53"/>
                  <a:pt x="112" y="50"/>
                  <a:pt x="115" y="48"/>
                </a:cubicBezTo>
                <a:cubicBezTo>
                  <a:pt x="118" y="45"/>
                  <a:pt x="121" y="41"/>
                  <a:pt x="122" y="38"/>
                </a:cubicBezTo>
                <a:cubicBezTo>
                  <a:pt x="123" y="36"/>
                  <a:pt x="122" y="34"/>
                  <a:pt x="121" y="34"/>
                </a:cubicBezTo>
                <a:cubicBezTo>
                  <a:pt x="120" y="34"/>
                  <a:pt x="119" y="34"/>
                  <a:pt x="119" y="34"/>
                </a:cubicBezTo>
                <a:cubicBezTo>
                  <a:pt x="111" y="36"/>
                  <a:pt x="111" y="36"/>
                  <a:pt x="111" y="36"/>
                </a:cubicBezTo>
                <a:cubicBezTo>
                  <a:pt x="105" y="37"/>
                  <a:pt x="105" y="37"/>
                  <a:pt x="105" y="37"/>
                </a:cubicBezTo>
                <a:cubicBezTo>
                  <a:pt x="100" y="33"/>
                  <a:pt x="100" y="33"/>
                  <a:pt x="100" y="33"/>
                </a:cubicBezTo>
                <a:cubicBezTo>
                  <a:pt x="96" y="28"/>
                  <a:pt x="96" y="28"/>
                  <a:pt x="96" y="28"/>
                </a:cubicBezTo>
                <a:cubicBezTo>
                  <a:pt x="97" y="22"/>
                  <a:pt x="97" y="22"/>
                  <a:pt x="97" y="22"/>
                </a:cubicBezTo>
                <a:cubicBezTo>
                  <a:pt x="99" y="16"/>
                  <a:pt x="99" y="16"/>
                  <a:pt x="99" y="16"/>
                </a:cubicBezTo>
                <a:cubicBezTo>
                  <a:pt x="105" y="14"/>
                  <a:pt x="105" y="14"/>
                  <a:pt x="105" y="14"/>
                </a:cubicBezTo>
                <a:cubicBezTo>
                  <a:pt x="113" y="12"/>
                  <a:pt x="113" y="12"/>
                  <a:pt x="113" y="12"/>
                </a:cubicBezTo>
                <a:cubicBezTo>
                  <a:pt x="115" y="11"/>
                  <a:pt x="115" y="10"/>
                  <a:pt x="115" y="8"/>
                </a:cubicBezTo>
                <a:cubicBezTo>
                  <a:pt x="115" y="8"/>
                  <a:pt x="115" y="7"/>
                  <a:pt x="114" y="7"/>
                </a:cubicBezTo>
                <a:cubicBezTo>
                  <a:pt x="111" y="4"/>
                  <a:pt x="107" y="2"/>
                  <a:pt x="103" y="1"/>
                </a:cubicBezTo>
                <a:cubicBezTo>
                  <a:pt x="99" y="1"/>
                  <a:pt x="95" y="1"/>
                  <a:pt x="90" y="2"/>
                </a:cubicBezTo>
                <a:cubicBezTo>
                  <a:pt x="83" y="4"/>
                  <a:pt x="78" y="8"/>
                  <a:pt x="74" y="14"/>
                </a:cubicBezTo>
                <a:cubicBezTo>
                  <a:pt x="71" y="20"/>
                  <a:pt x="70" y="28"/>
                  <a:pt x="71" y="35"/>
                </a:cubicBezTo>
                <a:cubicBezTo>
                  <a:pt x="71" y="35"/>
                  <a:pt x="71" y="35"/>
                  <a:pt x="71" y="35"/>
                </a:cubicBezTo>
                <a:cubicBezTo>
                  <a:pt x="72" y="35"/>
                  <a:pt x="72" y="35"/>
                  <a:pt x="72" y="35"/>
                </a:cubicBezTo>
                <a:cubicBezTo>
                  <a:pt x="66" y="41"/>
                  <a:pt x="66" y="41"/>
                  <a:pt x="66" y="41"/>
                </a:cubicBezTo>
                <a:cubicBezTo>
                  <a:pt x="48" y="24"/>
                  <a:pt x="48" y="24"/>
                  <a:pt x="48" y="24"/>
                </a:cubicBezTo>
                <a:cubicBezTo>
                  <a:pt x="49" y="23"/>
                  <a:pt x="49" y="22"/>
                  <a:pt x="50" y="21"/>
                </a:cubicBezTo>
                <a:cubicBezTo>
                  <a:pt x="50" y="21"/>
                  <a:pt x="50" y="21"/>
                  <a:pt x="50" y="21"/>
                </a:cubicBezTo>
                <a:cubicBezTo>
                  <a:pt x="50" y="19"/>
                  <a:pt x="51" y="18"/>
                  <a:pt x="51" y="17"/>
                </a:cubicBezTo>
                <a:cubicBezTo>
                  <a:pt x="52" y="15"/>
                  <a:pt x="54" y="13"/>
                  <a:pt x="55" y="13"/>
                </a:cubicBezTo>
                <a:cubicBezTo>
                  <a:pt x="57" y="12"/>
                  <a:pt x="59" y="12"/>
                  <a:pt x="62" y="12"/>
                </a:cubicBezTo>
                <a:cubicBezTo>
                  <a:pt x="63" y="12"/>
                  <a:pt x="64" y="12"/>
                  <a:pt x="64" y="11"/>
                </a:cubicBezTo>
                <a:cubicBezTo>
                  <a:pt x="65" y="10"/>
                  <a:pt x="65" y="8"/>
                  <a:pt x="64" y="7"/>
                </a:cubicBezTo>
                <a:cubicBezTo>
                  <a:pt x="60" y="3"/>
                  <a:pt x="55" y="0"/>
                  <a:pt x="50" y="0"/>
                </a:cubicBezTo>
                <a:cubicBezTo>
                  <a:pt x="45" y="0"/>
                  <a:pt x="41" y="1"/>
                  <a:pt x="36" y="5"/>
                </a:cubicBezTo>
                <a:cubicBezTo>
                  <a:pt x="35" y="5"/>
                  <a:pt x="34" y="6"/>
                  <a:pt x="33" y="6"/>
                </a:cubicBezTo>
                <a:cubicBezTo>
                  <a:pt x="33" y="7"/>
                  <a:pt x="32" y="7"/>
                  <a:pt x="32" y="7"/>
                </a:cubicBezTo>
                <a:cubicBezTo>
                  <a:pt x="30" y="6"/>
                  <a:pt x="30" y="6"/>
                  <a:pt x="30" y="6"/>
                </a:cubicBezTo>
                <a:cubicBezTo>
                  <a:pt x="30" y="6"/>
                  <a:pt x="30" y="6"/>
                  <a:pt x="30" y="6"/>
                </a:cubicBezTo>
                <a:cubicBezTo>
                  <a:pt x="29" y="5"/>
                  <a:pt x="27" y="5"/>
                  <a:pt x="26" y="6"/>
                </a:cubicBezTo>
                <a:cubicBezTo>
                  <a:pt x="13" y="18"/>
                  <a:pt x="13" y="18"/>
                  <a:pt x="13" y="18"/>
                </a:cubicBezTo>
                <a:cubicBezTo>
                  <a:pt x="12" y="20"/>
                  <a:pt x="12" y="21"/>
                  <a:pt x="13" y="22"/>
                </a:cubicBezTo>
                <a:cubicBezTo>
                  <a:pt x="15" y="24"/>
                  <a:pt x="15" y="24"/>
                  <a:pt x="15" y="24"/>
                </a:cubicBezTo>
                <a:cubicBezTo>
                  <a:pt x="14" y="25"/>
                  <a:pt x="14" y="25"/>
                  <a:pt x="14" y="25"/>
                </a:cubicBezTo>
                <a:cubicBezTo>
                  <a:pt x="14" y="25"/>
                  <a:pt x="14" y="25"/>
                  <a:pt x="14" y="25"/>
                </a:cubicBezTo>
                <a:cubicBezTo>
                  <a:pt x="14" y="25"/>
                  <a:pt x="14" y="26"/>
                  <a:pt x="13" y="27"/>
                </a:cubicBezTo>
                <a:cubicBezTo>
                  <a:pt x="13" y="27"/>
                  <a:pt x="13" y="27"/>
                  <a:pt x="12" y="27"/>
                </a:cubicBezTo>
                <a:cubicBezTo>
                  <a:pt x="12" y="27"/>
                  <a:pt x="11" y="28"/>
                  <a:pt x="10" y="27"/>
                </a:cubicBezTo>
                <a:cubicBezTo>
                  <a:pt x="9" y="27"/>
                  <a:pt x="8" y="28"/>
                  <a:pt x="7" y="28"/>
                </a:cubicBezTo>
                <a:cubicBezTo>
                  <a:pt x="1" y="35"/>
                  <a:pt x="1" y="35"/>
                  <a:pt x="1" y="35"/>
                </a:cubicBezTo>
                <a:cubicBezTo>
                  <a:pt x="0" y="36"/>
                  <a:pt x="0" y="38"/>
                  <a:pt x="1" y="39"/>
                </a:cubicBezTo>
                <a:cubicBezTo>
                  <a:pt x="8" y="46"/>
                  <a:pt x="8" y="46"/>
                  <a:pt x="8" y="46"/>
                </a:cubicBezTo>
                <a:cubicBezTo>
                  <a:pt x="8" y="46"/>
                  <a:pt x="8" y="46"/>
                  <a:pt x="8"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cubicBezTo>
                  <a:pt x="9" y="47"/>
                  <a:pt x="9" y="47"/>
                  <a:pt x="9" y="47"/>
                </a:cubicBezTo>
                <a:cubicBezTo>
                  <a:pt x="16" y="54"/>
                  <a:pt x="16" y="54"/>
                  <a:pt x="16" y="54"/>
                </a:cubicBezTo>
                <a:cubicBezTo>
                  <a:pt x="18" y="55"/>
                  <a:pt x="19" y="55"/>
                  <a:pt x="21" y="54"/>
                </a:cubicBezTo>
                <a:cubicBezTo>
                  <a:pt x="27" y="48"/>
                  <a:pt x="27" y="48"/>
                  <a:pt x="27" y="48"/>
                </a:cubicBezTo>
                <a:cubicBezTo>
                  <a:pt x="27" y="47"/>
                  <a:pt x="28" y="46"/>
                  <a:pt x="28" y="45"/>
                </a:cubicBezTo>
                <a:cubicBezTo>
                  <a:pt x="28" y="45"/>
                  <a:pt x="28" y="44"/>
                  <a:pt x="28" y="43"/>
                </a:cubicBezTo>
                <a:cubicBezTo>
                  <a:pt x="28" y="43"/>
                  <a:pt x="28" y="43"/>
                  <a:pt x="28" y="42"/>
                </a:cubicBezTo>
                <a:cubicBezTo>
                  <a:pt x="29" y="42"/>
                  <a:pt x="30" y="41"/>
                  <a:pt x="31" y="41"/>
                </a:cubicBezTo>
                <a:cubicBezTo>
                  <a:pt x="31" y="41"/>
                  <a:pt x="31" y="41"/>
                  <a:pt x="31" y="41"/>
                </a:cubicBezTo>
                <a:cubicBezTo>
                  <a:pt x="49" y="58"/>
                  <a:pt x="49" y="58"/>
                  <a:pt x="49" y="58"/>
                </a:cubicBezTo>
                <a:cubicBezTo>
                  <a:pt x="13" y="94"/>
                  <a:pt x="13" y="94"/>
                  <a:pt x="13" y="94"/>
                </a:cubicBezTo>
                <a:cubicBezTo>
                  <a:pt x="11" y="95"/>
                  <a:pt x="11" y="97"/>
                  <a:pt x="13" y="98"/>
                </a:cubicBezTo>
                <a:cubicBezTo>
                  <a:pt x="25" y="111"/>
                  <a:pt x="25" y="111"/>
                  <a:pt x="25" y="111"/>
                </a:cubicBezTo>
                <a:cubicBezTo>
                  <a:pt x="27" y="112"/>
                  <a:pt x="28" y="112"/>
                  <a:pt x="30" y="111"/>
                </a:cubicBezTo>
                <a:cubicBezTo>
                  <a:pt x="66" y="75"/>
                  <a:pt x="66" y="75"/>
                  <a:pt x="66" y="75"/>
                </a:cubicBezTo>
                <a:cubicBezTo>
                  <a:pt x="103" y="112"/>
                  <a:pt x="103" y="112"/>
                  <a:pt x="103" y="112"/>
                </a:cubicBezTo>
                <a:cubicBezTo>
                  <a:pt x="104" y="113"/>
                  <a:pt x="106" y="113"/>
                  <a:pt x="107" y="112"/>
                </a:cubicBezTo>
                <a:cubicBezTo>
                  <a:pt x="120" y="99"/>
                  <a:pt x="120" y="99"/>
                  <a:pt x="120" y="99"/>
                </a:cubicBezTo>
                <a:cubicBezTo>
                  <a:pt x="121" y="98"/>
                  <a:pt x="121" y="96"/>
                  <a:pt x="120" y="95"/>
                </a:cubicBezTo>
                <a:cubicBezTo>
                  <a:pt x="82" y="58"/>
                  <a:pt x="82" y="58"/>
                  <a:pt x="82" y="58"/>
                </a:cubicBezTo>
                <a:close/>
                <a:moveTo>
                  <a:pt x="34" y="35"/>
                </a:moveTo>
                <a:cubicBezTo>
                  <a:pt x="34" y="35"/>
                  <a:pt x="34" y="35"/>
                  <a:pt x="34" y="35"/>
                </a:cubicBezTo>
                <a:cubicBezTo>
                  <a:pt x="33" y="34"/>
                  <a:pt x="31" y="34"/>
                  <a:pt x="30" y="35"/>
                </a:cubicBezTo>
                <a:cubicBezTo>
                  <a:pt x="29" y="35"/>
                  <a:pt x="29" y="36"/>
                  <a:pt x="28" y="36"/>
                </a:cubicBezTo>
                <a:cubicBezTo>
                  <a:pt x="28" y="36"/>
                  <a:pt x="28" y="36"/>
                  <a:pt x="28" y="36"/>
                </a:cubicBezTo>
                <a:cubicBezTo>
                  <a:pt x="28" y="36"/>
                  <a:pt x="28" y="36"/>
                  <a:pt x="28" y="36"/>
                </a:cubicBezTo>
                <a:cubicBezTo>
                  <a:pt x="27" y="36"/>
                  <a:pt x="26" y="37"/>
                  <a:pt x="26" y="37"/>
                </a:cubicBezTo>
                <a:cubicBezTo>
                  <a:pt x="25" y="37"/>
                  <a:pt x="25" y="38"/>
                  <a:pt x="24" y="38"/>
                </a:cubicBezTo>
                <a:cubicBezTo>
                  <a:pt x="24" y="39"/>
                  <a:pt x="23" y="40"/>
                  <a:pt x="22" y="41"/>
                </a:cubicBezTo>
                <a:cubicBezTo>
                  <a:pt x="22" y="42"/>
                  <a:pt x="22" y="43"/>
                  <a:pt x="22" y="45"/>
                </a:cubicBezTo>
                <a:cubicBezTo>
                  <a:pt x="18" y="48"/>
                  <a:pt x="18" y="48"/>
                  <a:pt x="18" y="48"/>
                </a:cubicBezTo>
                <a:cubicBezTo>
                  <a:pt x="13" y="43"/>
                  <a:pt x="13" y="43"/>
                  <a:pt x="13" y="43"/>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2" y="42"/>
                  <a:pt x="12" y="42"/>
                  <a:pt x="12" y="42"/>
                </a:cubicBezTo>
                <a:cubicBezTo>
                  <a:pt x="7" y="37"/>
                  <a:pt x="7" y="37"/>
                  <a:pt x="7" y="37"/>
                </a:cubicBezTo>
                <a:cubicBezTo>
                  <a:pt x="11" y="33"/>
                  <a:pt x="11" y="33"/>
                  <a:pt x="11" y="33"/>
                </a:cubicBezTo>
                <a:cubicBezTo>
                  <a:pt x="12" y="33"/>
                  <a:pt x="13" y="33"/>
                  <a:pt x="14" y="33"/>
                </a:cubicBezTo>
                <a:cubicBezTo>
                  <a:pt x="15" y="32"/>
                  <a:pt x="17" y="32"/>
                  <a:pt x="18" y="31"/>
                </a:cubicBezTo>
                <a:cubicBezTo>
                  <a:pt x="18" y="30"/>
                  <a:pt x="18" y="30"/>
                  <a:pt x="18" y="30"/>
                </a:cubicBezTo>
                <a:cubicBezTo>
                  <a:pt x="19" y="29"/>
                  <a:pt x="19" y="28"/>
                  <a:pt x="20" y="27"/>
                </a:cubicBezTo>
                <a:cubicBezTo>
                  <a:pt x="20" y="27"/>
                  <a:pt x="20" y="27"/>
                  <a:pt x="20" y="27"/>
                </a:cubicBezTo>
                <a:cubicBezTo>
                  <a:pt x="20" y="27"/>
                  <a:pt x="20" y="26"/>
                  <a:pt x="21" y="25"/>
                </a:cubicBezTo>
                <a:cubicBezTo>
                  <a:pt x="22" y="24"/>
                  <a:pt x="21" y="22"/>
                  <a:pt x="20" y="21"/>
                </a:cubicBezTo>
                <a:cubicBezTo>
                  <a:pt x="20" y="20"/>
                  <a:pt x="20" y="20"/>
                  <a:pt x="20" y="20"/>
                </a:cubicBezTo>
                <a:cubicBezTo>
                  <a:pt x="28" y="12"/>
                  <a:pt x="28" y="12"/>
                  <a:pt x="28" y="12"/>
                </a:cubicBezTo>
                <a:cubicBezTo>
                  <a:pt x="29" y="13"/>
                  <a:pt x="29" y="13"/>
                  <a:pt x="29" y="13"/>
                </a:cubicBezTo>
                <a:cubicBezTo>
                  <a:pt x="30" y="14"/>
                  <a:pt x="32" y="14"/>
                  <a:pt x="33" y="13"/>
                </a:cubicBezTo>
                <a:cubicBezTo>
                  <a:pt x="34" y="12"/>
                  <a:pt x="35" y="12"/>
                  <a:pt x="36" y="11"/>
                </a:cubicBezTo>
                <a:cubicBezTo>
                  <a:pt x="36" y="11"/>
                  <a:pt x="36" y="11"/>
                  <a:pt x="36" y="11"/>
                </a:cubicBezTo>
                <a:cubicBezTo>
                  <a:pt x="37" y="11"/>
                  <a:pt x="38" y="11"/>
                  <a:pt x="39" y="10"/>
                </a:cubicBezTo>
                <a:cubicBezTo>
                  <a:pt x="39" y="10"/>
                  <a:pt x="40" y="10"/>
                  <a:pt x="40" y="10"/>
                </a:cubicBezTo>
                <a:cubicBezTo>
                  <a:pt x="43" y="7"/>
                  <a:pt x="46" y="6"/>
                  <a:pt x="50" y="6"/>
                </a:cubicBezTo>
                <a:cubicBezTo>
                  <a:pt x="51" y="6"/>
                  <a:pt x="53" y="6"/>
                  <a:pt x="54" y="7"/>
                </a:cubicBezTo>
                <a:cubicBezTo>
                  <a:pt x="54" y="7"/>
                  <a:pt x="53" y="7"/>
                  <a:pt x="53" y="7"/>
                </a:cubicBezTo>
                <a:cubicBezTo>
                  <a:pt x="50" y="9"/>
                  <a:pt x="48" y="11"/>
                  <a:pt x="46" y="14"/>
                </a:cubicBezTo>
                <a:cubicBezTo>
                  <a:pt x="46" y="14"/>
                  <a:pt x="46" y="15"/>
                  <a:pt x="46" y="15"/>
                </a:cubicBezTo>
                <a:cubicBezTo>
                  <a:pt x="46" y="16"/>
                  <a:pt x="45" y="17"/>
                  <a:pt x="45" y="19"/>
                </a:cubicBezTo>
                <a:cubicBezTo>
                  <a:pt x="44" y="19"/>
                  <a:pt x="44" y="19"/>
                  <a:pt x="44" y="19"/>
                </a:cubicBezTo>
                <a:cubicBezTo>
                  <a:pt x="44" y="20"/>
                  <a:pt x="43" y="21"/>
                  <a:pt x="42" y="23"/>
                </a:cubicBezTo>
                <a:cubicBezTo>
                  <a:pt x="41" y="24"/>
                  <a:pt x="42" y="25"/>
                  <a:pt x="43" y="26"/>
                </a:cubicBezTo>
                <a:cubicBezTo>
                  <a:pt x="61" y="45"/>
                  <a:pt x="61" y="45"/>
                  <a:pt x="61" y="45"/>
                </a:cubicBezTo>
                <a:cubicBezTo>
                  <a:pt x="53" y="54"/>
                  <a:pt x="53" y="54"/>
                  <a:pt x="53" y="54"/>
                </a:cubicBezTo>
                <a:cubicBezTo>
                  <a:pt x="34" y="35"/>
                  <a:pt x="34" y="35"/>
                  <a:pt x="34" y="35"/>
                </a:cubicBezTo>
                <a:close/>
                <a:moveTo>
                  <a:pt x="27" y="105"/>
                </a:moveTo>
                <a:cubicBezTo>
                  <a:pt x="27" y="105"/>
                  <a:pt x="27" y="105"/>
                  <a:pt x="27" y="105"/>
                </a:cubicBezTo>
                <a:cubicBezTo>
                  <a:pt x="19" y="96"/>
                  <a:pt x="19" y="96"/>
                  <a:pt x="19" y="96"/>
                </a:cubicBezTo>
                <a:cubicBezTo>
                  <a:pt x="55" y="60"/>
                  <a:pt x="55" y="60"/>
                  <a:pt x="55" y="60"/>
                </a:cubicBezTo>
                <a:cubicBezTo>
                  <a:pt x="77" y="38"/>
                  <a:pt x="77" y="38"/>
                  <a:pt x="77" y="38"/>
                </a:cubicBezTo>
                <a:cubicBezTo>
                  <a:pt x="78" y="37"/>
                  <a:pt x="78" y="36"/>
                  <a:pt x="78" y="35"/>
                </a:cubicBezTo>
                <a:cubicBezTo>
                  <a:pt x="77" y="34"/>
                  <a:pt x="77" y="34"/>
                  <a:pt x="77" y="34"/>
                </a:cubicBezTo>
                <a:cubicBezTo>
                  <a:pt x="77" y="33"/>
                  <a:pt x="77" y="33"/>
                  <a:pt x="77" y="33"/>
                </a:cubicBezTo>
                <a:cubicBezTo>
                  <a:pt x="77" y="33"/>
                  <a:pt x="77" y="33"/>
                  <a:pt x="77" y="33"/>
                </a:cubicBezTo>
                <a:cubicBezTo>
                  <a:pt x="76" y="28"/>
                  <a:pt x="76" y="22"/>
                  <a:pt x="79" y="17"/>
                </a:cubicBezTo>
                <a:cubicBezTo>
                  <a:pt x="82" y="13"/>
                  <a:pt x="86" y="9"/>
                  <a:pt x="92" y="7"/>
                </a:cubicBezTo>
                <a:cubicBezTo>
                  <a:pt x="95" y="7"/>
                  <a:pt x="99" y="6"/>
                  <a:pt x="102" y="7"/>
                </a:cubicBezTo>
                <a:cubicBezTo>
                  <a:pt x="103" y="7"/>
                  <a:pt x="104" y="8"/>
                  <a:pt x="105" y="8"/>
                </a:cubicBezTo>
                <a:cubicBezTo>
                  <a:pt x="104" y="8"/>
                  <a:pt x="104" y="8"/>
                  <a:pt x="104" y="8"/>
                </a:cubicBezTo>
                <a:cubicBezTo>
                  <a:pt x="96" y="10"/>
                  <a:pt x="96" y="10"/>
                  <a:pt x="96" y="10"/>
                </a:cubicBezTo>
                <a:cubicBezTo>
                  <a:pt x="95" y="11"/>
                  <a:pt x="94" y="11"/>
                  <a:pt x="94" y="12"/>
                </a:cubicBezTo>
                <a:cubicBezTo>
                  <a:pt x="90" y="28"/>
                  <a:pt x="90" y="28"/>
                  <a:pt x="90" y="28"/>
                </a:cubicBezTo>
                <a:cubicBezTo>
                  <a:pt x="89" y="29"/>
                  <a:pt x="90" y="30"/>
                  <a:pt x="90" y="31"/>
                </a:cubicBezTo>
                <a:cubicBezTo>
                  <a:pt x="96" y="37"/>
                  <a:pt x="96" y="37"/>
                  <a:pt x="96" y="37"/>
                </a:cubicBezTo>
                <a:cubicBezTo>
                  <a:pt x="102" y="43"/>
                  <a:pt x="102" y="43"/>
                  <a:pt x="102" y="43"/>
                </a:cubicBezTo>
                <a:cubicBezTo>
                  <a:pt x="102" y="43"/>
                  <a:pt x="104" y="44"/>
                  <a:pt x="105" y="43"/>
                </a:cubicBezTo>
                <a:cubicBezTo>
                  <a:pt x="113" y="41"/>
                  <a:pt x="113" y="41"/>
                  <a:pt x="113" y="41"/>
                </a:cubicBezTo>
                <a:cubicBezTo>
                  <a:pt x="114" y="41"/>
                  <a:pt x="114" y="41"/>
                  <a:pt x="114" y="41"/>
                </a:cubicBezTo>
                <a:cubicBezTo>
                  <a:pt x="113" y="42"/>
                  <a:pt x="112" y="43"/>
                  <a:pt x="111" y="43"/>
                </a:cubicBezTo>
                <a:cubicBezTo>
                  <a:pt x="109" y="46"/>
                  <a:pt x="106" y="47"/>
                  <a:pt x="103" y="48"/>
                </a:cubicBezTo>
                <a:cubicBezTo>
                  <a:pt x="100" y="49"/>
                  <a:pt x="98" y="49"/>
                  <a:pt x="95" y="49"/>
                </a:cubicBezTo>
                <a:cubicBezTo>
                  <a:pt x="93" y="48"/>
                  <a:pt x="91" y="48"/>
                  <a:pt x="88" y="47"/>
                </a:cubicBezTo>
                <a:cubicBezTo>
                  <a:pt x="87" y="46"/>
                  <a:pt x="86" y="46"/>
                  <a:pt x="85" y="47"/>
                </a:cubicBezTo>
                <a:cubicBezTo>
                  <a:pt x="27" y="105"/>
                  <a:pt x="27" y="105"/>
                  <a:pt x="27" y="105"/>
                </a:cubicBezTo>
                <a:close/>
                <a:moveTo>
                  <a:pt x="105" y="106"/>
                </a:moveTo>
                <a:cubicBezTo>
                  <a:pt x="105" y="106"/>
                  <a:pt x="105" y="106"/>
                  <a:pt x="105" y="106"/>
                </a:cubicBezTo>
                <a:cubicBezTo>
                  <a:pt x="70" y="71"/>
                  <a:pt x="70" y="71"/>
                  <a:pt x="70" y="71"/>
                </a:cubicBezTo>
                <a:cubicBezTo>
                  <a:pt x="78" y="62"/>
                  <a:pt x="78" y="62"/>
                  <a:pt x="78" y="62"/>
                </a:cubicBezTo>
                <a:cubicBezTo>
                  <a:pt x="113" y="97"/>
                  <a:pt x="113" y="97"/>
                  <a:pt x="113" y="97"/>
                </a:cubicBezTo>
                <a:cubicBezTo>
                  <a:pt x="105" y="106"/>
                  <a:pt x="105" y="106"/>
                  <a:pt x="105" y="1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21"/>
          <p:cNvSpPr>
            <a:spLocks noEditPoints="1"/>
          </p:cNvSpPr>
          <p:nvPr/>
        </p:nvSpPr>
        <p:spPr bwMode="auto">
          <a:xfrm>
            <a:off x="5903588" y="3619814"/>
            <a:ext cx="348461" cy="384823"/>
          </a:xfrm>
          <a:custGeom>
            <a:avLst/>
            <a:gdLst>
              <a:gd name="T0" fmla="*/ 47 w 115"/>
              <a:gd name="T1" fmla="*/ 61 h 126"/>
              <a:gd name="T2" fmla="*/ 47 w 115"/>
              <a:gd name="T3" fmla="*/ 58 h 126"/>
              <a:gd name="T4" fmla="*/ 50 w 115"/>
              <a:gd name="T5" fmla="*/ 55 h 126"/>
              <a:gd name="T6" fmla="*/ 54 w 115"/>
              <a:gd name="T7" fmla="*/ 55 h 126"/>
              <a:gd name="T8" fmla="*/ 62 w 115"/>
              <a:gd name="T9" fmla="*/ 55 h 126"/>
              <a:gd name="T10" fmla="*/ 66 w 115"/>
              <a:gd name="T11" fmla="*/ 56 h 126"/>
              <a:gd name="T12" fmla="*/ 70 w 115"/>
              <a:gd name="T13" fmla="*/ 61 h 126"/>
              <a:gd name="T14" fmla="*/ 70 w 115"/>
              <a:gd name="T15" fmla="*/ 52 h 126"/>
              <a:gd name="T16" fmla="*/ 60 w 115"/>
              <a:gd name="T17" fmla="*/ 49 h 126"/>
              <a:gd name="T18" fmla="*/ 57 w 115"/>
              <a:gd name="T19" fmla="*/ 44 h 126"/>
              <a:gd name="T20" fmla="*/ 54 w 115"/>
              <a:gd name="T21" fmla="*/ 49 h 126"/>
              <a:gd name="T22" fmla="*/ 43 w 115"/>
              <a:gd name="T23" fmla="*/ 52 h 126"/>
              <a:gd name="T24" fmla="*/ 41 w 115"/>
              <a:gd name="T25" fmla="*/ 61 h 126"/>
              <a:gd name="T26" fmla="*/ 41 w 115"/>
              <a:gd name="T27" fmla="*/ 64 h 126"/>
              <a:gd name="T28" fmla="*/ 41 w 115"/>
              <a:gd name="T29" fmla="*/ 68 h 126"/>
              <a:gd name="T30" fmla="*/ 49 w 115"/>
              <a:gd name="T31" fmla="*/ 76 h 126"/>
              <a:gd name="T32" fmla="*/ 52 w 115"/>
              <a:gd name="T33" fmla="*/ 76 h 126"/>
              <a:gd name="T34" fmla="*/ 60 w 115"/>
              <a:gd name="T35" fmla="*/ 76 h 126"/>
              <a:gd name="T36" fmla="*/ 64 w 115"/>
              <a:gd name="T37" fmla="*/ 76 h 126"/>
              <a:gd name="T38" fmla="*/ 67 w 115"/>
              <a:gd name="T39" fmla="*/ 79 h 126"/>
              <a:gd name="T40" fmla="*/ 66 w 115"/>
              <a:gd name="T41" fmla="*/ 91 h 126"/>
              <a:gd name="T42" fmla="*/ 63 w 115"/>
              <a:gd name="T43" fmla="*/ 92 h 126"/>
              <a:gd name="T44" fmla="*/ 54 w 115"/>
              <a:gd name="T45" fmla="*/ 92 h 126"/>
              <a:gd name="T46" fmla="*/ 50 w 115"/>
              <a:gd name="T47" fmla="*/ 92 h 126"/>
              <a:gd name="T48" fmla="*/ 47 w 115"/>
              <a:gd name="T49" fmla="*/ 89 h 126"/>
              <a:gd name="T50" fmla="*/ 41 w 115"/>
              <a:gd name="T51" fmla="*/ 89 h 126"/>
              <a:gd name="T52" fmla="*/ 50 w 115"/>
              <a:gd name="T53" fmla="*/ 98 h 126"/>
              <a:gd name="T54" fmla="*/ 54 w 115"/>
              <a:gd name="T55" fmla="*/ 100 h 126"/>
              <a:gd name="T56" fmla="*/ 60 w 115"/>
              <a:gd name="T57" fmla="*/ 100 h 126"/>
              <a:gd name="T58" fmla="*/ 64 w 115"/>
              <a:gd name="T59" fmla="*/ 98 h 126"/>
              <a:gd name="T60" fmla="*/ 73 w 115"/>
              <a:gd name="T61" fmla="*/ 89 h 126"/>
              <a:gd name="T62" fmla="*/ 73 w 115"/>
              <a:gd name="T63" fmla="*/ 82 h 126"/>
              <a:gd name="T64" fmla="*/ 70 w 115"/>
              <a:gd name="T65" fmla="*/ 73 h 126"/>
              <a:gd name="T66" fmla="*/ 64 w 115"/>
              <a:gd name="T67" fmla="*/ 70 h 126"/>
              <a:gd name="T68" fmla="*/ 60 w 115"/>
              <a:gd name="T69" fmla="*/ 70 h 126"/>
              <a:gd name="T70" fmla="*/ 52 w 115"/>
              <a:gd name="T71" fmla="*/ 70 h 126"/>
              <a:gd name="T72" fmla="*/ 48 w 115"/>
              <a:gd name="T73" fmla="*/ 70 h 126"/>
              <a:gd name="T74" fmla="*/ 47 w 115"/>
              <a:gd name="T75" fmla="*/ 65 h 126"/>
              <a:gd name="T76" fmla="*/ 113 w 115"/>
              <a:gd name="T77" fmla="*/ 118 h 126"/>
              <a:gd name="T78" fmla="*/ 107 w 115"/>
              <a:gd name="T79" fmla="*/ 105 h 126"/>
              <a:gd name="T80" fmla="*/ 104 w 115"/>
              <a:gd name="T81" fmla="*/ 67 h 126"/>
              <a:gd name="T82" fmla="*/ 75 w 115"/>
              <a:gd name="T83" fmla="*/ 24 h 126"/>
              <a:gd name="T84" fmla="*/ 80 w 115"/>
              <a:gd name="T85" fmla="*/ 8 h 126"/>
              <a:gd name="T86" fmla="*/ 76 w 115"/>
              <a:gd name="T87" fmla="*/ 0 h 126"/>
              <a:gd name="T88" fmla="*/ 34 w 115"/>
              <a:gd name="T89" fmla="*/ 1 h 126"/>
              <a:gd name="T90" fmla="*/ 47 w 115"/>
              <a:gd name="T91" fmla="*/ 21 h 126"/>
              <a:gd name="T92" fmla="*/ 24 w 115"/>
              <a:gd name="T93" fmla="*/ 34 h 126"/>
              <a:gd name="T94" fmla="*/ 10 w 115"/>
              <a:gd name="T95" fmla="*/ 67 h 126"/>
              <a:gd name="T96" fmla="*/ 7 w 115"/>
              <a:gd name="T97" fmla="*/ 105 h 126"/>
              <a:gd name="T98" fmla="*/ 0 w 115"/>
              <a:gd name="T99" fmla="*/ 121 h 126"/>
              <a:gd name="T100" fmla="*/ 109 w 115"/>
              <a:gd name="T101" fmla="*/ 126 h 126"/>
              <a:gd name="T102" fmla="*/ 112 w 115"/>
              <a:gd name="T103" fmla="*/ 125 h 126"/>
              <a:gd name="T104" fmla="*/ 65 w 115"/>
              <a:gd name="T105" fmla="*/ 9 h 126"/>
              <a:gd name="T106" fmla="*/ 57 w 115"/>
              <a:gd name="T107" fmla="*/ 17 h 126"/>
              <a:gd name="T108" fmla="*/ 65 w 115"/>
              <a:gd name="T109" fmla="*/ 9 h 126"/>
              <a:gd name="T110" fmla="*/ 13 w 115"/>
              <a:gd name="T111" fmla="*/ 116 h 126"/>
              <a:gd name="T112" fmla="*/ 20 w 115"/>
              <a:gd name="T113" fmla="*/ 90 h 126"/>
              <a:gd name="T114" fmla="*/ 22 w 115"/>
              <a:gd name="T115" fmla="*/ 53 h 126"/>
              <a:gd name="T116" fmla="*/ 43 w 115"/>
              <a:gd name="T117" fmla="*/ 33 h 126"/>
              <a:gd name="T118" fmla="*/ 57 w 115"/>
              <a:gd name="T119" fmla="*/ 30 h 126"/>
              <a:gd name="T120" fmla="*/ 83 w 115"/>
              <a:gd name="T121" fmla="*/ 41 h 126"/>
              <a:gd name="T122" fmla="*/ 94 w 115"/>
              <a:gd name="T123" fmla="*/ 90 h 126"/>
              <a:gd name="T124" fmla="*/ 101 w 115"/>
              <a:gd name="T125"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26">
                <a:moveTo>
                  <a:pt x="47" y="64"/>
                </a:moveTo>
                <a:cubicBezTo>
                  <a:pt x="47" y="61"/>
                  <a:pt x="47" y="61"/>
                  <a:pt x="47" y="61"/>
                </a:cubicBezTo>
                <a:cubicBezTo>
                  <a:pt x="47" y="61"/>
                  <a:pt x="47" y="61"/>
                  <a:pt x="47" y="61"/>
                </a:cubicBezTo>
                <a:cubicBezTo>
                  <a:pt x="47" y="58"/>
                  <a:pt x="47" y="58"/>
                  <a:pt x="47" y="58"/>
                </a:cubicBezTo>
                <a:cubicBezTo>
                  <a:pt x="47" y="57"/>
                  <a:pt x="47" y="56"/>
                  <a:pt x="47" y="56"/>
                </a:cubicBezTo>
                <a:cubicBezTo>
                  <a:pt x="48" y="55"/>
                  <a:pt x="49" y="55"/>
                  <a:pt x="50" y="55"/>
                </a:cubicBezTo>
                <a:cubicBezTo>
                  <a:pt x="52" y="55"/>
                  <a:pt x="52" y="55"/>
                  <a:pt x="52" y="55"/>
                </a:cubicBezTo>
                <a:cubicBezTo>
                  <a:pt x="54" y="55"/>
                  <a:pt x="54" y="55"/>
                  <a:pt x="54" y="55"/>
                </a:cubicBezTo>
                <a:cubicBezTo>
                  <a:pt x="60" y="55"/>
                  <a:pt x="60" y="55"/>
                  <a:pt x="60" y="55"/>
                </a:cubicBezTo>
                <a:cubicBezTo>
                  <a:pt x="62" y="55"/>
                  <a:pt x="62" y="55"/>
                  <a:pt x="62" y="55"/>
                </a:cubicBezTo>
                <a:cubicBezTo>
                  <a:pt x="64" y="55"/>
                  <a:pt x="64" y="55"/>
                  <a:pt x="64" y="55"/>
                </a:cubicBezTo>
                <a:cubicBezTo>
                  <a:pt x="65" y="55"/>
                  <a:pt x="66" y="55"/>
                  <a:pt x="66" y="56"/>
                </a:cubicBezTo>
                <a:cubicBezTo>
                  <a:pt x="67" y="56"/>
                  <a:pt x="67" y="57"/>
                  <a:pt x="67" y="58"/>
                </a:cubicBezTo>
                <a:cubicBezTo>
                  <a:pt x="67" y="60"/>
                  <a:pt x="68" y="61"/>
                  <a:pt x="70" y="61"/>
                </a:cubicBezTo>
                <a:cubicBezTo>
                  <a:pt x="72" y="61"/>
                  <a:pt x="73" y="60"/>
                  <a:pt x="73" y="58"/>
                </a:cubicBezTo>
                <a:cubicBezTo>
                  <a:pt x="73" y="56"/>
                  <a:pt x="72" y="53"/>
                  <a:pt x="70" y="52"/>
                </a:cubicBezTo>
                <a:cubicBezTo>
                  <a:pt x="69" y="50"/>
                  <a:pt x="66" y="49"/>
                  <a:pt x="64" y="49"/>
                </a:cubicBezTo>
                <a:cubicBezTo>
                  <a:pt x="60" y="49"/>
                  <a:pt x="60" y="49"/>
                  <a:pt x="60" y="49"/>
                </a:cubicBezTo>
                <a:cubicBezTo>
                  <a:pt x="60" y="47"/>
                  <a:pt x="60" y="47"/>
                  <a:pt x="60" y="47"/>
                </a:cubicBezTo>
                <a:cubicBezTo>
                  <a:pt x="60" y="45"/>
                  <a:pt x="58" y="44"/>
                  <a:pt x="57" y="44"/>
                </a:cubicBezTo>
                <a:cubicBezTo>
                  <a:pt x="55" y="44"/>
                  <a:pt x="54" y="45"/>
                  <a:pt x="54" y="47"/>
                </a:cubicBezTo>
                <a:cubicBezTo>
                  <a:pt x="54" y="49"/>
                  <a:pt x="54" y="49"/>
                  <a:pt x="54" y="49"/>
                </a:cubicBezTo>
                <a:cubicBezTo>
                  <a:pt x="50" y="49"/>
                  <a:pt x="50" y="49"/>
                  <a:pt x="50" y="49"/>
                </a:cubicBezTo>
                <a:cubicBezTo>
                  <a:pt x="47" y="49"/>
                  <a:pt x="45" y="50"/>
                  <a:pt x="43" y="52"/>
                </a:cubicBezTo>
                <a:cubicBezTo>
                  <a:pt x="42" y="53"/>
                  <a:pt x="41" y="56"/>
                  <a:pt x="41" y="58"/>
                </a:cubicBezTo>
                <a:cubicBezTo>
                  <a:pt x="41" y="61"/>
                  <a:pt x="41" y="61"/>
                  <a:pt x="41" y="61"/>
                </a:cubicBezTo>
                <a:cubicBezTo>
                  <a:pt x="41" y="61"/>
                  <a:pt x="41" y="61"/>
                  <a:pt x="41" y="61"/>
                </a:cubicBezTo>
                <a:cubicBezTo>
                  <a:pt x="41" y="64"/>
                  <a:pt x="41" y="64"/>
                  <a:pt x="41" y="64"/>
                </a:cubicBezTo>
                <a:cubicBezTo>
                  <a:pt x="41" y="65"/>
                  <a:pt x="41" y="65"/>
                  <a:pt x="41" y="65"/>
                </a:cubicBezTo>
                <a:cubicBezTo>
                  <a:pt x="41" y="68"/>
                  <a:pt x="41" y="68"/>
                  <a:pt x="41" y="68"/>
                </a:cubicBezTo>
                <a:cubicBezTo>
                  <a:pt x="41" y="70"/>
                  <a:pt x="42" y="72"/>
                  <a:pt x="43" y="74"/>
                </a:cubicBezTo>
                <a:cubicBezTo>
                  <a:pt x="45" y="75"/>
                  <a:pt x="47" y="76"/>
                  <a:pt x="49" y="76"/>
                </a:cubicBezTo>
                <a:cubicBezTo>
                  <a:pt x="50" y="76"/>
                  <a:pt x="50" y="76"/>
                  <a:pt x="50" y="76"/>
                </a:cubicBezTo>
                <a:cubicBezTo>
                  <a:pt x="52" y="76"/>
                  <a:pt x="52" y="76"/>
                  <a:pt x="52" y="76"/>
                </a:cubicBezTo>
                <a:cubicBezTo>
                  <a:pt x="54" y="76"/>
                  <a:pt x="54" y="76"/>
                  <a:pt x="54" y="76"/>
                </a:cubicBezTo>
                <a:cubicBezTo>
                  <a:pt x="60" y="76"/>
                  <a:pt x="60" y="76"/>
                  <a:pt x="60" y="76"/>
                </a:cubicBezTo>
                <a:cubicBezTo>
                  <a:pt x="63" y="76"/>
                  <a:pt x="63" y="76"/>
                  <a:pt x="63" y="76"/>
                </a:cubicBezTo>
                <a:cubicBezTo>
                  <a:pt x="64" y="76"/>
                  <a:pt x="64" y="76"/>
                  <a:pt x="64" y="76"/>
                </a:cubicBezTo>
                <a:cubicBezTo>
                  <a:pt x="65" y="76"/>
                  <a:pt x="66" y="77"/>
                  <a:pt x="66" y="77"/>
                </a:cubicBezTo>
                <a:cubicBezTo>
                  <a:pt x="67" y="78"/>
                  <a:pt x="67" y="79"/>
                  <a:pt x="67" y="79"/>
                </a:cubicBezTo>
                <a:cubicBezTo>
                  <a:pt x="67" y="83"/>
                  <a:pt x="67" y="86"/>
                  <a:pt x="67" y="89"/>
                </a:cubicBezTo>
                <a:cubicBezTo>
                  <a:pt x="67" y="90"/>
                  <a:pt x="67" y="90"/>
                  <a:pt x="66" y="91"/>
                </a:cubicBezTo>
                <a:cubicBezTo>
                  <a:pt x="66" y="92"/>
                  <a:pt x="65" y="92"/>
                  <a:pt x="64" y="92"/>
                </a:cubicBezTo>
                <a:cubicBezTo>
                  <a:pt x="63" y="92"/>
                  <a:pt x="63" y="92"/>
                  <a:pt x="63" y="92"/>
                </a:cubicBezTo>
                <a:cubicBezTo>
                  <a:pt x="60" y="92"/>
                  <a:pt x="60" y="92"/>
                  <a:pt x="60" y="92"/>
                </a:cubicBezTo>
                <a:cubicBezTo>
                  <a:pt x="54" y="92"/>
                  <a:pt x="54" y="92"/>
                  <a:pt x="54" y="92"/>
                </a:cubicBezTo>
                <a:cubicBezTo>
                  <a:pt x="52" y="92"/>
                  <a:pt x="52" y="92"/>
                  <a:pt x="52" y="92"/>
                </a:cubicBezTo>
                <a:cubicBezTo>
                  <a:pt x="50" y="92"/>
                  <a:pt x="50" y="92"/>
                  <a:pt x="50" y="92"/>
                </a:cubicBezTo>
                <a:cubicBezTo>
                  <a:pt x="49" y="92"/>
                  <a:pt x="48" y="92"/>
                  <a:pt x="47" y="91"/>
                </a:cubicBezTo>
                <a:cubicBezTo>
                  <a:pt x="47" y="90"/>
                  <a:pt x="47" y="90"/>
                  <a:pt x="47" y="89"/>
                </a:cubicBezTo>
                <a:cubicBezTo>
                  <a:pt x="47" y="87"/>
                  <a:pt x="45" y="86"/>
                  <a:pt x="44" y="86"/>
                </a:cubicBezTo>
                <a:cubicBezTo>
                  <a:pt x="42" y="86"/>
                  <a:pt x="41" y="87"/>
                  <a:pt x="41" y="89"/>
                </a:cubicBezTo>
                <a:cubicBezTo>
                  <a:pt x="41" y="91"/>
                  <a:pt x="42" y="94"/>
                  <a:pt x="43" y="95"/>
                </a:cubicBezTo>
                <a:cubicBezTo>
                  <a:pt x="45" y="97"/>
                  <a:pt x="47" y="98"/>
                  <a:pt x="50" y="98"/>
                </a:cubicBezTo>
                <a:cubicBezTo>
                  <a:pt x="54" y="98"/>
                  <a:pt x="54" y="98"/>
                  <a:pt x="54" y="98"/>
                </a:cubicBezTo>
                <a:cubicBezTo>
                  <a:pt x="54" y="100"/>
                  <a:pt x="54" y="100"/>
                  <a:pt x="54" y="100"/>
                </a:cubicBezTo>
                <a:cubicBezTo>
                  <a:pt x="54" y="102"/>
                  <a:pt x="55" y="103"/>
                  <a:pt x="57" y="103"/>
                </a:cubicBezTo>
                <a:cubicBezTo>
                  <a:pt x="58" y="103"/>
                  <a:pt x="60" y="102"/>
                  <a:pt x="60" y="100"/>
                </a:cubicBezTo>
                <a:cubicBezTo>
                  <a:pt x="60" y="98"/>
                  <a:pt x="60" y="98"/>
                  <a:pt x="60" y="98"/>
                </a:cubicBezTo>
                <a:cubicBezTo>
                  <a:pt x="64" y="98"/>
                  <a:pt x="64" y="98"/>
                  <a:pt x="64" y="98"/>
                </a:cubicBezTo>
                <a:cubicBezTo>
                  <a:pt x="66" y="98"/>
                  <a:pt x="69" y="97"/>
                  <a:pt x="70" y="95"/>
                </a:cubicBezTo>
                <a:cubicBezTo>
                  <a:pt x="72" y="94"/>
                  <a:pt x="73" y="91"/>
                  <a:pt x="73" y="89"/>
                </a:cubicBezTo>
                <a:cubicBezTo>
                  <a:pt x="73" y="82"/>
                  <a:pt x="73" y="82"/>
                  <a:pt x="73" y="82"/>
                </a:cubicBezTo>
                <a:cubicBezTo>
                  <a:pt x="73" y="82"/>
                  <a:pt x="73" y="82"/>
                  <a:pt x="73" y="82"/>
                </a:cubicBezTo>
                <a:cubicBezTo>
                  <a:pt x="73" y="79"/>
                  <a:pt x="73" y="79"/>
                  <a:pt x="73" y="79"/>
                </a:cubicBezTo>
                <a:cubicBezTo>
                  <a:pt x="73" y="77"/>
                  <a:pt x="72" y="75"/>
                  <a:pt x="70" y="73"/>
                </a:cubicBezTo>
                <a:cubicBezTo>
                  <a:pt x="69" y="72"/>
                  <a:pt x="67" y="71"/>
                  <a:pt x="64" y="71"/>
                </a:cubicBezTo>
                <a:cubicBezTo>
                  <a:pt x="64" y="70"/>
                  <a:pt x="64" y="70"/>
                  <a:pt x="64" y="70"/>
                </a:cubicBezTo>
                <a:cubicBezTo>
                  <a:pt x="62" y="70"/>
                  <a:pt x="62" y="70"/>
                  <a:pt x="62" y="70"/>
                </a:cubicBezTo>
                <a:cubicBezTo>
                  <a:pt x="60" y="70"/>
                  <a:pt x="60" y="70"/>
                  <a:pt x="60" y="70"/>
                </a:cubicBezTo>
                <a:cubicBezTo>
                  <a:pt x="54" y="70"/>
                  <a:pt x="54" y="70"/>
                  <a:pt x="54" y="70"/>
                </a:cubicBezTo>
                <a:cubicBezTo>
                  <a:pt x="52" y="70"/>
                  <a:pt x="52" y="70"/>
                  <a:pt x="52" y="70"/>
                </a:cubicBezTo>
                <a:cubicBezTo>
                  <a:pt x="50" y="70"/>
                  <a:pt x="50" y="70"/>
                  <a:pt x="50" y="70"/>
                </a:cubicBezTo>
                <a:cubicBezTo>
                  <a:pt x="49" y="70"/>
                  <a:pt x="48" y="70"/>
                  <a:pt x="48" y="70"/>
                </a:cubicBezTo>
                <a:cubicBezTo>
                  <a:pt x="47" y="69"/>
                  <a:pt x="47" y="68"/>
                  <a:pt x="47" y="68"/>
                </a:cubicBezTo>
                <a:cubicBezTo>
                  <a:pt x="47" y="65"/>
                  <a:pt x="47" y="65"/>
                  <a:pt x="47" y="65"/>
                </a:cubicBezTo>
                <a:cubicBezTo>
                  <a:pt x="47" y="64"/>
                  <a:pt x="47" y="64"/>
                  <a:pt x="47" y="64"/>
                </a:cubicBezTo>
                <a:close/>
                <a:moveTo>
                  <a:pt x="113" y="118"/>
                </a:moveTo>
                <a:cubicBezTo>
                  <a:pt x="113" y="118"/>
                  <a:pt x="113" y="118"/>
                  <a:pt x="113" y="118"/>
                </a:cubicBezTo>
                <a:cubicBezTo>
                  <a:pt x="111" y="115"/>
                  <a:pt x="108" y="110"/>
                  <a:pt x="107" y="105"/>
                </a:cubicBezTo>
                <a:cubicBezTo>
                  <a:pt x="105" y="100"/>
                  <a:pt x="104" y="95"/>
                  <a:pt x="104" y="90"/>
                </a:cubicBezTo>
                <a:cubicBezTo>
                  <a:pt x="104" y="67"/>
                  <a:pt x="104" y="67"/>
                  <a:pt x="104" y="67"/>
                </a:cubicBezTo>
                <a:cubicBezTo>
                  <a:pt x="104" y="54"/>
                  <a:pt x="99" y="42"/>
                  <a:pt x="90" y="34"/>
                </a:cubicBezTo>
                <a:cubicBezTo>
                  <a:pt x="85" y="29"/>
                  <a:pt x="80" y="26"/>
                  <a:pt x="75" y="24"/>
                </a:cubicBezTo>
                <a:cubicBezTo>
                  <a:pt x="72" y="23"/>
                  <a:pt x="69" y="22"/>
                  <a:pt x="67" y="21"/>
                </a:cubicBezTo>
                <a:cubicBezTo>
                  <a:pt x="80" y="8"/>
                  <a:pt x="80" y="8"/>
                  <a:pt x="80" y="8"/>
                </a:cubicBezTo>
                <a:cubicBezTo>
                  <a:pt x="81" y="7"/>
                  <a:pt x="81" y="6"/>
                  <a:pt x="81" y="5"/>
                </a:cubicBezTo>
                <a:cubicBezTo>
                  <a:pt x="81" y="2"/>
                  <a:pt x="79" y="0"/>
                  <a:pt x="76" y="0"/>
                </a:cubicBezTo>
                <a:cubicBezTo>
                  <a:pt x="37" y="0"/>
                  <a:pt x="37" y="0"/>
                  <a:pt x="37" y="0"/>
                </a:cubicBezTo>
                <a:cubicBezTo>
                  <a:pt x="36" y="0"/>
                  <a:pt x="35" y="0"/>
                  <a:pt x="34" y="1"/>
                </a:cubicBezTo>
                <a:cubicBezTo>
                  <a:pt x="32" y="3"/>
                  <a:pt x="32" y="6"/>
                  <a:pt x="34" y="8"/>
                </a:cubicBezTo>
                <a:cubicBezTo>
                  <a:pt x="47" y="21"/>
                  <a:pt x="47" y="21"/>
                  <a:pt x="47" y="21"/>
                </a:cubicBezTo>
                <a:cubicBezTo>
                  <a:pt x="44" y="22"/>
                  <a:pt x="42" y="23"/>
                  <a:pt x="39" y="24"/>
                </a:cubicBezTo>
                <a:cubicBezTo>
                  <a:pt x="33" y="26"/>
                  <a:pt x="28" y="29"/>
                  <a:pt x="24" y="34"/>
                </a:cubicBezTo>
                <a:cubicBezTo>
                  <a:pt x="19" y="38"/>
                  <a:pt x="16" y="43"/>
                  <a:pt x="13" y="49"/>
                </a:cubicBezTo>
                <a:cubicBezTo>
                  <a:pt x="11" y="55"/>
                  <a:pt x="10" y="61"/>
                  <a:pt x="10" y="67"/>
                </a:cubicBezTo>
                <a:cubicBezTo>
                  <a:pt x="10" y="90"/>
                  <a:pt x="10" y="90"/>
                  <a:pt x="10" y="90"/>
                </a:cubicBezTo>
                <a:cubicBezTo>
                  <a:pt x="10" y="95"/>
                  <a:pt x="9" y="100"/>
                  <a:pt x="7" y="105"/>
                </a:cubicBezTo>
                <a:cubicBezTo>
                  <a:pt x="5" y="110"/>
                  <a:pt x="3" y="115"/>
                  <a:pt x="1" y="118"/>
                </a:cubicBezTo>
                <a:cubicBezTo>
                  <a:pt x="0" y="119"/>
                  <a:pt x="0" y="120"/>
                  <a:pt x="0" y="121"/>
                </a:cubicBezTo>
                <a:cubicBezTo>
                  <a:pt x="0" y="124"/>
                  <a:pt x="2" y="126"/>
                  <a:pt x="5" y="126"/>
                </a:cubicBezTo>
                <a:cubicBezTo>
                  <a:pt x="109" y="126"/>
                  <a:pt x="109" y="126"/>
                  <a:pt x="109" y="126"/>
                </a:cubicBezTo>
                <a:cubicBezTo>
                  <a:pt x="109" y="126"/>
                  <a:pt x="109" y="126"/>
                  <a:pt x="109" y="126"/>
                </a:cubicBezTo>
                <a:cubicBezTo>
                  <a:pt x="110" y="126"/>
                  <a:pt x="111" y="126"/>
                  <a:pt x="112" y="125"/>
                </a:cubicBezTo>
                <a:cubicBezTo>
                  <a:pt x="114" y="123"/>
                  <a:pt x="115" y="120"/>
                  <a:pt x="113" y="118"/>
                </a:cubicBezTo>
                <a:close/>
                <a:moveTo>
                  <a:pt x="65" y="9"/>
                </a:moveTo>
                <a:cubicBezTo>
                  <a:pt x="65" y="9"/>
                  <a:pt x="65" y="9"/>
                  <a:pt x="65" y="9"/>
                </a:cubicBezTo>
                <a:cubicBezTo>
                  <a:pt x="57" y="17"/>
                  <a:pt x="57" y="17"/>
                  <a:pt x="57" y="17"/>
                </a:cubicBezTo>
                <a:cubicBezTo>
                  <a:pt x="49" y="9"/>
                  <a:pt x="49" y="9"/>
                  <a:pt x="49" y="9"/>
                </a:cubicBezTo>
                <a:cubicBezTo>
                  <a:pt x="65" y="9"/>
                  <a:pt x="65" y="9"/>
                  <a:pt x="65" y="9"/>
                </a:cubicBezTo>
                <a:close/>
                <a:moveTo>
                  <a:pt x="13" y="116"/>
                </a:moveTo>
                <a:cubicBezTo>
                  <a:pt x="13" y="116"/>
                  <a:pt x="13" y="116"/>
                  <a:pt x="13" y="116"/>
                </a:cubicBezTo>
                <a:cubicBezTo>
                  <a:pt x="14" y="114"/>
                  <a:pt x="15" y="111"/>
                  <a:pt x="16" y="108"/>
                </a:cubicBezTo>
                <a:cubicBezTo>
                  <a:pt x="18" y="102"/>
                  <a:pt x="20" y="96"/>
                  <a:pt x="20" y="90"/>
                </a:cubicBezTo>
                <a:cubicBezTo>
                  <a:pt x="20" y="67"/>
                  <a:pt x="20" y="67"/>
                  <a:pt x="20" y="67"/>
                </a:cubicBezTo>
                <a:cubicBezTo>
                  <a:pt x="20" y="62"/>
                  <a:pt x="21" y="57"/>
                  <a:pt x="22" y="53"/>
                </a:cubicBezTo>
                <a:cubicBezTo>
                  <a:pt x="24" y="48"/>
                  <a:pt x="27" y="44"/>
                  <a:pt x="30" y="41"/>
                </a:cubicBezTo>
                <a:cubicBezTo>
                  <a:pt x="34" y="37"/>
                  <a:pt x="38" y="34"/>
                  <a:pt x="43" y="33"/>
                </a:cubicBezTo>
                <a:cubicBezTo>
                  <a:pt x="47" y="31"/>
                  <a:pt x="52" y="30"/>
                  <a:pt x="57" y="30"/>
                </a:cubicBezTo>
                <a:cubicBezTo>
                  <a:pt x="57" y="30"/>
                  <a:pt x="57" y="30"/>
                  <a:pt x="57" y="30"/>
                </a:cubicBezTo>
                <a:cubicBezTo>
                  <a:pt x="62" y="30"/>
                  <a:pt x="67" y="31"/>
                  <a:pt x="71" y="33"/>
                </a:cubicBezTo>
                <a:cubicBezTo>
                  <a:pt x="75" y="34"/>
                  <a:pt x="79" y="37"/>
                  <a:pt x="83" y="41"/>
                </a:cubicBezTo>
                <a:cubicBezTo>
                  <a:pt x="90" y="48"/>
                  <a:pt x="94" y="57"/>
                  <a:pt x="94" y="67"/>
                </a:cubicBezTo>
                <a:cubicBezTo>
                  <a:pt x="94" y="90"/>
                  <a:pt x="94" y="90"/>
                  <a:pt x="94" y="90"/>
                </a:cubicBezTo>
                <a:cubicBezTo>
                  <a:pt x="94" y="96"/>
                  <a:pt x="95" y="102"/>
                  <a:pt x="97" y="108"/>
                </a:cubicBezTo>
                <a:cubicBezTo>
                  <a:pt x="98" y="111"/>
                  <a:pt x="99" y="114"/>
                  <a:pt x="101" y="116"/>
                </a:cubicBezTo>
                <a:cubicBezTo>
                  <a:pt x="13" y="116"/>
                  <a:pt x="13" y="116"/>
                  <a:pt x="13"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22"/>
          <p:cNvSpPr>
            <a:spLocks noEditPoints="1"/>
          </p:cNvSpPr>
          <p:nvPr/>
        </p:nvSpPr>
        <p:spPr bwMode="auto">
          <a:xfrm>
            <a:off x="4287028" y="3619814"/>
            <a:ext cx="334827" cy="384823"/>
          </a:xfrm>
          <a:custGeom>
            <a:avLst/>
            <a:gdLst>
              <a:gd name="T0" fmla="*/ 27 w 110"/>
              <a:gd name="T1" fmla="*/ 90 h 126"/>
              <a:gd name="T2" fmla="*/ 27 w 110"/>
              <a:gd name="T3" fmla="*/ 96 h 126"/>
              <a:gd name="T4" fmla="*/ 86 w 110"/>
              <a:gd name="T5" fmla="*/ 93 h 126"/>
              <a:gd name="T6" fmla="*/ 24 w 110"/>
              <a:gd name="T7" fmla="*/ 52 h 126"/>
              <a:gd name="T8" fmla="*/ 27 w 110"/>
              <a:gd name="T9" fmla="*/ 55 h 126"/>
              <a:gd name="T10" fmla="*/ 86 w 110"/>
              <a:gd name="T11" fmla="*/ 52 h 126"/>
              <a:gd name="T12" fmla="*/ 27 w 110"/>
              <a:gd name="T13" fmla="*/ 49 h 126"/>
              <a:gd name="T14" fmla="*/ 109 w 110"/>
              <a:gd name="T15" fmla="*/ 36 h 126"/>
              <a:gd name="T16" fmla="*/ 74 w 110"/>
              <a:gd name="T17" fmla="*/ 1 h 126"/>
              <a:gd name="T18" fmla="*/ 13 w 110"/>
              <a:gd name="T19" fmla="*/ 0 h 126"/>
              <a:gd name="T20" fmla="*/ 0 w 110"/>
              <a:gd name="T21" fmla="*/ 13 h 126"/>
              <a:gd name="T22" fmla="*/ 4 w 110"/>
              <a:gd name="T23" fmla="*/ 122 h 126"/>
              <a:gd name="T24" fmla="*/ 13 w 110"/>
              <a:gd name="T25" fmla="*/ 126 h 126"/>
              <a:gd name="T26" fmla="*/ 106 w 110"/>
              <a:gd name="T27" fmla="*/ 122 h 126"/>
              <a:gd name="T28" fmla="*/ 110 w 110"/>
              <a:gd name="T29" fmla="*/ 113 h 126"/>
              <a:gd name="T30" fmla="*/ 109 w 110"/>
              <a:gd name="T31" fmla="*/ 36 h 126"/>
              <a:gd name="T32" fmla="*/ 73 w 110"/>
              <a:gd name="T33" fmla="*/ 14 h 126"/>
              <a:gd name="T34" fmla="*/ 79 w 110"/>
              <a:gd name="T35" fmla="*/ 37 h 126"/>
              <a:gd name="T36" fmla="*/ 75 w 110"/>
              <a:gd name="T37" fmla="*/ 35 h 126"/>
              <a:gd name="T38" fmla="*/ 73 w 110"/>
              <a:gd name="T39" fmla="*/ 14 h 126"/>
              <a:gd name="T40" fmla="*/ 101 w 110"/>
              <a:gd name="T41" fmla="*/ 113 h 126"/>
              <a:gd name="T42" fmla="*/ 100 w 110"/>
              <a:gd name="T43" fmla="*/ 115 h 126"/>
              <a:gd name="T44" fmla="*/ 13 w 110"/>
              <a:gd name="T45" fmla="*/ 116 h 126"/>
              <a:gd name="T46" fmla="*/ 10 w 110"/>
              <a:gd name="T47" fmla="*/ 113 h 126"/>
              <a:gd name="T48" fmla="*/ 11 w 110"/>
              <a:gd name="T49" fmla="*/ 10 h 126"/>
              <a:gd name="T50" fmla="*/ 68 w 110"/>
              <a:gd name="T51" fmla="*/ 9 h 126"/>
              <a:gd name="T52" fmla="*/ 71 w 110"/>
              <a:gd name="T53" fmla="*/ 39 h 126"/>
              <a:gd name="T54" fmla="*/ 79 w 110"/>
              <a:gd name="T55" fmla="*/ 43 h 126"/>
              <a:gd name="T56" fmla="*/ 101 w 110"/>
              <a:gd name="T57" fmla="*/ 113 h 126"/>
              <a:gd name="T58" fmla="*/ 83 w 110"/>
              <a:gd name="T59" fmla="*/ 70 h 126"/>
              <a:gd name="T60" fmla="*/ 24 w 110"/>
              <a:gd name="T61" fmla="*/ 73 h 126"/>
              <a:gd name="T62" fmla="*/ 83 w 110"/>
              <a:gd name="T63" fmla="*/ 76 h 126"/>
              <a:gd name="T64" fmla="*/ 83 w 110"/>
              <a:gd name="T65"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83" y="90"/>
                </a:moveTo>
                <a:cubicBezTo>
                  <a:pt x="27" y="90"/>
                  <a:pt x="27" y="90"/>
                  <a:pt x="27" y="90"/>
                </a:cubicBezTo>
                <a:cubicBezTo>
                  <a:pt x="25" y="90"/>
                  <a:pt x="24" y="92"/>
                  <a:pt x="24" y="93"/>
                </a:cubicBezTo>
                <a:cubicBezTo>
                  <a:pt x="24" y="95"/>
                  <a:pt x="25" y="96"/>
                  <a:pt x="27" y="96"/>
                </a:cubicBezTo>
                <a:cubicBezTo>
                  <a:pt x="83" y="96"/>
                  <a:pt x="83" y="96"/>
                  <a:pt x="83" y="96"/>
                </a:cubicBezTo>
                <a:cubicBezTo>
                  <a:pt x="85" y="96"/>
                  <a:pt x="86" y="95"/>
                  <a:pt x="86" y="93"/>
                </a:cubicBezTo>
                <a:cubicBezTo>
                  <a:pt x="86" y="92"/>
                  <a:pt x="85" y="90"/>
                  <a:pt x="83" y="90"/>
                </a:cubicBezTo>
                <a:close/>
                <a:moveTo>
                  <a:pt x="24" y="52"/>
                </a:moveTo>
                <a:cubicBezTo>
                  <a:pt x="24" y="52"/>
                  <a:pt x="24" y="52"/>
                  <a:pt x="24" y="52"/>
                </a:cubicBezTo>
                <a:cubicBezTo>
                  <a:pt x="24" y="54"/>
                  <a:pt x="25" y="55"/>
                  <a:pt x="27" y="55"/>
                </a:cubicBezTo>
                <a:cubicBezTo>
                  <a:pt x="83" y="55"/>
                  <a:pt x="83" y="55"/>
                  <a:pt x="83" y="55"/>
                </a:cubicBezTo>
                <a:cubicBezTo>
                  <a:pt x="85" y="55"/>
                  <a:pt x="86" y="54"/>
                  <a:pt x="86" y="52"/>
                </a:cubicBezTo>
                <a:cubicBezTo>
                  <a:pt x="86" y="51"/>
                  <a:pt x="85" y="49"/>
                  <a:pt x="83" y="49"/>
                </a:cubicBezTo>
                <a:cubicBezTo>
                  <a:pt x="27" y="49"/>
                  <a:pt x="27" y="49"/>
                  <a:pt x="27" y="49"/>
                </a:cubicBezTo>
                <a:cubicBezTo>
                  <a:pt x="25" y="49"/>
                  <a:pt x="24" y="51"/>
                  <a:pt x="24" y="52"/>
                </a:cubicBezTo>
                <a:close/>
                <a:moveTo>
                  <a:pt x="109" y="36"/>
                </a:moveTo>
                <a:cubicBezTo>
                  <a:pt x="109" y="36"/>
                  <a:pt x="109" y="36"/>
                  <a:pt x="109" y="36"/>
                </a:cubicBezTo>
                <a:cubicBezTo>
                  <a:pt x="74" y="1"/>
                  <a:pt x="74" y="1"/>
                  <a:pt x="74" y="1"/>
                </a:cubicBezTo>
                <a:cubicBezTo>
                  <a:pt x="73" y="0"/>
                  <a:pt x="72" y="0"/>
                  <a:pt x="70" y="0"/>
                </a:cubicBezTo>
                <a:cubicBezTo>
                  <a:pt x="13" y="0"/>
                  <a:pt x="13" y="0"/>
                  <a:pt x="13" y="0"/>
                </a:cubicBezTo>
                <a:cubicBezTo>
                  <a:pt x="9" y="0"/>
                  <a:pt x="6" y="1"/>
                  <a:pt x="4" y="3"/>
                </a:cubicBezTo>
                <a:cubicBezTo>
                  <a:pt x="1" y="6"/>
                  <a:pt x="0" y="9"/>
                  <a:pt x="0" y="13"/>
                </a:cubicBezTo>
                <a:cubicBezTo>
                  <a:pt x="0" y="113"/>
                  <a:pt x="0" y="113"/>
                  <a:pt x="0" y="113"/>
                </a:cubicBezTo>
                <a:cubicBezTo>
                  <a:pt x="0" y="116"/>
                  <a:pt x="1" y="120"/>
                  <a:pt x="4" y="122"/>
                </a:cubicBezTo>
                <a:cubicBezTo>
                  <a:pt x="4" y="122"/>
                  <a:pt x="4" y="122"/>
                  <a:pt x="4" y="122"/>
                </a:cubicBezTo>
                <a:cubicBezTo>
                  <a:pt x="6" y="124"/>
                  <a:pt x="9" y="126"/>
                  <a:pt x="13" y="126"/>
                </a:cubicBezTo>
                <a:cubicBezTo>
                  <a:pt x="97" y="126"/>
                  <a:pt x="97" y="126"/>
                  <a:pt x="97" y="126"/>
                </a:cubicBezTo>
                <a:cubicBezTo>
                  <a:pt x="101" y="126"/>
                  <a:pt x="104" y="124"/>
                  <a:pt x="106" y="122"/>
                </a:cubicBezTo>
                <a:cubicBezTo>
                  <a:pt x="107" y="122"/>
                  <a:pt x="107" y="122"/>
                  <a:pt x="107" y="122"/>
                </a:cubicBezTo>
                <a:cubicBezTo>
                  <a:pt x="109" y="120"/>
                  <a:pt x="110" y="116"/>
                  <a:pt x="110" y="113"/>
                </a:cubicBezTo>
                <a:cubicBezTo>
                  <a:pt x="110" y="40"/>
                  <a:pt x="110" y="40"/>
                  <a:pt x="110" y="40"/>
                </a:cubicBezTo>
                <a:cubicBezTo>
                  <a:pt x="110" y="38"/>
                  <a:pt x="110" y="37"/>
                  <a:pt x="109" y="36"/>
                </a:cubicBezTo>
                <a:close/>
                <a:moveTo>
                  <a:pt x="73" y="14"/>
                </a:moveTo>
                <a:cubicBezTo>
                  <a:pt x="73" y="14"/>
                  <a:pt x="73" y="14"/>
                  <a:pt x="73" y="14"/>
                </a:cubicBezTo>
                <a:cubicBezTo>
                  <a:pt x="96" y="37"/>
                  <a:pt x="96" y="37"/>
                  <a:pt x="96" y="37"/>
                </a:cubicBezTo>
                <a:cubicBezTo>
                  <a:pt x="79" y="37"/>
                  <a:pt x="79" y="37"/>
                  <a:pt x="79" y="37"/>
                </a:cubicBezTo>
                <a:cubicBezTo>
                  <a:pt x="77" y="37"/>
                  <a:pt x="76" y="36"/>
                  <a:pt x="75" y="35"/>
                </a:cubicBezTo>
                <a:cubicBezTo>
                  <a:pt x="75" y="35"/>
                  <a:pt x="75" y="35"/>
                  <a:pt x="75" y="35"/>
                </a:cubicBezTo>
                <a:cubicBezTo>
                  <a:pt x="74" y="34"/>
                  <a:pt x="73" y="33"/>
                  <a:pt x="73" y="31"/>
                </a:cubicBezTo>
                <a:cubicBezTo>
                  <a:pt x="73" y="14"/>
                  <a:pt x="73" y="14"/>
                  <a:pt x="73" y="14"/>
                </a:cubicBezTo>
                <a:close/>
                <a:moveTo>
                  <a:pt x="101" y="113"/>
                </a:moveTo>
                <a:cubicBezTo>
                  <a:pt x="101" y="113"/>
                  <a:pt x="101" y="113"/>
                  <a:pt x="101" y="113"/>
                </a:cubicBezTo>
                <a:cubicBezTo>
                  <a:pt x="101" y="114"/>
                  <a:pt x="100" y="115"/>
                  <a:pt x="100" y="115"/>
                </a:cubicBezTo>
                <a:cubicBezTo>
                  <a:pt x="100" y="115"/>
                  <a:pt x="100" y="115"/>
                  <a:pt x="100" y="115"/>
                </a:cubicBezTo>
                <a:cubicBezTo>
                  <a:pt x="99" y="116"/>
                  <a:pt x="98" y="116"/>
                  <a:pt x="97" y="116"/>
                </a:cubicBezTo>
                <a:cubicBezTo>
                  <a:pt x="13" y="116"/>
                  <a:pt x="13" y="116"/>
                  <a:pt x="13" y="116"/>
                </a:cubicBezTo>
                <a:cubicBezTo>
                  <a:pt x="12" y="116"/>
                  <a:pt x="11" y="116"/>
                  <a:pt x="11" y="115"/>
                </a:cubicBezTo>
                <a:cubicBezTo>
                  <a:pt x="10" y="115"/>
                  <a:pt x="10" y="114"/>
                  <a:pt x="10" y="113"/>
                </a:cubicBezTo>
                <a:cubicBezTo>
                  <a:pt x="10" y="13"/>
                  <a:pt x="10" y="13"/>
                  <a:pt x="10" y="13"/>
                </a:cubicBezTo>
                <a:cubicBezTo>
                  <a:pt x="10" y="12"/>
                  <a:pt x="10" y="11"/>
                  <a:pt x="11" y="10"/>
                </a:cubicBezTo>
                <a:cubicBezTo>
                  <a:pt x="11" y="10"/>
                  <a:pt x="12" y="9"/>
                  <a:pt x="13" y="9"/>
                </a:cubicBezTo>
                <a:cubicBezTo>
                  <a:pt x="68" y="9"/>
                  <a:pt x="68" y="9"/>
                  <a:pt x="68" y="9"/>
                </a:cubicBezTo>
                <a:cubicBezTo>
                  <a:pt x="68" y="31"/>
                  <a:pt x="68" y="31"/>
                  <a:pt x="68" y="31"/>
                </a:cubicBezTo>
                <a:cubicBezTo>
                  <a:pt x="68" y="34"/>
                  <a:pt x="69" y="37"/>
                  <a:pt x="71" y="39"/>
                </a:cubicBezTo>
                <a:cubicBezTo>
                  <a:pt x="71" y="39"/>
                  <a:pt x="71" y="39"/>
                  <a:pt x="71" y="39"/>
                </a:cubicBezTo>
                <a:cubicBezTo>
                  <a:pt x="73" y="41"/>
                  <a:pt x="75" y="43"/>
                  <a:pt x="79" y="43"/>
                </a:cubicBezTo>
                <a:cubicBezTo>
                  <a:pt x="101" y="43"/>
                  <a:pt x="101" y="43"/>
                  <a:pt x="101" y="43"/>
                </a:cubicBezTo>
                <a:cubicBezTo>
                  <a:pt x="101" y="113"/>
                  <a:pt x="101" y="113"/>
                  <a:pt x="101" y="113"/>
                </a:cubicBezTo>
                <a:close/>
                <a:moveTo>
                  <a:pt x="83" y="70"/>
                </a:moveTo>
                <a:cubicBezTo>
                  <a:pt x="83" y="70"/>
                  <a:pt x="83" y="70"/>
                  <a:pt x="83" y="70"/>
                </a:cubicBezTo>
                <a:cubicBezTo>
                  <a:pt x="27" y="70"/>
                  <a:pt x="27" y="70"/>
                  <a:pt x="27" y="70"/>
                </a:cubicBezTo>
                <a:cubicBezTo>
                  <a:pt x="25" y="70"/>
                  <a:pt x="24" y="71"/>
                  <a:pt x="24" y="73"/>
                </a:cubicBezTo>
                <a:cubicBezTo>
                  <a:pt x="24" y="74"/>
                  <a:pt x="25" y="76"/>
                  <a:pt x="27" y="76"/>
                </a:cubicBezTo>
                <a:cubicBezTo>
                  <a:pt x="83" y="76"/>
                  <a:pt x="83" y="76"/>
                  <a:pt x="83" y="76"/>
                </a:cubicBezTo>
                <a:cubicBezTo>
                  <a:pt x="85" y="76"/>
                  <a:pt x="86" y="74"/>
                  <a:pt x="86" y="73"/>
                </a:cubicBezTo>
                <a:cubicBezTo>
                  <a:pt x="86" y="71"/>
                  <a:pt x="85" y="70"/>
                  <a:pt x="83"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 name="Rectangle 24"/>
          <p:cNvSpPr>
            <a:spLocks noChangeArrowheads="1"/>
          </p:cNvSpPr>
          <p:nvPr/>
        </p:nvSpPr>
        <p:spPr bwMode="auto">
          <a:xfrm>
            <a:off x="1883623" y="4735033"/>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sp>
        <p:nvSpPr>
          <p:cNvPr id="24" name="Rectangle 24"/>
          <p:cNvSpPr>
            <a:spLocks noChangeArrowheads="1"/>
          </p:cNvSpPr>
          <p:nvPr/>
        </p:nvSpPr>
        <p:spPr bwMode="auto">
          <a:xfrm>
            <a:off x="3528007" y="1930361"/>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sp>
        <p:nvSpPr>
          <p:cNvPr id="25" name="Rectangle 24"/>
          <p:cNvSpPr>
            <a:spLocks noChangeArrowheads="1"/>
          </p:cNvSpPr>
          <p:nvPr/>
        </p:nvSpPr>
        <p:spPr bwMode="auto">
          <a:xfrm>
            <a:off x="5149317" y="4735033"/>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sp>
        <p:nvSpPr>
          <p:cNvPr id="26" name="Rectangle 24"/>
          <p:cNvSpPr>
            <a:spLocks noChangeArrowheads="1"/>
          </p:cNvSpPr>
          <p:nvPr/>
        </p:nvSpPr>
        <p:spPr bwMode="auto">
          <a:xfrm>
            <a:off x="8369558" y="4735033"/>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sp>
        <p:nvSpPr>
          <p:cNvPr id="27" name="Rectangle 24"/>
          <p:cNvSpPr>
            <a:spLocks noChangeArrowheads="1"/>
          </p:cNvSpPr>
          <p:nvPr/>
        </p:nvSpPr>
        <p:spPr bwMode="auto">
          <a:xfrm>
            <a:off x="6751485" y="1930361"/>
            <a:ext cx="1896396"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ct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endParaRPr lang="zh-CN" altLang="en-US" sz="1067" dirty="0">
              <a:solidFill>
                <a:schemeClr val="bg1">
                  <a:lumMod val="50000"/>
                </a:schemeClr>
              </a:solidFill>
              <a:latin typeface="微软雅黑 Light" pitchFamily="34" charset="-122"/>
              <a:ea typeface="微软雅黑 Light" pitchFamily="34" charset="-122"/>
            </a:endParaRPr>
          </a:p>
        </p:txBody>
      </p:sp>
      <p:sp>
        <p:nvSpPr>
          <p:cNvPr id="28" name="Rectangle 39">
            <a:extLst>
              <a:ext uri="{FF2B5EF4-FFF2-40B4-BE49-F238E27FC236}">
                <a16:creationId xmlns:a16="http://schemas.microsoft.com/office/drawing/2014/main" id="{E51E7635-D105-46C6-A097-B6E6871E5B93}"/>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29" name="Text Box 5">
            <a:extLst>
              <a:ext uri="{FF2B5EF4-FFF2-40B4-BE49-F238E27FC236}">
                <a16:creationId xmlns:a16="http://schemas.microsoft.com/office/drawing/2014/main" id="{CAB132ED-9933-414B-84FE-DE3EE9FEF372}"/>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1658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组合 6151"/>
          <p:cNvGrpSpPr/>
          <p:nvPr/>
        </p:nvGrpSpPr>
        <p:grpSpPr>
          <a:xfrm>
            <a:off x="2010833" y="2642811"/>
            <a:ext cx="2599267" cy="2601384"/>
            <a:chOff x="1903413" y="1601788"/>
            <a:chExt cx="1949450" cy="1951038"/>
          </a:xfrm>
        </p:grpSpPr>
        <p:sp>
          <p:nvSpPr>
            <p:cNvPr id="28"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 name="Oval 7"/>
            <p:cNvSpPr>
              <a:spLocks noChangeArrowheads="1"/>
            </p:cNvSpPr>
            <p:nvPr/>
          </p:nvSpPr>
          <p:spPr bwMode="auto">
            <a:xfrm>
              <a:off x="2730500" y="2430463"/>
              <a:ext cx="295275" cy="295275"/>
            </a:xfrm>
            <a:prstGeom prst="ellipse">
              <a:avLst/>
            </a:prstGeom>
            <a:solidFill>
              <a:schemeClr val="accent6"/>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144"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6151" name="组合 6150"/>
          <p:cNvGrpSpPr/>
          <p:nvPr/>
        </p:nvGrpSpPr>
        <p:grpSpPr>
          <a:xfrm>
            <a:off x="1483785" y="2397278"/>
            <a:ext cx="1830916" cy="1547284"/>
            <a:chOff x="1508126" y="1417638"/>
            <a:chExt cx="1373187" cy="1160463"/>
          </a:xfrm>
        </p:grpSpPr>
        <p:sp>
          <p:nvSpPr>
            <p:cNvPr id="6145" name="Freeform 11"/>
            <p:cNvSpPr>
              <a:spLocks/>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147" name="Freeform 12"/>
            <p:cNvSpPr>
              <a:spLocks/>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148" name="Freeform 13"/>
            <p:cNvSpPr>
              <a:spLocks/>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149" name="Freeform 14"/>
            <p:cNvSpPr>
              <a:spLocks/>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8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150" name="Freeform 15"/>
            <p:cNvSpPr>
              <a:spLocks/>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42" name="Freeform 12"/>
          <p:cNvSpPr>
            <a:spLocks/>
          </p:cNvSpPr>
          <p:nvPr/>
        </p:nvSpPr>
        <p:spPr bwMode="auto">
          <a:xfrm flipV="1">
            <a:off x="1483785" y="3943503"/>
            <a:ext cx="1830916" cy="172195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Rectangle 24"/>
          <p:cNvSpPr>
            <a:spLocks noChangeArrowheads="1"/>
          </p:cNvSpPr>
          <p:nvPr/>
        </p:nvSpPr>
        <p:spPr bwMode="auto">
          <a:xfrm>
            <a:off x="6864085" y="1735693"/>
            <a:ext cx="3552395"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6153" name="椭圆 6152"/>
          <p:cNvSpPr/>
          <p:nvPr/>
        </p:nvSpPr>
        <p:spPr>
          <a:xfrm>
            <a:off x="5759963" y="1859459"/>
            <a:ext cx="672075" cy="672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t>01</a:t>
            </a:r>
            <a:endParaRPr lang="zh-CN" altLang="en-US" sz="2400" dirty="0"/>
          </a:p>
        </p:txBody>
      </p:sp>
      <p:sp>
        <p:nvSpPr>
          <p:cNvPr id="49" name="Rectangle 24"/>
          <p:cNvSpPr>
            <a:spLocks noChangeArrowheads="1"/>
          </p:cNvSpPr>
          <p:nvPr/>
        </p:nvSpPr>
        <p:spPr bwMode="auto">
          <a:xfrm>
            <a:off x="6864085" y="2875380"/>
            <a:ext cx="3552395"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50" name="椭圆 49"/>
          <p:cNvSpPr/>
          <p:nvPr/>
        </p:nvSpPr>
        <p:spPr>
          <a:xfrm>
            <a:off x="5759963" y="2999145"/>
            <a:ext cx="672075" cy="672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t>02</a:t>
            </a:r>
            <a:endParaRPr lang="zh-CN" altLang="en-US" sz="2400" dirty="0"/>
          </a:p>
        </p:txBody>
      </p:sp>
      <p:sp>
        <p:nvSpPr>
          <p:cNvPr id="51" name="Rectangle 24"/>
          <p:cNvSpPr>
            <a:spLocks noChangeArrowheads="1"/>
          </p:cNvSpPr>
          <p:nvPr/>
        </p:nvSpPr>
        <p:spPr bwMode="auto">
          <a:xfrm>
            <a:off x="6864085" y="4006233"/>
            <a:ext cx="3552395"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52" name="椭圆 51"/>
          <p:cNvSpPr/>
          <p:nvPr/>
        </p:nvSpPr>
        <p:spPr>
          <a:xfrm>
            <a:off x="5759963" y="4129999"/>
            <a:ext cx="672075" cy="672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t>03</a:t>
            </a:r>
            <a:endParaRPr lang="zh-CN" altLang="en-US" sz="2400" dirty="0"/>
          </a:p>
        </p:txBody>
      </p:sp>
      <p:sp>
        <p:nvSpPr>
          <p:cNvPr id="53" name="Rectangle 24"/>
          <p:cNvSpPr>
            <a:spLocks noChangeArrowheads="1"/>
          </p:cNvSpPr>
          <p:nvPr/>
        </p:nvSpPr>
        <p:spPr bwMode="auto">
          <a:xfrm>
            <a:off x="6864085" y="5145920"/>
            <a:ext cx="3552395"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nSpc>
                <a:spcPct val="120000"/>
              </a:lnSpc>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templates that has been specifically designed to help anyone that is stepping into the world of PowerPoint for the very first time. </a:t>
            </a:r>
          </a:p>
        </p:txBody>
      </p:sp>
      <p:sp>
        <p:nvSpPr>
          <p:cNvPr id="54" name="椭圆 53"/>
          <p:cNvSpPr/>
          <p:nvPr/>
        </p:nvSpPr>
        <p:spPr>
          <a:xfrm>
            <a:off x="5759963" y="5269685"/>
            <a:ext cx="672075" cy="672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t>04</a:t>
            </a:r>
            <a:endParaRPr lang="zh-CN" altLang="en-US" sz="2400" dirty="0"/>
          </a:p>
        </p:txBody>
      </p:sp>
      <p:sp>
        <p:nvSpPr>
          <p:cNvPr id="25" name="Rectangle 39">
            <a:extLst>
              <a:ext uri="{FF2B5EF4-FFF2-40B4-BE49-F238E27FC236}">
                <a16:creationId xmlns:a16="http://schemas.microsoft.com/office/drawing/2014/main" id="{6655F5AF-7191-4972-A06F-99C1C3EA4385}"/>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26" name="Text Box 5">
            <a:extLst>
              <a:ext uri="{FF2B5EF4-FFF2-40B4-BE49-F238E27FC236}">
                <a16:creationId xmlns:a16="http://schemas.microsoft.com/office/drawing/2014/main" id="{23B7990A-9358-40EF-9682-4B80E333FF56}"/>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419599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7FBA777-7810-4DBF-9157-C6EBD77B5079}"/>
              </a:ext>
            </a:extLst>
          </p:cNvPr>
          <p:cNvGrpSpPr/>
          <p:nvPr/>
        </p:nvGrpSpPr>
        <p:grpSpPr>
          <a:xfrm rot="5400000">
            <a:off x="4312904" y="-1879327"/>
            <a:ext cx="3566193" cy="10424961"/>
            <a:chOff x="319318" y="-5385298"/>
            <a:chExt cx="11553372" cy="11922622"/>
          </a:xfrm>
        </p:grpSpPr>
        <p:sp>
          <p:nvSpPr>
            <p:cNvPr id="3" name="矩形 2">
              <a:extLst>
                <a:ext uri="{FF2B5EF4-FFF2-40B4-BE49-F238E27FC236}">
                  <a16:creationId xmlns:a16="http://schemas.microsoft.com/office/drawing/2014/main" id="{A46E31C4-52D5-4A06-B019-8AE245E31C5F}"/>
                </a:ext>
              </a:extLst>
            </p:cNvPr>
            <p:cNvSpPr/>
            <p:nvPr/>
          </p:nvSpPr>
          <p:spPr>
            <a:xfrm>
              <a:off x="319318" y="-5385298"/>
              <a:ext cx="11553372" cy="119226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047A215-A526-447B-A674-BBDA0B8A7DF6}"/>
                </a:ext>
              </a:extLst>
            </p:cNvPr>
            <p:cNvSpPr/>
            <p:nvPr/>
          </p:nvSpPr>
          <p:spPr>
            <a:xfrm>
              <a:off x="771587" y="-5235899"/>
              <a:ext cx="10648830" cy="1158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A4BFE37-7EB4-402A-9FAB-F9363CF4F228}"/>
              </a:ext>
            </a:extLst>
          </p:cNvPr>
          <p:cNvGrpSpPr/>
          <p:nvPr/>
        </p:nvGrpSpPr>
        <p:grpSpPr>
          <a:xfrm rot="5400000">
            <a:off x="3576637" y="-2226759"/>
            <a:ext cx="5038727" cy="11119826"/>
            <a:chOff x="-402241" y="-2477618"/>
            <a:chExt cx="5336037" cy="11775959"/>
          </a:xfrm>
        </p:grpSpPr>
        <p:pic>
          <p:nvPicPr>
            <p:cNvPr id="6" name="图片 5">
              <a:extLst>
                <a:ext uri="{FF2B5EF4-FFF2-40B4-BE49-F238E27FC236}">
                  <a16:creationId xmlns:a16="http://schemas.microsoft.com/office/drawing/2014/main" id="{EED0F99A-1BE8-4B0C-A4EC-AE834F293D39}"/>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a:off x="2164277" y="6415083"/>
              <a:ext cx="2769519" cy="2883258"/>
            </a:xfrm>
            <a:prstGeom prst="rect">
              <a:avLst/>
            </a:prstGeom>
          </p:spPr>
        </p:pic>
        <p:pic>
          <p:nvPicPr>
            <p:cNvPr id="7" name="图片 6">
              <a:extLst>
                <a:ext uri="{FF2B5EF4-FFF2-40B4-BE49-F238E27FC236}">
                  <a16:creationId xmlns:a16="http://schemas.microsoft.com/office/drawing/2014/main" id="{9F7A343A-CCDB-431B-AF58-EDA42AE5493C}"/>
                </a:ext>
              </a:extLst>
            </p:cNvPr>
            <p:cNvPicPr>
              <a:picLocks noChangeAspect="1"/>
            </p:cNvPicPr>
            <p:nvPr/>
          </p:nvPicPr>
          <p:blipFill rotWithShape="1">
            <a:blip r:embed="rId2">
              <a:extLst>
                <a:ext uri="{28A0092B-C50C-407E-A947-70E740481C1C}">
                  <a14:useLocalDpi xmlns:a14="http://schemas.microsoft.com/office/drawing/2010/main" val="0"/>
                </a:ext>
              </a:extLst>
            </a:blip>
            <a:srcRect t="1" r="-573" b="625"/>
            <a:stretch/>
          </p:blipFill>
          <p:spPr>
            <a:xfrm rot="10800000">
              <a:off x="-402241" y="-2477618"/>
              <a:ext cx="2769519" cy="2883260"/>
            </a:xfrm>
            <a:prstGeom prst="rect">
              <a:avLst/>
            </a:prstGeom>
          </p:spPr>
        </p:pic>
      </p:grpSp>
      <p:sp>
        <p:nvSpPr>
          <p:cNvPr id="8" name="Text Box 42">
            <a:extLst>
              <a:ext uri="{FF2B5EF4-FFF2-40B4-BE49-F238E27FC236}">
                <a16:creationId xmlns:a16="http://schemas.microsoft.com/office/drawing/2014/main" id="{82875736-0C48-4DAE-B33A-341001ABB866}"/>
              </a:ext>
            </a:extLst>
          </p:cNvPr>
          <p:cNvSpPr txBox="1">
            <a:spLocks noChangeArrowheads="1"/>
          </p:cNvSpPr>
          <p:nvPr/>
        </p:nvSpPr>
        <p:spPr bwMode="auto">
          <a:xfrm>
            <a:off x="4569152" y="2969402"/>
            <a:ext cx="46987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3200" b="1" dirty="0">
                <a:solidFill>
                  <a:srgbClr val="36565C"/>
                </a:solidFill>
                <a:latin typeface="微软雅黑" panose="020B0503020204020204" pitchFamily="34" charset="-122"/>
                <a:ea typeface="微软雅黑" panose="020B0503020204020204" pitchFamily="34" charset="-122"/>
              </a:rPr>
              <a:t>此处添加过渡页标题文本</a:t>
            </a:r>
            <a:endParaRPr lang="en-US" altLang="zh-CN" sz="3200" b="1" dirty="0">
              <a:solidFill>
                <a:srgbClr val="36565C"/>
              </a:solidFill>
              <a:latin typeface="微软雅黑" panose="020B0503020204020204" pitchFamily="34" charset="-122"/>
              <a:ea typeface="微软雅黑" panose="020B0503020204020204" pitchFamily="34" charset="-122"/>
            </a:endParaRPr>
          </a:p>
        </p:txBody>
      </p:sp>
      <p:sp>
        <p:nvSpPr>
          <p:cNvPr id="9" name="Text Box 43">
            <a:extLst>
              <a:ext uri="{FF2B5EF4-FFF2-40B4-BE49-F238E27FC236}">
                <a16:creationId xmlns:a16="http://schemas.microsoft.com/office/drawing/2014/main" id="{045AC011-1EEB-49CC-9EAF-FD672350BAAF}"/>
              </a:ext>
            </a:extLst>
          </p:cNvPr>
          <p:cNvSpPr txBox="1">
            <a:spLocks noChangeArrowheads="1"/>
          </p:cNvSpPr>
          <p:nvPr/>
        </p:nvSpPr>
        <p:spPr bwMode="auto">
          <a:xfrm>
            <a:off x="4569152" y="3508754"/>
            <a:ext cx="36279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1600" dirty="0">
                <a:solidFill>
                  <a:schemeClr val="tx1">
                    <a:lumMod val="50000"/>
                    <a:lumOff val="50000"/>
                  </a:schemeClr>
                </a:solidFill>
              </a:rPr>
              <a:t>This is a good space for a short subtitle</a:t>
            </a:r>
          </a:p>
        </p:txBody>
      </p:sp>
      <p:grpSp>
        <p:nvGrpSpPr>
          <p:cNvPr id="10" name="组合 9">
            <a:extLst>
              <a:ext uri="{FF2B5EF4-FFF2-40B4-BE49-F238E27FC236}">
                <a16:creationId xmlns:a16="http://schemas.microsoft.com/office/drawing/2014/main" id="{78559A87-3D6C-43C8-BD29-6A026D4B2A11}"/>
              </a:ext>
            </a:extLst>
          </p:cNvPr>
          <p:cNvGrpSpPr/>
          <p:nvPr/>
        </p:nvGrpSpPr>
        <p:grpSpPr>
          <a:xfrm>
            <a:off x="3047808" y="2797296"/>
            <a:ext cx="1263408" cy="1263408"/>
            <a:chOff x="6006903" y="1242060"/>
            <a:chExt cx="914794" cy="914794"/>
          </a:xfrm>
        </p:grpSpPr>
        <p:sp>
          <p:nvSpPr>
            <p:cNvPr id="11" name="椭圆 10">
              <a:extLst>
                <a:ext uri="{FF2B5EF4-FFF2-40B4-BE49-F238E27FC236}">
                  <a16:creationId xmlns:a16="http://schemas.microsoft.com/office/drawing/2014/main" id="{9E17B8AD-455A-4156-97CB-61FE54E113B1}"/>
                </a:ext>
              </a:extLst>
            </p:cNvPr>
            <p:cNvSpPr/>
            <p:nvPr/>
          </p:nvSpPr>
          <p:spPr>
            <a:xfrm>
              <a:off x="6080760" y="1318260"/>
              <a:ext cx="767080" cy="767080"/>
            </a:xfrm>
            <a:prstGeom prst="ellipse">
              <a:avLst/>
            </a:prstGeom>
            <a:solidFill>
              <a:srgbClr val="3656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5400" dirty="0">
                  <a:latin typeface="Impact" panose="020B0806030902050204" pitchFamily="34" charset="0"/>
                </a:rPr>
                <a:t>02</a:t>
              </a:r>
              <a:endParaRPr lang="zh-CN" altLang="en-US" sz="5400" dirty="0">
                <a:latin typeface="Impact" panose="020B0806030902050204" pitchFamily="34" charset="0"/>
              </a:endParaRPr>
            </a:p>
          </p:txBody>
        </p:sp>
        <p:sp>
          <p:nvSpPr>
            <p:cNvPr id="12" name="椭圆 11">
              <a:extLst>
                <a:ext uri="{FF2B5EF4-FFF2-40B4-BE49-F238E27FC236}">
                  <a16:creationId xmlns:a16="http://schemas.microsoft.com/office/drawing/2014/main" id="{D2B3688E-5AB5-4ECB-90D2-7315D16B05D6}"/>
                </a:ext>
              </a:extLst>
            </p:cNvPr>
            <p:cNvSpPr/>
            <p:nvPr/>
          </p:nvSpPr>
          <p:spPr>
            <a:xfrm>
              <a:off x="6006903" y="1242060"/>
              <a:ext cx="914794" cy="914794"/>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6000" dirty="0">
                <a:latin typeface="Impact" panose="020B0806030902050204" pitchFamily="34" charset="0"/>
              </a:endParaRPr>
            </a:p>
          </p:txBody>
        </p:sp>
      </p:grpSp>
    </p:spTree>
    <p:extLst>
      <p:ext uri="{BB962C8B-B14F-4D97-AF65-F5344CB8AC3E}">
        <p14:creationId xmlns:p14="http://schemas.microsoft.com/office/powerpoint/2010/main" val="39581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p:cNvSpPr>
          <p:nvPr/>
        </p:nvSpPr>
        <p:spPr bwMode="auto">
          <a:xfrm>
            <a:off x="4577937" y="2309305"/>
            <a:ext cx="1449721" cy="1449721"/>
          </a:xfrm>
          <a:custGeom>
            <a:avLst/>
            <a:gdLst>
              <a:gd name="T0" fmla="*/ 285 w 570"/>
              <a:gd name="T1" fmla="*/ 0 h 570"/>
              <a:gd name="T2" fmla="*/ 0 w 570"/>
              <a:gd name="T3" fmla="*/ 285 h 570"/>
              <a:gd name="T4" fmla="*/ 285 w 570"/>
              <a:gd name="T5" fmla="*/ 570 h 570"/>
              <a:gd name="T6" fmla="*/ 570 w 570"/>
              <a:gd name="T7" fmla="*/ 570 h 570"/>
              <a:gd name="T8" fmla="*/ 570 w 570"/>
              <a:gd name="T9" fmla="*/ 285 h 570"/>
              <a:gd name="T10" fmla="*/ 285 w 570"/>
              <a:gd name="T11" fmla="*/ 0 h 570"/>
            </a:gdLst>
            <a:ahLst/>
            <a:cxnLst>
              <a:cxn ang="0">
                <a:pos x="T0" y="T1"/>
              </a:cxn>
              <a:cxn ang="0">
                <a:pos x="T2" y="T3"/>
              </a:cxn>
              <a:cxn ang="0">
                <a:pos x="T4" y="T5"/>
              </a:cxn>
              <a:cxn ang="0">
                <a:pos x="T6" y="T7"/>
              </a:cxn>
              <a:cxn ang="0">
                <a:pos x="T8" y="T9"/>
              </a:cxn>
              <a:cxn ang="0">
                <a:pos x="T10" y="T11"/>
              </a:cxn>
            </a:cxnLst>
            <a:rect l="0" t="0" r="r" b="b"/>
            <a:pathLst>
              <a:path w="570" h="570">
                <a:moveTo>
                  <a:pt x="285" y="0"/>
                </a:moveTo>
                <a:cubicBezTo>
                  <a:pt x="128" y="0"/>
                  <a:pt x="0" y="128"/>
                  <a:pt x="0" y="285"/>
                </a:cubicBezTo>
                <a:cubicBezTo>
                  <a:pt x="0" y="442"/>
                  <a:pt x="128" y="570"/>
                  <a:pt x="285" y="570"/>
                </a:cubicBezTo>
                <a:cubicBezTo>
                  <a:pt x="570" y="570"/>
                  <a:pt x="570" y="570"/>
                  <a:pt x="570" y="570"/>
                </a:cubicBezTo>
                <a:cubicBezTo>
                  <a:pt x="570" y="285"/>
                  <a:pt x="570" y="285"/>
                  <a:pt x="570" y="285"/>
                </a:cubicBezTo>
                <a:cubicBezTo>
                  <a:pt x="570" y="128"/>
                  <a:pt x="442" y="0"/>
                  <a:pt x="285" y="0"/>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8"/>
          <p:cNvSpPr>
            <a:spLocks/>
          </p:cNvSpPr>
          <p:nvPr/>
        </p:nvSpPr>
        <p:spPr bwMode="auto">
          <a:xfrm>
            <a:off x="4577937" y="3896787"/>
            <a:ext cx="1449721" cy="1448645"/>
          </a:xfrm>
          <a:custGeom>
            <a:avLst/>
            <a:gdLst>
              <a:gd name="T0" fmla="*/ 285 w 570"/>
              <a:gd name="T1" fmla="*/ 570 h 570"/>
              <a:gd name="T2" fmla="*/ 0 w 570"/>
              <a:gd name="T3" fmla="*/ 285 h 570"/>
              <a:gd name="T4" fmla="*/ 285 w 570"/>
              <a:gd name="T5" fmla="*/ 0 h 570"/>
              <a:gd name="T6" fmla="*/ 570 w 570"/>
              <a:gd name="T7" fmla="*/ 0 h 570"/>
              <a:gd name="T8" fmla="*/ 570 w 570"/>
              <a:gd name="T9" fmla="*/ 285 h 570"/>
              <a:gd name="T10" fmla="*/ 285 w 570"/>
              <a:gd name="T11" fmla="*/ 570 h 570"/>
            </a:gdLst>
            <a:ahLst/>
            <a:cxnLst>
              <a:cxn ang="0">
                <a:pos x="T0" y="T1"/>
              </a:cxn>
              <a:cxn ang="0">
                <a:pos x="T2" y="T3"/>
              </a:cxn>
              <a:cxn ang="0">
                <a:pos x="T4" y="T5"/>
              </a:cxn>
              <a:cxn ang="0">
                <a:pos x="T6" y="T7"/>
              </a:cxn>
              <a:cxn ang="0">
                <a:pos x="T8" y="T9"/>
              </a:cxn>
              <a:cxn ang="0">
                <a:pos x="T10" y="T11"/>
              </a:cxn>
            </a:cxnLst>
            <a:rect l="0" t="0" r="r" b="b"/>
            <a:pathLst>
              <a:path w="570" h="570">
                <a:moveTo>
                  <a:pt x="285" y="570"/>
                </a:moveTo>
                <a:cubicBezTo>
                  <a:pt x="128" y="570"/>
                  <a:pt x="0" y="442"/>
                  <a:pt x="0" y="285"/>
                </a:cubicBezTo>
                <a:cubicBezTo>
                  <a:pt x="0" y="128"/>
                  <a:pt x="128" y="0"/>
                  <a:pt x="285" y="0"/>
                </a:cubicBezTo>
                <a:cubicBezTo>
                  <a:pt x="570" y="0"/>
                  <a:pt x="570" y="0"/>
                  <a:pt x="570" y="0"/>
                </a:cubicBezTo>
                <a:cubicBezTo>
                  <a:pt x="570" y="285"/>
                  <a:pt x="570" y="285"/>
                  <a:pt x="570" y="285"/>
                </a:cubicBezTo>
                <a:cubicBezTo>
                  <a:pt x="570" y="442"/>
                  <a:pt x="442" y="570"/>
                  <a:pt x="285" y="57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9"/>
          <p:cNvSpPr>
            <a:spLocks/>
          </p:cNvSpPr>
          <p:nvPr/>
        </p:nvSpPr>
        <p:spPr bwMode="auto">
          <a:xfrm>
            <a:off x="6164344" y="2309305"/>
            <a:ext cx="1449721" cy="1449721"/>
          </a:xfrm>
          <a:custGeom>
            <a:avLst/>
            <a:gdLst>
              <a:gd name="T0" fmla="*/ 285 w 570"/>
              <a:gd name="T1" fmla="*/ 0 h 570"/>
              <a:gd name="T2" fmla="*/ 570 w 570"/>
              <a:gd name="T3" fmla="*/ 285 h 570"/>
              <a:gd name="T4" fmla="*/ 285 w 570"/>
              <a:gd name="T5" fmla="*/ 570 h 570"/>
              <a:gd name="T6" fmla="*/ 0 w 570"/>
              <a:gd name="T7" fmla="*/ 570 h 570"/>
              <a:gd name="T8" fmla="*/ 0 w 570"/>
              <a:gd name="T9" fmla="*/ 285 h 570"/>
              <a:gd name="T10" fmla="*/ 285 w 570"/>
              <a:gd name="T11" fmla="*/ 0 h 570"/>
            </a:gdLst>
            <a:ahLst/>
            <a:cxnLst>
              <a:cxn ang="0">
                <a:pos x="T0" y="T1"/>
              </a:cxn>
              <a:cxn ang="0">
                <a:pos x="T2" y="T3"/>
              </a:cxn>
              <a:cxn ang="0">
                <a:pos x="T4" y="T5"/>
              </a:cxn>
              <a:cxn ang="0">
                <a:pos x="T6" y="T7"/>
              </a:cxn>
              <a:cxn ang="0">
                <a:pos x="T8" y="T9"/>
              </a:cxn>
              <a:cxn ang="0">
                <a:pos x="T10" y="T11"/>
              </a:cxn>
            </a:cxnLst>
            <a:rect l="0" t="0" r="r" b="b"/>
            <a:pathLst>
              <a:path w="570" h="570">
                <a:moveTo>
                  <a:pt x="285" y="0"/>
                </a:moveTo>
                <a:cubicBezTo>
                  <a:pt x="442" y="0"/>
                  <a:pt x="570" y="128"/>
                  <a:pt x="570" y="285"/>
                </a:cubicBezTo>
                <a:cubicBezTo>
                  <a:pt x="570" y="442"/>
                  <a:pt x="442" y="570"/>
                  <a:pt x="285" y="570"/>
                </a:cubicBezTo>
                <a:cubicBezTo>
                  <a:pt x="0" y="570"/>
                  <a:pt x="0" y="570"/>
                  <a:pt x="0" y="570"/>
                </a:cubicBezTo>
                <a:cubicBezTo>
                  <a:pt x="0" y="285"/>
                  <a:pt x="0" y="285"/>
                  <a:pt x="0" y="285"/>
                </a:cubicBezTo>
                <a:cubicBezTo>
                  <a:pt x="0" y="128"/>
                  <a:pt x="128" y="0"/>
                  <a:pt x="285" y="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10"/>
          <p:cNvSpPr>
            <a:spLocks/>
          </p:cNvSpPr>
          <p:nvPr/>
        </p:nvSpPr>
        <p:spPr bwMode="auto">
          <a:xfrm>
            <a:off x="6164344" y="3896787"/>
            <a:ext cx="1449721" cy="1448645"/>
          </a:xfrm>
          <a:custGeom>
            <a:avLst/>
            <a:gdLst>
              <a:gd name="T0" fmla="*/ 285 w 570"/>
              <a:gd name="T1" fmla="*/ 570 h 570"/>
              <a:gd name="T2" fmla="*/ 570 w 570"/>
              <a:gd name="T3" fmla="*/ 285 h 570"/>
              <a:gd name="T4" fmla="*/ 285 w 570"/>
              <a:gd name="T5" fmla="*/ 0 h 570"/>
              <a:gd name="T6" fmla="*/ 0 w 570"/>
              <a:gd name="T7" fmla="*/ 0 h 570"/>
              <a:gd name="T8" fmla="*/ 0 w 570"/>
              <a:gd name="T9" fmla="*/ 285 h 570"/>
              <a:gd name="T10" fmla="*/ 285 w 570"/>
              <a:gd name="T11" fmla="*/ 570 h 570"/>
            </a:gdLst>
            <a:ahLst/>
            <a:cxnLst>
              <a:cxn ang="0">
                <a:pos x="T0" y="T1"/>
              </a:cxn>
              <a:cxn ang="0">
                <a:pos x="T2" y="T3"/>
              </a:cxn>
              <a:cxn ang="0">
                <a:pos x="T4" y="T5"/>
              </a:cxn>
              <a:cxn ang="0">
                <a:pos x="T6" y="T7"/>
              </a:cxn>
              <a:cxn ang="0">
                <a:pos x="T8" y="T9"/>
              </a:cxn>
              <a:cxn ang="0">
                <a:pos x="T10" y="T11"/>
              </a:cxn>
            </a:cxnLst>
            <a:rect l="0" t="0" r="r" b="b"/>
            <a:pathLst>
              <a:path w="570" h="570">
                <a:moveTo>
                  <a:pt x="285" y="570"/>
                </a:moveTo>
                <a:cubicBezTo>
                  <a:pt x="442" y="570"/>
                  <a:pt x="570" y="442"/>
                  <a:pt x="570" y="285"/>
                </a:cubicBezTo>
                <a:cubicBezTo>
                  <a:pt x="570" y="128"/>
                  <a:pt x="442" y="0"/>
                  <a:pt x="285" y="0"/>
                </a:cubicBezTo>
                <a:cubicBezTo>
                  <a:pt x="0" y="0"/>
                  <a:pt x="0" y="0"/>
                  <a:pt x="0" y="0"/>
                </a:cubicBezTo>
                <a:cubicBezTo>
                  <a:pt x="0" y="285"/>
                  <a:pt x="0" y="285"/>
                  <a:pt x="0" y="285"/>
                </a:cubicBezTo>
                <a:cubicBezTo>
                  <a:pt x="0" y="442"/>
                  <a:pt x="128" y="570"/>
                  <a:pt x="285" y="570"/>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4"/>
          <p:cNvSpPr>
            <a:spLocks noEditPoints="1"/>
          </p:cNvSpPr>
          <p:nvPr/>
        </p:nvSpPr>
        <p:spPr bwMode="auto">
          <a:xfrm>
            <a:off x="5186023" y="2881692"/>
            <a:ext cx="294895" cy="356241"/>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2" name="组合 1"/>
          <p:cNvGrpSpPr/>
          <p:nvPr/>
        </p:nvGrpSpPr>
        <p:grpSpPr>
          <a:xfrm>
            <a:off x="6627576" y="4422826"/>
            <a:ext cx="384224" cy="337945"/>
            <a:chOff x="5023626" y="3354452"/>
            <a:chExt cx="288168" cy="253459"/>
          </a:xfrm>
        </p:grpSpPr>
        <p:sp>
          <p:nvSpPr>
            <p:cNvPr id="13" name="Freeform 15"/>
            <p:cNvSpPr>
              <a:spLocks/>
            </p:cNvSpPr>
            <p:nvPr/>
          </p:nvSpPr>
          <p:spPr bwMode="auto">
            <a:xfrm>
              <a:off x="5155198" y="3465038"/>
              <a:ext cx="23408" cy="54889"/>
            </a:xfrm>
            <a:custGeom>
              <a:avLst/>
              <a:gdLst>
                <a:gd name="T0" fmla="*/ 6 w 12"/>
                <a:gd name="T1" fmla="*/ 0 h 29"/>
                <a:gd name="T2" fmla="*/ 0 w 12"/>
                <a:gd name="T3" fmla="*/ 6 h 29"/>
                <a:gd name="T4" fmla="*/ 0 w 12"/>
                <a:gd name="T5" fmla="*/ 23 h 29"/>
                <a:gd name="T6" fmla="*/ 6 w 12"/>
                <a:gd name="T7" fmla="*/ 29 h 29"/>
                <a:gd name="T8" fmla="*/ 12 w 12"/>
                <a:gd name="T9" fmla="*/ 23 h 29"/>
                <a:gd name="T10" fmla="*/ 12 w 12"/>
                <a:gd name="T11" fmla="*/ 6 h 29"/>
                <a:gd name="T12" fmla="*/ 6 w 12"/>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2" h="29">
                  <a:moveTo>
                    <a:pt x="6" y="0"/>
                  </a:moveTo>
                  <a:cubicBezTo>
                    <a:pt x="3" y="0"/>
                    <a:pt x="0" y="3"/>
                    <a:pt x="0" y="6"/>
                  </a:cubicBezTo>
                  <a:cubicBezTo>
                    <a:pt x="0" y="23"/>
                    <a:pt x="0" y="23"/>
                    <a:pt x="0" y="23"/>
                  </a:cubicBezTo>
                  <a:cubicBezTo>
                    <a:pt x="0" y="26"/>
                    <a:pt x="3" y="29"/>
                    <a:pt x="6" y="29"/>
                  </a:cubicBezTo>
                  <a:cubicBezTo>
                    <a:pt x="10" y="29"/>
                    <a:pt x="12" y="26"/>
                    <a:pt x="12" y="23"/>
                  </a:cubicBezTo>
                  <a:cubicBezTo>
                    <a:pt x="12" y="6"/>
                    <a:pt x="12" y="6"/>
                    <a:pt x="12" y="6"/>
                  </a:cubicBezTo>
                  <a:cubicBezTo>
                    <a:pt x="12" y="3"/>
                    <a:pt x="10"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6"/>
            <p:cNvSpPr>
              <a:spLocks/>
            </p:cNvSpPr>
            <p:nvPr/>
          </p:nvSpPr>
          <p:spPr bwMode="auto">
            <a:xfrm>
              <a:off x="5155198" y="3525578"/>
              <a:ext cx="23408" cy="23408"/>
            </a:xfrm>
            <a:custGeom>
              <a:avLst/>
              <a:gdLst>
                <a:gd name="T0" fmla="*/ 6 w 12"/>
                <a:gd name="T1" fmla="*/ 0 h 12"/>
                <a:gd name="T2" fmla="*/ 6 w 12"/>
                <a:gd name="T3" fmla="*/ 0 h 12"/>
                <a:gd name="T4" fmla="*/ 0 w 12"/>
                <a:gd name="T5" fmla="*/ 6 h 12"/>
                <a:gd name="T6" fmla="*/ 6 w 12"/>
                <a:gd name="T7" fmla="*/ 12 h 12"/>
                <a:gd name="T8" fmla="*/ 12 w 12"/>
                <a:gd name="T9" fmla="*/ 6 h 12"/>
                <a:gd name="T10" fmla="*/ 6 w 12"/>
                <a:gd name="T11" fmla="*/ 0 h 12"/>
              </a:gdLst>
              <a:ahLst/>
              <a:cxnLst>
                <a:cxn ang="0">
                  <a:pos x="T0" y="T1"/>
                </a:cxn>
                <a:cxn ang="0">
                  <a:pos x="T2" y="T3"/>
                </a:cxn>
                <a:cxn ang="0">
                  <a:pos x="T4" y="T5"/>
                </a:cxn>
                <a:cxn ang="0">
                  <a:pos x="T6" y="T7"/>
                </a:cxn>
                <a:cxn ang="0">
                  <a:pos x="T8" y="T9"/>
                </a:cxn>
                <a:cxn ang="0">
                  <a:pos x="T10" y="T11"/>
                </a:cxn>
              </a:cxnLst>
              <a:rect l="0" t="0" r="r" b="b"/>
              <a:pathLst>
                <a:path w="12" h="12">
                  <a:moveTo>
                    <a:pt x="6" y="0"/>
                  </a:moveTo>
                  <a:cubicBezTo>
                    <a:pt x="6" y="0"/>
                    <a:pt x="6" y="0"/>
                    <a:pt x="6" y="0"/>
                  </a:cubicBezTo>
                  <a:cubicBezTo>
                    <a:pt x="3" y="0"/>
                    <a:pt x="0" y="2"/>
                    <a:pt x="0" y="6"/>
                  </a:cubicBezTo>
                  <a:cubicBezTo>
                    <a:pt x="0" y="9"/>
                    <a:pt x="3" y="12"/>
                    <a:pt x="6" y="12"/>
                  </a:cubicBezTo>
                  <a:cubicBezTo>
                    <a:pt x="10" y="12"/>
                    <a:pt x="12" y="9"/>
                    <a:pt x="12" y="6"/>
                  </a:cubicBezTo>
                  <a:cubicBezTo>
                    <a:pt x="12" y="2"/>
                    <a:pt x="10"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17"/>
            <p:cNvSpPr>
              <a:spLocks noEditPoints="1"/>
            </p:cNvSpPr>
            <p:nvPr/>
          </p:nvSpPr>
          <p:spPr bwMode="auto">
            <a:xfrm>
              <a:off x="5023626" y="3354452"/>
              <a:ext cx="288168" cy="253459"/>
            </a:xfrm>
            <a:custGeom>
              <a:avLst/>
              <a:gdLst>
                <a:gd name="T0" fmla="*/ 149 w 151"/>
                <a:gd name="T1" fmla="*/ 120 h 133"/>
                <a:gd name="T2" fmla="*/ 116 w 151"/>
                <a:gd name="T3" fmla="*/ 62 h 133"/>
                <a:gd name="T4" fmla="*/ 83 w 151"/>
                <a:gd name="T5" fmla="*/ 5 h 133"/>
                <a:gd name="T6" fmla="*/ 79 w 151"/>
                <a:gd name="T7" fmla="*/ 2 h 133"/>
                <a:gd name="T8" fmla="*/ 68 w 151"/>
                <a:gd name="T9" fmla="*/ 5 h 133"/>
                <a:gd name="T10" fmla="*/ 35 w 151"/>
                <a:gd name="T11" fmla="*/ 62 h 133"/>
                <a:gd name="T12" fmla="*/ 34 w 151"/>
                <a:gd name="T13" fmla="*/ 62 h 133"/>
                <a:gd name="T14" fmla="*/ 2 w 151"/>
                <a:gd name="T15" fmla="*/ 119 h 133"/>
                <a:gd name="T16" fmla="*/ 0 w 151"/>
                <a:gd name="T17" fmla="*/ 124 h 133"/>
                <a:gd name="T18" fmla="*/ 9 w 151"/>
                <a:gd name="T19" fmla="*/ 133 h 133"/>
                <a:gd name="T20" fmla="*/ 141 w 151"/>
                <a:gd name="T21" fmla="*/ 133 h 133"/>
                <a:gd name="T22" fmla="*/ 141 w 151"/>
                <a:gd name="T23" fmla="*/ 133 h 133"/>
                <a:gd name="T24" fmla="*/ 146 w 151"/>
                <a:gd name="T25" fmla="*/ 131 h 133"/>
                <a:gd name="T26" fmla="*/ 149 w 151"/>
                <a:gd name="T27" fmla="*/ 120 h 133"/>
                <a:gd name="T28" fmla="*/ 16 w 151"/>
                <a:gd name="T29" fmla="*/ 122 h 133"/>
                <a:gd name="T30" fmla="*/ 46 w 151"/>
                <a:gd name="T31" fmla="*/ 71 h 133"/>
                <a:gd name="T32" fmla="*/ 46 w 151"/>
                <a:gd name="T33" fmla="*/ 71 h 133"/>
                <a:gd name="T34" fmla="*/ 75 w 151"/>
                <a:gd name="T35" fmla="*/ 20 h 133"/>
                <a:gd name="T36" fmla="*/ 105 w 151"/>
                <a:gd name="T37" fmla="*/ 71 h 133"/>
                <a:gd name="T38" fmla="*/ 134 w 151"/>
                <a:gd name="T39" fmla="*/ 122 h 133"/>
                <a:gd name="T40" fmla="*/ 16 w 151"/>
                <a:gd name="T41"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33">
                  <a:moveTo>
                    <a:pt x="149" y="120"/>
                  </a:moveTo>
                  <a:cubicBezTo>
                    <a:pt x="116" y="62"/>
                    <a:pt x="116" y="62"/>
                    <a:pt x="116" y="62"/>
                  </a:cubicBezTo>
                  <a:cubicBezTo>
                    <a:pt x="83" y="5"/>
                    <a:pt x="83" y="5"/>
                    <a:pt x="83" y="5"/>
                  </a:cubicBezTo>
                  <a:cubicBezTo>
                    <a:pt x="82" y="4"/>
                    <a:pt x="81" y="3"/>
                    <a:pt x="79" y="2"/>
                  </a:cubicBezTo>
                  <a:cubicBezTo>
                    <a:pt x="75" y="0"/>
                    <a:pt x="70" y="1"/>
                    <a:pt x="68" y="5"/>
                  </a:cubicBezTo>
                  <a:cubicBezTo>
                    <a:pt x="35" y="62"/>
                    <a:pt x="35" y="62"/>
                    <a:pt x="35" y="62"/>
                  </a:cubicBezTo>
                  <a:cubicBezTo>
                    <a:pt x="34" y="62"/>
                    <a:pt x="34" y="62"/>
                    <a:pt x="34" y="62"/>
                  </a:cubicBezTo>
                  <a:cubicBezTo>
                    <a:pt x="2" y="119"/>
                    <a:pt x="2" y="119"/>
                    <a:pt x="2" y="119"/>
                  </a:cubicBezTo>
                  <a:cubicBezTo>
                    <a:pt x="1" y="121"/>
                    <a:pt x="0" y="122"/>
                    <a:pt x="0" y="124"/>
                  </a:cubicBezTo>
                  <a:cubicBezTo>
                    <a:pt x="0" y="129"/>
                    <a:pt x="4" y="133"/>
                    <a:pt x="9" y="133"/>
                  </a:cubicBezTo>
                  <a:cubicBezTo>
                    <a:pt x="141" y="133"/>
                    <a:pt x="141" y="133"/>
                    <a:pt x="141" y="133"/>
                  </a:cubicBezTo>
                  <a:cubicBezTo>
                    <a:pt x="141" y="133"/>
                    <a:pt x="141" y="133"/>
                    <a:pt x="141" y="133"/>
                  </a:cubicBezTo>
                  <a:cubicBezTo>
                    <a:pt x="143" y="133"/>
                    <a:pt x="144" y="133"/>
                    <a:pt x="146" y="131"/>
                  </a:cubicBezTo>
                  <a:cubicBezTo>
                    <a:pt x="150" y="129"/>
                    <a:pt x="151" y="124"/>
                    <a:pt x="149" y="120"/>
                  </a:cubicBezTo>
                  <a:close/>
                  <a:moveTo>
                    <a:pt x="16" y="122"/>
                  </a:moveTo>
                  <a:cubicBezTo>
                    <a:pt x="46" y="71"/>
                    <a:pt x="46" y="71"/>
                    <a:pt x="46" y="71"/>
                  </a:cubicBezTo>
                  <a:cubicBezTo>
                    <a:pt x="46" y="71"/>
                    <a:pt x="46" y="71"/>
                    <a:pt x="46" y="71"/>
                  </a:cubicBezTo>
                  <a:cubicBezTo>
                    <a:pt x="75" y="20"/>
                    <a:pt x="75" y="20"/>
                    <a:pt x="75" y="20"/>
                  </a:cubicBezTo>
                  <a:cubicBezTo>
                    <a:pt x="105" y="71"/>
                    <a:pt x="105" y="71"/>
                    <a:pt x="105" y="71"/>
                  </a:cubicBezTo>
                  <a:cubicBezTo>
                    <a:pt x="134" y="122"/>
                    <a:pt x="134" y="122"/>
                    <a:pt x="134" y="122"/>
                  </a:cubicBezTo>
                  <a:lnTo>
                    <a:pt x="16"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16" name="Freeform 18"/>
          <p:cNvSpPr>
            <a:spLocks noEditPoints="1"/>
          </p:cNvSpPr>
          <p:nvPr/>
        </p:nvSpPr>
        <p:spPr bwMode="auto">
          <a:xfrm>
            <a:off x="6622732" y="2881691"/>
            <a:ext cx="360547" cy="360547"/>
          </a:xfrm>
          <a:custGeom>
            <a:avLst/>
            <a:gdLst>
              <a:gd name="T0" fmla="*/ 62 w 142"/>
              <a:gd name="T1" fmla="*/ 45 h 142"/>
              <a:gd name="T2" fmla="*/ 70 w 142"/>
              <a:gd name="T3" fmla="*/ 27 h 142"/>
              <a:gd name="T4" fmla="*/ 80 w 142"/>
              <a:gd name="T5" fmla="*/ 17 h 142"/>
              <a:gd name="T6" fmla="*/ 98 w 142"/>
              <a:gd name="T7" fmla="*/ 2 h 142"/>
              <a:gd name="T8" fmla="*/ 125 w 142"/>
              <a:gd name="T9" fmla="*/ 7 h 142"/>
              <a:gd name="T10" fmla="*/ 130 w 142"/>
              <a:gd name="T11" fmla="*/ 12 h 142"/>
              <a:gd name="T12" fmla="*/ 140 w 142"/>
              <a:gd name="T13" fmla="*/ 25 h 142"/>
              <a:gd name="T14" fmla="*/ 135 w 142"/>
              <a:gd name="T15" fmla="*/ 52 h 142"/>
              <a:gd name="T16" fmla="*/ 114 w 142"/>
              <a:gd name="T17" fmla="*/ 73 h 142"/>
              <a:gd name="T18" fmla="*/ 91 w 142"/>
              <a:gd name="T19" fmla="*/ 74 h 142"/>
              <a:gd name="T20" fmla="*/ 107 w 142"/>
              <a:gd name="T21" fmla="*/ 65 h 142"/>
              <a:gd name="T22" fmla="*/ 117 w 142"/>
              <a:gd name="T23" fmla="*/ 55 h 142"/>
              <a:gd name="T24" fmla="*/ 131 w 142"/>
              <a:gd name="T25" fmla="*/ 34 h 142"/>
              <a:gd name="T26" fmla="*/ 127 w 142"/>
              <a:gd name="T27" fmla="*/ 24 h 142"/>
              <a:gd name="T28" fmla="*/ 118 w 142"/>
              <a:gd name="T29" fmla="*/ 15 h 142"/>
              <a:gd name="T30" fmla="*/ 108 w 142"/>
              <a:gd name="T31" fmla="*/ 11 h 142"/>
              <a:gd name="T32" fmla="*/ 97 w 142"/>
              <a:gd name="T33" fmla="*/ 15 h 142"/>
              <a:gd name="T34" fmla="*/ 87 w 142"/>
              <a:gd name="T35" fmla="*/ 25 h 142"/>
              <a:gd name="T36" fmla="*/ 74 w 142"/>
              <a:gd name="T37" fmla="*/ 40 h 142"/>
              <a:gd name="T38" fmla="*/ 106 w 142"/>
              <a:gd name="T39" fmla="*/ 93 h 142"/>
              <a:gd name="T40" fmla="*/ 124 w 142"/>
              <a:gd name="T41" fmla="*/ 86 h 142"/>
              <a:gd name="T42" fmla="*/ 106 w 142"/>
              <a:gd name="T43" fmla="*/ 93 h 142"/>
              <a:gd name="T44" fmla="*/ 43 w 142"/>
              <a:gd name="T45" fmla="*/ 43 h 142"/>
              <a:gd name="T46" fmla="*/ 26 w 142"/>
              <a:gd name="T47" fmla="*/ 26 h 142"/>
              <a:gd name="T48" fmla="*/ 99 w 142"/>
              <a:gd name="T49" fmla="*/ 104 h 142"/>
              <a:gd name="T50" fmla="*/ 104 w 142"/>
              <a:gd name="T51" fmla="*/ 99 h 142"/>
              <a:gd name="T52" fmla="*/ 111 w 142"/>
              <a:gd name="T53" fmla="*/ 116 h 142"/>
              <a:gd name="T54" fmla="*/ 56 w 142"/>
              <a:gd name="T55" fmla="*/ 36 h 142"/>
              <a:gd name="T56" fmla="*/ 49 w 142"/>
              <a:gd name="T57" fmla="*/ 18 h 142"/>
              <a:gd name="T58" fmla="*/ 56 w 142"/>
              <a:gd name="T59" fmla="*/ 36 h 142"/>
              <a:gd name="T60" fmla="*/ 90 w 142"/>
              <a:gd name="T61" fmla="*/ 103 h 142"/>
              <a:gd name="T62" fmla="*/ 90 w 142"/>
              <a:gd name="T63" fmla="*/ 127 h 142"/>
              <a:gd name="T64" fmla="*/ 36 w 142"/>
              <a:gd name="T65" fmla="*/ 49 h 142"/>
              <a:gd name="T66" fmla="*/ 36 w 142"/>
              <a:gd name="T67" fmla="*/ 56 h 142"/>
              <a:gd name="T68" fmla="*/ 19 w 142"/>
              <a:gd name="T69" fmla="*/ 49 h 142"/>
              <a:gd name="T70" fmla="*/ 69 w 142"/>
              <a:gd name="T71" fmla="*/ 97 h 142"/>
              <a:gd name="T72" fmla="*/ 55 w 142"/>
              <a:gd name="T73" fmla="*/ 117 h 142"/>
              <a:gd name="T74" fmla="*/ 45 w 142"/>
              <a:gd name="T75" fmla="*/ 127 h 142"/>
              <a:gd name="T76" fmla="*/ 29 w 142"/>
              <a:gd name="T77" fmla="*/ 130 h 142"/>
              <a:gd name="T78" fmla="*/ 24 w 142"/>
              <a:gd name="T79" fmla="*/ 127 h 142"/>
              <a:gd name="T80" fmla="*/ 15 w 142"/>
              <a:gd name="T81" fmla="*/ 117 h 142"/>
              <a:gd name="T82" fmla="*/ 12 w 142"/>
              <a:gd name="T83" fmla="*/ 102 h 142"/>
              <a:gd name="T84" fmla="*/ 35 w 142"/>
              <a:gd name="T85" fmla="*/ 77 h 142"/>
              <a:gd name="T86" fmla="*/ 45 w 142"/>
              <a:gd name="T87" fmla="*/ 73 h 142"/>
              <a:gd name="T88" fmla="*/ 36 w 142"/>
              <a:gd name="T89" fmla="*/ 64 h 142"/>
              <a:gd name="T90" fmla="*/ 17 w 142"/>
              <a:gd name="T91" fmla="*/ 80 h 142"/>
              <a:gd name="T92" fmla="*/ 0 w 142"/>
              <a:gd name="T93" fmla="*/ 108 h 142"/>
              <a:gd name="T94" fmla="*/ 7 w 142"/>
              <a:gd name="T95" fmla="*/ 125 h 142"/>
              <a:gd name="T96" fmla="*/ 17 w 142"/>
              <a:gd name="T97" fmla="*/ 135 h 142"/>
              <a:gd name="T98" fmla="*/ 44 w 142"/>
              <a:gd name="T99" fmla="*/ 140 h 142"/>
              <a:gd name="T100" fmla="*/ 62 w 142"/>
              <a:gd name="T101" fmla="*/ 125 h 142"/>
              <a:gd name="T102" fmla="*/ 78 w 142"/>
              <a:gd name="T103" fmla="*/ 107 h 142"/>
              <a:gd name="T104" fmla="*/ 69 w 142"/>
              <a:gd name="T105" fmla="*/ 9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142">
                <a:moveTo>
                  <a:pt x="73" y="45"/>
                </a:moveTo>
                <a:cubicBezTo>
                  <a:pt x="73" y="48"/>
                  <a:pt x="71" y="51"/>
                  <a:pt x="68" y="51"/>
                </a:cubicBezTo>
                <a:cubicBezTo>
                  <a:pt x="65" y="51"/>
                  <a:pt x="62" y="48"/>
                  <a:pt x="62" y="45"/>
                </a:cubicBezTo>
                <a:cubicBezTo>
                  <a:pt x="62" y="42"/>
                  <a:pt x="63" y="39"/>
                  <a:pt x="64" y="35"/>
                </a:cubicBezTo>
                <a:cubicBezTo>
                  <a:pt x="66" y="32"/>
                  <a:pt x="67" y="30"/>
                  <a:pt x="70" y="27"/>
                </a:cubicBezTo>
                <a:cubicBezTo>
                  <a:pt x="70" y="27"/>
                  <a:pt x="70" y="27"/>
                  <a:pt x="70" y="27"/>
                </a:cubicBezTo>
                <a:cubicBezTo>
                  <a:pt x="70" y="27"/>
                  <a:pt x="70" y="27"/>
                  <a:pt x="70" y="27"/>
                </a:cubicBezTo>
                <a:cubicBezTo>
                  <a:pt x="80" y="17"/>
                  <a:pt x="80" y="17"/>
                  <a:pt x="80" y="17"/>
                </a:cubicBezTo>
                <a:cubicBezTo>
                  <a:pt x="80" y="17"/>
                  <a:pt x="80" y="17"/>
                  <a:pt x="80" y="17"/>
                </a:cubicBezTo>
                <a:cubicBezTo>
                  <a:pt x="90" y="7"/>
                  <a:pt x="90" y="7"/>
                  <a:pt x="90" y="7"/>
                </a:cubicBezTo>
                <a:cubicBezTo>
                  <a:pt x="90" y="7"/>
                  <a:pt x="90" y="7"/>
                  <a:pt x="90" y="7"/>
                </a:cubicBezTo>
                <a:cubicBezTo>
                  <a:pt x="92" y="5"/>
                  <a:pt x="95" y="3"/>
                  <a:pt x="98" y="2"/>
                </a:cubicBezTo>
                <a:cubicBezTo>
                  <a:pt x="101" y="0"/>
                  <a:pt x="104" y="0"/>
                  <a:pt x="108" y="0"/>
                </a:cubicBezTo>
                <a:cubicBezTo>
                  <a:pt x="111" y="0"/>
                  <a:pt x="114" y="0"/>
                  <a:pt x="117" y="2"/>
                </a:cubicBezTo>
                <a:cubicBezTo>
                  <a:pt x="120" y="3"/>
                  <a:pt x="123" y="5"/>
                  <a:pt x="125" y="7"/>
                </a:cubicBezTo>
                <a:cubicBezTo>
                  <a:pt x="126" y="7"/>
                  <a:pt x="126" y="7"/>
                  <a:pt x="126" y="7"/>
                </a:cubicBezTo>
                <a:cubicBezTo>
                  <a:pt x="130" y="12"/>
                  <a:pt x="130" y="12"/>
                  <a:pt x="130" y="12"/>
                </a:cubicBezTo>
                <a:cubicBezTo>
                  <a:pt x="130" y="12"/>
                  <a:pt x="130" y="12"/>
                  <a:pt x="130" y="12"/>
                </a:cubicBezTo>
                <a:cubicBezTo>
                  <a:pt x="135" y="17"/>
                  <a:pt x="135" y="17"/>
                  <a:pt x="135" y="17"/>
                </a:cubicBezTo>
                <a:cubicBezTo>
                  <a:pt x="135" y="17"/>
                  <a:pt x="135" y="17"/>
                  <a:pt x="135" y="17"/>
                </a:cubicBezTo>
                <a:cubicBezTo>
                  <a:pt x="137" y="19"/>
                  <a:pt x="139" y="22"/>
                  <a:pt x="140" y="25"/>
                </a:cubicBezTo>
                <a:cubicBezTo>
                  <a:pt x="142" y="28"/>
                  <a:pt x="142" y="31"/>
                  <a:pt x="142" y="34"/>
                </a:cubicBezTo>
                <a:cubicBezTo>
                  <a:pt x="142" y="38"/>
                  <a:pt x="142" y="41"/>
                  <a:pt x="140" y="44"/>
                </a:cubicBezTo>
                <a:cubicBezTo>
                  <a:pt x="139" y="47"/>
                  <a:pt x="137" y="50"/>
                  <a:pt x="135" y="52"/>
                </a:cubicBezTo>
                <a:cubicBezTo>
                  <a:pt x="125" y="62"/>
                  <a:pt x="125" y="62"/>
                  <a:pt x="125" y="62"/>
                </a:cubicBezTo>
                <a:cubicBezTo>
                  <a:pt x="115" y="72"/>
                  <a:pt x="115" y="72"/>
                  <a:pt x="115" y="72"/>
                </a:cubicBezTo>
                <a:cubicBezTo>
                  <a:pt x="114" y="73"/>
                  <a:pt x="114" y="73"/>
                  <a:pt x="114" y="73"/>
                </a:cubicBezTo>
                <a:cubicBezTo>
                  <a:pt x="112" y="75"/>
                  <a:pt x="109" y="77"/>
                  <a:pt x="107" y="78"/>
                </a:cubicBezTo>
                <a:cubicBezTo>
                  <a:pt x="103" y="79"/>
                  <a:pt x="100" y="80"/>
                  <a:pt x="97" y="80"/>
                </a:cubicBezTo>
                <a:cubicBezTo>
                  <a:pt x="94" y="80"/>
                  <a:pt x="91" y="77"/>
                  <a:pt x="91" y="74"/>
                </a:cubicBezTo>
                <a:cubicBezTo>
                  <a:pt x="91" y="71"/>
                  <a:pt x="94" y="69"/>
                  <a:pt x="97" y="69"/>
                </a:cubicBezTo>
                <a:cubicBezTo>
                  <a:pt x="99" y="69"/>
                  <a:pt x="101" y="68"/>
                  <a:pt x="102" y="68"/>
                </a:cubicBezTo>
                <a:cubicBezTo>
                  <a:pt x="104" y="67"/>
                  <a:pt x="106" y="66"/>
                  <a:pt x="107" y="65"/>
                </a:cubicBezTo>
                <a:cubicBezTo>
                  <a:pt x="107" y="65"/>
                  <a:pt x="107" y="65"/>
                  <a:pt x="107" y="65"/>
                </a:cubicBezTo>
                <a:cubicBezTo>
                  <a:pt x="117" y="55"/>
                  <a:pt x="117" y="55"/>
                  <a:pt x="117" y="55"/>
                </a:cubicBezTo>
                <a:cubicBezTo>
                  <a:pt x="117" y="55"/>
                  <a:pt x="117" y="55"/>
                  <a:pt x="117" y="55"/>
                </a:cubicBezTo>
                <a:cubicBezTo>
                  <a:pt x="127" y="45"/>
                  <a:pt x="127" y="45"/>
                  <a:pt x="127" y="45"/>
                </a:cubicBezTo>
                <a:cubicBezTo>
                  <a:pt x="128" y="43"/>
                  <a:pt x="130" y="42"/>
                  <a:pt x="130" y="40"/>
                </a:cubicBezTo>
                <a:cubicBezTo>
                  <a:pt x="131" y="38"/>
                  <a:pt x="131" y="36"/>
                  <a:pt x="131" y="34"/>
                </a:cubicBezTo>
                <a:cubicBezTo>
                  <a:pt x="131" y="33"/>
                  <a:pt x="131" y="31"/>
                  <a:pt x="130" y="29"/>
                </a:cubicBezTo>
                <a:cubicBezTo>
                  <a:pt x="130" y="27"/>
                  <a:pt x="129" y="26"/>
                  <a:pt x="127" y="25"/>
                </a:cubicBezTo>
                <a:cubicBezTo>
                  <a:pt x="127" y="24"/>
                  <a:pt x="127" y="24"/>
                  <a:pt x="127" y="24"/>
                </a:cubicBezTo>
                <a:cubicBezTo>
                  <a:pt x="122" y="20"/>
                  <a:pt x="122" y="20"/>
                  <a:pt x="122" y="20"/>
                </a:cubicBezTo>
                <a:cubicBezTo>
                  <a:pt x="122" y="20"/>
                  <a:pt x="122" y="20"/>
                  <a:pt x="122" y="20"/>
                </a:cubicBezTo>
                <a:cubicBezTo>
                  <a:pt x="118" y="15"/>
                  <a:pt x="118" y="15"/>
                  <a:pt x="118" y="15"/>
                </a:cubicBezTo>
                <a:cubicBezTo>
                  <a:pt x="118" y="15"/>
                  <a:pt x="118" y="15"/>
                  <a:pt x="118" y="15"/>
                </a:cubicBezTo>
                <a:cubicBezTo>
                  <a:pt x="116" y="14"/>
                  <a:pt x="115" y="13"/>
                  <a:pt x="113" y="12"/>
                </a:cubicBezTo>
                <a:cubicBezTo>
                  <a:pt x="111" y="11"/>
                  <a:pt x="109" y="11"/>
                  <a:pt x="108" y="11"/>
                </a:cubicBezTo>
                <a:cubicBezTo>
                  <a:pt x="106" y="11"/>
                  <a:pt x="104" y="11"/>
                  <a:pt x="102" y="12"/>
                </a:cubicBezTo>
                <a:cubicBezTo>
                  <a:pt x="100" y="13"/>
                  <a:pt x="99" y="14"/>
                  <a:pt x="98" y="15"/>
                </a:cubicBezTo>
                <a:cubicBezTo>
                  <a:pt x="97" y="15"/>
                  <a:pt x="97" y="15"/>
                  <a:pt x="97" y="15"/>
                </a:cubicBezTo>
                <a:cubicBezTo>
                  <a:pt x="97" y="15"/>
                  <a:pt x="97" y="15"/>
                  <a:pt x="97" y="15"/>
                </a:cubicBezTo>
                <a:cubicBezTo>
                  <a:pt x="88" y="25"/>
                  <a:pt x="88" y="25"/>
                  <a:pt x="88" y="25"/>
                </a:cubicBezTo>
                <a:cubicBezTo>
                  <a:pt x="87" y="25"/>
                  <a:pt x="87" y="25"/>
                  <a:pt x="87" y="25"/>
                </a:cubicBezTo>
                <a:cubicBezTo>
                  <a:pt x="77" y="35"/>
                  <a:pt x="77" y="35"/>
                  <a:pt x="77" y="35"/>
                </a:cubicBezTo>
                <a:cubicBezTo>
                  <a:pt x="77" y="35"/>
                  <a:pt x="77" y="35"/>
                  <a:pt x="77" y="35"/>
                </a:cubicBezTo>
                <a:cubicBezTo>
                  <a:pt x="76" y="36"/>
                  <a:pt x="75" y="38"/>
                  <a:pt x="74" y="40"/>
                </a:cubicBezTo>
                <a:cubicBezTo>
                  <a:pt x="74" y="41"/>
                  <a:pt x="73" y="43"/>
                  <a:pt x="73" y="45"/>
                </a:cubicBezTo>
                <a:close/>
                <a:moveTo>
                  <a:pt x="106" y="93"/>
                </a:moveTo>
                <a:cubicBezTo>
                  <a:pt x="106" y="93"/>
                  <a:pt x="106" y="93"/>
                  <a:pt x="106" y="93"/>
                </a:cubicBezTo>
                <a:cubicBezTo>
                  <a:pt x="104" y="93"/>
                  <a:pt x="103" y="91"/>
                  <a:pt x="103" y="90"/>
                </a:cubicBezTo>
                <a:cubicBezTo>
                  <a:pt x="103" y="88"/>
                  <a:pt x="104" y="86"/>
                  <a:pt x="106" y="86"/>
                </a:cubicBezTo>
                <a:cubicBezTo>
                  <a:pt x="124" y="86"/>
                  <a:pt x="124" y="86"/>
                  <a:pt x="124" y="86"/>
                </a:cubicBezTo>
                <a:cubicBezTo>
                  <a:pt x="125" y="86"/>
                  <a:pt x="127" y="88"/>
                  <a:pt x="127" y="90"/>
                </a:cubicBezTo>
                <a:cubicBezTo>
                  <a:pt x="127" y="91"/>
                  <a:pt x="125" y="93"/>
                  <a:pt x="124" y="93"/>
                </a:cubicBezTo>
                <a:cubicBezTo>
                  <a:pt x="106" y="93"/>
                  <a:pt x="106" y="93"/>
                  <a:pt x="106" y="93"/>
                </a:cubicBezTo>
                <a:close/>
                <a:moveTo>
                  <a:pt x="43" y="38"/>
                </a:moveTo>
                <a:cubicBezTo>
                  <a:pt x="43" y="38"/>
                  <a:pt x="43" y="38"/>
                  <a:pt x="43" y="38"/>
                </a:cubicBezTo>
                <a:cubicBezTo>
                  <a:pt x="44" y="40"/>
                  <a:pt x="44" y="42"/>
                  <a:pt x="43" y="43"/>
                </a:cubicBezTo>
                <a:cubicBezTo>
                  <a:pt x="42" y="44"/>
                  <a:pt x="40" y="44"/>
                  <a:pt x="38" y="43"/>
                </a:cubicBezTo>
                <a:cubicBezTo>
                  <a:pt x="26" y="31"/>
                  <a:pt x="26" y="31"/>
                  <a:pt x="26" y="31"/>
                </a:cubicBezTo>
                <a:cubicBezTo>
                  <a:pt x="25" y="29"/>
                  <a:pt x="25" y="27"/>
                  <a:pt x="26" y="26"/>
                </a:cubicBezTo>
                <a:cubicBezTo>
                  <a:pt x="27" y="25"/>
                  <a:pt x="29" y="25"/>
                  <a:pt x="31" y="26"/>
                </a:cubicBezTo>
                <a:cubicBezTo>
                  <a:pt x="43" y="38"/>
                  <a:pt x="43" y="38"/>
                  <a:pt x="43" y="38"/>
                </a:cubicBezTo>
                <a:close/>
                <a:moveTo>
                  <a:pt x="99" y="104"/>
                </a:moveTo>
                <a:cubicBezTo>
                  <a:pt x="99" y="104"/>
                  <a:pt x="99" y="104"/>
                  <a:pt x="99" y="104"/>
                </a:cubicBezTo>
                <a:cubicBezTo>
                  <a:pt x="98" y="102"/>
                  <a:pt x="98" y="100"/>
                  <a:pt x="99" y="99"/>
                </a:cubicBezTo>
                <a:cubicBezTo>
                  <a:pt x="100" y="98"/>
                  <a:pt x="102" y="98"/>
                  <a:pt x="104" y="99"/>
                </a:cubicBezTo>
                <a:cubicBezTo>
                  <a:pt x="116" y="111"/>
                  <a:pt x="116" y="111"/>
                  <a:pt x="116" y="111"/>
                </a:cubicBezTo>
                <a:cubicBezTo>
                  <a:pt x="117" y="113"/>
                  <a:pt x="117" y="115"/>
                  <a:pt x="116" y="116"/>
                </a:cubicBezTo>
                <a:cubicBezTo>
                  <a:pt x="115" y="117"/>
                  <a:pt x="113" y="117"/>
                  <a:pt x="111" y="116"/>
                </a:cubicBezTo>
                <a:cubicBezTo>
                  <a:pt x="99" y="104"/>
                  <a:pt x="99" y="104"/>
                  <a:pt x="99" y="104"/>
                </a:cubicBezTo>
                <a:close/>
                <a:moveTo>
                  <a:pt x="56" y="36"/>
                </a:moveTo>
                <a:cubicBezTo>
                  <a:pt x="56" y="36"/>
                  <a:pt x="56" y="36"/>
                  <a:pt x="56" y="36"/>
                </a:cubicBezTo>
                <a:cubicBezTo>
                  <a:pt x="56" y="38"/>
                  <a:pt x="54" y="39"/>
                  <a:pt x="52" y="39"/>
                </a:cubicBezTo>
                <a:cubicBezTo>
                  <a:pt x="51" y="39"/>
                  <a:pt x="49" y="38"/>
                  <a:pt x="49" y="36"/>
                </a:cubicBezTo>
                <a:cubicBezTo>
                  <a:pt x="49" y="18"/>
                  <a:pt x="49" y="18"/>
                  <a:pt x="49" y="18"/>
                </a:cubicBezTo>
                <a:cubicBezTo>
                  <a:pt x="49" y="17"/>
                  <a:pt x="51" y="15"/>
                  <a:pt x="52" y="15"/>
                </a:cubicBezTo>
                <a:cubicBezTo>
                  <a:pt x="54" y="15"/>
                  <a:pt x="56" y="17"/>
                  <a:pt x="56" y="18"/>
                </a:cubicBezTo>
                <a:cubicBezTo>
                  <a:pt x="56" y="36"/>
                  <a:pt x="56" y="36"/>
                  <a:pt x="56" y="36"/>
                </a:cubicBezTo>
                <a:close/>
                <a:moveTo>
                  <a:pt x="86" y="106"/>
                </a:moveTo>
                <a:cubicBezTo>
                  <a:pt x="86" y="106"/>
                  <a:pt x="86" y="106"/>
                  <a:pt x="86" y="106"/>
                </a:cubicBezTo>
                <a:cubicBezTo>
                  <a:pt x="86" y="104"/>
                  <a:pt x="88" y="103"/>
                  <a:pt x="90" y="103"/>
                </a:cubicBezTo>
                <a:cubicBezTo>
                  <a:pt x="92" y="103"/>
                  <a:pt x="93" y="104"/>
                  <a:pt x="93" y="106"/>
                </a:cubicBezTo>
                <a:cubicBezTo>
                  <a:pt x="93" y="124"/>
                  <a:pt x="93" y="124"/>
                  <a:pt x="93" y="124"/>
                </a:cubicBezTo>
                <a:cubicBezTo>
                  <a:pt x="93" y="125"/>
                  <a:pt x="92" y="127"/>
                  <a:pt x="90" y="127"/>
                </a:cubicBezTo>
                <a:cubicBezTo>
                  <a:pt x="88" y="127"/>
                  <a:pt x="86" y="125"/>
                  <a:pt x="86" y="124"/>
                </a:cubicBezTo>
                <a:cubicBezTo>
                  <a:pt x="86" y="106"/>
                  <a:pt x="86" y="106"/>
                  <a:pt x="86" y="106"/>
                </a:cubicBezTo>
                <a:close/>
                <a:moveTo>
                  <a:pt x="36" y="49"/>
                </a:moveTo>
                <a:cubicBezTo>
                  <a:pt x="36" y="49"/>
                  <a:pt x="36" y="49"/>
                  <a:pt x="36" y="49"/>
                </a:cubicBezTo>
                <a:cubicBezTo>
                  <a:pt x="38" y="49"/>
                  <a:pt x="39" y="51"/>
                  <a:pt x="39" y="52"/>
                </a:cubicBezTo>
                <a:cubicBezTo>
                  <a:pt x="39" y="54"/>
                  <a:pt x="38" y="56"/>
                  <a:pt x="36" y="56"/>
                </a:cubicBezTo>
                <a:cubicBezTo>
                  <a:pt x="19" y="56"/>
                  <a:pt x="19" y="56"/>
                  <a:pt x="19" y="56"/>
                </a:cubicBezTo>
                <a:cubicBezTo>
                  <a:pt x="17" y="56"/>
                  <a:pt x="15" y="54"/>
                  <a:pt x="15" y="52"/>
                </a:cubicBezTo>
                <a:cubicBezTo>
                  <a:pt x="15" y="51"/>
                  <a:pt x="17" y="49"/>
                  <a:pt x="19" y="49"/>
                </a:cubicBezTo>
                <a:cubicBezTo>
                  <a:pt x="36" y="49"/>
                  <a:pt x="36" y="49"/>
                  <a:pt x="36" y="49"/>
                </a:cubicBezTo>
                <a:close/>
                <a:moveTo>
                  <a:pt x="69" y="97"/>
                </a:moveTo>
                <a:cubicBezTo>
                  <a:pt x="69" y="97"/>
                  <a:pt x="69" y="97"/>
                  <a:pt x="69" y="97"/>
                </a:cubicBezTo>
                <a:cubicBezTo>
                  <a:pt x="69" y="99"/>
                  <a:pt x="68" y="101"/>
                  <a:pt x="68" y="102"/>
                </a:cubicBezTo>
                <a:cubicBezTo>
                  <a:pt x="67" y="104"/>
                  <a:pt x="66" y="106"/>
                  <a:pt x="65" y="107"/>
                </a:cubicBezTo>
                <a:cubicBezTo>
                  <a:pt x="55" y="117"/>
                  <a:pt x="55" y="117"/>
                  <a:pt x="55" y="117"/>
                </a:cubicBezTo>
                <a:cubicBezTo>
                  <a:pt x="54" y="117"/>
                  <a:pt x="54" y="117"/>
                  <a:pt x="54" y="117"/>
                </a:cubicBezTo>
                <a:cubicBezTo>
                  <a:pt x="45" y="127"/>
                  <a:pt x="45" y="127"/>
                  <a:pt x="45" y="127"/>
                </a:cubicBezTo>
                <a:cubicBezTo>
                  <a:pt x="45" y="127"/>
                  <a:pt x="45" y="127"/>
                  <a:pt x="45" y="127"/>
                </a:cubicBezTo>
                <a:cubicBezTo>
                  <a:pt x="43" y="128"/>
                  <a:pt x="42" y="129"/>
                  <a:pt x="40" y="130"/>
                </a:cubicBezTo>
                <a:cubicBezTo>
                  <a:pt x="38" y="131"/>
                  <a:pt x="36" y="131"/>
                  <a:pt x="34" y="131"/>
                </a:cubicBezTo>
                <a:cubicBezTo>
                  <a:pt x="33" y="131"/>
                  <a:pt x="31" y="131"/>
                  <a:pt x="29" y="130"/>
                </a:cubicBezTo>
                <a:cubicBezTo>
                  <a:pt x="27" y="129"/>
                  <a:pt x="26" y="128"/>
                  <a:pt x="24" y="127"/>
                </a:cubicBezTo>
                <a:cubicBezTo>
                  <a:pt x="24" y="127"/>
                  <a:pt x="24" y="127"/>
                  <a:pt x="24" y="127"/>
                </a:cubicBezTo>
                <a:cubicBezTo>
                  <a:pt x="24" y="127"/>
                  <a:pt x="24" y="127"/>
                  <a:pt x="24" y="127"/>
                </a:cubicBezTo>
                <a:cubicBezTo>
                  <a:pt x="20" y="122"/>
                  <a:pt x="20" y="122"/>
                  <a:pt x="20" y="122"/>
                </a:cubicBezTo>
                <a:cubicBezTo>
                  <a:pt x="15" y="118"/>
                  <a:pt x="15" y="118"/>
                  <a:pt x="15" y="118"/>
                </a:cubicBezTo>
                <a:cubicBezTo>
                  <a:pt x="15" y="117"/>
                  <a:pt x="15" y="117"/>
                  <a:pt x="15" y="117"/>
                </a:cubicBezTo>
                <a:cubicBezTo>
                  <a:pt x="13" y="116"/>
                  <a:pt x="13" y="115"/>
                  <a:pt x="12" y="113"/>
                </a:cubicBezTo>
                <a:cubicBezTo>
                  <a:pt x="11" y="111"/>
                  <a:pt x="11" y="109"/>
                  <a:pt x="11" y="108"/>
                </a:cubicBezTo>
                <a:cubicBezTo>
                  <a:pt x="11" y="106"/>
                  <a:pt x="11" y="104"/>
                  <a:pt x="12" y="102"/>
                </a:cubicBezTo>
                <a:cubicBezTo>
                  <a:pt x="13" y="100"/>
                  <a:pt x="14" y="99"/>
                  <a:pt x="15" y="97"/>
                </a:cubicBezTo>
                <a:cubicBezTo>
                  <a:pt x="25" y="87"/>
                  <a:pt x="25" y="87"/>
                  <a:pt x="25" y="87"/>
                </a:cubicBezTo>
                <a:cubicBezTo>
                  <a:pt x="35" y="77"/>
                  <a:pt x="35" y="77"/>
                  <a:pt x="35" y="77"/>
                </a:cubicBezTo>
                <a:cubicBezTo>
                  <a:pt x="35" y="77"/>
                  <a:pt x="35" y="77"/>
                  <a:pt x="35" y="77"/>
                </a:cubicBezTo>
                <a:cubicBezTo>
                  <a:pt x="37" y="76"/>
                  <a:pt x="38" y="75"/>
                  <a:pt x="40" y="74"/>
                </a:cubicBezTo>
                <a:cubicBezTo>
                  <a:pt x="41" y="74"/>
                  <a:pt x="43" y="73"/>
                  <a:pt x="45" y="73"/>
                </a:cubicBezTo>
                <a:cubicBezTo>
                  <a:pt x="48" y="73"/>
                  <a:pt x="51" y="71"/>
                  <a:pt x="51" y="68"/>
                </a:cubicBezTo>
                <a:cubicBezTo>
                  <a:pt x="51" y="65"/>
                  <a:pt x="48" y="62"/>
                  <a:pt x="45" y="62"/>
                </a:cubicBezTo>
                <a:cubicBezTo>
                  <a:pt x="42" y="62"/>
                  <a:pt x="39" y="63"/>
                  <a:pt x="36" y="64"/>
                </a:cubicBezTo>
                <a:cubicBezTo>
                  <a:pt x="33" y="65"/>
                  <a:pt x="30" y="67"/>
                  <a:pt x="28" y="69"/>
                </a:cubicBezTo>
                <a:cubicBezTo>
                  <a:pt x="27" y="70"/>
                  <a:pt x="27" y="70"/>
                  <a:pt x="27" y="70"/>
                </a:cubicBezTo>
                <a:cubicBezTo>
                  <a:pt x="17" y="80"/>
                  <a:pt x="17" y="80"/>
                  <a:pt x="17" y="80"/>
                </a:cubicBezTo>
                <a:cubicBezTo>
                  <a:pt x="7" y="90"/>
                  <a:pt x="7" y="90"/>
                  <a:pt x="7" y="90"/>
                </a:cubicBezTo>
                <a:cubicBezTo>
                  <a:pt x="5" y="92"/>
                  <a:pt x="3" y="95"/>
                  <a:pt x="2" y="98"/>
                </a:cubicBezTo>
                <a:cubicBezTo>
                  <a:pt x="1" y="101"/>
                  <a:pt x="0" y="104"/>
                  <a:pt x="0" y="108"/>
                </a:cubicBezTo>
                <a:cubicBezTo>
                  <a:pt x="0" y="111"/>
                  <a:pt x="1" y="114"/>
                  <a:pt x="2" y="117"/>
                </a:cubicBezTo>
                <a:cubicBezTo>
                  <a:pt x="3" y="120"/>
                  <a:pt x="5" y="123"/>
                  <a:pt x="7" y="125"/>
                </a:cubicBezTo>
                <a:cubicBezTo>
                  <a:pt x="7" y="125"/>
                  <a:pt x="7" y="125"/>
                  <a:pt x="7" y="125"/>
                </a:cubicBezTo>
                <a:cubicBezTo>
                  <a:pt x="12" y="130"/>
                  <a:pt x="12" y="130"/>
                  <a:pt x="12" y="130"/>
                </a:cubicBezTo>
                <a:cubicBezTo>
                  <a:pt x="17" y="135"/>
                  <a:pt x="17" y="135"/>
                  <a:pt x="17" y="135"/>
                </a:cubicBezTo>
                <a:cubicBezTo>
                  <a:pt x="17" y="135"/>
                  <a:pt x="17" y="135"/>
                  <a:pt x="17" y="135"/>
                </a:cubicBezTo>
                <a:cubicBezTo>
                  <a:pt x="19" y="137"/>
                  <a:pt x="22" y="139"/>
                  <a:pt x="25" y="140"/>
                </a:cubicBezTo>
                <a:cubicBezTo>
                  <a:pt x="28" y="141"/>
                  <a:pt x="31" y="142"/>
                  <a:pt x="34" y="142"/>
                </a:cubicBezTo>
                <a:cubicBezTo>
                  <a:pt x="38" y="142"/>
                  <a:pt x="41" y="141"/>
                  <a:pt x="44" y="140"/>
                </a:cubicBezTo>
                <a:cubicBezTo>
                  <a:pt x="47" y="139"/>
                  <a:pt x="50" y="137"/>
                  <a:pt x="52" y="135"/>
                </a:cubicBezTo>
                <a:cubicBezTo>
                  <a:pt x="52" y="135"/>
                  <a:pt x="52" y="135"/>
                  <a:pt x="52" y="135"/>
                </a:cubicBezTo>
                <a:cubicBezTo>
                  <a:pt x="62" y="125"/>
                  <a:pt x="62" y="125"/>
                  <a:pt x="62" y="125"/>
                </a:cubicBezTo>
                <a:cubicBezTo>
                  <a:pt x="62" y="125"/>
                  <a:pt x="62" y="125"/>
                  <a:pt x="62" y="125"/>
                </a:cubicBezTo>
                <a:cubicBezTo>
                  <a:pt x="72" y="115"/>
                  <a:pt x="72" y="115"/>
                  <a:pt x="72" y="115"/>
                </a:cubicBezTo>
                <a:cubicBezTo>
                  <a:pt x="75" y="112"/>
                  <a:pt x="77" y="110"/>
                  <a:pt x="78" y="107"/>
                </a:cubicBezTo>
                <a:cubicBezTo>
                  <a:pt x="79" y="103"/>
                  <a:pt x="80" y="100"/>
                  <a:pt x="80" y="97"/>
                </a:cubicBezTo>
                <a:cubicBezTo>
                  <a:pt x="80" y="94"/>
                  <a:pt x="77" y="91"/>
                  <a:pt x="74" y="91"/>
                </a:cubicBezTo>
                <a:cubicBezTo>
                  <a:pt x="71" y="91"/>
                  <a:pt x="69" y="94"/>
                  <a:pt x="69"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9"/>
          <p:cNvSpPr>
            <a:spLocks noEditPoints="1"/>
          </p:cNvSpPr>
          <p:nvPr/>
        </p:nvSpPr>
        <p:spPr bwMode="auto">
          <a:xfrm>
            <a:off x="5155349" y="4412062"/>
            <a:ext cx="356241" cy="359471"/>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Rectangle 37"/>
          <p:cNvSpPr>
            <a:spLocks noChangeArrowheads="1"/>
          </p:cNvSpPr>
          <p:nvPr/>
        </p:nvSpPr>
        <p:spPr bwMode="auto">
          <a:xfrm>
            <a:off x="1874706" y="2746907"/>
            <a:ext cx="2493433" cy="60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r>
              <a:rPr lang="zh-CN" altLang="en-US" sz="1067" dirty="0">
                <a:solidFill>
                  <a:schemeClr val="bg1">
                    <a:lumMod val="50000"/>
                  </a:schemeClr>
                </a:solidFill>
                <a:latin typeface="微软雅黑 Light" pitchFamily="34" charset="-122"/>
                <a:ea typeface="微软雅黑 Light" pitchFamily="34" charset="-122"/>
              </a:rPr>
              <a:t>.</a:t>
            </a:r>
          </a:p>
        </p:txBody>
      </p:sp>
      <p:sp>
        <p:nvSpPr>
          <p:cNvPr id="23" name="Rectangle 38"/>
          <p:cNvSpPr>
            <a:spLocks noChangeArrowheads="1"/>
          </p:cNvSpPr>
          <p:nvPr/>
        </p:nvSpPr>
        <p:spPr bwMode="auto">
          <a:xfrm>
            <a:off x="1874706" y="4333851"/>
            <a:ext cx="2493433" cy="60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lgn="r">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r>
              <a:rPr lang="zh-CN" altLang="en-US" sz="1067" dirty="0">
                <a:solidFill>
                  <a:schemeClr val="bg1">
                    <a:lumMod val="50000"/>
                  </a:schemeClr>
                </a:solidFill>
                <a:latin typeface="微软雅黑 Light" pitchFamily="34" charset="-122"/>
                <a:ea typeface="微软雅黑 Light" pitchFamily="34" charset="-122"/>
              </a:rPr>
              <a:t>.</a:t>
            </a:r>
          </a:p>
        </p:txBody>
      </p:sp>
      <p:sp>
        <p:nvSpPr>
          <p:cNvPr id="24" name="Rectangle 39"/>
          <p:cNvSpPr>
            <a:spLocks noChangeArrowheads="1"/>
          </p:cNvSpPr>
          <p:nvPr/>
        </p:nvSpPr>
        <p:spPr bwMode="auto">
          <a:xfrm>
            <a:off x="7923378" y="2746907"/>
            <a:ext cx="2493433" cy="60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r>
              <a:rPr lang="zh-CN" altLang="en-US" sz="1067" dirty="0">
                <a:solidFill>
                  <a:schemeClr val="bg1">
                    <a:lumMod val="50000"/>
                  </a:schemeClr>
                </a:solidFill>
                <a:latin typeface="微软雅黑 Light" pitchFamily="34" charset="-122"/>
                <a:ea typeface="微软雅黑 Light" pitchFamily="34" charset="-122"/>
              </a:rPr>
              <a:t>.</a:t>
            </a:r>
          </a:p>
        </p:txBody>
      </p:sp>
      <p:sp>
        <p:nvSpPr>
          <p:cNvPr id="25" name="Rectangle 40"/>
          <p:cNvSpPr>
            <a:spLocks noChangeArrowheads="1"/>
          </p:cNvSpPr>
          <p:nvPr/>
        </p:nvSpPr>
        <p:spPr bwMode="auto">
          <a:xfrm>
            <a:off x="7923378" y="4333851"/>
            <a:ext cx="2493433" cy="60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400"/>
              </a:spcBef>
            </a:pPr>
            <a:r>
              <a:rPr lang="zh-CN" altLang="en-US" sz="1200" b="1" dirty="0">
                <a:solidFill>
                  <a:schemeClr val="accent1"/>
                </a:solidFill>
                <a:latin typeface="微软雅黑" panose="020B0503020204020204" pitchFamily="34" charset="-122"/>
                <a:ea typeface="微软雅黑" panose="020B0503020204020204" pitchFamily="34" charset="-122"/>
              </a:rPr>
              <a:t>TOPIC HEADER HERE</a:t>
            </a:r>
          </a:p>
          <a:p>
            <a:pPr>
              <a:spcBef>
                <a:spcPts val="400"/>
              </a:spcBef>
            </a:pPr>
            <a:r>
              <a:rPr lang="en-US" altLang="zh-CN" sz="1067" dirty="0">
                <a:solidFill>
                  <a:schemeClr val="bg1">
                    <a:lumMod val="50000"/>
                  </a:schemeClr>
                </a:solidFill>
                <a:latin typeface="微软雅黑 Light" pitchFamily="34" charset="-122"/>
                <a:ea typeface="微软雅黑 Light" pitchFamily="34" charset="-122"/>
              </a:rPr>
              <a:t>We have many PowerPoint </a:t>
            </a:r>
            <a:r>
              <a:rPr lang="zh-CN" altLang="en-US" sz="1067" dirty="0">
                <a:solidFill>
                  <a:schemeClr val="bg1">
                    <a:lumMod val="50000"/>
                  </a:schemeClr>
                </a:solidFill>
                <a:latin typeface="微软雅黑 Light" pitchFamily="34" charset="-122"/>
                <a:ea typeface="微软雅黑 Light" pitchFamily="34" charset="-122"/>
              </a:rPr>
              <a:t>templates</a:t>
            </a:r>
            <a:r>
              <a:rPr lang="en-US" altLang="zh-CN" sz="1067" dirty="0">
                <a:solidFill>
                  <a:schemeClr val="bg1">
                    <a:lumMod val="50000"/>
                  </a:schemeClr>
                </a:solidFill>
                <a:latin typeface="微软雅黑 Light" pitchFamily="34" charset="-122"/>
                <a:ea typeface="微软雅黑 Light" pitchFamily="34" charset="-122"/>
              </a:rPr>
              <a:t> that has been specifically designed</a:t>
            </a:r>
            <a:r>
              <a:rPr lang="zh-CN" altLang="en-US" sz="1067" dirty="0">
                <a:solidFill>
                  <a:schemeClr val="bg1">
                    <a:lumMod val="50000"/>
                  </a:schemeClr>
                </a:solidFill>
                <a:latin typeface="微软雅黑 Light" pitchFamily="34" charset="-122"/>
                <a:ea typeface="微软雅黑 Light" pitchFamily="34" charset="-122"/>
              </a:rPr>
              <a:t>.</a:t>
            </a:r>
          </a:p>
        </p:txBody>
      </p:sp>
      <p:sp>
        <p:nvSpPr>
          <p:cNvPr id="21" name="Rectangle 39">
            <a:extLst>
              <a:ext uri="{FF2B5EF4-FFF2-40B4-BE49-F238E27FC236}">
                <a16:creationId xmlns:a16="http://schemas.microsoft.com/office/drawing/2014/main" id="{560E3FDD-BC48-4591-BE5A-804C91849172}"/>
              </a:ext>
            </a:extLst>
          </p:cNvPr>
          <p:cNvSpPr>
            <a:spLocks noChangeArrowheads="1"/>
          </p:cNvSpPr>
          <p:nvPr/>
        </p:nvSpPr>
        <p:spPr bwMode="auto">
          <a:xfrm>
            <a:off x="4243961" y="540751"/>
            <a:ext cx="3704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itchFamily="34" charset="0"/>
              <a:buNone/>
            </a:pPr>
            <a:r>
              <a:rPr lang="zh-CN" altLang="en-US" sz="2400" b="1" dirty="0">
                <a:solidFill>
                  <a:srgbClr val="36565C"/>
                </a:solidFill>
                <a:latin typeface="微软雅黑" panose="020B0503020204020204" pitchFamily="34" charset="-122"/>
                <a:ea typeface="微软雅黑" panose="020B0503020204020204" pitchFamily="34" charset="-122"/>
              </a:rPr>
              <a:t>此处添加标题文本</a:t>
            </a:r>
            <a:endParaRPr lang="en-US" altLang="zh-CN" sz="2400" b="1" dirty="0">
              <a:solidFill>
                <a:srgbClr val="36565C"/>
              </a:solidFill>
              <a:latin typeface="微软雅黑" panose="020B0503020204020204" pitchFamily="34" charset="-122"/>
              <a:ea typeface="微软雅黑" panose="020B0503020204020204" pitchFamily="34" charset="-122"/>
            </a:endParaRPr>
          </a:p>
        </p:txBody>
      </p:sp>
      <p:sp>
        <p:nvSpPr>
          <p:cNvPr id="26" name="Text Box 5">
            <a:extLst>
              <a:ext uri="{FF2B5EF4-FFF2-40B4-BE49-F238E27FC236}">
                <a16:creationId xmlns:a16="http://schemas.microsoft.com/office/drawing/2014/main" id="{E1844A13-C1D4-48FA-8961-01A62DE6FA4B}"/>
              </a:ext>
            </a:extLst>
          </p:cNvPr>
          <p:cNvSpPr txBox="1">
            <a:spLocks noChangeArrowheads="1"/>
          </p:cNvSpPr>
          <p:nvPr/>
        </p:nvSpPr>
        <p:spPr bwMode="auto">
          <a:xfrm>
            <a:off x="4942960" y="922569"/>
            <a:ext cx="23060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ctr">
              <a:buFont typeface="Arial" pitchFamily="34" charset="0"/>
              <a:buNone/>
            </a:pPr>
            <a:r>
              <a:rPr lang="en-US" altLang="zh-CN" sz="1100" dirty="0">
                <a:solidFill>
                  <a:schemeClr val="bg1">
                    <a:lumMod val="50000"/>
                  </a:schemeClr>
                </a:solidFill>
                <a:latin typeface="Calibri" panose="020F0502020204030204" pitchFamily="34" charset="0"/>
                <a:ea typeface="微软雅黑 Light" pitchFamily="34" charset="-122"/>
              </a:rPr>
              <a:t>This is a good space for a short subtitle</a:t>
            </a:r>
          </a:p>
        </p:txBody>
      </p:sp>
    </p:spTree>
    <p:extLst>
      <p:ext uri="{BB962C8B-B14F-4D97-AF65-F5344CB8AC3E}">
        <p14:creationId xmlns:p14="http://schemas.microsoft.com/office/powerpoint/2010/main" val="795864679"/>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000000"/>
      </a:dk2>
      <a:lt2>
        <a:srgbClr val="FFFFFF"/>
      </a:lt2>
      <a:accent1>
        <a:srgbClr val="82B6A8"/>
      </a:accent1>
      <a:accent2>
        <a:srgbClr val="EA8588"/>
      </a:accent2>
      <a:accent3>
        <a:srgbClr val="9999FF"/>
      </a:accent3>
      <a:accent4>
        <a:srgbClr val="33CCFF"/>
      </a:accent4>
      <a:accent5>
        <a:srgbClr val="F9635F"/>
      </a:accent5>
      <a:accent6>
        <a:srgbClr val="3F3F3F"/>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2164</Words>
  <Application>Microsoft Office PowerPoint</Application>
  <PresentationFormat>宽屏</PresentationFormat>
  <Paragraphs>232</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等线 Light</vt:lpstr>
      <vt:lpstr>微软雅黑</vt:lpstr>
      <vt:lpstr>微软雅黑 Light</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Damon</dc:creator>
  <cp:lastModifiedBy>Damon</cp:lastModifiedBy>
  <cp:revision>4</cp:revision>
  <dcterms:created xsi:type="dcterms:W3CDTF">2017-11-22T11:58:42Z</dcterms:created>
  <dcterms:modified xsi:type="dcterms:W3CDTF">2017-11-22T12:14:59Z</dcterms:modified>
</cp:coreProperties>
</file>