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031" r:id="rId3"/>
    <p:sldId id="2055" r:id="rId5"/>
    <p:sldId id="2076" r:id="rId6"/>
    <p:sldId id="2056" r:id="rId7"/>
    <p:sldId id="2064" r:id="rId8"/>
    <p:sldId id="2058" r:id="rId9"/>
    <p:sldId id="2059" r:id="rId10"/>
    <p:sldId id="2065" r:id="rId11"/>
    <p:sldId id="2066" r:id="rId12"/>
    <p:sldId id="2067" r:id="rId13"/>
    <p:sldId id="2077" r:id="rId14"/>
    <p:sldId id="2026" r:id="rId15"/>
  </p:sldIdLst>
  <p:sldSz cx="9144000" cy="5143500" type="screen16x9"/>
  <p:notesSz cx="6858000" cy="9144000"/>
  <p:defaultTextStyle>
    <a:defPPr>
      <a:defRPr lang="en-US"/>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3865" algn="l" defTabSz="685165" rtl="0" eaLnBrk="1" latinLnBrk="0" hangingPunct="1">
      <a:defRPr sz="1350" kern="1200">
        <a:solidFill>
          <a:schemeClr val="tx1"/>
        </a:solidFill>
        <a:latin typeface="+mn-lt"/>
        <a:ea typeface="+mn-ea"/>
        <a:cs typeface="+mn-cs"/>
      </a:defRPr>
    </a:lvl6pPr>
    <a:lvl7pPr marL="2056765" algn="l" defTabSz="685165" rtl="0" eaLnBrk="1" latinLnBrk="0" hangingPunct="1">
      <a:defRPr sz="1350" kern="1200">
        <a:solidFill>
          <a:schemeClr val="tx1"/>
        </a:solidFill>
        <a:latin typeface="+mn-lt"/>
        <a:ea typeface="+mn-ea"/>
        <a:cs typeface="+mn-cs"/>
      </a:defRPr>
    </a:lvl7pPr>
    <a:lvl8pPr marL="2399665" algn="l" defTabSz="685165" rtl="0" eaLnBrk="1" latinLnBrk="0" hangingPunct="1">
      <a:defRPr sz="1350" kern="1200">
        <a:solidFill>
          <a:schemeClr val="tx1"/>
        </a:solidFill>
        <a:latin typeface="+mn-lt"/>
        <a:ea typeface="+mn-ea"/>
        <a:cs typeface="+mn-cs"/>
      </a:defRPr>
    </a:lvl8pPr>
    <a:lvl9pPr marL="2742565" algn="l" defTabSz="685165"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D719"/>
    <a:srgbClr val="AE0827"/>
    <a:srgbClr val="AE2055"/>
    <a:srgbClr val="E84752"/>
    <a:srgbClr val="FEB401"/>
    <a:srgbClr val="FF8B16"/>
    <a:srgbClr val="15132C"/>
    <a:srgbClr val="000000"/>
    <a:srgbClr val="020006"/>
    <a:srgbClr val="000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83" autoAdjust="0"/>
    <p:restoredTop sz="96202" autoAdjust="0"/>
  </p:normalViewPr>
  <p:slideViewPr>
    <p:cSldViewPr snapToGrid="0" snapToObjects="1">
      <p:cViewPr>
        <p:scale>
          <a:sx n="120" d="100"/>
          <a:sy n="120" d="100"/>
        </p:scale>
        <p:origin x="920" y="1136"/>
      </p:cViewPr>
      <p:guideLst/>
    </p:cSldViewPr>
  </p:slideViewPr>
  <p:notesTextViewPr>
    <p:cViewPr>
      <p:scale>
        <a:sx n="100" d="100"/>
        <a:sy n="100" d="100"/>
      </p:scale>
      <p:origin x="0" y="0"/>
    </p:cViewPr>
  </p:notesTextViewPr>
  <p:sorterViewPr>
    <p:cViewPr>
      <p:scale>
        <a:sx n="148" d="100"/>
        <a:sy n="148"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Robo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Roboto Regular" charset="0"/>
              </a:defRPr>
            </a:lvl1pPr>
          </a:lstStyle>
          <a:p>
            <a:fld id="{EFC10EE1-B198-C942-8235-326C972CBB3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Robo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Roboto Regular" charset="0"/>
              </a:defRPr>
            </a:lvl1pPr>
          </a:lstStyle>
          <a:p>
            <a:fld id="{006BE02D-20C0-F840-AFAC-BEA99C74FDC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342265" rtl="0" eaLnBrk="1" latinLnBrk="0" hangingPunct="1">
      <a:defRPr sz="900" b="0" i="0" kern="1200">
        <a:solidFill>
          <a:schemeClr val="tx1"/>
        </a:solidFill>
        <a:latin typeface="Roboto Regular" charset="0"/>
        <a:ea typeface="+mn-ea"/>
        <a:cs typeface="+mn-cs"/>
      </a:defRPr>
    </a:lvl1pPr>
    <a:lvl2pPr marL="342900" algn="l" defTabSz="342265" rtl="0" eaLnBrk="1" latinLnBrk="0" hangingPunct="1">
      <a:defRPr sz="900" b="0" i="0" kern="1200">
        <a:solidFill>
          <a:schemeClr val="tx1"/>
        </a:solidFill>
        <a:latin typeface="Roboto Regular" charset="0"/>
        <a:ea typeface="+mn-ea"/>
        <a:cs typeface="+mn-cs"/>
      </a:defRPr>
    </a:lvl2pPr>
    <a:lvl3pPr marL="685800" algn="l" defTabSz="342265" rtl="0" eaLnBrk="1" latinLnBrk="0" hangingPunct="1">
      <a:defRPr sz="900" b="0" i="0" kern="1200">
        <a:solidFill>
          <a:schemeClr val="tx1"/>
        </a:solidFill>
        <a:latin typeface="Roboto Regular" charset="0"/>
        <a:ea typeface="+mn-ea"/>
        <a:cs typeface="+mn-cs"/>
      </a:defRPr>
    </a:lvl3pPr>
    <a:lvl4pPr marL="1028700" algn="l" defTabSz="342265" rtl="0" eaLnBrk="1" latinLnBrk="0" hangingPunct="1">
      <a:defRPr sz="900" b="0" i="0" kern="1200">
        <a:solidFill>
          <a:schemeClr val="tx1"/>
        </a:solidFill>
        <a:latin typeface="Roboto Regular" charset="0"/>
        <a:ea typeface="+mn-ea"/>
        <a:cs typeface="+mn-cs"/>
      </a:defRPr>
    </a:lvl4pPr>
    <a:lvl5pPr marL="1371600" algn="l" defTabSz="342265" rtl="0" eaLnBrk="1" latinLnBrk="0" hangingPunct="1">
      <a:defRPr sz="900" b="0" i="0" kern="1200">
        <a:solidFill>
          <a:schemeClr val="tx1"/>
        </a:solidFill>
        <a:latin typeface="Roboto Regular" charset="0"/>
        <a:ea typeface="+mn-ea"/>
        <a:cs typeface="+mn-cs"/>
      </a:defRPr>
    </a:lvl5pPr>
    <a:lvl6pPr marL="1713865" algn="l" defTabSz="342265" rtl="0" eaLnBrk="1" latinLnBrk="0" hangingPunct="1">
      <a:defRPr sz="900" kern="1200">
        <a:solidFill>
          <a:schemeClr val="tx1"/>
        </a:solidFill>
        <a:latin typeface="+mn-lt"/>
        <a:ea typeface="+mn-ea"/>
        <a:cs typeface="+mn-cs"/>
      </a:defRPr>
    </a:lvl6pPr>
    <a:lvl7pPr marL="2056765" algn="l" defTabSz="342265" rtl="0" eaLnBrk="1" latinLnBrk="0" hangingPunct="1">
      <a:defRPr sz="900" kern="1200">
        <a:solidFill>
          <a:schemeClr val="tx1"/>
        </a:solidFill>
        <a:latin typeface="+mn-lt"/>
        <a:ea typeface="+mn-ea"/>
        <a:cs typeface="+mn-cs"/>
      </a:defRPr>
    </a:lvl7pPr>
    <a:lvl8pPr marL="2399665" algn="l" defTabSz="342265" rtl="0" eaLnBrk="1" latinLnBrk="0" hangingPunct="1">
      <a:defRPr sz="900" kern="1200">
        <a:solidFill>
          <a:schemeClr val="tx1"/>
        </a:solidFill>
        <a:latin typeface="+mn-lt"/>
        <a:ea typeface="+mn-ea"/>
        <a:cs typeface="+mn-cs"/>
      </a:defRPr>
    </a:lvl8pPr>
    <a:lvl9pPr marL="2742565" algn="l" defTabSz="3422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p:txBody>
          <a:bodyPr/>
          <a:lstStyle/>
          <a:p>
            <a:fld id="{97854C53-471A-EE49-83FA-1E350517B733}" type="slidenum">
              <a:rPr lang="en-US" altLang="en-US"/>
            </a:fld>
            <a:endParaRPr lang="en-US" altLang="en-US"/>
          </a:p>
        </p:txBody>
      </p:sp>
      <p:sp>
        <p:nvSpPr>
          <p:cNvPr id="17409" name="Text Box 1"/>
          <p:cNvSpPr txBox="1">
            <a:spLocks noGrp="1" noRot="1" noChangeAspect="1" noChangeArrowheads="1"/>
          </p:cNvSpPr>
          <p:nvPr>
            <p:ph type="sldImg"/>
          </p:nvPr>
        </p:nvSpPr>
        <p:spPr bwMode="auto">
          <a:xfrm>
            <a:off x="692150" y="1143000"/>
            <a:ext cx="5457825" cy="3070225"/>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800" y="4400550"/>
            <a:ext cx="5470525" cy="3584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grpSp>
        <p:nvGrpSpPr>
          <p:cNvPr id="3" name="Group 2"/>
          <p:cNvGrpSpPr/>
          <p:nvPr userDrawn="1"/>
        </p:nvGrpSpPr>
        <p:grpSpPr>
          <a:xfrm>
            <a:off x="3959326" y="4704412"/>
            <a:ext cx="1197890" cy="278102"/>
            <a:chOff x="3125767" y="3541103"/>
            <a:chExt cx="2865008" cy="665138"/>
          </a:xfrm>
        </p:grpSpPr>
        <p:sp>
          <p:nvSpPr>
            <p:cNvPr id="5" name="Freeform 4"/>
            <p:cNvSpPr>
              <a:spLocks noChangeArrowheads="1"/>
            </p:cNvSpPr>
            <p:nvPr/>
          </p:nvSpPr>
          <p:spPr bwMode="auto">
            <a:xfrm>
              <a:off x="3468687" y="3591571"/>
              <a:ext cx="412799" cy="247161"/>
            </a:xfrm>
            <a:custGeom>
              <a:avLst/>
              <a:gdLst>
                <a:gd name="T0" fmla="*/ 238 w 1405"/>
                <a:gd name="T1" fmla="*/ 497 h 844"/>
                <a:gd name="T2" fmla="*/ 238 w 1405"/>
                <a:gd name="T3" fmla="*/ 497 h 844"/>
                <a:gd name="T4" fmla="*/ 432 w 1405"/>
                <a:gd name="T5" fmla="*/ 648 h 844"/>
                <a:gd name="T6" fmla="*/ 1016 w 1405"/>
                <a:gd name="T7" fmla="*/ 821 h 844"/>
                <a:gd name="T8" fmla="*/ 1404 w 1405"/>
                <a:gd name="T9" fmla="*/ 692 h 844"/>
                <a:gd name="T10" fmla="*/ 1210 w 1405"/>
                <a:gd name="T11" fmla="*/ 713 h 844"/>
                <a:gd name="T12" fmla="*/ 864 w 1405"/>
                <a:gd name="T13" fmla="*/ 475 h 844"/>
                <a:gd name="T14" fmla="*/ 951 w 1405"/>
                <a:gd name="T15" fmla="*/ 43 h 844"/>
                <a:gd name="T16" fmla="*/ 757 w 1405"/>
                <a:gd name="T17" fmla="*/ 43 h 844"/>
                <a:gd name="T18" fmla="*/ 713 w 1405"/>
                <a:gd name="T19" fmla="*/ 216 h 844"/>
                <a:gd name="T20" fmla="*/ 584 w 1405"/>
                <a:gd name="T21" fmla="*/ 130 h 844"/>
                <a:gd name="T22" fmla="*/ 454 w 1405"/>
                <a:gd name="T23" fmla="*/ 173 h 844"/>
                <a:gd name="T24" fmla="*/ 454 w 1405"/>
                <a:gd name="T25" fmla="*/ 281 h 844"/>
                <a:gd name="T26" fmla="*/ 195 w 1405"/>
                <a:gd name="T27" fmla="*/ 260 h 844"/>
                <a:gd name="T28" fmla="*/ 0 w 1405"/>
                <a:gd name="T29" fmla="*/ 475 h 844"/>
                <a:gd name="T30" fmla="*/ 238 w 1405"/>
                <a:gd name="T31" fmla="*/ 497 h 844"/>
                <a:gd name="T32" fmla="*/ 454 w 1405"/>
                <a:gd name="T33" fmla="*/ 475 h 844"/>
                <a:gd name="T34" fmla="*/ 454 w 1405"/>
                <a:gd name="T35" fmla="*/ 475 h 844"/>
                <a:gd name="T36" fmla="*/ 584 w 1405"/>
                <a:gd name="T37" fmla="*/ 584 h 844"/>
                <a:gd name="T38" fmla="*/ 562 w 1405"/>
                <a:gd name="T39" fmla="*/ 562 h 844"/>
                <a:gd name="T40" fmla="*/ 540 w 1405"/>
                <a:gd name="T41" fmla="*/ 367 h 844"/>
                <a:gd name="T42" fmla="*/ 584 w 1405"/>
                <a:gd name="T43" fmla="*/ 540 h 844"/>
                <a:gd name="T44" fmla="*/ 670 w 1405"/>
                <a:gd name="T45" fmla="*/ 648 h 844"/>
                <a:gd name="T46" fmla="*/ 778 w 1405"/>
                <a:gd name="T47" fmla="*/ 713 h 844"/>
                <a:gd name="T48" fmla="*/ 994 w 1405"/>
                <a:gd name="T49" fmla="*/ 734 h 844"/>
                <a:gd name="T50" fmla="*/ 778 w 1405"/>
                <a:gd name="T51" fmla="*/ 713 h 844"/>
                <a:gd name="T52" fmla="*/ 584 w 1405"/>
                <a:gd name="T53" fmla="*/ 627 h 844"/>
                <a:gd name="T54" fmla="*/ 432 w 1405"/>
                <a:gd name="T55" fmla="*/ 497 h 844"/>
                <a:gd name="T56" fmla="*/ 260 w 1405"/>
                <a:gd name="T57" fmla="*/ 367 h 844"/>
                <a:gd name="T58" fmla="*/ 454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238" y="497"/>
                  </a:moveTo>
                  <a:lnTo>
                    <a:pt x="238" y="497"/>
                  </a:lnTo>
                  <a:cubicBezTo>
                    <a:pt x="303" y="540"/>
                    <a:pt x="367" y="605"/>
                    <a:pt x="432" y="648"/>
                  </a:cubicBezTo>
                  <a:cubicBezTo>
                    <a:pt x="584" y="778"/>
                    <a:pt x="799" y="843"/>
                    <a:pt x="1016" y="821"/>
                  </a:cubicBezTo>
                  <a:cubicBezTo>
                    <a:pt x="1167" y="821"/>
                    <a:pt x="1296" y="778"/>
                    <a:pt x="1404" y="692"/>
                  </a:cubicBezTo>
                  <a:cubicBezTo>
                    <a:pt x="1361" y="713"/>
                    <a:pt x="1296" y="713"/>
                    <a:pt x="1210" y="713"/>
                  </a:cubicBezTo>
                  <a:cubicBezTo>
                    <a:pt x="1081" y="713"/>
                    <a:pt x="929" y="605"/>
                    <a:pt x="864" y="475"/>
                  </a:cubicBezTo>
                  <a:cubicBezTo>
                    <a:pt x="822" y="325"/>
                    <a:pt x="843" y="152"/>
                    <a:pt x="951" y="43"/>
                  </a:cubicBezTo>
                  <a:cubicBezTo>
                    <a:pt x="886" y="0"/>
                    <a:pt x="822" y="0"/>
                    <a:pt x="757" y="43"/>
                  </a:cubicBezTo>
                  <a:cubicBezTo>
                    <a:pt x="713" y="87"/>
                    <a:pt x="692" y="152"/>
                    <a:pt x="713" y="216"/>
                  </a:cubicBezTo>
                  <a:cubicBezTo>
                    <a:pt x="670" y="195"/>
                    <a:pt x="627" y="152"/>
                    <a:pt x="584" y="130"/>
                  </a:cubicBezTo>
                  <a:cubicBezTo>
                    <a:pt x="540" y="130"/>
                    <a:pt x="476" y="130"/>
                    <a:pt x="454" y="173"/>
                  </a:cubicBezTo>
                  <a:cubicBezTo>
                    <a:pt x="432" y="195"/>
                    <a:pt x="432" y="260"/>
                    <a:pt x="454" y="281"/>
                  </a:cubicBezTo>
                  <a:cubicBezTo>
                    <a:pt x="390" y="238"/>
                    <a:pt x="281" y="238"/>
                    <a:pt x="195" y="260"/>
                  </a:cubicBezTo>
                  <a:cubicBezTo>
                    <a:pt x="87" y="302"/>
                    <a:pt x="43" y="389"/>
                    <a:pt x="0" y="475"/>
                  </a:cubicBezTo>
                  <a:cubicBezTo>
                    <a:pt x="65" y="454"/>
                    <a:pt x="152" y="454"/>
                    <a:pt x="238" y="497"/>
                  </a:cubicBezTo>
                  <a:close/>
                  <a:moveTo>
                    <a:pt x="454" y="475"/>
                  </a:moveTo>
                  <a:lnTo>
                    <a:pt x="454" y="475"/>
                  </a:lnTo>
                  <a:cubicBezTo>
                    <a:pt x="497" y="519"/>
                    <a:pt x="540" y="562"/>
                    <a:pt x="584" y="584"/>
                  </a:cubicBezTo>
                  <a:cubicBezTo>
                    <a:pt x="584" y="584"/>
                    <a:pt x="584" y="562"/>
                    <a:pt x="562" y="562"/>
                  </a:cubicBezTo>
                  <a:cubicBezTo>
                    <a:pt x="540" y="497"/>
                    <a:pt x="519" y="432"/>
                    <a:pt x="540" y="367"/>
                  </a:cubicBezTo>
                  <a:cubicBezTo>
                    <a:pt x="540" y="432"/>
                    <a:pt x="562" y="497"/>
                    <a:pt x="584" y="540"/>
                  </a:cubicBezTo>
                  <a:cubicBezTo>
                    <a:pt x="605" y="584"/>
                    <a:pt x="649" y="627"/>
                    <a:pt x="670" y="648"/>
                  </a:cubicBezTo>
                  <a:cubicBezTo>
                    <a:pt x="713" y="670"/>
                    <a:pt x="735" y="692"/>
                    <a:pt x="778" y="713"/>
                  </a:cubicBezTo>
                  <a:cubicBezTo>
                    <a:pt x="843" y="734"/>
                    <a:pt x="908" y="734"/>
                    <a:pt x="994" y="734"/>
                  </a:cubicBezTo>
                  <a:cubicBezTo>
                    <a:pt x="908" y="734"/>
                    <a:pt x="843" y="734"/>
                    <a:pt x="778" y="713"/>
                  </a:cubicBezTo>
                  <a:cubicBezTo>
                    <a:pt x="713" y="713"/>
                    <a:pt x="649" y="670"/>
                    <a:pt x="584" y="627"/>
                  </a:cubicBezTo>
                  <a:cubicBezTo>
                    <a:pt x="540" y="584"/>
                    <a:pt x="497" y="540"/>
                    <a:pt x="432" y="497"/>
                  </a:cubicBezTo>
                  <a:cubicBezTo>
                    <a:pt x="390" y="432"/>
                    <a:pt x="325" y="411"/>
                    <a:pt x="260" y="367"/>
                  </a:cubicBezTo>
                  <a:cubicBezTo>
                    <a:pt x="346" y="389"/>
                    <a:pt x="390" y="432"/>
                    <a:pt x="454"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6" name="Freeform 5"/>
            <p:cNvSpPr>
              <a:spLocks noChangeArrowheads="1"/>
            </p:cNvSpPr>
            <p:nvPr/>
          </p:nvSpPr>
          <p:spPr bwMode="auto">
            <a:xfrm>
              <a:off x="3138707" y="3552749"/>
              <a:ext cx="938179" cy="406330"/>
            </a:xfrm>
            <a:custGeom>
              <a:avLst/>
              <a:gdLst>
                <a:gd name="T0" fmla="*/ 476 w 3198"/>
                <a:gd name="T1" fmla="*/ 1101 h 1383"/>
                <a:gd name="T2" fmla="*/ 476 w 3198"/>
                <a:gd name="T3" fmla="*/ 1101 h 1383"/>
                <a:gd name="T4" fmla="*/ 1555 w 3198"/>
                <a:gd name="T5" fmla="*/ 1339 h 1383"/>
                <a:gd name="T6" fmla="*/ 3197 w 3198"/>
                <a:gd name="T7" fmla="*/ 454 h 1383"/>
                <a:gd name="T8" fmla="*/ 2074 w 3198"/>
                <a:gd name="T9" fmla="*/ 1058 h 1383"/>
                <a:gd name="T10" fmla="*/ 1642 w 3198"/>
                <a:gd name="T11" fmla="*/ 1080 h 1383"/>
                <a:gd name="T12" fmla="*/ 1448 w 3198"/>
                <a:gd name="T13" fmla="*/ 1015 h 1383"/>
                <a:gd name="T14" fmla="*/ 1253 w 3198"/>
                <a:gd name="T15" fmla="*/ 972 h 1383"/>
                <a:gd name="T16" fmla="*/ 1058 w 3198"/>
                <a:gd name="T17" fmla="*/ 1036 h 1383"/>
                <a:gd name="T18" fmla="*/ 1081 w 3198"/>
                <a:gd name="T19" fmla="*/ 1188 h 1383"/>
                <a:gd name="T20" fmla="*/ 626 w 3198"/>
                <a:gd name="T21" fmla="*/ 454 h 1383"/>
                <a:gd name="T22" fmla="*/ 238 w 3198"/>
                <a:gd name="T23" fmla="*/ 216 h 1383"/>
                <a:gd name="T24" fmla="*/ 217 w 3198"/>
                <a:gd name="T25" fmla="*/ 108 h 1383"/>
                <a:gd name="T26" fmla="*/ 87 w 3198"/>
                <a:gd name="T27" fmla="*/ 86 h 1383"/>
                <a:gd name="T28" fmla="*/ 44 w 3198"/>
                <a:gd name="T29" fmla="*/ 172 h 1383"/>
                <a:gd name="T30" fmla="*/ 476 w 3198"/>
                <a:gd name="T31" fmla="*/ 1101 h 1383"/>
                <a:gd name="T32" fmla="*/ 152 w 3198"/>
                <a:gd name="T33" fmla="*/ 518 h 1383"/>
                <a:gd name="T34" fmla="*/ 152 w 3198"/>
                <a:gd name="T35" fmla="*/ 518 h 1383"/>
                <a:gd name="T36" fmla="*/ 303 w 3198"/>
                <a:gd name="T37" fmla="*/ 799 h 1383"/>
                <a:gd name="T38" fmla="*/ 519 w 3198"/>
                <a:gd name="T39" fmla="*/ 1036 h 1383"/>
                <a:gd name="T40" fmla="*/ 799 w 3198"/>
                <a:gd name="T41" fmla="*/ 1209 h 1383"/>
                <a:gd name="T42" fmla="*/ 519 w 3198"/>
                <a:gd name="T43" fmla="*/ 1058 h 1383"/>
                <a:gd name="T44" fmla="*/ 281 w 3198"/>
                <a:gd name="T45" fmla="*/ 821 h 1383"/>
                <a:gd name="T46" fmla="*/ 130 w 3198"/>
                <a:gd name="T47" fmla="*/ 518 h 1383"/>
                <a:gd name="T48" fmla="*/ 87 w 3198"/>
                <a:gd name="T49" fmla="*/ 194 h 1383"/>
                <a:gd name="T50" fmla="*/ 152 w 3198"/>
                <a:gd name="T51" fmla="*/ 518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83">
                  <a:moveTo>
                    <a:pt x="476" y="1101"/>
                  </a:moveTo>
                  <a:lnTo>
                    <a:pt x="476" y="1101"/>
                  </a:lnTo>
                  <a:cubicBezTo>
                    <a:pt x="778" y="1318"/>
                    <a:pt x="1166" y="1382"/>
                    <a:pt x="1555" y="1339"/>
                  </a:cubicBezTo>
                  <a:cubicBezTo>
                    <a:pt x="2225" y="1274"/>
                    <a:pt x="2786" y="993"/>
                    <a:pt x="3197" y="454"/>
                  </a:cubicBezTo>
                  <a:cubicBezTo>
                    <a:pt x="2938" y="799"/>
                    <a:pt x="2484" y="1015"/>
                    <a:pt x="2074" y="1058"/>
                  </a:cubicBezTo>
                  <a:cubicBezTo>
                    <a:pt x="1922" y="1080"/>
                    <a:pt x="1772" y="1080"/>
                    <a:pt x="1642" y="1080"/>
                  </a:cubicBezTo>
                  <a:cubicBezTo>
                    <a:pt x="1577" y="1058"/>
                    <a:pt x="1513" y="1036"/>
                    <a:pt x="1448" y="1015"/>
                  </a:cubicBezTo>
                  <a:cubicBezTo>
                    <a:pt x="1383" y="1015"/>
                    <a:pt x="1318" y="993"/>
                    <a:pt x="1253" y="972"/>
                  </a:cubicBezTo>
                  <a:cubicBezTo>
                    <a:pt x="1188" y="972"/>
                    <a:pt x="1102" y="972"/>
                    <a:pt x="1058" y="1036"/>
                  </a:cubicBezTo>
                  <a:cubicBezTo>
                    <a:pt x="1016" y="1080"/>
                    <a:pt x="1016" y="1145"/>
                    <a:pt x="1081" y="1188"/>
                  </a:cubicBezTo>
                  <a:cubicBezTo>
                    <a:pt x="821" y="1015"/>
                    <a:pt x="691" y="756"/>
                    <a:pt x="626" y="454"/>
                  </a:cubicBezTo>
                  <a:cubicBezTo>
                    <a:pt x="562" y="194"/>
                    <a:pt x="346" y="0"/>
                    <a:pt x="238" y="216"/>
                  </a:cubicBezTo>
                  <a:cubicBezTo>
                    <a:pt x="217" y="194"/>
                    <a:pt x="217" y="151"/>
                    <a:pt x="217" y="108"/>
                  </a:cubicBezTo>
                  <a:cubicBezTo>
                    <a:pt x="173" y="65"/>
                    <a:pt x="108" y="43"/>
                    <a:pt x="87" y="86"/>
                  </a:cubicBezTo>
                  <a:cubicBezTo>
                    <a:pt x="65" y="108"/>
                    <a:pt x="44" y="151"/>
                    <a:pt x="44" y="172"/>
                  </a:cubicBezTo>
                  <a:cubicBezTo>
                    <a:pt x="0" y="540"/>
                    <a:pt x="152" y="886"/>
                    <a:pt x="476" y="1101"/>
                  </a:cubicBezTo>
                  <a:close/>
                  <a:moveTo>
                    <a:pt x="152" y="518"/>
                  </a:moveTo>
                  <a:lnTo>
                    <a:pt x="152" y="518"/>
                  </a:lnTo>
                  <a:cubicBezTo>
                    <a:pt x="173" y="626"/>
                    <a:pt x="238" y="734"/>
                    <a:pt x="303" y="799"/>
                  </a:cubicBezTo>
                  <a:cubicBezTo>
                    <a:pt x="367" y="886"/>
                    <a:pt x="432" y="972"/>
                    <a:pt x="519" y="1036"/>
                  </a:cubicBezTo>
                  <a:cubicBezTo>
                    <a:pt x="605" y="1101"/>
                    <a:pt x="713" y="1166"/>
                    <a:pt x="799" y="1209"/>
                  </a:cubicBezTo>
                  <a:cubicBezTo>
                    <a:pt x="691" y="1166"/>
                    <a:pt x="605" y="1123"/>
                    <a:pt x="519" y="1058"/>
                  </a:cubicBezTo>
                  <a:cubicBezTo>
                    <a:pt x="432" y="993"/>
                    <a:pt x="346" y="907"/>
                    <a:pt x="281" y="821"/>
                  </a:cubicBezTo>
                  <a:cubicBezTo>
                    <a:pt x="217" y="734"/>
                    <a:pt x="152" y="626"/>
                    <a:pt x="130" y="518"/>
                  </a:cubicBezTo>
                  <a:cubicBezTo>
                    <a:pt x="108" y="431"/>
                    <a:pt x="87" y="302"/>
                    <a:pt x="87" y="194"/>
                  </a:cubicBezTo>
                  <a:cubicBezTo>
                    <a:pt x="108" y="302"/>
                    <a:pt x="130" y="410"/>
                    <a:pt x="152" y="51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7" name="Freeform 6"/>
            <p:cNvSpPr>
              <a:spLocks noChangeArrowheads="1"/>
            </p:cNvSpPr>
            <p:nvPr/>
          </p:nvSpPr>
          <p:spPr bwMode="auto">
            <a:xfrm>
              <a:off x="3125767" y="3832263"/>
              <a:ext cx="393389" cy="190224"/>
            </a:xfrm>
            <a:custGeom>
              <a:avLst/>
              <a:gdLst>
                <a:gd name="T0" fmla="*/ 1339 w 1340"/>
                <a:gd name="T1" fmla="*/ 454 h 649"/>
                <a:gd name="T2" fmla="*/ 1339 w 1340"/>
                <a:gd name="T3" fmla="*/ 454 h 649"/>
                <a:gd name="T4" fmla="*/ 540 w 1340"/>
                <a:gd name="T5" fmla="*/ 432 h 649"/>
                <a:gd name="T6" fmla="*/ 410 w 1340"/>
                <a:gd name="T7" fmla="*/ 389 h 649"/>
                <a:gd name="T8" fmla="*/ 260 w 1340"/>
                <a:gd name="T9" fmla="*/ 432 h 649"/>
                <a:gd name="T10" fmla="*/ 216 w 1340"/>
                <a:gd name="T11" fmla="*/ 540 h 649"/>
                <a:gd name="T12" fmla="*/ 324 w 1340"/>
                <a:gd name="T13" fmla="*/ 605 h 649"/>
                <a:gd name="T14" fmla="*/ 87 w 1340"/>
                <a:gd name="T15" fmla="*/ 583 h 649"/>
                <a:gd name="T16" fmla="*/ 43 w 1340"/>
                <a:gd name="T17" fmla="*/ 345 h 649"/>
                <a:gd name="T18" fmla="*/ 260 w 1340"/>
                <a:gd name="T19" fmla="*/ 216 h 649"/>
                <a:gd name="T20" fmla="*/ 195 w 1340"/>
                <a:gd name="T21" fmla="*/ 151 h 649"/>
                <a:gd name="T22" fmla="*/ 410 w 1340"/>
                <a:gd name="T23" fmla="*/ 195 h 649"/>
                <a:gd name="T24" fmla="*/ 1339 w 1340"/>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454"/>
                  </a:moveTo>
                  <a:lnTo>
                    <a:pt x="1339" y="454"/>
                  </a:lnTo>
                  <a:cubicBezTo>
                    <a:pt x="1080" y="518"/>
                    <a:pt x="799" y="518"/>
                    <a:pt x="540" y="432"/>
                  </a:cubicBezTo>
                  <a:cubicBezTo>
                    <a:pt x="497" y="410"/>
                    <a:pt x="454" y="410"/>
                    <a:pt x="410" y="389"/>
                  </a:cubicBezTo>
                  <a:cubicBezTo>
                    <a:pt x="367" y="389"/>
                    <a:pt x="302" y="389"/>
                    <a:pt x="260" y="432"/>
                  </a:cubicBezTo>
                  <a:cubicBezTo>
                    <a:pt x="238" y="454"/>
                    <a:pt x="195" y="497"/>
                    <a:pt x="216" y="540"/>
                  </a:cubicBezTo>
                  <a:cubicBezTo>
                    <a:pt x="238" y="583"/>
                    <a:pt x="281" y="627"/>
                    <a:pt x="324" y="605"/>
                  </a:cubicBezTo>
                  <a:cubicBezTo>
                    <a:pt x="260" y="627"/>
                    <a:pt x="151" y="648"/>
                    <a:pt x="87" y="583"/>
                  </a:cubicBezTo>
                  <a:cubicBezTo>
                    <a:pt x="22" y="518"/>
                    <a:pt x="0" y="410"/>
                    <a:pt x="43" y="345"/>
                  </a:cubicBezTo>
                  <a:cubicBezTo>
                    <a:pt x="87" y="259"/>
                    <a:pt x="173" y="216"/>
                    <a:pt x="260" y="216"/>
                  </a:cubicBezTo>
                  <a:cubicBezTo>
                    <a:pt x="238" y="195"/>
                    <a:pt x="195" y="173"/>
                    <a:pt x="195" y="151"/>
                  </a:cubicBezTo>
                  <a:cubicBezTo>
                    <a:pt x="130" y="0"/>
                    <a:pt x="389" y="173"/>
                    <a:pt x="410" y="195"/>
                  </a:cubicBezTo>
                  <a:cubicBezTo>
                    <a:pt x="648" y="345"/>
                    <a:pt x="1059" y="518"/>
                    <a:pt x="1339"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8" name="Freeform 7"/>
            <p:cNvSpPr>
              <a:spLocks noChangeArrowheads="1"/>
            </p:cNvSpPr>
            <p:nvPr/>
          </p:nvSpPr>
          <p:spPr bwMode="auto">
            <a:xfrm>
              <a:off x="3873722" y="3541103"/>
              <a:ext cx="647021" cy="665138"/>
            </a:xfrm>
            <a:custGeom>
              <a:avLst/>
              <a:gdLst>
                <a:gd name="T0" fmla="*/ 432 w 2204"/>
                <a:gd name="T1" fmla="*/ 1620 h 2268"/>
                <a:gd name="T2" fmla="*/ 432 w 2204"/>
                <a:gd name="T3" fmla="*/ 1620 h 2268"/>
                <a:gd name="T4" fmla="*/ 518 w 2204"/>
                <a:gd name="T5" fmla="*/ 2267 h 2268"/>
                <a:gd name="T6" fmla="*/ 1080 w 2204"/>
                <a:gd name="T7" fmla="*/ 1749 h 2268"/>
                <a:gd name="T8" fmla="*/ 1403 w 2204"/>
                <a:gd name="T9" fmla="*/ 1922 h 2268"/>
                <a:gd name="T10" fmla="*/ 1274 w 2204"/>
                <a:gd name="T11" fmla="*/ 1641 h 2268"/>
                <a:gd name="T12" fmla="*/ 1403 w 2204"/>
                <a:gd name="T13" fmla="*/ 1663 h 2268"/>
                <a:gd name="T14" fmla="*/ 1144 w 2204"/>
                <a:gd name="T15" fmla="*/ 950 h 2268"/>
                <a:gd name="T16" fmla="*/ 1361 w 2204"/>
                <a:gd name="T17" fmla="*/ 1015 h 2268"/>
                <a:gd name="T18" fmla="*/ 1468 w 2204"/>
                <a:gd name="T19" fmla="*/ 820 h 2268"/>
                <a:gd name="T20" fmla="*/ 1317 w 2204"/>
                <a:gd name="T21" fmla="*/ 906 h 2268"/>
                <a:gd name="T22" fmla="*/ 1188 w 2204"/>
                <a:gd name="T23" fmla="*/ 777 h 2268"/>
                <a:gd name="T24" fmla="*/ 1403 w 2204"/>
                <a:gd name="T25" fmla="*/ 302 h 2268"/>
                <a:gd name="T26" fmla="*/ 2203 w 2204"/>
                <a:gd name="T27" fmla="*/ 43 h 2268"/>
                <a:gd name="T28" fmla="*/ 1793 w 2204"/>
                <a:gd name="T29" fmla="*/ 0 h 2268"/>
                <a:gd name="T30" fmla="*/ 1576 w 2204"/>
                <a:gd name="T31" fmla="*/ 43 h 2268"/>
                <a:gd name="T32" fmla="*/ 864 w 2204"/>
                <a:gd name="T33" fmla="*/ 691 h 2268"/>
                <a:gd name="T34" fmla="*/ 0 w 2204"/>
                <a:gd name="T35" fmla="*/ 1728 h 2268"/>
                <a:gd name="T36" fmla="*/ 432 w 2204"/>
                <a:gd name="T37" fmla="*/ 1620 h 2268"/>
                <a:gd name="T38" fmla="*/ 950 w 2204"/>
                <a:gd name="T39" fmla="*/ 993 h 2268"/>
                <a:gd name="T40" fmla="*/ 950 w 2204"/>
                <a:gd name="T41" fmla="*/ 993 h 2268"/>
                <a:gd name="T42" fmla="*/ 1144 w 2204"/>
                <a:gd name="T43" fmla="*/ 453 h 2268"/>
                <a:gd name="T44" fmla="*/ 1339 w 2204"/>
                <a:gd name="T45" fmla="*/ 237 h 2268"/>
                <a:gd name="T46" fmla="*/ 1447 w 2204"/>
                <a:gd name="T47" fmla="*/ 172 h 2268"/>
                <a:gd name="T48" fmla="*/ 1598 w 2204"/>
                <a:gd name="T49" fmla="*/ 129 h 2268"/>
                <a:gd name="T50" fmla="*/ 1468 w 2204"/>
                <a:gd name="T51" fmla="*/ 172 h 2268"/>
                <a:gd name="T52" fmla="*/ 1339 w 2204"/>
                <a:gd name="T53" fmla="*/ 259 h 2268"/>
                <a:gd name="T54" fmla="*/ 1253 w 2204"/>
                <a:gd name="T55" fmla="*/ 345 h 2268"/>
                <a:gd name="T56" fmla="*/ 1166 w 2204"/>
                <a:gd name="T57" fmla="*/ 474 h 2268"/>
                <a:gd name="T58" fmla="*/ 971 w 2204"/>
                <a:gd name="T59" fmla="*/ 993 h 2268"/>
                <a:gd name="T60" fmla="*/ 864 w 2204"/>
                <a:gd name="T61" fmla="*/ 1555 h 2268"/>
                <a:gd name="T62" fmla="*/ 777 w 2204"/>
                <a:gd name="T63" fmla="*/ 1835 h 2268"/>
                <a:gd name="T64" fmla="*/ 648 w 2204"/>
                <a:gd name="T65" fmla="*/ 2073 h 2268"/>
                <a:gd name="T66" fmla="*/ 842 w 2204"/>
                <a:gd name="T67" fmla="*/ 1555 h 2268"/>
                <a:gd name="T68" fmla="*/ 950 w 2204"/>
                <a:gd name="T69" fmla="*/ 993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68">
                  <a:moveTo>
                    <a:pt x="432" y="1620"/>
                  </a:moveTo>
                  <a:lnTo>
                    <a:pt x="432" y="1620"/>
                  </a:lnTo>
                  <a:cubicBezTo>
                    <a:pt x="259" y="1792"/>
                    <a:pt x="669" y="2052"/>
                    <a:pt x="518" y="2267"/>
                  </a:cubicBezTo>
                  <a:cubicBezTo>
                    <a:pt x="691" y="2030"/>
                    <a:pt x="1101" y="2138"/>
                    <a:pt x="1080" y="1749"/>
                  </a:cubicBezTo>
                  <a:cubicBezTo>
                    <a:pt x="1209" y="1857"/>
                    <a:pt x="1253" y="1857"/>
                    <a:pt x="1403" y="1922"/>
                  </a:cubicBezTo>
                  <a:cubicBezTo>
                    <a:pt x="1296" y="1749"/>
                    <a:pt x="1274" y="1641"/>
                    <a:pt x="1274" y="1641"/>
                  </a:cubicBezTo>
                  <a:cubicBezTo>
                    <a:pt x="1339" y="1663"/>
                    <a:pt x="1403" y="1663"/>
                    <a:pt x="1403" y="1663"/>
                  </a:cubicBezTo>
                  <a:cubicBezTo>
                    <a:pt x="1253" y="1447"/>
                    <a:pt x="1144" y="1231"/>
                    <a:pt x="1144" y="950"/>
                  </a:cubicBezTo>
                  <a:cubicBezTo>
                    <a:pt x="1209" y="1015"/>
                    <a:pt x="1296" y="1058"/>
                    <a:pt x="1361" y="1015"/>
                  </a:cubicBezTo>
                  <a:cubicBezTo>
                    <a:pt x="1447" y="993"/>
                    <a:pt x="1490" y="885"/>
                    <a:pt x="1468" y="820"/>
                  </a:cubicBezTo>
                  <a:cubicBezTo>
                    <a:pt x="1447" y="885"/>
                    <a:pt x="1382" y="929"/>
                    <a:pt x="1317" y="906"/>
                  </a:cubicBezTo>
                  <a:cubicBezTo>
                    <a:pt x="1253" y="885"/>
                    <a:pt x="1209" y="842"/>
                    <a:pt x="1188" y="777"/>
                  </a:cubicBezTo>
                  <a:cubicBezTo>
                    <a:pt x="1123" y="604"/>
                    <a:pt x="1296" y="410"/>
                    <a:pt x="1403" y="302"/>
                  </a:cubicBezTo>
                  <a:cubicBezTo>
                    <a:pt x="1620" y="108"/>
                    <a:pt x="1922" y="43"/>
                    <a:pt x="2203" y="43"/>
                  </a:cubicBezTo>
                  <a:cubicBezTo>
                    <a:pt x="2073" y="43"/>
                    <a:pt x="1944" y="0"/>
                    <a:pt x="1793" y="0"/>
                  </a:cubicBezTo>
                  <a:cubicBezTo>
                    <a:pt x="1728" y="0"/>
                    <a:pt x="1641" y="21"/>
                    <a:pt x="1576" y="43"/>
                  </a:cubicBezTo>
                  <a:cubicBezTo>
                    <a:pt x="1253" y="129"/>
                    <a:pt x="1015" y="367"/>
                    <a:pt x="864" y="691"/>
                  </a:cubicBezTo>
                  <a:cubicBezTo>
                    <a:pt x="669" y="1079"/>
                    <a:pt x="410" y="1555"/>
                    <a:pt x="0" y="1728"/>
                  </a:cubicBezTo>
                  <a:cubicBezTo>
                    <a:pt x="151" y="1749"/>
                    <a:pt x="302" y="1684"/>
                    <a:pt x="432" y="1620"/>
                  </a:cubicBezTo>
                  <a:close/>
                  <a:moveTo>
                    <a:pt x="950" y="993"/>
                  </a:moveTo>
                  <a:lnTo>
                    <a:pt x="950" y="993"/>
                  </a:lnTo>
                  <a:cubicBezTo>
                    <a:pt x="994" y="799"/>
                    <a:pt x="1036" y="626"/>
                    <a:pt x="1144" y="453"/>
                  </a:cubicBezTo>
                  <a:cubicBezTo>
                    <a:pt x="1188" y="388"/>
                    <a:pt x="1253" y="302"/>
                    <a:pt x="1339" y="237"/>
                  </a:cubicBezTo>
                  <a:cubicBezTo>
                    <a:pt x="1382" y="215"/>
                    <a:pt x="1403" y="194"/>
                    <a:pt x="1447" y="172"/>
                  </a:cubicBezTo>
                  <a:cubicBezTo>
                    <a:pt x="1490" y="151"/>
                    <a:pt x="1533" y="129"/>
                    <a:pt x="1598" y="129"/>
                  </a:cubicBezTo>
                  <a:cubicBezTo>
                    <a:pt x="1533" y="129"/>
                    <a:pt x="1490" y="151"/>
                    <a:pt x="1468" y="172"/>
                  </a:cubicBezTo>
                  <a:cubicBezTo>
                    <a:pt x="1426" y="194"/>
                    <a:pt x="1382" y="215"/>
                    <a:pt x="1339" y="259"/>
                  </a:cubicBezTo>
                  <a:cubicBezTo>
                    <a:pt x="1317" y="280"/>
                    <a:pt x="1274" y="324"/>
                    <a:pt x="1253" y="345"/>
                  </a:cubicBezTo>
                  <a:cubicBezTo>
                    <a:pt x="1209" y="388"/>
                    <a:pt x="1188" y="432"/>
                    <a:pt x="1166" y="474"/>
                  </a:cubicBezTo>
                  <a:cubicBezTo>
                    <a:pt x="1058" y="626"/>
                    <a:pt x="1015" y="820"/>
                    <a:pt x="971" y="993"/>
                  </a:cubicBezTo>
                  <a:cubicBezTo>
                    <a:pt x="929" y="1188"/>
                    <a:pt x="907" y="1382"/>
                    <a:pt x="864" y="1555"/>
                  </a:cubicBezTo>
                  <a:cubicBezTo>
                    <a:pt x="842" y="1641"/>
                    <a:pt x="821" y="1749"/>
                    <a:pt x="777" y="1835"/>
                  </a:cubicBezTo>
                  <a:cubicBezTo>
                    <a:pt x="734" y="1922"/>
                    <a:pt x="691" y="1987"/>
                    <a:pt x="648" y="2073"/>
                  </a:cubicBezTo>
                  <a:cubicBezTo>
                    <a:pt x="734" y="1922"/>
                    <a:pt x="799" y="1728"/>
                    <a:pt x="842" y="1555"/>
                  </a:cubicBezTo>
                  <a:cubicBezTo>
                    <a:pt x="885" y="1361"/>
                    <a:pt x="907" y="1188"/>
                    <a:pt x="950" y="993"/>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9" name="Freeform 8"/>
            <p:cNvSpPr>
              <a:spLocks noChangeArrowheads="1"/>
            </p:cNvSpPr>
            <p:nvPr/>
          </p:nvSpPr>
          <p:spPr bwMode="auto">
            <a:xfrm>
              <a:off x="3620090" y="3724857"/>
              <a:ext cx="450327" cy="349391"/>
            </a:xfrm>
            <a:custGeom>
              <a:avLst/>
              <a:gdLst>
                <a:gd name="T0" fmla="*/ 648 w 1534"/>
                <a:gd name="T1" fmla="*/ 907 h 1189"/>
                <a:gd name="T2" fmla="*/ 648 w 1534"/>
                <a:gd name="T3" fmla="*/ 907 h 1189"/>
                <a:gd name="T4" fmla="*/ 389 w 1534"/>
                <a:gd name="T5" fmla="*/ 1188 h 1189"/>
                <a:gd name="T6" fmla="*/ 1533 w 1534"/>
                <a:gd name="T7" fmla="*/ 0 h 1189"/>
                <a:gd name="T8" fmla="*/ 0 w 1534"/>
                <a:gd name="T9" fmla="*/ 929 h 1189"/>
                <a:gd name="T10" fmla="*/ 648 w 1534"/>
                <a:gd name="T11" fmla="*/ 907 h 1189"/>
                <a:gd name="T12" fmla="*/ 626 w 1534"/>
                <a:gd name="T13" fmla="*/ 777 h 1189"/>
                <a:gd name="T14" fmla="*/ 626 w 1534"/>
                <a:gd name="T15" fmla="*/ 777 h 1189"/>
                <a:gd name="T16" fmla="*/ 864 w 1534"/>
                <a:gd name="T17" fmla="*/ 648 h 1189"/>
                <a:gd name="T18" fmla="*/ 1080 w 1534"/>
                <a:gd name="T19" fmla="*/ 518 h 1189"/>
                <a:gd name="T20" fmla="*/ 1274 w 1534"/>
                <a:gd name="T21" fmla="*/ 345 h 1189"/>
                <a:gd name="T22" fmla="*/ 1101 w 1534"/>
                <a:gd name="T23" fmla="*/ 518 h 1189"/>
                <a:gd name="T24" fmla="*/ 885 w 1534"/>
                <a:gd name="T25" fmla="*/ 670 h 1189"/>
                <a:gd name="T26" fmla="*/ 626 w 1534"/>
                <a:gd name="T27" fmla="*/ 799 h 1189"/>
                <a:gd name="T28" fmla="*/ 367 w 1534"/>
                <a:gd name="T29" fmla="*/ 864 h 1189"/>
                <a:gd name="T30" fmla="*/ 626 w 1534"/>
                <a:gd name="T31" fmla="*/ 777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89">
                  <a:moveTo>
                    <a:pt x="648" y="907"/>
                  </a:moveTo>
                  <a:lnTo>
                    <a:pt x="648" y="907"/>
                  </a:lnTo>
                  <a:cubicBezTo>
                    <a:pt x="605" y="994"/>
                    <a:pt x="410" y="1166"/>
                    <a:pt x="389" y="1188"/>
                  </a:cubicBezTo>
                  <a:cubicBezTo>
                    <a:pt x="821" y="1123"/>
                    <a:pt x="1361" y="345"/>
                    <a:pt x="1533" y="0"/>
                  </a:cubicBezTo>
                  <a:cubicBezTo>
                    <a:pt x="1123" y="453"/>
                    <a:pt x="583" y="777"/>
                    <a:pt x="0" y="929"/>
                  </a:cubicBezTo>
                  <a:cubicBezTo>
                    <a:pt x="194" y="1037"/>
                    <a:pt x="475" y="1015"/>
                    <a:pt x="648" y="907"/>
                  </a:cubicBezTo>
                  <a:close/>
                  <a:moveTo>
                    <a:pt x="626" y="777"/>
                  </a:moveTo>
                  <a:lnTo>
                    <a:pt x="626" y="777"/>
                  </a:lnTo>
                  <a:cubicBezTo>
                    <a:pt x="712" y="735"/>
                    <a:pt x="799" y="712"/>
                    <a:pt x="864" y="648"/>
                  </a:cubicBezTo>
                  <a:cubicBezTo>
                    <a:pt x="950" y="605"/>
                    <a:pt x="1015" y="562"/>
                    <a:pt x="1080" y="518"/>
                  </a:cubicBezTo>
                  <a:cubicBezTo>
                    <a:pt x="1144" y="453"/>
                    <a:pt x="1209" y="389"/>
                    <a:pt x="1274" y="345"/>
                  </a:cubicBezTo>
                  <a:cubicBezTo>
                    <a:pt x="1231" y="410"/>
                    <a:pt x="1166" y="475"/>
                    <a:pt x="1101" y="518"/>
                  </a:cubicBezTo>
                  <a:cubicBezTo>
                    <a:pt x="1037" y="583"/>
                    <a:pt x="950" y="626"/>
                    <a:pt x="885" y="670"/>
                  </a:cubicBezTo>
                  <a:cubicBezTo>
                    <a:pt x="799" y="712"/>
                    <a:pt x="712" y="756"/>
                    <a:pt x="626" y="799"/>
                  </a:cubicBezTo>
                  <a:cubicBezTo>
                    <a:pt x="562" y="821"/>
                    <a:pt x="453" y="842"/>
                    <a:pt x="367" y="864"/>
                  </a:cubicBezTo>
                  <a:cubicBezTo>
                    <a:pt x="453" y="842"/>
                    <a:pt x="540" y="821"/>
                    <a:pt x="626" y="77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0" name="Freeform 9"/>
            <p:cNvSpPr>
              <a:spLocks noChangeArrowheads="1"/>
            </p:cNvSpPr>
            <p:nvPr/>
          </p:nvSpPr>
          <p:spPr bwMode="auto">
            <a:xfrm>
              <a:off x="4317578" y="3609688"/>
              <a:ext cx="216106" cy="240691"/>
            </a:xfrm>
            <a:custGeom>
              <a:avLst/>
              <a:gdLst>
                <a:gd name="T0" fmla="*/ 734 w 735"/>
                <a:gd name="T1" fmla="*/ 0 h 822"/>
                <a:gd name="T2" fmla="*/ 734 w 735"/>
                <a:gd name="T3" fmla="*/ 0 h 822"/>
                <a:gd name="T4" fmla="*/ 216 w 735"/>
                <a:gd name="T5" fmla="*/ 692 h 822"/>
                <a:gd name="T6" fmla="*/ 734 w 735"/>
                <a:gd name="T7" fmla="*/ 0 h 822"/>
              </a:gdLst>
              <a:ahLst/>
              <a:cxnLst>
                <a:cxn ang="0">
                  <a:pos x="T0" y="T1"/>
                </a:cxn>
                <a:cxn ang="0">
                  <a:pos x="T2" y="T3"/>
                </a:cxn>
                <a:cxn ang="0">
                  <a:pos x="T4" y="T5"/>
                </a:cxn>
                <a:cxn ang="0">
                  <a:pos x="T6" y="T7"/>
                </a:cxn>
              </a:cxnLst>
              <a:rect l="0" t="0" r="r" b="b"/>
              <a:pathLst>
                <a:path w="735" h="822">
                  <a:moveTo>
                    <a:pt x="734" y="0"/>
                  </a:moveTo>
                  <a:lnTo>
                    <a:pt x="734" y="0"/>
                  </a:lnTo>
                  <a:cubicBezTo>
                    <a:pt x="734" y="0"/>
                    <a:pt x="432" y="821"/>
                    <a:pt x="216" y="692"/>
                  </a:cubicBezTo>
                  <a:cubicBezTo>
                    <a:pt x="0" y="562"/>
                    <a:pt x="734" y="0"/>
                    <a:pt x="734"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1" name="Freeform 10"/>
            <p:cNvSpPr>
              <a:spLocks noChangeArrowheads="1"/>
            </p:cNvSpPr>
            <p:nvPr/>
          </p:nvSpPr>
          <p:spPr bwMode="auto">
            <a:xfrm>
              <a:off x="4481923" y="3635568"/>
              <a:ext cx="152696" cy="221281"/>
            </a:xfrm>
            <a:custGeom>
              <a:avLst/>
              <a:gdLst>
                <a:gd name="T0" fmla="*/ 258 w 519"/>
                <a:gd name="T1" fmla="*/ 755 h 756"/>
                <a:gd name="T2" fmla="*/ 258 w 519"/>
                <a:gd name="T3" fmla="*/ 755 h 756"/>
                <a:gd name="T4" fmla="*/ 258 w 519"/>
                <a:gd name="T5" fmla="*/ 0 h 756"/>
                <a:gd name="T6" fmla="*/ 258 w 519"/>
                <a:gd name="T7" fmla="*/ 755 h 756"/>
              </a:gdLst>
              <a:ahLst/>
              <a:cxnLst>
                <a:cxn ang="0">
                  <a:pos x="T0" y="T1"/>
                </a:cxn>
                <a:cxn ang="0">
                  <a:pos x="T2" y="T3"/>
                </a:cxn>
                <a:cxn ang="0">
                  <a:pos x="T4" y="T5"/>
                </a:cxn>
                <a:cxn ang="0">
                  <a:pos x="T6" y="T7"/>
                </a:cxn>
              </a:cxnLst>
              <a:rect l="0" t="0" r="r" b="b"/>
              <a:pathLst>
                <a:path w="519" h="756">
                  <a:moveTo>
                    <a:pt x="258" y="755"/>
                  </a:moveTo>
                  <a:lnTo>
                    <a:pt x="258" y="755"/>
                  </a:lnTo>
                  <a:cubicBezTo>
                    <a:pt x="0" y="755"/>
                    <a:pt x="258" y="0"/>
                    <a:pt x="258" y="0"/>
                  </a:cubicBezTo>
                  <a:cubicBezTo>
                    <a:pt x="258" y="0"/>
                    <a:pt x="518" y="755"/>
                    <a:pt x="258" y="755"/>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2" name="Freeform 11"/>
            <p:cNvSpPr>
              <a:spLocks noChangeArrowheads="1"/>
            </p:cNvSpPr>
            <p:nvPr/>
          </p:nvSpPr>
          <p:spPr bwMode="auto">
            <a:xfrm>
              <a:off x="5229878" y="3591571"/>
              <a:ext cx="417975" cy="247161"/>
            </a:xfrm>
            <a:custGeom>
              <a:avLst/>
              <a:gdLst>
                <a:gd name="T0" fmla="*/ 1425 w 1426"/>
                <a:gd name="T1" fmla="*/ 475 h 844"/>
                <a:gd name="T2" fmla="*/ 1425 w 1426"/>
                <a:gd name="T3" fmla="*/ 475 h 844"/>
                <a:gd name="T4" fmla="*/ 1231 w 1426"/>
                <a:gd name="T5" fmla="*/ 260 h 844"/>
                <a:gd name="T6" fmla="*/ 950 w 1426"/>
                <a:gd name="T7" fmla="*/ 281 h 844"/>
                <a:gd name="T8" fmla="*/ 972 w 1426"/>
                <a:gd name="T9" fmla="*/ 173 h 844"/>
                <a:gd name="T10" fmla="*/ 842 w 1426"/>
                <a:gd name="T11" fmla="*/ 130 h 844"/>
                <a:gd name="T12" fmla="*/ 713 w 1426"/>
                <a:gd name="T13" fmla="*/ 216 h 844"/>
                <a:gd name="T14" fmla="*/ 648 w 1426"/>
                <a:gd name="T15" fmla="*/ 43 h 844"/>
                <a:gd name="T16" fmla="*/ 475 w 1426"/>
                <a:gd name="T17" fmla="*/ 43 h 844"/>
                <a:gd name="T18" fmla="*/ 540 w 1426"/>
                <a:gd name="T19" fmla="*/ 475 h 844"/>
                <a:gd name="T20" fmla="*/ 194 w 1426"/>
                <a:gd name="T21" fmla="*/ 713 h 844"/>
                <a:gd name="T22" fmla="*/ 0 w 1426"/>
                <a:gd name="T23" fmla="*/ 692 h 844"/>
                <a:gd name="T24" fmla="*/ 410 w 1426"/>
                <a:gd name="T25" fmla="*/ 821 h 844"/>
                <a:gd name="T26" fmla="*/ 993 w 1426"/>
                <a:gd name="T27" fmla="*/ 648 h 844"/>
                <a:gd name="T28" fmla="*/ 1188 w 1426"/>
                <a:gd name="T29" fmla="*/ 497 h 844"/>
                <a:gd name="T30" fmla="*/ 1425 w 1426"/>
                <a:gd name="T31" fmla="*/ 475 h 844"/>
                <a:gd name="T32" fmla="*/ 1145 w 1426"/>
                <a:gd name="T33" fmla="*/ 367 h 844"/>
                <a:gd name="T34" fmla="*/ 1145 w 1426"/>
                <a:gd name="T35" fmla="*/ 367 h 844"/>
                <a:gd name="T36" fmla="*/ 972 w 1426"/>
                <a:gd name="T37" fmla="*/ 497 h 844"/>
                <a:gd name="T38" fmla="*/ 821 w 1426"/>
                <a:gd name="T39" fmla="*/ 627 h 844"/>
                <a:gd name="T40" fmla="*/ 648 w 1426"/>
                <a:gd name="T41" fmla="*/ 713 h 844"/>
                <a:gd name="T42" fmla="*/ 432 w 1426"/>
                <a:gd name="T43" fmla="*/ 734 h 844"/>
                <a:gd name="T44" fmla="*/ 626 w 1426"/>
                <a:gd name="T45" fmla="*/ 713 h 844"/>
                <a:gd name="T46" fmla="*/ 756 w 1426"/>
                <a:gd name="T47" fmla="*/ 648 h 844"/>
                <a:gd name="T48" fmla="*/ 821 w 1426"/>
                <a:gd name="T49" fmla="*/ 540 h 844"/>
                <a:gd name="T50" fmla="*/ 886 w 1426"/>
                <a:gd name="T51" fmla="*/ 367 h 844"/>
                <a:gd name="T52" fmla="*/ 842 w 1426"/>
                <a:gd name="T53" fmla="*/ 562 h 844"/>
                <a:gd name="T54" fmla="*/ 821 w 1426"/>
                <a:gd name="T55" fmla="*/ 584 h 844"/>
                <a:gd name="T56" fmla="*/ 972 w 1426"/>
                <a:gd name="T57" fmla="*/ 475 h 844"/>
                <a:gd name="T58" fmla="*/ 1145 w 1426"/>
                <a:gd name="T59" fmla="*/ 367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425" y="475"/>
                  </a:moveTo>
                  <a:lnTo>
                    <a:pt x="1425" y="475"/>
                  </a:lnTo>
                  <a:cubicBezTo>
                    <a:pt x="1382" y="389"/>
                    <a:pt x="1317" y="302"/>
                    <a:pt x="1231" y="260"/>
                  </a:cubicBezTo>
                  <a:cubicBezTo>
                    <a:pt x="1145" y="238"/>
                    <a:pt x="1037" y="238"/>
                    <a:pt x="950" y="281"/>
                  </a:cubicBezTo>
                  <a:cubicBezTo>
                    <a:pt x="972" y="260"/>
                    <a:pt x="993" y="195"/>
                    <a:pt x="972" y="173"/>
                  </a:cubicBezTo>
                  <a:cubicBezTo>
                    <a:pt x="928" y="130"/>
                    <a:pt x="886" y="130"/>
                    <a:pt x="842" y="130"/>
                  </a:cubicBezTo>
                  <a:cubicBezTo>
                    <a:pt x="778" y="152"/>
                    <a:pt x="756" y="195"/>
                    <a:pt x="713" y="216"/>
                  </a:cubicBezTo>
                  <a:cubicBezTo>
                    <a:pt x="734" y="152"/>
                    <a:pt x="713" y="87"/>
                    <a:pt x="648" y="43"/>
                  </a:cubicBezTo>
                  <a:cubicBezTo>
                    <a:pt x="605" y="0"/>
                    <a:pt x="519" y="0"/>
                    <a:pt x="475" y="43"/>
                  </a:cubicBezTo>
                  <a:cubicBezTo>
                    <a:pt x="561" y="152"/>
                    <a:pt x="605" y="325"/>
                    <a:pt x="540" y="475"/>
                  </a:cubicBezTo>
                  <a:cubicBezTo>
                    <a:pt x="496" y="605"/>
                    <a:pt x="346" y="713"/>
                    <a:pt x="194" y="713"/>
                  </a:cubicBezTo>
                  <a:cubicBezTo>
                    <a:pt x="129" y="713"/>
                    <a:pt x="64" y="713"/>
                    <a:pt x="0" y="692"/>
                  </a:cubicBezTo>
                  <a:cubicBezTo>
                    <a:pt x="129" y="778"/>
                    <a:pt x="259" y="821"/>
                    <a:pt x="410" y="821"/>
                  </a:cubicBezTo>
                  <a:cubicBezTo>
                    <a:pt x="605" y="843"/>
                    <a:pt x="821" y="778"/>
                    <a:pt x="993" y="648"/>
                  </a:cubicBezTo>
                  <a:cubicBezTo>
                    <a:pt x="1058" y="605"/>
                    <a:pt x="1123" y="540"/>
                    <a:pt x="1188" y="497"/>
                  </a:cubicBezTo>
                  <a:cubicBezTo>
                    <a:pt x="1253" y="454"/>
                    <a:pt x="1339" y="454"/>
                    <a:pt x="1425" y="475"/>
                  </a:cubicBezTo>
                  <a:close/>
                  <a:moveTo>
                    <a:pt x="1145" y="367"/>
                  </a:moveTo>
                  <a:lnTo>
                    <a:pt x="1145" y="367"/>
                  </a:lnTo>
                  <a:cubicBezTo>
                    <a:pt x="1080" y="411"/>
                    <a:pt x="1037" y="432"/>
                    <a:pt x="972" y="497"/>
                  </a:cubicBezTo>
                  <a:cubicBezTo>
                    <a:pt x="928" y="540"/>
                    <a:pt x="886" y="584"/>
                    <a:pt x="821" y="627"/>
                  </a:cubicBezTo>
                  <a:cubicBezTo>
                    <a:pt x="778" y="670"/>
                    <a:pt x="713" y="713"/>
                    <a:pt x="648" y="713"/>
                  </a:cubicBezTo>
                  <a:cubicBezTo>
                    <a:pt x="561" y="734"/>
                    <a:pt x="496" y="734"/>
                    <a:pt x="432" y="734"/>
                  </a:cubicBezTo>
                  <a:cubicBezTo>
                    <a:pt x="496" y="734"/>
                    <a:pt x="561" y="734"/>
                    <a:pt x="626" y="713"/>
                  </a:cubicBezTo>
                  <a:cubicBezTo>
                    <a:pt x="669" y="692"/>
                    <a:pt x="713" y="670"/>
                    <a:pt x="756" y="648"/>
                  </a:cubicBezTo>
                  <a:cubicBezTo>
                    <a:pt x="778" y="627"/>
                    <a:pt x="799" y="584"/>
                    <a:pt x="821" y="540"/>
                  </a:cubicBezTo>
                  <a:cubicBezTo>
                    <a:pt x="864" y="497"/>
                    <a:pt x="886" y="432"/>
                    <a:pt x="886" y="367"/>
                  </a:cubicBezTo>
                  <a:cubicBezTo>
                    <a:pt x="907" y="432"/>
                    <a:pt x="886" y="497"/>
                    <a:pt x="842" y="562"/>
                  </a:cubicBezTo>
                  <a:cubicBezTo>
                    <a:pt x="842" y="562"/>
                    <a:pt x="842" y="584"/>
                    <a:pt x="821" y="584"/>
                  </a:cubicBezTo>
                  <a:cubicBezTo>
                    <a:pt x="886" y="562"/>
                    <a:pt x="928" y="519"/>
                    <a:pt x="972" y="475"/>
                  </a:cubicBezTo>
                  <a:cubicBezTo>
                    <a:pt x="1015" y="432"/>
                    <a:pt x="1080" y="389"/>
                    <a:pt x="1145" y="3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3" name="Freeform 12"/>
            <p:cNvSpPr>
              <a:spLocks noChangeArrowheads="1"/>
            </p:cNvSpPr>
            <p:nvPr/>
          </p:nvSpPr>
          <p:spPr bwMode="auto">
            <a:xfrm>
              <a:off x="5039654" y="3552749"/>
              <a:ext cx="931710" cy="406330"/>
            </a:xfrm>
            <a:custGeom>
              <a:avLst/>
              <a:gdLst>
                <a:gd name="T0" fmla="*/ 3131 w 3176"/>
                <a:gd name="T1" fmla="*/ 172 h 1383"/>
                <a:gd name="T2" fmla="*/ 3131 w 3176"/>
                <a:gd name="T3" fmla="*/ 172 h 1383"/>
                <a:gd name="T4" fmla="*/ 3110 w 3176"/>
                <a:gd name="T5" fmla="*/ 86 h 1383"/>
                <a:gd name="T6" fmla="*/ 2981 w 3176"/>
                <a:gd name="T7" fmla="*/ 108 h 1383"/>
                <a:gd name="T8" fmla="*/ 2959 w 3176"/>
                <a:gd name="T9" fmla="*/ 216 h 1383"/>
                <a:gd name="T10" fmla="*/ 2570 w 3176"/>
                <a:gd name="T11" fmla="*/ 454 h 1383"/>
                <a:gd name="T12" fmla="*/ 2117 w 3176"/>
                <a:gd name="T13" fmla="*/ 1188 h 1383"/>
                <a:gd name="T14" fmla="*/ 2138 w 3176"/>
                <a:gd name="T15" fmla="*/ 1036 h 1383"/>
                <a:gd name="T16" fmla="*/ 1944 w 3176"/>
                <a:gd name="T17" fmla="*/ 972 h 1383"/>
                <a:gd name="T18" fmla="*/ 1749 w 3176"/>
                <a:gd name="T19" fmla="*/ 1015 h 1383"/>
                <a:gd name="T20" fmla="*/ 1555 w 3176"/>
                <a:gd name="T21" fmla="*/ 1080 h 1383"/>
                <a:gd name="T22" fmla="*/ 1123 w 3176"/>
                <a:gd name="T23" fmla="*/ 1058 h 1383"/>
                <a:gd name="T24" fmla="*/ 0 w 3176"/>
                <a:gd name="T25" fmla="*/ 454 h 1383"/>
                <a:gd name="T26" fmla="*/ 1641 w 3176"/>
                <a:gd name="T27" fmla="*/ 1339 h 1383"/>
                <a:gd name="T28" fmla="*/ 2722 w 3176"/>
                <a:gd name="T29" fmla="*/ 1101 h 1383"/>
                <a:gd name="T30" fmla="*/ 3131 w 3176"/>
                <a:gd name="T31" fmla="*/ 172 h 1383"/>
                <a:gd name="T32" fmla="*/ 3089 w 3176"/>
                <a:gd name="T33" fmla="*/ 194 h 1383"/>
                <a:gd name="T34" fmla="*/ 3089 w 3176"/>
                <a:gd name="T35" fmla="*/ 194 h 1383"/>
                <a:gd name="T36" fmla="*/ 3067 w 3176"/>
                <a:gd name="T37" fmla="*/ 518 h 1383"/>
                <a:gd name="T38" fmla="*/ 2916 w 3176"/>
                <a:gd name="T39" fmla="*/ 821 h 1383"/>
                <a:gd name="T40" fmla="*/ 2678 w 3176"/>
                <a:gd name="T41" fmla="*/ 1058 h 1383"/>
                <a:gd name="T42" fmla="*/ 2376 w 3176"/>
                <a:gd name="T43" fmla="*/ 1209 h 1383"/>
                <a:gd name="T44" fmla="*/ 2657 w 3176"/>
                <a:gd name="T45" fmla="*/ 1036 h 1383"/>
                <a:gd name="T46" fmla="*/ 2894 w 3176"/>
                <a:gd name="T47" fmla="*/ 799 h 1383"/>
                <a:gd name="T48" fmla="*/ 3045 w 3176"/>
                <a:gd name="T49" fmla="*/ 518 h 1383"/>
                <a:gd name="T50" fmla="*/ 3089 w 3176"/>
                <a:gd name="T51" fmla="*/ 194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83">
                  <a:moveTo>
                    <a:pt x="3131" y="172"/>
                  </a:moveTo>
                  <a:lnTo>
                    <a:pt x="3131" y="172"/>
                  </a:lnTo>
                  <a:cubicBezTo>
                    <a:pt x="3131" y="151"/>
                    <a:pt x="3131" y="108"/>
                    <a:pt x="3110" y="86"/>
                  </a:cubicBezTo>
                  <a:cubicBezTo>
                    <a:pt x="3067" y="43"/>
                    <a:pt x="3002" y="65"/>
                    <a:pt x="2981" y="108"/>
                  </a:cubicBezTo>
                  <a:cubicBezTo>
                    <a:pt x="2959" y="151"/>
                    <a:pt x="2981" y="194"/>
                    <a:pt x="2959" y="216"/>
                  </a:cubicBezTo>
                  <a:cubicBezTo>
                    <a:pt x="2851" y="0"/>
                    <a:pt x="2613" y="194"/>
                    <a:pt x="2570" y="454"/>
                  </a:cubicBezTo>
                  <a:cubicBezTo>
                    <a:pt x="2505" y="756"/>
                    <a:pt x="2376" y="1015"/>
                    <a:pt x="2117" y="1188"/>
                  </a:cubicBezTo>
                  <a:cubicBezTo>
                    <a:pt x="2181" y="1145"/>
                    <a:pt x="2181" y="1080"/>
                    <a:pt x="2138" y="1036"/>
                  </a:cubicBezTo>
                  <a:cubicBezTo>
                    <a:pt x="2073" y="972"/>
                    <a:pt x="2008" y="972"/>
                    <a:pt x="1944" y="972"/>
                  </a:cubicBezTo>
                  <a:cubicBezTo>
                    <a:pt x="1879" y="993"/>
                    <a:pt x="1814" y="1015"/>
                    <a:pt x="1749" y="1015"/>
                  </a:cubicBezTo>
                  <a:cubicBezTo>
                    <a:pt x="1685" y="1036"/>
                    <a:pt x="1620" y="1058"/>
                    <a:pt x="1555" y="1080"/>
                  </a:cubicBezTo>
                  <a:cubicBezTo>
                    <a:pt x="1404" y="1080"/>
                    <a:pt x="1274" y="1080"/>
                    <a:pt x="1123" y="1058"/>
                  </a:cubicBezTo>
                  <a:cubicBezTo>
                    <a:pt x="712" y="1015"/>
                    <a:pt x="259" y="799"/>
                    <a:pt x="0" y="454"/>
                  </a:cubicBezTo>
                  <a:cubicBezTo>
                    <a:pt x="410" y="993"/>
                    <a:pt x="950" y="1274"/>
                    <a:pt x="1641" y="1339"/>
                  </a:cubicBezTo>
                  <a:cubicBezTo>
                    <a:pt x="2008" y="1382"/>
                    <a:pt x="2419" y="1318"/>
                    <a:pt x="2722" y="1101"/>
                  </a:cubicBezTo>
                  <a:cubicBezTo>
                    <a:pt x="3045" y="886"/>
                    <a:pt x="3175" y="540"/>
                    <a:pt x="3131" y="172"/>
                  </a:cubicBezTo>
                  <a:close/>
                  <a:moveTo>
                    <a:pt x="3089" y="194"/>
                  </a:moveTo>
                  <a:lnTo>
                    <a:pt x="3089" y="194"/>
                  </a:lnTo>
                  <a:cubicBezTo>
                    <a:pt x="3089" y="302"/>
                    <a:pt x="3089" y="431"/>
                    <a:pt x="3067" y="518"/>
                  </a:cubicBezTo>
                  <a:cubicBezTo>
                    <a:pt x="3024" y="626"/>
                    <a:pt x="2981" y="734"/>
                    <a:pt x="2916" y="821"/>
                  </a:cubicBezTo>
                  <a:cubicBezTo>
                    <a:pt x="2851" y="907"/>
                    <a:pt x="2764" y="993"/>
                    <a:pt x="2678" y="1058"/>
                  </a:cubicBezTo>
                  <a:cubicBezTo>
                    <a:pt x="2592" y="1123"/>
                    <a:pt x="2484" y="1166"/>
                    <a:pt x="2376" y="1209"/>
                  </a:cubicBezTo>
                  <a:cubicBezTo>
                    <a:pt x="2484" y="1166"/>
                    <a:pt x="2570" y="1101"/>
                    <a:pt x="2657" y="1036"/>
                  </a:cubicBezTo>
                  <a:cubicBezTo>
                    <a:pt x="2743" y="972"/>
                    <a:pt x="2829" y="886"/>
                    <a:pt x="2894" y="799"/>
                  </a:cubicBezTo>
                  <a:cubicBezTo>
                    <a:pt x="2959" y="734"/>
                    <a:pt x="3002" y="626"/>
                    <a:pt x="3045" y="518"/>
                  </a:cubicBezTo>
                  <a:cubicBezTo>
                    <a:pt x="3067" y="410"/>
                    <a:pt x="3089" y="302"/>
                    <a:pt x="3089" y="19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4" name="Freeform 13"/>
            <p:cNvSpPr>
              <a:spLocks noChangeArrowheads="1"/>
            </p:cNvSpPr>
            <p:nvPr/>
          </p:nvSpPr>
          <p:spPr bwMode="auto">
            <a:xfrm>
              <a:off x="5590915" y="3832263"/>
              <a:ext cx="399860" cy="190224"/>
            </a:xfrm>
            <a:custGeom>
              <a:avLst/>
              <a:gdLst>
                <a:gd name="T0" fmla="*/ 0 w 1362"/>
                <a:gd name="T1" fmla="*/ 454 h 649"/>
                <a:gd name="T2" fmla="*/ 0 w 1362"/>
                <a:gd name="T3" fmla="*/ 454 h 649"/>
                <a:gd name="T4" fmla="*/ 820 w 1362"/>
                <a:gd name="T5" fmla="*/ 432 h 649"/>
                <a:gd name="T6" fmla="*/ 950 w 1362"/>
                <a:gd name="T7" fmla="*/ 389 h 649"/>
                <a:gd name="T8" fmla="*/ 1080 w 1362"/>
                <a:gd name="T9" fmla="*/ 432 h 649"/>
                <a:gd name="T10" fmla="*/ 1145 w 1362"/>
                <a:gd name="T11" fmla="*/ 540 h 649"/>
                <a:gd name="T12" fmla="*/ 1015 w 1362"/>
                <a:gd name="T13" fmla="*/ 605 h 649"/>
                <a:gd name="T14" fmla="*/ 1275 w 1362"/>
                <a:gd name="T15" fmla="*/ 583 h 649"/>
                <a:gd name="T16" fmla="*/ 1317 w 1362"/>
                <a:gd name="T17" fmla="*/ 345 h 649"/>
                <a:gd name="T18" fmla="*/ 1102 w 1362"/>
                <a:gd name="T19" fmla="*/ 216 h 649"/>
                <a:gd name="T20" fmla="*/ 1166 w 1362"/>
                <a:gd name="T21" fmla="*/ 151 h 649"/>
                <a:gd name="T22" fmla="*/ 950 w 1362"/>
                <a:gd name="T23" fmla="*/ 195 h 649"/>
                <a:gd name="T24" fmla="*/ 0 w 1362"/>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454"/>
                  </a:moveTo>
                  <a:lnTo>
                    <a:pt x="0" y="454"/>
                  </a:lnTo>
                  <a:cubicBezTo>
                    <a:pt x="281" y="518"/>
                    <a:pt x="540" y="518"/>
                    <a:pt x="820" y="432"/>
                  </a:cubicBezTo>
                  <a:cubicBezTo>
                    <a:pt x="864" y="410"/>
                    <a:pt x="907" y="410"/>
                    <a:pt x="950" y="389"/>
                  </a:cubicBezTo>
                  <a:cubicBezTo>
                    <a:pt x="993" y="389"/>
                    <a:pt x="1037" y="389"/>
                    <a:pt x="1080" y="432"/>
                  </a:cubicBezTo>
                  <a:cubicBezTo>
                    <a:pt x="1123" y="454"/>
                    <a:pt x="1145" y="497"/>
                    <a:pt x="1145" y="540"/>
                  </a:cubicBezTo>
                  <a:cubicBezTo>
                    <a:pt x="1123" y="583"/>
                    <a:pt x="1058" y="627"/>
                    <a:pt x="1015" y="605"/>
                  </a:cubicBezTo>
                  <a:cubicBezTo>
                    <a:pt x="1102" y="627"/>
                    <a:pt x="1210" y="648"/>
                    <a:pt x="1275" y="583"/>
                  </a:cubicBezTo>
                  <a:cubicBezTo>
                    <a:pt x="1339" y="518"/>
                    <a:pt x="1361" y="410"/>
                    <a:pt x="1317" y="345"/>
                  </a:cubicBezTo>
                  <a:cubicBezTo>
                    <a:pt x="1275" y="259"/>
                    <a:pt x="1188" y="216"/>
                    <a:pt x="1102" y="216"/>
                  </a:cubicBezTo>
                  <a:cubicBezTo>
                    <a:pt x="1123" y="195"/>
                    <a:pt x="1166" y="173"/>
                    <a:pt x="1166" y="151"/>
                  </a:cubicBezTo>
                  <a:cubicBezTo>
                    <a:pt x="1231" y="0"/>
                    <a:pt x="972" y="173"/>
                    <a:pt x="950" y="195"/>
                  </a:cubicBezTo>
                  <a:cubicBezTo>
                    <a:pt x="691" y="345"/>
                    <a:pt x="302" y="518"/>
                    <a:pt x="0"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5" name="Freeform 14"/>
            <p:cNvSpPr>
              <a:spLocks noChangeArrowheads="1"/>
            </p:cNvSpPr>
            <p:nvPr/>
          </p:nvSpPr>
          <p:spPr bwMode="auto">
            <a:xfrm>
              <a:off x="4595798" y="3541103"/>
              <a:ext cx="640550" cy="665138"/>
            </a:xfrm>
            <a:custGeom>
              <a:avLst/>
              <a:gdLst>
                <a:gd name="T0" fmla="*/ 2182 w 2183"/>
                <a:gd name="T1" fmla="*/ 1728 h 2268"/>
                <a:gd name="T2" fmla="*/ 2182 w 2183"/>
                <a:gd name="T3" fmla="*/ 1728 h 2268"/>
                <a:gd name="T4" fmla="*/ 1339 w 2183"/>
                <a:gd name="T5" fmla="*/ 691 h 2268"/>
                <a:gd name="T6" fmla="*/ 626 w 2183"/>
                <a:gd name="T7" fmla="*/ 43 h 2268"/>
                <a:gd name="T8" fmla="*/ 410 w 2183"/>
                <a:gd name="T9" fmla="*/ 0 h 2268"/>
                <a:gd name="T10" fmla="*/ 0 w 2183"/>
                <a:gd name="T11" fmla="*/ 43 h 2268"/>
                <a:gd name="T12" fmla="*/ 778 w 2183"/>
                <a:gd name="T13" fmla="*/ 302 h 2268"/>
                <a:gd name="T14" fmla="*/ 1015 w 2183"/>
                <a:gd name="T15" fmla="*/ 777 h 2268"/>
                <a:gd name="T16" fmla="*/ 886 w 2183"/>
                <a:gd name="T17" fmla="*/ 906 h 2268"/>
                <a:gd name="T18" fmla="*/ 734 w 2183"/>
                <a:gd name="T19" fmla="*/ 820 h 2268"/>
                <a:gd name="T20" fmla="*/ 821 w 2183"/>
                <a:gd name="T21" fmla="*/ 1015 h 2268"/>
                <a:gd name="T22" fmla="*/ 1037 w 2183"/>
                <a:gd name="T23" fmla="*/ 950 h 2268"/>
                <a:gd name="T24" fmla="*/ 778 w 2183"/>
                <a:gd name="T25" fmla="*/ 1663 h 2268"/>
                <a:gd name="T26" fmla="*/ 929 w 2183"/>
                <a:gd name="T27" fmla="*/ 1641 h 2268"/>
                <a:gd name="T28" fmla="*/ 799 w 2183"/>
                <a:gd name="T29" fmla="*/ 1922 h 2268"/>
                <a:gd name="T30" fmla="*/ 1123 w 2183"/>
                <a:gd name="T31" fmla="*/ 1749 h 2268"/>
                <a:gd name="T32" fmla="*/ 1663 w 2183"/>
                <a:gd name="T33" fmla="*/ 2267 h 2268"/>
                <a:gd name="T34" fmla="*/ 1771 w 2183"/>
                <a:gd name="T35" fmla="*/ 1620 h 2268"/>
                <a:gd name="T36" fmla="*/ 2182 w 2183"/>
                <a:gd name="T37" fmla="*/ 1728 h 2268"/>
                <a:gd name="T38" fmla="*/ 1339 w 2183"/>
                <a:gd name="T39" fmla="*/ 1555 h 2268"/>
                <a:gd name="T40" fmla="*/ 1339 w 2183"/>
                <a:gd name="T41" fmla="*/ 1555 h 2268"/>
                <a:gd name="T42" fmla="*/ 1555 w 2183"/>
                <a:gd name="T43" fmla="*/ 2073 h 2268"/>
                <a:gd name="T44" fmla="*/ 1425 w 2183"/>
                <a:gd name="T45" fmla="*/ 1835 h 2268"/>
                <a:gd name="T46" fmla="*/ 1318 w 2183"/>
                <a:gd name="T47" fmla="*/ 1555 h 2268"/>
                <a:gd name="T48" fmla="*/ 1210 w 2183"/>
                <a:gd name="T49" fmla="*/ 993 h 2268"/>
                <a:gd name="T50" fmla="*/ 1037 w 2183"/>
                <a:gd name="T51" fmla="*/ 474 h 2268"/>
                <a:gd name="T52" fmla="*/ 951 w 2183"/>
                <a:gd name="T53" fmla="*/ 345 h 2268"/>
                <a:gd name="T54" fmla="*/ 842 w 2183"/>
                <a:gd name="T55" fmla="*/ 259 h 2268"/>
                <a:gd name="T56" fmla="*/ 734 w 2183"/>
                <a:gd name="T57" fmla="*/ 172 h 2268"/>
                <a:gd name="T58" fmla="*/ 605 w 2183"/>
                <a:gd name="T59" fmla="*/ 129 h 2268"/>
                <a:gd name="T60" fmla="*/ 734 w 2183"/>
                <a:gd name="T61" fmla="*/ 172 h 2268"/>
                <a:gd name="T62" fmla="*/ 864 w 2183"/>
                <a:gd name="T63" fmla="*/ 237 h 2268"/>
                <a:gd name="T64" fmla="*/ 1058 w 2183"/>
                <a:gd name="T65" fmla="*/ 453 h 2268"/>
                <a:gd name="T66" fmla="*/ 1253 w 2183"/>
                <a:gd name="T67" fmla="*/ 993 h 2268"/>
                <a:gd name="T68" fmla="*/ 1339 w 2183"/>
                <a:gd name="T69" fmla="*/ 1555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68">
                  <a:moveTo>
                    <a:pt x="2182" y="1728"/>
                  </a:moveTo>
                  <a:lnTo>
                    <a:pt x="2182" y="1728"/>
                  </a:lnTo>
                  <a:cubicBezTo>
                    <a:pt x="1771" y="1555"/>
                    <a:pt x="1512" y="1079"/>
                    <a:pt x="1339" y="691"/>
                  </a:cubicBezTo>
                  <a:cubicBezTo>
                    <a:pt x="1188" y="367"/>
                    <a:pt x="951" y="129"/>
                    <a:pt x="626" y="43"/>
                  </a:cubicBezTo>
                  <a:cubicBezTo>
                    <a:pt x="562" y="21"/>
                    <a:pt x="475" y="0"/>
                    <a:pt x="410" y="0"/>
                  </a:cubicBezTo>
                  <a:cubicBezTo>
                    <a:pt x="259" y="0"/>
                    <a:pt x="130" y="43"/>
                    <a:pt x="0" y="43"/>
                  </a:cubicBezTo>
                  <a:cubicBezTo>
                    <a:pt x="281" y="43"/>
                    <a:pt x="583" y="108"/>
                    <a:pt x="778" y="302"/>
                  </a:cubicBezTo>
                  <a:cubicBezTo>
                    <a:pt x="907" y="410"/>
                    <a:pt x="1080" y="604"/>
                    <a:pt x="1015" y="777"/>
                  </a:cubicBezTo>
                  <a:cubicBezTo>
                    <a:pt x="993" y="842"/>
                    <a:pt x="951" y="885"/>
                    <a:pt x="886" y="906"/>
                  </a:cubicBezTo>
                  <a:cubicBezTo>
                    <a:pt x="821" y="929"/>
                    <a:pt x="734" y="885"/>
                    <a:pt x="734" y="820"/>
                  </a:cubicBezTo>
                  <a:cubicBezTo>
                    <a:pt x="713" y="885"/>
                    <a:pt x="756" y="993"/>
                    <a:pt x="821" y="1015"/>
                  </a:cubicBezTo>
                  <a:cubicBezTo>
                    <a:pt x="907" y="1058"/>
                    <a:pt x="993" y="1015"/>
                    <a:pt x="1037" y="950"/>
                  </a:cubicBezTo>
                  <a:cubicBezTo>
                    <a:pt x="1058" y="1231"/>
                    <a:pt x="951" y="1447"/>
                    <a:pt x="778" y="1663"/>
                  </a:cubicBezTo>
                  <a:cubicBezTo>
                    <a:pt x="778" y="1663"/>
                    <a:pt x="864" y="1663"/>
                    <a:pt x="929" y="1641"/>
                  </a:cubicBezTo>
                  <a:cubicBezTo>
                    <a:pt x="929" y="1641"/>
                    <a:pt x="907" y="1749"/>
                    <a:pt x="799" y="1922"/>
                  </a:cubicBezTo>
                  <a:cubicBezTo>
                    <a:pt x="951" y="1857"/>
                    <a:pt x="993" y="1857"/>
                    <a:pt x="1123" y="1749"/>
                  </a:cubicBezTo>
                  <a:cubicBezTo>
                    <a:pt x="1101" y="2138"/>
                    <a:pt x="1512" y="2030"/>
                    <a:pt x="1663" y="2267"/>
                  </a:cubicBezTo>
                  <a:cubicBezTo>
                    <a:pt x="1512" y="2052"/>
                    <a:pt x="1944" y="1792"/>
                    <a:pt x="1771" y="1620"/>
                  </a:cubicBezTo>
                  <a:cubicBezTo>
                    <a:pt x="1901" y="1684"/>
                    <a:pt x="2030" y="1749"/>
                    <a:pt x="2182" y="1728"/>
                  </a:cubicBezTo>
                  <a:close/>
                  <a:moveTo>
                    <a:pt x="1339" y="1555"/>
                  </a:moveTo>
                  <a:lnTo>
                    <a:pt x="1339" y="1555"/>
                  </a:lnTo>
                  <a:cubicBezTo>
                    <a:pt x="1383" y="1728"/>
                    <a:pt x="1469" y="1922"/>
                    <a:pt x="1555" y="2073"/>
                  </a:cubicBezTo>
                  <a:cubicBezTo>
                    <a:pt x="1512" y="1987"/>
                    <a:pt x="1469" y="1922"/>
                    <a:pt x="1425" y="1835"/>
                  </a:cubicBezTo>
                  <a:cubicBezTo>
                    <a:pt x="1383" y="1749"/>
                    <a:pt x="1339" y="1641"/>
                    <a:pt x="1318" y="1555"/>
                  </a:cubicBezTo>
                  <a:cubicBezTo>
                    <a:pt x="1274" y="1382"/>
                    <a:pt x="1253" y="1188"/>
                    <a:pt x="1210" y="993"/>
                  </a:cubicBezTo>
                  <a:cubicBezTo>
                    <a:pt x="1188" y="820"/>
                    <a:pt x="1123" y="626"/>
                    <a:pt x="1037" y="474"/>
                  </a:cubicBezTo>
                  <a:cubicBezTo>
                    <a:pt x="1015" y="432"/>
                    <a:pt x="972" y="388"/>
                    <a:pt x="951" y="345"/>
                  </a:cubicBezTo>
                  <a:cubicBezTo>
                    <a:pt x="929" y="324"/>
                    <a:pt x="886" y="280"/>
                    <a:pt x="842" y="259"/>
                  </a:cubicBezTo>
                  <a:cubicBezTo>
                    <a:pt x="821" y="215"/>
                    <a:pt x="778" y="194"/>
                    <a:pt x="734" y="172"/>
                  </a:cubicBezTo>
                  <a:cubicBezTo>
                    <a:pt x="691" y="151"/>
                    <a:pt x="648" y="129"/>
                    <a:pt x="605" y="129"/>
                  </a:cubicBezTo>
                  <a:cubicBezTo>
                    <a:pt x="648" y="129"/>
                    <a:pt x="691" y="151"/>
                    <a:pt x="734" y="172"/>
                  </a:cubicBezTo>
                  <a:cubicBezTo>
                    <a:pt x="778" y="194"/>
                    <a:pt x="821" y="215"/>
                    <a:pt x="864" y="237"/>
                  </a:cubicBezTo>
                  <a:cubicBezTo>
                    <a:pt x="929" y="302"/>
                    <a:pt x="993" y="388"/>
                    <a:pt x="1058" y="453"/>
                  </a:cubicBezTo>
                  <a:cubicBezTo>
                    <a:pt x="1145" y="626"/>
                    <a:pt x="1210" y="799"/>
                    <a:pt x="1253" y="993"/>
                  </a:cubicBezTo>
                  <a:cubicBezTo>
                    <a:pt x="1274" y="1188"/>
                    <a:pt x="1296" y="1361"/>
                    <a:pt x="1339" y="155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6" name="Freeform 15"/>
            <p:cNvSpPr>
              <a:spLocks noChangeArrowheads="1"/>
            </p:cNvSpPr>
            <p:nvPr/>
          </p:nvSpPr>
          <p:spPr bwMode="auto">
            <a:xfrm>
              <a:off x="5039654" y="3724857"/>
              <a:ext cx="456797" cy="349391"/>
            </a:xfrm>
            <a:custGeom>
              <a:avLst/>
              <a:gdLst>
                <a:gd name="T0" fmla="*/ 1555 w 1556"/>
                <a:gd name="T1" fmla="*/ 929 h 1189"/>
                <a:gd name="T2" fmla="*/ 1555 w 1556"/>
                <a:gd name="T3" fmla="*/ 929 h 1189"/>
                <a:gd name="T4" fmla="*/ 0 w 1556"/>
                <a:gd name="T5" fmla="*/ 0 h 1189"/>
                <a:gd name="T6" fmla="*/ 1144 w 1556"/>
                <a:gd name="T7" fmla="*/ 1188 h 1189"/>
                <a:gd name="T8" fmla="*/ 907 w 1556"/>
                <a:gd name="T9" fmla="*/ 907 h 1189"/>
                <a:gd name="T10" fmla="*/ 1555 w 1556"/>
                <a:gd name="T11" fmla="*/ 929 h 1189"/>
                <a:gd name="T12" fmla="*/ 1167 w 1556"/>
                <a:gd name="T13" fmla="*/ 864 h 1189"/>
                <a:gd name="T14" fmla="*/ 1167 w 1556"/>
                <a:gd name="T15" fmla="*/ 864 h 1189"/>
                <a:gd name="T16" fmla="*/ 907 w 1556"/>
                <a:gd name="T17" fmla="*/ 799 h 1189"/>
                <a:gd name="T18" fmla="*/ 670 w 1556"/>
                <a:gd name="T19" fmla="*/ 670 h 1189"/>
                <a:gd name="T20" fmla="*/ 453 w 1556"/>
                <a:gd name="T21" fmla="*/ 518 h 1189"/>
                <a:gd name="T22" fmla="*/ 259 w 1556"/>
                <a:gd name="T23" fmla="*/ 345 h 1189"/>
                <a:gd name="T24" fmla="*/ 453 w 1556"/>
                <a:gd name="T25" fmla="*/ 518 h 1189"/>
                <a:gd name="T26" fmla="*/ 670 w 1556"/>
                <a:gd name="T27" fmla="*/ 648 h 1189"/>
                <a:gd name="T28" fmla="*/ 929 w 1556"/>
                <a:gd name="T29" fmla="*/ 777 h 1189"/>
                <a:gd name="T30" fmla="*/ 1167 w 1556"/>
                <a:gd name="T31" fmla="*/ 864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89">
                  <a:moveTo>
                    <a:pt x="1555" y="929"/>
                  </a:moveTo>
                  <a:lnTo>
                    <a:pt x="1555" y="929"/>
                  </a:lnTo>
                  <a:cubicBezTo>
                    <a:pt x="950" y="777"/>
                    <a:pt x="410" y="453"/>
                    <a:pt x="0" y="0"/>
                  </a:cubicBezTo>
                  <a:cubicBezTo>
                    <a:pt x="173" y="345"/>
                    <a:pt x="712" y="1123"/>
                    <a:pt x="1144" y="1188"/>
                  </a:cubicBezTo>
                  <a:cubicBezTo>
                    <a:pt x="1144" y="1166"/>
                    <a:pt x="950" y="994"/>
                    <a:pt x="907" y="907"/>
                  </a:cubicBezTo>
                  <a:cubicBezTo>
                    <a:pt x="1080" y="1015"/>
                    <a:pt x="1361" y="1037"/>
                    <a:pt x="1555" y="929"/>
                  </a:cubicBezTo>
                  <a:close/>
                  <a:moveTo>
                    <a:pt x="1167" y="864"/>
                  </a:moveTo>
                  <a:lnTo>
                    <a:pt x="1167" y="864"/>
                  </a:lnTo>
                  <a:cubicBezTo>
                    <a:pt x="1080" y="842"/>
                    <a:pt x="994" y="821"/>
                    <a:pt x="907" y="799"/>
                  </a:cubicBezTo>
                  <a:cubicBezTo>
                    <a:pt x="821" y="756"/>
                    <a:pt x="735" y="712"/>
                    <a:pt x="670" y="670"/>
                  </a:cubicBezTo>
                  <a:cubicBezTo>
                    <a:pt x="583" y="626"/>
                    <a:pt x="518" y="583"/>
                    <a:pt x="453" y="518"/>
                  </a:cubicBezTo>
                  <a:cubicBezTo>
                    <a:pt x="389" y="475"/>
                    <a:pt x="324" y="410"/>
                    <a:pt x="259" y="345"/>
                  </a:cubicBezTo>
                  <a:cubicBezTo>
                    <a:pt x="324" y="389"/>
                    <a:pt x="389" y="453"/>
                    <a:pt x="453" y="518"/>
                  </a:cubicBezTo>
                  <a:cubicBezTo>
                    <a:pt x="540" y="562"/>
                    <a:pt x="605" y="605"/>
                    <a:pt x="670" y="648"/>
                  </a:cubicBezTo>
                  <a:cubicBezTo>
                    <a:pt x="756" y="712"/>
                    <a:pt x="842" y="735"/>
                    <a:pt x="929" y="777"/>
                  </a:cubicBezTo>
                  <a:cubicBezTo>
                    <a:pt x="994" y="821"/>
                    <a:pt x="1080" y="842"/>
                    <a:pt x="1167" y="86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7" name="Freeform 16"/>
            <p:cNvSpPr>
              <a:spLocks noChangeArrowheads="1"/>
            </p:cNvSpPr>
            <p:nvPr/>
          </p:nvSpPr>
          <p:spPr bwMode="auto">
            <a:xfrm>
              <a:off x="4584151" y="3609688"/>
              <a:ext cx="216106" cy="240691"/>
            </a:xfrm>
            <a:custGeom>
              <a:avLst/>
              <a:gdLst>
                <a:gd name="T0" fmla="*/ 0 w 735"/>
                <a:gd name="T1" fmla="*/ 0 h 822"/>
                <a:gd name="T2" fmla="*/ 0 w 735"/>
                <a:gd name="T3" fmla="*/ 0 h 822"/>
                <a:gd name="T4" fmla="*/ 518 w 735"/>
                <a:gd name="T5" fmla="*/ 692 h 822"/>
                <a:gd name="T6" fmla="*/ 0 w 735"/>
                <a:gd name="T7" fmla="*/ 0 h 822"/>
              </a:gdLst>
              <a:ahLst/>
              <a:cxnLst>
                <a:cxn ang="0">
                  <a:pos x="T0" y="T1"/>
                </a:cxn>
                <a:cxn ang="0">
                  <a:pos x="T2" y="T3"/>
                </a:cxn>
                <a:cxn ang="0">
                  <a:pos x="T4" y="T5"/>
                </a:cxn>
                <a:cxn ang="0">
                  <a:pos x="T6" y="T7"/>
                </a:cxn>
              </a:cxnLst>
              <a:rect l="0" t="0" r="r" b="b"/>
              <a:pathLst>
                <a:path w="735" h="822">
                  <a:moveTo>
                    <a:pt x="0" y="0"/>
                  </a:moveTo>
                  <a:lnTo>
                    <a:pt x="0" y="0"/>
                  </a:lnTo>
                  <a:cubicBezTo>
                    <a:pt x="0" y="0"/>
                    <a:pt x="302" y="821"/>
                    <a:pt x="518" y="692"/>
                  </a:cubicBezTo>
                  <a:cubicBezTo>
                    <a:pt x="734" y="562"/>
                    <a:pt x="0" y="0"/>
                    <a:pt x="0"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grpSp>
        <p:nvGrpSpPr>
          <p:cNvPr id="18" name="Group 17"/>
          <p:cNvGrpSpPr/>
          <p:nvPr userDrawn="1"/>
        </p:nvGrpSpPr>
        <p:grpSpPr>
          <a:xfrm>
            <a:off x="3959326" y="183176"/>
            <a:ext cx="1197890" cy="281348"/>
            <a:chOff x="3125767" y="739503"/>
            <a:chExt cx="2865008" cy="672901"/>
          </a:xfrm>
        </p:grpSpPr>
        <p:sp>
          <p:nvSpPr>
            <p:cNvPr id="19" name="Freeform 18"/>
            <p:cNvSpPr>
              <a:spLocks noChangeArrowheads="1"/>
            </p:cNvSpPr>
            <p:nvPr/>
          </p:nvSpPr>
          <p:spPr bwMode="auto">
            <a:xfrm>
              <a:off x="5229878" y="1107010"/>
              <a:ext cx="417975" cy="247161"/>
            </a:xfrm>
            <a:custGeom>
              <a:avLst/>
              <a:gdLst>
                <a:gd name="T0" fmla="*/ 1188 w 1426"/>
                <a:gd name="T1" fmla="*/ 346 h 844"/>
                <a:gd name="T2" fmla="*/ 1188 w 1426"/>
                <a:gd name="T3" fmla="*/ 346 h 844"/>
                <a:gd name="T4" fmla="*/ 993 w 1426"/>
                <a:gd name="T5" fmla="*/ 194 h 844"/>
                <a:gd name="T6" fmla="*/ 410 w 1426"/>
                <a:gd name="T7" fmla="*/ 21 h 844"/>
                <a:gd name="T8" fmla="*/ 0 w 1426"/>
                <a:gd name="T9" fmla="*/ 173 h 844"/>
                <a:gd name="T10" fmla="*/ 194 w 1426"/>
                <a:gd name="T11" fmla="*/ 151 h 844"/>
                <a:gd name="T12" fmla="*/ 540 w 1426"/>
                <a:gd name="T13" fmla="*/ 388 h 844"/>
                <a:gd name="T14" fmla="*/ 475 w 1426"/>
                <a:gd name="T15" fmla="*/ 820 h 844"/>
                <a:gd name="T16" fmla="*/ 648 w 1426"/>
                <a:gd name="T17" fmla="*/ 799 h 844"/>
                <a:gd name="T18" fmla="*/ 713 w 1426"/>
                <a:gd name="T19" fmla="*/ 626 h 844"/>
                <a:gd name="T20" fmla="*/ 842 w 1426"/>
                <a:gd name="T21" fmla="*/ 713 h 844"/>
                <a:gd name="T22" fmla="*/ 972 w 1426"/>
                <a:gd name="T23" fmla="*/ 691 h 844"/>
                <a:gd name="T24" fmla="*/ 950 w 1426"/>
                <a:gd name="T25" fmla="*/ 561 h 844"/>
                <a:gd name="T26" fmla="*/ 1231 w 1426"/>
                <a:gd name="T27" fmla="*/ 583 h 844"/>
                <a:gd name="T28" fmla="*/ 1425 w 1426"/>
                <a:gd name="T29" fmla="*/ 367 h 844"/>
                <a:gd name="T30" fmla="*/ 1188 w 1426"/>
                <a:gd name="T31" fmla="*/ 346 h 844"/>
                <a:gd name="T32" fmla="*/ 972 w 1426"/>
                <a:gd name="T33" fmla="*/ 388 h 844"/>
                <a:gd name="T34" fmla="*/ 972 w 1426"/>
                <a:gd name="T35" fmla="*/ 388 h 844"/>
                <a:gd name="T36" fmla="*/ 821 w 1426"/>
                <a:gd name="T37" fmla="*/ 259 h 844"/>
                <a:gd name="T38" fmla="*/ 842 w 1426"/>
                <a:gd name="T39" fmla="*/ 302 h 844"/>
                <a:gd name="T40" fmla="*/ 886 w 1426"/>
                <a:gd name="T41" fmla="*/ 497 h 844"/>
                <a:gd name="T42" fmla="*/ 821 w 1426"/>
                <a:gd name="T43" fmla="*/ 302 h 844"/>
                <a:gd name="T44" fmla="*/ 756 w 1426"/>
                <a:gd name="T45" fmla="*/ 194 h 844"/>
                <a:gd name="T46" fmla="*/ 626 w 1426"/>
                <a:gd name="T47" fmla="*/ 151 h 844"/>
                <a:gd name="T48" fmla="*/ 432 w 1426"/>
                <a:gd name="T49" fmla="*/ 129 h 844"/>
                <a:gd name="T50" fmla="*/ 648 w 1426"/>
                <a:gd name="T51" fmla="*/ 129 h 844"/>
                <a:gd name="T52" fmla="*/ 821 w 1426"/>
                <a:gd name="T53" fmla="*/ 238 h 844"/>
                <a:gd name="T54" fmla="*/ 972 w 1426"/>
                <a:gd name="T55" fmla="*/ 367 h 844"/>
                <a:gd name="T56" fmla="*/ 1145 w 1426"/>
                <a:gd name="T57" fmla="*/ 475 h 844"/>
                <a:gd name="T58" fmla="*/ 972 w 1426"/>
                <a:gd name="T59" fmla="*/ 388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188" y="346"/>
                  </a:moveTo>
                  <a:lnTo>
                    <a:pt x="1188" y="346"/>
                  </a:lnTo>
                  <a:cubicBezTo>
                    <a:pt x="1123" y="302"/>
                    <a:pt x="1058" y="259"/>
                    <a:pt x="993" y="194"/>
                  </a:cubicBezTo>
                  <a:cubicBezTo>
                    <a:pt x="821" y="65"/>
                    <a:pt x="605" y="0"/>
                    <a:pt x="410" y="21"/>
                  </a:cubicBezTo>
                  <a:cubicBezTo>
                    <a:pt x="259" y="43"/>
                    <a:pt x="129" y="86"/>
                    <a:pt x="0" y="173"/>
                  </a:cubicBezTo>
                  <a:cubicBezTo>
                    <a:pt x="64" y="151"/>
                    <a:pt x="129" y="151"/>
                    <a:pt x="194" y="151"/>
                  </a:cubicBezTo>
                  <a:cubicBezTo>
                    <a:pt x="346" y="151"/>
                    <a:pt x="496" y="259"/>
                    <a:pt x="540" y="388"/>
                  </a:cubicBezTo>
                  <a:cubicBezTo>
                    <a:pt x="605" y="518"/>
                    <a:pt x="561" y="713"/>
                    <a:pt x="475" y="820"/>
                  </a:cubicBezTo>
                  <a:cubicBezTo>
                    <a:pt x="519" y="843"/>
                    <a:pt x="605" y="843"/>
                    <a:pt x="648" y="799"/>
                  </a:cubicBezTo>
                  <a:cubicBezTo>
                    <a:pt x="713" y="778"/>
                    <a:pt x="734" y="691"/>
                    <a:pt x="713" y="626"/>
                  </a:cubicBezTo>
                  <a:cubicBezTo>
                    <a:pt x="756" y="670"/>
                    <a:pt x="778" y="691"/>
                    <a:pt x="842" y="713"/>
                  </a:cubicBezTo>
                  <a:cubicBezTo>
                    <a:pt x="886" y="734"/>
                    <a:pt x="928" y="734"/>
                    <a:pt x="972" y="691"/>
                  </a:cubicBezTo>
                  <a:cubicBezTo>
                    <a:pt x="993" y="648"/>
                    <a:pt x="972" y="605"/>
                    <a:pt x="950" y="561"/>
                  </a:cubicBezTo>
                  <a:cubicBezTo>
                    <a:pt x="1037" y="605"/>
                    <a:pt x="1145" y="626"/>
                    <a:pt x="1231" y="583"/>
                  </a:cubicBezTo>
                  <a:cubicBezTo>
                    <a:pt x="1317" y="561"/>
                    <a:pt x="1382" y="475"/>
                    <a:pt x="1425" y="367"/>
                  </a:cubicBezTo>
                  <a:cubicBezTo>
                    <a:pt x="1339" y="411"/>
                    <a:pt x="1253" y="388"/>
                    <a:pt x="1188" y="346"/>
                  </a:cubicBezTo>
                  <a:close/>
                  <a:moveTo>
                    <a:pt x="972" y="388"/>
                  </a:moveTo>
                  <a:lnTo>
                    <a:pt x="972" y="388"/>
                  </a:lnTo>
                  <a:cubicBezTo>
                    <a:pt x="928" y="346"/>
                    <a:pt x="886" y="302"/>
                    <a:pt x="821" y="259"/>
                  </a:cubicBezTo>
                  <a:cubicBezTo>
                    <a:pt x="842" y="281"/>
                    <a:pt x="842" y="281"/>
                    <a:pt x="842" y="302"/>
                  </a:cubicBezTo>
                  <a:cubicBezTo>
                    <a:pt x="886" y="346"/>
                    <a:pt x="907" y="432"/>
                    <a:pt x="886" y="497"/>
                  </a:cubicBezTo>
                  <a:cubicBezTo>
                    <a:pt x="886" y="432"/>
                    <a:pt x="864" y="367"/>
                    <a:pt x="821" y="302"/>
                  </a:cubicBezTo>
                  <a:cubicBezTo>
                    <a:pt x="799" y="281"/>
                    <a:pt x="778" y="238"/>
                    <a:pt x="756" y="194"/>
                  </a:cubicBezTo>
                  <a:cubicBezTo>
                    <a:pt x="713" y="173"/>
                    <a:pt x="669" y="173"/>
                    <a:pt x="626" y="151"/>
                  </a:cubicBezTo>
                  <a:cubicBezTo>
                    <a:pt x="561" y="129"/>
                    <a:pt x="496" y="129"/>
                    <a:pt x="432" y="129"/>
                  </a:cubicBezTo>
                  <a:cubicBezTo>
                    <a:pt x="496" y="108"/>
                    <a:pt x="561" y="108"/>
                    <a:pt x="648" y="129"/>
                  </a:cubicBezTo>
                  <a:cubicBezTo>
                    <a:pt x="713" y="151"/>
                    <a:pt x="778" y="194"/>
                    <a:pt x="821" y="238"/>
                  </a:cubicBezTo>
                  <a:cubicBezTo>
                    <a:pt x="886" y="281"/>
                    <a:pt x="928" y="324"/>
                    <a:pt x="972" y="367"/>
                  </a:cubicBezTo>
                  <a:cubicBezTo>
                    <a:pt x="1037" y="411"/>
                    <a:pt x="1080" y="453"/>
                    <a:pt x="1145" y="475"/>
                  </a:cubicBezTo>
                  <a:cubicBezTo>
                    <a:pt x="1080" y="475"/>
                    <a:pt x="1015" y="432"/>
                    <a:pt x="972" y="38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0" name="Freeform 19"/>
            <p:cNvSpPr>
              <a:spLocks noChangeArrowheads="1"/>
            </p:cNvSpPr>
            <p:nvPr/>
          </p:nvSpPr>
          <p:spPr bwMode="auto">
            <a:xfrm>
              <a:off x="5039654" y="993135"/>
              <a:ext cx="931710" cy="399859"/>
            </a:xfrm>
            <a:custGeom>
              <a:avLst/>
              <a:gdLst>
                <a:gd name="T0" fmla="*/ 2722 w 3176"/>
                <a:gd name="T1" fmla="*/ 259 h 1362"/>
                <a:gd name="T2" fmla="*/ 2722 w 3176"/>
                <a:gd name="T3" fmla="*/ 259 h 1362"/>
                <a:gd name="T4" fmla="*/ 1641 w 3176"/>
                <a:gd name="T5" fmla="*/ 43 h 1362"/>
                <a:gd name="T6" fmla="*/ 0 w 3176"/>
                <a:gd name="T7" fmla="*/ 907 h 1362"/>
                <a:gd name="T8" fmla="*/ 1123 w 3176"/>
                <a:gd name="T9" fmla="*/ 324 h 1362"/>
                <a:gd name="T10" fmla="*/ 1555 w 3176"/>
                <a:gd name="T11" fmla="*/ 303 h 1362"/>
                <a:gd name="T12" fmla="*/ 1749 w 3176"/>
                <a:gd name="T13" fmla="*/ 345 h 1362"/>
                <a:gd name="T14" fmla="*/ 1944 w 3176"/>
                <a:gd name="T15" fmla="*/ 410 h 1362"/>
                <a:gd name="T16" fmla="*/ 2138 w 3176"/>
                <a:gd name="T17" fmla="*/ 345 h 1362"/>
                <a:gd name="T18" fmla="*/ 2117 w 3176"/>
                <a:gd name="T19" fmla="*/ 195 h 1362"/>
                <a:gd name="T20" fmla="*/ 2570 w 3176"/>
                <a:gd name="T21" fmla="*/ 907 h 1362"/>
                <a:gd name="T22" fmla="*/ 2959 w 3176"/>
                <a:gd name="T23" fmla="*/ 1167 h 1362"/>
                <a:gd name="T24" fmla="*/ 2981 w 3176"/>
                <a:gd name="T25" fmla="*/ 1274 h 1362"/>
                <a:gd name="T26" fmla="*/ 3110 w 3176"/>
                <a:gd name="T27" fmla="*/ 1296 h 1362"/>
                <a:gd name="T28" fmla="*/ 3131 w 3176"/>
                <a:gd name="T29" fmla="*/ 1188 h 1362"/>
                <a:gd name="T30" fmla="*/ 2722 w 3176"/>
                <a:gd name="T31" fmla="*/ 259 h 1362"/>
                <a:gd name="T32" fmla="*/ 3045 w 3176"/>
                <a:gd name="T33" fmla="*/ 842 h 1362"/>
                <a:gd name="T34" fmla="*/ 3045 w 3176"/>
                <a:gd name="T35" fmla="*/ 842 h 1362"/>
                <a:gd name="T36" fmla="*/ 2894 w 3176"/>
                <a:gd name="T37" fmla="*/ 562 h 1362"/>
                <a:gd name="T38" fmla="*/ 2657 w 3176"/>
                <a:gd name="T39" fmla="*/ 345 h 1362"/>
                <a:gd name="T40" fmla="*/ 2376 w 3176"/>
                <a:gd name="T41" fmla="*/ 173 h 1362"/>
                <a:gd name="T42" fmla="*/ 2678 w 3176"/>
                <a:gd name="T43" fmla="*/ 324 h 1362"/>
                <a:gd name="T44" fmla="*/ 2916 w 3176"/>
                <a:gd name="T45" fmla="*/ 540 h 1362"/>
                <a:gd name="T46" fmla="*/ 3067 w 3176"/>
                <a:gd name="T47" fmla="*/ 842 h 1362"/>
                <a:gd name="T48" fmla="*/ 3089 w 3176"/>
                <a:gd name="T49" fmla="*/ 1167 h 1362"/>
                <a:gd name="T50" fmla="*/ 3045 w 3176"/>
                <a:gd name="T51" fmla="*/ 84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62">
                  <a:moveTo>
                    <a:pt x="2722" y="259"/>
                  </a:moveTo>
                  <a:lnTo>
                    <a:pt x="2722" y="259"/>
                  </a:lnTo>
                  <a:cubicBezTo>
                    <a:pt x="2419" y="43"/>
                    <a:pt x="2008" y="0"/>
                    <a:pt x="1641" y="43"/>
                  </a:cubicBezTo>
                  <a:cubicBezTo>
                    <a:pt x="950" y="108"/>
                    <a:pt x="410" y="389"/>
                    <a:pt x="0" y="907"/>
                  </a:cubicBezTo>
                  <a:cubicBezTo>
                    <a:pt x="259" y="583"/>
                    <a:pt x="712" y="368"/>
                    <a:pt x="1123" y="324"/>
                  </a:cubicBezTo>
                  <a:cubicBezTo>
                    <a:pt x="1274" y="303"/>
                    <a:pt x="1404" y="281"/>
                    <a:pt x="1555" y="303"/>
                  </a:cubicBezTo>
                  <a:cubicBezTo>
                    <a:pt x="1620" y="303"/>
                    <a:pt x="1685" y="324"/>
                    <a:pt x="1749" y="345"/>
                  </a:cubicBezTo>
                  <a:cubicBezTo>
                    <a:pt x="1814" y="368"/>
                    <a:pt x="1879" y="389"/>
                    <a:pt x="1944" y="410"/>
                  </a:cubicBezTo>
                  <a:cubicBezTo>
                    <a:pt x="2008" y="410"/>
                    <a:pt x="2073" y="389"/>
                    <a:pt x="2138" y="345"/>
                  </a:cubicBezTo>
                  <a:cubicBezTo>
                    <a:pt x="2181" y="303"/>
                    <a:pt x="2181" y="216"/>
                    <a:pt x="2117" y="195"/>
                  </a:cubicBezTo>
                  <a:cubicBezTo>
                    <a:pt x="2376" y="368"/>
                    <a:pt x="2505" y="627"/>
                    <a:pt x="2570" y="907"/>
                  </a:cubicBezTo>
                  <a:cubicBezTo>
                    <a:pt x="2613" y="1188"/>
                    <a:pt x="2851" y="1361"/>
                    <a:pt x="2959" y="1167"/>
                  </a:cubicBezTo>
                  <a:cubicBezTo>
                    <a:pt x="2981" y="1188"/>
                    <a:pt x="2959" y="1232"/>
                    <a:pt x="2981" y="1274"/>
                  </a:cubicBezTo>
                  <a:cubicBezTo>
                    <a:pt x="3002" y="1318"/>
                    <a:pt x="3067" y="1339"/>
                    <a:pt x="3110" y="1296"/>
                  </a:cubicBezTo>
                  <a:cubicBezTo>
                    <a:pt x="3131" y="1253"/>
                    <a:pt x="3131" y="1232"/>
                    <a:pt x="3131" y="1188"/>
                  </a:cubicBezTo>
                  <a:cubicBezTo>
                    <a:pt x="3175" y="821"/>
                    <a:pt x="3045" y="475"/>
                    <a:pt x="2722" y="259"/>
                  </a:cubicBezTo>
                  <a:close/>
                  <a:moveTo>
                    <a:pt x="3045" y="842"/>
                  </a:moveTo>
                  <a:lnTo>
                    <a:pt x="3045" y="842"/>
                  </a:lnTo>
                  <a:cubicBezTo>
                    <a:pt x="3002" y="756"/>
                    <a:pt x="2959" y="648"/>
                    <a:pt x="2894" y="562"/>
                  </a:cubicBezTo>
                  <a:cubicBezTo>
                    <a:pt x="2829" y="475"/>
                    <a:pt x="2743" y="410"/>
                    <a:pt x="2657" y="345"/>
                  </a:cubicBezTo>
                  <a:cubicBezTo>
                    <a:pt x="2570" y="259"/>
                    <a:pt x="2484" y="216"/>
                    <a:pt x="2376" y="173"/>
                  </a:cubicBezTo>
                  <a:cubicBezTo>
                    <a:pt x="2484" y="195"/>
                    <a:pt x="2592" y="259"/>
                    <a:pt x="2678" y="324"/>
                  </a:cubicBezTo>
                  <a:cubicBezTo>
                    <a:pt x="2764" y="389"/>
                    <a:pt x="2851" y="454"/>
                    <a:pt x="2916" y="540"/>
                  </a:cubicBezTo>
                  <a:cubicBezTo>
                    <a:pt x="2981" y="627"/>
                    <a:pt x="3024" y="735"/>
                    <a:pt x="3067" y="842"/>
                  </a:cubicBezTo>
                  <a:cubicBezTo>
                    <a:pt x="3089" y="950"/>
                    <a:pt x="3089" y="1059"/>
                    <a:pt x="3089" y="1167"/>
                  </a:cubicBezTo>
                  <a:cubicBezTo>
                    <a:pt x="3089" y="1059"/>
                    <a:pt x="3067" y="950"/>
                    <a:pt x="3045" y="84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1" name="Freeform 20"/>
            <p:cNvSpPr>
              <a:spLocks noChangeArrowheads="1"/>
            </p:cNvSpPr>
            <p:nvPr/>
          </p:nvSpPr>
          <p:spPr bwMode="auto">
            <a:xfrm>
              <a:off x="5590915" y="929727"/>
              <a:ext cx="399860" cy="190224"/>
            </a:xfrm>
            <a:custGeom>
              <a:avLst/>
              <a:gdLst>
                <a:gd name="T0" fmla="*/ 0 w 1362"/>
                <a:gd name="T1" fmla="*/ 194 h 649"/>
                <a:gd name="T2" fmla="*/ 0 w 1362"/>
                <a:gd name="T3" fmla="*/ 194 h 649"/>
                <a:gd name="T4" fmla="*/ 820 w 1362"/>
                <a:gd name="T5" fmla="*/ 216 h 649"/>
                <a:gd name="T6" fmla="*/ 950 w 1362"/>
                <a:gd name="T7" fmla="*/ 238 h 649"/>
                <a:gd name="T8" fmla="*/ 1080 w 1362"/>
                <a:gd name="T9" fmla="*/ 216 h 649"/>
                <a:gd name="T10" fmla="*/ 1145 w 1362"/>
                <a:gd name="T11" fmla="*/ 87 h 649"/>
                <a:gd name="T12" fmla="*/ 1015 w 1362"/>
                <a:gd name="T13" fmla="*/ 43 h 649"/>
                <a:gd name="T14" fmla="*/ 1275 w 1362"/>
                <a:gd name="T15" fmla="*/ 65 h 649"/>
                <a:gd name="T16" fmla="*/ 1317 w 1362"/>
                <a:gd name="T17" fmla="*/ 302 h 649"/>
                <a:gd name="T18" fmla="*/ 1102 w 1362"/>
                <a:gd name="T19" fmla="*/ 432 h 649"/>
                <a:gd name="T20" fmla="*/ 1166 w 1362"/>
                <a:gd name="T21" fmla="*/ 497 h 649"/>
                <a:gd name="T22" fmla="*/ 950 w 1362"/>
                <a:gd name="T23" fmla="*/ 454 h 649"/>
                <a:gd name="T24" fmla="*/ 0 w 1362"/>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194"/>
                  </a:moveTo>
                  <a:lnTo>
                    <a:pt x="0" y="194"/>
                  </a:lnTo>
                  <a:cubicBezTo>
                    <a:pt x="281" y="130"/>
                    <a:pt x="540" y="130"/>
                    <a:pt x="820" y="216"/>
                  </a:cubicBezTo>
                  <a:cubicBezTo>
                    <a:pt x="864" y="216"/>
                    <a:pt x="907" y="238"/>
                    <a:pt x="950" y="238"/>
                  </a:cubicBezTo>
                  <a:cubicBezTo>
                    <a:pt x="993" y="259"/>
                    <a:pt x="1037" y="238"/>
                    <a:pt x="1080" y="216"/>
                  </a:cubicBezTo>
                  <a:cubicBezTo>
                    <a:pt x="1123" y="194"/>
                    <a:pt x="1145" y="152"/>
                    <a:pt x="1145" y="87"/>
                  </a:cubicBezTo>
                  <a:cubicBezTo>
                    <a:pt x="1123" y="43"/>
                    <a:pt x="1058" y="22"/>
                    <a:pt x="1015" y="43"/>
                  </a:cubicBezTo>
                  <a:cubicBezTo>
                    <a:pt x="1102" y="0"/>
                    <a:pt x="1210" y="0"/>
                    <a:pt x="1275" y="65"/>
                  </a:cubicBezTo>
                  <a:cubicBezTo>
                    <a:pt x="1339" y="130"/>
                    <a:pt x="1361" y="216"/>
                    <a:pt x="1317" y="302"/>
                  </a:cubicBezTo>
                  <a:cubicBezTo>
                    <a:pt x="1275" y="389"/>
                    <a:pt x="1188" y="432"/>
                    <a:pt x="1102" y="432"/>
                  </a:cubicBezTo>
                  <a:cubicBezTo>
                    <a:pt x="1123" y="432"/>
                    <a:pt x="1166" y="454"/>
                    <a:pt x="1166" y="497"/>
                  </a:cubicBezTo>
                  <a:cubicBezTo>
                    <a:pt x="1231" y="648"/>
                    <a:pt x="972" y="475"/>
                    <a:pt x="950" y="454"/>
                  </a:cubicBezTo>
                  <a:cubicBezTo>
                    <a:pt x="691" y="302"/>
                    <a:pt x="302" y="130"/>
                    <a:pt x="0"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2" name="Freeform 21"/>
            <p:cNvSpPr>
              <a:spLocks noChangeArrowheads="1"/>
            </p:cNvSpPr>
            <p:nvPr/>
          </p:nvSpPr>
          <p:spPr bwMode="auto">
            <a:xfrm>
              <a:off x="4595798" y="739503"/>
              <a:ext cx="640550" cy="672901"/>
            </a:xfrm>
            <a:custGeom>
              <a:avLst/>
              <a:gdLst>
                <a:gd name="T0" fmla="*/ 1771 w 2183"/>
                <a:gd name="T1" fmla="*/ 670 h 2291"/>
                <a:gd name="T2" fmla="*/ 1771 w 2183"/>
                <a:gd name="T3" fmla="*/ 670 h 2291"/>
                <a:gd name="T4" fmla="*/ 1663 w 2183"/>
                <a:gd name="T5" fmla="*/ 0 h 2291"/>
                <a:gd name="T6" fmla="*/ 1123 w 2183"/>
                <a:gd name="T7" fmla="*/ 540 h 2291"/>
                <a:gd name="T8" fmla="*/ 799 w 2183"/>
                <a:gd name="T9" fmla="*/ 368 h 2291"/>
                <a:gd name="T10" fmla="*/ 929 w 2183"/>
                <a:gd name="T11" fmla="*/ 648 h 2291"/>
                <a:gd name="T12" fmla="*/ 778 w 2183"/>
                <a:gd name="T13" fmla="*/ 627 h 2291"/>
                <a:gd name="T14" fmla="*/ 1037 w 2183"/>
                <a:gd name="T15" fmla="*/ 1318 h 2291"/>
                <a:gd name="T16" fmla="*/ 821 w 2183"/>
                <a:gd name="T17" fmla="*/ 1253 h 2291"/>
                <a:gd name="T18" fmla="*/ 734 w 2183"/>
                <a:gd name="T19" fmla="*/ 1469 h 2291"/>
                <a:gd name="T20" fmla="*/ 886 w 2183"/>
                <a:gd name="T21" fmla="*/ 1382 h 2291"/>
                <a:gd name="T22" fmla="*/ 1015 w 2183"/>
                <a:gd name="T23" fmla="*/ 1512 h 2291"/>
                <a:gd name="T24" fmla="*/ 778 w 2183"/>
                <a:gd name="T25" fmla="*/ 1966 h 2291"/>
                <a:gd name="T26" fmla="*/ 0 w 2183"/>
                <a:gd name="T27" fmla="*/ 2246 h 2291"/>
                <a:gd name="T28" fmla="*/ 410 w 2183"/>
                <a:gd name="T29" fmla="*/ 2268 h 2291"/>
                <a:gd name="T30" fmla="*/ 626 w 2183"/>
                <a:gd name="T31" fmla="*/ 2246 h 2291"/>
                <a:gd name="T32" fmla="*/ 1339 w 2183"/>
                <a:gd name="T33" fmla="*/ 1577 h 2291"/>
                <a:gd name="T34" fmla="*/ 2182 w 2183"/>
                <a:gd name="T35" fmla="*/ 540 h 2291"/>
                <a:gd name="T36" fmla="*/ 1771 w 2183"/>
                <a:gd name="T37" fmla="*/ 670 h 2291"/>
                <a:gd name="T38" fmla="*/ 1253 w 2183"/>
                <a:gd name="T39" fmla="*/ 1296 h 2291"/>
                <a:gd name="T40" fmla="*/ 1253 w 2183"/>
                <a:gd name="T41" fmla="*/ 1296 h 2291"/>
                <a:gd name="T42" fmla="*/ 1058 w 2183"/>
                <a:gd name="T43" fmla="*/ 1814 h 2291"/>
                <a:gd name="T44" fmla="*/ 864 w 2183"/>
                <a:gd name="T45" fmla="*/ 2031 h 2291"/>
                <a:gd name="T46" fmla="*/ 734 w 2183"/>
                <a:gd name="T47" fmla="*/ 2117 h 2291"/>
                <a:gd name="T48" fmla="*/ 605 w 2183"/>
                <a:gd name="T49" fmla="*/ 2160 h 2291"/>
                <a:gd name="T50" fmla="*/ 734 w 2183"/>
                <a:gd name="T51" fmla="*/ 2117 h 2291"/>
                <a:gd name="T52" fmla="*/ 842 w 2183"/>
                <a:gd name="T53" fmla="*/ 2031 h 2291"/>
                <a:gd name="T54" fmla="*/ 951 w 2183"/>
                <a:gd name="T55" fmla="*/ 1923 h 2291"/>
                <a:gd name="T56" fmla="*/ 1037 w 2183"/>
                <a:gd name="T57" fmla="*/ 1814 h 2291"/>
                <a:gd name="T58" fmla="*/ 1210 w 2183"/>
                <a:gd name="T59" fmla="*/ 1274 h 2291"/>
                <a:gd name="T60" fmla="*/ 1318 w 2183"/>
                <a:gd name="T61" fmla="*/ 713 h 2291"/>
                <a:gd name="T62" fmla="*/ 1425 w 2183"/>
                <a:gd name="T63" fmla="*/ 454 h 2291"/>
                <a:gd name="T64" fmla="*/ 1555 w 2183"/>
                <a:gd name="T65" fmla="*/ 195 h 2291"/>
                <a:gd name="T66" fmla="*/ 1339 w 2183"/>
                <a:gd name="T67" fmla="*/ 735 h 2291"/>
                <a:gd name="T68" fmla="*/ 1253 w 2183"/>
                <a:gd name="T69" fmla="*/ 129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91">
                  <a:moveTo>
                    <a:pt x="1771" y="670"/>
                  </a:moveTo>
                  <a:lnTo>
                    <a:pt x="1771" y="670"/>
                  </a:lnTo>
                  <a:cubicBezTo>
                    <a:pt x="1944" y="476"/>
                    <a:pt x="1512" y="216"/>
                    <a:pt x="1663" y="0"/>
                  </a:cubicBezTo>
                  <a:cubicBezTo>
                    <a:pt x="1512" y="238"/>
                    <a:pt x="1101" y="151"/>
                    <a:pt x="1123" y="540"/>
                  </a:cubicBezTo>
                  <a:cubicBezTo>
                    <a:pt x="993" y="432"/>
                    <a:pt x="951" y="411"/>
                    <a:pt x="799" y="368"/>
                  </a:cubicBezTo>
                  <a:cubicBezTo>
                    <a:pt x="907" y="540"/>
                    <a:pt x="929" y="648"/>
                    <a:pt x="929" y="648"/>
                  </a:cubicBezTo>
                  <a:cubicBezTo>
                    <a:pt x="864" y="627"/>
                    <a:pt x="778" y="627"/>
                    <a:pt x="778" y="627"/>
                  </a:cubicBezTo>
                  <a:cubicBezTo>
                    <a:pt x="951" y="821"/>
                    <a:pt x="1058" y="1059"/>
                    <a:pt x="1037" y="1318"/>
                  </a:cubicBezTo>
                  <a:cubicBezTo>
                    <a:pt x="993" y="1253"/>
                    <a:pt x="907" y="1209"/>
                    <a:pt x="821" y="1253"/>
                  </a:cubicBezTo>
                  <a:cubicBezTo>
                    <a:pt x="756" y="1296"/>
                    <a:pt x="713" y="1382"/>
                    <a:pt x="734" y="1469"/>
                  </a:cubicBezTo>
                  <a:cubicBezTo>
                    <a:pt x="734" y="1404"/>
                    <a:pt x="821" y="1361"/>
                    <a:pt x="886" y="1382"/>
                  </a:cubicBezTo>
                  <a:cubicBezTo>
                    <a:pt x="951" y="1404"/>
                    <a:pt x="993" y="1447"/>
                    <a:pt x="1015" y="1512"/>
                  </a:cubicBezTo>
                  <a:cubicBezTo>
                    <a:pt x="1080" y="1685"/>
                    <a:pt x="907" y="1858"/>
                    <a:pt x="778" y="1966"/>
                  </a:cubicBezTo>
                  <a:cubicBezTo>
                    <a:pt x="583" y="2160"/>
                    <a:pt x="281" y="2246"/>
                    <a:pt x="0" y="2246"/>
                  </a:cubicBezTo>
                  <a:cubicBezTo>
                    <a:pt x="130" y="2246"/>
                    <a:pt x="259" y="2290"/>
                    <a:pt x="410" y="2268"/>
                  </a:cubicBezTo>
                  <a:cubicBezTo>
                    <a:pt x="475" y="2268"/>
                    <a:pt x="562" y="2268"/>
                    <a:pt x="626" y="2246"/>
                  </a:cubicBezTo>
                  <a:cubicBezTo>
                    <a:pt x="951" y="2160"/>
                    <a:pt x="1188" y="1923"/>
                    <a:pt x="1339" y="1577"/>
                  </a:cubicBezTo>
                  <a:cubicBezTo>
                    <a:pt x="1512" y="1188"/>
                    <a:pt x="1771" y="735"/>
                    <a:pt x="2182" y="540"/>
                  </a:cubicBezTo>
                  <a:cubicBezTo>
                    <a:pt x="2030" y="540"/>
                    <a:pt x="1901" y="605"/>
                    <a:pt x="1771" y="670"/>
                  </a:cubicBezTo>
                  <a:close/>
                  <a:moveTo>
                    <a:pt x="1253" y="1296"/>
                  </a:moveTo>
                  <a:lnTo>
                    <a:pt x="1253" y="1296"/>
                  </a:lnTo>
                  <a:cubicBezTo>
                    <a:pt x="1210" y="1469"/>
                    <a:pt x="1145" y="1664"/>
                    <a:pt x="1058" y="1814"/>
                  </a:cubicBezTo>
                  <a:cubicBezTo>
                    <a:pt x="993" y="1901"/>
                    <a:pt x="929" y="1966"/>
                    <a:pt x="864" y="2031"/>
                  </a:cubicBezTo>
                  <a:cubicBezTo>
                    <a:pt x="821" y="2073"/>
                    <a:pt x="778" y="2096"/>
                    <a:pt x="734" y="2117"/>
                  </a:cubicBezTo>
                  <a:cubicBezTo>
                    <a:pt x="691" y="2138"/>
                    <a:pt x="648" y="2160"/>
                    <a:pt x="605" y="2160"/>
                  </a:cubicBezTo>
                  <a:cubicBezTo>
                    <a:pt x="648" y="2138"/>
                    <a:pt x="691" y="2138"/>
                    <a:pt x="734" y="2117"/>
                  </a:cubicBezTo>
                  <a:cubicBezTo>
                    <a:pt x="778" y="2073"/>
                    <a:pt x="821" y="2052"/>
                    <a:pt x="842" y="2031"/>
                  </a:cubicBezTo>
                  <a:cubicBezTo>
                    <a:pt x="886" y="1987"/>
                    <a:pt x="929" y="1966"/>
                    <a:pt x="951" y="1923"/>
                  </a:cubicBezTo>
                  <a:cubicBezTo>
                    <a:pt x="972" y="1879"/>
                    <a:pt x="1015" y="1858"/>
                    <a:pt x="1037" y="1814"/>
                  </a:cubicBezTo>
                  <a:cubicBezTo>
                    <a:pt x="1123" y="1641"/>
                    <a:pt x="1188" y="1469"/>
                    <a:pt x="1210" y="1274"/>
                  </a:cubicBezTo>
                  <a:cubicBezTo>
                    <a:pt x="1253" y="1102"/>
                    <a:pt x="1274" y="907"/>
                    <a:pt x="1318" y="713"/>
                  </a:cubicBezTo>
                  <a:cubicBezTo>
                    <a:pt x="1339" y="627"/>
                    <a:pt x="1383" y="540"/>
                    <a:pt x="1425" y="454"/>
                  </a:cubicBezTo>
                  <a:cubicBezTo>
                    <a:pt x="1469" y="368"/>
                    <a:pt x="1512" y="281"/>
                    <a:pt x="1555" y="195"/>
                  </a:cubicBezTo>
                  <a:cubicBezTo>
                    <a:pt x="1469" y="368"/>
                    <a:pt x="1383" y="540"/>
                    <a:pt x="1339" y="735"/>
                  </a:cubicBezTo>
                  <a:cubicBezTo>
                    <a:pt x="1296" y="907"/>
                    <a:pt x="1274" y="1102"/>
                    <a:pt x="1253" y="1296"/>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3" name="Freeform 22"/>
            <p:cNvSpPr>
              <a:spLocks noChangeArrowheads="1"/>
            </p:cNvSpPr>
            <p:nvPr/>
          </p:nvSpPr>
          <p:spPr bwMode="auto">
            <a:xfrm>
              <a:off x="5039654" y="879259"/>
              <a:ext cx="456797" cy="341627"/>
            </a:xfrm>
            <a:custGeom>
              <a:avLst/>
              <a:gdLst>
                <a:gd name="T0" fmla="*/ 907 w 1556"/>
                <a:gd name="T1" fmla="*/ 259 h 1166"/>
                <a:gd name="T2" fmla="*/ 907 w 1556"/>
                <a:gd name="T3" fmla="*/ 259 h 1166"/>
                <a:gd name="T4" fmla="*/ 1144 w 1556"/>
                <a:gd name="T5" fmla="*/ 0 h 1166"/>
                <a:gd name="T6" fmla="*/ 0 w 1556"/>
                <a:gd name="T7" fmla="*/ 1165 h 1166"/>
                <a:gd name="T8" fmla="*/ 1555 w 1556"/>
                <a:gd name="T9" fmla="*/ 237 h 1166"/>
                <a:gd name="T10" fmla="*/ 907 w 1556"/>
                <a:gd name="T11" fmla="*/ 259 h 1166"/>
                <a:gd name="T12" fmla="*/ 929 w 1556"/>
                <a:gd name="T13" fmla="*/ 410 h 1166"/>
                <a:gd name="T14" fmla="*/ 929 w 1556"/>
                <a:gd name="T15" fmla="*/ 410 h 1166"/>
                <a:gd name="T16" fmla="*/ 670 w 1556"/>
                <a:gd name="T17" fmla="*/ 518 h 1166"/>
                <a:gd name="T18" fmla="*/ 453 w 1556"/>
                <a:gd name="T19" fmla="*/ 669 h 1166"/>
                <a:gd name="T20" fmla="*/ 259 w 1556"/>
                <a:gd name="T21" fmla="*/ 842 h 1166"/>
                <a:gd name="T22" fmla="*/ 453 w 1556"/>
                <a:gd name="T23" fmla="*/ 647 h 1166"/>
                <a:gd name="T24" fmla="*/ 670 w 1556"/>
                <a:gd name="T25" fmla="*/ 496 h 1166"/>
                <a:gd name="T26" fmla="*/ 907 w 1556"/>
                <a:gd name="T27" fmla="*/ 388 h 1166"/>
                <a:gd name="T28" fmla="*/ 1167 w 1556"/>
                <a:gd name="T29" fmla="*/ 302 h 1166"/>
                <a:gd name="T30" fmla="*/ 929 w 1556"/>
                <a:gd name="T31" fmla="*/ 41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66">
                  <a:moveTo>
                    <a:pt x="907" y="259"/>
                  </a:moveTo>
                  <a:lnTo>
                    <a:pt x="907" y="259"/>
                  </a:lnTo>
                  <a:cubicBezTo>
                    <a:pt x="950" y="194"/>
                    <a:pt x="1144" y="21"/>
                    <a:pt x="1144" y="0"/>
                  </a:cubicBezTo>
                  <a:cubicBezTo>
                    <a:pt x="712" y="64"/>
                    <a:pt x="173" y="820"/>
                    <a:pt x="0" y="1165"/>
                  </a:cubicBezTo>
                  <a:cubicBezTo>
                    <a:pt x="410" y="733"/>
                    <a:pt x="950" y="388"/>
                    <a:pt x="1555" y="237"/>
                  </a:cubicBezTo>
                  <a:cubicBezTo>
                    <a:pt x="1361" y="151"/>
                    <a:pt x="1080" y="172"/>
                    <a:pt x="907" y="259"/>
                  </a:cubicBezTo>
                  <a:close/>
                  <a:moveTo>
                    <a:pt x="929" y="410"/>
                  </a:moveTo>
                  <a:lnTo>
                    <a:pt x="929" y="410"/>
                  </a:lnTo>
                  <a:cubicBezTo>
                    <a:pt x="842" y="431"/>
                    <a:pt x="756" y="474"/>
                    <a:pt x="670" y="518"/>
                  </a:cubicBezTo>
                  <a:cubicBezTo>
                    <a:pt x="605" y="561"/>
                    <a:pt x="540" y="626"/>
                    <a:pt x="453" y="669"/>
                  </a:cubicBezTo>
                  <a:cubicBezTo>
                    <a:pt x="389" y="733"/>
                    <a:pt x="324" y="777"/>
                    <a:pt x="259" y="842"/>
                  </a:cubicBezTo>
                  <a:cubicBezTo>
                    <a:pt x="324" y="777"/>
                    <a:pt x="389" y="712"/>
                    <a:pt x="453" y="647"/>
                  </a:cubicBezTo>
                  <a:cubicBezTo>
                    <a:pt x="518" y="604"/>
                    <a:pt x="583" y="539"/>
                    <a:pt x="670" y="496"/>
                  </a:cubicBezTo>
                  <a:cubicBezTo>
                    <a:pt x="735" y="453"/>
                    <a:pt x="821" y="410"/>
                    <a:pt x="907" y="388"/>
                  </a:cubicBezTo>
                  <a:cubicBezTo>
                    <a:pt x="994" y="345"/>
                    <a:pt x="1080" y="324"/>
                    <a:pt x="1167" y="302"/>
                  </a:cubicBezTo>
                  <a:cubicBezTo>
                    <a:pt x="1080" y="345"/>
                    <a:pt x="994" y="366"/>
                    <a:pt x="929" y="410"/>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4" name="Freeform 23"/>
            <p:cNvSpPr>
              <a:spLocks noChangeArrowheads="1"/>
            </p:cNvSpPr>
            <p:nvPr/>
          </p:nvSpPr>
          <p:spPr bwMode="auto">
            <a:xfrm>
              <a:off x="4584151" y="1094071"/>
              <a:ext cx="216106" cy="247161"/>
            </a:xfrm>
            <a:custGeom>
              <a:avLst/>
              <a:gdLst>
                <a:gd name="T0" fmla="*/ 0 w 735"/>
                <a:gd name="T1" fmla="*/ 843 h 844"/>
                <a:gd name="T2" fmla="*/ 0 w 735"/>
                <a:gd name="T3" fmla="*/ 843 h 844"/>
                <a:gd name="T4" fmla="*/ 518 w 735"/>
                <a:gd name="T5" fmla="*/ 130 h 844"/>
                <a:gd name="T6" fmla="*/ 0 w 735"/>
                <a:gd name="T7" fmla="*/ 843 h 844"/>
              </a:gdLst>
              <a:ahLst/>
              <a:cxnLst>
                <a:cxn ang="0">
                  <a:pos x="T0" y="T1"/>
                </a:cxn>
                <a:cxn ang="0">
                  <a:pos x="T2" y="T3"/>
                </a:cxn>
                <a:cxn ang="0">
                  <a:pos x="T4" y="T5"/>
                </a:cxn>
                <a:cxn ang="0">
                  <a:pos x="T6" y="T7"/>
                </a:cxn>
              </a:cxnLst>
              <a:rect l="0" t="0" r="r" b="b"/>
              <a:pathLst>
                <a:path w="735" h="844">
                  <a:moveTo>
                    <a:pt x="0" y="843"/>
                  </a:moveTo>
                  <a:lnTo>
                    <a:pt x="0" y="843"/>
                  </a:lnTo>
                  <a:cubicBezTo>
                    <a:pt x="0" y="843"/>
                    <a:pt x="302" y="0"/>
                    <a:pt x="518" y="130"/>
                  </a:cubicBezTo>
                  <a:cubicBezTo>
                    <a:pt x="734" y="282"/>
                    <a:pt x="0" y="843"/>
                    <a:pt x="0"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5" name="Freeform 24"/>
            <p:cNvSpPr>
              <a:spLocks noChangeArrowheads="1"/>
            </p:cNvSpPr>
            <p:nvPr/>
          </p:nvSpPr>
          <p:spPr bwMode="auto">
            <a:xfrm>
              <a:off x="4481923" y="1094070"/>
              <a:ext cx="152696" cy="222575"/>
            </a:xfrm>
            <a:custGeom>
              <a:avLst/>
              <a:gdLst>
                <a:gd name="T0" fmla="*/ 258 w 519"/>
                <a:gd name="T1" fmla="*/ 0 h 758"/>
                <a:gd name="T2" fmla="*/ 258 w 519"/>
                <a:gd name="T3" fmla="*/ 0 h 758"/>
                <a:gd name="T4" fmla="*/ 258 w 519"/>
                <a:gd name="T5" fmla="*/ 757 h 758"/>
                <a:gd name="T6" fmla="*/ 258 w 519"/>
                <a:gd name="T7" fmla="*/ 0 h 758"/>
              </a:gdLst>
              <a:ahLst/>
              <a:cxnLst>
                <a:cxn ang="0">
                  <a:pos x="T0" y="T1"/>
                </a:cxn>
                <a:cxn ang="0">
                  <a:pos x="T2" y="T3"/>
                </a:cxn>
                <a:cxn ang="0">
                  <a:pos x="T4" y="T5"/>
                </a:cxn>
                <a:cxn ang="0">
                  <a:pos x="T6" y="T7"/>
                </a:cxn>
              </a:cxnLst>
              <a:rect l="0" t="0" r="r" b="b"/>
              <a:pathLst>
                <a:path w="519" h="758">
                  <a:moveTo>
                    <a:pt x="258" y="0"/>
                  </a:moveTo>
                  <a:lnTo>
                    <a:pt x="258" y="0"/>
                  </a:lnTo>
                  <a:cubicBezTo>
                    <a:pt x="518" y="0"/>
                    <a:pt x="258" y="757"/>
                    <a:pt x="258" y="757"/>
                  </a:cubicBezTo>
                  <a:cubicBezTo>
                    <a:pt x="258" y="757"/>
                    <a:pt x="0" y="0"/>
                    <a:pt x="258"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6" name="Freeform 25"/>
            <p:cNvSpPr>
              <a:spLocks noChangeArrowheads="1"/>
            </p:cNvSpPr>
            <p:nvPr/>
          </p:nvSpPr>
          <p:spPr bwMode="auto">
            <a:xfrm>
              <a:off x="3468687" y="1107010"/>
              <a:ext cx="412799" cy="247161"/>
            </a:xfrm>
            <a:custGeom>
              <a:avLst/>
              <a:gdLst>
                <a:gd name="T0" fmla="*/ 0 w 1405"/>
                <a:gd name="T1" fmla="*/ 367 h 844"/>
                <a:gd name="T2" fmla="*/ 0 w 1405"/>
                <a:gd name="T3" fmla="*/ 367 h 844"/>
                <a:gd name="T4" fmla="*/ 195 w 1405"/>
                <a:gd name="T5" fmla="*/ 583 h 844"/>
                <a:gd name="T6" fmla="*/ 454 w 1405"/>
                <a:gd name="T7" fmla="*/ 561 h 844"/>
                <a:gd name="T8" fmla="*/ 454 w 1405"/>
                <a:gd name="T9" fmla="*/ 691 h 844"/>
                <a:gd name="T10" fmla="*/ 584 w 1405"/>
                <a:gd name="T11" fmla="*/ 713 h 844"/>
                <a:gd name="T12" fmla="*/ 713 w 1405"/>
                <a:gd name="T13" fmla="*/ 626 h 844"/>
                <a:gd name="T14" fmla="*/ 757 w 1405"/>
                <a:gd name="T15" fmla="*/ 799 h 844"/>
                <a:gd name="T16" fmla="*/ 951 w 1405"/>
                <a:gd name="T17" fmla="*/ 820 h 844"/>
                <a:gd name="T18" fmla="*/ 864 w 1405"/>
                <a:gd name="T19" fmla="*/ 388 h 844"/>
                <a:gd name="T20" fmla="*/ 1210 w 1405"/>
                <a:gd name="T21" fmla="*/ 151 h 844"/>
                <a:gd name="T22" fmla="*/ 1404 w 1405"/>
                <a:gd name="T23" fmla="*/ 173 h 844"/>
                <a:gd name="T24" fmla="*/ 1016 w 1405"/>
                <a:gd name="T25" fmla="*/ 21 h 844"/>
                <a:gd name="T26" fmla="*/ 432 w 1405"/>
                <a:gd name="T27" fmla="*/ 194 h 844"/>
                <a:gd name="T28" fmla="*/ 238 w 1405"/>
                <a:gd name="T29" fmla="*/ 346 h 844"/>
                <a:gd name="T30" fmla="*/ 0 w 1405"/>
                <a:gd name="T31" fmla="*/ 367 h 844"/>
                <a:gd name="T32" fmla="*/ 260 w 1405"/>
                <a:gd name="T33" fmla="*/ 475 h 844"/>
                <a:gd name="T34" fmla="*/ 260 w 1405"/>
                <a:gd name="T35" fmla="*/ 475 h 844"/>
                <a:gd name="T36" fmla="*/ 432 w 1405"/>
                <a:gd name="T37" fmla="*/ 367 h 844"/>
                <a:gd name="T38" fmla="*/ 584 w 1405"/>
                <a:gd name="T39" fmla="*/ 238 h 844"/>
                <a:gd name="T40" fmla="*/ 778 w 1405"/>
                <a:gd name="T41" fmla="*/ 129 h 844"/>
                <a:gd name="T42" fmla="*/ 994 w 1405"/>
                <a:gd name="T43" fmla="*/ 129 h 844"/>
                <a:gd name="T44" fmla="*/ 778 w 1405"/>
                <a:gd name="T45" fmla="*/ 151 h 844"/>
                <a:gd name="T46" fmla="*/ 670 w 1405"/>
                <a:gd name="T47" fmla="*/ 194 h 844"/>
                <a:gd name="T48" fmla="*/ 584 w 1405"/>
                <a:gd name="T49" fmla="*/ 302 h 844"/>
                <a:gd name="T50" fmla="*/ 540 w 1405"/>
                <a:gd name="T51" fmla="*/ 497 h 844"/>
                <a:gd name="T52" fmla="*/ 562 w 1405"/>
                <a:gd name="T53" fmla="*/ 302 h 844"/>
                <a:gd name="T54" fmla="*/ 584 w 1405"/>
                <a:gd name="T55" fmla="*/ 259 h 844"/>
                <a:gd name="T56" fmla="*/ 454 w 1405"/>
                <a:gd name="T57" fmla="*/ 388 h 844"/>
                <a:gd name="T58" fmla="*/ 260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0" y="367"/>
                  </a:moveTo>
                  <a:lnTo>
                    <a:pt x="0" y="367"/>
                  </a:lnTo>
                  <a:cubicBezTo>
                    <a:pt x="43" y="475"/>
                    <a:pt x="87" y="561"/>
                    <a:pt x="195" y="583"/>
                  </a:cubicBezTo>
                  <a:cubicBezTo>
                    <a:pt x="281" y="626"/>
                    <a:pt x="390" y="605"/>
                    <a:pt x="454" y="561"/>
                  </a:cubicBezTo>
                  <a:cubicBezTo>
                    <a:pt x="432" y="605"/>
                    <a:pt x="432" y="648"/>
                    <a:pt x="454" y="691"/>
                  </a:cubicBezTo>
                  <a:cubicBezTo>
                    <a:pt x="476" y="734"/>
                    <a:pt x="540" y="734"/>
                    <a:pt x="584" y="713"/>
                  </a:cubicBezTo>
                  <a:cubicBezTo>
                    <a:pt x="627" y="691"/>
                    <a:pt x="670" y="670"/>
                    <a:pt x="713" y="626"/>
                  </a:cubicBezTo>
                  <a:cubicBezTo>
                    <a:pt x="692" y="691"/>
                    <a:pt x="713" y="778"/>
                    <a:pt x="757" y="799"/>
                  </a:cubicBezTo>
                  <a:cubicBezTo>
                    <a:pt x="822" y="843"/>
                    <a:pt x="886" y="843"/>
                    <a:pt x="951" y="820"/>
                  </a:cubicBezTo>
                  <a:cubicBezTo>
                    <a:pt x="843" y="713"/>
                    <a:pt x="822" y="518"/>
                    <a:pt x="864" y="388"/>
                  </a:cubicBezTo>
                  <a:cubicBezTo>
                    <a:pt x="929" y="259"/>
                    <a:pt x="1081" y="151"/>
                    <a:pt x="1210" y="151"/>
                  </a:cubicBezTo>
                  <a:cubicBezTo>
                    <a:pt x="1296" y="151"/>
                    <a:pt x="1361" y="151"/>
                    <a:pt x="1404" y="173"/>
                  </a:cubicBezTo>
                  <a:cubicBezTo>
                    <a:pt x="1296" y="86"/>
                    <a:pt x="1167" y="43"/>
                    <a:pt x="1016" y="21"/>
                  </a:cubicBezTo>
                  <a:cubicBezTo>
                    <a:pt x="799" y="0"/>
                    <a:pt x="584" y="65"/>
                    <a:pt x="432" y="194"/>
                  </a:cubicBezTo>
                  <a:cubicBezTo>
                    <a:pt x="367" y="259"/>
                    <a:pt x="303" y="302"/>
                    <a:pt x="238" y="346"/>
                  </a:cubicBezTo>
                  <a:cubicBezTo>
                    <a:pt x="152" y="388"/>
                    <a:pt x="65" y="411"/>
                    <a:pt x="0" y="367"/>
                  </a:cubicBezTo>
                  <a:close/>
                  <a:moveTo>
                    <a:pt x="260" y="475"/>
                  </a:moveTo>
                  <a:lnTo>
                    <a:pt x="260" y="475"/>
                  </a:lnTo>
                  <a:cubicBezTo>
                    <a:pt x="325" y="453"/>
                    <a:pt x="390" y="411"/>
                    <a:pt x="432" y="367"/>
                  </a:cubicBezTo>
                  <a:cubicBezTo>
                    <a:pt x="497" y="324"/>
                    <a:pt x="540" y="281"/>
                    <a:pt x="584" y="238"/>
                  </a:cubicBezTo>
                  <a:cubicBezTo>
                    <a:pt x="649" y="194"/>
                    <a:pt x="713" y="151"/>
                    <a:pt x="778" y="129"/>
                  </a:cubicBezTo>
                  <a:cubicBezTo>
                    <a:pt x="843" y="108"/>
                    <a:pt x="908" y="108"/>
                    <a:pt x="994" y="129"/>
                  </a:cubicBezTo>
                  <a:cubicBezTo>
                    <a:pt x="908" y="129"/>
                    <a:pt x="843" y="129"/>
                    <a:pt x="778" y="151"/>
                  </a:cubicBezTo>
                  <a:cubicBezTo>
                    <a:pt x="735" y="173"/>
                    <a:pt x="713" y="173"/>
                    <a:pt x="670" y="194"/>
                  </a:cubicBezTo>
                  <a:cubicBezTo>
                    <a:pt x="649" y="238"/>
                    <a:pt x="605" y="281"/>
                    <a:pt x="584" y="302"/>
                  </a:cubicBezTo>
                  <a:cubicBezTo>
                    <a:pt x="562" y="367"/>
                    <a:pt x="540" y="432"/>
                    <a:pt x="540" y="497"/>
                  </a:cubicBezTo>
                  <a:cubicBezTo>
                    <a:pt x="519" y="432"/>
                    <a:pt x="540" y="346"/>
                    <a:pt x="562" y="302"/>
                  </a:cubicBezTo>
                  <a:cubicBezTo>
                    <a:pt x="584" y="281"/>
                    <a:pt x="584" y="281"/>
                    <a:pt x="584" y="259"/>
                  </a:cubicBezTo>
                  <a:cubicBezTo>
                    <a:pt x="540" y="302"/>
                    <a:pt x="497" y="346"/>
                    <a:pt x="454" y="388"/>
                  </a:cubicBezTo>
                  <a:cubicBezTo>
                    <a:pt x="390" y="432"/>
                    <a:pt x="346" y="475"/>
                    <a:pt x="260"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7" name="Freeform 26"/>
            <p:cNvSpPr>
              <a:spLocks noChangeArrowheads="1"/>
            </p:cNvSpPr>
            <p:nvPr/>
          </p:nvSpPr>
          <p:spPr bwMode="auto">
            <a:xfrm>
              <a:off x="3138707" y="993135"/>
              <a:ext cx="938179" cy="399859"/>
            </a:xfrm>
            <a:custGeom>
              <a:avLst/>
              <a:gdLst>
                <a:gd name="T0" fmla="*/ 44 w 3198"/>
                <a:gd name="T1" fmla="*/ 1188 h 1362"/>
                <a:gd name="T2" fmla="*/ 44 w 3198"/>
                <a:gd name="T3" fmla="*/ 1188 h 1362"/>
                <a:gd name="T4" fmla="*/ 87 w 3198"/>
                <a:gd name="T5" fmla="*/ 1296 h 1362"/>
                <a:gd name="T6" fmla="*/ 217 w 3198"/>
                <a:gd name="T7" fmla="*/ 1274 h 1362"/>
                <a:gd name="T8" fmla="*/ 238 w 3198"/>
                <a:gd name="T9" fmla="*/ 1167 h 1362"/>
                <a:gd name="T10" fmla="*/ 626 w 3198"/>
                <a:gd name="T11" fmla="*/ 907 h 1362"/>
                <a:gd name="T12" fmla="*/ 1081 w 3198"/>
                <a:gd name="T13" fmla="*/ 195 h 1362"/>
                <a:gd name="T14" fmla="*/ 1058 w 3198"/>
                <a:gd name="T15" fmla="*/ 345 h 1362"/>
                <a:gd name="T16" fmla="*/ 1253 w 3198"/>
                <a:gd name="T17" fmla="*/ 410 h 1362"/>
                <a:gd name="T18" fmla="*/ 1448 w 3198"/>
                <a:gd name="T19" fmla="*/ 345 h 1362"/>
                <a:gd name="T20" fmla="*/ 1642 w 3198"/>
                <a:gd name="T21" fmla="*/ 303 h 1362"/>
                <a:gd name="T22" fmla="*/ 2074 w 3198"/>
                <a:gd name="T23" fmla="*/ 324 h 1362"/>
                <a:gd name="T24" fmla="*/ 3197 w 3198"/>
                <a:gd name="T25" fmla="*/ 907 h 1362"/>
                <a:gd name="T26" fmla="*/ 1555 w 3198"/>
                <a:gd name="T27" fmla="*/ 43 h 1362"/>
                <a:gd name="T28" fmla="*/ 476 w 3198"/>
                <a:gd name="T29" fmla="*/ 259 h 1362"/>
                <a:gd name="T30" fmla="*/ 44 w 3198"/>
                <a:gd name="T31" fmla="*/ 1188 h 1362"/>
                <a:gd name="T32" fmla="*/ 87 w 3198"/>
                <a:gd name="T33" fmla="*/ 1167 h 1362"/>
                <a:gd name="T34" fmla="*/ 87 w 3198"/>
                <a:gd name="T35" fmla="*/ 1167 h 1362"/>
                <a:gd name="T36" fmla="*/ 130 w 3198"/>
                <a:gd name="T37" fmla="*/ 842 h 1362"/>
                <a:gd name="T38" fmla="*/ 281 w 3198"/>
                <a:gd name="T39" fmla="*/ 540 h 1362"/>
                <a:gd name="T40" fmla="*/ 519 w 3198"/>
                <a:gd name="T41" fmla="*/ 324 h 1362"/>
                <a:gd name="T42" fmla="*/ 799 w 3198"/>
                <a:gd name="T43" fmla="*/ 173 h 1362"/>
                <a:gd name="T44" fmla="*/ 519 w 3198"/>
                <a:gd name="T45" fmla="*/ 345 h 1362"/>
                <a:gd name="T46" fmla="*/ 303 w 3198"/>
                <a:gd name="T47" fmla="*/ 562 h 1362"/>
                <a:gd name="T48" fmla="*/ 152 w 3198"/>
                <a:gd name="T49" fmla="*/ 842 h 1362"/>
                <a:gd name="T50" fmla="*/ 87 w 3198"/>
                <a:gd name="T51" fmla="*/ 1167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62">
                  <a:moveTo>
                    <a:pt x="44" y="1188"/>
                  </a:moveTo>
                  <a:lnTo>
                    <a:pt x="44" y="1188"/>
                  </a:lnTo>
                  <a:cubicBezTo>
                    <a:pt x="44" y="1232"/>
                    <a:pt x="65" y="1253"/>
                    <a:pt x="87" y="1296"/>
                  </a:cubicBezTo>
                  <a:cubicBezTo>
                    <a:pt x="108" y="1339"/>
                    <a:pt x="173" y="1318"/>
                    <a:pt x="217" y="1274"/>
                  </a:cubicBezTo>
                  <a:cubicBezTo>
                    <a:pt x="217" y="1232"/>
                    <a:pt x="217" y="1188"/>
                    <a:pt x="238" y="1167"/>
                  </a:cubicBezTo>
                  <a:cubicBezTo>
                    <a:pt x="346" y="1361"/>
                    <a:pt x="562" y="1188"/>
                    <a:pt x="626" y="907"/>
                  </a:cubicBezTo>
                  <a:cubicBezTo>
                    <a:pt x="691" y="627"/>
                    <a:pt x="821" y="368"/>
                    <a:pt x="1081" y="195"/>
                  </a:cubicBezTo>
                  <a:cubicBezTo>
                    <a:pt x="1016" y="216"/>
                    <a:pt x="1016" y="303"/>
                    <a:pt x="1058" y="345"/>
                  </a:cubicBezTo>
                  <a:cubicBezTo>
                    <a:pt x="1102" y="389"/>
                    <a:pt x="1188" y="410"/>
                    <a:pt x="1253" y="410"/>
                  </a:cubicBezTo>
                  <a:cubicBezTo>
                    <a:pt x="1318" y="389"/>
                    <a:pt x="1383" y="368"/>
                    <a:pt x="1448" y="345"/>
                  </a:cubicBezTo>
                  <a:cubicBezTo>
                    <a:pt x="1513" y="324"/>
                    <a:pt x="1577" y="303"/>
                    <a:pt x="1642" y="303"/>
                  </a:cubicBezTo>
                  <a:cubicBezTo>
                    <a:pt x="1772" y="281"/>
                    <a:pt x="1922" y="303"/>
                    <a:pt x="2074" y="324"/>
                  </a:cubicBezTo>
                  <a:cubicBezTo>
                    <a:pt x="2484" y="368"/>
                    <a:pt x="2938" y="583"/>
                    <a:pt x="3197" y="907"/>
                  </a:cubicBezTo>
                  <a:cubicBezTo>
                    <a:pt x="2786" y="389"/>
                    <a:pt x="2225" y="108"/>
                    <a:pt x="1555" y="43"/>
                  </a:cubicBezTo>
                  <a:cubicBezTo>
                    <a:pt x="1166" y="0"/>
                    <a:pt x="778" y="43"/>
                    <a:pt x="476" y="259"/>
                  </a:cubicBezTo>
                  <a:cubicBezTo>
                    <a:pt x="152" y="475"/>
                    <a:pt x="0" y="821"/>
                    <a:pt x="44" y="1188"/>
                  </a:cubicBezTo>
                  <a:close/>
                  <a:moveTo>
                    <a:pt x="87" y="1167"/>
                  </a:moveTo>
                  <a:lnTo>
                    <a:pt x="87" y="1167"/>
                  </a:lnTo>
                  <a:cubicBezTo>
                    <a:pt x="87" y="1059"/>
                    <a:pt x="108" y="950"/>
                    <a:pt x="130" y="842"/>
                  </a:cubicBezTo>
                  <a:cubicBezTo>
                    <a:pt x="152" y="735"/>
                    <a:pt x="217" y="627"/>
                    <a:pt x="281" y="540"/>
                  </a:cubicBezTo>
                  <a:cubicBezTo>
                    <a:pt x="346" y="454"/>
                    <a:pt x="432" y="389"/>
                    <a:pt x="519" y="324"/>
                  </a:cubicBezTo>
                  <a:cubicBezTo>
                    <a:pt x="605" y="259"/>
                    <a:pt x="691" y="195"/>
                    <a:pt x="799" y="173"/>
                  </a:cubicBezTo>
                  <a:cubicBezTo>
                    <a:pt x="713" y="216"/>
                    <a:pt x="605" y="259"/>
                    <a:pt x="519" y="345"/>
                  </a:cubicBezTo>
                  <a:cubicBezTo>
                    <a:pt x="432" y="410"/>
                    <a:pt x="367" y="475"/>
                    <a:pt x="303" y="562"/>
                  </a:cubicBezTo>
                  <a:cubicBezTo>
                    <a:pt x="238" y="648"/>
                    <a:pt x="173" y="756"/>
                    <a:pt x="152" y="842"/>
                  </a:cubicBezTo>
                  <a:cubicBezTo>
                    <a:pt x="130" y="950"/>
                    <a:pt x="108" y="1059"/>
                    <a:pt x="87" y="11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8" name="Freeform 27"/>
            <p:cNvSpPr>
              <a:spLocks noChangeArrowheads="1"/>
            </p:cNvSpPr>
            <p:nvPr/>
          </p:nvSpPr>
          <p:spPr bwMode="auto">
            <a:xfrm>
              <a:off x="3125767" y="929727"/>
              <a:ext cx="393389" cy="190224"/>
            </a:xfrm>
            <a:custGeom>
              <a:avLst/>
              <a:gdLst>
                <a:gd name="T0" fmla="*/ 1339 w 1340"/>
                <a:gd name="T1" fmla="*/ 194 h 649"/>
                <a:gd name="T2" fmla="*/ 1339 w 1340"/>
                <a:gd name="T3" fmla="*/ 194 h 649"/>
                <a:gd name="T4" fmla="*/ 540 w 1340"/>
                <a:gd name="T5" fmla="*/ 216 h 649"/>
                <a:gd name="T6" fmla="*/ 410 w 1340"/>
                <a:gd name="T7" fmla="*/ 238 h 649"/>
                <a:gd name="T8" fmla="*/ 260 w 1340"/>
                <a:gd name="T9" fmla="*/ 216 h 649"/>
                <a:gd name="T10" fmla="*/ 216 w 1340"/>
                <a:gd name="T11" fmla="*/ 87 h 649"/>
                <a:gd name="T12" fmla="*/ 324 w 1340"/>
                <a:gd name="T13" fmla="*/ 43 h 649"/>
                <a:gd name="T14" fmla="*/ 87 w 1340"/>
                <a:gd name="T15" fmla="*/ 65 h 649"/>
                <a:gd name="T16" fmla="*/ 43 w 1340"/>
                <a:gd name="T17" fmla="*/ 302 h 649"/>
                <a:gd name="T18" fmla="*/ 260 w 1340"/>
                <a:gd name="T19" fmla="*/ 432 h 649"/>
                <a:gd name="T20" fmla="*/ 195 w 1340"/>
                <a:gd name="T21" fmla="*/ 497 h 649"/>
                <a:gd name="T22" fmla="*/ 410 w 1340"/>
                <a:gd name="T23" fmla="*/ 454 h 649"/>
                <a:gd name="T24" fmla="*/ 1339 w 1340"/>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194"/>
                  </a:moveTo>
                  <a:lnTo>
                    <a:pt x="1339" y="194"/>
                  </a:lnTo>
                  <a:cubicBezTo>
                    <a:pt x="1080" y="130"/>
                    <a:pt x="799" y="130"/>
                    <a:pt x="540" y="216"/>
                  </a:cubicBezTo>
                  <a:cubicBezTo>
                    <a:pt x="497" y="216"/>
                    <a:pt x="454" y="238"/>
                    <a:pt x="410" y="238"/>
                  </a:cubicBezTo>
                  <a:cubicBezTo>
                    <a:pt x="367" y="259"/>
                    <a:pt x="302" y="238"/>
                    <a:pt x="260" y="216"/>
                  </a:cubicBezTo>
                  <a:cubicBezTo>
                    <a:pt x="238" y="194"/>
                    <a:pt x="195" y="152"/>
                    <a:pt x="216" y="87"/>
                  </a:cubicBezTo>
                  <a:cubicBezTo>
                    <a:pt x="238" y="43"/>
                    <a:pt x="281" y="22"/>
                    <a:pt x="324" y="43"/>
                  </a:cubicBezTo>
                  <a:cubicBezTo>
                    <a:pt x="260" y="0"/>
                    <a:pt x="151" y="0"/>
                    <a:pt x="87" y="65"/>
                  </a:cubicBezTo>
                  <a:cubicBezTo>
                    <a:pt x="22" y="130"/>
                    <a:pt x="0" y="216"/>
                    <a:pt x="43" y="302"/>
                  </a:cubicBezTo>
                  <a:cubicBezTo>
                    <a:pt x="87" y="389"/>
                    <a:pt x="173" y="432"/>
                    <a:pt x="260" y="432"/>
                  </a:cubicBezTo>
                  <a:cubicBezTo>
                    <a:pt x="238" y="432"/>
                    <a:pt x="195" y="454"/>
                    <a:pt x="195" y="497"/>
                  </a:cubicBezTo>
                  <a:cubicBezTo>
                    <a:pt x="130" y="648"/>
                    <a:pt x="389" y="475"/>
                    <a:pt x="410" y="454"/>
                  </a:cubicBezTo>
                  <a:cubicBezTo>
                    <a:pt x="648" y="302"/>
                    <a:pt x="1059" y="130"/>
                    <a:pt x="1339"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9" name="Freeform 28"/>
            <p:cNvSpPr>
              <a:spLocks noChangeArrowheads="1"/>
            </p:cNvSpPr>
            <p:nvPr/>
          </p:nvSpPr>
          <p:spPr bwMode="auto">
            <a:xfrm>
              <a:off x="3873722" y="739503"/>
              <a:ext cx="647021" cy="672901"/>
            </a:xfrm>
            <a:custGeom>
              <a:avLst/>
              <a:gdLst>
                <a:gd name="T0" fmla="*/ 0 w 2204"/>
                <a:gd name="T1" fmla="*/ 540 h 2291"/>
                <a:gd name="T2" fmla="*/ 0 w 2204"/>
                <a:gd name="T3" fmla="*/ 540 h 2291"/>
                <a:gd name="T4" fmla="*/ 864 w 2204"/>
                <a:gd name="T5" fmla="*/ 1577 h 2291"/>
                <a:gd name="T6" fmla="*/ 1576 w 2204"/>
                <a:gd name="T7" fmla="*/ 2246 h 2291"/>
                <a:gd name="T8" fmla="*/ 1793 w 2204"/>
                <a:gd name="T9" fmla="*/ 2268 h 2291"/>
                <a:gd name="T10" fmla="*/ 2203 w 2204"/>
                <a:gd name="T11" fmla="*/ 2246 h 2291"/>
                <a:gd name="T12" fmla="*/ 1403 w 2204"/>
                <a:gd name="T13" fmla="*/ 1966 h 2291"/>
                <a:gd name="T14" fmla="*/ 1188 w 2204"/>
                <a:gd name="T15" fmla="*/ 1512 h 2291"/>
                <a:gd name="T16" fmla="*/ 1317 w 2204"/>
                <a:gd name="T17" fmla="*/ 1382 h 2291"/>
                <a:gd name="T18" fmla="*/ 1468 w 2204"/>
                <a:gd name="T19" fmla="*/ 1469 h 2291"/>
                <a:gd name="T20" fmla="*/ 1361 w 2204"/>
                <a:gd name="T21" fmla="*/ 1253 h 2291"/>
                <a:gd name="T22" fmla="*/ 1144 w 2204"/>
                <a:gd name="T23" fmla="*/ 1318 h 2291"/>
                <a:gd name="T24" fmla="*/ 1403 w 2204"/>
                <a:gd name="T25" fmla="*/ 627 h 2291"/>
                <a:gd name="T26" fmla="*/ 1274 w 2204"/>
                <a:gd name="T27" fmla="*/ 648 h 2291"/>
                <a:gd name="T28" fmla="*/ 1403 w 2204"/>
                <a:gd name="T29" fmla="*/ 368 h 2291"/>
                <a:gd name="T30" fmla="*/ 1080 w 2204"/>
                <a:gd name="T31" fmla="*/ 540 h 2291"/>
                <a:gd name="T32" fmla="*/ 518 w 2204"/>
                <a:gd name="T33" fmla="*/ 0 h 2291"/>
                <a:gd name="T34" fmla="*/ 432 w 2204"/>
                <a:gd name="T35" fmla="*/ 670 h 2291"/>
                <a:gd name="T36" fmla="*/ 0 w 2204"/>
                <a:gd name="T37" fmla="*/ 540 h 2291"/>
                <a:gd name="T38" fmla="*/ 842 w 2204"/>
                <a:gd name="T39" fmla="*/ 735 h 2291"/>
                <a:gd name="T40" fmla="*/ 842 w 2204"/>
                <a:gd name="T41" fmla="*/ 735 h 2291"/>
                <a:gd name="T42" fmla="*/ 648 w 2204"/>
                <a:gd name="T43" fmla="*/ 195 h 2291"/>
                <a:gd name="T44" fmla="*/ 777 w 2204"/>
                <a:gd name="T45" fmla="*/ 454 h 2291"/>
                <a:gd name="T46" fmla="*/ 864 w 2204"/>
                <a:gd name="T47" fmla="*/ 713 h 2291"/>
                <a:gd name="T48" fmla="*/ 971 w 2204"/>
                <a:gd name="T49" fmla="*/ 1274 h 2291"/>
                <a:gd name="T50" fmla="*/ 1166 w 2204"/>
                <a:gd name="T51" fmla="*/ 1814 h 2291"/>
                <a:gd name="T52" fmla="*/ 1253 w 2204"/>
                <a:gd name="T53" fmla="*/ 1923 h 2291"/>
                <a:gd name="T54" fmla="*/ 1339 w 2204"/>
                <a:gd name="T55" fmla="*/ 2031 h 2291"/>
                <a:gd name="T56" fmla="*/ 1468 w 2204"/>
                <a:gd name="T57" fmla="*/ 2117 h 2291"/>
                <a:gd name="T58" fmla="*/ 1598 w 2204"/>
                <a:gd name="T59" fmla="*/ 2160 h 2291"/>
                <a:gd name="T60" fmla="*/ 1447 w 2204"/>
                <a:gd name="T61" fmla="*/ 2117 h 2291"/>
                <a:gd name="T62" fmla="*/ 1339 w 2204"/>
                <a:gd name="T63" fmla="*/ 2031 h 2291"/>
                <a:gd name="T64" fmla="*/ 1144 w 2204"/>
                <a:gd name="T65" fmla="*/ 1814 h 2291"/>
                <a:gd name="T66" fmla="*/ 950 w 2204"/>
                <a:gd name="T67" fmla="*/ 1296 h 2291"/>
                <a:gd name="T68" fmla="*/ 842 w 2204"/>
                <a:gd name="T69" fmla="*/ 735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91">
                  <a:moveTo>
                    <a:pt x="0" y="540"/>
                  </a:moveTo>
                  <a:lnTo>
                    <a:pt x="0" y="540"/>
                  </a:lnTo>
                  <a:cubicBezTo>
                    <a:pt x="410" y="735"/>
                    <a:pt x="669" y="1188"/>
                    <a:pt x="864" y="1577"/>
                  </a:cubicBezTo>
                  <a:cubicBezTo>
                    <a:pt x="1015" y="1923"/>
                    <a:pt x="1253" y="2160"/>
                    <a:pt x="1576" y="2246"/>
                  </a:cubicBezTo>
                  <a:cubicBezTo>
                    <a:pt x="1641" y="2268"/>
                    <a:pt x="1728" y="2268"/>
                    <a:pt x="1793" y="2268"/>
                  </a:cubicBezTo>
                  <a:cubicBezTo>
                    <a:pt x="1944" y="2290"/>
                    <a:pt x="2073" y="2246"/>
                    <a:pt x="2203" y="2246"/>
                  </a:cubicBezTo>
                  <a:cubicBezTo>
                    <a:pt x="1922" y="2246"/>
                    <a:pt x="1620" y="2160"/>
                    <a:pt x="1403" y="1966"/>
                  </a:cubicBezTo>
                  <a:cubicBezTo>
                    <a:pt x="1296" y="1858"/>
                    <a:pt x="1123" y="1685"/>
                    <a:pt x="1188" y="1512"/>
                  </a:cubicBezTo>
                  <a:cubicBezTo>
                    <a:pt x="1209" y="1447"/>
                    <a:pt x="1253" y="1404"/>
                    <a:pt x="1317" y="1382"/>
                  </a:cubicBezTo>
                  <a:cubicBezTo>
                    <a:pt x="1382" y="1361"/>
                    <a:pt x="1447" y="1404"/>
                    <a:pt x="1468" y="1469"/>
                  </a:cubicBezTo>
                  <a:cubicBezTo>
                    <a:pt x="1490" y="1382"/>
                    <a:pt x="1447" y="1296"/>
                    <a:pt x="1361" y="1253"/>
                  </a:cubicBezTo>
                  <a:cubicBezTo>
                    <a:pt x="1296" y="1209"/>
                    <a:pt x="1209" y="1253"/>
                    <a:pt x="1144" y="1318"/>
                  </a:cubicBezTo>
                  <a:cubicBezTo>
                    <a:pt x="1144" y="1059"/>
                    <a:pt x="1253" y="821"/>
                    <a:pt x="1403" y="627"/>
                  </a:cubicBezTo>
                  <a:cubicBezTo>
                    <a:pt x="1403" y="627"/>
                    <a:pt x="1339" y="627"/>
                    <a:pt x="1274" y="648"/>
                  </a:cubicBezTo>
                  <a:cubicBezTo>
                    <a:pt x="1274" y="648"/>
                    <a:pt x="1296" y="540"/>
                    <a:pt x="1403" y="368"/>
                  </a:cubicBezTo>
                  <a:cubicBezTo>
                    <a:pt x="1253" y="411"/>
                    <a:pt x="1209" y="432"/>
                    <a:pt x="1080" y="540"/>
                  </a:cubicBezTo>
                  <a:cubicBezTo>
                    <a:pt x="1101" y="151"/>
                    <a:pt x="691" y="238"/>
                    <a:pt x="518" y="0"/>
                  </a:cubicBezTo>
                  <a:cubicBezTo>
                    <a:pt x="669" y="216"/>
                    <a:pt x="259" y="476"/>
                    <a:pt x="432" y="670"/>
                  </a:cubicBezTo>
                  <a:cubicBezTo>
                    <a:pt x="302" y="605"/>
                    <a:pt x="151" y="540"/>
                    <a:pt x="0" y="540"/>
                  </a:cubicBezTo>
                  <a:close/>
                  <a:moveTo>
                    <a:pt x="842" y="735"/>
                  </a:moveTo>
                  <a:lnTo>
                    <a:pt x="842" y="735"/>
                  </a:lnTo>
                  <a:cubicBezTo>
                    <a:pt x="799" y="540"/>
                    <a:pt x="734" y="368"/>
                    <a:pt x="648" y="195"/>
                  </a:cubicBezTo>
                  <a:cubicBezTo>
                    <a:pt x="691" y="281"/>
                    <a:pt x="734" y="368"/>
                    <a:pt x="777" y="454"/>
                  </a:cubicBezTo>
                  <a:cubicBezTo>
                    <a:pt x="821" y="540"/>
                    <a:pt x="842" y="627"/>
                    <a:pt x="864" y="713"/>
                  </a:cubicBezTo>
                  <a:cubicBezTo>
                    <a:pt x="907" y="907"/>
                    <a:pt x="929" y="1102"/>
                    <a:pt x="971" y="1274"/>
                  </a:cubicBezTo>
                  <a:cubicBezTo>
                    <a:pt x="1015" y="1469"/>
                    <a:pt x="1058" y="1641"/>
                    <a:pt x="1166" y="1814"/>
                  </a:cubicBezTo>
                  <a:cubicBezTo>
                    <a:pt x="1188" y="1858"/>
                    <a:pt x="1209" y="1879"/>
                    <a:pt x="1253" y="1923"/>
                  </a:cubicBezTo>
                  <a:cubicBezTo>
                    <a:pt x="1274" y="1966"/>
                    <a:pt x="1317" y="1987"/>
                    <a:pt x="1339" y="2031"/>
                  </a:cubicBezTo>
                  <a:cubicBezTo>
                    <a:pt x="1382" y="2052"/>
                    <a:pt x="1426" y="2073"/>
                    <a:pt x="1468" y="2117"/>
                  </a:cubicBezTo>
                  <a:cubicBezTo>
                    <a:pt x="1490" y="2138"/>
                    <a:pt x="1533" y="2138"/>
                    <a:pt x="1598" y="2160"/>
                  </a:cubicBezTo>
                  <a:cubicBezTo>
                    <a:pt x="1533" y="2160"/>
                    <a:pt x="1490" y="2138"/>
                    <a:pt x="1447" y="2117"/>
                  </a:cubicBezTo>
                  <a:cubicBezTo>
                    <a:pt x="1403" y="2096"/>
                    <a:pt x="1382" y="2073"/>
                    <a:pt x="1339" y="2031"/>
                  </a:cubicBezTo>
                  <a:cubicBezTo>
                    <a:pt x="1253" y="1966"/>
                    <a:pt x="1188" y="1901"/>
                    <a:pt x="1144" y="1814"/>
                  </a:cubicBezTo>
                  <a:cubicBezTo>
                    <a:pt x="1036" y="1664"/>
                    <a:pt x="994" y="1469"/>
                    <a:pt x="950" y="1296"/>
                  </a:cubicBezTo>
                  <a:cubicBezTo>
                    <a:pt x="907" y="1102"/>
                    <a:pt x="885" y="907"/>
                    <a:pt x="842" y="73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0" name="Freeform 29"/>
            <p:cNvSpPr>
              <a:spLocks noChangeArrowheads="1"/>
            </p:cNvSpPr>
            <p:nvPr/>
          </p:nvSpPr>
          <p:spPr bwMode="auto">
            <a:xfrm>
              <a:off x="3620090" y="879259"/>
              <a:ext cx="450327" cy="341627"/>
            </a:xfrm>
            <a:custGeom>
              <a:avLst/>
              <a:gdLst>
                <a:gd name="T0" fmla="*/ 0 w 1534"/>
                <a:gd name="T1" fmla="*/ 237 h 1166"/>
                <a:gd name="T2" fmla="*/ 0 w 1534"/>
                <a:gd name="T3" fmla="*/ 237 h 1166"/>
                <a:gd name="T4" fmla="*/ 1533 w 1534"/>
                <a:gd name="T5" fmla="*/ 1165 h 1166"/>
                <a:gd name="T6" fmla="*/ 389 w 1534"/>
                <a:gd name="T7" fmla="*/ 0 h 1166"/>
                <a:gd name="T8" fmla="*/ 648 w 1534"/>
                <a:gd name="T9" fmla="*/ 259 h 1166"/>
                <a:gd name="T10" fmla="*/ 0 w 1534"/>
                <a:gd name="T11" fmla="*/ 237 h 1166"/>
                <a:gd name="T12" fmla="*/ 367 w 1534"/>
                <a:gd name="T13" fmla="*/ 302 h 1166"/>
                <a:gd name="T14" fmla="*/ 367 w 1534"/>
                <a:gd name="T15" fmla="*/ 302 h 1166"/>
                <a:gd name="T16" fmla="*/ 626 w 1534"/>
                <a:gd name="T17" fmla="*/ 388 h 1166"/>
                <a:gd name="T18" fmla="*/ 885 w 1534"/>
                <a:gd name="T19" fmla="*/ 496 h 1166"/>
                <a:gd name="T20" fmla="*/ 1101 w 1534"/>
                <a:gd name="T21" fmla="*/ 647 h 1166"/>
                <a:gd name="T22" fmla="*/ 1274 w 1534"/>
                <a:gd name="T23" fmla="*/ 842 h 1166"/>
                <a:gd name="T24" fmla="*/ 1080 w 1534"/>
                <a:gd name="T25" fmla="*/ 669 h 1166"/>
                <a:gd name="T26" fmla="*/ 864 w 1534"/>
                <a:gd name="T27" fmla="*/ 518 h 1166"/>
                <a:gd name="T28" fmla="*/ 626 w 1534"/>
                <a:gd name="T29" fmla="*/ 410 h 1166"/>
                <a:gd name="T30" fmla="*/ 367 w 1534"/>
                <a:gd name="T31" fmla="*/ 302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66">
                  <a:moveTo>
                    <a:pt x="0" y="237"/>
                  </a:moveTo>
                  <a:lnTo>
                    <a:pt x="0" y="237"/>
                  </a:lnTo>
                  <a:cubicBezTo>
                    <a:pt x="583" y="388"/>
                    <a:pt x="1123" y="733"/>
                    <a:pt x="1533" y="1165"/>
                  </a:cubicBezTo>
                  <a:cubicBezTo>
                    <a:pt x="1361" y="820"/>
                    <a:pt x="821" y="64"/>
                    <a:pt x="389" y="0"/>
                  </a:cubicBezTo>
                  <a:cubicBezTo>
                    <a:pt x="410" y="21"/>
                    <a:pt x="605" y="194"/>
                    <a:pt x="648" y="259"/>
                  </a:cubicBezTo>
                  <a:cubicBezTo>
                    <a:pt x="475" y="172"/>
                    <a:pt x="194" y="151"/>
                    <a:pt x="0" y="237"/>
                  </a:cubicBezTo>
                  <a:close/>
                  <a:moveTo>
                    <a:pt x="367" y="302"/>
                  </a:moveTo>
                  <a:lnTo>
                    <a:pt x="367" y="302"/>
                  </a:lnTo>
                  <a:cubicBezTo>
                    <a:pt x="453" y="324"/>
                    <a:pt x="562" y="345"/>
                    <a:pt x="626" y="388"/>
                  </a:cubicBezTo>
                  <a:cubicBezTo>
                    <a:pt x="712" y="410"/>
                    <a:pt x="799" y="453"/>
                    <a:pt x="885" y="496"/>
                  </a:cubicBezTo>
                  <a:cubicBezTo>
                    <a:pt x="950" y="539"/>
                    <a:pt x="1037" y="604"/>
                    <a:pt x="1101" y="647"/>
                  </a:cubicBezTo>
                  <a:cubicBezTo>
                    <a:pt x="1166" y="712"/>
                    <a:pt x="1231" y="777"/>
                    <a:pt x="1274" y="842"/>
                  </a:cubicBezTo>
                  <a:cubicBezTo>
                    <a:pt x="1209" y="777"/>
                    <a:pt x="1144" y="733"/>
                    <a:pt x="1080" y="669"/>
                  </a:cubicBezTo>
                  <a:cubicBezTo>
                    <a:pt x="1015" y="626"/>
                    <a:pt x="950" y="561"/>
                    <a:pt x="864" y="518"/>
                  </a:cubicBezTo>
                  <a:cubicBezTo>
                    <a:pt x="799" y="474"/>
                    <a:pt x="712" y="431"/>
                    <a:pt x="626" y="410"/>
                  </a:cubicBezTo>
                  <a:cubicBezTo>
                    <a:pt x="540" y="366"/>
                    <a:pt x="453" y="345"/>
                    <a:pt x="367" y="30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1" name="Freeform 30"/>
            <p:cNvSpPr>
              <a:spLocks noChangeArrowheads="1"/>
            </p:cNvSpPr>
            <p:nvPr/>
          </p:nvSpPr>
          <p:spPr bwMode="auto">
            <a:xfrm>
              <a:off x="4317578" y="1094071"/>
              <a:ext cx="216106" cy="247161"/>
            </a:xfrm>
            <a:custGeom>
              <a:avLst/>
              <a:gdLst>
                <a:gd name="T0" fmla="*/ 734 w 735"/>
                <a:gd name="T1" fmla="*/ 843 h 844"/>
                <a:gd name="T2" fmla="*/ 734 w 735"/>
                <a:gd name="T3" fmla="*/ 843 h 844"/>
                <a:gd name="T4" fmla="*/ 216 w 735"/>
                <a:gd name="T5" fmla="*/ 130 h 844"/>
                <a:gd name="T6" fmla="*/ 734 w 735"/>
                <a:gd name="T7" fmla="*/ 843 h 844"/>
              </a:gdLst>
              <a:ahLst/>
              <a:cxnLst>
                <a:cxn ang="0">
                  <a:pos x="T0" y="T1"/>
                </a:cxn>
                <a:cxn ang="0">
                  <a:pos x="T2" y="T3"/>
                </a:cxn>
                <a:cxn ang="0">
                  <a:pos x="T4" y="T5"/>
                </a:cxn>
                <a:cxn ang="0">
                  <a:pos x="T6" y="T7"/>
                </a:cxn>
              </a:cxnLst>
              <a:rect l="0" t="0" r="r" b="b"/>
              <a:pathLst>
                <a:path w="735" h="844">
                  <a:moveTo>
                    <a:pt x="734" y="843"/>
                  </a:moveTo>
                  <a:lnTo>
                    <a:pt x="734" y="843"/>
                  </a:lnTo>
                  <a:cubicBezTo>
                    <a:pt x="734" y="843"/>
                    <a:pt x="432" y="0"/>
                    <a:pt x="216" y="130"/>
                  </a:cubicBezTo>
                  <a:cubicBezTo>
                    <a:pt x="0" y="282"/>
                    <a:pt x="734" y="843"/>
                    <a:pt x="734"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sp>
        <p:nvSpPr>
          <p:cNvPr id="32" name="Freeform 31"/>
          <p:cNvSpPr>
            <a:spLocks noChangeArrowheads="1"/>
          </p:cNvSpPr>
          <p:nvPr userDrawn="1"/>
        </p:nvSpPr>
        <p:spPr bwMode="auto">
          <a:xfrm flipH="1">
            <a:off x="6736966" y="289224"/>
            <a:ext cx="2066544"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
        <p:nvSpPr>
          <p:cNvPr id="33" name="Freeform 32"/>
          <p:cNvSpPr>
            <a:spLocks noChangeArrowheads="1"/>
          </p:cNvSpPr>
          <p:nvPr userDrawn="1"/>
        </p:nvSpPr>
        <p:spPr bwMode="auto">
          <a:xfrm>
            <a:off x="374903" y="289224"/>
            <a:ext cx="2063073"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
        <p:nvSpPr>
          <p:cNvPr id="34" name="Picture Placeholder 13"/>
          <p:cNvSpPr>
            <a:spLocks noGrp="1"/>
          </p:cNvSpPr>
          <p:nvPr>
            <p:ph type="pic" sz="quarter" idx="14"/>
          </p:nvPr>
        </p:nvSpPr>
        <p:spPr>
          <a:xfrm>
            <a:off x="5383654" y="858518"/>
            <a:ext cx="2706624" cy="3288592"/>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9144000" cy="5143500"/>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5765348" y="1060125"/>
            <a:ext cx="1636663" cy="2885378"/>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3959326" y="4704412"/>
            <a:ext cx="1197890" cy="278102"/>
            <a:chOff x="3125767" y="3541103"/>
            <a:chExt cx="2865008" cy="665138"/>
          </a:xfrm>
        </p:grpSpPr>
        <p:sp>
          <p:nvSpPr>
            <p:cNvPr id="5" name="Freeform 4"/>
            <p:cNvSpPr>
              <a:spLocks noChangeArrowheads="1"/>
            </p:cNvSpPr>
            <p:nvPr/>
          </p:nvSpPr>
          <p:spPr bwMode="auto">
            <a:xfrm>
              <a:off x="3468687" y="3591571"/>
              <a:ext cx="412799" cy="247161"/>
            </a:xfrm>
            <a:custGeom>
              <a:avLst/>
              <a:gdLst>
                <a:gd name="T0" fmla="*/ 238 w 1405"/>
                <a:gd name="T1" fmla="*/ 497 h 844"/>
                <a:gd name="T2" fmla="*/ 238 w 1405"/>
                <a:gd name="T3" fmla="*/ 497 h 844"/>
                <a:gd name="T4" fmla="*/ 432 w 1405"/>
                <a:gd name="T5" fmla="*/ 648 h 844"/>
                <a:gd name="T6" fmla="*/ 1016 w 1405"/>
                <a:gd name="T7" fmla="*/ 821 h 844"/>
                <a:gd name="T8" fmla="*/ 1404 w 1405"/>
                <a:gd name="T9" fmla="*/ 692 h 844"/>
                <a:gd name="T10" fmla="*/ 1210 w 1405"/>
                <a:gd name="T11" fmla="*/ 713 h 844"/>
                <a:gd name="T12" fmla="*/ 864 w 1405"/>
                <a:gd name="T13" fmla="*/ 475 h 844"/>
                <a:gd name="T14" fmla="*/ 951 w 1405"/>
                <a:gd name="T15" fmla="*/ 43 h 844"/>
                <a:gd name="T16" fmla="*/ 757 w 1405"/>
                <a:gd name="T17" fmla="*/ 43 h 844"/>
                <a:gd name="T18" fmla="*/ 713 w 1405"/>
                <a:gd name="T19" fmla="*/ 216 h 844"/>
                <a:gd name="T20" fmla="*/ 584 w 1405"/>
                <a:gd name="T21" fmla="*/ 130 h 844"/>
                <a:gd name="T22" fmla="*/ 454 w 1405"/>
                <a:gd name="T23" fmla="*/ 173 h 844"/>
                <a:gd name="T24" fmla="*/ 454 w 1405"/>
                <a:gd name="T25" fmla="*/ 281 h 844"/>
                <a:gd name="T26" fmla="*/ 195 w 1405"/>
                <a:gd name="T27" fmla="*/ 260 h 844"/>
                <a:gd name="T28" fmla="*/ 0 w 1405"/>
                <a:gd name="T29" fmla="*/ 475 h 844"/>
                <a:gd name="T30" fmla="*/ 238 w 1405"/>
                <a:gd name="T31" fmla="*/ 497 h 844"/>
                <a:gd name="T32" fmla="*/ 454 w 1405"/>
                <a:gd name="T33" fmla="*/ 475 h 844"/>
                <a:gd name="T34" fmla="*/ 454 w 1405"/>
                <a:gd name="T35" fmla="*/ 475 h 844"/>
                <a:gd name="T36" fmla="*/ 584 w 1405"/>
                <a:gd name="T37" fmla="*/ 584 h 844"/>
                <a:gd name="T38" fmla="*/ 562 w 1405"/>
                <a:gd name="T39" fmla="*/ 562 h 844"/>
                <a:gd name="T40" fmla="*/ 540 w 1405"/>
                <a:gd name="T41" fmla="*/ 367 h 844"/>
                <a:gd name="T42" fmla="*/ 584 w 1405"/>
                <a:gd name="T43" fmla="*/ 540 h 844"/>
                <a:gd name="T44" fmla="*/ 670 w 1405"/>
                <a:gd name="T45" fmla="*/ 648 h 844"/>
                <a:gd name="T46" fmla="*/ 778 w 1405"/>
                <a:gd name="T47" fmla="*/ 713 h 844"/>
                <a:gd name="T48" fmla="*/ 994 w 1405"/>
                <a:gd name="T49" fmla="*/ 734 h 844"/>
                <a:gd name="T50" fmla="*/ 778 w 1405"/>
                <a:gd name="T51" fmla="*/ 713 h 844"/>
                <a:gd name="T52" fmla="*/ 584 w 1405"/>
                <a:gd name="T53" fmla="*/ 627 h 844"/>
                <a:gd name="T54" fmla="*/ 432 w 1405"/>
                <a:gd name="T55" fmla="*/ 497 h 844"/>
                <a:gd name="T56" fmla="*/ 260 w 1405"/>
                <a:gd name="T57" fmla="*/ 367 h 844"/>
                <a:gd name="T58" fmla="*/ 454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238" y="497"/>
                  </a:moveTo>
                  <a:lnTo>
                    <a:pt x="238" y="497"/>
                  </a:lnTo>
                  <a:cubicBezTo>
                    <a:pt x="303" y="540"/>
                    <a:pt x="367" y="605"/>
                    <a:pt x="432" y="648"/>
                  </a:cubicBezTo>
                  <a:cubicBezTo>
                    <a:pt x="584" y="778"/>
                    <a:pt x="799" y="843"/>
                    <a:pt x="1016" y="821"/>
                  </a:cubicBezTo>
                  <a:cubicBezTo>
                    <a:pt x="1167" y="821"/>
                    <a:pt x="1296" y="778"/>
                    <a:pt x="1404" y="692"/>
                  </a:cubicBezTo>
                  <a:cubicBezTo>
                    <a:pt x="1361" y="713"/>
                    <a:pt x="1296" y="713"/>
                    <a:pt x="1210" y="713"/>
                  </a:cubicBezTo>
                  <a:cubicBezTo>
                    <a:pt x="1081" y="713"/>
                    <a:pt x="929" y="605"/>
                    <a:pt x="864" y="475"/>
                  </a:cubicBezTo>
                  <a:cubicBezTo>
                    <a:pt x="822" y="325"/>
                    <a:pt x="843" y="152"/>
                    <a:pt x="951" y="43"/>
                  </a:cubicBezTo>
                  <a:cubicBezTo>
                    <a:pt x="886" y="0"/>
                    <a:pt x="822" y="0"/>
                    <a:pt x="757" y="43"/>
                  </a:cubicBezTo>
                  <a:cubicBezTo>
                    <a:pt x="713" y="87"/>
                    <a:pt x="692" y="152"/>
                    <a:pt x="713" y="216"/>
                  </a:cubicBezTo>
                  <a:cubicBezTo>
                    <a:pt x="670" y="195"/>
                    <a:pt x="627" y="152"/>
                    <a:pt x="584" y="130"/>
                  </a:cubicBezTo>
                  <a:cubicBezTo>
                    <a:pt x="540" y="130"/>
                    <a:pt x="476" y="130"/>
                    <a:pt x="454" y="173"/>
                  </a:cubicBezTo>
                  <a:cubicBezTo>
                    <a:pt x="432" y="195"/>
                    <a:pt x="432" y="260"/>
                    <a:pt x="454" y="281"/>
                  </a:cubicBezTo>
                  <a:cubicBezTo>
                    <a:pt x="390" y="238"/>
                    <a:pt x="281" y="238"/>
                    <a:pt x="195" y="260"/>
                  </a:cubicBezTo>
                  <a:cubicBezTo>
                    <a:pt x="87" y="302"/>
                    <a:pt x="43" y="389"/>
                    <a:pt x="0" y="475"/>
                  </a:cubicBezTo>
                  <a:cubicBezTo>
                    <a:pt x="65" y="454"/>
                    <a:pt x="152" y="454"/>
                    <a:pt x="238" y="497"/>
                  </a:cubicBezTo>
                  <a:close/>
                  <a:moveTo>
                    <a:pt x="454" y="475"/>
                  </a:moveTo>
                  <a:lnTo>
                    <a:pt x="454" y="475"/>
                  </a:lnTo>
                  <a:cubicBezTo>
                    <a:pt x="497" y="519"/>
                    <a:pt x="540" y="562"/>
                    <a:pt x="584" y="584"/>
                  </a:cubicBezTo>
                  <a:cubicBezTo>
                    <a:pt x="584" y="584"/>
                    <a:pt x="584" y="562"/>
                    <a:pt x="562" y="562"/>
                  </a:cubicBezTo>
                  <a:cubicBezTo>
                    <a:pt x="540" y="497"/>
                    <a:pt x="519" y="432"/>
                    <a:pt x="540" y="367"/>
                  </a:cubicBezTo>
                  <a:cubicBezTo>
                    <a:pt x="540" y="432"/>
                    <a:pt x="562" y="497"/>
                    <a:pt x="584" y="540"/>
                  </a:cubicBezTo>
                  <a:cubicBezTo>
                    <a:pt x="605" y="584"/>
                    <a:pt x="649" y="627"/>
                    <a:pt x="670" y="648"/>
                  </a:cubicBezTo>
                  <a:cubicBezTo>
                    <a:pt x="713" y="670"/>
                    <a:pt x="735" y="692"/>
                    <a:pt x="778" y="713"/>
                  </a:cubicBezTo>
                  <a:cubicBezTo>
                    <a:pt x="843" y="734"/>
                    <a:pt x="908" y="734"/>
                    <a:pt x="994" y="734"/>
                  </a:cubicBezTo>
                  <a:cubicBezTo>
                    <a:pt x="908" y="734"/>
                    <a:pt x="843" y="734"/>
                    <a:pt x="778" y="713"/>
                  </a:cubicBezTo>
                  <a:cubicBezTo>
                    <a:pt x="713" y="713"/>
                    <a:pt x="649" y="670"/>
                    <a:pt x="584" y="627"/>
                  </a:cubicBezTo>
                  <a:cubicBezTo>
                    <a:pt x="540" y="584"/>
                    <a:pt x="497" y="540"/>
                    <a:pt x="432" y="497"/>
                  </a:cubicBezTo>
                  <a:cubicBezTo>
                    <a:pt x="390" y="432"/>
                    <a:pt x="325" y="411"/>
                    <a:pt x="260" y="367"/>
                  </a:cubicBezTo>
                  <a:cubicBezTo>
                    <a:pt x="346" y="389"/>
                    <a:pt x="390" y="432"/>
                    <a:pt x="454"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6" name="Freeform 5"/>
            <p:cNvSpPr>
              <a:spLocks noChangeArrowheads="1"/>
            </p:cNvSpPr>
            <p:nvPr/>
          </p:nvSpPr>
          <p:spPr bwMode="auto">
            <a:xfrm>
              <a:off x="3138707" y="3552749"/>
              <a:ext cx="938179" cy="406330"/>
            </a:xfrm>
            <a:custGeom>
              <a:avLst/>
              <a:gdLst>
                <a:gd name="T0" fmla="*/ 476 w 3198"/>
                <a:gd name="T1" fmla="*/ 1101 h 1383"/>
                <a:gd name="T2" fmla="*/ 476 w 3198"/>
                <a:gd name="T3" fmla="*/ 1101 h 1383"/>
                <a:gd name="T4" fmla="*/ 1555 w 3198"/>
                <a:gd name="T5" fmla="*/ 1339 h 1383"/>
                <a:gd name="T6" fmla="*/ 3197 w 3198"/>
                <a:gd name="T7" fmla="*/ 454 h 1383"/>
                <a:gd name="T8" fmla="*/ 2074 w 3198"/>
                <a:gd name="T9" fmla="*/ 1058 h 1383"/>
                <a:gd name="T10" fmla="*/ 1642 w 3198"/>
                <a:gd name="T11" fmla="*/ 1080 h 1383"/>
                <a:gd name="T12" fmla="*/ 1448 w 3198"/>
                <a:gd name="T13" fmla="*/ 1015 h 1383"/>
                <a:gd name="T14" fmla="*/ 1253 w 3198"/>
                <a:gd name="T15" fmla="*/ 972 h 1383"/>
                <a:gd name="T16" fmla="*/ 1058 w 3198"/>
                <a:gd name="T17" fmla="*/ 1036 h 1383"/>
                <a:gd name="T18" fmla="*/ 1081 w 3198"/>
                <a:gd name="T19" fmla="*/ 1188 h 1383"/>
                <a:gd name="T20" fmla="*/ 626 w 3198"/>
                <a:gd name="T21" fmla="*/ 454 h 1383"/>
                <a:gd name="T22" fmla="*/ 238 w 3198"/>
                <a:gd name="T23" fmla="*/ 216 h 1383"/>
                <a:gd name="T24" fmla="*/ 217 w 3198"/>
                <a:gd name="T25" fmla="*/ 108 h 1383"/>
                <a:gd name="T26" fmla="*/ 87 w 3198"/>
                <a:gd name="T27" fmla="*/ 86 h 1383"/>
                <a:gd name="T28" fmla="*/ 44 w 3198"/>
                <a:gd name="T29" fmla="*/ 172 h 1383"/>
                <a:gd name="T30" fmla="*/ 476 w 3198"/>
                <a:gd name="T31" fmla="*/ 1101 h 1383"/>
                <a:gd name="T32" fmla="*/ 152 w 3198"/>
                <a:gd name="T33" fmla="*/ 518 h 1383"/>
                <a:gd name="T34" fmla="*/ 152 w 3198"/>
                <a:gd name="T35" fmla="*/ 518 h 1383"/>
                <a:gd name="T36" fmla="*/ 303 w 3198"/>
                <a:gd name="T37" fmla="*/ 799 h 1383"/>
                <a:gd name="T38" fmla="*/ 519 w 3198"/>
                <a:gd name="T39" fmla="*/ 1036 h 1383"/>
                <a:gd name="T40" fmla="*/ 799 w 3198"/>
                <a:gd name="T41" fmla="*/ 1209 h 1383"/>
                <a:gd name="T42" fmla="*/ 519 w 3198"/>
                <a:gd name="T43" fmla="*/ 1058 h 1383"/>
                <a:gd name="T44" fmla="*/ 281 w 3198"/>
                <a:gd name="T45" fmla="*/ 821 h 1383"/>
                <a:gd name="T46" fmla="*/ 130 w 3198"/>
                <a:gd name="T47" fmla="*/ 518 h 1383"/>
                <a:gd name="T48" fmla="*/ 87 w 3198"/>
                <a:gd name="T49" fmla="*/ 194 h 1383"/>
                <a:gd name="T50" fmla="*/ 152 w 3198"/>
                <a:gd name="T51" fmla="*/ 518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83">
                  <a:moveTo>
                    <a:pt x="476" y="1101"/>
                  </a:moveTo>
                  <a:lnTo>
                    <a:pt x="476" y="1101"/>
                  </a:lnTo>
                  <a:cubicBezTo>
                    <a:pt x="778" y="1318"/>
                    <a:pt x="1166" y="1382"/>
                    <a:pt x="1555" y="1339"/>
                  </a:cubicBezTo>
                  <a:cubicBezTo>
                    <a:pt x="2225" y="1274"/>
                    <a:pt x="2786" y="993"/>
                    <a:pt x="3197" y="454"/>
                  </a:cubicBezTo>
                  <a:cubicBezTo>
                    <a:pt x="2938" y="799"/>
                    <a:pt x="2484" y="1015"/>
                    <a:pt x="2074" y="1058"/>
                  </a:cubicBezTo>
                  <a:cubicBezTo>
                    <a:pt x="1922" y="1080"/>
                    <a:pt x="1772" y="1080"/>
                    <a:pt x="1642" y="1080"/>
                  </a:cubicBezTo>
                  <a:cubicBezTo>
                    <a:pt x="1577" y="1058"/>
                    <a:pt x="1513" y="1036"/>
                    <a:pt x="1448" y="1015"/>
                  </a:cubicBezTo>
                  <a:cubicBezTo>
                    <a:pt x="1383" y="1015"/>
                    <a:pt x="1318" y="993"/>
                    <a:pt x="1253" y="972"/>
                  </a:cubicBezTo>
                  <a:cubicBezTo>
                    <a:pt x="1188" y="972"/>
                    <a:pt x="1102" y="972"/>
                    <a:pt x="1058" y="1036"/>
                  </a:cubicBezTo>
                  <a:cubicBezTo>
                    <a:pt x="1016" y="1080"/>
                    <a:pt x="1016" y="1145"/>
                    <a:pt x="1081" y="1188"/>
                  </a:cubicBezTo>
                  <a:cubicBezTo>
                    <a:pt x="821" y="1015"/>
                    <a:pt x="691" y="756"/>
                    <a:pt x="626" y="454"/>
                  </a:cubicBezTo>
                  <a:cubicBezTo>
                    <a:pt x="562" y="194"/>
                    <a:pt x="346" y="0"/>
                    <a:pt x="238" y="216"/>
                  </a:cubicBezTo>
                  <a:cubicBezTo>
                    <a:pt x="217" y="194"/>
                    <a:pt x="217" y="151"/>
                    <a:pt x="217" y="108"/>
                  </a:cubicBezTo>
                  <a:cubicBezTo>
                    <a:pt x="173" y="65"/>
                    <a:pt x="108" y="43"/>
                    <a:pt x="87" y="86"/>
                  </a:cubicBezTo>
                  <a:cubicBezTo>
                    <a:pt x="65" y="108"/>
                    <a:pt x="44" y="151"/>
                    <a:pt x="44" y="172"/>
                  </a:cubicBezTo>
                  <a:cubicBezTo>
                    <a:pt x="0" y="540"/>
                    <a:pt x="152" y="886"/>
                    <a:pt x="476" y="1101"/>
                  </a:cubicBezTo>
                  <a:close/>
                  <a:moveTo>
                    <a:pt x="152" y="518"/>
                  </a:moveTo>
                  <a:lnTo>
                    <a:pt x="152" y="518"/>
                  </a:lnTo>
                  <a:cubicBezTo>
                    <a:pt x="173" y="626"/>
                    <a:pt x="238" y="734"/>
                    <a:pt x="303" y="799"/>
                  </a:cubicBezTo>
                  <a:cubicBezTo>
                    <a:pt x="367" y="886"/>
                    <a:pt x="432" y="972"/>
                    <a:pt x="519" y="1036"/>
                  </a:cubicBezTo>
                  <a:cubicBezTo>
                    <a:pt x="605" y="1101"/>
                    <a:pt x="713" y="1166"/>
                    <a:pt x="799" y="1209"/>
                  </a:cubicBezTo>
                  <a:cubicBezTo>
                    <a:pt x="691" y="1166"/>
                    <a:pt x="605" y="1123"/>
                    <a:pt x="519" y="1058"/>
                  </a:cubicBezTo>
                  <a:cubicBezTo>
                    <a:pt x="432" y="993"/>
                    <a:pt x="346" y="907"/>
                    <a:pt x="281" y="821"/>
                  </a:cubicBezTo>
                  <a:cubicBezTo>
                    <a:pt x="217" y="734"/>
                    <a:pt x="152" y="626"/>
                    <a:pt x="130" y="518"/>
                  </a:cubicBezTo>
                  <a:cubicBezTo>
                    <a:pt x="108" y="431"/>
                    <a:pt x="87" y="302"/>
                    <a:pt x="87" y="194"/>
                  </a:cubicBezTo>
                  <a:cubicBezTo>
                    <a:pt x="108" y="302"/>
                    <a:pt x="130" y="410"/>
                    <a:pt x="152" y="51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7" name="Freeform 6"/>
            <p:cNvSpPr>
              <a:spLocks noChangeArrowheads="1"/>
            </p:cNvSpPr>
            <p:nvPr/>
          </p:nvSpPr>
          <p:spPr bwMode="auto">
            <a:xfrm>
              <a:off x="3125767" y="3832263"/>
              <a:ext cx="393389" cy="190224"/>
            </a:xfrm>
            <a:custGeom>
              <a:avLst/>
              <a:gdLst>
                <a:gd name="T0" fmla="*/ 1339 w 1340"/>
                <a:gd name="T1" fmla="*/ 454 h 649"/>
                <a:gd name="T2" fmla="*/ 1339 w 1340"/>
                <a:gd name="T3" fmla="*/ 454 h 649"/>
                <a:gd name="T4" fmla="*/ 540 w 1340"/>
                <a:gd name="T5" fmla="*/ 432 h 649"/>
                <a:gd name="T6" fmla="*/ 410 w 1340"/>
                <a:gd name="T7" fmla="*/ 389 h 649"/>
                <a:gd name="T8" fmla="*/ 260 w 1340"/>
                <a:gd name="T9" fmla="*/ 432 h 649"/>
                <a:gd name="T10" fmla="*/ 216 w 1340"/>
                <a:gd name="T11" fmla="*/ 540 h 649"/>
                <a:gd name="T12" fmla="*/ 324 w 1340"/>
                <a:gd name="T13" fmla="*/ 605 h 649"/>
                <a:gd name="T14" fmla="*/ 87 w 1340"/>
                <a:gd name="T15" fmla="*/ 583 h 649"/>
                <a:gd name="T16" fmla="*/ 43 w 1340"/>
                <a:gd name="T17" fmla="*/ 345 h 649"/>
                <a:gd name="T18" fmla="*/ 260 w 1340"/>
                <a:gd name="T19" fmla="*/ 216 h 649"/>
                <a:gd name="T20" fmla="*/ 195 w 1340"/>
                <a:gd name="T21" fmla="*/ 151 h 649"/>
                <a:gd name="T22" fmla="*/ 410 w 1340"/>
                <a:gd name="T23" fmla="*/ 195 h 649"/>
                <a:gd name="T24" fmla="*/ 1339 w 1340"/>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454"/>
                  </a:moveTo>
                  <a:lnTo>
                    <a:pt x="1339" y="454"/>
                  </a:lnTo>
                  <a:cubicBezTo>
                    <a:pt x="1080" y="518"/>
                    <a:pt x="799" y="518"/>
                    <a:pt x="540" y="432"/>
                  </a:cubicBezTo>
                  <a:cubicBezTo>
                    <a:pt x="497" y="410"/>
                    <a:pt x="454" y="410"/>
                    <a:pt x="410" y="389"/>
                  </a:cubicBezTo>
                  <a:cubicBezTo>
                    <a:pt x="367" y="389"/>
                    <a:pt x="302" y="389"/>
                    <a:pt x="260" y="432"/>
                  </a:cubicBezTo>
                  <a:cubicBezTo>
                    <a:pt x="238" y="454"/>
                    <a:pt x="195" y="497"/>
                    <a:pt x="216" y="540"/>
                  </a:cubicBezTo>
                  <a:cubicBezTo>
                    <a:pt x="238" y="583"/>
                    <a:pt x="281" y="627"/>
                    <a:pt x="324" y="605"/>
                  </a:cubicBezTo>
                  <a:cubicBezTo>
                    <a:pt x="260" y="627"/>
                    <a:pt x="151" y="648"/>
                    <a:pt x="87" y="583"/>
                  </a:cubicBezTo>
                  <a:cubicBezTo>
                    <a:pt x="22" y="518"/>
                    <a:pt x="0" y="410"/>
                    <a:pt x="43" y="345"/>
                  </a:cubicBezTo>
                  <a:cubicBezTo>
                    <a:pt x="87" y="259"/>
                    <a:pt x="173" y="216"/>
                    <a:pt x="260" y="216"/>
                  </a:cubicBezTo>
                  <a:cubicBezTo>
                    <a:pt x="238" y="195"/>
                    <a:pt x="195" y="173"/>
                    <a:pt x="195" y="151"/>
                  </a:cubicBezTo>
                  <a:cubicBezTo>
                    <a:pt x="130" y="0"/>
                    <a:pt x="389" y="173"/>
                    <a:pt x="410" y="195"/>
                  </a:cubicBezTo>
                  <a:cubicBezTo>
                    <a:pt x="648" y="345"/>
                    <a:pt x="1059" y="518"/>
                    <a:pt x="1339"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8" name="Freeform 7"/>
            <p:cNvSpPr>
              <a:spLocks noChangeArrowheads="1"/>
            </p:cNvSpPr>
            <p:nvPr/>
          </p:nvSpPr>
          <p:spPr bwMode="auto">
            <a:xfrm>
              <a:off x="3873722" y="3541103"/>
              <a:ext cx="647021" cy="665138"/>
            </a:xfrm>
            <a:custGeom>
              <a:avLst/>
              <a:gdLst>
                <a:gd name="T0" fmla="*/ 432 w 2204"/>
                <a:gd name="T1" fmla="*/ 1620 h 2268"/>
                <a:gd name="T2" fmla="*/ 432 w 2204"/>
                <a:gd name="T3" fmla="*/ 1620 h 2268"/>
                <a:gd name="T4" fmla="*/ 518 w 2204"/>
                <a:gd name="T5" fmla="*/ 2267 h 2268"/>
                <a:gd name="T6" fmla="*/ 1080 w 2204"/>
                <a:gd name="T7" fmla="*/ 1749 h 2268"/>
                <a:gd name="T8" fmla="*/ 1403 w 2204"/>
                <a:gd name="T9" fmla="*/ 1922 h 2268"/>
                <a:gd name="T10" fmla="*/ 1274 w 2204"/>
                <a:gd name="T11" fmla="*/ 1641 h 2268"/>
                <a:gd name="T12" fmla="*/ 1403 w 2204"/>
                <a:gd name="T13" fmla="*/ 1663 h 2268"/>
                <a:gd name="T14" fmla="*/ 1144 w 2204"/>
                <a:gd name="T15" fmla="*/ 950 h 2268"/>
                <a:gd name="T16" fmla="*/ 1361 w 2204"/>
                <a:gd name="T17" fmla="*/ 1015 h 2268"/>
                <a:gd name="T18" fmla="*/ 1468 w 2204"/>
                <a:gd name="T19" fmla="*/ 820 h 2268"/>
                <a:gd name="T20" fmla="*/ 1317 w 2204"/>
                <a:gd name="T21" fmla="*/ 906 h 2268"/>
                <a:gd name="T22" fmla="*/ 1188 w 2204"/>
                <a:gd name="T23" fmla="*/ 777 h 2268"/>
                <a:gd name="T24" fmla="*/ 1403 w 2204"/>
                <a:gd name="T25" fmla="*/ 302 h 2268"/>
                <a:gd name="T26" fmla="*/ 2203 w 2204"/>
                <a:gd name="T27" fmla="*/ 43 h 2268"/>
                <a:gd name="T28" fmla="*/ 1793 w 2204"/>
                <a:gd name="T29" fmla="*/ 0 h 2268"/>
                <a:gd name="T30" fmla="*/ 1576 w 2204"/>
                <a:gd name="T31" fmla="*/ 43 h 2268"/>
                <a:gd name="T32" fmla="*/ 864 w 2204"/>
                <a:gd name="T33" fmla="*/ 691 h 2268"/>
                <a:gd name="T34" fmla="*/ 0 w 2204"/>
                <a:gd name="T35" fmla="*/ 1728 h 2268"/>
                <a:gd name="T36" fmla="*/ 432 w 2204"/>
                <a:gd name="T37" fmla="*/ 1620 h 2268"/>
                <a:gd name="T38" fmla="*/ 950 w 2204"/>
                <a:gd name="T39" fmla="*/ 993 h 2268"/>
                <a:gd name="T40" fmla="*/ 950 w 2204"/>
                <a:gd name="T41" fmla="*/ 993 h 2268"/>
                <a:gd name="T42" fmla="*/ 1144 w 2204"/>
                <a:gd name="T43" fmla="*/ 453 h 2268"/>
                <a:gd name="T44" fmla="*/ 1339 w 2204"/>
                <a:gd name="T45" fmla="*/ 237 h 2268"/>
                <a:gd name="T46" fmla="*/ 1447 w 2204"/>
                <a:gd name="T47" fmla="*/ 172 h 2268"/>
                <a:gd name="T48" fmla="*/ 1598 w 2204"/>
                <a:gd name="T49" fmla="*/ 129 h 2268"/>
                <a:gd name="T50" fmla="*/ 1468 w 2204"/>
                <a:gd name="T51" fmla="*/ 172 h 2268"/>
                <a:gd name="T52" fmla="*/ 1339 w 2204"/>
                <a:gd name="T53" fmla="*/ 259 h 2268"/>
                <a:gd name="T54" fmla="*/ 1253 w 2204"/>
                <a:gd name="T55" fmla="*/ 345 h 2268"/>
                <a:gd name="T56" fmla="*/ 1166 w 2204"/>
                <a:gd name="T57" fmla="*/ 474 h 2268"/>
                <a:gd name="T58" fmla="*/ 971 w 2204"/>
                <a:gd name="T59" fmla="*/ 993 h 2268"/>
                <a:gd name="T60" fmla="*/ 864 w 2204"/>
                <a:gd name="T61" fmla="*/ 1555 h 2268"/>
                <a:gd name="T62" fmla="*/ 777 w 2204"/>
                <a:gd name="T63" fmla="*/ 1835 h 2268"/>
                <a:gd name="T64" fmla="*/ 648 w 2204"/>
                <a:gd name="T65" fmla="*/ 2073 h 2268"/>
                <a:gd name="T66" fmla="*/ 842 w 2204"/>
                <a:gd name="T67" fmla="*/ 1555 h 2268"/>
                <a:gd name="T68" fmla="*/ 950 w 2204"/>
                <a:gd name="T69" fmla="*/ 993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68">
                  <a:moveTo>
                    <a:pt x="432" y="1620"/>
                  </a:moveTo>
                  <a:lnTo>
                    <a:pt x="432" y="1620"/>
                  </a:lnTo>
                  <a:cubicBezTo>
                    <a:pt x="259" y="1792"/>
                    <a:pt x="669" y="2052"/>
                    <a:pt x="518" y="2267"/>
                  </a:cubicBezTo>
                  <a:cubicBezTo>
                    <a:pt x="691" y="2030"/>
                    <a:pt x="1101" y="2138"/>
                    <a:pt x="1080" y="1749"/>
                  </a:cubicBezTo>
                  <a:cubicBezTo>
                    <a:pt x="1209" y="1857"/>
                    <a:pt x="1253" y="1857"/>
                    <a:pt x="1403" y="1922"/>
                  </a:cubicBezTo>
                  <a:cubicBezTo>
                    <a:pt x="1296" y="1749"/>
                    <a:pt x="1274" y="1641"/>
                    <a:pt x="1274" y="1641"/>
                  </a:cubicBezTo>
                  <a:cubicBezTo>
                    <a:pt x="1339" y="1663"/>
                    <a:pt x="1403" y="1663"/>
                    <a:pt x="1403" y="1663"/>
                  </a:cubicBezTo>
                  <a:cubicBezTo>
                    <a:pt x="1253" y="1447"/>
                    <a:pt x="1144" y="1231"/>
                    <a:pt x="1144" y="950"/>
                  </a:cubicBezTo>
                  <a:cubicBezTo>
                    <a:pt x="1209" y="1015"/>
                    <a:pt x="1296" y="1058"/>
                    <a:pt x="1361" y="1015"/>
                  </a:cubicBezTo>
                  <a:cubicBezTo>
                    <a:pt x="1447" y="993"/>
                    <a:pt x="1490" y="885"/>
                    <a:pt x="1468" y="820"/>
                  </a:cubicBezTo>
                  <a:cubicBezTo>
                    <a:pt x="1447" y="885"/>
                    <a:pt x="1382" y="929"/>
                    <a:pt x="1317" y="906"/>
                  </a:cubicBezTo>
                  <a:cubicBezTo>
                    <a:pt x="1253" y="885"/>
                    <a:pt x="1209" y="842"/>
                    <a:pt x="1188" y="777"/>
                  </a:cubicBezTo>
                  <a:cubicBezTo>
                    <a:pt x="1123" y="604"/>
                    <a:pt x="1296" y="410"/>
                    <a:pt x="1403" y="302"/>
                  </a:cubicBezTo>
                  <a:cubicBezTo>
                    <a:pt x="1620" y="108"/>
                    <a:pt x="1922" y="43"/>
                    <a:pt x="2203" y="43"/>
                  </a:cubicBezTo>
                  <a:cubicBezTo>
                    <a:pt x="2073" y="43"/>
                    <a:pt x="1944" y="0"/>
                    <a:pt x="1793" y="0"/>
                  </a:cubicBezTo>
                  <a:cubicBezTo>
                    <a:pt x="1728" y="0"/>
                    <a:pt x="1641" y="21"/>
                    <a:pt x="1576" y="43"/>
                  </a:cubicBezTo>
                  <a:cubicBezTo>
                    <a:pt x="1253" y="129"/>
                    <a:pt x="1015" y="367"/>
                    <a:pt x="864" y="691"/>
                  </a:cubicBezTo>
                  <a:cubicBezTo>
                    <a:pt x="669" y="1079"/>
                    <a:pt x="410" y="1555"/>
                    <a:pt x="0" y="1728"/>
                  </a:cubicBezTo>
                  <a:cubicBezTo>
                    <a:pt x="151" y="1749"/>
                    <a:pt x="302" y="1684"/>
                    <a:pt x="432" y="1620"/>
                  </a:cubicBezTo>
                  <a:close/>
                  <a:moveTo>
                    <a:pt x="950" y="993"/>
                  </a:moveTo>
                  <a:lnTo>
                    <a:pt x="950" y="993"/>
                  </a:lnTo>
                  <a:cubicBezTo>
                    <a:pt x="994" y="799"/>
                    <a:pt x="1036" y="626"/>
                    <a:pt x="1144" y="453"/>
                  </a:cubicBezTo>
                  <a:cubicBezTo>
                    <a:pt x="1188" y="388"/>
                    <a:pt x="1253" y="302"/>
                    <a:pt x="1339" y="237"/>
                  </a:cubicBezTo>
                  <a:cubicBezTo>
                    <a:pt x="1382" y="215"/>
                    <a:pt x="1403" y="194"/>
                    <a:pt x="1447" y="172"/>
                  </a:cubicBezTo>
                  <a:cubicBezTo>
                    <a:pt x="1490" y="151"/>
                    <a:pt x="1533" y="129"/>
                    <a:pt x="1598" y="129"/>
                  </a:cubicBezTo>
                  <a:cubicBezTo>
                    <a:pt x="1533" y="129"/>
                    <a:pt x="1490" y="151"/>
                    <a:pt x="1468" y="172"/>
                  </a:cubicBezTo>
                  <a:cubicBezTo>
                    <a:pt x="1426" y="194"/>
                    <a:pt x="1382" y="215"/>
                    <a:pt x="1339" y="259"/>
                  </a:cubicBezTo>
                  <a:cubicBezTo>
                    <a:pt x="1317" y="280"/>
                    <a:pt x="1274" y="324"/>
                    <a:pt x="1253" y="345"/>
                  </a:cubicBezTo>
                  <a:cubicBezTo>
                    <a:pt x="1209" y="388"/>
                    <a:pt x="1188" y="432"/>
                    <a:pt x="1166" y="474"/>
                  </a:cubicBezTo>
                  <a:cubicBezTo>
                    <a:pt x="1058" y="626"/>
                    <a:pt x="1015" y="820"/>
                    <a:pt x="971" y="993"/>
                  </a:cubicBezTo>
                  <a:cubicBezTo>
                    <a:pt x="929" y="1188"/>
                    <a:pt x="907" y="1382"/>
                    <a:pt x="864" y="1555"/>
                  </a:cubicBezTo>
                  <a:cubicBezTo>
                    <a:pt x="842" y="1641"/>
                    <a:pt x="821" y="1749"/>
                    <a:pt x="777" y="1835"/>
                  </a:cubicBezTo>
                  <a:cubicBezTo>
                    <a:pt x="734" y="1922"/>
                    <a:pt x="691" y="1987"/>
                    <a:pt x="648" y="2073"/>
                  </a:cubicBezTo>
                  <a:cubicBezTo>
                    <a:pt x="734" y="1922"/>
                    <a:pt x="799" y="1728"/>
                    <a:pt x="842" y="1555"/>
                  </a:cubicBezTo>
                  <a:cubicBezTo>
                    <a:pt x="885" y="1361"/>
                    <a:pt x="907" y="1188"/>
                    <a:pt x="950" y="993"/>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9" name="Freeform 8"/>
            <p:cNvSpPr>
              <a:spLocks noChangeArrowheads="1"/>
            </p:cNvSpPr>
            <p:nvPr/>
          </p:nvSpPr>
          <p:spPr bwMode="auto">
            <a:xfrm>
              <a:off x="3620090" y="3724857"/>
              <a:ext cx="450327" cy="349391"/>
            </a:xfrm>
            <a:custGeom>
              <a:avLst/>
              <a:gdLst>
                <a:gd name="T0" fmla="*/ 648 w 1534"/>
                <a:gd name="T1" fmla="*/ 907 h 1189"/>
                <a:gd name="T2" fmla="*/ 648 w 1534"/>
                <a:gd name="T3" fmla="*/ 907 h 1189"/>
                <a:gd name="T4" fmla="*/ 389 w 1534"/>
                <a:gd name="T5" fmla="*/ 1188 h 1189"/>
                <a:gd name="T6" fmla="*/ 1533 w 1534"/>
                <a:gd name="T7" fmla="*/ 0 h 1189"/>
                <a:gd name="T8" fmla="*/ 0 w 1534"/>
                <a:gd name="T9" fmla="*/ 929 h 1189"/>
                <a:gd name="T10" fmla="*/ 648 w 1534"/>
                <a:gd name="T11" fmla="*/ 907 h 1189"/>
                <a:gd name="T12" fmla="*/ 626 w 1534"/>
                <a:gd name="T13" fmla="*/ 777 h 1189"/>
                <a:gd name="T14" fmla="*/ 626 w 1534"/>
                <a:gd name="T15" fmla="*/ 777 h 1189"/>
                <a:gd name="T16" fmla="*/ 864 w 1534"/>
                <a:gd name="T17" fmla="*/ 648 h 1189"/>
                <a:gd name="T18" fmla="*/ 1080 w 1534"/>
                <a:gd name="T19" fmla="*/ 518 h 1189"/>
                <a:gd name="T20" fmla="*/ 1274 w 1534"/>
                <a:gd name="T21" fmla="*/ 345 h 1189"/>
                <a:gd name="T22" fmla="*/ 1101 w 1534"/>
                <a:gd name="T23" fmla="*/ 518 h 1189"/>
                <a:gd name="T24" fmla="*/ 885 w 1534"/>
                <a:gd name="T25" fmla="*/ 670 h 1189"/>
                <a:gd name="T26" fmla="*/ 626 w 1534"/>
                <a:gd name="T27" fmla="*/ 799 h 1189"/>
                <a:gd name="T28" fmla="*/ 367 w 1534"/>
                <a:gd name="T29" fmla="*/ 864 h 1189"/>
                <a:gd name="T30" fmla="*/ 626 w 1534"/>
                <a:gd name="T31" fmla="*/ 777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89">
                  <a:moveTo>
                    <a:pt x="648" y="907"/>
                  </a:moveTo>
                  <a:lnTo>
                    <a:pt x="648" y="907"/>
                  </a:lnTo>
                  <a:cubicBezTo>
                    <a:pt x="605" y="994"/>
                    <a:pt x="410" y="1166"/>
                    <a:pt x="389" y="1188"/>
                  </a:cubicBezTo>
                  <a:cubicBezTo>
                    <a:pt x="821" y="1123"/>
                    <a:pt x="1361" y="345"/>
                    <a:pt x="1533" y="0"/>
                  </a:cubicBezTo>
                  <a:cubicBezTo>
                    <a:pt x="1123" y="453"/>
                    <a:pt x="583" y="777"/>
                    <a:pt x="0" y="929"/>
                  </a:cubicBezTo>
                  <a:cubicBezTo>
                    <a:pt x="194" y="1037"/>
                    <a:pt x="475" y="1015"/>
                    <a:pt x="648" y="907"/>
                  </a:cubicBezTo>
                  <a:close/>
                  <a:moveTo>
                    <a:pt x="626" y="777"/>
                  </a:moveTo>
                  <a:lnTo>
                    <a:pt x="626" y="777"/>
                  </a:lnTo>
                  <a:cubicBezTo>
                    <a:pt x="712" y="735"/>
                    <a:pt x="799" y="712"/>
                    <a:pt x="864" y="648"/>
                  </a:cubicBezTo>
                  <a:cubicBezTo>
                    <a:pt x="950" y="605"/>
                    <a:pt x="1015" y="562"/>
                    <a:pt x="1080" y="518"/>
                  </a:cubicBezTo>
                  <a:cubicBezTo>
                    <a:pt x="1144" y="453"/>
                    <a:pt x="1209" y="389"/>
                    <a:pt x="1274" y="345"/>
                  </a:cubicBezTo>
                  <a:cubicBezTo>
                    <a:pt x="1231" y="410"/>
                    <a:pt x="1166" y="475"/>
                    <a:pt x="1101" y="518"/>
                  </a:cubicBezTo>
                  <a:cubicBezTo>
                    <a:pt x="1037" y="583"/>
                    <a:pt x="950" y="626"/>
                    <a:pt x="885" y="670"/>
                  </a:cubicBezTo>
                  <a:cubicBezTo>
                    <a:pt x="799" y="712"/>
                    <a:pt x="712" y="756"/>
                    <a:pt x="626" y="799"/>
                  </a:cubicBezTo>
                  <a:cubicBezTo>
                    <a:pt x="562" y="821"/>
                    <a:pt x="453" y="842"/>
                    <a:pt x="367" y="864"/>
                  </a:cubicBezTo>
                  <a:cubicBezTo>
                    <a:pt x="453" y="842"/>
                    <a:pt x="540" y="821"/>
                    <a:pt x="626" y="77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0" name="Freeform 9"/>
            <p:cNvSpPr>
              <a:spLocks noChangeArrowheads="1"/>
            </p:cNvSpPr>
            <p:nvPr/>
          </p:nvSpPr>
          <p:spPr bwMode="auto">
            <a:xfrm>
              <a:off x="4317578" y="3609688"/>
              <a:ext cx="216106" cy="240691"/>
            </a:xfrm>
            <a:custGeom>
              <a:avLst/>
              <a:gdLst>
                <a:gd name="T0" fmla="*/ 734 w 735"/>
                <a:gd name="T1" fmla="*/ 0 h 822"/>
                <a:gd name="T2" fmla="*/ 734 w 735"/>
                <a:gd name="T3" fmla="*/ 0 h 822"/>
                <a:gd name="T4" fmla="*/ 216 w 735"/>
                <a:gd name="T5" fmla="*/ 692 h 822"/>
                <a:gd name="T6" fmla="*/ 734 w 735"/>
                <a:gd name="T7" fmla="*/ 0 h 822"/>
              </a:gdLst>
              <a:ahLst/>
              <a:cxnLst>
                <a:cxn ang="0">
                  <a:pos x="T0" y="T1"/>
                </a:cxn>
                <a:cxn ang="0">
                  <a:pos x="T2" y="T3"/>
                </a:cxn>
                <a:cxn ang="0">
                  <a:pos x="T4" y="T5"/>
                </a:cxn>
                <a:cxn ang="0">
                  <a:pos x="T6" y="T7"/>
                </a:cxn>
              </a:cxnLst>
              <a:rect l="0" t="0" r="r" b="b"/>
              <a:pathLst>
                <a:path w="735" h="822">
                  <a:moveTo>
                    <a:pt x="734" y="0"/>
                  </a:moveTo>
                  <a:lnTo>
                    <a:pt x="734" y="0"/>
                  </a:lnTo>
                  <a:cubicBezTo>
                    <a:pt x="734" y="0"/>
                    <a:pt x="432" y="821"/>
                    <a:pt x="216" y="692"/>
                  </a:cubicBezTo>
                  <a:cubicBezTo>
                    <a:pt x="0" y="562"/>
                    <a:pt x="734" y="0"/>
                    <a:pt x="734"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1" name="Freeform 10"/>
            <p:cNvSpPr>
              <a:spLocks noChangeArrowheads="1"/>
            </p:cNvSpPr>
            <p:nvPr/>
          </p:nvSpPr>
          <p:spPr bwMode="auto">
            <a:xfrm>
              <a:off x="4481923" y="3635568"/>
              <a:ext cx="152696" cy="221281"/>
            </a:xfrm>
            <a:custGeom>
              <a:avLst/>
              <a:gdLst>
                <a:gd name="T0" fmla="*/ 258 w 519"/>
                <a:gd name="T1" fmla="*/ 755 h 756"/>
                <a:gd name="T2" fmla="*/ 258 w 519"/>
                <a:gd name="T3" fmla="*/ 755 h 756"/>
                <a:gd name="T4" fmla="*/ 258 w 519"/>
                <a:gd name="T5" fmla="*/ 0 h 756"/>
                <a:gd name="T6" fmla="*/ 258 w 519"/>
                <a:gd name="T7" fmla="*/ 755 h 756"/>
              </a:gdLst>
              <a:ahLst/>
              <a:cxnLst>
                <a:cxn ang="0">
                  <a:pos x="T0" y="T1"/>
                </a:cxn>
                <a:cxn ang="0">
                  <a:pos x="T2" y="T3"/>
                </a:cxn>
                <a:cxn ang="0">
                  <a:pos x="T4" y="T5"/>
                </a:cxn>
                <a:cxn ang="0">
                  <a:pos x="T6" y="T7"/>
                </a:cxn>
              </a:cxnLst>
              <a:rect l="0" t="0" r="r" b="b"/>
              <a:pathLst>
                <a:path w="519" h="756">
                  <a:moveTo>
                    <a:pt x="258" y="755"/>
                  </a:moveTo>
                  <a:lnTo>
                    <a:pt x="258" y="755"/>
                  </a:lnTo>
                  <a:cubicBezTo>
                    <a:pt x="0" y="755"/>
                    <a:pt x="258" y="0"/>
                    <a:pt x="258" y="0"/>
                  </a:cubicBezTo>
                  <a:cubicBezTo>
                    <a:pt x="258" y="0"/>
                    <a:pt x="518" y="755"/>
                    <a:pt x="258" y="755"/>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2" name="Freeform 11"/>
            <p:cNvSpPr>
              <a:spLocks noChangeArrowheads="1"/>
            </p:cNvSpPr>
            <p:nvPr/>
          </p:nvSpPr>
          <p:spPr bwMode="auto">
            <a:xfrm>
              <a:off x="5229878" y="3591571"/>
              <a:ext cx="417975" cy="247161"/>
            </a:xfrm>
            <a:custGeom>
              <a:avLst/>
              <a:gdLst>
                <a:gd name="T0" fmla="*/ 1425 w 1426"/>
                <a:gd name="T1" fmla="*/ 475 h 844"/>
                <a:gd name="T2" fmla="*/ 1425 w 1426"/>
                <a:gd name="T3" fmla="*/ 475 h 844"/>
                <a:gd name="T4" fmla="*/ 1231 w 1426"/>
                <a:gd name="T5" fmla="*/ 260 h 844"/>
                <a:gd name="T6" fmla="*/ 950 w 1426"/>
                <a:gd name="T7" fmla="*/ 281 h 844"/>
                <a:gd name="T8" fmla="*/ 972 w 1426"/>
                <a:gd name="T9" fmla="*/ 173 h 844"/>
                <a:gd name="T10" fmla="*/ 842 w 1426"/>
                <a:gd name="T11" fmla="*/ 130 h 844"/>
                <a:gd name="T12" fmla="*/ 713 w 1426"/>
                <a:gd name="T13" fmla="*/ 216 h 844"/>
                <a:gd name="T14" fmla="*/ 648 w 1426"/>
                <a:gd name="T15" fmla="*/ 43 h 844"/>
                <a:gd name="T16" fmla="*/ 475 w 1426"/>
                <a:gd name="T17" fmla="*/ 43 h 844"/>
                <a:gd name="T18" fmla="*/ 540 w 1426"/>
                <a:gd name="T19" fmla="*/ 475 h 844"/>
                <a:gd name="T20" fmla="*/ 194 w 1426"/>
                <a:gd name="T21" fmla="*/ 713 h 844"/>
                <a:gd name="T22" fmla="*/ 0 w 1426"/>
                <a:gd name="T23" fmla="*/ 692 h 844"/>
                <a:gd name="T24" fmla="*/ 410 w 1426"/>
                <a:gd name="T25" fmla="*/ 821 h 844"/>
                <a:gd name="T26" fmla="*/ 993 w 1426"/>
                <a:gd name="T27" fmla="*/ 648 h 844"/>
                <a:gd name="T28" fmla="*/ 1188 w 1426"/>
                <a:gd name="T29" fmla="*/ 497 h 844"/>
                <a:gd name="T30" fmla="*/ 1425 w 1426"/>
                <a:gd name="T31" fmla="*/ 475 h 844"/>
                <a:gd name="T32" fmla="*/ 1145 w 1426"/>
                <a:gd name="T33" fmla="*/ 367 h 844"/>
                <a:gd name="T34" fmla="*/ 1145 w 1426"/>
                <a:gd name="T35" fmla="*/ 367 h 844"/>
                <a:gd name="T36" fmla="*/ 972 w 1426"/>
                <a:gd name="T37" fmla="*/ 497 h 844"/>
                <a:gd name="T38" fmla="*/ 821 w 1426"/>
                <a:gd name="T39" fmla="*/ 627 h 844"/>
                <a:gd name="T40" fmla="*/ 648 w 1426"/>
                <a:gd name="T41" fmla="*/ 713 h 844"/>
                <a:gd name="T42" fmla="*/ 432 w 1426"/>
                <a:gd name="T43" fmla="*/ 734 h 844"/>
                <a:gd name="T44" fmla="*/ 626 w 1426"/>
                <a:gd name="T45" fmla="*/ 713 h 844"/>
                <a:gd name="T46" fmla="*/ 756 w 1426"/>
                <a:gd name="T47" fmla="*/ 648 h 844"/>
                <a:gd name="T48" fmla="*/ 821 w 1426"/>
                <a:gd name="T49" fmla="*/ 540 h 844"/>
                <a:gd name="T50" fmla="*/ 886 w 1426"/>
                <a:gd name="T51" fmla="*/ 367 h 844"/>
                <a:gd name="T52" fmla="*/ 842 w 1426"/>
                <a:gd name="T53" fmla="*/ 562 h 844"/>
                <a:gd name="T54" fmla="*/ 821 w 1426"/>
                <a:gd name="T55" fmla="*/ 584 h 844"/>
                <a:gd name="T56" fmla="*/ 972 w 1426"/>
                <a:gd name="T57" fmla="*/ 475 h 844"/>
                <a:gd name="T58" fmla="*/ 1145 w 1426"/>
                <a:gd name="T59" fmla="*/ 367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425" y="475"/>
                  </a:moveTo>
                  <a:lnTo>
                    <a:pt x="1425" y="475"/>
                  </a:lnTo>
                  <a:cubicBezTo>
                    <a:pt x="1382" y="389"/>
                    <a:pt x="1317" y="302"/>
                    <a:pt x="1231" y="260"/>
                  </a:cubicBezTo>
                  <a:cubicBezTo>
                    <a:pt x="1145" y="238"/>
                    <a:pt x="1037" y="238"/>
                    <a:pt x="950" y="281"/>
                  </a:cubicBezTo>
                  <a:cubicBezTo>
                    <a:pt x="972" y="260"/>
                    <a:pt x="993" y="195"/>
                    <a:pt x="972" y="173"/>
                  </a:cubicBezTo>
                  <a:cubicBezTo>
                    <a:pt x="928" y="130"/>
                    <a:pt x="886" y="130"/>
                    <a:pt x="842" y="130"/>
                  </a:cubicBezTo>
                  <a:cubicBezTo>
                    <a:pt x="778" y="152"/>
                    <a:pt x="756" y="195"/>
                    <a:pt x="713" y="216"/>
                  </a:cubicBezTo>
                  <a:cubicBezTo>
                    <a:pt x="734" y="152"/>
                    <a:pt x="713" y="87"/>
                    <a:pt x="648" y="43"/>
                  </a:cubicBezTo>
                  <a:cubicBezTo>
                    <a:pt x="605" y="0"/>
                    <a:pt x="519" y="0"/>
                    <a:pt x="475" y="43"/>
                  </a:cubicBezTo>
                  <a:cubicBezTo>
                    <a:pt x="561" y="152"/>
                    <a:pt x="605" y="325"/>
                    <a:pt x="540" y="475"/>
                  </a:cubicBezTo>
                  <a:cubicBezTo>
                    <a:pt x="496" y="605"/>
                    <a:pt x="346" y="713"/>
                    <a:pt x="194" y="713"/>
                  </a:cubicBezTo>
                  <a:cubicBezTo>
                    <a:pt x="129" y="713"/>
                    <a:pt x="64" y="713"/>
                    <a:pt x="0" y="692"/>
                  </a:cubicBezTo>
                  <a:cubicBezTo>
                    <a:pt x="129" y="778"/>
                    <a:pt x="259" y="821"/>
                    <a:pt x="410" y="821"/>
                  </a:cubicBezTo>
                  <a:cubicBezTo>
                    <a:pt x="605" y="843"/>
                    <a:pt x="821" y="778"/>
                    <a:pt x="993" y="648"/>
                  </a:cubicBezTo>
                  <a:cubicBezTo>
                    <a:pt x="1058" y="605"/>
                    <a:pt x="1123" y="540"/>
                    <a:pt x="1188" y="497"/>
                  </a:cubicBezTo>
                  <a:cubicBezTo>
                    <a:pt x="1253" y="454"/>
                    <a:pt x="1339" y="454"/>
                    <a:pt x="1425" y="475"/>
                  </a:cubicBezTo>
                  <a:close/>
                  <a:moveTo>
                    <a:pt x="1145" y="367"/>
                  </a:moveTo>
                  <a:lnTo>
                    <a:pt x="1145" y="367"/>
                  </a:lnTo>
                  <a:cubicBezTo>
                    <a:pt x="1080" y="411"/>
                    <a:pt x="1037" y="432"/>
                    <a:pt x="972" y="497"/>
                  </a:cubicBezTo>
                  <a:cubicBezTo>
                    <a:pt x="928" y="540"/>
                    <a:pt x="886" y="584"/>
                    <a:pt x="821" y="627"/>
                  </a:cubicBezTo>
                  <a:cubicBezTo>
                    <a:pt x="778" y="670"/>
                    <a:pt x="713" y="713"/>
                    <a:pt x="648" y="713"/>
                  </a:cubicBezTo>
                  <a:cubicBezTo>
                    <a:pt x="561" y="734"/>
                    <a:pt x="496" y="734"/>
                    <a:pt x="432" y="734"/>
                  </a:cubicBezTo>
                  <a:cubicBezTo>
                    <a:pt x="496" y="734"/>
                    <a:pt x="561" y="734"/>
                    <a:pt x="626" y="713"/>
                  </a:cubicBezTo>
                  <a:cubicBezTo>
                    <a:pt x="669" y="692"/>
                    <a:pt x="713" y="670"/>
                    <a:pt x="756" y="648"/>
                  </a:cubicBezTo>
                  <a:cubicBezTo>
                    <a:pt x="778" y="627"/>
                    <a:pt x="799" y="584"/>
                    <a:pt x="821" y="540"/>
                  </a:cubicBezTo>
                  <a:cubicBezTo>
                    <a:pt x="864" y="497"/>
                    <a:pt x="886" y="432"/>
                    <a:pt x="886" y="367"/>
                  </a:cubicBezTo>
                  <a:cubicBezTo>
                    <a:pt x="907" y="432"/>
                    <a:pt x="886" y="497"/>
                    <a:pt x="842" y="562"/>
                  </a:cubicBezTo>
                  <a:cubicBezTo>
                    <a:pt x="842" y="562"/>
                    <a:pt x="842" y="584"/>
                    <a:pt x="821" y="584"/>
                  </a:cubicBezTo>
                  <a:cubicBezTo>
                    <a:pt x="886" y="562"/>
                    <a:pt x="928" y="519"/>
                    <a:pt x="972" y="475"/>
                  </a:cubicBezTo>
                  <a:cubicBezTo>
                    <a:pt x="1015" y="432"/>
                    <a:pt x="1080" y="389"/>
                    <a:pt x="1145" y="3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3" name="Freeform 12"/>
            <p:cNvSpPr>
              <a:spLocks noChangeArrowheads="1"/>
            </p:cNvSpPr>
            <p:nvPr/>
          </p:nvSpPr>
          <p:spPr bwMode="auto">
            <a:xfrm>
              <a:off x="5039654" y="3552749"/>
              <a:ext cx="931710" cy="406330"/>
            </a:xfrm>
            <a:custGeom>
              <a:avLst/>
              <a:gdLst>
                <a:gd name="T0" fmla="*/ 3131 w 3176"/>
                <a:gd name="T1" fmla="*/ 172 h 1383"/>
                <a:gd name="T2" fmla="*/ 3131 w 3176"/>
                <a:gd name="T3" fmla="*/ 172 h 1383"/>
                <a:gd name="T4" fmla="*/ 3110 w 3176"/>
                <a:gd name="T5" fmla="*/ 86 h 1383"/>
                <a:gd name="T6" fmla="*/ 2981 w 3176"/>
                <a:gd name="T7" fmla="*/ 108 h 1383"/>
                <a:gd name="T8" fmla="*/ 2959 w 3176"/>
                <a:gd name="T9" fmla="*/ 216 h 1383"/>
                <a:gd name="T10" fmla="*/ 2570 w 3176"/>
                <a:gd name="T11" fmla="*/ 454 h 1383"/>
                <a:gd name="T12" fmla="*/ 2117 w 3176"/>
                <a:gd name="T13" fmla="*/ 1188 h 1383"/>
                <a:gd name="T14" fmla="*/ 2138 w 3176"/>
                <a:gd name="T15" fmla="*/ 1036 h 1383"/>
                <a:gd name="T16" fmla="*/ 1944 w 3176"/>
                <a:gd name="T17" fmla="*/ 972 h 1383"/>
                <a:gd name="T18" fmla="*/ 1749 w 3176"/>
                <a:gd name="T19" fmla="*/ 1015 h 1383"/>
                <a:gd name="T20" fmla="*/ 1555 w 3176"/>
                <a:gd name="T21" fmla="*/ 1080 h 1383"/>
                <a:gd name="T22" fmla="*/ 1123 w 3176"/>
                <a:gd name="T23" fmla="*/ 1058 h 1383"/>
                <a:gd name="T24" fmla="*/ 0 w 3176"/>
                <a:gd name="T25" fmla="*/ 454 h 1383"/>
                <a:gd name="T26" fmla="*/ 1641 w 3176"/>
                <a:gd name="T27" fmla="*/ 1339 h 1383"/>
                <a:gd name="T28" fmla="*/ 2722 w 3176"/>
                <a:gd name="T29" fmla="*/ 1101 h 1383"/>
                <a:gd name="T30" fmla="*/ 3131 w 3176"/>
                <a:gd name="T31" fmla="*/ 172 h 1383"/>
                <a:gd name="T32" fmla="*/ 3089 w 3176"/>
                <a:gd name="T33" fmla="*/ 194 h 1383"/>
                <a:gd name="T34" fmla="*/ 3089 w 3176"/>
                <a:gd name="T35" fmla="*/ 194 h 1383"/>
                <a:gd name="T36" fmla="*/ 3067 w 3176"/>
                <a:gd name="T37" fmla="*/ 518 h 1383"/>
                <a:gd name="T38" fmla="*/ 2916 w 3176"/>
                <a:gd name="T39" fmla="*/ 821 h 1383"/>
                <a:gd name="T40" fmla="*/ 2678 w 3176"/>
                <a:gd name="T41" fmla="*/ 1058 h 1383"/>
                <a:gd name="T42" fmla="*/ 2376 w 3176"/>
                <a:gd name="T43" fmla="*/ 1209 h 1383"/>
                <a:gd name="T44" fmla="*/ 2657 w 3176"/>
                <a:gd name="T45" fmla="*/ 1036 h 1383"/>
                <a:gd name="T46" fmla="*/ 2894 w 3176"/>
                <a:gd name="T47" fmla="*/ 799 h 1383"/>
                <a:gd name="T48" fmla="*/ 3045 w 3176"/>
                <a:gd name="T49" fmla="*/ 518 h 1383"/>
                <a:gd name="T50" fmla="*/ 3089 w 3176"/>
                <a:gd name="T51" fmla="*/ 194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83">
                  <a:moveTo>
                    <a:pt x="3131" y="172"/>
                  </a:moveTo>
                  <a:lnTo>
                    <a:pt x="3131" y="172"/>
                  </a:lnTo>
                  <a:cubicBezTo>
                    <a:pt x="3131" y="151"/>
                    <a:pt x="3131" y="108"/>
                    <a:pt x="3110" y="86"/>
                  </a:cubicBezTo>
                  <a:cubicBezTo>
                    <a:pt x="3067" y="43"/>
                    <a:pt x="3002" y="65"/>
                    <a:pt x="2981" y="108"/>
                  </a:cubicBezTo>
                  <a:cubicBezTo>
                    <a:pt x="2959" y="151"/>
                    <a:pt x="2981" y="194"/>
                    <a:pt x="2959" y="216"/>
                  </a:cubicBezTo>
                  <a:cubicBezTo>
                    <a:pt x="2851" y="0"/>
                    <a:pt x="2613" y="194"/>
                    <a:pt x="2570" y="454"/>
                  </a:cubicBezTo>
                  <a:cubicBezTo>
                    <a:pt x="2505" y="756"/>
                    <a:pt x="2376" y="1015"/>
                    <a:pt x="2117" y="1188"/>
                  </a:cubicBezTo>
                  <a:cubicBezTo>
                    <a:pt x="2181" y="1145"/>
                    <a:pt x="2181" y="1080"/>
                    <a:pt x="2138" y="1036"/>
                  </a:cubicBezTo>
                  <a:cubicBezTo>
                    <a:pt x="2073" y="972"/>
                    <a:pt x="2008" y="972"/>
                    <a:pt x="1944" y="972"/>
                  </a:cubicBezTo>
                  <a:cubicBezTo>
                    <a:pt x="1879" y="993"/>
                    <a:pt x="1814" y="1015"/>
                    <a:pt x="1749" y="1015"/>
                  </a:cubicBezTo>
                  <a:cubicBezTo>
                    <a:pt x="1685" y="1036"/>
                    <a:pt x="1620" y="1058"/>
                    <a:pt x="1555" y="1080"/>
                  </a:cubicBezTo>
                  <a:cubicBezTo>
                    <a:pt x="1404" y="1080"/>
                    <a:pt x="1274" y="1080"/>
                    <a:pt x="1123" y="1058"/>
                  </a:cubicBezTo>
                  <a:cubicBezTo>
                    <a:pt x="712" y="1015"/>
                    <a:pt x="259" y="799"/>
                    <a:pt x="0" y="454"/>
                  </a:cubicBezTo>
                  <a:cubicBezTo>
                    <a:pt x="410" y="993"/>
                    <a:pt x="950" y="1274"/>
                    <a:pt x="1641" y="1339"/>
                  </a:cubicBezTo>
                  <a:cubicBezTo>
                    <a:pt x="2008" y="1382"/>
                    <a:pt x="2419" y="1318"/>
                    <a:pt x="2722" y="1101"/>
                  </a:cubicBezTo>
                  <a:cubicBezTo>
                    <a:pt x="3045" y="886"/>
                    <a:pt x="3175" y="540"/>
                    <a:pt x="3131" y="172"/>
                  </a:cubicBezTo>
                  <a:close/>
                  <a:moveTo>
                    <a:pt x="3089" y="194"/>
                  </a:moveTo>
                  <a:lnTo>
                    <a:pt x="3089" y="194"/>
                  </a:lnTo>
                  <a:cubicBezTo>
                    <a:pt x="3089" y="302"/>
                    <a:pt x="3089" y="431"/>
                    <a:pt x="3067" y="518"/>
                  </a:cubicBezTo>
                  <a:cubicBezTo>
                    <a:pt x="3024" y="626"/>
                    <a:pt x="2981" y="734"/>
                    <a:pt x="2916" y="821"/>
                  </a:cubicBezTo>
                  <a:cubicBezTo>
                    <a:pt x="2851" y="907"/>
                    <a:pt x="2764" y="993"/>
                    <a:pt x="2678" y="1058"/>
                  </a:cubicBezTo>
                  <a:cubicBezTo>
                    <a:pt x="2592" y="1123"/>
                    <a:pt x="2484" y="1166"/>
                    <a:pt x="2376" y="1209"/>
                  </a:cubicBezTo>
                  <a:cubicBezTo>
                    <a:pt x="2484" y="1166"/>
                    <a:pt x="2570" y="1101"/>
                    <a:pt x="2657" y="1036"/>
                  </a:cubicBezTo>
                  <a:cubicBezTo>
                    <a:pt x="2743" y="972"/>
                    <a:pt x="2829" y="886"/>
                    <a:pt x="2894" y="799"/>
                  </a:cubicBezTo>
                  <a:cubicBezTo>
                    <a:pt x="2959" y="734"/>
                    <a:pt x="3002" y="626"/>
                    <a:pt x="3045" y="518"/>
                  </a:cubicBezTo>
                  <a:cubicBezTo>
                    <a:pt x="3067" y="410"/>
                    <a:pt x="3089" y="302"/>
                    <a:pt x="3089" y="19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4" name="Freeform 13"/>
            <p:cNvSpPr>
              <a:spLocks noChangeArrowheads="1"/>
            </p:cNvSpPr>
            <p:nvPr/>
          </p:nvSpPr>
          <p:spPr bwMode="auto">
            <a:xfrm>
              <a:off x="5590915" y="3832263"/>
              <a:ext cx="399860" cy="190224"/>
            </a:xfrm>
            <a:custGeom>
              <a:avLst/>
              <a:gdLst>
                <a:gd name="T0" fmla="*/ 0 w 1362"/>
                <a:gd name="T1" fmla="*/ 454 h 649"/>
                <a:gd name="T2" fmla="*/ 0 w 1362"/>
                <a:gd name="T3" fmla="*/ 454 h 649"/>
                <a:gd name="T4" fmla="*/ 820 w 1362"/>
                <a:gd name="T5" fmla="*/ 432 h 649"/>
                <a:gd name="T6" fmla="*/ 950 w 1362"/>
                <a:gd name="T7" fmla="*/ 389 h 649"/>
                <a:gd name="T8" fmla="*/ 1080 w 1362"/>
                <a:gd name="T9" fmla="*/ 432 h 649"/>
                <a:gd name="T10" fmla="*/ 1145 w 1362"/>
                <a:gd name="T11" fmla="*/ 540 h 649"/>
                <a:gd name="T12" fmla="*/ 1015 w 1362"/>
                <a:gd name="T13" fmla="*/ 605 h 649"/>
                <a:gd name="T14" fmla="*/ 1275 w 1362"/>
                <a:gd name="T15" fmla="*/ 583 h 649"/>
                <a:gd name="T16" fmla="*/ 1317 w 1362"/>
                <a:gd name="T17" fmla="*/ 345 h 649"/>
                <a:gd name="T18" fmla="*/ 1102 w 1362"/>
                <a:gd name="T19" fmla="*/ 216 h 649"/>
                <a:gd name="T20" fmla="*/ 1166 w 1362"/>
                <a:gd name="T21" fmla="*/ 151 h 649"/>
                <a:gd name="T22" fmla="*/ 950 w 1362"/>
                <a:gd name="T23" fmla="*/ 195 h 649"/>
                <a:gd name="T24" fmla="*/ 0 w 1362"/>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454"/>
                  </a:moveTo>
                  <a:lnTo>
                    <a:pt x="0" y="454"/>
                  </a:lnTo>
                  <a:cubicBezTo>
                    <a:pt x="281" y="518"/>
                    <a:pt x="540" y="518"/>
                    <a:pt x="820" y="432"/>
                  </a:cubicBezTo>
                  <a:cubicBezTo>
                    <a:pt x="864" y="410"/>
                    <a:pt x="907" y="410"/>
                    <a:pt x="950" y="389"/>
                  </a:cubicBezTo>
                  <a:cubicBezTo>
                    <a:pt x="993" y="389"/>
                    <a:pt x="1037" y="389"/>
                    <a:pt x="1080" y="432"/>
                  </a:cubicBezTo>
                  <a:cubicBezTo>
                    <a:pt x="1123" y="454"/>
                    <a:pt x="1145" y="497"/>
                    <a:pt x="1145" y="540"/>
                  </a:cubicBezTo>
                  <a:cubicBezTo>
                    <a:pt x="1123" y="583"/>
                    <a:pt x="1058" y="627"/>
                    <a:pt x="1015" y="605"/>
                  </a:cubicBezTo>
                  <a:cubicBezTo>
                    <a:pt x="1102" y="627"/>
                    <a:pt x="1210" y="648"/>
                    <a:pt x="1275" y="583"/>
                  </a:cubicBezTo>
                  <a:cubicBezTo>
                    <a:pt x="1339" y="518"/>
                    <a:pt x="1361" y="410"/>
                    <a:pt x="1317" y="345"/>
                  </a:cubicBezTo>
                  <a:cubicBezTo>
                    <a:pt x="1275" y="259"/>
                    <a:pt x="1188" y="216"/>
                    <a:pt x="1102" y="216"/>
                  </a:cubicBezTo>
                  <a:cubicBezTo>
                    <a:pt x="1123" y="195"/>
                    <a:pt x="1166" y="173"/>
                    <a:pt x="1166" y="151"/>
                  </a:cubicBezTo>
                  <a:cubicBezTo>
                    <a:pt x="1231" y="0"/>
                    <a:pt x="972" y="173"/>
                    <a:pt x="950" y="195"/>
                  </a:cubicBezTo>
                  <a:cubicBezTo>
                    <a:pt x="691" y="345"/>
                    <a:pt x="302" y="518"/>
                    <a:pt x="0"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5" name="Freeform 14"/>
            <p:cNvSpPr>
              <a:spLocks noChangeArrowheads="1"/>
            </p:cNvSpPr>
            <p:nvPr/>
          </p:nvSpPr>
          <p:spPr bwMode="auto">
            <a:xfrm>
              <a:off x="4595798" y="3541103"/>
              <a:ext cx="640550" cy="665138"/>
            </a:xfrm>
            <a:custGeom>
              <a:avLst/>
              <a:gdLst>
                <a:gd name="T0" fmla="*/ 2182 w 2183"/>
                <a:gd name="T1" fmla="*/ 1728 h 2268"/>
                <a:gd name="T2" fmla="*/ 2182 w 2183"/>
                <a:gd name="T3" fmla="*/ 1728 h 2268"/>
                <a:gd name="T4" fmla="*/ 1339 w 2183"/>
                <a:gd name="T5" fmla="*/ 691 h 2268"/>
                <a:gd name="T6" fmla="*/ 626 w 2183"/>
                <a:gd name="T7" fmla="*/ 43 h 2268"/>
                <a:gd name="T8" fmla="*/ 410 w 2183"/>
                <a:gd name="T9" fmla="*/ 0 h 2268"/>
                <a:gd name="T10" fmla="*/ 0 w 2183"/>
                <a:gd name="T11" fmla="*/ 43 h 2268"/>
                <a:gd name="T12" fmla="*/ 778 w 2183"/>
                <a:gd name="T13" fmla="*/ 302 h 2268"/>
                <a:gd name="T14" fmla="*/ 1015 w 2183"/>
                <a:gd name="T15" fmla="*/ 777 h 2268"/>
                <a:gd name="T16" fmla="*/ 886 w 2183"/>
                <a:gd name="T17" fmla="*/ 906 h 2268"/>
                <a:gd name="T18" fmla="*/ 734 w 2183"/>
                <a:gd name="T19" fmla="*/ 820 h 2268"/>
                <a:gd name="T20" fmla="*/ 821 w 2183"/>
                <a:gd name="T21" fmla="*/ 1015 h 2268"/>
                <a:gd name="T22" fmla="*/ 1037 w 2183"/>
                <a:gd name="T23" fmla="*/ 950 h 2268"/>
                <a:gd name="T24" fmla="*/ 778 w 2183"/>
                <a:gd name="T25" fmla="*/ 1663 h 2268"/>
                <a:gd name="T26" fmla="*/ 929 w 2183"/>
                <a:gd name="T27" fmla="*/ 1641 h 2268"/>
                <a:gd name="T28" fmla="*/ 799 w 2183"/>
                <a:gd name="T29" fmla="*/ 1922 h 2268"/>
                <a:gd name="T30" fmla="*/ 1123 w 2183"/>
                <a:gd name="T31" fmla="*/ 1749 h 2268"/>
                <a:gd name="T32" fmla="*/ 1663 w 2183"/>
                <a:gd name="T33" fmla="*/ 2267 h 2268"/>
                <a:gd name="T34" fmla="*/ 1771 w 2183"/>
                <a:gd name="T35" fmla="*/ 1620 h 2268"/>
                <a:gd name="T36" fmla="*/ 2182 w 2183"/>
                <a:gd name="T37" fmla="*/ 1728 h 2268"/>
                <a:gd name="T38" fmla="*/ 1339 w 2183"/>
                <a:gd name="T39" fmla="*/ 1555 h 2268"/>
                <a:gd name="T40" fmla="*/ 1339 w 2183"/>
                <a:gd name="T41" fmla="*/ 1555 h 2268"/>
                <a:gd name="T42" fmla="*/ 1555 w 2183"/>
                <a:gd name="T43" fmla="*/ 2073 h 2268"/>
                <a:gd name="T44" fmla="*/ 1425 w 2183"/>
                <a:gd name="T45" fmla="*/ 1835 h 2268"/>
                <a:gd name="T46" fmla="*/ 1318 w 2183"/>
                <a:gd name="T47" fmla="*/ 1555 h 2268"/>
                <a:gd name="T48" fmla="*/ 1210 w 2183"/>
                <a:gd name="T49" fmla="*/ 993 h 2268"/>
                <a:gd name="T50" fmla="*/ 1037 w 2183"/>
                <a:gd name="T51" fmla="*/ 474 h 2268"/>
                <a:gd name="T52" fmla="*/ 951 w 2183"/>
                <a:gd name="T53" fmla="*/ 345 h 2268"/>
                <a:gd name="T54" fmla="*/ 842 w 2183"/>
                <a:gd name="T55" fmla="*/ 259 h 2268"/>
                <a:gd name="T56" fmla="*/ 734 w 2183"/>
                <a:gd name="T57" fmla="*/ 172 h 2268"/>
                <a:gd name="T58" fmla="*/ 605 w 2183"/>
                <a:gd name="T59" fmla="*/ 129 h 2268"/>
                <a:gd name="T60" fmla="*/ 734 w 2183"/>
                <a:gd name="T61" fmla="*/ 172 h 2268"/>
                <a:gd name="T62" fmla="*/ 864 w 2183"/>
                <a:gd name="T63" fmla="*/ 237 h 2268"/>
                <a:gd name="T64" fmla="*/ 1058 w 2183"/>
                <a:gd name="T65" fmla="*/ 453 h 2268"/>
                <a:gd name="T66" fmla="*/ 1253 w 2183"/>
                <a:gd name="T67" fmla="*/ 993 h 2268"/>
                <a:gd name="T68" fmla="*/ 1339 w 2183"/>
                <a:gd name="T69" fmla="*/ 1555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68">
                  <a:moveTo>
                    <a:pt x="2182" y="1728"/>
                  </a:moveTo>
                  <a:lnTo>
                    <a:pt x="2182" y="1728"/>
                  </a:lnTo>
                  <a:cubicBezTo>
                    <a:pt x="1771" y="1555"/>
                    <a:pt x="1512" y="1079"/>
                    <a:pt x="1339" y="691"/>
                  </a:cubicBezTo>
                  <a:cubicBezTo>
                    <a:pt x="1188" y="367"/>
                    <a:pt x="951" y="129"/>
                    <a:pt x="626" y="43"/>
                  </a:cubicBezTo>
                  <a:cubicBezTo>
                    <a:pt x="562" y="21"/>
                    <a:pt x="475" y="0"/>
                    <a:pt x="410" y="0"/>
                  </a:cubicBezTo>
                  <a:cubicBezTo>
                    <a:pt x="259" y="0"/>
                    <a:pt x="130" y="43"/>
                    <a:pt x="0" y="43"/>
                  </a:cubicBezTo>
                  <a:cubicBezTo>
                    <a:pt x="281" y="43"/>
                    <a:pt x="583" y="108"/>
                    <a:pt x="778" y="302"/>
                  </a:cubicBezTo>
                  <a:cubicBezTo>
                    <a:pt x="907" y="410"/>
                    <a:pt x="1080" y="604"/>
                    <a:pt x="1015" y="777"/>
                  </a:cubicBezTo>
                  <a:cubicBezTo>
                    <a:pt x="993" y="842"/>
                    <a:pt x="951" y="885"/>
                    <a:pt x="886" y="906"/>
                  </a:cubicBezTo>
                  <a:cubicBezTo>
                    <a:pt x="821" y="929"/>
                    <a:pt x="734" y="885"/>
                    <a:pt x="734" y="820"/>
                  </a:cubicBezTo>
                  <a:cubicBezTo>
                    <a:pt x="713" y="885"/>
                    <a:pt x="756" y="993"/>
                    <a:pt x="821" y="1015"/>
                  </a:cubicBezTo>
                  <a:cubicBezTo>
                    <a:pt x="907" y="1058"/>
                    <a:pt x="993" y="1015"/>
                    <a:pt x="1037" y="950"/>
                  </a:cubicBezTo>
                  <a:cubicBezTo>
                    <a:pt x="1058" y="1231"/>
                    <a:pt x="951" y="1447"/>
                    <a:pt x="778" y="1663"/>
                  </a:cubicBezTo>
                  <a:cubicBezTo>
                    <a:pt x="778" y="1663"/>
                    <a:pt x="864" y="1663"/>
                    <a:pt x="929" y="1641"/>
                  </a:cubicBezTo>
                  <a:cubicBezTo>
                    <a:pt x="929" y="1641"/>
                    <a:pt x="907" y="1749"/>
                    <a:pt x="799" y="1922"/>
                  </a:cubicBezTo>
                  <a:cubicBezTo>
                    <a:pt x="951" y="1857"/>
                    <a:pt x="993" y="1857"/>
                    <a:pt x="1123" y="1749"/>
                  </a:cubicBezTo>
                  <a:cubicBezTo>
                    <a:pt x="1101" y="2138"/>
                    <a:pt x="1512" y="2030"/>
                    <a:pt x="1663" y="2267"/>
                  </a:cubicBezTo>
                  <a:cubicBezTo>
                    <a:pt x="1512" y="2052"/>
                    <a:pt x="1944" y="1792"/>
                    <a:pt x="1771" y="1620"/>
                  </a:cubicBezTo>
                  <a:cubicBezTo>
                    <a:pt x="1901" y="1684"/>
                    <a:pt x="2030" y="1749"/>
                    <a:pt x="2182" y="1728"/>
                  </a:cubicBezTo>
                  <a:close/>
                  <a:moveTo>
                    <a:pt x="1339" y="1555"/>
                  </a:moveTo>
                  <a:lnTo>
                    <a:pt x="1339" y="1555"/>
                  </a:lnTo>
                  <a:cubicBezTo>
                    <a:pt x="1383" y="1728"/>
                    <a:pt x="1469" y="1922"/>
                    <a:pt x="1555" y="2073"/>
                  </a:cubicBezTo>
                  <a:cubicBezTo>
                    <a:pt x="1512" y="1987"/>
                    <a:pt x="1469" y="1922"/>
                    <a:pt x="1425" y="1835"/>
                  </a:cubicBezTo>
                  <a:cubicBezTo>
                    <a:pt x="1383" y="1749"/>
                    <a:pt x="1339" y="1641"/>
                    <a:pt x="1318" y="1555"/>
                  </a:cubicBezTo>
                  <a:cubicBezTo>
                    <a:pt x="1274" y="1382"/>
                    <a:pt x="1253" y="1188"/>
                    <a:pt x="1210" y="993"/>
                  </a:cubicBezTo>
                  <a:cubicBezTo>
                    <a:pt x="1188" y="820"/>
                    <a:pt x="1123" y="626"/>
                    <a:pt x="1037" y="474"/>
                  </a:cubicBezTo>
                  <a:cubicBezTo>
                    <a:pt x="1015" y="432"/>
                    <a:pt x="972" y="388"/>
                    <a:pt x="951" y="345"/>
                  </a:cubicBezTo>
                  <a:cubicBezTo>
                    <a:pt x="929" y="324"/>
                    <a:pt x="886" y="280"/>
                    <a:pt x="842" y="259"/>
                  </a:cubicBezTo>
                  <a:cubicBezTo>
                    <a:pt x="821" y="215"/>
                    <a:pt x="778" y="194"/>
                    <a:pt x="734" y="172"/>
                  </a:cubicBezTo>
                  <a:cubicBezTo>
                    <a:pt x="691" y="151"/>
                    <a:pt x="648" y="129"/>
                    <a:pt x="605" y="129"/>
                  </a:cubicBezTo>
                  <a:cubicBezTo>
                    <a:pt x="648" y="129"/>
                    <a:pt x="691" y="151"/>
                    <a:pt x="734" y="172"/>
                  </a:cubicBezTo>
                  <a:cubicBezTo>
                    <a:pt x="778" y="194"/>
                    <a:pt x="821" y="215"/>
                    <a:pt x="864" y="237"/>
                  </a:cubicBezTo>
                  <a:cubicBezTo>
                    <a:pt x="929" y="302"/>
                    <a:pt x="993" y="388"/>
                    <a:pt x="1058" y="453"/>
                  </a:cubicBezTo>
                  <a:cubicBezTo>
                    <a:pt x="1145" y="626"/>
                    <a:pt x="1210" y="799"/>
                    <a:pt x="1253" y="993"/>
                  </a:cubicBezTo>
                  <a:cubicBezTo>
                    <a:pt x="1274" y="1188"/>
                    <a:pt x="1296" y="1361"/>
                    <a:pt x="1339" y="155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6" name="Freeform 15"/>
            <p:cNvSpPr>
              <a:spLocks noChangeArrowheads="1"/>
            </p:cNvSpPr>
            <p:nvPr/>
          </p:nvSpPr>
          <p:spPr bwMode="auto">
            <a:xfrm>
              <a:off x="5039654" y="3724857"/>
              <a:ext cx="456797" cy="349391"/>
            </a:xfrm>
            <a:custGeom>
              <a:avLst/>
              <a:gdLst>
                <a:gd name="T0" fmla="*/ 1555 w 1556"/>
                <a:gd name="T1" fmla="*/ 929 h 1189"/>
                <a:gd name="T2" fmla="*/ 1555 w 1556"/>
                <a:gd name="T3" fmla="*/ 929 h 1189"/>
                <a:gd name="T4" fmla="*/ 0 w 1556"/>
                <a:gd name="T5" fmla="*/ 0 h 1189"/>
                <a:gd name="T6" fmla="*/ 1144 w 1556"/>
                <a:gd name="T7" fmla="*/ 1188 h 1189"/>
                <a:gd name="T8" fmla="*/ 907 w 1556"/>
                <a:gd name="T9" fmla="*/ 907 h 1189"/>
                <a:gd name="T10" fmla="*/ 1555 w 1556"/>
                <a:gd name="T11" fmla="*/ 929 h 1189"/>
                <a:gd name="T12" fmla="*/ 1167 w 1556"/>
                <a:gd name="T13" fmla="*/ 864 h 1189"/>
                <a:gd name="T14" fmla="*/ 1167 w 1556"/>
                <a:gd name="T15" fmla="*/ 864 h 1189"/>
                <a:gd name="T16" fmla="*/ 907 w 1556"/>
                <a:gd name="T17" fmla="*/ 799 h 1189"/>
                <a:gd name="T18" fmla="*/ 670 w 1556"/>
                <a:gd name="T19" fmla="*/ 670 h 1189"/>
                <a:gd name="T20" fmla="*/ 453 w 1556"/>
                <a:gd name="T21" fmla="*/ 518 h 1189"/>
                <a:gd name="T22" fmla="*/ 259 w 1556"/>
                <a:gd name="T23" fmla="*/ 345 h 1189"/>
                <a:gd name="T24" fmla="*/ 453 w 1556"/>
                <a:gd name="T25" fmla="*/ 518 h 1189"/>
                <a:gd name="T26" fmla="*/ 670 w 1556"/>
                <a:gd name="T27" fmla="*/ 648 h 1189"/>
                <a:gd name="T28" fmla="*/ 929 w 1556"/>
                <a:gd name="T29" fmla="*/ 777 h 1189"/>
                <a:gd name="T30" fmla="*/ 1167 w 1556"/>
                <a:gd name="T31" fmla="*/ 864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89">
                  <a:moveTo>
                    <a:pt x="1555" y="929"/>
                  </a:moveTo>
                  <a:lnTo>
                    <a:pt x="1555" y="929"/>
                  </a:lnTo>
                  <a:cubicBezTo>
                    <a:pt x="950" y="777"/>
                    <a:pt x="410" y="453"/>
                    <a:pt x="0" y="0"/>
                  </a:cubicBezTo>
                  <a:cubicBezTo>
                    <a:pt x="173" y="345"/>
                    <a:pt x="712" y="1123"/>
                    <a:pt x="1144" y="1188"/>
                  </a:cubicBezTo>
                  <a:cubicBezTo>
                    <a:pt x="1144" y="1166"/>
                    <a:pt x="950" y="994"/>
                    <a:pt x="907" y="907"/>
                  </a:cubicBezTo>
                  <a:cubicBezTo>
                    <a:pt x="1080" y="1015"/>
                    <a:pt x="1361" y="1037"/>
                    <a:pt x="1555" y="929"/>
                  </a:cubicBezTo>
                  <a:close/>
                  <a:moveTo>
                    <a:pt x="1167" y="864"/>
                  </a:moveTo>
                  <a:lnTo>
                    <a:pt x="1167" y="864"/>
                  </a:lnTo>
                  <a:cubicBezTo>
                    <a:pt x="1080" y="842"/>
                    <a:pt x="994" y="821"/>
                    <a:pt x="907" y="799"/>
                  </a:cubicBezTo>
                  <a:cubicBezTo>
                    <a:pt x="821" y="756"/>
                    <a:pt x="735" y="712"/>
                    <a:pt x="670" y="670"/>
                  </a:cubicBezTo>
                  <a:cubicBezTo>
                    <a:pt x="583" y="626"/>
                    <a:pt x="518" y="583"/>
                    <a:pt x="453" y="518"/>
                  </a:cubicBezTo>
                  <a:cubicBezTo>
                    <a:pt x="389" y="475"/>
                    <a:pt x="324" y="410"/>
                    <a:pt x="259" y="345"/>
                  </a:cubicBezTo>
                  <a:cubicBezTo>
                    <a:pt x="324" y="389"/>
                    <a:pt x="389" y="453"/>
                    <a:pt x="453" y="518"/>
                  </a:cubicBezTo>
                  <a:cubicBezTo>
                    <a:pt x="540" y="562"/>
                    <a:pt x="605" y="605"/>
                    <a:pt x="670" y="648"/>
                  </a:cubicBezTo>
                  <a:cubicBezTo>
                    <a:pt x="756" y="712"/>
                    <a:pt x="842" y="735"/>
                    <a:pt x="929" y="777"/>
                  </a:cubicBezTo>
                  <a:cubicBezTo>
                    <a:pt x="994" y="821"/>
                    <a:pt x="1080" y="842"/>
                    <a:pt x="1167" y="86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7" name="Freeform 16"/>
            <p:cNvSpPr>
              <a:spLocks noChangeArrowheads="1"/>
            </p:cNvSpPr>
            <p:nvPr/>
          </p:nvSpPr>
          <p:spPr bwMode="auto">
            <a:xfrm>
              <a:off x="4584151" y="3609688"/>
              <a:ext cx="216106" cy="240691"/>
            </a:xfrm>
            <a:custGeom>
              <a:avLst/>
              <a:gdLst>
                <a:gd name="T0" fmla="*/ 0 w 735"/>
                <a:gd name="T1" fmla="*/ 0 h 822"/>
                <a:gd name="T2" fmla="*/ 0 w 735"/>
                <a:gd name="T3" fmla="*/ 0 h 822"/>
                <a:gd name="T4" fmla="*/ 518 w 735"/>
                <a:gd name="T5" fmla="*/ 692 h 822"/>
                <a:gd name="T6" fmla="*/ 0 w 735"/>
                <a:gd name="T7" fmla="*/ 0 h 822"/>
              </a:gdLst>
              <a:ahLst/>
              <a:cxnLst>
                <a:cxn ang="0">
                  <a:pos x="T0" y="T1"/>
                </a:cxn>
                <a:cxn ang="0">
                  <a:pos x="T2" y="T3"/>
                </a:cxn>
                <a:cxn ang="0">
                  <a:pos x="T4" y="T5"/>
                </a:cxn>
                <a:cxn ang="0">
                  <a:pos x="T6" y="T7"/>
                </a:cxn>
              </a:cxnLst>
              <a:rect l="0" t="0" r="r" b="b"/>
              <a:pathLst>
                <a:path w="735" h="822">
                  <a:moveTo>
                    <a:pt x="0" y="0"/>
                  </a:moveTo>
                  <a:lnTo>
                    <a:pt x="0" y="0"/>
                  </a:lnTo>
                  <a:cubicBezTo>
                    <a:pt x="0" y="0"/>
                    <a:pt x="302" y="821"/>
                    <a:pt x="518" y="692"/>
                  </a:cubicBezTo>
                  <a:cubicBezTo>
                    <a:pt x="734" y="562"/>
                    <a:pt x="0" y="0"/>
                    <a:pt x="0"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grpSp>
        <p:nvGrpSpPr>
          <p:cNvPr id="18" name="Group 17"/>
          <p:cNvGrpSpPr/>
          <p:nvPr userDrawn="1"/>
        </p:nvGrpSpPr>
        <p:grpSpPr>
          <a:xfrm>
            <a:off x="3959326" y="183176"/>
            <a:ext cx="1197890" cy="281348"/>
            <a:chOff x="3125767" y="739503"/>
            <a:chExt cx="2865008" cy="672901"/>
          </a:xfrm>
        </p:grpSpPr>
        <p:sp>
          <p:nvSpPr>
            <p:cNvPr id="19" name="Freeform 18"/>
            <p:cNvSpPr>
              <a:spLocks noChangeArrowheads="1"/>
            </p:cNvSpPr>
            <p:nvPr/>
          </p:nvSpPr>
          <p:spPr bwMode="auto">
            <a:xfrm>
              <a:off x="5229878" y="1107010"/>
              <a:ext cx="417975" cy="247161"/>
            </a:xfrm>
            <a:custGeom>
              <a:avLst/>
              <a:gdLst>
                <a:gd name="T0" fmla="*/ 1188 w 1426"/>
                <a:gd name="T1" fmla="*/ 346 h 844"/>
                <a:gd name="T2" fmla="*/ 1188 w 1426"/>
                <a:gd name="T3" fmla="*/ 346 h 844"/>
                <a:gd name="T4" fmla="*/ 993 w 1426"/>
                <a:gd name="T5" fmla="*/ 194 h 844"/>
                <a:gd name="T6" fmla="*/ 410 w 1426"/>
                <a:gd name="T7" fmla="*/ 21 h 844"/>
                <a:gd name="T8" fmla="*/ 0 w 1426"/>
                <a:gd name="T9" fmla="*/ 173 h 844"/>
                <a:gd name="T10" fmla="*/ 194 w 1426"/>
                <a:gd name="T11" fmla="*/ 151 h 844"/>
                <a:gd name="T12" fmla="*/ 540 w 1426"/>
                <a:gd name="T13" fmla="*/ 388 h 844"/>
                <a:gd name="T14" fmla="*/ 475 w 1426"/>
                <a:gd name="T15" fmla="*/ 820 h 844"/>
                <a:gd name="T16" fmla="*/ 648 w 1426"/>
                <a:gd name="T17" fmla="*/ 799 h 844"/>
                <a:gd name="T18" fmla="*/ 713 w 1426"/>
                <a:gd name="T19" fmla="*/ 626 h 844"/>
                <a:gd name="T20" fmla="*/ 842 w 1426"/>
                <a:gd name="T21" fmla="*/ 713 h 844"/>
                <a:gd name="T22" fmla="*/ 972 w 1426"/>
                <a:gd name="T23" fmla="*/ 691 h 844"/>
                <a:gd name="T24" fmla="*/ 950 w 1426"/>
                <a:gd name="T25" fmla="*/ 561 h 844"/>
                <a:gd name="T26" fmla="*/ 1231 w 1426"/>
                <a:gd name="T27" fmla="*/ 583 h 844"/>
                <a:gd name="T28" fmla="*/ 1425 w 1426"/>
                <a:gd name="T29" fmla="*/ 367 h 844"/>
                <a:gd name="T30" fmla="*/ 1188 w 1426"/>
                <a:gd name="T31" fmla="*/ 346 h 844"/>
                <a:gd name="T32" fmla="*/ 972 w 1426"/>
                <a:gd name="T33" fmla="*/ 388 h 844"/>
                <a:gd name="T34" fmla="*/ 972 w 1426"/>
                <a:gd name="T35" fmla="*/ 388 h 844"/>
                <a:gd name="T36" fmla="*/ 821 w 1426"/>
                <a:gd name="T37" fmla="*/ 259 h 844"/>
                <a:gd name="T38" fmla="*/ 842 w 1426"/>
                <a:gd name="T39" fmla="*/ 302 h 844"/>
                <a:gd name="T40" fmla="*/ 886 w 1426"/>
                <a:gd name="T41" fmla="*/ 497 h 844"/>
                <a:gd name="T42" fmla="*/ 821 w 1426"/>
                <a:gd name="T43" fmla="*/ 302 h 844"/>
                <a:gd name="T44" fmla="*/ 756 w 1426"/>
                <a:gd name="T45" fmla="*/ 194 h 844"/>
                <a:gd name="T46" fmla="*/ 626 w 1426"/>
                <a:gd name="T47" fmla="*/ 151 h 844"/>
                <a:gd name="T48" fmla="*/ 432 w 1426"/>
                <a:gd name="T49" fmla="*/ 129 h 844"/>
                <a:gd name="T50" fmla="*/ 648 w 1426"/>
                <a:gd name="T51" fmla="*/ 129 h 844"/>
                <a:gd name="T52" fmla="*/ 821 w 1426"/>
                <a:gd name="T53" fmla="*/ 238 h 844"/>
                <a:gd name="T54" fmla="*/ 972 w 1426"/>
                <a:gd name="T55" fmla="*/ 367 h 844"/>
                <a:gd name="T56" fmla="*/ 1145 w 1426"/>
                <a:gd name="T57" fmla="*/ 475 h 844"/>
                <a:gd name="T58" fmla="*/ 972 w 1426"/>
                <a:gd name="T59" fmla="*/ 388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188" y="346"/>
                  </a:moveTo>
                  <a:lnTo>
                    <a:pt x="1188" y="346"/>
                  </a:lnTo>
                  <a:cubicBezTo>
                    <a:pt x="1123" y="302"/>
                    <a:pt x="1058" y="259"/>
                    <a:pt x="993" y="194"/>
                  </a:cubicBezTo>
                  <a:cubicBezTo>
                    <a:pt x="821" y="65"/>
                    <a:pt x="605" y="0"/>
                    <a:pt x="410" y="21"/>
                  </a:cubicBezTo>
                  <a:cubicBezTo>
                    <a:pt x="259" y="43"/>
                    <a:pt x="129" y="86"/>
                    <a:pt x="0" y="173"/>
                  </a:cubicBezTo>
                  <a:cubicBezTo>
                    <a:pt x="64" y="151"/>
                    <a:pt x="129" y="151"/>
                    <a:pt x="194" y="151"/>
                  </a:cubicBezTo>
                  <a:cubicBezTo>
                    <a:pt x="346" y="151"/>
                    <a:pt x="496" y="259"/>
                    <a:pt x="540" y="388"/>
                  </a:cubicBezTo>
                  <a:cubicBezTo>
                    <a:pt x="605" y="518"/>
                    <a:pt x="561" y="713"/>
                    <a:pt x="475" y="820"/>
                  </a:cubicBezTo>
                  <a:cubicBezTo>
                    <a:pt x="519" y="843"/>
                    <a:pt x="605" y="843"/>
                    <a:pt x="648" y="799"/>
                  </a:cubicBezTo>
                  <a:cubicBezTo>
                    <a:pt x="713" y="778"/>
                    <a:pt x="734" y="691"/>
                    <a:pt x="713" y="626"/>
                  </a:cubicBezTo>
                  <a:cubicBezTo>
                    <a:pt x="756" y="670"/>
                    <a:pt x="778" y="691"/>
                    <a:pt x="842" y="713"/>
                  </a:cubicBezTo>
                  <a:cubicBezTo>
                    <a:pt x="886" y="734"/>
                    <a:pt x="928" y="734"/>
                    <a:pt x="972" y="691"/>
                  </a:cubicBezTo>
                  <a:cubicBezTo>
                    <a:pt x="993" y="648"/>
                    <a:pt x="972" y="605"/>
                    <a:pt x="950" y="561"/>
                  </a:cubicBezTo>
                  <a:cubicBezTo>
                    <a:pt x="1037" y="605"/>
                    <a:pt x="1145" y="626"/>
                    <a:pt x="1231" y="583"/>
                  </a:cubicBezTo>
                  <a:cubicBezTo>
                    <a:pt x="1317" y="561"/>
                    <a:pt x="1382" y="475"/>
                    <a:pt x="1425" y="367"/>
                  </a:cubicBezTo>
                  <a:cubicBezTo>
                    <a:pt x="1339" y="411"/>
                    <a:pt x="1253" y="388"/>
                    <a:pt x="1188" y="346"/>
                  </a:cubicBezTo>
                  <a:close/>
                  <a:moveTo>
                    <a:pt x="972" y="388"/>
                  </a:moveTo>
                  <a:lnTo>
                    <a:pt x="972" y="388"/>
                  </a:lnTo>
                  <a:cubicBezTo>
                    <a:pt x="928" y="346"/>
                    <a:pt x="886" y="302"/>
                    <a:pt x="821" y="259"/>
                  </a:cubicBezTo>
                  <a:cubicBezTo>
                    <a:pt x="842" y="281"/>
                    <a:pt x="842" y="281"/>
                    <a:pt x="842" y="302"/>
                  </a:cubicBezTo>
                  <a:cubicBezTo>
                    <a:pt x="886" y="346"/>
                    <a:pt x="907" y="432"/>
                    <a:pt x="886" y="497"/>
                  </a:cubicBezTo>
                  <a:cubicBezTo>
                    <a:pt x="886" y="432"/>
                    <a:pt x="864" y="367"/>
                    <a:pt x="821" y="302"/>
                  </a:cubicBezTo>
                  <a:cubicBezTo>
                    <a:pt x="799" y="281"/>
                    <a:pt x="778" y="238"/>
                    <a:pt x="756" y="194"/>
                  </a:cubicBezTo>
                  <a:cubicBezTo>
                    <a:pt x="713" y="173"/>
                    <a:pt x="669" y="173"/>
                    <a:pt x="626" y="151"/>
                  </a:cubicBezTo>
                  <a:cubicBezTo>
                    <a:pt x="561" y="129"/>
                    <a:pt x="496" y="129"/>
                    <a:pt x="432" y="129"/>
                  </a:cubicBezTo>
                  <a:cubicBezTo>
                    <a:pt x="496" y="108"/>
                    <a:pt x="561" y="108"/>
                    <a:pt x="648" y="129"/>
                  </a:cubicBezTo>
                  <a:cubicBezTo>
                    <a:pt x="713" y="151"/>
                    <a:pt x="778" y="194"/>
                    <a:pt x="821" y="238"/>
                  </a:cubicBezTo>
                  <a:cubicBezTo>
                    <a:pt x="886" y="281"/>
                    <a:pt x="928" y="324"/>
                    <a:pt x="972" y="367"/>
                  </a:cubicBezTo>
                  <a:cubicBezTo>
                    <a:pt x="1037" y="411"/>
                    <a:pt x="1080" y="453"/>
                    <a:pt x="1145" y="475"/>
                  </a:cubicBezTo>
                  <a:cubicBezTo>
                    <a:pt x="1080" y="475"/>
                    <a:pt x="1015" y="432"/>
                    <a:pt x="972" y="38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0" name="Freeform 19"/>
            <p:cNvSpPr>
              <a:spLocks noChangeArrowheads="1"/>
            </p:cNvSpPr>
            <p:nvPr/>
          </p:nvSpPr>
          <p:spPr bwMode="auto">
            <a:xfrm>
              <a:off x="5039654" y="993135"/>
              <a:ext cx="931710" cy="399859"/>
            </a:xfrm>
            <a:custGeom>
              <a:avLst/>
              <a:gdLst>
                <a:gd name="T0" fmla="*/ 2722 w 3176"/>
                <a:gd name="T1" fmla="*/ 259 h 1362"/>
                <a:gd name="T2" fmla="*/ 2722 w 3176"/>
                <a:gd name="T3" fmla="*/ 259 h 1362"/>
                <a:gd name="T4" fmla="*/ 1641 w 3176"/>
                <a:gd name="T5" fmla="*/ 43 h 1362"/>
                <a:gd name="T6" fmla="*/ 0 w 3176"/>
                <a:gd name="T7" fmla="*/ 907 h 1362"/>
                <a:gd name="T8" fmla="*/ 1123 w 3176"/>
                <a:gd name="T9" fmla="*/ 324 h 1362"/>
                <a:gd name="T10" fmla="*/ 1555 w 3176"/>
                <a:gd name="T11" fmla="*/ 303 h 1362"/>
                <a:gd name="T12" fmla="*/ 1749 w 3176"/>
                <a:gd name="T13" fmla="*/ 345 h 1362"/>
                <a:gd name="T14" fmla="*/ 1944 w 3176"/>
                <a:gd name="T15" fmla="*/ 410 h 1362"/>
                <a:gd name="T16" fmla="*/ 2138 w 3176"/>
                <a:gd name="T17" fmla="*/ 345 h 1362"/>
                <a:gd name="T18" fmla="*/ 2117 w 3176"/>
                <a:gd name="T19" fmla="*/ 195 h 1362"/>
                <a:gd name="T20" fmla="*/ 2570 w 3176"/>
                <a:gd name="T21" fmla="*/ 907 h 1362"/>
                <a:gd name="T22" fmla="*/ 2959 w 3176"/>
                <a:gd name="T23" fmla="*/ 1167 h 1362"/>
                <a:gd name="T24" fmla="*/ 2981 w 3176"/>
                <a:gd name="T25" fmla="*/ 1274 h 1362"/>
                <a:gd name="T26" fmla="*/ 3110 w 3176"/>
                <a:gd name="T27" fmla="*/ 1296 h 1362"/>
                <a:gd name="T28" fmla="*/ 3131 w 3176"/>
                <a:gd name="T29" fmla="*/ 1188 h 1362"/>
                <a:gd name="T30" fmla="*/ 2722 w 3176"/>
                <a:gd name="T31" fmla="*/ 259 h 1362"/>
                <a:gd name="T32" fmla="*/ 3045 w 3176"/>
                <a:gd name="T33" fmla="*/ 842 h 1362"/>
                <a:gd name="T34" fmla="*/ 3045 w 3176"/>
                <a:gd name="T35" fmla="*/ 842 h 1362"/>
                <a:gd name="T36" fmla="*/ 2894 w 3176"/>
                <a:gd name="T37" fmla="*/ 562 h 1362"/>
                <a:gd name="T38" fmla="*/ 2657 w 3176"/>
                <a:gd name="T39" fmla="*/ 345 h 1362"/>
                <a:gd name="T40" fmla="*/ 2376 w 3176"/>
                <a:gd name="T41" fmla="*/ 173 h 1362"/>
                <a:gd name="T42" fmla="*/ 2678 w 3176"/>
                <a:gd name="T43" fmla="*/ 324 h 1362"/>
                <a:gd name="T44" fmla="*/ 2916 w 3176"/>
                <a:gd name="T45" fmla="*/ 540 h 1362"/>
                <a:gd name="T46" fmla="*/ 3067 w 3176"/>
                <a:gd name="T47" fmla="*/ 842 h 1362"/>
                <a:gd name="T48" fmla="*/ 3089 w 3176"/>
                <a:gd name="T49" fmla="*/ 1167 h 1362"/>
                <a:gd name="T50" fmla="*/ 3045 w 3176"/>
                <a:gd name="T51" fmla="*/ 84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62">
                  <a:moveTo>
                    <a:pt x="2722" y="259"/>
                  </a:moveTo>
                  <a:lnTo>
                    <a:pt x="2722" y="259"/>
                  </a:lnTo>
                  <a:cubicBezTo>
                    <a:pt x="2419" y="43"/>
                    <a:pt x="2008" y="0"/>
                    <a:pt x="1641" y="43"/>
                  </a:cubicBezTo>
                  <a:cubicBezTo>
                    <a:pt x="950" y="108"/>
                    <a:pt x="410" y="389"/>
                    <a:pt x="0" y="907"/>
                  </a:cubicBezTo>
                  <a:cubicBezTo>
                    <a:pt x="259" y="583"/>
                    <a:pt x="712" y="368"/>
                    <a:pt x="1123" y="324"/>
                  </a:cubicBezTo>
                  <a:cubicBezTo>
                    <a:pt x="1274" y="303"/>
                    <a:pt x="1404" y="281"/>
                    <a:pt x="1555" y="303"/>
                  </a:cubicBezTo>
                  <a:cubicBezTo>
                    <a:pt x="1620" y="303"/>
                    <a:pt x="1685" y="324"/>
                    <a:pt x="1749" y="345"/>
                  </a:cubicBezTo>
                  <a:cubicBezTo>
                    <a:pt x="1814" y="368"/>
                    <a:pt x="1879" y="389"/>
                    <a:pt x="1944" y="410"/>
                  </a:cubicBezTo>
                  <a:cubicBezTo>
                    <a:pt x="2008" y="410"/>
                    <a:pt x="2073" y="389"/>
                    <a:pt x="2138" y="345"/>
                  </a:cubicBezTo>
                  <a:cubicBezTo>
                    <a:pt x="2181" y="303"/>
                    <a:pt x="2181" y="216"/>
                    <a:pt x="2117" y="195"/>
                  </a:cubicBezTo>
                  <a:cubicBezTo>
                    <a:pt x="2376" y="368"/>
                    <a:pt x="2505" y="627"/>
                    <a:pt x="2570" y="907"/>
                  </a:cubicBezTo>
                  <a:cubicBezTo>
                    <a:pt x="2613" y="1188"/>
                    <a:pt x="2851" y="1361"/>
                    <a:pt x="2959" y="1167"/>
                  </a:cubicBezTo>
                  <a:cubicBezTo>
                    <a:pt x="2981" y="1188"/>
                    <a:pt x="2959" y="1232"/>
                    <a:pt x="2981" y="1274"/>
                  </a:cubicBezTo>
                  <a:cubicBezTo>
                    <a:pt x="3002" y="1318"/>
                    <a:pt x="3067" y="1339"/>
                    <a:pt x="3110" y="1296"/>
                  </a:cubicBezTo>
                  <a:cubicBezTo>
                    <a:pt x="3131" y="1253"/>
                    <a:pt x="3131" y="1232"/>
                    <a:pt x="3131" y="1188"/>
                  </a:cubicBezTo>
                  <a:cubicBezTo>
                    <a:pt x="3175" y="821"/>
                    <a:pt x="3045" y="475"/>
                    <a:pt x="2722" y="259"/>
                  </a:cubicBezTo>
                  <a:close/>
                  <a:moveTo>
                    <a:pt x="3045" y="842"/>
                  </a:moveTo>
                  <a:lnTo>
                    <a:pt x="3045" y="842"/>
                  </a:lnTo>
                  <a:cubicBezTo>
                    <a:pt x="3002" y="756"/>
                    <a:pt x="2959" y="648"/>
                    <a:pt x="2894" y="562"/>
                  </a:cubicBezTo>
                  <a:cubicBezTo>
                    <a:pt x="2829" y="475"/>
                    <a:pt x="2743" y="410"/>
                    <a:pt x="2657" y="345"/>
                  </a:cubicBezTo>
                  <a:cubicBezTo>
                    <a:pt x="2570" y="259"/>
                    <a:pt x="2484" y="216"/>
                    <a:pt x="2376" y="173"/>
                  </a:cubicBezTo>
                  <a:cubicBezTo>
                    <a:pt x="2484" y="195"/>
                    <a:pt x="2592" y="259"/>
                    <a:pt x="2678" y="324"/>
                  </a:cubicBezTo>
                  <a:cubicBezTo>
                    <a:pt x="2764" y="389"/>
                    <a:pt x="2851" y="454"/>
                    <a:pt x="2916" y="540"/>
                  </a:cubicBezTo>
                  <a:cubicBezTo>
                    <a:pt x="2981" y="627"/>
                    <a:pt x="3024" y="735"/>
                    <a:pt x="3067" y="842"/>
                  </a:cubicBezTo>
                  <a:cubicBezTo>
                    <a:pt x="3089" y="950"/>
                    <a:pt x="3089" y="1059"/>
                    <a:pt x="3089" y="1167"/>
                  </a:cubicBezTo>
                  <a:cubicBezTo>
                    <a:pt x="3089" y="1059"/>
                    <a:pt x="3067" y="950"/>
                    <a:pt x="3045" y="84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1" name="Freeform 20"/>
            <p:cNvSpPr>
              <a:spLocks noChangeArrowheads="1"/>
            </p:cNvSpPr>
            <p:nvPr/>
          </p:nvSpPr>
          <p:spPr bwMode="auto">
            <a:xfrm>
              <a:off x="5590915" y="929727"/>
              <a:ext cx="399860" cy="190224"/>
            </a:xfrm>
            <a:custGeom>
              <a:avLst/>
              <a:gdLst>
                <a:gd name="T0" fmla="*/ 0 w 1362"/>
                <a:gd name="T1" fmla="*/ 194 h 649"/>
                <a:gd name="T2" fmla="*/ 0 w 1362"/>
                <a:gd name="T3" fmla="*/ 194 h 649"/>
                <a:gd name="T4" fmla="*/ 820 w 1362"/>
                <a:gd name="T5" fmla="*/ 216 h 649"/>
                <a:gd name="T6" fmla="*/ 950 w 1362"/>
                <a:gd name="T7" fmla="*/ 238 h 649"/>
                <a:gd name="T8" fmla="*/ 1080 w 1362"/>
                <a:gd name="T9" fmla="*/ 216 h 649"/>
                <a:gd name="T10" fmla="*/ 1145 w 1362"/>
                <a:gd name="T11" fmla="*/ 87 h 649"/>
                <a:gd name="T12" fmla="*/ 1015 w 1362"/>
                <a:gd name="T13" fmla="*/ 43 h 649"/>
                <a:gd name="T14" fmla="*/ 1275 w 1362"/>
                <a:gd name="T15" fmla="*/ 65 h 649"/>
                <a:gd name="T16" fmla="*/ 1317 w 1362"/>
                <a:gd name="T17" fmla="*/ 302 h 649"/>
                <a:gd name="T18" fmla="*/ 1102 w 1362"/>
                <a:gd name="T19" fmla="*/ 432 h 649"/>
                <a:gd name="T20" fmla="*/ 1166 w 1362"/>
                <a:gd name="T21" fmla="*/ 497 h 649"/>
                <a:gd name="T22" fmla="*/ 950 w 1362"/>
                <a:gd name="T23" fmla="*/ 454 h 649"/>
                <a:gd name="T24" fmla="*/ 0 w 1362"/>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194"/>
                  </a:moveTo>
                  <a:lnTo>
                    <a:pt x="0" y="194"/>
                  </a:lnTo>
                  <a:cubicBezTo>
                    <a:pt x="281" y="130"/>
                    <a:pt x="540" y="130"/>
                    <a:pt x="820" y="216"/>
                  </a:cubicBezTo>
                  <a:cubicBezTo>
                    <a:pt x="864" y="216"/>
                    <a:pt x="907" y="238"/>
                    <a:pt x="950" y="238"/>
                  </a:cubicBezTo>
                  <a:cubicBezTo>
                    <a:pt x="993" y="259"/>
                    <a:pt x="1037" y="238"/>
                    <a:pt x="1080" y="216"/>
                  </a:cubicBezTo>
                  <a:cubicBezTo>
                    <a:pt x="1123" y="194"/>
                    <a:pt x="1145" y="152"/>
                    <a:pt x="1145" y="87"/>
                  </a:cubicBezTo>
                  <a:cubicBezTo>
                    <a:pt x="1123" y="43"/>
                    <a:pt x="1058" y="22"/>
                    <a:pt x="1015" y="43"/>
                  </a:cubicBezTo>
                  <a:cubicBezTo>
                    <a:pt x="1102" y="0"/>
                    <a:pt x="1210" y="0"/>
                    <a:pt x="1275" y="65"/>
                  </a:cubicBezTo>
                  <a:cubicBezTo>
                    <a:pt x="1339" y="130"/>
                    <a:pt x="1361" y="216"/>
                    <a:pt x="1317" y="302"/>
                  </a:cubicBezTo>
                  <a:cubicBezTo>
                    <a:pt x="1275" y="389"/>
                    <a:pt x="1188" y="432"/>
                    <a:pt x="1102" y="432"/>
                  </a:cubicBezTo>
                  <a:cubicBezTo>
                    <a:pt x="1123" y="432"/>
                    <a:pt x="1166" y="454"/>
                    <a:pt x="1166" y="497"/>
                  </a:cubicBezTo>
                  <a:cubicBezTo>
                    <a:pt x="1231" y="648"/>
                    <a:pt x="972" y="475"/>
                    <a:pt x="950" y="454"/>
                  </a:cubicBezTo>
                  <a:cubicBezTo>
                    <a:pt x="691" y="302"/>
                    <a:pt x="302" y="130"/>
                    <a:pt x="0"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2" name="Freeform 21"/>
            <p:cNvSpPr>
              <a:spLocks noChangeArrowheads="1"/>
            </p:cNvSpPr>
            <p:nvPr/>
          </p:nvSpPr>
          <p:spPr bwMode="auto">
            <a:xfrm>
              <a:off x="4595798" y="739503"/>
              <a:ext cx="640550" cy="672901"/>
            </a:xfrm>
            <a:custGeom>
              <a:avLst/>
              <a:gdLst>
                <a:gd name="T0" fmla="*/ 1771 w 2183"/>
                <a:gd name="T1" fmla="*/ 670 h 2291"/>
                <a:gd name="T2" fmla="*/ 1771 w 2183"/>
                <a:gd name="T3" fmla="*/ 670 h 2291"/>
                <a:gd name="T4" fmla="*/ 1663 w 2183"/>
                <a:gd name="T5" fmla="*/ 0 h 2291"/>
                <a:gd name="T6" fmla="*/ 1123 w 2183"/>
                <a:gd name="T7" fmla="*/ 540 h 2291"/>
                <a:gd name="T8" fmla="*/ 799 w 2183"/>
                <a:gd name="T9" fmla="*/ 368 h 2291"/>
                <a:gd name="T10" fmla="*/ 929 w 2183"/>
                <a:gd name="T11" fmla="*/ 648 h 2291"/>
                <a:gd name="T12" fmla="*/ 778 w 2183"/>
                <a:gd name="T13" fmla="*/ 627 h 2291"/>
                <a:gd name="T14" fmla="*/ 1037 w 2183"/>
                <a:gd name="T15" fmla="*/ 1318 h 2291"/>
                <a:gd name="T16" fmla="*/ 821 w 2183"/>
                <a:gd name="T17" fmla="*/ 1253 h 2291"/>
                <a:gd name="T18" fmla="*/ 734 w 2183"/>
                <a:gd name="T19" fmla="*/ 1469 h 2291"/>
                <a:gd name="T20" fmla="*/ 886 w 2183"/>
                <a:gd name="T21" fmla="*/ 1382 h 2291"/>
                <a:gd name="T22" fmla="*/ 1015 w 2183"/>
                <a:gd name="T23" fmla="*/ 1512 h 2291"/>
                <a:gd name="T24" fmla="*/ 778 w 2183"/>
                <a:gd name="T25" fmla="*/ 1966 h 2291"/>
                <a:gd name="T26" fmla="*/ 0 w 2183"/>
                <a:gd name="T27" fmla="*/ 2246 h 2291"/>
                <a:gd name="T28" fmla="*/ 410 w 2183"/>
                <a:gd name="T29" fmla="*/ 2268 h 2291"/>
                <a:gd name="T30" fmla="*/ 626 w 2183"/>
                <a:gd name="T31" fmla="*/ 2246 h 2291"/>
                <a:gd name="T32" fmla="*/ 1339 w 2183"/>
                <a:gd name="T33" fmla="*/ 1577 h 2291"/>
                <a:gd name="T34" fmla="*/ 2182 w 2183"/>
                <a:gd name="T35" fmla="*/ 540 h 2291"/>
                <a:gd name="T36" fmla="*/ 1771 w 2183"/>
                <a:gd name="T37" fmla="*/ 670 h 2291"/>
                <a:gd name="T38" fmla="*/ 1253 w 2183"/>
                <a:gd name="T39" fmla="*/ 1296 h 2291"/>
                <a:gd name="T40" fmla="*/ 1253 w 2183"/>
                <a:gd name="T41" fmla="*/ 1296 h 2291"/>
                <a:gd name="T42" fmla="*/ 1058 w 2183"/>
                <a:gd name="T43" fmla="*/ 1814 h 2291"/>
                <a:gd name="T44" fmla="*/ 864 w 2183"/>
                <a:gd name="T45" fmla="*/ 2031 h 2291"/>
                <a:gd name="T46" fmla="*/ 734 w 2183"/>
                <a:gd name="T47" fmla="*/ 2117 h 2291"/>
                <a:gd name="T48" fmla="*/ 605 w 2183"/>
                <a:gd name="T49" fmla="*/ 2160 h 2291"/>
                <a:gd name="T50" fmla="*/ 734 w 2183"/>
                <a:gd name="T51" fmla="*/ 2117 h 2291"/>
                <a:gd name="T52" fmla="*/ 842 w 2183"/>
                <a:gd name="T53" fmla="*/ 2031 h 2291"/>
                <a:gd name="T54" fmla="*/ 951 w 2183"/>
                <a:gd name="T55" fmla="*/ 1923 h 2291"/>
                <a:gd name="T56" fmla="*/ 1037 w 2183"/>
                <a:gd name="T57" fmla="*/ 1814 h 2291"/>
                <a:gd name="T58" fmla="*/ 1210 w 2183"/>
                <a:gd name="T59" fmla="*/ 1274 h 2291"/>
                <a:gd name="T60" fmla="*/ 1318 w 2183"/>
                <a:gd name="T61" fmla="*/ 713 h 2291"/>
                <a:gd name="T62" fmla="*/ 1425 w 2183"/>
                <a:gd name="T63" fmla="*/ 454 h 2291"/>
                <a:gd name="T64" fmla="*/ 1555 w 2183"/>
                <a:gd name="T65" fmla="*/ 195 h 2291"/>
                <a:gd name="T66" fmla="*/ 1339 w 2183"/>
                <a:gd name="T67" fmla="*/ 735 h 2291"/>
                <a:gd name="T68" fmla="*/ 1253 w 2183"/>
                <a:gd name="T69" fmla="*/ 129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91">
                  <a:moveTo>
                    <a:pt x="1771" y="670"/>
                  </a:moveTo>
                  <a:lnTo>
                    <a:pt x="1771" y="670"/>
                  </a:lnTo>
                  <a:cubicBezTo>
                    <a:pt x="1944" y="476"/>
                    <a:pt x="1512" y="216"/>
                    <a:pt x="1663" y="0"/>
                  </a:cubicBezTo>
                  <a:cubicBezTo>
                    <a:pt x="1512" y="238"/>
                    <a:pt x="1101" y="151"/>
                    <a:pt x="1123" y="540"/>
                  </a:cubicBezTo>
                  <a:cubicBezTo>
                    <a:pt x="993" y="432"/>
                    <a:pt x="951" y="411"/>
                    <a:pt x="799" y="368"/>
                  </a:cubicBezTo>
                  <a:cubicBezTo>
                    <a:pt x="907" y="540"/>
                    <a:pt x="929" y="648"/>
                    <a:pt x="929" y="648"/>
                  </a:cubicBezTo>
                  <a:cubicBezTo>
                    <a:pt x="864" y="627"/>
                    <a:pt x="778" y="627"/>
                    <a:pt x="778" y="627"/>
                  </a:cubicBezTo>
                  <a:cubicBezTo>
                    <a:pt x="951" y="821"/>
                    <a:pt x="1058" y="1059"/>
                    <a:pt x="1037" y="1318"/>
                  </a:cubicBezTo>
                  <a:cubicBezTo>
                    <a:pt x="993" y="1253"/>
                    <a:pt x="907" y="1209"/>
                    <a:pt x="821" y="1253"/>
                  </a:cubicBezTo>
                  <a:cubicBezTo>
                    <a:pt x="756" y="1296"/>
                    <a:pt x="713" y="1382"/>
                    <a:pt x="734" y="1469"/>
                  </a:cubicBezTo>
                  <a:cubicBezTo>
                    <a:pt x="734" y="1404"/>
                    <a:pt x="821" y="1361"/>
                    <a:pt x="886" y="1382"/>
                  </a:cubicBezTo>
                  <a:cubicBezTo>
                    <a:pt x="951" y="1404"/>
                    <a:pt x="993" y="1447"/>
                    <a:pt x="1015" y="1512"/>
                  </a:cubicBezTo>
                  <a:cubicBezTo>
                    <a:pt x="1080" y="1685"/>
                    <a:pt x="907" y="1858"/>
                    <a:pt x="778" y="1966"/>
                  </a:cubicBezTo>
                  <a:cubicBezTo>
                    <a:pt x="583" y="2160"/>
                    <a:pt x="281" y="2246"/>
                    <a:pt x="0" y="2246"/>
                  </a:cubicBezTo>
                  <a:cubicBezTo>
                    <a:pt x="130" y="2246"/>
                    <a:pt x="259" y="2290"/>
                    <a:pt x="410" y="2268"/>
                  </a:cubicBezTo>
                  <a:cubicBezTo>
                    <a:pt x="475" y="2268"/>
                    <a:pt x="562" y="2268"/>
                    <a:pt x="626" y="2246"/>
                  </a:cubicBezTo>
                  <a:cubicBezTo>
                    <a:pt x="951" y="2160"/>
                    <a:pt x="1188" y="1923"/>
                    <a:pt x="1339" y="1577"/>
                  </a:cubicBezTo>
                  <a:cubicBezTo>
                    <a:pt x="1512" y="1188"/>
                    <a:pt x="1771" y="735"/>
                    <a:pt x="2182" y="540"/>
                  </a:cubicBezTo>
                  <a:cubicBezTo>
                    <a:pt x="2030" y="540"/>
                    <a:pt x="1901" y="605"/>
                    <a:pt x="1771" y="670"/>
                  </a:cubicBezTo>
                  <a:close/>
                  <a:moveTo>
                    <a:pt x="1253" y="1296"/>
                  </a:moveTo>
                  <a:lnTo>
                    <a:pt x="1253" y="1296"/>
                  </a:lnTo>
                  <a:cubicBezTo>
                    <a:pt x="1210" y="1469"/>
                    <a:pt x="1145" y="1664"/>
                    <a:pt x="1058" y="1814"/>
                  </a:cubicBezTo>
                  <a:cubicBezTo>
                    <a:pt x="993" y="1901"/>
                    <a:pt x="929" y="1966"/>
                    <a:pt x="864" y="2031"/>
                  </a:cubicBezTo>
                  <a:cubicBezTo>
                    <a:pt x="821" y="2073"/>
                    <a:pt x="778" y="2096"/>
                    <a:pt x="734" y="2117"/>
                  </a:cubicBezTo>
                  <a:cubicBezTo>
                    <a:pt x="691" y="2138"/>
                    <a:pt x="648" y="2160"/>
                    <a:pt x="605" y="2160"/>
                  </a:cubicBezTo>
                  <a:cubicBezTo>
                    <a:pt x="648" y="2138"/>
                    <a:pt x="691" y="2138"/>
                    <a:pt x="734" y="2117"/>
                  </a:cubicBezTo>
                  <a:cubicBezTo>
                    <a:pt x="778" y="2073"/>
                    <a:pt x="821" y="2052"/>
                    <a:pt x="842" y="2031"/>
                  </a:cubicBezTo>
                  <a:cubicBezTo>
                    <a:pt x="886" y="1987"/>
                    <a:pt x="929" y="1966"/>
                    <a:pt x="951" y="1923"/>
                  </a:cubicBezTo>
                  <a:cubicBezTo>
                    <a:pt x="972" y="1879"/>
                    <a:pt x="1015" y="1858"/>
                    <a:pt x="1037" y="1814"/>
                  </a:cubicBezTo>
                  <a:cubicBezTo>
                    <a:pt x="1123" y="1641"/>
                    <a:pt x="1188" y="1469"/>
                    <a:pt x="1210" y="1274"/>
                  </a:cubicBezTo>
                  <a:cubicBezTo>
                    <a:pt x="1253" y="1102"/>
                    <a:pt x="1274" y="907"/>
                    <a:pt x="1318" y="713"/>
                  </a:cubicBezTo>
                  <a:cubicBezTo>
                    <a:pt x="1339" y="627"/>
                    <a:pt x="1383" y="540"/>
                    <a:pt x="1425" y="454"/>
                  </a:cubicBezTo>
                  <a:cubicBezTo>
                    <a:pt x="1469" y="368"/>
                    <a:pt x="1512" y="281"/>
                    <a:pt x="1555" y="195"/>
                  </a:cubicBezTo>
                  <a:cubicBezTo>
                    <a:pt x="1469" y="368"/>
                    <a:pt x="1383" y="540"/>
                    <a:pt x="1339" y="735"/>
                  </a:cubicBezTo>
                  <a:cubicBezTo>
                    <a:pt x="1296" y="907"/>
                    <a:pt x="1274" y="1102"/>
                    <a:pt x="1253" y="1296"/>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3" name="Freeform 22"/>
            <p:cNvSpPr>
              <a:spLocks noChangeArrowheads="1"/>
            </p:cNvSpPr>
            <p:nvPr/>
          </p:nvSpPr>
          <p:spPr bwMode="auto">
            <a:xfrm>
              <a:off x="5039654" y="879259"/>
              <a:ext cx="456797" cy="341627"/>
            </a:xfrm>
            <a:custGeom>
              <a:avLst/>
              <a:gdLst>
                <a:gd name="T0" fmla="*/ 907 w 1556"/>
                <a:gd name="T1" fmla="*/ 259 h 1166"/>
                <a:gd name="T2" fmla="*/ 907 w 1556"/>
                <a:gd name="T3" fmla="*/ 259 h 1166"/>
                <a:gd name="T4" fmla="*/ 1144 w 1556"/>
                <a:gd name="T5" fmla="*/ 0 h 1166"/>
                <a:gd name="T6" fmla="*/ 0 w 1556"/>
                <a:gd name="T7" fmla="*/ 1165 h 1166"/>
                <a:gd name="T8" fmla="*/ 1555 w 1556"/>
                <a:gd name="T9" fmla="*/ 237 h 1166"/>
                <a:gd name="T10" fmla="*/ 907 w 1556"/>
                <a:gd name="T11" fmla="*/ 259 h 1166"/>
                <a:gd name="T12" fmla="*/ 929 w 1556"/>
                <a:gd name="T13" fmla="*/ 410 h 1166"/>
                <a:gd name="T14" fmla="*/ 929 w 1556"/>
                <a:gd name="T15" fmla="*/ 410 h 1166"/>
                <a:gd name="T16" fmla="*/ 670 w 1556"/>
                <a:gd name="T17" fmla="*/ 518 h 1166"/>
                <a:gd name="T18" fmla="*/ 453 w 1556"/>
                <a:gd name="T19" fmla="*/ 669 h 1166"/>
                <a:gd name="T20" fmla="*/ 259 w 1556"/>
                <a:gd name="T21" fmla="*/ 842 h 1166"/>
                <a:gd name="T22" fmla="*/ 453 w 1556"/>
                <a:gd name="T23" fmla="*/ 647 h 1166"/>
                <a:gd name="T24" fmla="*/ 670 w 1556"/>
                <a:gd name="T25" fmla="*/ 496 h 1166"/>
                <a:gd name="T26" fmla="*/ 907 w 1556"/>
                <a:gd name="T27" fmla="*/ 388 h 1166"/>
                <a:gd name="T28" fmla="*/ 1167 w 1556"/>
                <a:gd name="T29" fmla="*/ 302 h 1166"/>
                <a:gd name="T30" fmla="*/ 929 w 1556"/>
                <a:gd name="T31" fmla="*/ 41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66">
                  <a:moveTo>
                    <a:pt x="907" y="259"/>
                  </a:moveTo>
                  <a:lnTo>
                    <a:pt x="907" y="259"/>
                  </a:lnTo>
                  <a:cubicBezTo>
                    <a:pt x="950" y="194"/>
                    <a:pt x="1144" y="21"/>
                    <a:pt x="1144" y="0"/>
                  </a:cubicBezTo>
                  <a:cubicBezTo>
                    <a:pt x="712" y="64"/>
                    <a:pt x="173" y="820"/>
                    <a:pt x="0" y="1165"/>
                  </a:cubicBezTo>
                  <a:cubicBezTo>
                    <a:pt x="410" y="733"/>
                    <a:pt x="950" y="388"/>
                    <a:pt x="1555" y="237"/>
                  </a:cubicBezTo>
                  <a:cubicBezTo>
                    <a:pt x="1361" y="151"/>
                    <a:pt x="1080" y="172"/>
                    <a:pt x="907" y="259"/>
                  </a:cubicBezTo>
                  <a:close/>
                  <a:moveTo>
                    <a:pt x="929" y="410"/>
                  </a:moveTo>
                  <a:lnTo>
                    <a:pt x="929" y="410"/>
                  </a:lnTo>
                  <a:cubicBezTo>
                    <a:pt x="842" y="431"/>
                    <a:pt x="756" y="474"/>
                    <a:pt x="670" y="518"/>
                  </a:cubicBezTo>
                  <a:cubicBezTo>
                    <a:pt x="605" y="561"/>
                    <a:pt x="540" y="626"/>
                    <a:pt x="453" y="669"/>
                  </a:cubicBezTo>
                  <a:cubicBezTo>
                    <a:pt x="389" y="733"/>
                    <a:pt x="324" y="777"/>
                    <a:pt x="259" y="842"/>
                  </a:cubicBezTo>
                  <a:cubicBezTo>
                    <a:pt x="324" y="777"/>
                    <a:pt x="389" y="712"/>
                    <a:pt x="453" y="647"/>
                  </a:cubicBezTo>
                  <a:cubicBezTo>
                    <a:pt x="518" y="604"/>
                    <a:pt x="583" y="539"/>
                    <a:pt x="670" y="496"/>
                  </a:cubicBezTo>
                  <a:cubicBezTo>
                    <a:pt x="735" y="453"/>
                    <a:pt x="821" y="410"/>
                    <a:pt x="907" y="388"/>
                  </a:cubicBezTo>
                  <a:cubicBezTo>
                    <a:pt x="994" y="345"/>
                    <a:pt x="1080" y="324"/>
                    <a:pt x="1167" y="302"/>
                  </a:cubicBezTo>
                  <a:cubicBezTo>
                    <a:pt x="1080" y="345"/>
                    <a:pt x="994" y="366"/>
                    <a:pt x="929" y="410"/>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4" name="Freeform 23"/>
            <p:cNvSpPr>
              <a:spLocks noChangeArrowheads="1"/>
            </p:cNvSpPr>
            <p:nvPr/>
          </p:nvSpPr>
          <p:spPr bwMode="auto">
            <a:xfrm>
              <a:off x="4584151" y="1094071"/>
              <a:ext cx="216106" cy="247161"/>
            </a:xfrm>
            <a:custGeom>
              <a:avLst/>
              <a:gdLst>
                <a:gd name="T0" fmla="*/ 0 w 735"/>
                <a:gd name="T1" fmla="*/ 843 h 844"/>
                <a:gd name="T2" fmla="*/ 0 w 735"/>
                <a:gd name="T3" fmla="*/ 843 h 844"/>
                <a:gd name="T4" fmla="*/ 518 w 735"/>
                <a:gd name="T5" fmla="*/ 130 h 844"/>
                <a:gd name="T6" fmla="*/ 0 w 735"/>
                <a:gd name="T7" fmla="*/ 843 h 844"/>
              </a:gdLst>
              <a:ahLst/>
              <a:cxnLst>
                <a:cxn ang="0">
                  <a:pos x="T0" y="T1"/>
                </a:cxn>
                <a:cxn ang="0">
                  <a:pos x="T2" y="T3"/>
                </a:cxn>
                <a:cxn ang="0">
                  <a:pos x="T4" y="T5"/>
                </a:cxn>
                <a:cxn ang="0">
                  <a:pos x="T6" y="T7"/>
                </a:cxn>
              </a:cxnLst>
              <a:rect l="0" t="0" r="r" b="b"/>
              <a:pathLst>
                <a:path w="735" h="844">
                  <a:moveTo>
                    <a:pt x="0" y="843"/>
                  </a:moveTo>
                  <a:lnTo>
                    <a:pt x="0" y="843"/>
                  </a:lnTo>
                  <a:cubicBezTo>
                    <a:pt x="0" y="843"/>
                    <a:pt x="302" y="0"/>
                    <a:pt x="518" y="130"/>
                  </a:cubicBezTo>
                  <a:cubicBezTo>
                    <a:pt x="734" y="282"/>
                    <a:pt x="0" y="843"/>
                    <a:pt x="0"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5" name="Freeform 24"/>
            <p:cNvSpPr>
              <a:spLocks noChangeArrowheads="1"/>
            </p:cNvSpPr>
            <p:nvPr/>
          </p:nvSpPr>
          <p:spPr bwMode="auto">
            <a:xfrm>
              <a:off x="4481923" y="1094070"/>
              <a:ext cx="152696" cy="222575"/>
            </a:xfrm>
            <a:custGeom>
              <a:avLst/>
              <a:gdLst>
                <a:gd name="T0" fmla="*/ 258 w 519"/>
                <a:gd name="T1" fmla="*/ 0 h 758"/>
                <a:gd name="T2" fmla="*/ 258 w 519"/>
                <a:gd name="T3" fmla="*/ 0 h 758"/>
                <a:gd name="T4" fmla="*/ 258 w 519"/>
                <a:gd name="T5" fmla="*/ 757 h 758"/>
                <a:gd name="T6" fmla="*/ 258 w 519"/>
                <a:gd name="T7" fmla="*/ 0 h 758"/>
              </a:gdLst>
              <a:ahLst/>
              <a:cxnLst>
                <a:cxn ang="0">
                  <a:pos x="T0" y="T1"/>
                </a:cxn>
                <a:cxn ang="0">
                  <a:pos x="T2" y="T3"/>
                </a:cxn>
                <a:cxn ang="0">
                  <a:pos x="T4" y="T5"/>
                </a:cxn>
                <a:cxn ang="0">
                  <a:pos x="T6" y="T7"/>
                </a:cxn>
              </a:cxnLst>
              <a:rect l="0" t="0" r="r" b="b"/>
              <a:pathLst>
                <a:path w="519" h="758">
                  <a:moveTo>
                    <a:pt x="258" y="0"/>
                  </a:moveTo>
                  <a:lnTo>
                    <a:pt x="258" y="0"/>
                  </a:lnTo>
                  <a:cubicBezTo>
                    <a:pt x="518" y="0"/>
                    <a:pt x="258" y="757"/>
                    <a:pt x="258" y="757"/>
                  </a:cubicBezTo>
                  <a:cubicBezTo>
                    <a:pt x="258" y="757"/>
                    <a:pt x="0" y="0"/>
                    <a:pt x="258"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6" name="Freeform 25"/>
            <p:cNvSpPr>
              <a:spLocks noChangeArrowheads="1"/>
            </p:cNvSpPr>
            <p:nvPr/>
          </p:nvSpPr>
          <p:spPr bwMode="auto">
            <a:xfrm>
              <a:off x="3468687" y="1107010"/>
              <a:ext cx="412799" cy="247161"/>
            </a:xfrm>
            <a:custGeom>
              <a:avLst/>
              <a:gdLst>
                <a:gd name="T0" fmla="*/ 0 w 1405"/>
                <a:gd name="T1" fmla="*/ 367 h 844"/>
                <a:gd name="T2" fmla="*/ 0 w 1405"/>
                <a:gd name="T3" fmla="*/ 367 h 844"/>
                <a:gd name="T4" fmla="*/ 195 w 1405"/>
                <a:gd name="T5" fmla="*/ 583 h 844"/>
                <a:gd name="T6" fmla="*/ 454 w 1405"/>
                <a:gd name="T7" fmla="*/ 561 h 844"/>
                <a:gd name="T8" fmla="*/ 454 w 1405"/>
                <a:gd name="T9" fmla="*/ 691 h 844"/>
                <a:gd name="T10" fmla="*/ 584 w 1405"/>
                <a:gd name="T11" fmla="*/ 713 h 844"/>
                <a:gd name="T12" fmla="*/ 713 w 1405"/>
                <a:gd name="T13" fmla="*/ 626 h 844"/>
                <a:gd name="T14" fmla="*/ 757 w 1405"/>
                <a:gd name="T15" fmla="*/ 799 h 844"/>
                <a:gd name="T16" fmla="*/ 951 w 1405"/>
                <a:gd name="T17" fmla="*/ 820 h 844"/>
                <a:gd name="T18" fmla="*/ 864 w 1405"/>
                <a:gd name="T19" fmla="*/ 388 h 844"/>
                <a:gd name="T20" fmla="*/ 1210 w 1405"/>
                <a:gd name="T21" fmla="*/ 151 h 844"/>
                <a:gd name="T22" fmla="*/ 1404 w 1405"/>
                <a:gd name="T23" fmla="*/ 173 h 844"/>
                <a:gd name="T24" fmla="*/ 1016 w 1405"/>
                <a:gd name="T25" fmla="*/ 21 h 844"/>
                <a:gd name="T26" fmla="*/ 432 w 1405"/>
                <a:gd name="T27" fmla="*/ 194 h 844"/>
                <a:gd name="T28" fmla="*/ 238 w 1405"/>
                <a:gd name="T29" fmla="*/ 346 h 844"/>
                <a:gd name="T30" fmla="*/ 0 w 1405"/>
                <a:gd name="T31" fmla="*/ 367 h 844"/>
                <a:gd name="T32" fmla="*/ 260 w 1405"/>
                <a:gd name="T33" fmla="*/ 475 h 844"/>
                <a:gd name="T34" fmla="*/ 260 w 1405"/>
                <a:gd name="T35" fmla="*/ 475 h 844"/>
                <a:gd name="T36" fmla="*/ 432 w 1405"/>
                <a:gd name="T37" fmla="*/ 367 h 844"/>
                <a:gd name="T38" fmla="*/ 584 w 1405"/>
                <a:gd name="T39" fmla="*/ 238 h 844"/>
                <a:gd name="T40" fmla="*/ 778 w 1405"/>
                <a:gd name="T41" fmla="*/ 129 h 844"/>
                <a:gd name="T42" fmla="*/ 994 w 1405"/>
                <a:gd name="T43" fmla="*/ 129 h 844"/>
                <a:gd name="T44" fmla="*/ 778 w 1405"/>
                <a:gd name="T45" fmla="*/ 151 h 844"/>
                <a:gd name="T46" fmla="*/ 670 w 1405"/>
                <a:gd name="T47" fmla="*/ 194 h 844"/>
                <a:gd name="T48" fmla="*/ 584 w 1405"/>
                <a:gd name="T49" fmla="*/ 302 h 844"/>
                <a:gd name="T50" fmla="*/ 540 w 1405"/>
                <a:gd name="T51" fmla="*/ 497 h 844"/>
                <a:gd name="T52" fmla="*/ 562 w 1405"/>
                <a:gd name="T53" fmla="*/ 302 h 844"/>
                <a:gd name="T54" fmla="*/ 584 w 1405"/>
                <a:gd name="T55" fmla="*/ 259 h 844"/>
                <a:gd name="T56" fmla="*/ 454 w 1405"/>
                <a:gd name="T57" fmla="*/ 388 h 844"/>
                <a:gd name="T58" fmla="*/ 260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0" y="367"/>
                  </a:moveTo>
                  <a:lnTo>
                    <a:pt x="0" y="367"/>
                  </a:lnTo>
                  <a:cubicBezTo>
                    <a:pt x="43" y="475"/>
                    <a:pt x="87" y="561"/>
                    <a:pt x="195" y="583"/>
                  </a:cubicBezTo>
                  <a:cubicBezTo>
                    <a:pt x="281" y="626"/>
                    <a:pt x="390" y="605"/>
                    <a:pt x="454" y="561"/>
                  </a:cubicBezTo>
                  <a:cubicBezTo>
                    <a:pt x="432" y="605"/>
                    <a:pt x="432" y="648"/>
                    <a:pt x="454" y="691"/>
                  </a:cubicBezTo>
                  <a:cubicBezTo>
                    <a:pt x="476" y="734"/>
                    <a:pt x="540" y="734"/>
                    <a:pt x="584" y="713"/>
                  </a:cubicBezTo>
                  <a:cubicBezTo>
                    <a:pt x="627" y="691"/>
                    <a:pt x="670" y="670"/>
                    <a:pt x="713" y="626"/>
                  </a:cubicBezTo>
                  <a:cubicBezTo>
                    <a:pt x="692" y="691"/>
                    <a:pt x="713" y="778"/>
                    <a:pt x="757" y="799"/>
                  </a:cubicBezTo>
                  <a:cubicBezTo>
                    <a:pt x="822" y="843"/>
                    <a:pt x="886" y="843"/>
                    <a:pt x="951" y="820"/>
                  </a:cubicBezTo>
                  <a:cubicBezTo>
                    <a:pt x="843" y="713"/>
                    <a:pt x="822" y="518"/>
                    <a:pt x="864" y="388"/>
                  </a:cubicBezTo>
                  <a:cubicBezTo>
                    <a:pt x="929" y="259"/>
                    <a:pt x="1081" y="151"/>
                    <a:pt x="1210" y="151"/>
                  </a:cubicBezTo>
                  <a:cubicBezTo>
                    <a:pt x="1296" y="151"/>
                    <a:pt x="1361" y="151"/>
                    <a:pt x="1404" y="173"/>
                  </a:cubicBezTo>
                  <a:cubicBezTo>
                    <a:pt x="1296" y="86"/>
                    <a:pt x="1167" y="43"/>
                    <a:pt x="1016" y="21"/>
                  </a:cubicBezTo>
                  <a:cubicBezTo>
                    <a:pt x="799" y="0"/>
                    <a:pt x="584" y="65"/>
                    <a:pt x="432" y="194"/>
                  </a:cubicBezTo>
                  <a:cubicBezTo>
                    <a:pt x="367" y="259"/>
                    <a:pt x="303" y="302"/>
                    <a:pt x="238" y="346"/>
                  </a:cubicBezTo>
                  <a:cubicBezTo>
                    <a:pt x="152" y="388"/>
                    <a:pt x="65" y="411"/>
                    <a:pt x="0" y="367"/>
                  </a:cubicBezTo>
                  <a:close/>
                  <a:moveTo>
                    <a:pt x="260" y="475"/>
                  </a:moveTo>
                  <a:lnTo>
                    <a:pt x="260" y="475"/>
                  </a:lnTo>
                  <a:cubicBezTo>
                    <a:pt x="325" y="453"/>
                    <a:pt x="390" y="411"/>
                    <a:pt x="432" y="367"/>
                  </a:cubicBezTo>
                  <a:cubicBezTo>
                    <a:pt x="497" y="324"/>
                    <a:pt x="540" y="281"/>
                    <a:pt x="584" y="238"/>
                  </a:cubicBezTo>
                  <a:cubicBezTo>
                    <a:pt x="649" y="194"/>
                    <a:pt x="713" y="151"/>
                    <a:pt x="778" y="129"/>
                  </a:cubicBezTo>
                  <a:cubicBezTo>
                    <a:pt x="843" y="108"/>
                    <a:pt x="908" y="108"/>
                    <a:pt x="994" y="129"/>
                  </a:cubicBezTo>
                  <a:cubicBezTo>
                    <a:pt x="908" y="129"/>
                    <a:pt x="843" y="129"/>
                    <a:pt x="778" y="151"/>
                  </a:cubicBezTo>
                  <a:cubicBezTo>
                    <a:pt x="735" y="173"/>
                    <a:pt x="713" y="173"/>
                    <a:pt x="670" y="194"/>
                  </a:cubicBezTo>
                  <a:cubicBezTo>
                    <a:pt x="649" y="238"/>
                    <a:pt x="605" y="281"/>
                    <a:pt x="584" y="302"/>
                  </a:cubicBezTo>
                  <a:cubicBezTo>
                    <a:pt x="562" y="367"/>
                    <a:pt x="540" y="432"/>
                    <a:pt x="540" y="497"/>
                  </a:cubicBezTo>
                  <a:cubicBezTo>
                    <a:pt x="519" y="432"/>
                    <a:pt x="540" y="346"/>
                    <a:pt x="562" y="302"/>
                  </a:cubicBezTo>
                  <a:cubicBezTo>
                    <a:pt x="584" y="281"/>
                    <a:pt x="584" y="281"/>
                    <a:pt x="584" y="259"/>
                  </a:cubicBezTo>
                  <a:cubicBezTo>
                    <a:pt x="540" y="302"/>
                    <a:pt x="497" y="346"/>
                    <a:pt x="454" y="388"/>
                  </a:cubicBezTo>
                  <a:cubicBezTo>
                    <a:pt x="390" y="432"/>
                    <a:pt x="346" y="475"/>
                    <a:pt x="260"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7" name="Freeform 26"/>
            <p:cNvSpPr>
              <a:spLocks noChangeArrowheads="1"/>
            </p:cNvSpPr>
            <p:nvPr/>
          </p:nvSpPr>
          <p:spPr bwMode="auto">
            <a:xfrm>
              <a:off x="3138707" y="993135"/>
              <a:ext cx="938179" cy="399859"/>
            </a:xfrm>
            <a:custGeom>
              <a:avLst/>
              <a:gdLst>
                <a:gd name="T0" fmla="*/ 44 w 3198"/>
                <a:gd name="T1" fmla="*/ 1188 h 1362"/>
                <a:gd name="T2" fmla="*/ 44 w 3198"/>
                <a:gd name="T3" fmla="*/ 1188 h 1362"/>
                <a:gd name="T4" fmla="*/ 87 w 3198"/>
                <a:gd name="T5" fmla="*/ 1296 h 1362"/>
                <a:gd name="T6" fmla="*/ 217 w 3198"/>
                <a:gd name="T7" fmla="*/ 1274 h 1362"/>
                <a:gd name="T8" fmla="*/ 238 w 3198"/>
                <a:gd name="T9" fmla="*/ 1167 h 1362"/>
                <a:gd name="T10" fmla="*/ 626 w 3198"/>
                <a:gd name="T11" fmla="*/ 907 h 1362"/>
                <a:gd name="T12" fmla="*/ 1081 w 3198"/>
                <a:gd name="T13" fmla="*/ 195 h 1362"/>
                <a:gd name="T14" fmla="*/ 1058 w 3198"/>
                <a:gd name="T15" fmla="*/ 345 h 1362"/>
                <a:gd name="T16" fmla="*/ 1253 w 3198"/>
                <a:gd name="T17" fmla="*/ 410 h 1362"/>
                <a:gd name="T18" fmla="*/ 1448 w 3198"/>
                <a:gd name="T19" fmla="*/ 345 h 1362"/>
                <a:gd name="T20" fmla="*/ 1642 w 3198"/>
                <a:gd name="T21" fmla="*/ 303 h 1362"/>
                <a:gd name="T22" fmla="*/ 2074 w 3198"/>
                <a:gd name="T23" fmla="*/ 324 h 1362"/>
                <a:gd name="T24" fmla="*/ 3197 w 3198"/>
                <a:gd name="T25" fmla="*/ 907 h 1362"/>
                <a:gd name="T26" fmla="*/ 1555 w 3198"/>
                <a:gd name="T27" fmla="*/ 43 h 1362"/>
                <a:gd name="T28" fmla="*/ 476 w 3198"/>
                <a:gd name="T29" fmla="*/ 259 h 1362"/>
                <a:gd name="T30" fmla="*/ 44 w 3198"/>
                <a:gd name="T31" fmla="*/ 1188 h 1362"/>
                <a:gd name="T32" fmla="*/ 87 w 3198"/>
                <a:gd name="T33" fmla="*/ 1167 h 1362"/>
                <a:gd name="T34" fmla="*/ 87 w 3198"/>
                <a:gd name="T35" fmla="*/ 1167 h 1362"/>
                <a:gd name="T36" fmla="*/ 130 w 3198"/>
                <a:gd name="T37" fmla="*/ 842 h 1362"/>
                <a:gd name="T38" fmla="*/ 281 w 3198"/>
                <a:gd name="T39" fmla="*/ 540 h 1362"/>
                <a:gd name="T40" fmla="*/ 519 w 3198"/>
                <a:gd name="T41" fmla="*/ 324 h 1362"/>
                <a:gd name="T42" fmla="*/ 799 w 3198"/>
                <a:gd name="T43" fmla="*/ 173 h 1362"/>
                <a:gd name="T44" fmla="*/ 519 w 3198"/>
                <a:gd name="T45" fmla="*/ 345 h 1362"/>
                <a:gd name="T46" fmla="*/ 303 w 3198"/>
                <a:gd name="T47" fmla="*/ 562 h 1362"/>
                <a:gd name="T48" fmla="*/ 152 w 3198"/>
                <a:gd name="T49" fmla="*/ 842 h 1362"/>
                <a:gd name="T50" fmla="*/ 87 w 3198"/>
                <a:gd name="T51" fmla="*/ 1167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62">
                  <a:moveTo>
                    <a:pt x="44" y="1188"/>
                  </a:moveTo>
                  <a:lnTo>
                    <a:pt x="44" y="1188"/>
                  </a:lnTo>
                  <a:cubicBezTo>
                    <a:pt x="44" y="1232"/>
                    <a:pt x="65" y="1253"/>
                    <a:pt x="87" y="1296"/>
                  </a:cubicBezTo>
                  <a:cubicBezTo>
                    <a:pt x="108" y="1339"/>
                    <a:pt x="173" y="1318"/>
                    <a:pt x="217" y="1274"/>
                  </a:cubicBezTo>
                  <a:cubicBezTo>
                    <a:pt x="217" y="1232"/>
                    <a:pt x="217" y="1188"/>
                    <a:pt x="238" y="1167"/>
                  </a:cubicBezTo>
                  <a:cubicBezTo>
                    <a:pt x="346" y="1361"/>
                    <a:pt x="562" y="1188"/>
                    <a:pt x="626" y="907"/>
                  </a:cubicBezTo>
                  <a:cubicBezTo>
                    <a:pt x="691" y="627"/>
                    <a:pt x="821" y="368"/>
                    <a:pt x="1081" y="195"/>
                  </a:cubicBezTo>
                  <a:cubicBezTo>
                    <a:pt x="1016" y="216"/>
                    <a:pt x="1016" y="303"/>
                    <a:pt x="1058" y="345"/>
                  </a:cubicBezTo>
                  <a:cubicBezTo>
                    <a:pt x="1102" y="389"/>
                    <a:pt x="1188" y="410"/>
                    <a:pt x="1253" y="410"/>
                  </a:cubicBezTo>
                  <a:cubicBezTo>
                    <a:pt x="1318" y="389"/>
                    <a:pt x="1383" y="368"/>
                    <a:pt x="1448" y="345"/>
                  </a:cubicBezTo>
                  <a:cubicBezTo>
                    <a:pt x="1513" y="324"/>
                    <a:pt x="1577" y="303"/>
                    <a:pt x="1642" y="303"/>
                  </a:cubicBezTo>
                  <a:cubicBezTo>
                    <a:pt x="1772" y="281"/>
                    <a:pt x="1922" y="303"/>
                    <a:pt x="2074" y="324"/>
                  </a:cubicBezTo>
                  <a:cubicBezTo>
                    <a:pt x="2484" y="368"/>
                    <a:pt x="2938" y="583"/>
                    <a:pt x="3197" y="907"/>
                  </a:cubicBezTo>
                  <a:cubicBezTo>
                    <a:pt x="2786" y="389"/>
                    <a:pt x="2225" y="108"/>
                    <a:pt x="1555" y="43"/>
                  </a:cubicBezTo>
                  <a:cubicBezTo>
                    <a:pt x="1166" y="0"/>
                    <a:pt x="778" y="43"/>
                    <a:pt x="476" y="259"/>
                  </a:cubicBezTo>
                  <a:cubicBezTo>
                    <a:pt x="152" y="475"/>
                    <a:pt x="0" y="821"/>
                    <a:pt x="44" y="1188"/>
                  </a:cubicBezTo>
                  <a:close/>
                  <a:moveTo>
                    <a:pt x="87" y="1167"/>
                  </a:moveTo>
                  <a:lnTo>
                    <a:pt x="87" y="1167"/>
                  </a:lnTo>
                  <a:cubicBezTo>
                    <a:pt x="87" y="1059"/>
                    <a:pt x="108" y="950"/>
                    <a:pt x="130" y="842"/>
                  </a:cubicBezTo>
                  <a:cubicBezTo>
                    <a:pt x="152" y="735"/>
                    <a:pt x="217" y="627"/>
                    <a:pt x="281" y="540"/>
                  </a:cubicBezTo>
                  <a:cubicBezTo>
                    <a:pt x="346" y="454"/>
                    <a:pt x="432" y="389"/>
                    <a:pt x="519" y="324"/>
                  </a:cubicBezTo>
                  <a:cubicBezTo>
                    <a:pt x="605" y="259"/>
                    <a:pt x="691" y="195"/>
                    <a:pt x="799" y="173"/>
                  </a:cubicBezTo>
                  <a:cubicBezTo>
                    <a:pt x="713" y="216"/>
                    <a:pt x="605" y="259"/>
                    <a:pt x="519" y="345"/>
                  </a:cubicBezTo>
                  <a:cubicBezTo>
                    <a:pt x="432" y="410"/>
                    <a:pt x="367" y="475"/>
                    <a:pt x="303" y="562"/>
                  </a:cubicBezTo>
                  <a:cubicBezTo>
                    <a:pt x="238" y="648"/>
                    <a:pt x="173" y="756"/>
                    <a:pt x="152" y="842"/>
                  </a:cubicBezTo>
                  <a:cubicBezTo>
                    <a:pt x="130" y="950"/>
                    <a:pt x="108" y="1059"/>
                    <a:pt x="87" y="11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8" name="Freeform 27"/>
            <p:cNvSpPr>
              <a:spLocks noChangeArrowheads="1"/>
            </p:cNvSpPr>
            <p:nvPr/>
          </p:nvSpPr>
          <p:spPr bwMode="auto">
            <a:xfrm>
              <a:off x="3125767" y="929727"/>
              <a:ext cx="393389" cy="190224"/>
            </a:xfrm>
            <a:custGeom>
              <a:avLst/>
              <a:gdLst>
                <a:gd name="T0" fmla="*/ 1339 w 1340"/>
                <a:gd name="T1" fmla="*/ 194 h 649"/>
                <a:gd name="T2" fmla="*/ 1339 w 1340"/>
                <a:gd name="T3" fmla="*/ 194 h 649"/>
                <a:gd name="T4" fmla="*/ 540 w 1340"/>
                <a:gd name="T5" fmla="*/ 216 h 649"/>
                <a:gd name="T6" fmla="*/ 410 w 1340"/>
                <a:gd name="T7" fmla="*/ 238 h 649"/>
                <a:gd name="T8" fmla="*/ 260 w 1340"/>
                <a:gd name="T9" fmla="*/ 216 h 649"/>
                <a:gd name="T10" fmla="*/ 216 w 1340"/>
                <a:gd name="T11" fmla="*/ 87 h 649"/>
                <a:gd name="T12" fmla="*/ 324 w 1340"/>
                <a:gd name="T13" fmla="*/ 43 h 649"/>
                <a:gd name="T14" fmla="*/ 87 w 1340"/>
                <a:gd name="T15" fmla="*/ 65 h 649"/>
                <a:gd name="T16" fmla="*/ 43 w 1340"/>
                <a:gd name="T17" fmla="*/ 302 h 649"/>
                <a:gd name="T18" fmla="*/ 260 w 1340"/>
                <a:gd name="T19" fmla="*/ 432 h 649"/>
                <a:gd name="T20" fmla="*/ 195 w 1340"/>
                <a:gd name="T21" fmla="*/ 497 h 649"/>
                <a:gd name="T22" fmla="*/ 410 w 1340"/>
                <a:gd name="T23" fmla="*/ 454 h 649"/>
                <a:gd name="T24" fmla="*/ 1339 w 1340"/>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194"/>
                  </a:moveTo>
                  <a:lnTo>
                    <a:pt x="1339" y="194"/>
                  </a:lnTo>
                  <a:cubicBezTo>
                    <a:pt x="1080" y="130"/>
                    <a:pt x="799" y="130"/>
                    <a:pt x="540" y="216"/>
                  </a:cubicBezTo>
                  <a:cubicBezTo>
                    <a:pt x="497" y="216"/>
                    <a:pt x="454" y="238"/>
                    <a:pt x="410" y="238"/>
                  </a:cubicBezTo>
                  <a:cubicBezTo>
                    <a:pt x="367" y="259"/>
                    <a:pt x="302" y="238"/>
                    <a:pt x="260" y="216"/>
                  </a:cubicBezTo>
                  <a:cubicBezTo>
                    <a:pt x="238" y="194"/>
                    <a:pt x="195" y="152"/>
                    <a:pt x="216" y="87"/>
                  </a:cubicBezTo>
                  <a:cubicBezTo>
                    <a:pt x="238" y="43"/>
                    <a:pt x="281" y="22"/>
                    <a:pt x="324" y="43"/>
                  </a:cubicBezTo>
                  <a:cubicBezTo>
                    <a:pt x="260" y="0"/>
                    <a:pt x="151" y="0"/>
                    <a:pt x="87" y="65"/>
                  </a:cubicBezTo>
                  <a:cubicBezTo>
                    <a:pt x="22" y="130"/>
                    <a:pt x="0" y="216"/>
                    <a:pt x="43" y="302"/>
                  </a:cubicBezTo>
                  <a:cubicBezTo>
                    <a:pt x="87" y="389"/>
                    <a:pt x="173" y="432"/>
                    <a:pt x="260" y="432"/>
                  </a:cubicBezTo>
                  <a:cubicBezTo>
                    <a:pt x="238" y="432"/>
                    <a:pt x="195" y="454"/>
                    <a:pt x="195" y="497"/>
                  </a:cubicBezTo>
                  <a:cubicBezTo>
                    <a:pt x="130" y="648"/>
                    <a:pt x="389" y="475"/>
                    <a:pt x="410" y="454"/>
                  </a:cubicBezTo>
                  <a:cubicBezTo>
                    <a:pt x="648" y="302"/>
                    <a:pt x="1059" y="130"/>
                    <a:pt x="1339"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9" name="Freeform 28"/>
            <p:cNvSpPr>
              <a:spLocks noChangeArrowheads="1"/>
            </p:cNvSpPr>
            <p:nvPr/>
          </p:nvSpPr>
          <p:spPr bwMode="auto">
            <a:xfrm>
              <a:off x="3873722" y="739503"/>
              <a:ext cx="647021" cy="672901"/>
            </a:xfrm>
            <a:custGeom>
              <a:avLst/>
              <a:gdLst>
                <a:gd name="T0" fmla="*/ 0 w 2204"/>
                <a:gd name="T1" fmla="*/ 540 h 2291"/>
                <a:gd name="T2" fmla="*/ 0 w 2204"/>
                <a:gd name="T3" fmla="*/ 540 h 2291"/>
                <a:gd name="T4" fmla="*/ 864 w 2204"/>
                <a:gd name="T5" fmla="*/ 1577 h 2291"/>
                <a:gd name="T6" fmla="*/ 1576 w 2204"/>
                <a:gd name="T7" fmla="*/ 2246 h 2291"/>
                <a:gd name="T8" fmla="*/ 1793 w 2204"/>
                <a:gd name="T9" fmla="*/ 2268 h 2291"/>
                <a:gd name="T10" fmla="*/ 2203 w 2204"/>
                <a:gd name="T11" fmla="*/ 2246 h 2291"/>
                <a:gd name="T12" fmla="*/ 1403 w 2204"/>
                <a:gd name="T13" fmla="*/ 1966 h 2291"/>
                <a:gd name="T14" fmla="*/ 1188 w 2204"/>
                <a:gd name="T15" fmla="*/ 1512 h 2291"/>
                <a:gd name="T16" fmla="*/ 1317 w 2204"/>
                <a:gd name="T17" fmla="*/ 1382 h 2291"/>
                <a:gd name="T18" fmla="*/ 1468 w 2204"/>
                <a:gd name="T19" fmla="*/ 1469 h 2291"/>
                <a:gd name="T20" fmla="*/ 1361 w 2204"/>
                <a:gd name="T21" fmla="*/ 1253 h 2291"/>
                <a:gd name="T22" fmla="*/ 1144 w 2204"/>
                <a:gd name="T23" fmla="*/ 1318 h 2291"/>
                <a:gd name="T24" fmla="*/ 1403 w 2204"/>
                <a:gd name="T25" fmla="*/ 627 h 2291"/>
                <a:gd name="T26" fmla="*/ 1274 w 2204"/>
                <a:gd name="T27" fmla="*/ 648 h 2291"/>
                <a:gd name="T28" fmla="*/ 1403 w 2204"/>
                <a:gd name="T29" fmla="*/ 368 h 2291"/>
                <a:gd name="T30" fmla="*/ 1080 w 2204"/>
                <a:gd name="T31" fmla="*/ 540 h 2291"/>
                <a:gd name="T32" fmla="*/ 518 w 2204"/>
                <a:gd name="T33" fmla="*/ 0 h 2291"/>
                <a:gd name="T34" fmla="*/ 432 w 2204"/>
                <a:gd name="T35" fmla="*/ 670 h 2291"/>
                <a:gd name="T36" fmla="*/ 0 w 2204"/>
                <a:gd name="T37" fmla="*/ 540 h 2291"/>
                <a:gd name="T38" fmla="*/ 842 w 2204"/>
                <a:gd name="T39" fmla="*/ 735 h 2291"/>
                <a:gd name="T40" fmla="*/ 842 w 2204"/>
                <a:gd name="T41" fmla="*/ 735 h 2291"/>
                <a:gd name="T42" fmla="*/ 648 w 2204"/>
                <a:gd name="T43" fmla="*/ 195 h 2291"/>
                <a:gd name="T44" fmla="*/ 777 w 2204"/>
                <a:gd name="T45" fmla="*/ 454 h 2291"/>
                <a:gd name="T46" fmla="*/ 864 w 2204"/>
                <a:gd name="T47" fmla="*/ 713 h 2291"/>
                <a:gd name="T48" fmla="*/ 971 w 2204"/>
                <a:gd name="T49" fmla="*/ 1274 h 2291"/>
                <a:gd name="T50" fmla="*/ 1166 w 2204"/>
                <a:gd name="T51" fmla="*/ 1814 h 2291"/>
                <a:gd name="T52" fmla="*/ 1253 w 2204"/>
                <a:gd name="T53" fmla="*/ 1923 h 2291"/>
                <a:gd name="T54" fmla="*/ 1339 w 2204"/>
                <a:gd name="T55" fmla="*/ 2031 h 2291"/>
                <a:gd name="T56" fmla="*/ 1468 w 2204"/>
                <a:gd name="T57" fmla="*/ 2117 h 2291"/>
                <a:gd name="T58" fmla="*/ 1598 w 2204"/>
                <a:gd name="T59" fmla="*/ 2160 h 2291"/>
                <a:gd name="T60" fmla="*/ 1447 w 2204"/>
                <a:gd name="T61" fmla="*/ 2117 h 2291"/>
                <a:gd name="T62" fmla="*/ 1339 w 2204"/>
                <a:gd name="T63" fmla="*/ 2031 h 2291"/>
                <a:gd name="T64" fmla="*/ 1144 w 2204"/>
                <a:gd name="T65" fmla="*/ 1814 h 2291"/>
                <a:gd name="T66" fmla="*/ 950 w 2204"/>
                <a:gd name="T67" fmla="*/ 1296 h 2291"/>
                <a:gd name="T68" fmla="*/ 842 w 2204"/>
                <a:gd name="T69" fmla="*/ 735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91">
                  <a:moveTo>
                    <a:pt x="0" y="540"/>
                  </a:moveTo>
                  <a:lnTo>
                    <a:pt x="0" y="540"/>
                  </a:lnTo>
                  <a:cubicBezTo>
                    <a:pt x="410" y="735"/>
                    <a:pt x="669" y="1188"/>
                    <a:pt x="864" y="1577"/>
                  </a:cubicBezTo>
                  <a:cubicBezTo>
                    <a:pt x="1015" y="1923"/>
                    <a:pt x="1253" y="2160"/>
                    <a:pt x="1576" y="2246"/>
                  </a:cubicBezTo>
                  <a:cubicBezTo>
                    <a:pt x="1641" y="2268"/>
                    <a:pt x="1728" y="2268"/>
                    <a:pt x="1793" y="2268"/>
                  </a:cubicBezTo>
                  <a:cubicBezTo>
                    <a:pt x="1944" y="2290"/>
                    <a:pt x="2073" y="2246"/>
                    <a:pt x="2203" y="2246"/>
                  </a:cubicBezTo>
                  <a:cubicBezTo>
                    <a:pt x="1922" y="2246"/>
                    <a:pt x="1620" y="2160"/>
                    <a:pt x="1403" y="1966"/>
                  </a:cubicBezTo>
                  <a:cubicBezTo>
                    <a:pt x="1296" y="1858"/>
                    <a:pt x="1123" y="1685"/>
                    <a:pt x="1188" y="1512"/>
                  </a:cubicBezTo>
                  <a:cubicBezTo>
                    <a:pt x="1209" y="1447"/>
                    <a:pt x="1253" y="1404"/>
                    <a:pt x="1317" y="1382"/>
                  </a:cubicBezTo>
                  <a:cubicBezTo>
                    <a:pt x="1382" y="1361"/>
                    <a:pt x="1447" y="1404"/>
                    <a:pt x="1468" y="1469"/>
                  </a:cubicBezTo>
                  <a:cubicBezTo>
                    <a:pt x="1490" y="1382"/>
                    <a:pt x="1447" y="1296"/>
                    <a:pt x="1361" y="1253"/>
                  </a:cubicBezTo>
                  <a:cubicBezTo>
                    <a:pt x="1296" y="1209"/>
                    <a:pt x="1209" y="1253"/>
                    <a:pt x="1144" y="1318"/>
                  </a:cubicBezTo>
                  <a:cubicBezTo>
                    <a:pt x="1144" y="1059"/>
                    <a:pt x="1253" y="821"/>
                    <a:pt x="1403" y="627"/>
                  </a:cubicBezTo>
                  <a:cubicBezTo>
                    <a:pt x="1403" y="627"/>
                    <a:pt x="1339" y="627"/>
                    <a:pt x="1274" y="648"/>
                  </a:cubicBezTo>
                  <a:cubicBezTo>
                    <a:pt x="1274" y="648"/>
                    <a:pt x="1296" y="540"/>
                    <a:pt x="1403" y="368"/>
                  </a:cubicBezTo>
                  <a:cubicBezTo>
                    <a:pt x="1253" y="411"/>
                    <a:pt x="1209" y="432"/>
                    <a:pt x="1080" y="540"/>
                  </a:cubicBezTo>
                  <a:cubicBezTo>
                    <a:pt x="1101" y="151"/>
                    <a:pt x="691" y="238"/>
                    <a:pt x="518" y="0"/>
                  </a:cubicBezTo>
                  <a:cubicBezTo>
                    <a:pt x="669" y="216"/>
                    <a:pt x="259" y="476"/>
                    <a:pt x="432" y="670"/>
                  </a:cubicBezTo>
                  <a:cubicBezTo>
                    <a:pt x="302" y="605"/>
                    <a:pt x="151" y="540"/>
                    <a:pt x="0" y="540"/>
                  </a:cubicBezTo>
                  <a:close/>
                  <a:moveTo>
                    <a:pt x="842" y="735"/>
                  </a:moveTo>
                  <a:lnTo>
                    <a:pt x="842" y="735"/>
                  </a:lnTo>
                  <a:cubicBezTo>
                    <a:pt x="799" y="540"/>
                    <a:pt x="734" y="368"/>
                    <a:pt x="648" y="195"/>
                  </a:cubicBezTo>
                  <a:cubicBezTo>
                    <a:pt x="691" y="281"/>
                    <a:pt x="734" y="368"/>
                    <a:pt x="777" y="454"/>
                  </a:cubicBezTo>
                  <a:cubicBezTo>
                    <a:pt x="821" y="540"/>
                    <a:pt x="842" y="627"/>
                    <a:pt x="864" y="713"/>
                  </a:cubicBezTo>
                  <a:cubicBezTo>
                    <a:pt x="907" y="907"/>
                    <a:pt x="929" y="1102"/>
                    <a:pt x="971" y="1274"/>
                  </a:cubicBezTo>
                  <a:cubicBezTo>
                    <a:pt x="1015" y="1469"/>
                    <a:pt x="1058" y="1641"/>
                    <a:pt x="1166" y="1814"/>
                  </a:cubicBezTo>
                  <a:cubicBezTo>
                    <a:pt x="1188" y="1858"/>
                    <a:pt x="1209" y="1879"/>
                    <a:pt x="1253" y="1923"/>
                  </a:cubicBezTo>
                  <a:cubicBezTo>
                    <a:pt x="1274" y="1966"/>
                    <a:pt x="1317" y="1987"/>
                    <a:pt x="1339" y="2031"/>
                  </a:cubicBezTo>
                  <a:cubicBezTo>
                    <a:pt x="1382" y="2052"/>
                    <a:pt x="1426" y="2073"/>
                    <a:pt x="1468" y="2117"/>
                  </a:cubicBezTo>
                  <a:cubicBezTo>
                    <a:pt x="1490" y="2138"/>
                    <a:pt x="1533" y="2138"/>
                    <a:pt x="1598" y="2160"/>
                  </a:cubicBezTo>
                  <a:cubicBezTo>
                    <a:pt x="1533" y="2160"/>
                    <a:pt x="1490" y="2138"/>
                    <a:pt x="1447" y="2117"/>
                  </a:cubicBezTo>
                  <a:cubicBezTo>
                    <a:pt x="1403" y="2096"/>
                    <a:pt x="1382" y="2073"/>
                    <a:pt x="1339" y="2031"/>
                  </a:cubicBezTo>
                  <a:cubicBezTo>
                    <a:pt x="1253" y="1966"/>
                    <a:pt x="1188" y="1901"/>
                    <a:pt x="1144" y="1814"/>
                  </a:cubicBezTo>
                  <a:cubicBezTo>
                    <a:pt x="1036" y="1664"/>
                    <a:pt x="994" y="1469"/>
                    <a:pt x="950" y="1296"/>
                  </a:cubicBezTo>
                  <a:cubicBezTo>
                    <a:pt x="907" y="1102"/>
                    <a:pt x="885" y="907"/>
                    <a:pt x="842" y="73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0" name="Freeform 29"/>
            <p:cNvSpPr>
              <a:spLocks noChangeArrowheads="1"/>
            </p:cNvSpPr>
            <p:nvPr/>
          </p:nvSpPr>
          <p:spPr bwMode="auto">
            <a:xfrm>
              <a:off x="3620090" y="879259"/>
              <a:ext cx="450327" cy="341627"/>
            </a:xfrm>
            <a:custGeom>
              <a:avLst/>
              <a:gdLst>
                <a:gd name="T0" fmla="*/ 0 w 1534"/>
                <a:gd name="T1" fmla="*/ 237 h 1166"/>
                <a:gd name="T2" fmla="*/ 0 w 1534"/>
                <a:gd name="T3" fmla="*/ 237 h 1166"/>
                <a:gd name="T4" fmla="*/ 1533 w 1534"/>
                <a:gd name="T5" fmla="*/ 1165 h 1166"/>
                <a:gd name="T6" fmla="*/ 389 w 1534"/>
                <a:gd name="T7" fmla="*/ 0 h 1166"/>
                <a:gd name="T8" fmla="*/ 648 w 1534"/>
                <a:gd name="T9" fmla="*/ 259 h 1166"/>
                <a:gd name="T10" fmla="*/ 0 w 1534"/>
                <a:gd name="T11" fmla="*/ 237 h 1166"/>
                <a:gd name="T12" fmla="*/ 367 w 1534"/>
                <a:gd name="T13" fmla="*/ 302 h 1166"/>
                <a:gd name="T14" fmla="*/ 367 w 1534"/>
                <a:gd name="T15" fmla="*/ 302 h 1166"/>
                <a:gd name="T16" fmla="*/ 626 w 1534"/>
                <a:gd name="T17" fmla="*/ 388 h 1166"/>
                <a:gd name="T18" fmla="*/ 885 w 1534"/>
                <a:gd name="T19" fmla="*/ 496 h 1166"/>
                <a:gd name="T20" fmla="*/ 1101 w 1534"/>
                <a:gd name="T21" fmla="*/ 647 h 1166"/>
                <a:gd name="T22" fmla="*/ 1274 w 1534"/>
                <a:gd name="T23" fmla="*/ 842 h 1166"/>
                <a:gd name="T24" fmla="*/ 1080 w 1534"/>
                <a:gd name="T25" fmla="*/ 669 h 1166"/>
                <a:gd name="T26" fmla="*/ 864 w 1534"/>
                <a:gd name="T27" fmla="*/ 518 h 1166"/>
                <a:gd name="T28" fmla="*/ 626 w 1534"/>
                <a:gd name="T29" fmla="*/ 410 h 1166"/>
                <a:gd name="T30" fmla="*/ 367 w 1534"/>
                <a:gd name="T31" fmla="*/ 302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66">
                  <a:moveTo>
                    <a:pt x="0" y="237"/>
                  </a:moveTo>
                  <a:lnTo>
                    <a:pt x="0" y="237"/>
                  </a:lnTo>
                  <a:cubicBezTo>
                    <a:pt x="583" y="388"/>
                    <a:pt x="1123" y="733"/>
                    <a:pt x="1533" y="1165"/>
                  </a:cubicBezTo>
                  <a:cubicBezTo>
                    <a:pt x="1361" y="820"/>
                    <a:pt x="821" y="64"/>
                    <a:pt x="389" y="0"/>
                  </a:cubicBezTo>
                  <a:cubicBezTo>
                    <a:pt x="410" y="21"/>
                    <a:pt x="605" y="194"/>
                    <a:pt x="648" y="259"/>
                  </a:cubicBezTo>
                  <a:cubicBezTo>
                    <a:pt x="475" y="172"/>
                    <a:pt x="194" y="151"/>
                    <a:pt x="0" y="237"/>
                  </a:cubicBezTo>
                  <a:close/>
                  <a:moveTo>
                    <a:pt x="367" y="302"/>
                  </a:moveTo>
                  <a:lnTo>
                    <a:pt x="367" y="302"/>
                  </a:lnTo>
                  <a:cubicBezTo>
                    <a:pt x="453" y="324"/>
                    <a:pt x="562" y="345"/>
                    <a:pt x="626" y="388"/>
                  </a:cubicBezTo>
                  <a:cubicBezTo>
                    <a:pt x="712" y="410"/>
                    <a:pt x="799" y="453"/>
                    <a:pt x="885" y="496"/>
                  </a:cubicBezTo>
                  <a:cubicBezTo>
                    <a:pt x="950" y="539"/>
                    <a:pt x="1037" y="604"/>
                    <a:pt x="1101" y="647"/>
                  </a:cubicBezTo>
                  <a:cubicBezTo>
                    <a:pt x="1166" y="712"/>
                    <a:pt x="1231" y="777"/>
                    <a:pt x="1274" y="842"/>
                  </a:cubicBezTo>
                  <a:cubicBezTo>
                    <a:pt x="1209" y="777"/>
                    <a:pt x="1144" y="733"/>
                    <a:pt x="1080" y="669"/>
                  </a:cubicBezTo>
                  <a:cubicBezTo>
                    <a:pt x="1015" y="626"/>
                    <a:pt x="950" y="561"/>
                    <a:pt x="864" y="518"/>
                  </a:cubicBezTo>
                  <a:cubicBezTo>
                    <a:pt x="799" y="474"/>
                    <a:pt x="712" y="431"/>
                    <a:pt x="626" y="410"/>
                  </a:cubicBezTo>
                  <a:cubicBezTo>
                    <a:pt x="540" y="366"/>
                    <a:pt x="453" y="345"/>
                    <a:pt x="367" y="30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1" name="Freeform 30"/>
            <p:cNvSpPr>
              <a:spLocks noChangeArrowheads="1"/>
            </p:cNvSpPr>
            <p:nvPr/>
          </p:nvSpPr>
          <p:spPr bwMode="auto">
            <a:xfrm>
              <a:off x="4317578" y="1094071"/>
              <a:ext cx="216106" cy="247161"/>
            </a:xfrm>
            <a:custGeom>
              <a:avLst/>
              <a:gdLst>
                <a:gd name="T0" fmla="*/ 734 w 735"/>
                <a:gd name="T1" fmla="*/ 843 h 844"/>
                <a:gd name="T2" fmla="*/ 734 w 735"/>
                <a:gd name="T3" fmla="*/ 843 h 844"/>
                <a:gd name="T4" fmla="*/ 216 w 735"/>
                <a:gd name="T5" fmla="*/ 130 h 844"/>
                <a:gd name="T6" fmla="*/ 734 w 735"/>
                <a:gd name="T7" fmla="*/ 843 h 844"/>
              </a:gdLst>
              <a:ahLst/>
              <a:cxnLst>
                <a:cxn ang="0">
                  <a:pos x="T0" y="T1"/>
                </a:cxn>
                <a:cxn ang="0">
                  <a:pos x="T2" y="T3"/>
                </a:cxn>
                <a:cxn ang="0">
                  <a:pos x="T4" y="T5"/>
                </a:cxn>
                <a:cxn ang="0">
                  <a:pos x="T6" y="T7"/>
                </a:cxn>
              </a:cxnLst>
              <a:rect l="0" t="0" r="r" b="b"/>
              <a:pathLst>
                <a:path w="735" h="844">
                  <a:moveTo>
                    <a:pt x="734" y="843"/>
                  </a:moveTo>
                  <a:lnTo>
                    <a:pt x="734" y="843"/>
                  </a:lnTo>
                  <a:cubicBezTo>
                    <a:pt x="734" y="843"/>
                    <a:pt x="432" y="0"/>
                    <a:pt x="216" y="130"/>
                  </a:cubicBezTo>
                  <a:cubicBezTo>
                    <a:pt x="0" y="282"/>
                    <a:pt x="734" y="843"/>
                    <a:pt x="734"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sp>
        <p:nvSpPr>
          <p:cNvPr id="32" name="Freeform 31"/>
          <p:cNvSpPr>
            <a:spLocks noChangeArrowheads="1"/>
          </p:cNvSpPr>
          <p:nvPr userDrawn="1"/>
        </p:nvSpPr>
        <p:spPr bwMode="auto">
          <a:xfrm flipH="1">
            <a:off x="6736966" y="289224"/>
            <a:ext cx="2066544"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
        <p:nvSpPr>
          <p:cNvPr id="33" name="Freeform 32"/>
          <p:cNvSpPr>
            <a:spLocks noChangeArrowheads="1"/>
          </p:cNvSpPr>
          <p:nvPr userDrawn="1"/>
        </p:nvSpPr>
        <p:spPr bwMode="auto">
          <a:xfrm>
            <a:off x="374903" y="289224"/>
            <a:ext cx="2063073"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17" name="Picture Placeholder 13"/>
          <p:cNvSpPr>
            <a:spLocks noGrp="1"/>
          </p:cNvSpPr>
          <p:nvPr>
            <p:ph type="pic" sz="quarter" idx="14"/>
          </p:nvPr>
        </p:nvSpPr>
        <p:spPr>
          <a:xfrm>
            <a:off x="1114287" y="1543807"/>
            <a:ext cx="2772464" cy="1748153"/>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3959326" y="4704412"/>
            <a:ext cx="1197890" cy="278102"/>
            <a:chOff x="3125767" y="3541103"/>
            <a:chExt cx="2865008" cy="665138"/>
          </a:xfrm>
        </p:grpSpPr>
        <p:sp>
          <p:nvSpPr>
            <p:cNvPr id="4" name="Freeform 3"/>
            <p:cNvSpPr>
              <a:spLocks noChangeArrowheads="1"/>
            </p:cNvSpPr>
            <p:nvPr/>
          </p:nvSpPr>
          <p:spPr bwMode="auto">
            <a:xfrm>
              <a:off x="3468687" y="3591571"/>
              <a:ext cx="412799" cy="247161"/>
            </a:xfrm>
            <a:custGeom>
              <a:avLst/>
              <a:gdLst>
                <a:gd name="T0" fmla="*/ 238 w 1405"/>
                <a:gd name="T1" fmla="*/ 497 h 844"/>
                <a:gd name="T2" fmla="*/ 238 w 1405"/>
                <a:gd name="T3" fmla="*/ 497 h 844"/>
                <a:gd name="T4" fmla="*/ 432 w 1405"/>
                <a:gd name="T5" fmla="*/ 648 h 844"/>
                <a:gd name="T6" fmla="*/ 1016 w 1405"/>
                <a:gd name="T7" fmla="*/ 821 h 844"/>
                <a:gd name="T8" fmla="*/ 1404 w 1405"/>
                <a:gd name="T9" fmla="*/ 692 h 844"/>
                <a:gd name="T10" fmla="*/ 1210 w 1405"/>
                <a:gd name="T11" fmla="*/ 713 h 844"/>
                <a:gd name="T12" fmla="*/ 864 w 1405"/>
                <a:gd name="T13" fmla="*/ 475 h 844"/>
                <a:gd name="T14" fmla="*/ 951 w 1405"/>
                <a:gd name="T15" fmla="*/ 43 h 844"/>
                <a:gd name="T16" fmla="*/ 757 w 1405"/>
                <a:gd name="T17" fmla="*/ 43 h 844"/>
                <a:gd name="T18" fmla="*/ 713 w 1405"/>
                <a:gd name="T19" fmla="*/ 216 h 844"/>
                <a:gd name="T20" fmla="*/ 584 w 1405"/>
                <a:gd name="T21" fmla="*/ 130 h 844"/>
                <a:gd name="T22" fmla="*/ 454 w 1405"/>
                <a:gd name="T23" fmla="*/ 173 h 844"/>
                <a:gd name="T24" fmla="*/ 454 w 1405"/>
                <a:gd name="T25" fmla="*/ 281 h 844"/>
                <a:gd name="T26" fmla="*/ 195 w 1405"/>
                <a:gd name="T27" fmla="*/ 260 h 844"/>
                <a:gd name="T28" fmla="*/ 0 w 1405"/>
                <a:gd name="T29" fmla="*/ 475 h 844"/>
                <a:gd name="T30" fmla="*/ 238 w 1405"/>
                <a:gd name="T31" fmla="*/ 497 h 844"/>
                <a:gd name="T32" fmla="*/ 454 w 1405"/>
                <a:gd name="T33" fmla="*/ 475 h 844"/>
                <a:gd name="T34" fmla="*/ 454 w 1405"/>
                <a:gd name="T35" fmla="*/ 475 h 844"/>
                <a:gd name="T36" fmla="*/ 584 w 1405"/>
                <a:gd name="T37" fmla="*/ 584 h 844"/>
                <a:gd name="T38" fmla="*/ 562 w 1405"/>
                <a:gd name="T39" fmla="*/ 562 h 844"/>
                <a:gd name="T40" fmla="*/ 540 w 1405"/>
                <a:gd name="T41" fmla="*/ 367 h 844"/>
                <a:gd name="T42" fmla="*/ 584 w 1405"/>
                <a:gd name="T43" fmla="*/ 540 h 844"/>
                <a:gd name="T44" fmla="*/ 670 w 1405"/>
                <a:gd name="T45" fmla="*/ 648 h 844"/>
                <a:gd name="T46" fmla="*/ 778 w 1405"/>
                <a:gd name="T47" fmla="*/ 713 h 844"/>
                <a:gd name="T48" fmla="*/ 994 w 1405"/>
                <a:gd name="T49" fmla="*/ 734 h 844"/>
                <a:gd name="T50" fmla="*/ 778 w 1405"/>
                <a:gd name="T51" fmla="*/ 713 h 844"/>
                <a:gd name="T52" fmla="*/ 584 w 1405"/>
                <a:gd name="T53" fmla="*/ 627 h 844"/>
                <a:gd name="T54" fmla="*/ 432 w 1405"/>
                <a:gd name="T55" fmla="*/ 497 h 844"/>
                <a:gd name="T56" fmla="*/ 260 w 1405"/>
                <a:gd name="T57" fmla="*/ 367 h 844"/>
                <a:gd name="T58" fmla="*/ 454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238" y="497"/>
                  </a:moveTo>
                  <a:lnTo>
                    <a:pt x="238" y="497"/>
                  </a:lnTo>
                  <a:cubicBezTo>
                    <a:pt x="303" y="540"/>
                    <a:pt x="367" y="605"/>
                    <a:pt x="432" y="648"/>
                  </a:cubicBezTo>
                  <a:cubicBezTo>
                    <a:pt x="584" y="778"/>
                    <a:pt x="799" y="843"/>
                    <a:pt x="1016" y="821"/>
                  </a:cubicBezTo>
                  <a:cubicBezTo>
                    <a:pt x="1167" y="821"/>
                    <a:pt x="1296" y="778"/>
                    <a:pt x="1404" y="692"/>
                  </a:cubicBezTo>
                  <a:cubicBezTo>
                    <a:pt x="1361" y="713"/>
                    <a:pt x="1296" y="713"/>
                    <a:pt x="1210" y="713"/>
                  </a:cubicBezTo>
                  <a:cubicBezTo>
                    <a:pt x="1081" y="713"/>
                    <a:pt x="929" y="605"/>
                    <a:pt x="864" y="475"/>
                  </a:cubicBezTo>
                  <a:cubicBezTo>
                    <a:pt x="822" y="325"/>
                    <a:pt x="843" y="152"/>
                    <a:pt x="951" y="43"/>
                  </a:cubicBezTo>
                  <a:cubicBezTo>
                    <a:pt x="886" y="0"/>
                    <a:pt x="822" y="0"/>
                    <a:pt x="757" y="43"/>
                  </a:cubicBezTo>
                  <a:cubicBezTo>
                    <a:pt x="713" y="87"/>
                    <a:pt x="692" y="152"/>
                    <a:pt x="713" y="216"/>
                  </a:cubicBezTo>
                  <a:cubicBezTo>
                    <a:pt x="670" y="195"/>
                    <a:pt x="627" y="152"/>
                    <a:pt x="584" y="130"/>
                  </a:cubicBezTo>
                  <a:cubicBezTo>
                    <a:pt x="540" y="130"/>
                    <a:pt x="476" y="130"/>
                    <a:pt x="454" y="173"/>
                  </a:cubicBezTo>
                  <a:cubicBezTo>
                    <a:pt x="432" y="195"/>
                    <a:pt x="432" y="260"/>
                    <a:pt x="454" y="281"/>
                  </a:cubicBezTo>
                  <a:cubicBezTo>
                    <a:pt x="390" y="238"/>
                    <a:pt x="281" y="238"/>
                    <a:pt x="195" y="260"/>
                  </a:cubicBezTo>
                  <a:cubicBezTo>
                    <a:pt x="87" y="302"/>
                    <a:pt x="43" y="389"/>
                    <a:pt x="0" y="475"/>
                  </a:cubicBezTo>
                  <a:cubicBezTo>
                    <a:pt x="65" y="454"/>
                    <a:pt x="152" y="454"/>
                    <a:pt x="238" y="497"/>
                  </a:cubicBezTo>
                  <a:close/>
                  <a:moveTo>
                    <a:pt x="454" y="475"/>
                  </a:moveTo>
                  <a:lnTo>
                    <a:pt x="454" y="475"/>
                  </a:lnTo>
                  <a:cubicBezTo>
                    <a:pt x="497" y="519"/>
                    <a:pt x="540" y="562"/>
                    <a:pt x="584" y="584"/>
                  </a:cubicBezTo>
                  <a:cubicBezTo>
                    <a:pt x="584" y="584"/>
                    <a:pt x="584" y="562"/>
                    <a:pt x="562" y="562"/>
                  </a:cubicBezTo>
                  <a:cubicBezTo>
                    <a:pt x="540" y="497"/>
                    <a:pt x="519" y="432"/>
                    <a:pt x="540" y="367"/>
                  </a:cubicBezTo>
                  <a:cubicBezTo>
                    <a:pt x="540" y="432"/>
                    <a:pt x="562" y="497"/>
                    <a:pt x="584" y="540"/>
                  </a:cubicBezTo>
                  <a:cubicBezTo>
                    <a:pt x="605" y="584"/>
                    <a:pt x="649" y="627"/>
                    <a:pt x="670" y="648"/>
                  </a:cubicBezTo>
                  <a:cubicBezTo>
                    <a:pt x="713" y="670"/>
                    <a:pt x="735" y="692"/>
                    <a:pt x="778" y="713"/>
                  </a:cubicBezTo>
                  <a:cubicBezTo>
                    <a:pt x="843" y="734"/>
                    <a:pt x="908" y="734"/>
                    <a:pt x="994" y="734"/>
                  </a:cubicBezTo>
                  <a:cubicBezTo>
                    <a:pt x="908" y="734"/>
                    <a:pt x="843" y="734"/>
                    <a:pt x="778" y="713"/>
                  </a:cubicBezTo>
                  <a:cubicBezTo>
                    <a:pt x="713" y="713"/>
                    <a:pt x="649" y="670"/>
                    <a:pt x="584" y="627"/>
                  </a:cubicBezTo>
                  <a:cubicBezTo>
                    <a:pt x="540" y="584"/>
                    <a:pt x="497" y="540"/>
                    <a:pt x="432" y="497"/>
                  </a:cubicBezTo>
                  <a:cubicBezTo>
                    <a:pt x="390" y="432"/>
                    <a:pt x="325" y="411"/>
                    <a:pt x="260" y="367"/>
                  </a:cubicBezTo>
                  <a:cubicBezTo>
                    <a:pt x="346" y="389"/>
                    <a:pt x="390" y="432"/>
                    <a:pt x="454"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5" name="Freeform 4"/>
            <p:cNvSpPr>
              <a:spLocks noChangeArrowheads="1"/>
            </p:cNvSpPr>
            <p:nvPr/>
          </p:nvSpPr>
          <p:spPr bwMode="auto">
            <a:xfrm>
              <a:off x="3138707" y="3552749"/>
              <a:ext cx="938179" cy="406330"/>
            </a:xfrm>
            <a:custGeom>
              <a:avLst/>
              <a:gdLst>
                <a:gd name="T0" fmla="*/ 476 w 3198"/>
                <a:gd name="T1" fmla="*/ 1101 h 1383"/>
                <a:gd name="T2" fmla="*/ 476 w 3198"/>
                <a:gd name="T3" fmla="*/ 1101 h 1383"/>
                <a:gd name="T4" fmla="*/ 1555 w 3198"/>
                <a:gd name="T5" fmla="*/ 1339 h 1383"/>
                <a:gd name="T6" fmla="*/ 3197 w 3198"/>
                <a:gd name="T7" fmla="*/ 454 h 1383"/>
                <a:gd name="T8" fmla="*/ 2074 w 3198"/>
                <a:gd name="T9" fmla="*/ 1058 h 1383"/>
                <a:gd name="T10" fmla="*/ 1642 w 3198"/>
                <a:gd name="T11" fmla="*/ 1080 h 1383"/>
                <a:gd name="T12" fmla="*/ 1448 w 3198"/>
                <a:gd name="T13" fmla="*/ 1015 h 1383"/>
                <a:gd name="T14" fmla="*/ 1253 w 3198"/>
                <a:gd name="T15" fmla="*/ 972 h 1383"/>
                <a:gd name="T16" fmla="*/ 1058 w 3198"/>
                <a:gd name="T17" fmla="*/ 1036 h 1383"/>
                <a:gd name="T18" fmla="*/ 1081 w 3198"/>
                <a:gd name="T19" fmla="*/ 1188 h 1383"/>
                <a:gd name="T20" fmla="*/ 626 w 3198"/>
                <a:gd name="T21" fmla="*/ 454 h 1383"/>
                <a:gd name="T22" fmla="*/ 238 w 3198"/>
                <a:gd name="T23" fmla="*/ 216 h 1383"/>
                <a:gd name="T24" fmla="*/ 217 w 3198"/>
                <a:gd name="T25" fmla="*/ 108 h 1383"/>
                <a:gd name="T26" fmla="*/ 87 w 3198"/>
                <a:gd name="T27" fmla="*/ 86 h 1383"/>
                <a:gd name="T28" fmla="*/ 44 w 3198"/>
                <a:gd name="T29" fmla="*/ 172 h 1383"/>
                <a:gd name="T30" fmla="*/ 476 w 3198"/>
                <a:gd name="T31" fmla="*/ 1101 h 1383"/>
                <a:gd name="T32" fmla="*/ 152 w 3198"/>
                <a:gd name="T33" fmla="*/ 518 h 1383"/>
                <a:gd name="T34" fmla="*/ 152 w 3198"/>
                <a:gd name="T35" fmla="*/ 518 h 1383"/>
                <a:gd name="T36" fmla="*/ 303 w 3198"/>
                <a:gd name="T37" fmla="*/ 799 h 1383"/>
                <a:gd name="T38" fmla="*/ 519 w 3198"/>
                <a:gd name="T39" fmla="*/ 1036 h 1383"/>
                <a:gd name="T40" fmla="*/ 799 w 3198"/>
                <a:gd name="T41" fmla="*/ 1209 h 1383"/>
                <a:gd name="T42" fmla="*/ 519 w 3198"/>
                <a:gd name="T43" fmla="*/ 1058 h 1383"/>
                <a:gd name="T44" fmla="*/ 281 w 3198"/>
                <a:gd name="T45" fmla="*/ 821 h 1383"/>
                <a:gd name="T46" fmla="*/ 130 w 3198"/>
                <a:gd name="T47" fmla="*/ 518 h 1383"/>
                <a:gd name="T48" fmla="*/ 87 w 3198"/>
                <a:gd name="T49" fmla="*/ 194 h 1383"/>
                <a:gd name="T50" fmla="*/ 152 w 3198"/>
                <a:gd name="T51" fmla="*/ 518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83">
                  <a:moveTo>
                    <a:pt x="476" y="1101"/>
                  </a:moveTo>
                  <a:lnTo>
                    <a:pt x="476" y="1101"/>
                  </a:lnTo>
                  <a:cubicBezTo>
                    <a:pt x="778" y="1318"/>
                    <a:pt x="1166" y="1382"/>
                    <a:pt x="1555" y="1339"/>
                  </a:cubicBezTo>
                  <a:cubicBezTo>
                    <a:pt x="2225" y="1274"/>
                    <a:pt x="2786" y="993"/>
                    <a:pt x="3197" y="454"/>
                  </a:cubicBezTo>
                  <a:cubicBezTo>
                    <a:pt x="2938" y="799"/>
                    <a:pt x="2484" y="1015"/>
                    <a:pt x="2074" y="1058"/>
                  </a:cubicBezTo>
                  <a:cubicBezTo>
                    <a:pt x="1922" y="1080"/>
                    <a:pt x="1772" y="1080"/>
                    <a:pt x="1642" y="1080"/>
                  </a:cubicBezTo>
                  <a:cubicBezTo>
                    <a:pt x="1577" y="1058"/>
                    <a:pt x="1513" y="1036"/>
                    <a:pt x="1448" y="1015"/>
                  </a:cubicBezTo>
                  <a:cubicBezTo>
                    <a:pt x="1383" y="1015"/>
                    <a:pt x="1318" y="993"/>
                    <a:pt x="1253" y="972"/>
                  </a:cubicBezTo>
                  <a:cubicBezTo>
                    <a:pt x="1188" y="972"/>
                    <a:pt x="1102" y="972"/>
                    <a:pt x="1058" y="1036"/>
                  </a:cubicBezTo>
                  <a:cubicBezTo>
                    <a:pt x="1016" y="1080"/>
                    <a:pt x="1016" y="1145"/>
                    <a:pt x="1081" y="1188"/>
                  </a:cubicBezTo>
                  <a:cubicBezTo>
                    <a:pt x="821" y="1015"/>
                    <a:pt x="691" y="756"/>
                    <a:pt x="626" y="454"/>
                  </a:cubicBezTo>
                  <a:cubicBezTo>
                    <a:pt x="562" y="194"/>
                    <a:pt x="346" y="0"/>
                    <a:pt x="238" y="216"/>
                  </a:cubicBezTo>
                  <a:cubicBezTo>
                    <a:pt x="217" y="194"/>
                    <a:pt x="217" y="151"/>
                    <a:pt x="217" y="108"/>
                  </a:cubicBezTo>
                  <a:cubicBezTo>
                    <a:pt x="173" y="65"/>
                    <a:pt x="108" y="43"/>
                    <a:pt x="87" y="86"/>
                  </a:cubicBezTo>
                  <a:cubicBezTo>
                    <a:pt x="65" y="108"/>
                    <a:pt x="44" y="151"/>
                    <a:pt x="44" y="172"/>
                  </a:cubicBezTo>
                  <a:cubicBezTo>
                    <a:pt x="0" y="540"/>
                    <a:pt x="152" y="886"/>
                    <a:pt x="476" y="1101"/>
                  </a:cubicBezTo>
                  <a:close/>
                  <a:moveTo>
                    <a:pt x="152" y="518"/>
                  </a:moveTo>
                  <a:lnTo>
                    <a:pt x="152" y="518"/>
                  </a:lnTo>
                  <a:cubicBezTo>
                    <a:pt x="173" y="626"/>
                    <a:pt x="238" y="734"/>
                    <a:pt x="303" y="799"/>
                  </a:cubicBezTo>
                  <a:cubicBezTo>
                    <a:pt x="367" y="886"/>
                    <a:pt x="432" y="972"/>
                    <a:pt x="519" y="1036"/>
                  </a:cubicBezTo>
                  <a:cubicBezTo>
                    <a:pt x="605" y="1101"/>
                    <a:pt x="713" y="1166"/>
                    <a:pt x="799" y="1209"/>
                  </a:cubicBezTo>
                  <a:cubicBezTo>
                    <a:pt x="691" y="1166"/>
                    <a:pt x="605" y="1123"/>
                    <a:pt x="519" y="1058"/>
                  </a:cubicBezTo>
                  <a:cubicBezTo>
                    <a:pt x="432" y="993"/>
                    <a:pt x="346" y="907"/>
                    <a:pt x="281" y="821"/>
                  </a:cubicBezTo>
                  <a:cubicBezTo>
                    <a:pt x="217" y="734"/>
                    <a:pt x="152" y="626"/>
                    <a:pt x="130" y="518"/>
                  </a:cubicBezTo>
                  <a:cubicBezTo>
                    <a:pt x="108" y="431"/>
                    <a:pt x="87" y="302"/>
                    <a:pt x="87" y="194"/>
                  </a:cubicBezTo>
                  <a:cubicBezTo>
                    <a:pt x="108" y="302"/>
                    <a:pt x="130" y="410"/>
                    <a:pt x="152" y="51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6" name="Freeform 5"/>
            <p:cNvSpPr>
              <a:spLocks noChangeArrowheads="1"/>
            </p:cNvSpPr>
            <p:nvPr/>
          </p:nvSpPr>
          <p:spPr bwMode="auto">
            <a:xfrm>
              <a:off x="3125767" y="3832263"/>
              <a:ext cx="393389" cy="190224"/>
            </a:xfrm>
            <a:custGeom>
              <a:avLst/>
              <a:gdLst>
                <a:gd name="T0" fmla="*/ 1339 w 1340"/>
                <a:gd name="T1" fmla="*/ 454 h 649"/>
                <a:gd name="T2" fmla="*/ 1339 w 1340"/>
                <a:gd name="T3" fmla="*/ 454 h 649"/>
                <a:gd name="T4" fmla="*/ 540 w 1340"/>
                <a:gd name="T5" fmla="*/ 432 h 649"/>
                <a:gd name="T6" fmla="*/ 410 w 1340"/>
                <a:gd name="T7" fmla="*/ 389 h 649"/>
                <a:gd name="T8" fmla="*/ 260 w 1340"/>
                <a:gd name="T9" fmla="*/ 432 h 649"/>
                <a:gd name="T10" fmla="*/ 216 w 1340"/>
                <a:gd name="T11" fmla="*/ 540 h 649"/>
                <a:gd name="T12" fmla="*/ 324 w 1340"/>
                <a:gd name="T13" fmla="*/ 605 h 649"/>
                <a:gd name="T14" fmla="*/ 87 w 1340"/>
                <a:gd name="T15" fmla="*/ 583 h 649"/>
                <a:gd name="T16" fmla="*/ 43 w 1340"/>
                <a:gd name="T17" fmla="*/ 345 h 649"/>
                <a:gd name="T18" fmla="*/ 260 w 1340"/>
                <a:gd name="T19" fmla="*/ 216 h 649"/>
                <a:gd name="T20" fmla="*/ 195 w 1340"/>
                <a:gd name="T21" fmla="*/ 151 h 649"/>
                <a:gd name="T22" fmla="*/ 410 w 1340"/>
                <a:gd name="T23" fmla="*/ 195 h 649"/>
                <a:gd name="T24" fmla="*/ 1339 w 1340"/>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454"/>
                  </a:moveTo>
                  <a:lnTo>
                    <a:pt x="1339" y="454"/>
                  </a:lnTo>
                  <a:cubicBezTo>
                    <a:pt x="1080" y="518"/>
                    <a:pt x="799" y="518"/>
                    <a:pt x="540" y="432"/>
                  </a:cubicBezTo>
                  <a:cubicBezTo>
                    <a:pt x="497" y="410"/>
                    <a:pt x="454" y="410"/>
                    <a:pt x="410" y="389"/>
                  </a:cubicBezTo>
                  <a:cubicBezTo>
                    <a:pt x="367" y="389"/>
                    <a:pt x="302" y="389"/>
                    <a:pt x="260" y="432"/>
                  </a:cubicBezTo>
                  <a:cubicBezTo>
                    <a:pt x="238" y="454"/>
                    <a:pt x="195" y="497"/>
                    <a:pt x="216" y="540"/>
                  </a:cubicBezTo>
                  <a:cubicBezTo>
                    <a:pt x="238" y="583"/>
                    <a:pt x="281" y="627"/>
                    <a:pt x="324" y="605"/>
                  </a:cubicBezTo>
                  <a:cubicBezTo>
                    <a:pt x="260" y="627"/>
                    <a:pt x="151" y="648"/>
                    <a:pt x="87" y="583"/>
                  </a:cubicBezTo>
                  <a:cubicBezTo>
                    <a:pt x="22" y="518"/>
                    <a:pt x="0" y="410"/>
                    <a:pt x="43" y="345"/>
                  </a:cubicBezTo>
                  <a:cubicBezTo>
                    <a:pt x="87" y="259"/>
                    <a:pt x="173" y="216"/>
                    <a:pt x="260" y="216"/>
                  </a:cubicBezTo>
                  <a:cubicBezTo>
                    <a:pt x="238" y="195"/>
                    <a:pt x="195" y="173"/>
                    <a:pt x="195" y="151"/>
                  </a:cubicBezTo>
                  <a:cubicBezTo>
                    <a:pt x="130" y="0"/>
                    <a:pt x="389" y="173"/>
                    <a:pt x="410" y="195"/>
                  </a:cubicBezTo>
                  <a:cubicBezTo>
                    <a:pt x="648" y="345"/>
                    <a:pt x="1059" y="518"/>
                    <a:pt x="1339"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7" name="Freeform 6"/>
            <p:cNvSpPr>
              <a:spLocks noChangeArrowheads="1"/>
            </p:cNvSpPr>
            <p:nvPr/>
          </p:nvSpPr>
          <p:spPr bwMode="auto">
            <a:xfrm>
              <a:off x="3873722" y="3541103"/>
              <a:ext cx="647021" cy="665138"/>
            </a:xfrm>
            <a:custGeom>
              <a:avLst/>
              <a:gdLst>
                <a:gd name="T0" fmla="*/ 432 w 2204"/>
                <a:gd name="T1" fmla="*/ 1620 h 2268"/>
                <a:gd name="T2" fmla="*/ 432 w 2204"/>
                <a:gd name="T3" fmla="*/ 1620 h 2268"/>
                <a:gd name="T4" fmla="*/ 518 w 2204"/>
                <a:gd name="T5" fmla="*/ 2267 h 2268"/>
                <a:gd name="T6" fmla="*/ 1080 w 2204"/>
                <a:gd name="T7" fmla="*/ 1749 h 2268"/>
                <a:gd name="T8" fmla="*/ 1403 w 2204"/>
                <a:gd name="T9" fmla="*/ 1922 h 2268"/>
                <a:gd name="T10" fmla="*/ 1274 w 2204"/>
                <a:gd name="T11" fmla="*/ 1641 h 2268"/>
                <a:gd name="T12" fmla="*/ 1403 w 2204"/>
                <a:gd name="T13" fmla="*/ 1663 h 2268"/>
                <a:gd name="T14" fmla="*/ 1144 w 2204"/>
                <a:gd name="T15" fmla="*/ 950 h 2268"/>
                <a:gd name="T16" fmla="*/ 1361 w 2204"/>
                <a:gd name="T17" fmla="*/ 1015 h 2268"/>
                <a:gd name="T18" fmla="*/ 1468 w 2204"/>
                <a:gd name="T19" fmla="*/ 820 h 2268"/>
                <a:gd name="T20" fmla="*/ 1317 w 2204"/>
                <a:gd name="T21" fmla="*/ 906 h 2268"/>
                <a:gd name="T22" fmla="*/ 1188 w 2204"/>
                <a:gd name="T23" fmla="*/ 777 h 2268"/>
                <a:gd name="T24" fmla="*/ 1403 w 2204"/>
                <a:gd name="T25" fmla="*/ 302 h 2268"/>
                <a:gd name="T26" fmla="*/ 2203 w 2204"/>
                <a:gd name="T27" fmla="*/ 43 h 2268"/>
                <a:gd name="T28" fmla="*/ 1793 w 2204"/>
                <a:gd name="T29" fmla="*/ 0 h 2268"/>
                <a:gd name="T30" fmla="*/ 1576 w 2204"/>
                <a:gd name="T31" fmla="*/ 43 h 2268"/>
                <a:gd name="T32" fmla="*/ 864 w 2204"/>
                <a:gd name="T33" fmla="*/ 691 h 2268"/>
                <a:gd name="T34" fmla="*/ 0 w 2204"/>
                <a:gd name="T35" fmla="*/ 1728 h 2268"/>
                <a:gd name="T36" fmla="*/ 432 w 2204"/>
                <a:gd name="T37" fmla="*/ 1620 h 2268"/>
                <a:gd name="T38" fmla="*/ 950 w 2204"/>
                <a:gd name="T39" fmla="*/ 993 h 2268"/>
                <a:gd name="T40" fmla="*/ 950 w 2204"/>
                <a:gd name="T41" fmla="*/ 993 h 2268"/>
                <a:gd name="T42" fmla="*/ 1144 w 2204"/>
                <a:gd name="T43" fmla="*/ 453 h 2268"/>
                <a:gd name="T44" fmla="*/ 1339 w 2204"/>
                <a:gd name="T45" fmla="*/ 237 h 2268"/>
                <a:gd name="T46" fmla="*/ 1447 w 2204"/>
                <a:gd name="T47" fmla="*/ 172 h 2268"/>
                <a:gd name="T48" fmla="*/ 1598 w 2204"/>
                <a:gd name="T49" fmla="*/ 129 h 2268"/>
                <a:gd name="T50" fmla="*/ 1468 w 2204"/>
                <a:gd name="T51" fmla="*/ 172 h 2268"/>
                <a:gd name="T52" fmla="*/ 1339 w 2204"/>
                <a:gd name="T53" fmla="*/ 259 h 2268"/>
                <a:gd name="T54" fmla="*/ 1253 w 2204"/>
                <a:gd name="T55" fmla="*/ 345 h 2268"/>
                <a:gd name="T56" fmla="*/ 1166 w 2204"/>
                <a:gd name="T57" fmla="*/ 474 h 2268"/>
                <a:gd name="T58" fmla="*/ 971 w 2204"/>
                <a:gd name="T59" fmla="*/ 993 h 2268"/>
                <a:gd name="T60" fmla="*/ 864 w 2204"/>
                <a:gd name="T61" fmla="*/ 1555 h 2268"/>
                <a:gd name="T62" fmla="*/ 777 w 2204"/>
                <a:gd name="T63" fmla="*/ 1835 h 2268"/>
                <a:gd name="T64" fmla="*/ 648 w 2204"/>
                <a:gd name="T65" fmla="*/ 2073 h 2268"/>
                <a:gd name="T66" fmla="*/ 842 w 2204"/>
                <a:gd name="T67" fmla="*/ 1555 h 2268"/>
                <a:gd name="T68" fmla="*/ 950 w 2204"/>
                <a:gd name="T69" fmla="*/ 993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68">
                  <a:moveTo>
                    <a:pt x="432" y="1620"/>
                  </a:moveTo>
                  <a:lnTo>
                    <a:pt x="432" y="1620"/>
                  </a:lnTo>
                  <a:cubicBezTo>
                    <a:pt x="259" y="1792"/>
                    <a:pt x="669" y="2052"/>
                    <a:pt x="518" y="2267"/>
                  </a:cubicBezTo>
                  <a:cubicBezTo>
                    <a:pt x="691" y="2030"/>
                    <a:pt x="1101" y="2138"/>
                    <a:pt x="1080" y="1749"/>
                  </a:cubicBezTo>
                  <a:cubicBezTo>
                    <a:pt x="1209" y="1857"/>
                    <a:pt x="1253" y="1857"/>
                    <a:pt x="1403" y="1922"/>
                  </a:cubicBezTo>
                  <a:cubicBezTo>
                    <a:pt x="1296" y="1749"/>
                    <a:pt x="1274" y="1641"/>
                    <a:pt x="1274" y="1641"/>
                  </a:cubicBezTo>
                  <a:cubicBezTo>
                    <a:pt x="1339" y="1663"/>
                    <a:pt x="1403" y="1663"/>
                    <a:pt x="1403" y="1663"/>
                  </a:cubicBezTo>
                  <a:cubicBezTo>
                    <a:pt x="1253" y="1447"/>
                    <a:pt x="1144" y="1231"/>
                    <a:pt x="1144" y="950"/>
                  </a:cubicBezTo>
                  <a:cubicBezTo>
                    <a:pt x="1209" y="1015"/>
                    <a:pt x="1296" y="1058"/>
                    <a:pt x="1361" y="1015"/>
                  </a:cubicBezTo>
                  <a:cubicBezTo>
                    <a:pt x="1447" y="993"/>
                    <a:pt x="1490" y="885"/>
                    <a:pt x="1468" y="820"/>
                  </a:cubicBezTo>
                  <a:cubicBezTo>
                    <a:pt x="1447" y="885"/>
                    <a:pt x="1382" y="929"/>
                    <a:pt x="1317" y="906"/>
                  </a:cubicBezTo>
                  <a:cubicBezTo>
                    <a:pt x="1253" y="885"/>
                    <a:pt x="1209" y="842"/>
                    <a:pt x="1188" y="777"/>
                  </a:cubicBezTo>
                  <a:cubicBezTo>
                    <a:pt x="1123" y="604"/>
                    <a:pt x="1296" y="410"/>
                    <a:pt x="1403" y="302"/>
                  </a:cubicBezTo>
                  <a:cubicBezTo>
                    <a:pt x="1620" y="108"/>
                    <a:pt x="1922" y="43"/>
                    <a:pt x="2203" y="43"/>
                  </a:cubicBezTo>
                  <a:cubicBezTo>
                    <a:pt x="2073" y="43"/>
                    <a:pt x="1944" y="0"/>
                    <a:pt x="1793" y="0"/>
                  </a:cubicBezTo>
                  <a:cubicBezTo>
                    <a:pt x="1728" y="0"/>
                    <a:pt x="1641" y="21"/>
                    <a:pt x="1576" y="43"/>
                  </a:cubicBezTo>
                  <a:cubicBezTo>
                    <a:pt x="1253" y="129"/>
                    <a:pt x="1015" y="367"/>
                    <a:pt x="864" y="691"/>
                  </a:cubicBezTo>
                  <a:cubicBezTo>
                    <a:pt x="669" y="1079"/>
                    <a:pt x="410" y="1555"/>
                    <a:pt x="0" y="1728"/>
                  </a:cubicBezTo>
                  <a:cubicBezTo>
                    <a:pt x="151" y="1749"/>
                    <a:pt x="302" y="1684"/>
                    <a:pt x="432" y="1620"/>
                  </a:cubicBezTo>
                  <a:close/>
                  <a:moveTo>
                    <a:pt x="950" y="993"/>
                  </a:moveTo>
                  <a:lnTo>
                    <a:pt x="950" y="993"/>
                  </a:lnTo>
                  <a:cubicBezTo>
                    <a:pt x="994" y="799"/>
                    <a:pt x="1036" y="626"/>
                    <a:pt x="1144" y="453"/>
                  </a:cubicBezTo>
                  <a:cubicBezTo>
                    <a:pt x="1188" y="388"/>
                    <a:pt x="1253" y="302"/>
                    <a:pt x="1339" y="237"/>
                  </a:cubicBezTo>
                  <a:cubicBezTo>
                    <a:pt x="1382" y="215"/>
                    <a:pt x="1403" y="194"/>
                    <a:pt x="1447" y="172"/>
                  </a:cubicBezTo>
                  <a:cubicBezTo>
                    <a:pt x="1490" y="151"/>
                    <a:pt x="1533" y="129"/>
                    <a:pt x="1598" y="129"/>
                  </a:cubicBezTo>
                  <a:cubicBezTo>
                    <a:pt x="1533" y="129"/>
                    <a:pt x="1490" y="151"/>
                    <a:pt x="1468" y="172"/>
                  </a:cubicBezTo>
                  <a:cubicBezTo>
                    <a:pt x="1426" y="194"/>
                    <a:pt x="1382" y="215"/>
                    <a:pt x="1339" y="259"/>
                  </a:cubicBezTo>
                  <a:cubicBezTo>
                    <a:pt x="1317" y="280"/>
                    <a:pt x="1274" y="324"/>
                    <a:pt x="1253" y="345"/>
                  </a:cubicBezTo>
                  <a:cubicBezTo>
                    <a:pt x="1209" y="388"/>
                    <a:pt x="1188" y="432"/>
                    <a:pt x="1166" y="474"/>
                  </a:cubicBezTo>
                  <a:cubicBezTo>
                    <a:pt x="1058" y="626"/>
                    <a:pt x="1015" y="820"/>
                    <a:pt x="971" y="993"/>
                  </a:cubicBezTo>
                  <a:cubicBezTo>
                    <a:pt x="929" y="1188"/>
                    <a:pt x="907" y="1382"/>
                    <a:pt x="864" y="1555"/>
                  </a:cubicBezTo>
                  <a:cubicBezTo>
                    <a:pt x="842" y="1641"/>
                    <a:pt x="821" y="1749"/>
                    <a:pt x="777" y="1835"/>
                  </a:cubicBezTo>
                  <a:cubicBezTo>
                    <a:pt x="734" y="1922"/>
                    <a:pt x="691" y="1987"/>
                    <a:pt x="648" y="2073"/>
                  </a:cubicBezTo>
                  <a:cubicBezTo>
                    <a:pt x="734" y="1922"/>
                    <a:pt x="799" y="1728"/>
                    <a:pt x="842" y="1555"/>
                  </a:cubicBezTo>
                  <a:cubicBezTo>
                    <a:pt x="885" y="1361"/>
                    <a:pt x="907" y="1188"/>
                    <a:pt x="950" y="993"/>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8" name="Freeform 7"/>
            <p:cNvSpPr>
              <a:spLocks noChangeArrowheads="1"/>
            </p:cNvSpPr>
            <p:nvPr/>
          </p:nvSpPr>
          <p:spPr bwMode="auto">
            <a:xfrm>
              <a:off x="3620090" y="3724857"/>
              <a:ext cx="450327" cy="349391"/>
            </a:xfrm>
            <a:custGeom>
              <a:avLst/>
              <a:gdLst>
                <a:gd name="T0" fmla="*/ 648 w 1534"/>
                <a:gd name="T1" fmla="*/ 907 h 1189"/>
                <a:gd name="T2" fmla="*/ 648 w 1534"/>
                <a:gd name="T3" fmla="*/ 907 h 1189"/>
                <a:gd name="T4" fmla="*/ 389 w 1534"/>
                <a:gd name="T5" fmla="*/ 1188 h 1189"/>
                <a:gd name="T6" fmla="*/ 1533 w 1534"/>
                <a:gd name="T7" fmla="*/ 0 h 1189"/>
                <a:gd name="T8" fmla="*/ 0 w 1534"/>
                <a:gd name="T9" fmla="*/ 929 h 1189"/>
                <a:gd name="T10" fmla="*/ 648 w 1534"/>
                <a:gd name="T11" fmla="*/ 907 h 1189"/>
                <a:gd name="T12" fmla="*/ 626 w 1534"/>
                <a:gd name="T13" fmla="*/ 777 h 1189"/>
                <a:gd name="T14" fmla="*/ 626 w 1534"/>
                <a:gd name="T15" fmla="*/ 777 h 1189"/>
                <a:gd name="T16" fmla="*/ 864 w 1534"/>
                <a:gd name="T17" fmla="*/ 648 h 1189"/>
                <a:gd name="T18" fmla="*/ 1080 w 1534"/>
                <a:gd name="T19" fmla="*/ 518 h 1189"/>
                <a:gd name="T20" fmla="*/ 1274 w 1534"/>
                <a:gd name="T21" fmla="*/ 345 h 1189"/>
                <a:gd name="T22" fmla="*/ 1101 w 1534"/>
                <a:gd name="T23" fmla="*/ 518 h 1189"/>
                <a:gd name="T24" fmla="*/ 885 w 1534"/>
                <a:gd name="T25" fmla="*/ 670 h 1189"/>
                <a:gd name="T26" fmla="*/ 626 w 1534"/>
                <a:gd name="T27" fmla="*/ 799 h 1189"/>
                <a:gd name="T28" fmla="*/ 367 w 1534"/>
                <a:gd name="T29" fmla="*/ 864 h 1189"/>
                <a:gd name="T30" fmla="*/ 626 w 1534"/>
                <a:gd name="T31" fmla="*/ 777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89">
                  <a:moveTo>
                    <a:pt x="648" y="907"/>
                  </a:moveTo>
                  <a:lnTo>
                    <a:pt x="648" y="907"/>
                  </a:lnTo>
                  <a:cubicBezTo>
                    <a:pt x="605" y="994"/>
                    <a:pt x="410" y="1166"/>
                    <a:pt x="389" y="1188"/>
                  </a:cubicBezTo>
                  <a:cubicBezTo>
                    <a:pt x="821" y="1123"/>
                    <a:pt x="1361" y="345"/>
                    <a:pt x="1533" y="0"/>
                  </a:cubicBezTo>
                  <a:cubicBezTo>
                    <a:pt x="1123" y="453"/>
                    <a:pt x="583" y="777"/>
                    <a:pt x="0" y="929"/>
                  </a:cubicBezTo>
                  <a:cubicBezTo>
                    <a:pt x="194" y="1037"/>
                    <a:pt x="475" y="1015"/>
                    <a:pt x="648" y="907"/>
                  </a:cubicBezTo>
                  <a:close/>
                  <a:moveTo>
                    <a:pt x="626" y="777"/>
                  </a:moveTo>
                  <a:lnTo>
                    <a:pt x="626" y="777"/>
                  </a:lnTo>
                  <a:cubicBezTo>
                    <a:pt x="712" y="735"/>
                    <a:pt x="799" y="712"/>
                    <a:pt x="864" y="648"/>
                  </a:cubicBezTo>
                  <a:cubicBezTo>
                    <a:pt x="950" y="605"/>
                    <a:pt x="1015" y="562"/>
                    <a:pt x="1080" y="518"/>
                  </a:cubicBezTo>
                  <a:cubicBezTo>
                    <a:pt x="1144" y="453"/>
                    <a:pt x="1209" y="389"/>
                    <a:pt x="1274" y="345"/>
                  </a:cubicBezTo>
                  <a:cubicBezTo>
                    <a:pt x="1231" y="410"/>
                    <a:pt x="1166" y="475"/>
                    <a:pt x="1101" y="518"/>
                  </a:cubicBezTo>
                  <a:cubicBezTo>
                    <a:pt x="1037" y="583"/>
                    <a:pt x="950" y="626"/>
                    <a:pt x="885" y="670"/>
                  </a:cubicBezTo>
                  <a:cubicBezTo>
                    <a:pt x="799" y="712"/>
                    <a:pt x="712" y="756"/>
                    <a:pt x="626" y="799"/>
                  </a:cubicBezTo>
                  <a:cubicBezTo>
                    <a:pt x="562" y="821"/>
                    <a:pt x="453" y="842"/>
                    <a:pt x="367" y="864"/>
                  </a:cubicBezTo>
                  <a:cubicBezTo>
                    <a:pt x="453" y="842"/>
                    <a:pt x="540" y="821"/>
                    <a:pt x="626" y="77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9" name="Freeform 8"/>
            <p:cNvSpPr>
              <a:spLocks noChangeArrowheads="1"/>
            </p:cNvSpPr>
            <p:nvPr/>
          </p:nvSpPr>
          <p:spPr bwMode="auto">
            <a:xfrm>
              <a:off x="4317578" y="3609688"/>
              <a:ext cx="216106" cy="240691"/>
            </a:xfrm>
            <a:custGeom>
              <a:avLst/>
              <a:gdLst>
                <a:gd name="T0" fmla="*/ 734 w 735"/>
                <a:gd name="T1" fmla="*/ 0 h 822"/>
                <a:gd name="T2" fmla="*/ 734 w 735"/>
                <a:gd name="T3" fmla="*/ 0 h 822"/>
                <a:gd name="T4" fmla="*/ 216 w 735"/>
                <a:gd name="T5" fmla="*/ 692 h 822"/>
                <a:gd name="T6" fmla="*/ 734 w 735"/>
                <a:gd name="T7" fmla="*/ 0 h 822"/>
              </a:gdLst>
              <a:ahLst/>
              <a:cxnLst>
                <a:cxn ang="0">
                  <a:pos x="T0" y="T1"/>
                </a:cxn>
                <a:cxn ang="0">
                  <a:pos x="T2" y="T3"/>
                </a:cxn>
                <a:cxn ang="0">
                  <a:pos x="T4" y="T5"/>
                </a:cxn>
                <a:cxn ang="0">
                  <a:pos x="T6" y="T7"/>
                </a:cxn>
              </a:cxnLst>
              <a:rect l="0" t="0" r="r" b="b"/>
              <a:pathLst>
                <a:path w="735" h="822">
                  <a:moveTo>
                    <a:pt x="734" y="0"/>
                  </a:moveTo>
                  <a:lnTo>
                    <a:pt x="734" y="0"/>
                  </a:lnTo>
                  <a:cubicBezTo>
                    <a:pt x="734" y="0"/>
                    <a:pt x="432" y="821"/>
                    <a:pt x="216" y="692"/>
                  </a:cubicBezTo>
                  <a:cubicBezTo>
                    <a:pt x="0" y="562"/>
                    <a:pt x="734" y="0"/>
                    <a:pt x="734"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0" name="Freeform 9"/>
            <p:cNvSpPr>
              <a:spLocks noChangeArrowheads="1"/>
            </p:cNvSpPr>
            <p:nvPr/>
          </p:nvSpPr>
          <p:spPr bwMode="auto">
            <a:xfrm>
              <a:off x="4481923" y="3635568"/>
              <a:ext cx="152696" cy="221281"/>
            </a:xfrm>
            <a:custGeom>
              <a:avLst/>
              <a:gdLst>
                <a:gd name="T0" fmla="*/ 258 w 519"/>
                <a:gd name="T1" fmla="*/ 755 h 756"/>
                <a:gd name="T2" fmla="*/ 258 w 519"/>
                <a:gd name="T3" fmla="*/ 755 h 756"/>
                <a:gd name="T4" fmla="*/ 258 w 519"/>
                <a:gd name="T5" fmla="*/ 0 h 756"/>
                <a:gd name="T6" fmla="*/ 258 w 519"/>
                <a:gd name="T7" fmla="*/ 755 h 756"/>
              </a:gdLst>
              <a:ahLst/>
              <a:cxnLst>
                <a:cxn ang="0">
                  <a:pos x="T0" y="T1"/>
                </a:cxn>
                <a:cxn ang="0">
                  <a:pos x="T2" y="T3"/>
                </a:cxn>
                <a:cxn ang="0">
                  <a:pos x="T4" y="T5"/>
                </a:cxn>
                <a:cxn ang="0">
                  <a:pos x="T6" y="T7"/>
                </a:cxn>
              </a:cxnLst>
              <a:rect l="0" t="0" r="r" b="b"/>
              <a:pathLst>
                <a:path w="519" h="756">
                  <a:moveTo>
                    <a:pt x="258" y="755"/>
                  </a:moveTo>
                  <a:lnTo>
                    <a:pt x="258" y="755"/>
                  </a:lnTo>
                  <a:cubicBezTo>
                    <a:pt x="0" y="755"/>
                    <a:pt x="258" y="0"/>
                    <a:pt x="258" y="0"/>
                  </a:cubicBezTo>
                  <a:cubicBezTo>
                    <a:pt x="258" y="0"/>
                    <a:pt x="518" y="755"/>
                    <a:pt x="258" y="755"/>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1" name="Freeform 10"/>
            <p:cNvSpPr>
              <a:spLocks noChangeArrowheads="1"/>
            </p:cNvSpPr>
            <p:nvPr/>
          </p:nvSpPr>
          <p:spPr bwMode="auto">
            <a:xfrm>
              <a:off x="5229878" y="3591571"/>
              <a:ext cx="417975" cy="247161"/>
            </a:xfrm>
            <a:custGeom>
              <a:avLst/>
              <a:gdLst>
                <a:gd name="T0" fmla="*/ 1425 w 1426"/>
                <a:gd name="T1" fmla="*/ 475 h 844"/>
                <a:gd name="T2" fmla="*/ 1425 w 1426"/>
                <a:gd name="T3" fmla="*/ 475 h 844"/>
                <a:gd name="T4" fmla="*/ 1231 w 1426"/>
                <a:gd name="T5" fmla="*/ 260 h 844"/>
                <a:gd name="T6" fmla="*/ 950 w 1426"/>
                <a:gd name="T7" fmla="*/ 281 h 844"/>
                <a:gd name="T8" fmla="*/ 972 w 1426"/>
                <a:gd name="T9" fmla="*/ 173 h 844"/>
                <a:gd name="T10" fmla="*/ 842 w 1426"/>
                <a:gd name="T11" fmla="*/ 130 h 844"/>
                <a:gd name="T12" fmla="*/ 713 w 1426"/>
                <a:gd name="T13" fmla="*/ 216 h 844"/>
                <a:gd name="T14" fmla="*/ 648 w 1426"/>
                <a:gd name="T15" fmla="*/ 43 h 844"/>
                <a:gd name="T16" fmla="*/ 475 w 1426"/>
                <a:gd name="T17" fmla="*/ 43 h 844"/>
                <a:gd name="T18" fmla="*/ 540 w 1426"/>
                <a:gd name="T19" fmla="*/ 475 h 844"/>
                <a:gd name="T20" fmla="*/ 194 w 1426"/>
                <a:gd name="T21" fmla="*/ 713 h 844"/>
                <a:gd name="T22" fmla="*/ 0 w 1426"/>
                <a:gd name="T23" fmla="*/ 692 h 844"/>
                <a:gd name="T24" fmla="*/ 410 w 1426"/>
                <a:gd name="T25" fmla="*/ 821 h 844"/>
                <a:gd name="T26" fmla="*/ 993 w 1426"/>
                <a:gd name="T27" fmla="*/ 648 h 844"/>
                <a:gd name="T28" fmla="*/ 1188 w 1426"/>
                <a:gd name="T29" fmla="*/ 497 h 844"/>
                <a:gd name="T30" fmla="*/ 1425 w 1426"/>
                <a:gd name="T31" fmla="*/ 475 h 844"/>
                <a:gd name="T32" fmla="*/ 1145 w 1426"/>
                <a:gd name="T33" fmla="*/ 367 h 844"/>
                <a:gd name="T34" fmla="*/ 1145 w 1426"/>
                <a:gd name="T35" fmla="*/ 367 h 844"/>
                <a:gd name="T36" fmla="*/ 972 w 1426"/>
                <a:gd name="T37" fmla="*/ 497 h 844"/>
                <a:gd name="T38" fmla="*/ 821 w 1426"/>
                <a:gd name="T39" fmla="*/ 627 h 844"/>
                <a:gd name="T40" fmla="*/ 648 w 1426"/>
                <a:gd name="T41" fmla="*/ 713 h 844"/>
                <a:gd name="T42" fmla="*/ 432 w 1426"/>
                <a:gd name="T43" fmla="*/ 734 h 844"/>
                <a:gd name="T44" fmla="*/ 626 w 1426"/>
                <a:gd name="T45" fmla="*/ 713 h 844"/>
                <a:gd name="T46" fmla="*/ 756 w 1426"/>
                <a:gd name="T47" fmla="*/ 648 h 844"/>
                <a:gd name="T48" fmla="*/ 821 w 1426"/>
                <a:gd name="T49" fmla="*/ 540 h 844"/>
                <a:gd name="T50" fmla="*/ 886 w 1426"/>
                <a:gd name="T51" fmla="*/ 367 h 844"/>
                <a:gd name="T52" fmla="*/ 842 w 1426"/>
                <a:gd name="T53" fmla="*/ 562 h 844"/>
                <a:gd name="T54" fmla="*/ 821 w 1426"/>
                <a:gd name="T55" fmla="*/ 584 h 844"/>
                <a:gd name="T56" fmla="*/ 972 w 1426"/>
                <a:gd name="T57" fmla="*/ 475 h 844"/>
                <a:gd name="T58" fmla="*/ 1145 w 1426"/>
                <a:gd name="T59" fmla="*/ 367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425" y="475"/>
                  </a:moveTo>
                  <a:lnTo>
                    <a:pt x="1425" y="475"/>
                  </a:lnTo>
                  <a:cubicBezTo>
                    <a:pt x="1382" y="389"/>
                    <a:pt x="1317" y="302"/>
                    <a:pt x="1231" y="260"/>
                  </a:cubicBezTo>
                  <a:cubicBezTo>
                    <a:pt x="1145" y="238"/>
                    <a:pt x="1037" y="238"/>
                    <a:pt x="950" y="281"/>
                  </a:cubicBezTo>
                  <a:cubicBezTo>
                    <a:pt x="972" y="260"/>
                    <a:pt x="993" y="195"/>
                    <a:pt x="972" y="173"/>
                  </a:cubicBezTo>
                  <a:cubicBezTo>
                    <a:pt x="928" y="130"/>
                    <a:pt x="886" y="130"/>
                    <a:pt x="842" y="130"/>
                  </a:cubicBezTo>
                  <a:cubicBezTo>
                    <a:pt x="778" y="152"/>
                    <a:pt x="756" y="195"/>
                    <a:pt x="713" y="216"/>
                  </a:cubicBezTo>
                  <a:cubicBezTo>
                    <a:pt x="734" y="152"/>
                    <a:pt x="713" y="87"/>
                    <a:pt x="648" y="43"/>
                  </a:cubicBezTo>
                  <a:cubicBezTo>
                    <a:pt x="605" y="0"/>
                    <a:pt x="519" y="0"/>
                    <a:pt x="475" y="43"/>
                  </a:cubicBezTo>
                  <a:cubicBezTo>
                    <a:pt x="561" y="152"/>
                    <a:pt x="605" y="325"/>
                    <a:pt x="540" y="475"/>
                  </a:cubicBezTo>
                  <a:cubicBezTo>
                    <a:pt x="496" y="605"/>
                    <a:pt x="346" y="713"/>
                    <a:pt x="194" y="713"/>
                  </a:cubicBezTo>
                  <a:cubicBezTo>
                    <a:pt x="129" y="713"/>
                    <a:pt x="64" y="713"/>
                    <a:pt x="0" y="692"/>
                  </a:cubicBezTo>
                  <a:cubicBezTo>
                    <a:pt x="129" y="778"/>
                    <a:pt x="259" y="821"/>
                    <a:pt x="410" y="821"/>
                  </a:cubicBezTo>
                  <a:cubicBezTo>
                    <a:pt x="605" y="843"/>
                    <a:pt x="821" y="778"/>
                    <a:pt x="993" y="648"/>
                  </a:cubicBezTo>
                  <a:cubicBezTo>
                    <a:pt x="1058" y="605"/>
                    <a:pt x="1123" y="540"/>
                    <a:pt x="1188" y="497"/>
                  </a:cubicBezTo>
                  <a:cubicBezTo>
                    <a:pt x="1253" y="454"/>
                    <a:pt x="1339" y="454"/>
                    <a:pt x="1425" y="475"/>
                  </a:cubicBezTo>
                  <a:close/>
                  <a:moveTo>
                    <a:pt x="1145" y="367"/>
                  </a:moveTo>
                  <a:lnTo>
                    <a:pt x="1145" y="367"/>
                  </a:lnTo>
                  <a:cubicBezTo>
                    <a:pt x="1080" y="411"/>
                    <a:pt x="1037" y="432"/>
                    <a:pt x="972" y="497"/>
                  </a:cubicBezTo>
                  <a:cubicBezTo>
                    <a:pt x="928" y="540"/>
                    <a:pt x="886" y="584"/>
                    <a:pt x="821" y="627"/>
                  </a:cubicBezTo>
                  <a:cubicBezTo>
                    <a:pt x="778" y="670"/>
                    <a:pt x="713" y="713"/>
                    <a:pt x="648" y="713"/>
                  </a:cubicBezTo>
                  <a:cubicBezTo>
                    <a:pt x="561" y="734"/>
                    <a:pt x="496" y="734"/>
                    <a:pt x="432" y="734"/>
                  </a:cubicBezTo>
                  <a:cubicBezTo>
                    <a:pt x="496" y="734"/>
                    <a:pt x="561" y="734"/>
                    <a:pt x="626" y="713"/>
                  </a:cubicBezTo>
                  <a:cubicBezTo>
                    <a:pt x="669" y="692"/>
                    <a:pt x="713" y="670"/>
                    <a:pt x="756" y="648"/>
                  </a:cubicBezTo>
                  <a:cubicBezTo>
                    <a:pt x="778" y="627"/>
                    <a:pt x="799" y="584"/>
                    <a:pt x="821" y="540"/>
                  </a:cubicBezTo>
                  <a:cubicBezTo>
                    <a:pt x="864" y="497"/>
                    <a:pt x="886" y="432"/>
                    <a:pt x="886" y="367"/>
                  </a:cubicBezTo>
                  <a:cubicBezTo>
                    <a:pt x="907" y="432"/>
                    <a:pt x="886" y="497"/>
                    <a:pt x="842" y="562"/>
                  </a:cubicBezTo>
                  <a:cubicBezTo>
                    <a:pt x="842" y="562"/>
                    <a:pt x="842" y="584"/>
                    <a:pt x="821" y="584"/>
                  </a:cubicBezTo>
                  <a:cubicBezTo>
                    <a:pt x="886" y="562"/>
                    <a:pt x="928" y="519"/>
                    <a:pt x="972" y="475"/>
                  </a:cubicBezTo>
                  <a:cubicBezTo>
                    <a:pt x="1015" y="432"/>
                    <a:pt x="1080" y="389"/>
                    <a:pt x="1145" y="3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2" name="Freeform 11"/>
            <p:cNvSpPr>
              <a:spLocks noChangeArrowheads="1"/>
            </p:cNvSpPr>
            <p:nvPr/>
          </p:nvSpPr>
          <p:spPr bwMode="auto">
            <a:xfrm>
              <a:off x="5039654" y="3552749"/>
              <a:ext cx="931710" cy="406330"/>
            </a:xfrm>
            <a:custGeom>
              <a:avLst/>
              <a:gdLst>
                <a:gd name="T0" fmla="*/ 3131 w 3176"/>
                <a:gd name="T1" fmla="*/ 172 h 1383"/>
                <a:gd name="T2" fmla="*/ 3131 w 3176"/>
                <a:gd name="T3" fmla="*/ 172 h 1383"/>
                <a:gd name="T4" fmla="*/ 3110 w 3176"/>
                <a:gd name="T5" fmla="*/ 86 h 1383"/>
                <a:gd name="T6" fmla="*/ 2981 w 3176"/>
                <a:gd name="T7" fmla="*/ 108 h 1383"/>
                <a:gd name="T8" fmla="*/ 2959 w 3176"/>
                <a:gd name="T9" fmla="*/ 216 h 1383"/>
                <a:gd name="T10" fmla="*/ 2570 w 3176"/>
                <a:gd name="T11" fmla="*/ 454 h 1383"/>
                <a:gd name="T12" fmla="*/ 2117 w 3176"/>
                <a:gd name="T13" fmla="*/ 1188 h 1383"/>
                <a:gd name="T14" fmla="*/ 2138 w 3176"/>
                <a:gd name="T15" fmla="*/ 1036 h 1383"/>
                <a:gd name="T16" fmla="*/ 1944 w 3176"/>
                <a:gd name="T17" fmla="*/ 972 h 1383"/>
                <a:gd name="T18" fmla="*/ 1749 w 3176"/>
                <a:gd name="T19" fmla="*/ 1015 h 1383"/>
                <a:gd name="T20" fmla="*/ 1555 w 3176"/>
                <a:gd name="T21" fmla="*/ 1080 h 1383"/>
                <a:gd name="T22" fmla="*/ 1123 w 3176"/>
                <a:gd name="T23" fmla="*/ 1058 h 1383"/>
                <a:gd name="T24" fmla="*/ 0 w 3176"/>
                <a:gd name="T25" fmla="*/ 454 h 1383"/>
                <a:gd name="T26" fmla="*/ 1641 w 3176"/>
                <a:gd name="T27" fmla="*/ 1339 h 1383"/>
                <a:gd name="T28" fmla="*/ 2722 w 3176"/>
                <a:gd name="T29" fmla="*/ 1101 h 1383"/>
                <a:gd name="T30" fmla="*/ 3131 w 3176"/>
                <a:gd name="T31" fmla="*/ 172 h 1383"/>
                <a:gd name="T32" fmla="*/ 3089 w 3176"/>
                <a:gd name="T33" fmla="*/ 194 h 1383"/>
                <a:gd name="T34" fmla="*/ 3089 w 3176"/>
                <a:gd name="T35" fmla="*/ 194 h 1383"/>
                <a:gd name="T36" fmla="*/ 3067 w 3176"/>
                <a:gd name="T37" fmla="*/ 518 h 1383"/>
                <a:gd name="T38" fmla="*/ 2916 w 3176"/>
                <a:gd name="T39" fmla="*/ 821 h 1383"/>
                <a:gd name="T40" fmla="*/ 2678 w 3176"/>
                <a:gd name="T41" fmla="*/ 1058 h 1383"/>
                <a:gd name="T42" fmla="*/ 2376 w 3176"/>
                <a:gd name="T43" fmla="*/ 1209 h 1383"/>
                <a:gd name="T44" fmla="*/ 2657 w 3176"/>
                <a:gd name="T45" fmla="*/ 1036 h 1383"/>
                <a:gd name="T46" fmla="*/ 2894 w 3176"/>
                <a:gd name="T47" fmla="*/ 799 h 1383"/>
                <a:gd name="T48" fmla="*/ 3045 w 3176"/>
                <a:gd name="T49" fmla="*/ 518 h 1383"/>
                <a:gd name="T50" fmla="*/ 3089 w 3176"/>
                <a:gd name="T51" fmla="*/ 194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83">
                  <a:moveTo>
                    <a:pt x="3131" y="172"/>
                  </a:moveTo>
                  <a:lnTo>
                    <a:pt x="3131" y="172"/>
                  </a:lnTo>
                  <a:cubicBezTo>
                    <a:pt x="3131" y="151"/>
                    <a:pt x="3131" y="108"/>
                    <a:pt x="3110" y="86"/>
                  </a:cubicBezTo>
                  <a:cubicBezTo>
                    <a:pt x="3067" y="43"/>
                    <a:pt x="3002" y="65"/>
                    <a:pt x="2981" y="108"/>
                  </a:cubicBezTo>
                  <a:cubicBezTo>
                    <a:pt x="2959" y="151"/>
                    <a:pt x="2981" y="194"/>
                    <a:pt x="2959" y="216"/>
                  </a:cubicBezTo>
                  <a:cubicBezTo>
                    <a:pt x="2851" y="0"/>
                    <a:pt x="2613" y="194"/>
                    <a:pt x="2570" y="454"/>
                  </a:cubicBezTo>
                  <a:cubicBezTo>
                    <a:pt x="2505" y="756"/>
                    <a:pt x="2376" y="1015"/>
                    <a:pt x="2117" y="1188"/>
                  </a:cubicBezTo>
                  <a:cubicBezTo>
                    <a:pt x="2181" y="1145"/>
                    <a:pt x="2181" y="1080"/>
                    <a:pt x="2138" y="1036"/>
                  </a:cubicBezTo>
                  <a:cubicBezTo>
                    <a:pt x="2073" y="972"/>
                    <a:pt x="2008" y="972"/>
                    <a:pt x="1944" y="972"/>
                  </a:cubicBezTo>
                  <a:cubicBezTo>
                    <a:pt x="1879" y="993"/>
                    <a:pt x="1814" y="1015"/>
                    <a:pt x="1749" y="1015"/>
                  </a:cubicBezTo>
                  <a:cubicBezTo>
                    <a:pt x="1685" y="1036"/>
                    <a:pt x="1620" y="1058"/>
                    <a:pt x="1555" y="1080"/>
                  </a:cubicBezTo>
                  <a:cubicBezTo>
                    <a:pt x="1404" y="1080"/>
                    <a:pt x="1274" y="1080"/>
                    <a:pt x="1123" y="1058"/>
                  </a:cubicBezTo>
                  <a:cubicBezTo>
                    <a:pt x="712" y="1015"/>
                    <a:pt x="259" y="799"/>
                    <a:pt x="0" y="454"/>
                  </a:cubicBezTo>
                  <a:cubicBezTo>
                    <a:pt x="410" y="993"/>
                    <a:pt x="950" y="1274"/>
                    <a:pt x="1641" y="1339"/>
                  </a:cubicBezTo>
                  <a:cubicBezTo>
                    <a:pt x="2008" y="1382"/>
                    <a:pt x="2419" y="1318"/>
                    <a:pt x="2722" y="1101"/>
                  </a:cubicBezTo>
                  <a:cubicBezTo>
                    <a:pt x="3045" y="886"/>
                    <a:pt x="3175" y="540"/>
                    <a:pt x="3131" y="172"/>
                  </a:cubicBezTo>
                  <a:close/>
                  <a:moveTo>
                    <a:pt x="3089" y="194"/>
                  </a:moveTo>
                  <a:lnTo>
                    <a:pt x="3089" y="194"/>
                  </a:lnTo>
                  <a:cubicBezTo>
                    <a:pt x="3089" y="302"/>
                    <a:pt x="3089" y="431"/>
                    <a:pt x="3067" y="518"/>
                  </a:cubicBezTo>
                  <a:cubicBezTo>
                    <a:pt x="3024" y="626"/>
                    <a:pt x="2981" y="734"/>
                    <a:pt x="2916" y="821"/>
                  </a:cubicBezTo>
                  <a:cubicBezTo>
                    <a:pt x="2851" y="907"/>
                    <a:pt x="2764" y="993"/>
                    <a:pt x="2678" y="1058"/>
                  </a:cubicBezTo>
                  <a:cubicBezTo>
                    <a:pt x="2592" y="1123"/>
                    <a:pt x="2484" y="1166"/>
                    <a:pt x="2376" y="1209"/>
                  </a:cubicBezTo>
                  <a:cubicBezTo>
                    <a:pt x="2484" y="1166"/>
                    <a:pt x="2570" y="1101"/>
                    <a:pt x="2657" y="1036"/>
                  </a:cubicBezTo>
                  <a:cubicBezTo>
                    <a:pt x="2743" y="972"/>
                    <a:pt x="2829" y="886"/>
                    <a:pt x="2894" y="799"/>
                  </a:cubicBezTo>
                  <a:cubicBezTo>
                    <a:pt x="2959" y="734"/>
                    <a:pt x="3002" y="626"/>
                    <a:pt x="3045" y="518"/>
                  </a:cubicBezTo>
                  <a:cubicBezTo>
                    <a:pt x="3067" y="410"/>
                    <a:pt x="3089" y="302"/>
                    <a:pt x="3089" y="19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3" name="Freeform 12"/>
            <p:cNvSpPr>
              <a:spLocks noChangeArrowheads="1"/>
            </p:cNvSpPr>
            <p:nvPr/>
          </p:nvSpPr>
          <p:spPr bwMode="auto">
            <a:xfrm>
              <a:off x="5590915" y="3832263"/>
              <a:ext cx="399860" cy="190224"/>
            </a:xfrm>
            <a:custGeom>
              <a:avLst/>
              <a:gdLst>
                <a:gd name="T0" fmla="*/ 0 w 1362"/>
                <a:gd name="T1" fmla="*/ 454 h 649"/>
                <a:gd name="T2" fmla="*/ 0 w 1362"/>
                <a:gd name="T3" fmla="*/ 454 h 649"/>
                <a:gd name="T4" fmla="*/ 820 w 1362"/>
                <a:gd name="T5" fmla="*/ 432 h 649"/>
                <a:gd name="T6" fmla="*/ 950 w 1362"/>
                <a:gd name="T7" fmla="*/ 389 h 649"/>
                <a:gd name="T8" fmla="*/ 1080 w 1362"/>
                <a:gd name="T9" fmla="*/ 432 h 649"/>
                <a:gd name="T10" fmla="*/ 1145 w 1362"/>
                <a:gd name="T11" fmla="*/ 540 h 649"/>
                <a:gd name="T12" fmla="*/ 1015 w 1362"/>
                <a:gd name="T13" fmla="*/ 605 h 649"/>
                <a:gd name="T14" fmla="*/ 1275 w 1362"/>
                <a:gd name="T15" fmla="*/ 583 h 649"/>
                <a:gd name="T16" fmla="*/ 1317 w 1362"/>
                <a:gd name="T17" fmla="*/ 345 h 649"/>
                <a:gd name="T18" fmla="*/ 1102 w 1362"/>
                <a:gd name="T19" fmla="*/ 216 h 649"/>
                <a:gd name="T20" fmla="*/ 1166 w 1362"/>
                <a:gd name="T21" fmla="*/ 151 h 649"/>
                <a:gd name="T22" fmla="*/ 950 w 1362"/>
                <a:gd name="T23" fmla="*/ 195 h 649"/>
                <a:gd name="T24" fmla="*/ 0 w 1362"/>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454"/>
                  </a:moveTo>
                  <a:lnTo>
                    <a:pt x="0" y="454"/>
                  </a:lnTo>
                  <a:cubicBezTo>
                    <a:pt x="281" y="518"/>
                    <a:pt x="540" y="518"/>
                    <a:pt x="820" y="432"/>
                  </a:cubicBezTo>
                  <a:cubicBezTo>
                    <a:pt x="864" y="410"/>
                    <a:pt x="907" y="410"/>
                    <a:pt x="950" y="389"/>
                  </a:cubicBezTo>
                  <a:cubicBezTo>
                    <a:pt x="993" y="389"/>
                    <a:pt x="1037" y="389"/>
                    <a:pt x="1080" y="432"/>
                  </a:cubicBezTo>
                  <a:cubicBezTo>
                    <a:pt x="1123" y="454"/>
                    <a:pt x="1145" y="497"/>
                    <a:pt x="1145" y="540"/>
                  </a:cubicBezTo>
                  <a:cubicBezTo>
                    <a:pt x="1123" y="583"/>
                    <a:pt x="1058" y="627"/>
                    <a:pt x="1015" y="605"/>
                  </a:cubicBezTo>
                  <a:cubicBezTo>
                    <a:pt x="1102" y="627"/>
                    <a:pt x="1210" y="648"/>
                    <a:pt x="1275" y="583"/>
                  </a:cubicBezTo>
                  <a:cubicBezTo>
                    <a:pt x="1339" y="518"/>
                    <a:pt x="1361" y="410"/>
                    <a:pt x="1317" y="345"/>
                  </a:cubicBezTo>
                  <a:cubicBezTo>
                    <a:pt x="1275" y="259"/>
                    <a:pt x="1188" y="216"/>
                    <a:pt x="1102" y="216"/>
                  </a:cubicBezTo>
                  <a:cubicBezTo>
                    <a:pt x="1123" y="195"/>
                    <a:pt x="1166" y="173"/>
                    <a:pt x="1166" y="151"/>
                  </a:cubicBezTo>
                  <a:cubicBezTo>
                    <a:pt x="1231" y="0"/>
                    <a:pt x="972" y="173"/>
                    <a:pt x="950" y="195"/>
                  </a:cubicBezTo>
                  <a:cubicBezTo>
                    <a:pt x="691" y="345"/>
                    <a:pt x="302" y="518"/>
                    <a:pt x="0"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4" name="Freeform 13"/>
            <p:cNvSpPr>
              <a:spLocks noChangeArrowheads="1"/>
            </p:cNvSpPr>
            <p:nvPr/>
          </p:nvSpPr>
          <p:spPr bwMode="auto">
            <a:xfrm>
              <a:off x="4595798" y="3541103"/>
              <a:ext cx="640550" cy="665138"/>
            </a:xfrm>
            <a:custGeom>
              <a:avLst/>
              <a:gdLst>
                <a:gd name="T0" fmla="*/ 2182 w 2183"/>
                <a:gd name="T1" fmla="*/ 1728 h 2268"/>
                <a:gd name="T2" fmla="*/ 2182 w 2183"/>
                <a:gd name="T3" fmla="*/ 1728 h 2268"/>
                <a:gd name="T4" fmla="*/ 1339 w 2183"/>
                <a:gd name="T5" fmla="*/ 691 h 2268"/>
                <a:gd name="T6" fmla="*/ 626 w 2183"/>
                <a:gd name="T7" fmla="*/ 43 h 2268"/>
                <a:gd name="T8" fmla="*/ 410 w 2183"/>
                <a:gd name="T9" fmla="*/ 0 h 2268"/>
                <a:gd name="T10" fmla="*/ 0 w 2183"/>
                <a:gd name="T11" fmla="*/ 43 h 2268"/>
                <a:gd name="T12" fmla="*/ 778 w 2183"/>
                <a:gd name="T13" fmla="*/ 302 h 2268"/>
                <a:gd name="T14" fmla="*/ 1015 w 2183"/>
                <a:gd name="T15" fmla="*/ 777 h 2268"/>
                <a:gd name="T16" fmla="*/ 886 w 2183"/>
                <a:gd name="T17" fmla="*/ 906 h 2268"/>
                <a:gd name="T18" fmla="*/ 734 w 2183"/>
                <a:gd name="T19" fmla="*/ 820 h 2268"/>
                <a:gd name="T20" fmla="*/ 821 w 2183"/>
                <a:gd name="T21" fmla="*/ 1015 h 2268"/>
                <a:gd name="T22" fmla="*/ 1037 w 2183"/>
                <a:gd name="T23" fmla="*/ 950 h 2268"/>
                <a:gd name="T24" fmla="*/ 778 w 2183"/>
                <a:gd name="T25" fmla="*/ 1663 h 2268"/>
                <a:gd name="T26" fmla="*/ 929 w 2183"/>
                <a:gd name="T27" fmla="*/ 1641 h 2268"/>
                <a:gd name="T28" fmla="*/ 799 w 2183"/>
                <a:gd name="T29" fmla="*/ 1922 h 2268"/>
                <a:gd name="T30" fmla="*/ 1123 w 2183"/>
                <a:gd name="T31" fmla="*/ 1749 h 2268"/>
                <a:gd name="T32" fmla="*/ 1663 w 2183"/>
                <a:gd name="T33" fmla="*/ 2267 h 2268"/>
                <a:gd name="T34" fmla="*/ 1771 w 2183"/>
                <a:gd name="T35" fmla="*/ 1620 h 2268"/>
                <a:gd name="T36" fmla="*/ 2182 w 2183"/>
                <a:gd name="T37" fmla="*/ 1728 h 2268"/>
                <a:gd name="T38" fmla="*/ 1339 w 2183"/>
                <a:gd name="T39" fmla="*/ 1555 h 2268"/>
                <a:gd name="T40" fmla="*/ 1339 w 2183"/>
                <a:gd name="T41" fmla="*/ 1555 h 2268"/>
                <a:gd name="T42" fmla="*/ 1555 w 2183"/>
                <a:gd name="T43" fmla="*/ 2073 h 2268"/>
                <a:gd name="T44" fmla="*/ 1425 w 2183"/>
                <a:gd name="T45" fmla="*/ 1835 h 2268"/>
                <a:gd name="T46" fmla="*/ 1318 w 2183"/>
                <a:gd name="T47" fmla="*/ 1555 h 2268"/>
                <a:gd name="T48" fmla="*/ 1210 w 2183"/>
                <a:gd name="T49" fmla="*/ 993 h 2268"/>
                <a:gd name="T50" fmla="*/ 1037 w 2183"/>
                <a:gd name="T51" fmla="*/ 474 h 2268"/>
                <a:gd name="T52" fmla="*/ 951 w 2183"/>
                <a:gd name="T53" fmla="*/ 345 h 2268"/>
                <a:gd name="T54" fmla="*/ 842 w 2183"/>
                <a:gd name="T55" fmla="*/ 259 h 2268"/>
                <a:gd name="T56" fmla="*/ 734 w 2183"/>
                <a:gd name="T57" fmla="*/ 172 h 2268"/>
                <a:gd name="T58" fmla="*/ 605 w 2183"/>
                <a:gd name="T59" fmla="*/ 129 h 2268"/>
                <a:gd name="T60" fmla="*/ 734 w 2183"/>
                <a:gd name="T61" fmla="*/ 172 h 2268"/>
                <a:gd name="T62" fmla="*/ 864 w 2183"/>
                <a:gd name="T63" fmla="*/ 237 h 2268"/>
                <a:gd name="T64" fmla="*/ 1058 w 2183"/>
                <a:gd name="T65" fmla="*/ 453 h 2268"/>
                <a:gd name="T66" fmla="*/ 1253 w 2183"/>
                <a:gd name="T67" fmla="*/ 993 h 2268"/>
                <a:gd name="T68" fmla="*/ 1339 w 2183"/>
                <a:gd name="T69" fmla="*/ 1555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68">
                  <a:moveTo>
                    <a:pt x="2182" y="1728"/>
                  </a:moveTo>
                  <a:lnTo>
                    <a:pt x="2182" y="1728"/>
                  </a:lnTo>
                  <a:cubicBezTo>
                    <a:pt x="1771" y="1555"/>
                    <a:pt x="1512" y="1079"/>
                    <a:pt x="1339" y="691"/>
                  </a:cubicBezTo>
                  <a:cubicBezTo>
                    <a:pt x="1188" y="367"/>
                    <a:pt x="951" y="129"/>
                    <a:pt x="626" y="43"/>
                  </a:cubicBezTo>
                  <a:cubicBezTo>
                    <a:pt x="562" y="21"/>
                    <a:pt x="475" y="0"/>
                    <a:pt x="410" y="0"/>
                  </a:cubicBezTo>
                  <a:cubicBezTo>
                    <a:pt x="259" y="0"/>
                    <a:pt x="130" y="43"/>
                    <a:pt x="0" y="43"/>
                  </a:cubicBezTo>
                  <a:cubicBezTo>
                    <a:pt x="281" y="43"/>
                    <a:pt x="583" y="108"/>
                    <a:pt x="778" y="302"/>
                  </a:cubicBezTo>
                  <a:cubicBezTo>
                    <a:pt x="907" y="410"/>
                    <a:pt x="1080" y="604"/>
                    <a:pt x="1015" y="777"/>
                  </a:cubicBezTo>
                  <a:cubicBezTo>
                    <a:pt x="993" y="842"/>
                    <a:pt x="951" y="885"/>
                    <a:pt x="886" y="906"/>
                  </a:cubicBezTo>
                  <a:cubicBezTo>
                    <a:pt x="821" y="929"/>
                    <a:pt x="734" y="885"/>
                    <a:pt x="734" y="820"/>
                  </a:cubicBezTo>
                  <a:cubicBezTo>
                    <a:pt x="713" y="885"/>
                    <a:pt x="756" y="993"/>
                    <a:pt x="821" y="1015"/>
                  </a:cubicBezTo>
                  <a:cubicBezTo>
                    <a:pt x="907" y="1058"/>
                    <a:pt x="993" y="1015"/>
                    <a:pt x="1037" y="950"/>
                  </a:cubicBezTo>
                  <a:cubicBezTo>
                    <a:pt x="1058" y="1231"/>
                    <a:pt x="951" y="1447"/>
                    <a:pt x="778" y="1663"/>
                  </a:cubicBezTo>
                  <a:cubicBezTo>
                    <a:pt x="778" y="1663"/>
                    <a:pt x="864" y="1663"/>
                    <a:pt x="929" y="1641"/>
                  </a:cubicBezTo>
                  <a:cubicBezTo>
                    <a:pt x="929" y="1641"/>
                    <a:pt x="907" y="1749"/>
                    <a:pt x="799" y="1922"/>
                  </a:cubicBezTo>
                  <a:cubicBezTo>
                    <a:pt x="951" y="1857"/>
                    <a:pt x="993" y="1857"/>
                    <a:pt x="1123" y="1749"/>
                  </a:cubicBezTo>
                  <a:cubicBezTo>
                    <a:pt x="1101" y="2138"/>
                    <a:pt x="1512" y="2030"/>
                    <a:pt x="1663" y="2267"/>
                  </a:cubicBezTo>
                  <a:cubicBezTo>
                    <a:pt x="1512" y="2052"/>
                    <a:pt x="1944" y="1792"/>
                    <a:pt x="1771" y="1620"/>
                  </a:cubicBezTo>
                  <a:cubicBezTo>
                    <a:pt x="1901" y="1684"/>
                    <a:pt x="2030" y="1749"/>
                    <a:pt x="2182" y="1728"/>
                  </a:cubicBezTo>
                  <a:close/>
                  <a:moveTo>
                    <a:pt x="1339" y="1555"/>
                  </a:moveTo>
                  <a:lnTo>
                    <a:pt x="1339" y="1555"/>
                  </a:lnTo>
                  <a:cubicBezTo>
                    <a:pt x="1383" y="1728"/>
                    <a:pt x="1469" y="1922"/>
                    <a:pt x="1555" y="2073"/>
                  </a:cubicBezTo>
                  <a:cubicBezTo>
                    <a:pt x="1512" y="1987"/>
                    <a:pt x="1469" y="1922"/>
                    <a:pt x="1425" y="1835"/>
                  </a:cubicBezTo>
                  <a:cubicBezTo>
                    <a:pt x="1383" y="1749"/>
                    <a:pt x="1339" y="1641"/>
                    <a:pt x="1318" y="1555"/>
                  </a:cubicBezTo>
                  <a:cubicBezTo>
                    <a:pt x="1274" y="1382"/>
                    <a:pt x="1253" y="1188"/>
                    <a:pt x="1210" y="993"/>
                  </a:cubicBezTo>
                  <a:cubicBezTo>
                    <a:pt x="1188" y="820"/>
                    <a:pt x="1123" y="626"/>
                    <a:pt x="1037" y="474"/>
                  </a:cubicBezTo>
                  <a:cubicBezTo>
                    <a:pt x="1015" y="432"/>
                    <a:pt x="972" y="388"/>
                    <a:pt x="951" y="345"/>
                  </a:cubicBezTo>
                  <a:cubicBezTo>
                    <a:pt x="929" y="324"/>
                    <a:pt x="886" y="280"/>
                    <a:pt x="842" y="259"/>
                  </a:cubicBezTo>
                  <a:cubicBezTo>
                    <a:pt x="821" y="215"/>
                    <a:pt x="778" y="194"/>
                    <a:pt x="734" y="172"/>
                  </a:cubicBezTo>
                  <a:cubicBezTo>
                    <a:pt x="691" y="151"/>
                    <a:pt x="648" y="129"/>
                    <a:pt x="605" y="129"/>
                  </a:cubicBezTo>
                  <a:cubicBezTo>
                    <a:pt x="648" y="129"/>
                    <a:pt x="691" y="151"/>
                    <a:pt x="734" y="172"/>
                  </a:cubicBezTo>
                  <a:cubicBezTo>
                    <a:pt x="778" y="194"/>
                    <a:pt x="821" y="215"/>
                    <a:pt x="864" y="237"/>
                  </a:cubicBezTo>
                  <a:cubicBezTo>
                    <a:pt x="929" y="302"/>
                    <a:pt x="993" y="388"/>
                    <a:pt x="1058" y="453"/>
                  </a:cubicBezTo>
                  <a:cubicBezTo>
                    <a:pt x="1145" y="626"/>
                    <a:pt x="1210" y="799"/>
                    <a:pt x="1253" y="993"/>
                  </a:cubicBezTo>
                  <a:cubicBezTo>
                    <a:pt x="1274" y="1188"/>
                    <a:pt x="1296" y="1361"/>
                    <a:pt x="1339" y="155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5" name="Freeform 14"/>
            <p:cNvSpPr>
              <a:spLocks noChangeArrowheads="1"/>
            </p:cNvSpPr>
            <p:nvPr/>
          </p:nvSpPr>
          <p:spPr bwMode="auto">
            <a:xfrm>
              <a:off x="5039654" y="3724857"/>
              <a:ext cx="456797" cy="349391"/>
            </a:xfrm>
            <a:custGeom>
              <a:avLst/>
              <a:gdLst>
                <a:gd name="T0" fmla="*/ 1555 w 1556"/>
                <a:gd name="T1" fmla="*/ 929 h 1189"/>
                <a:gd name="T2" fmla="*/ 1555 w 1556"/>
                <a:gd name="T3" fmla="*/ 929 h 1189"/>
                <a:gd name="T4" fmla="*/ 0 w 1556"/>
                <a:gd name="T5" fmla="*/ 0 h 1189"/>
                <a:gd name="T6" fmla="*/ 1144 w 1556"/>
                <a:gd name="T7" fmla="*/ 1188 h 1189"/>
                <a:gd name="T8" fmla="*/ 907 w 1556"/>
                <a:gd name="T9" fmla="*/ 907 h 1189"/>
                <a:gd name="T10" fmla="*/ 1555 w 1556"/>
                <a:gd name="T11" fmla="*/ 929 h 1189"/>
                <a:gd name="T12" fmla="*/ 1167 w 1556"/>
                <a:gd name="T13" fmla="*/ 864 h 1189"/>
                <a:gd name="T14" fmla="*/ 1167 w 1556"/>
                <a:gd name="T15" fmla="*/ 864 h 1189"/>
                <a:gd name="T16" fmla="*/ 907 w 1556"/>
                <a:gd name="T17" fmla="*/ 799 h 1189"/>
                <a:gd name="T18" fmla="*/ 670 w 1556"/>
                <a:gd name="T19" fmla="*/ 670 h 1189"/>
                <a:gd name="T20" fmla="*/ 453 w 1556"/>
                <a:gd name="T21" fmla="*/ 518 h 1189"/>
                <a:gd name="T22" fmla="*/ 259 w 1556"/>
                <a:gd name="T23" fmla="*/ 345 h 1189"/>
                <a:gd name="T24" fmla="*/ 453 w 1556"/>
                <a:gd name="T25" fmla="*/ 518 h 1189"/>
                <a:gd name="T26" fmla="*/ 670 w 1556"/>
                <a:gd name="T27" fmla="*/ 648 h 1189"/>
                <a:gd name="T28" fmla="*/ 929 w 1556"/>
                <a:gd name="T29" fmla="*/ 777 h 1189"/>
                <a:gd name="T30" fmla="*/ 1167 w 1556"/>
                <a:gd name="T31" fmla="*/ 864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89">
                  <a:moveTo>
                    <a:pt x="1555" y="929"/>
                  </a:moveTo>
                  <a:lnTo>
                    <a:pt x="1555" y="929"/>
                  </a:lnTo>
                  <a:cubicBezTo>
                    <a:pt x="950" y="777"/>
                    <a:pt x="410" y="453"/>
                    <a:pt x="0" y="0"/>
                  </a:cubicBezTo>
                  <a:cubicBezTo>
                    <a:pt x="173" y="345"/>
                    <a:pt x="712" y="1123"/>
                    <a:pt x="1144" y="1188"/>
                  </a:cubicBezTo>
                  <a:cubicBezTo>
                    <a:pt x="1144" y="1166"/>
                    <a:pt x="950" y="994"/>
                    <a:pt x="907" y="907"/>
                  </a:cubicBezTo>
                  <a:cubicBezTo>
                    <a:pt x="1080" y="1015"/>
                    <a:pt x="1361" y="1037"/>
                    <a:pt x="1555" y="929"/>
                  </a:cubicBezTo>
                  <a:close/>
                  <a:moveTo>
                    <a:pt x="1167" y="864"/>
                  </a:moveTo>
                  <a:lnTo>
                    <a:pt x="1167" y="864"/>
                  </a:lnTo>
                  <a:cubicBezTo>
                    <a:pt x="1080" y="842"/>
                    <a:pt x="994" y="821"/>
                    <a:pt x="907" y="799"/>
                  </a:cubicBezTo>
                  <a:cubicBezTo>
                    <a:pt x="821" y="756"/>
                    <a:pt x="735" y="712"/>
                    <a:pt x="670" y="670"/>
                  </a:cubicBezTo>
                  <a:cubicBezTo>
                    <a:pt x="583" y="626"/>
                    <a:pt x="518" y="583"/>
                    <a:pt x="453" y="518"/>
                  </a:cubicBezTo>
                  <a:cubicBezTo>
                    <a:pt x="389" y="475"/>
                    <a:pt x="324" y="410"/>
                    <a:pt x="259" y="345"/>
                  </a:cubicBezTo>
                  <a:cubicBezTo>
                    <a:pt x="324" y="389"/>
                    <a:pt x="389" y="453"/>
                    <a:pt x="453" y="518"/>
                  </a:cubicBezTo>
                  <a:cubicBezTo>
                    <a:pt x="540" y="562"/>
                    <a:pt x="605" y="605"/>
                    <a:pt x="670" y="648"/>
                  </a:cubicBezTo>
                  <a:cubicBezTo>
                    <a:pt x="756" y="712"/>
                    <a:pt x="842" y="735"/>
                    <a:pt x="929" y="777"/>
                  </a:cubicBezTo>
                  <a:cubicBezTo>
                    <a:pt x="994" y="821"/>
                    <a:pt x="1080" y="842"/>
                    <a:pt x="1167" y="86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6" name="Freeform 15"/>
            <p:cNvSpPr>
              <a:spLocks noChangeArrowheads="1"/>
            </p:cNvSpPr>
            <p:nvPr/>
          </p:nvSpPr>
          <p:spPr bwMode="auto">
            <a:xfrm>
              <a:off x="4584151" y="3609688"/>
              <a:ext cx="216106" cy="240691"/>
            </a:xfrm>
            <a:custGeom>
              <a:avLst/>
              <a:gdLst>
                <a:gd name="T0" fmla="*/ 0 w 735"/>
                <a:gd name="T1" fmla="*/ 0 h 822"/>
                <a:gd name="T2" fmla="*/ 0 w 735"/>
                <a:gd name="T3" fmla="*/ 0 h 822"/>
                <a:gd name="T4" fmla="*/ 518 w 735"/>
                <a:gd name="T5" fmla="*/ 692 h 822"/>
                <a:gd name="T6" fmla="*/ 0 w 735"/>
                <a:gd name="T7" fmla="*/ 0 h 822"/>
              </a:gdLst>
              <a:ahLst/>
              <a:cxnLst>
                <a:cxn ang="0">
                  <a:pos x="T0" y="T1"/>
                </a:cxn>
                <a:cxn ang="0">
                  <a:pos x="T2" y="T3"/>
                </a:cxn>
                <a:cxn ang="0">
                  <a:pos x="T4" y="T5"/>
                </a:cxn>
                <a:cxn ang="0">
                  <a:pos x="T6" y="T7"/>
                </a:cxn>
              </a:cxnLst>
              <a:rect l="0" t="0" r="r" b="b"/>
              <a:pathLst>
                <a:path w="735" h="822">
                  <a:moveTo>
                    <a:pt x="0" y="0"/>
                  </a:moveTo>
                  <a:lnTo>
                    <a:pt x="0" y="0"/>
                  </a:lnTo>
                  <a:cubicBezTo>
                    <a:pt x="0" y="0"/>
                    <a:pt x="302" y="821"/>
                    <a:pt x="518" y="692"/>
                  </a:cubicBezTo>
                  <a:cubicBezTo>
                    <a:pt x="734" y="562"/>
                    <a:pt x="0" y="0"/>
                    <a:pt x="0"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grpSp>
        <p:nvGrpSpPr>
          <p:cNvPr id="18" name="Group 17"/>
          <p:cNvGrpSpPr/>
          <p:nvPr userDrawn="1"/>
        </p:nvGrpSpPr>
        <p:grpSpPr>
          <a:xfrm>
            <a:off x="3959326" y="183176"/>
            <a:ext cx="1197890" cy="281348"/>
            <a:chOff x="3125767" y="739503"/>
            <a:chExt cx="2865008" cy="672901"/>
          </a:xfrm>
        </p:grpSpPr>
        <p:sp>
          <p:nvSpPr>
            <p:cNvPr id="19" name="Freeform 18"/>
            <p:cNvSpPr>
              <a:spLocks noChangeArrowheads="1"/>
            </p:cNvSpPr>
            <p:nvPr/>
          </p:nvSpPr>
          <p:spPr bwMode="auto">
            <a:xfrm>
              <a:off x="5229878" y="1107010"/>
              <a:ext cx="417975" cy="247161"/>
            </a:xfrm>
            <a:custGeom>
              <a:avLst/>
              <a:gdLst>
                <a:gd name="T0" fmla="*/ 1188 w 1426"/>
                <a:gd name="T1" fmla="*/ 346 h 844"/>
                <a:gd name="T2" fmla="*/ 1188 w 1426"/>
                <a:gd name="T3" fmla="*/ 346 h 844"/>
                <a:gd name="T4" fmla="*/ 993 w 1426"/>
                <a:gd name="T5" fmla="*/ 194 h 844"/>
                <a:gd name="T6" fmla="*/ 410 w 1426"/>
                <a:gd name="T7" fmla="*/ 21 h 844"/>
                <a:gd name="T8" fmla="*/ 0 w 1426"/>
                <a:gd name="T9" fmla="*/ 173 h 844"/>
                <a:gd name="T10" fmla="*/ 194 w 1426"/>
                <a:gd name="T11" fmla="*/ 151 h 844"/>
                <a:gd name="T12" fmla="*/ 540 w 1426"/>
                <a:gd name="T13" fmla="*/ 388 h 844"/>
                <a:gd name="T14" fmla="*/ 475 w 1426"/>
                <a:gd name="T15" fmla="*/ 820 h 844"/>
                <a:gd name="T16" fmla="*/ 648 w 1426"/>
                <a:gd name="T17" fmla="*/ 799 h 844"/>
                <a:gd name="T18" fmla="*/ 713 w 1426"/>
                <a:gd name="T19" fmla="*/ 626 h 844"/>
                <a:gd name="T20" fmla="*/ 842 w 1426"/>
                <a:gd name="T21" fmla="*/ 713 h 844"/>
                <a:gd name="T22" fmla="*/ 972 w 1426"/>
                <a:gd name="T23" fmla="*/ 691 h 844"/>
                <a:gd name="T24" fmla="*/ 950 w 1426"/>
                <a:gd name="T25" fmla="*/ 561 h 844"/>
                <a:gd name="T26" fmla="*/ 1231 w 1426"/>
                <a:gd name="T27" fmla="*/ 583 h 844"/>
                <a:gd name="T28" fmla="*/ 1425 w 1426"/>
                <a:gd name="T29" fmla="*/ 367 h 844"/>
                <a:gd name="T30" fmla="*/ 1188 w 1426"/>
                <a:gd name="T31" fmla="*/ 346 h 844"/>
                <a:gd name="T32" fmla="*/ 972 w 1426"/>
                <a:gd name="T33" fmla="*/ 388 h 844"/>
                <a:gd name="T34" fmla="*/ 972 w 1426"/>
                <a:gd name="T35" fmla="*/ 388 h 844"/>
                <a:gd name="T36" fmla="*/ 821 w 1426"/>
                <a:gd name="T37" fmla="*/ 259 h 844"/>
                <a:gd name="T38" fmla="*/ 842 w 1426"/>
                <a:gd name="T39" fmla="*/ 302 h 844"/>
                <a:gd name="T40" fmla="*/ 886 w 1426"/>
                <a:gd name="T41" fmla="*/ 497 h 844"/>
                <a:gd name="T42" fmla="*/ 821 w 1426"/>
                <a:gd name="T43" fmla="*/ 302 h 844"/>
                <a:gd name="T44" fmla="*/ 756 w 1426"/>
                <a:gd name="T45" fmla="*/ 194 h 844"/>
                <a:gd name="T46" fmla="*/ 626 w 1426"/>
                <a:gd name="T47" fmla="*/ 151 h 844"/>
                <a:gd name="T48" fmla="*/ 432 w 1426"/>
                <a:gd name="T49" fmla="*/ 129 h 844"/>
                <a:gd name="T50" fmla="*/ 648 w 1426"/>
                <a:gd name="T51" fmla="*/ 129 h 844"/>
                <a:gd name="T52" fmla="*/ 821 w 1426"/>
                <a:gd name="T53" fmla="*/ 238 h 844"/>
                <a:gd name="T54" fmla="*/ 972 w 1426"/>
                <a:gd name="T55" fmla="*/ 367 h 844"/>
                <a:gd name="T56" fmla="*/ 1145 w 1426"/>
                <a:gd name="T57" fmla="*/ 475 h 844"/>
                <a:gd name="T58" fmla="*/ 972 w 1426"/>
                <a:gd name="T59" fmla="*/ 388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188" y="346"/>
                  </a:moveTo>
                  <a:lnTo>
                    <a:pt x="1188" y="346"/>
                  </a:lnTo>
                  <a:cubicBezTo>
                    <a:pt x="1123" y="302"/>
                    <a:pt x="1058" y="259"/>
                    <a:pt x="993" y="194"/>
                  </a:cubicBezTo>
                  <a:cubicBezTo>
                    <a:pt x="821" y="65"/>
                    <a:pt x="605" y="0"/>
                    <a:pt x="410" y="21"/>
                  </a:cubicBezTo>
                  <a:cubicBezTo>
                    <a:pt x="259" y="43"/>
                    <a:pt x="129" y="86"/>
                    <a:pt x="0" y="173"/>
                  </a:cubicBezTo>
                  <a:cubicBezTo>
                    <a:pt x="64" y="151"/>
                    <a:pt x="129" y="151"/>
                    <a:pt x="194" y="151"/>
                  </a:cubicBezTo>
                  <a:cubicBezTo>
                    <a:pt x="346" y="151"/>
                    <a:pt x="496" y="259"/>
                    <a:pt x="540" y="388"/>
                  </a:cubicBezTo>
                  <a:cubicBezTo>
                    <a:pt x="605" y="518"/>
                    <a:pt x="561" y="713"/>
                    <a:pt x="475" y="820"/>
                  </a:cubicBezTo>
                  <a:cubicBezTo>
                    <a:pt x="519" y="843"/>
                    <a:pt x="605" y="843"/>
                    <a:pt x="648" y="799"/>
                  </a:cubicBezTo>
                  <a:cubicBezTo>
                    <a:pt x="713" y="778"/>
                    <a:pt x="734" y="691"/>
                    <a:pt x="713" y="626"/>
                  </a:cubicBezTo>
                  <a:cubicBezTo>
                    <a:pt x="756" y="670"/>
                    <a:pt x="778" y="691"/>
                    <a:pt x="842" y="713"/>
                  </a:cubicBezTo>
                  <a:cubicBezTo>
                    <a:pt x="886" y="734"/>
                    <a:pt x="928" y="734"/>
                    <a:pt x="972" y="691"/>
                  </a:cubicBezTo>
                  <a:cubicBezTo>
                    <a:pt x="993" y="648"/>
                    <a:pt x="972" y="605"/>
                    <a:pt x="950" y="561"/>
                  </a:cubicBezTo>
                  <a:cubicBezTo>
                    <a:pt x="1037" y="605"/>
                    <a:pt x="1145" y="626"/>
                    <a:pt x="1231" y="583"/>
                  </a:cubicBezTo>
                  <a:cubicBezTo>
                    <a:pt x="1317" y="561"/>
                    <a:pt x="1382" y="475"/>
                    <a:pt x="1425" y="367"/>
                  </a:cubicBezTo>
                  <a:cubicBezTo>
                    <a:pt x="1339" y="411"/>
                    <a:pt x="1253" y="388"/>
                    <a:pt x="1188" y="346"/>
                  </a:cubicBezTo>
                  <a:close/>
                  <a:moveTo>
                    <a:pt x="972" y="388"/>
                  </a:moveTo>
                  <a:lnTo>
                    <a:pt x="972" y="388"/>
                  </a:lnTo>
                  <a:cubicBezTo>
                    <a:pt x="928" y="346"/>
                    <a:pt x="886" y="302"/>
                    <a:pt x="821" y="259"/>
                  </a:cubicBezTo>
                  <a:cubicBezTo>
                    <a:pt x="842" y="281"/>
                    <a:pt x="842" y="281"/>
                    <a:pt x="842" y="302"/>
                  </a:cubicBezTo>
                  <a:cubicBezTo>
                    <a:pt x="886" y="346"/>
                    <a:pt x="907" y="432"/>
                    <a:pt x="886" y="497"/>
                  </a:cubicBezTo>
                  <a:cubicBezTo>
                    <a:pt x="886" y="432"/>
                    <a:pt x="864" y="367"/>
                    <a:pt x="821" y="302"/>
                  </a:cubicBezTo>
                  <a:cubicBezTo>
                    <a:pt x="799" y="281"/>
                    <a:pt x="778" y="238"/>
                    <a:pt x="756" y="194"/>
                  </a:cubicBezTo>
                  <a:cubicBezTo>
                    <a:pt x="713" y="173"/>
                    <a:pt x="669" y="173"/>
                    <a:pt x="626" y="151"/>
                  </a:cubicBezTo>
                  <a:cubicBezTo>
                    <a:pt x="561" y="129"/>
                    <a:pt x="496" y="129"/>
                    <a:pt x="432" y="129"/>
                  </a:cubicBezTo>
                  <a:cubicBezTo>
                    <a:pt x="496" y="108"/>
                    <a:pt x="561" y="108"/>
                    <a:pt x="648" y="129"/>
                  </a:cubicBezTo>
                  <a:cubicBezTo>
                    <a:pt x="713" y="151"/>
                    <a:pt x="778" y="194"/>
                    <a:pt x="821" y="238"/>
                  </a:cubicBezTo>
                  <a:cubicBezTo>
                    <a:pt x="886" y="281"/>
                    <a:pt x="928" y="324"/>
                    <a:pt x="972" y="367"/>
                  </a:cubicBezTo>
                  <a:cubicBezTo>
                    <a:pt x="1037" y="411"/>
                    <a:pt x="1080" y="453"/>
                    <a:pt x="1145" y="475"/>
                  </a:cubicBezTo>
                  <a:cubicBezTo>
                    <a:pt x="1080" y="475"/>
                    <a:pt x="1015" y="432"/>
                    <a:pt x="972" y="38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0" name="Freeform 19"/>
            <p:cNvSpPr>
              <a:spLocks noChangeArrowheads="1"/>
            </p:cNvSpPr>
            <p:nvPr/>
          </p:nvSpPr>
          <p:spPr bwMode="auto">
            <a:xfrm>
              <a:off x="5039654" y="993135"/>
              <a:ext cx="931710" cy="399859"/>
            </a:xfrm>
            <a:custGeom>
              <a:avLst/>
              <a:gdLst>
                <a:gd name="T0" fmla="*/ 2722 w 3176"/>
                <a:gd name="T1" fmla="*/ 259 h 1362"/>
                <a:gd name="T2" fmla="*/ 2722 w 3176"/>
                <a:gd name="T3" fmla="*/ 259 h 1362"/>
                <a:gd name="T4" fmla="*/ 1641 w 3176"/>
                <a:gd name="T5" fmla="*/ 43 h 1362"/>
                <a:gd name="T6" fmla="*/ 0 w 3176"/>
                <a:gd name="T7" fmla="*/ 907 h 1362"/>
                <a:gd name="T8" fmla="*/ 1123 w 3176"/>
                <a:gd name="T9" fmla="*/ 324 h 1362"/>
                <a:gd name="T10" fmla="*/ 1555 w 3176"/>
                <a:gd name="T11" fmla="*/ 303 h 1362"/>
                <a:gd name="T12" fmla="*/ 1749 w 3176"/>
                <a:gd name="T13" fmla="*/ 345 h 1362"/>
                <a:gd name="T14" fmla="*/ 1944 w 3176"/>
                <a:gd name="T15" fmla="*/ 410 h 1362"/>
                <a:gd name="T16" fmla="*/ 2138 w 3176"/>
                <a:gd name="T17" fmla="*/ 345 h 1362"/>
                <a:gd name="T18" fmla="*/ 2117 w 3176"/>
                <a:gd name="T19" fmla="*/ 195 h 1362"/>
                <a:gd name="T20" fmla="*/ 2570 w 3176"/>
                <a:gd name="T21" fmla="*/ 907 h 1362"/>
                <a:gd name="T22" fmla="*/ 2959 w 3176"/>
                <a:gd name="T23" fmla="*/ 1167 h 1362"/>
                <a:gd name="T24" fmla="*/ 2981 w 3176"/>
                <a:gd name="T25" fmla="*/ 1274 h 1362"/>
                <a:gd name="T26" fmla="*/ 3110 w 3176"/>
                <a:gd name="T27" fmla="*/ 1296 h 1362"/>
                <a:gd name="T28" fmla="*/ 3131 w 3176"/>
                <a:gd name="T29" fmla="*/ 1188 h 1362"/>
                <a:gd name="T30" fmla="*/ 2722 w 3176"/>
                <a:gd name="T31" fmla="*/ 259 h 1362"/>
                <a:gd name="T32" fmla="*/ 3045 w 3176"/>
                <a:gd name="T33" fmla="*/ 842 h 1362"/>
                <a:gd name="T34" fmla="*/ 3045 w 3176"/>
                <a:gd name="T35" fmla="*/ 842 h 1362"/>
                <a:gd name="T36" fmla="*/ 2894 w 3176"/>
                <a:gd name="T37" fmla="*/ 562 h 1362"/>
                <a:gd name="T38" fmla="*/ 2657 w 3176"/>
                <a:gd name="T39" fmla="*/ 345 h 1362"/>
                <a:gd name="T40" fmla="*/ 2376 w 3176"/>
                <a:gd name="T41" fmla="*/ 173 h 1362"/>
                <a:gd name="T42" fmla="*/ 2678 w 3176"/>
                <a:gd name="T43" fmla="*/ 324 h 1362"/>
                <a:gd name="T44" fmla="*/ 2916 w 3176"/>
                <a:gd name="T45" fmla="*/ 540 h 1362"/>
                <a:gd name="T46" fmla="*/ 3067 w 3176"/>
                <a:gd name="T47" fmla="*/ 842 h 1362"/>
                <a:gd name="T48" fmla="*/ 3089 w 3176"/>
                <a:gd name="T49" fmla="*/ 1167 h 1362"/>
                <a:gd name="T50" fmla="*/ 3045 w 3176"/>
                <a:gd name="T51" fmla="*/ 84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62">
                  <a:moveTo>
                    <a:pt x="2722" y="259"/>
                  </a:moveTo>
                  <a:lnTo>
                    <a:pt x="2722" y="259"/>
                  </a:lnTo>
                  <a:cubicBezTo>
                    <a:pt x="2419" y="43"/>
                    <a:pt x="2008" y="0"/>
                    <a:pt x="1641" y="43"/>
                  </a:cubicBezTo>
                  <a:cubicBezTo>
                    <a:pt x="950" y="108"/>
                    <a:pt x="410" y="389"/>
                    <a:pt x="0" y="907"/>
                  </a:cubicBezTo>
                  <a:cubicBezTo>
                    <a:pt x="259" y="583"/>
                    <a:pt x="712" y="368"/>
                    <a:pt x="1123" y="324"/>
                  </a:cubicBezTo>
                  <a:cubicBezTo>
                    <a:pt x="1274" y="303"/>
                    <a:pt x="1404" y="281"/>
                    <a:pt x="1555" y="303"/>
                  </a:cubicBezTo>
                  <a:cubicBezTo>
                    <a:pt x="1620" y="303"/>
                    <a:pt x="1685" y="324"/>
                    <a:pt x="1749" y="345"/>
                  </a:cubicBezTo>
                  <a:cubicBezTo>
                    <a:pt x="1814" y="368"/>
                    <a:pt x="1879" y="389"/>
                    <a:pt x="1944" y="410"/>
                  </a:cubicBezTo>
                  <a:cubicBezTo>
                    <a:pt x="2008" y="410"/>
                    <a:pt x="2073" y="389"/>
                    <a:pt x="2138" y="345"/>
                  </a:cubicBezTo>
                  <a:cubicBezTo>
                    <a:pt x="2181" y="303"/>
                    <a:pt x="2181" y="216"/>
                    <a:pt x="2117" y="195"/>
                  </a:cubicBezTo>
                  <a:cubicBezTo>
                    <a:pt x="2376" y="368"/>
                    <a:pt x="2505" y="627"/>
                    <a:pt x="2570" y="907"/>
                  </a:cubicBezTo>
                  <a:cubicBezTo>
                    <a:pt x="2613" y="1188"/>
                    <a:pt x="2851" y="1361"/>
                    <a:pt x="2959" y="1167"/>
                  </a:cubicBezTo>
                  <a:cubicBezTo>
                    <a:pt x="2981" y="1188"/>
                    <a:pt x="2959" y="1232"/>
                    <a:pt x="2981" y="1274"/>
                  </a:cubicBezTo>
                  <a:cubicBezTo>
                    <a:pt x="3002" y="1318"/>
                    <a:pt x="3067" y="1339"/>
                    <a:pt x="3110" y="1296"/>
                  </a:cubicBezTo>
                  <a:cubicBezTo>
                    <a:pt x="3131" y="1253"/>
                    <a:pt x="3131" y="1232"/>
                    <a:pt x="3131" y="1188"/>
                  </a:cubicBezTo>
                  <a:cubicBezTo>
                    <a:pt x="3175" y="821"/>
                    <a:pt x="3045" y="475"/>
                    <a:pt x="2722" y="259"/>
                  </a:cubicBezTo>
                  <a:close/>
                  <a:moveTo>
                    <a:pt x="3045" y="842"/>
                  </a:moveTo>
                  <a:lnTo>
                    <a:pt x="3045" y="842"/>
                  </a:lnTo>
                  <a:cubicBezTo>
                    <a:pt x="3002" y="756"/>
                    <a:pt x="2959" y="648"/>
                    <a:pt x="2894" y="562"/>
                  </a:cubicBezTo>
                  <a:cubicBezTo>
                    <a:pt x="2829" y="475"/>
                    <a:pt x="2743" y="410"/>
                    <a:pt x="2657" y="345"/>
                  </a:cubicBezTo>
                  <a:cubicBezTo>
                    <a:pt x="2570" y="259"/>
                    <a:pt x="2484" y="216"/>
                    <a:pt x="2376" y="173"/>
                  </a:cubicBezTo>
                  <a:cubicBezTo>
                    <a:pt x="2484" y="195"/>
                    <a:pt x="2592" y="259"/>
                    <a:pt x="2678" y="324"/>
                  </a:cubicBezTo>
                  <a:cubicBezTo>
                    <a:pt x="2764" y="389"/>
                    <a:pt x="2851" y="454"/>
                    <a:pt x="2916" y="540"/>
                  </a:cubicBezTo>
                  <a:cubicBezTo>
                    <a:pt x="2981" y="627"/>
                    <a:pt x="3024" y="735"/>
                    <a:pt x="3067" y="842"/>
                  </a:cubicBezTo>
                  <a:cubicBezTo>
                    <a:pt x="3089" y="950"/>
                    <a:pt x="3089" y="1059"/>
                    <a:pt x="3089" y="1167"/>
                  </a:cubicBezTo>
                  <a:cubicBezTo>
                    <a:pt x="3089" y="1059"/>
                    <a:pt x="3067" y="950"/>
                    <a:pt x="3045" y="84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1" name="Freeform 20"/>
            <p:cNvSpPr>
              <a:spLocks noChangeArrowheads="1"/>
            </p:cNvSpPr>
            <p:nvPr/>
          </p:nvSpPr>
          <p:spPr bwMode="auto">
            <a:xfrm>
              <a:off x="5590915" y="929727"/>
              <a:ext cx="399860" cy="190224"/>
            </a:xfrm>
            <a:custGeom>
              <a:avLst/>
              <a:gdLst>
                <a:gd name="T0" fmla="*/ 0 w 1362"/>
                <a:gd name="T1" fmla="*/ 194 h 649"/>
                <a:gd name="T2" fmla="*/ 0 w 1362"/>
                <a:gd name="T3" fmla="*/ 194 h 649"/>
                <a:gd name="T4" fmla="*/ 820 w 1362"/>
                <a:gd name="T5" fmla="*/ 216 h 649"/>
                <a:gd name="T6" fmla="*/ 950 w 1362"/>
                <a:gd name="T7" fmla="*/ 238 h 649"/>
                <a:gd name="T8" fmla="*/ 1080 w 1362"/>
                <a:gd name="T9" fmla="*/ 216 h 649"/>
                <a:gd name="T10" fmla="*/ 1145 w 1362"/>
                <a:gd name="T11" fmla="*/ 87 h 649"/>
                <a:gd name="T12" fmla="*/ 1015 w 1362"/>
                <a:gd name="T13" fmla="*/ 43 h 649"/>
                <a:gd name="T14" fmla="*/ 1275 w 1362"/>
                <a:gd name="T15" fmla="*/ 65 h 649"/>
                <a:gd name="T16" fmla="*/ 1317 w 1362"/>
                <a:gd name="T17" fmla="*/ 302 h 649"/>
                <a:gd name="T18" fmla="*/ 1102 w 1362"/>
                <a:gd name="T19" fmla="*/ 432 h 649"/>
                <a:gd name="T20" fmla="*/ 1166 w 1362"/>
                <a:gd name="T21" fmla="*/ 497 h 649"/>
                <a:gd name="T22" fmla="*/ 950 w 1362"/>
                <a:gd name="T23" fmla="*/ 454 h 649"/>
                <a:gd name="T24" fmla="*/ 0 w 1362"/>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194"/>
                  </a:moveTo>
                  <a:lnTo>
                    <a:pt x="0" y="194"/>
                  </a:lnTo>
                  <a:cubicBezTo>
                    <a:pt x="281" y="130"/>
                    <a:pt x="540" y="130"/>
                    <a:pt x="820" y="216"/>
                  </a:cubicBezTo>
                  <a:cubicBezTo>
                    <a:pt x="864" y="216"/>
                    <a:pt x="907" y="238"/>
                    <a:pt x="950" y="238"/>
                  </a:cubicBezTo>
                  <a:cubicBezTo>
                    <a:pt x="993" y="259"/>
                    <a:pt x="1037" y="238"/>
                    <a:pt x="1080" y="216"/>
                  </a:cubicBezTo>
                  <a:cubicBezTo>
                    <a:pt x="1123" y="194"/>
                    <a:pt x="1145" y="152"/>
                    <a:pt x="1145" y="87"/>
                  </a:cubicBezTo>
                  <a:cubicBezTo>
                    <a:pt x="1123" y="43"/>
                    <a:pt x="1058" y="22"/>
                    <a:pt x="1015" y="43"/>
                  </a:cubicBezTo>
                  <a:cubicBezTo>
                    <a:pt x="1102" y="0"/>
                    <a:pt x="1210" y="0"/>
                    <a:pt x="1275" y="65"/>
                  </a:cubicBezTo>
                  <a:cubicBezTo>
                    <a:pt x="1339" y="130"/>
                    <a:pt x="1361" y="216"/>
                    <a:pt x="1317" y="302"/>
                  </a:cubicBezTo>
                  <a:cubicBezTo>
                    <a:pt x="1275" y="389"/>
                    <a:pt x="1188" y="432"/>
                    <a:pt x="1102" y="432"/>
                  </a:cubicBezTo>
                  <a:cubicBezTo>
                    <a:pt x="1123" y="432"/>
                    <a:pt x="1166" y="454"/>
                    <a:pt x="1166" y="497"/>
                  </a:cubicBezTo>
                  <a:cubicBezTo>
                    <a:pt x="1231" y="648"/>
                    <a:pt x="972" y="475"/>
                    <a:pt x="950" y="454"/>
                  </a:cubicBezTo>
                  <a:cubicBezTo>
                    <a:pt x="691" y="302"/>
                    <a:pt x="302" y="130"/>
                    <a:pt x="0"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2" name="Freeform 21"/>
            <p:cNvSpPr>
              <a:spLocks noChangeArrowheads="1"/>
            </p:cNvSpPr>
            <p:nvPr/>
          </p:nvSpPr>
          <p:spPr bwMode="auto">
            <a:xfrm>
              <a:off x="4595798" y="739503"/>
              <a:ext cx="640550" cy="672901"/>
            </a:xfrm>
            <a:custGeom>
              <a:avLst/>
              <a:gdLst>
                <a:gd name="T0" fmla="*/ 1771 w 2183"/>
                <a:gd name="T1" fmla="*/ 670 h 2291"/>
                <a:gd name="T2" fmla="*/ 1771 w 2183"/>
                <a:gd name="T3" fmla="*/ 670 h 2291"/>
                <a:gd name="T4" fmla="*/ 1663 w 2183"/>
                <a:gd name="T5" fmla="*/ 0 h 2291"/>
                <a:gd name="T6" fmla="*/ 1123 w 2183"/>
                <a:gd name="T7" fmla="*/ 540 h 2291"/>
                <a:gd name="T8" fmla="*/ 799 w 2183"/>
                <a:gd name="T9" fmla="*/ 368 h 2291"/>
                <a:gd name="T10" fmla="*/ 929 w 2183"/>
                <a:gd name="T11" fmla="*/ 648 h 2291"/>
                <a:gd name="T12" fmla="*/ 778 w 2183"/>
                <a:gd name="T13" fmla="*/ 627 h 2291"/>
                <a:gd name="T14" fmla="*/ 1037 w 2183"/>
                <a:gd name="T15" fmla="*/ 1318 h 2291"/>
                <a:gd name="T16" fmla="*/ 821 w 2183"/>
                <a:gd name="T17" fmla="*/ 1253 h 2291"/>
                <a:gd name="T18" fmla="*/ 734 w 2183"/>
                <a:gd name="T19" fmla="*/ 1469 h 2291"/>
                <a:gd name="T20" fmla="*/ 886 w 2183"/>
                <a:gd name="T21" fmla="*/ 1382 h 2291"/>
                <a:gd name="T22" fmla="*/ 1015 w 2183"/>
                <a:gd name="T23" fmla="*/ 1512 h 2291"/>
                <a:gd name="T24" fmla="*/ 778 w 2183"/>
                <a:gd name="T25" fmla="*/ 1966 h 2291"/>
                <a:gd name="T26" fmla="*/ 0 w 2183"/>
                <a:gd name="T27" fmla="*/ 2246 h 2291"/>
                <a:gd name="T28" fmla="*/ 410 w 2183"/>
                <a:gd name="T29" fmla="*/ 2268 h 2291"/>
                <a:gd name="T30" fmla="*/ 626 w 2183"/>
                <a:gd name="T31" fmla="*/ 2246 h 2291"/>
                <a:gd name="T32" fmla="*/ 1339 w 2183"/>
                <a:gd name="T33" fmla="*/ 1577 h 2291"/>
                <a:gd name="T34" fmla="*/ 2182 w 2183"/>
                <a:gd name="T35" fmla="*/ 540 h 2291"/>
                <a:gd name="T36" fmla="*/ 1771 w 2183"/>
                <a:gd name="T37" fmla="*/ 670 h 2291"/>
                <a:gd name="T38" fmla="*/ 1253 w 2183"/>
                <a:gd name="T39" fmla="*/ 1296 h 2291"/>
                <a:gd name="T40" fmla="*/ 1253 w 2183"/>
                <a:gd name="T41" fmla="*/ 1296 h 2291"/>
                <a:gd name="T42" fmla="*/ 1058 w 2183"/>
                <a:gd name="T43" fmla="*/ 1814 h 2291"/>
                <a:gd name="T44" fmla="*/ 864 w 2183"/>
                <a:gd name="T45" fmla="*/ 2031 h 2291"/>
                <a:gd name="T46" fmla="*/ 734 w 2183"/>
                <a:gd name="T47" fmla="*/ 2117 h 2291"/>
                <a:gd name="T48" fmla="*/ 605 w 2183"/>
                <a:gd name="T49" fmla="*/ 2160 h 2291"/>
                <a:gd name="T50" fmla="*/ 734 w 2183"/>
                <a:gd name="T51" fmla="*/ 2117 h 2291"/>
                <a:gd name="T52" fmla="*/ 842 w 2183"/>
                <a:gd name="T53" fmla="*/ 2031 h 2291"/>
                <a:gd name="T54" fmla="*/ 951 w 2183"/>
                <a:gd name="T55" fmla="*/ 1923 h 2291"/>
                <a:gd name="T56" fmla="*/ 1037 w 2183"/>
                <a:gd name="T57" fmla="*/ 1814 h 2291"/>
                <a:gd name="T58" fmla="*/ 1210 w 2183"/>
                <a:gd name="T59" fmla="*/ 1274 h 2291"/>
                <a:gd name="T60" fmla="*/ 1318 w 2183"/>
                <a:gd name="T61" fmla="*/ 713 h 2291"/>
                <a:gd name="T62" fmla="*/ 1425 w 2183"/>
                <a:gd name="T63" fmla="*/ 454 h 2291"/>
                <a:gd name="T64" fmla="*/ 1555 w 2183"/>
                <a:gd name="T65" fmla="*/ 195 h 2291"/>
                <a:gd name="T66" fmla="*/ 1339 w 2183"/>
                <a:gd name="T67" fmla="*/ 735 h 2291"/>
                <a:gd name="T68" fmla="*/ 1253 w 2183"/>
                <a:gd name="T69" fmla="*/ 129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91">
                  <a:moveTo>
                    <a:pt x="1771" y="670"/>
                  </a:moveTo>
                  <a:lnTo>
                    <a:pt x="1771" y="670"/>
                  </a:lnTo>
                  <a:cubicBezTo>
                    <a:pt x="1944" y="476"/>
                    <a:pt x="1512" y="216"/>
                    <a:pt x="1663" y="0"/>
                  </a:cubicBezTo>
                  <a:cubicBezTo>
                    <a:pt x="1512" y="238"/>
                    <a:pt x="1101" y="151"/>
                    <a:pt x="1123" y="540"/>
                  </a:cubicBezTo>
                  <a:cubicBezTo>
                    <a:pt x="993" y="432"/>
                    <a:pt x="951" y="411"/>
                    <a:pt x="799" y="368"/>
                  </a:cubicBezTo>
                  <a:cubicBezTo>
                    <a:pt x="907" y="540"/>
                    <a:pt x="929" y="648"/>
                    <a:pt x="929" y="648"/>
                  </a:cubicBezTo>
                  <a:cubicBezTo>
                    <a:pt x="864" y="627"/>
                    <a:pt x="778" y="627"/>
                    <a:pt x="778" y="627"/>
                  </a:cubicBezTo>
                  <a:cubicBezTo>
                    <a:pt x="951" y="821"/>
                    <a:pt x="1058" y="1059"/>
                    <a:pt x="1037" y="1318"/>
                  </a:cubicBezTo>
                  <a:cubicBezTo>
                    <a:pt x="993" y="1253"/>
                    <a:pt x="907" y="1209"/>
                    <a:pt x="821" y="1253"/>
                  </a:cubicBezTo>
                  <a:cubicBezTo>
                    <a:pt x="756" y="1296"/>
                    <a:pt x="713" y="1382"/>
                    <a:pt x="734" y="1469"/>
                  </a:cubicBezTo>
                  <a:cubicBezTo>
                    <a:pt x="734" y="1404"/>
                    <a:pt x="821" y="1361"/>
                    <a:pt x="886" y="1382"/>
                  </a:cubicBezTo>
                  <a:cubicBezTo>
                    <a:pt x="951" y="1404"/>
                    <a:pt x="993" y="1447"/>
                    <a:pt x="1015" y="1512"/>
                  </a:cubicBezTo>
                  <a:cubicBezTo>
                    <a:pt x="1080" y="1685"/>
                    <a:pt x="907" y="1858"/>
                    <a:pt x="778" y="1966"/>
                  </a:cubicBezTo>
                  <a:cubicBezTo>
                    <a:pt x="583" y="2160"/>
                    <a:pt x="281" y="2246"/>
                    <a:pt x="0" y="2246"/>
                  </a:cubicBezTo>
                  <a:cubicBezTo>
                    <a:pt x="130" y="2246"/>
                    <a:pt x="259" y="2290"/>
                    <a:pt x="410" y="2268"/>
                  </a:cubicBezTo>
                  <a:cubicBezTo>
                    <a:pt x="475" y="2268"/>
                    <a:pt x="562" y="2268"/>
                    <a:pt x="626" y="2246"/>
                  </a:cubicBezTo>
                  <a:cubicBezTo>
                    <a:pt x="951" y="2160"/>
                    <a:pt x="1188" y="1923"/>
                    <a:pt x="1339" y="1577"/>
                  </a:cubicBezTo>
                  <a:cubicBezTo>
                    <a:pt x="1512" y="1188"/>
                    <a:pt x="1771" y="735"/>
                    <a:pt x="2182" y="540"/>
                  </a:cubicBezTo>
                  <a:cubicBezTo>
                    <a:pt x="2030" y="540"/>
                    <a:pt x="1901" y="605"/>
                    <a:pt x="1771" y="670"/>
                  </a:cubicBezTo>
                  <a:close/>
                  <a:moveTo>
                    <a:pt x="1253" y="1296"/>
                  </a:moveTo>
                  <a:lnTo>
                    <a:pt x="1253" y="1296"/>
                  </a:lnTo>
                  <a:cubicBezTo>
                    <a:pt x="1210" y="1469"/>
                    <a:pt x="1145" y="1664"/>
                    <a:pt x="1058" y="1814"/>
                  </a:cubicBezTo>
                  <a:cubicBezTo>
                    <a:pt x="993" y="1901"/>
                    <a:pt x="929" y="1966"/>
                    <a:pt x="864" y="2031"/>
                  </a:cubicBezTo>
                  <a:cubicBezTo>
                    <a:pt x="821" y="2073"/>
                    <a:pt x="778" y="2096"/>
                    <a:pt x="734" y="2117"/>
                  </a:cubicBezTo>
                  <a:cubicBezTo>
                    <a:pt x="691" y="2138"/>
                    <a:pt x="648" y="2160"/>
                    <a:pt x="605" y="2160"/>
                  </a:cubicBezTo>
                  <a:cubicBezTo>
                    <a:pt x="648" y="2138"/>
                    <a:pt x="691" y="2138"/>
                    <a:pt x="734" y="2117"/>
                  </a:cubicBezTo>
                  <a:cubicBezTo>
                    <a:pt x="778" y="2073"/>
                    <a:pt x="821" y="2052"/>
                    <a:pt x="842" y="2031"/>
                  </a:cubicBezTo>
                  <a:cubicBezTo>
                    <a:pt x="886" y="1987"/>
                    <a:pt x="929" y="1966"/>
                    <a:pt x="951" y="1923"/>
                  </a:cubicBezTo>
                  <a:cubicBezTo>
                    <a:pt x="972" y="1879"/>
                    <a:pt x="1015" y="1858"/>
                    <a:pt x="1037" y="1814"/>
                  </a:cubicBezTo>
                  <a:cubicBezTo>
                    <a:pt x="1123" y="1641"/>
                    <a:pt x="1188" y="1469"/>
                    <a:pt x="1210" y="1274"/>
                  </a:cubicBezTo>
                  <a:cubicBezTo>
                    <a:pt x="1253" y="1102"/>
                    <a:pt x="1274" y="907"/>
                    <a:pt x="1318" y="713"/>
                  </a:cubicBezTo>
                  <a:cubicBezTo>
                    <a:pt x="1339" y="627"/>
                    <a:pt x="1383" y="540"/>
                    <a:pt x="1425" y="454"/>
                  </a:cubicBezTo>
                  <a:cubicBezTo>
                    <a:pt x="1469" y="368"/>
                    <a:pt x="1512" y="281"/>
                    <a:pt x="1555" y="195"/>
                  </a:cubicBezTo>
                  <a:cubicBezTo>
                    <a:pt x="1469" y="368"/>
                    <a:pt x="1383" y="540"/>
                    <a:pt x="1339" y="735"/>
                  </a:cubicBezTo>
                  <a:cubicBezTo>
                    <a:pt x="1296" y="907"/>
                    <a:pt x="1274" y="1102"/>
                    <a:pt x="1253" y="1296"/>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3" name="Freeform 22"/>
            <p:cNvSpPr>
              <a:spLocks noChangeArrowheads="1"/>
            </p:cNvSpPr>
            <p:nvPr/>
          </p:nvSpPr>
          <p:spPr bwMode="auto">
            <a:xfrm>
              <a:off x="5039654" y="879259"/>
              <a:ext cx="456797" cy="341627"/>
            </a:xfrm>
            <a:custGeom>
              <a:avLst/>
              <a:gdLst>
                <a:gd name="T0" fmla="*/ 907 w 1556"/>
                <a:gd name="T1" fmla="*/ 259 h 1166"/>
                <a:gd name="T2" fmla="*/ 907 w 1556"/>
                <a:gd name="T3" fmla="*/ 259 h 1166"/>
                <a:gd name="T4" fmla="*/ 1144 w 1556"/>
                <a:gd name="T5" fmla="*/ 0 h 1166"/>
                <a:gd name="T6" fmla="*/ 0 w 1556"/>
                <a:gd name="T7" fmla="*/ 1165 h 1166"/>
                <a:gd name="T8" fmla="*/ 1555 w 1556"/>
                <a:gd name="T9" fmla="*/ 237 h 1166"/>
                <a:gd name="T10" fmla="*/ 907 w 1556"/>
                <a:gd name="T11" fmla="*/ 259 h 1166"/>
                <a:gd name="T12" fmla="*/ 929 w 1556"/>
                <a:gd name="T13" fmla="*/ 410 h 1166"/>
                <a:gd name="T14" fmla="*/ 929 w 1556"/>
                <a:gd name="T15" fmla="*/ 410 h 1166"/>
                <a:gd name="T16" fmla="*/ 670 w 1556"/>
                <a:gd name="T17" fmla="*/ 518 h 1166"/>
                <a:gd name="T18" fmla="*/ 453 w 1556"/>
                <a:gd name="T19" fmla="*/ 669 h 1166"/>
                <a:gd name="T20" fmla="*/ 259 w 1556"/>
                <a:gd name="T21" fmla="*/ 842 h 1166"/>
                <a:gd name="T22" fmla="*/ 453 w 1556"/>
                <a:gd name="T23" fmla="*/ 647 h 1166"/>
                <a:gd name="T24" fmla="*/ 670 w 1556"/>
                <a:gd name="T25" fmla="*/ 496 h 1166"/>
                <a:gd name="T26" fmla="*/ 907 w 1556"/>
                <a:gd name="T27" fmla="*/ 388 h 1166"/>
                <a:gd name="T28" fmla="*/ 1167 w 1556"/>
                <a:gd name="T29" fmla="*/ 302 h 1166"/>
                <a:gd name="T30" fmla="*/ 929 w 1556"/>
                <a:gd name="T31" fmla="*/ 41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66">
                  <a:moveTo>
                    <a:pt x="907" y="259"/>
                  </a:moveTo>
                  <a:lnTo>
                    <a:pt x="907" y="259"/>
                  </a:lnTo>
                  <a:cubicBezTo>
                    <a:pt x="950" y="194"/>
                    <a:pt x="1144" y="21"/>
                    <a:pt x="1144" y="0"/>
                  </a:cubicBezTo>
                  <a:cubicBezTo>
                    <a:pt x="712" y="64"/>
                    <a:pt x="173" y="820"/>
                    <a:pt x="0" y="1165"/>
                  </a:cubicBezTo>
                  <a:cubicBezTo>
                    <a:pt x="410" y="733"/>
                    <a:pt x="950" y="388"/>
                    <a:pt x="1555" y="237"/>
                  </a:cubicBezTo>
                  <a:cubicBezTo>
                    <a:pt x="1361" y="151"/>
                    <a:pt x="1080" y="172"/>
                    <a:pt x="907" y="259"/>
                  </a:cubicBezTo>
                  <a:close/>
                  <a:moveTo>
                    <a:pt x="929" y="410"/>
                  </a:moveTo>
                  <a:lnTo>
                    <a:pt x="929" y="410"/>
                  </a:lnTo>
                  <a:cubicBezTo>
                    <a:pt x="842" y="431"/>
                    <a:pt x="756" y="474"/>
                    <a:pt x="670" y="518"/>
                  </a:cubicBezTo>
                  <a:cubicBezTo>
                    <a:pt x="605" y="561"/>
                    <a:pt x="540" y="626"/>
                    <a:pt x="453" y="669"/>
                  </a:cubicBezTo>
                  <a:cubicBezTo>
                    <a:pt x="389" y="733"/>
                    <a:pt x="324" y="777"/>
                    <a:pt x="259" y="842"/>
                  </a:cubicBezTo>
                  <a:cubicBezTo>
                    <a:pt x="324" y="777"/>
                    <a:pt x="389" y="712"/>
                    <a:pt x="453" y="647"/>
                  </a:cubicBezTo>
                  <a:cubicBezTo>
                    <a:pt x="518" y="604"/>
                    <a:pt x="583" y="539"/>
                    <a:pt x="670" y="496"/>
                  </a:cubicBezTo>
                  <a:cubicBezTo>
                    <a:pt x="735" y="453"/>
                    <a:pt x="821" y="410"/>
                    <a:pt x="907" y="388"/>
                  </a:cubicBezTo>
                  <a:cubicBezTo>
                    <a:pt x="994" y="345"/>
                    <a:pt x="1080" y="324"/>
                    <a:pt x="1167" y="302"/>
                  </a:cubicBezTo>
                  <a:cubicBezTo>
                    <a:pt x="1080" y="345"/>
                    <a:pt x="994" y="366"/>
                    <a:pt x="929" y="410"/>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4" name="Freeform 23"/>
            <p:cNvSpPr>
              <a:spLocks noChangeArrowheads="1"/>
            </p:cNvSpPr>
            <p:nvPr/>
          </p:nvSpPr>
          <p:spPr bwMode="auto">
            <a:xfrm>
              <a:off x="4584151" y="1094071"/>
              <a:ext cx="216106" cy="247161"/>
            </a:xfrm>
            <a:custGeom>
              <a:avLst/>
              <a:gdLst>
                <a:gd name="T0" fmla="*/ 0 w 735"/>
                <a:gd name="T1" fmla="*/ 843 h 844"/>
                <a:gd name="T2" fmla="*/ 0 w 735"/>
                <a:gd name="T3" fmla="*/ 843 h 844"/>
                <a:gd name="T4" fmla="*/ 518 w 735"/>
                <a:gd name="T5" fmla="*/ 130 h 844"/>
                <a:gd name="T6" fmla="*/ 0 w 735"/>
                <a:gd name="T7" fmla="*/ 843 h 844"/>
              </a:gdLst>
              <a:ahLst/>
              <a:cxnLst>
                <a:cxn ang="0">
                  <a:pos x="T0" y="T1"/>
                </a:cxn>
                <a:cxn ang="0">
                  <a:pos x="T2" y="T3"/>
                </a:cxn>
                <a:cxn ang="0">
                  <a:pos x="T4" y="T5"/>
                </a:cxn>
                <a:cxn ang="0">
                  <a:pos x="T6" y="T7"/>
                </a:cxn>
              </a:cxnLst>
              <a:rect l="0" t="0" r="r" b="b"/>
              <a:pathLst>
                <a:path w="735" h="844">
                  <a:moveTo>
                    <a:pt x="0" y="843"/>
                  </a:moveTo>
                  <a:lnTo>
                    <a:pt x="0" y="843"/>
                  </a:lnTo>
                  <a:cubicBezTo>
                    <a:pt x="0" y="843"/>
                    <a:pt x="302" y="0"/>
                    <a:pt x="518" y="130"/>
                  </a:cubicBezTo>
                  <a:cubicBezTo>
                    <a:pt x="734" y="282"/>
                    <a:pt x="0" y="843"/>
                    <a:pt x="0"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5" name="Freeform 24"/>
            <p:cNvSpPr>
              <a:spLocks noChangeArrowheads="1"/>
            </p:cNvSpPr>
            <p:nvPr/>
          </p:nvSpPr>
          <p:spPr bwMode="auto">
            <a:xfrm>
              <a:off x="4481923" y="1094070"/>
              <a:ext cx="152696" cy="222575"/>
            </a:xfrm>
            <a:custGeom>
              <a:avLst/>
              <a:gdLst>
                <a:gd name="T0" fmla="*/ 258 w 519"/>
                <a:gd name="T1" fmla="*/ 0 h 758"/>
                <a:gd name="T2" fmla="*/ 258 w 519"/>
                <a:gd name="T3" fmla="*/ 0 h 758"/>
                <a:gd name="T4" fmla="*/ 258 w 519"/>
                <a:gd name="T5" fmla="*/ 757 h 758"/>
                <a:gd name="T6" fmla="*/ 258 w 519"/>
                <a:gd name="T7" fmla="*/ 0 h 758"/>
              </a:gdLst>
              <a:ahLst/>
              <a:cxnLst>
                <a:cxn ang="0">
                  <a:pos x="T0" y="T1"/>
                </a:cxn>
                <a:cxn ang="0">
                  <a:pos x="T2" y="T3"/>
                </a:cxn>
                <a:cxn ang="0">
                  <a:pos x="T4" y="T5"/>
                </a:cxn>
                <a:cxn ang="0">
                  <a:pos x="T6" y="T7"/>
                </a:cxn>
              </a:cxnLst>
              <a:rect l="0" t="0" r="r" b="b"/>
              <a:pathLst>
                <a:path w="519" h="758">
                  <a:moveTo>
                    <a:pt x="258" y="0"/>
                  </a:moveTo>
                  <a:lnTo>
                    <a:pt x="258" y="0"/>
                  </a:lnTo>
                  <a:cubicBezTo>
                    <a:pt x="518" y="0"/>
                    <a:pt x="258" y="757"/>
                    <a:pt x="258" y="757"/>
                  </a:cubicBezTo>
                  <a:cubicBezTo>
                    <a:pt x="258" y="757"/>
                    <a:pt x="0" y="0"/>
                    <a:pt x="258"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6" name="Freeform 25"/>
            <p:cNvSpPr>
              <a:spLocks noChangeArrowheads="1"/>
            </p:cNvSpPr>
            <p:nvPr/>
          </p:nvSpPr>
          <p:spPr bwMode="auto">
            <a:xfrm>
              <a:off x="3468687" y="1107010"/>
              <a:ext cx="412799" cy="247161"/>
            </a:xfrm>
            <a:custGeom>
              <a:avLst/>
              <a:gdLst>
                <a:gd name="T0" fmla="*/ 0 w 1405"/>
                <a:gd name="T1" fmla="*/ 367 h 844"/>
                <a:gd name="T2" fmla="*/ 0 w 1405"/>
                <a:gd name="T3" fmla="*/ 367 h 844"/>
                <a:gd name="T4" fmla="*/ 195 w 1405"/>
                <a:gd name="T5" fmla="*/ 583 h 844"/>
                <a:gd name="T6" fmla="*/ 454 w 1405"/>
                <a:gd name="T7" fmla="*/ 561 h 844"/>
                <a:gd name="T8" fmla="*/ 454 w 1405"/>
                <a:gd name="T9" fmla="*/ 691 h 844"/>
                <a:gd name="T10" fmla="*/ 584 w 1405"/>
                <a:gd name="T11" fmla="*/ 713 h 844"/>
                <a:gd name="T12" fmla="*/ 713 w 1405"/>
                <a:gd name="T13" fmla="*/ 626 h 844"/>
                <a:gd name="T14" fmla="*/ 757 w 1405"/>
                <a:gd name="T15" fmla="*/ 799 h 844"/>
                <a:gd name="T16" fmla="*/ 951 w 1405"/>
                <a:gd name="T17" fmla="*/ 820 h 844"/>
                <a:gd name="T18" fmla="*/ 864 w 1405"/>
                <a:gd name="T19" fmla="*/ 388 h 844"/>
                <a:gd name="T20" fmla="*/ 1210 w 1405"/>
                <a:gd name="T21" fmla="*/ 151 h 844"/>
                <a:gd name="T22" fmla="*/ 1404 w 1405"/>
                <a:gd name="T23" fmla="*/ 173 h 844"/>
                <a:gd name="T24" fmla="*/ 1016 w 1405"/>
                <a:gd name="T25" fmla="*/ 21 h 844"/>
                <a:gd name="T26" fmla="*/ 432 w 1405"/>
                <a:gd name="T27" fmla="*/ 194 h 844"/>
                <a:gd name="T28" fmla="*/ 238 w 1405"/>
                <a:gd name="T29" fmla="*/ 346 h 844"/>
                <a:gd name="T30" fmla="*/ 0 w 1405"/>
                <a:gd name="T31" fmla="*/ 367 h 844"/>
                <a:gd name="T32" fmla="*/ 260 w 1405"/>
                <a:gd name="T33" fmla="*/ 475 h 844"/>
                <a:gd name="T34" fmla="*/ 260 w 1405"/>
                <a:gd name="T35" fmla="*/ 475 h 844"/>
                <a:gd name="T36" fmla="*/ 432 w 1405"/>
                <a:gd name="T37" fmla="*/ 367 h 844"/>
                <a:gd name="T38" fmla="*/ 584 w 1405"/>
                <a:gd name="T39" fmla="*/ 238 h 844"/>
                <a:gd name="T40" fmla="*/ 778 w 1405"/>
                <a:gd name="T41" fmla="*/ 129 h 844"/>
                <a:gd name="T42" fmla="*/ 994 w 1405"/>
                <a:gd name="T43" fmla="*/ 129 h 844"/>
                <a:gd name="T44" fmla="*/ 778 w 1405"/>
                <a:gd name="T45" fmla="*/ 151 h 844"/>
                <a:gd name="T46" fmla="*/ 670 w 1405"/>
                <a:gd name="T47" fmla="*/ 194 h 844"/>
                <a:gd name="T48" fmla="*/ 584 w 1405"/>
                <a:gd name="T49" fmla="*/ 302 h 844"/>
                <a:gd name="T50" fmla="*/ 540 w 1405"/>
                <a:gd name="T51" fmla="*/ 497 h 844"/>
                <a:gd name="T52" fmla="*/ 562 w 1405"/>
                <a:gd name="T53" fmla="*/ 302 h 844"/>
                <a:gd name="T54" fmla="*/ 584 w 1405"/>
                <a:gd name="T55" fmla="*/ 259 h 844"/>
                <a:gd name="T56" fmla="*/ 454 w 1405"/>
                <a:gd name="T57" fmla="*/ 388 h 844"/>
                <a:gd name="T58" fmla="*/ 260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0" y="367"/>
                  </a:moveTo>
                  <a:lnTo>
                    <a:pt x="0" y="367"/>
                  </a:lnTo>
                  <a:cubicBezTo>
                    <a:pt x="43" y="475"/>
                    <a:pt x="87" y="561"/>
                    <a:pt x="195" y="583"/>
                  </a:cubicBezTo>
                  <a:cubicBezTo>
                    <a:pt x="281" y="626"/>
                    <a:pt x="390" y="605"/>
                    <a:pt x="454" y="561"/>
                  </a:cubicBezTo>
                  <a:cubicBezTo>
                    <a:pt x="432" y="605"/>
                    <a:pt x="432" y="648"/>
                    <a:pt x="454" y="691"/>
                  </a:cubicBezTo>
                  <a:cubicBezTo>
                    <a:pt x="476" y="734"/>
                    <a:pt x="540" y="734"/>
                    <a:pt x="584" y="713"/>
                  </a:cubicBezTo>
                  <a:cubicBezTo>
                    <a:pt x="627" y="691"/>
                    <a:pt x="670" y="670"/>
                    <a:pt x="713" y="626"/>
                  </a:cubicBezTo>
                  <a:cubicBezTo>
                    <a:pt x="692" y="691"/>
                    <a:pt x="713" y="778"/>
                    <a:pt x="757" y="799"/>
                  </a:cubicBezTo>
                  <a:cubicBezTo>
                    <a:pt x="822" y="843"/>
                    <a:pt x="886" y="843"/>
                    <a:pt x="951" y="820"/>
                  </a:cubicBezTo>
                  <a:cubicBezTo>
                    <a:pt x="843" y="713"/>
                    <a:pt x="822" y="518"/>
                    <a:pt x="864" y="388"/>
                  </a:cubicBezTo>
                  <a:cubicBezTo>
                    <a:pt x="929" y="259"/>
                    <a:pt x="1081" y="151"/>
                    <a:pt x="1210" y="151"/>
                  </a:cubicBezTo>
                  <a:cubicBezTo>
                    <a:pt x="1296" y="151"/>
                    <a:pt x="1361" y="151"/>
                    <a:pt x="1404" y="173"/>
                  </a:cubicBezTo>
                  <a:cubicBezTo>
                    <a:pt x="1296" y="86"/>
                    <a:pt x="1167" y="43"/>
                    <a:pt x="1016" y="21"/>
                  </a:cubicBezTo>
                  <a:cubicBezTo>
                    <a:pt x="799" y="0"/>
                    <a:pt x="584" y="65"/>
                    <a:pt x="432" y="194"/>
                  </a:cubicBezTo>
                  <a:cubicBezTo>
                    <a:pt x="367" y="259"/>
                    <a:pt x="303" y="302"/>
                    <a:pt x="238" y="346"/>
                  </a:cubicBezTo>
                  <a:cubicBezTo>
                    <a:pt x="152" y="388"/>
                    <a:pt x="65" y="411"/>
                    <a:pt x="0" y="367"/>
                  </a:cubicBezTo>
                  <a:close/>
                  <a:moveTo>
                    <a:pt x="260" y="475"/>
                  </a:moveTo>
                  <a:lnTo>
                    <a:pt x="260" y="475"/>
                  </a:lnTo>
                  <a:cubicBezTo>
                    <a:pt x="325" y="453"/>
                    <a:pt x="390" y="411"/>
                    <a:pt x="432" y="367"/>
                  </a:cubicBezTo>
                  <a:cubicBezTo>
                    <a:pt x="497" y="324"/>
                    <a:pt x="540" y="281"/>
                    <a:pt x="584" y="238"/>
                  </a:cubicBezTo>
                  <a:cubicBezTo>
                    <a:pt x="649" y="194"/>
                    <a:pt x="713" y="151"/>
                    <a:pt x="778" y="129"/>
                  </a:cubicBezTo>
                  <a:cubicBezTo>
                    <a:pt x="843" y="108"/>
                    <a:pt x="908" y="108"/>
                    <a:pt x="994" y="129"/>
                  </a:cubicBezTo>
                  <a:cubicBezTo>
                    <a:pt x="908" y="129"/>
                    <a:pt x="843" y="129"/>
                    <a:pt x="778" y="151"/>
                  </a:cubicBezTo>
                  <a:cubicBezTo>
                    <a:pt x="735" y="173"/>
                    <a:pt x="713" y="173"/>
                    <a:pt x="670" y="194"/>
                  </a:cubicBezTo>
                  <a:cubicBezTo>
                    <a:pt x="649" y="238"/>
                    <a:pt x="605" y="281"/>
                    <a:pt x="584" y="302"/>
                  </a:cubicBezTo>
                  <a:cubicBezTo>
                    <a:pt x="562" y="367"/>
                    <a:pt x="540" y="432"/>
                    <a:pt x="540" y="497"/>
                  </a:cubicBezTo>
                  <a:cubicBezTo>
                    <a:pt x="519" y="432"/>
                    <a:pt x="540" y="346"/>
                    <a:pt x="562" y="302"/>
                  </a:cubicBezTo>
                  <a:cubicBezTo>
                    <a:pt x="584" y="281"/>
                    <a:pt x="584" y="281"/>
                    <a:pt x="584" y="259"/>
                  </a:cubicBezTo>
                  <a:cubicBezTo>
                    <a:pt x="540" y="302"/>
                    <a:pt x="497" y="346"/>
                    <a:pt x="454" y="388"/>
                  </a:cubicBezTo>
                  <a:cubicBezTo>
                    <a:pt x="390" y="432"/>
                    <a:pt x="346" y="475"/>
                    <a:pt x="260"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7" name="Freeform 26"/>
            <p:cNvSpPr>
              <a:spLocks noChangeArrowheads="1"/>
            </p:cNvSpPr>
            <p:nvPr/>
          </p:nvSpPr>
          <p:spPr bwMode="auto">
            <a:xfrm>
              <a:off x="3138707" y="993135"/>
              <a:ext cx="938179" cy="399859"/>
            </a:xfrm>
            <a:custGeom>
              <a:avLst/>
              <a:gdLst>
                <a:gd name="T0" fmla="*/ 44 w 3198"/>
                <a:gd name="T1" fmla="*/ 1188 h 1362"/>
                <a:gd name="T2" fmla="*/ 44 w 3198"/>
                <a:gd name="T3" fmla="*/ 1188 h 1362"/>
                <a:gd name="T4" fmla="*/ 87 w 3198"/>
                <a:gd name="T5" fmla="*/ 1296 h 1362"/>
                <a:gd name="T6" fmla="*/ 217 w 3198"/>
                <a:gd name="T7" fmla="*/ 1274 h 1362"/>
                <a:gd name="T8" fmla="*/ 238 w 3198"/>
                <a:gd name="T9" fmla="*/ 1167 h 1362"/>
                <a:gd name="T10" fmla="*/ 626 w 3198"/>
                <a:gd name="T11" fmla="*/ 907 h 1362"/>
                <a:gd name="T12" fmla="*/ 1081 w 3198"/>
                <a:gd name="T13" fmla="*/ 195 h 1362"/>
                <a:gd name="T14" fmla="*/ 1058 w 3198"/>
                <a:gd name="T15" fmla="*/ 345 h 1362"/>
                <a:gd name="T16" fmla="*/ 1253 w 3198"/>
                <a:gd name="T17" fmla="*/ 410 h 1362"/>
                <a:gd name="T18" fmla="*/ 1448 w 3198"/>
                <a:gd name="T19" fmla="*/ 345 h 1362"/>
                <a:gd name="T20" fmla="*/ 1642 w 3198"/>
                <a:gd name="T21" fmla="*/ 303 h 1362"/>
                <a:gd name="T22" fmla="*/ 2074 w 3198"/>
                <a:gd name="T23" fmla="*/ 324 h 1362"/>
                <a:gd name="T24" fmla="*/ 3197 w 3198"/>
                <a:gd name="T25" fmla="*/ 907 h 1362"/>
                <a:gd name="T26" fmla="*/ 1555 w 3198"/>
                <a:gd name="T27" fmla="*/ 43 h 1362"/>
                <a:gd name="T28" fmla="*/ 476 w 3198"/>
                <a:gd name="T29" fmla="*/ 259 h 1362"/>
                <a:gd name="T30" fmla="*/ 44 w 3198"/>
                <a:gd name="T31" fmla="*/ 1188 h 1362"/>
                <a:gd name="T32" fmla="*/ 87 w 3198"/>
                <a:gd name="T33" fmla="*/ 1167 h 1362"/>
                <a:gd name="T34" fmla="*/ 87 w 3198"/>
                <a:gd name="T35" fmla="*/ 1167 h 1362"/>
                <a:gd name="T36" fmla="*/ 130 w 3198"/>
                <a:gd name="T37" fmla="*/ 842 h 1362"/>
                <a:gd name="T38" fmla="*/ 281 w 3198"/>
                <a:gd name="T39" fmla="*/ 540 h 1362"/>
                <a:gd name="T40" fmla="*/ 519 w 3198"/>
                <a:gd name="T41" fmla="*/ 324 h 1362"/>
                <a:gd name="T42" fmla="*/ 799 w 3198"/>
                <a:gd name="T43" fmla="*/ 173 h 1362"/>
                <a:gd name="T44" fmla="*/ 519 w 3198"/>
                <a:gd name="T45" fmla="*/ 345 h 1362"/>
                <a:gd name="T46" fmla="*/ 303 w 3198"/>
                <a:gd name="T47" fmla="*/ 562 h 1362"/>
                <a:gd name="T48" fmla="*/ 152 w 3198"/>
                <a:gd name="T49" fmla="*/ 842 h 1362"/>
                <a:gd name="T50" fmla="*/ 87 w 3198"/>
                <a:gd name="T51" fmla="*/ 1167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62">
                  <a:moveTo>
                    <a:pt x="44" y="1188"/>
                  </a:moveTo>
                  <a:lnTo>
                    <a:pt x="44" y="1188"/>
                  </a:lnTo>
                  <a:cubicBezTo>
                    <a:pt x="44" y="1232"/>
                    <a:pt x="65" y="1253"/>
                    <a:pt x="87" y="1296"/>
                  </a:cubicBezTo>
                  <a:cubicBezTo>
                    <a:pt x="108" y="1339"/>
                    <a:pt x="173" y="1318"/>
                    <a:pt x="217" y="1274"/>
                  </a:cubicBezTo>
                  <a:cubicBezTo>
                    <a:pt x="217" y="1232"/>
                    <a:pt x="217" y="1188"/>
                    <a:pt x="238" y="1167"/>
                  </a:cubicBezTo>
                  <a:cubicBezTo>
                    <a:pt x="346" y="1361"/>
                    <a:pt x="562" y="1188"/>
                    <a:pt x="626" y="907"/>
                  </a:cubicBezTo>
                  <a:cubicBezTo>
                    <a:pt x="691" y="627"/>
                    <a:pt x="821" y="368"/>
                    <a:pt x="1081" y="195"/>
                  </a:cubicBezTo>
                  <a:cubicBezTo>
                    <a:pt x="1016" y="216"/>
                    <a:pt x="1016" y="303"/>
                    <a:pt x="1058" y="345"/>
                  </a:cubicBezTo>
                  <a:cubicBezTo>
                    <a:pt x="1102" y="389"/>
                    <a:pt x="1188" y="410"/>
                    <a:pt x="1253" y="410"/>
                  </a:cubicBezTo>
                  <a:cubicBezTo>
                    <a:pt x="1318" y="389"/>
                    <a:pt x="1383" y="368"/>
                    <a:pt x="1448" y="345"/>
                  </a:cubicBezTo>
                  <a:cubicBezTo>
                    <a:pt x="1513" y="324"/>
                    <a:pt x="1577" y="303"/>
                    <a:pt x="1642" y="303"/>
                  </a:cubicBezTo>
                  <a:cubicBezTo>
                    <a:pt x="1772" y="281"/>
                    <a:pt x="1922" y="303"/>
                    <a:pt x="2074" y="324"/>
                  </a:cubicBezTo>
                  <a:cubicBezTo>
                    <a:pt x="2484" y="368"/>
                    <a:pt x="2938" y="583"/>
                    <a:pt x="3197" y="907"/>
                  </a:cubicBezTo>
                  <a:cubicBezTo>
                    <a:pt x="2786" y="389"/>
                    <a:pt x="2225" y="108"/>
                    <a:pt x="1555" y="43"/>
                  </a:cubicBezTo>
                  <a:cubicBezTo>
                    <a:pt x="1166" y="0"/>
                    <a:pt x="778" y="43"/>
                    <a:pt x="476" y="259"/>
                  </a:cubicBezTo>
                  <a:cubicBezTo>
                    <a:pt x="152" y="475"/>
                    <a:pt x="0" y="821"/>
                    <a:pt x="44" y="1188"/>
                  </a:cubicBezTo>
                  <a:close/>
                  <a:moveTo>
                    <a:pt x="87" y="1167"/>
                  </a:moveTo>
                  <a:lnTo>
                    <a:pt x="87" y="1167"/>
                  </a:lnTo>
                  <a:cubicBezTo>
                    <a:pt x="87" y="1059"/>
                    <a:pt x="108" y="950"/>
                    <a:pt x="130" y="842"/>
                  </a:cubicBezTo>
                  <a:cubicBezTo>
                    <a:pt x="152" y="735"/>
                    <a:pt x="217" y="627"/>
                    <a:pt x="281" y="540"/>
                  </a:cubicBezTo>
                  <a:cubicBezTo>
                    <a:pt x="346" y="454"/>
                    <a:pt x="432" y="389"/>
                    <a:pt x="519" y="324"/>
                  </a:cubicBezTo>
                  <a:cubicBezTo>
                    <a:pt x="605" y="259"/>
                    <a:pt x="691" y="195"/>
                    <a:pt x="799" y="173"/>
                  </a:cubicBezTo>
                  <a:cubicBezTo>
                    <a:pt x="713" y="216"/>
                    <a:pt x="605" y="259"/>
                    <a:pt x="519" y="345"/>
                  </a:cubicBezTo>
                  <a:cubicBezTo>
                    <a:pt x="432" y="410"/>
                    <a:pt x="367" y="475"/>
                    <a:pt x="303" y="562"/>
                  </a:cubicBezTo>
                  <a:cubicBezTo>
                    <a:pt x="238" y="648"/>
                    <a:pt x="173" y="756"/>
                    <a:pt x="152" y="842"/>
                  </a:cubicBezTo>
                  <a:cubicBezTo>
                    <a:pt x="130" y="950"/>
                    <a:pt x="108" y="1059"/>
                    <a:pt x="87" y="11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8" name="Freeform 27"/>
            <p:cNvSpPr>
              <a:spLocks noChangeArrowheads="1"/>
            </p:cNvSpPr>
            <p:nvPr/>
          </p:nvSpPr>
          <p:spPr bwMode="auto">
            <a:xfrm>
              <a:off x="3125767" y="929727"/>
              <a:ext cx="393389" cy="190224"/>
            </a:xfrm>
            <a:custGeom>
              <a:avLst/>
              <a:gdLst>
                <a:gd name="T0" fmla="*/ 1339 w 1340"/>
                <a:gd name="T1" fmla="*/ 194 h 649"/>
                <a:gd name="T2" fmla="*/ 1339 w 1340"/>
                <a:gd name="T3" fmla="*/ 194 h 649"/>
                <a:gd name="T4" fmla="*/ 540 w 1340"/>
                <a:gd name="T5" fmla="*/ 216 h 649"/>
                <a:gd name="T6" fmla="*/ 410 w 1340"/>
                <a:gd name="T7" fmla="*/ 238 h 649"/>
                <a:gd name="T8" fmla="*/ 260 w 1340"/>
                <a:gd name="T9" fmla="*/ 216 h 649"/>
                <a:gd name="T10" fmla="*/ 216 w 1340"/>
                <a:gd name="T11" fmla="*/ 87 h 649"/>
                <a:gd name="T12" fmla="*/ 324 w 1340"/>
                <a:gd name="T13" fmla="*/ 43 h 649"/>
                <a:gd name="T14" fmla="*/ 87 w 1340"/>
                <a:gd name="T15" fmla="*/ 65 h 649"/>
                <a:gd name="T16" fmla="*/ 43 w 1340"/>
                <a:gd name="T17" fmla="*/ 302 h 649"/>
                <a:gd name="T18" fmla="*/ 260 w 1340"/>
                <a:gd name="T19" fmla="*/ 432 h 649"/>
                <a:gd name="T20" fmla="*/ 195 w 1340"/>
                <a:gd name="T21" fmla="*/ 497 h 649"/>
                <a:gd name="T22" fmla="*/ 410 w 1340"/>
                <a:gd name="T23" fmla="*/ 454 h 649"/>
                <a:gd name="T24" fmla="*/ 1339 w 1340"/>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194"/>
                  </a:moveTo>
                  <a:lnTo>
                    <a:pt x="1339" y="194"/>
                  </a:lnTo>
                  <a:cubicBezTo>
                    <a:pt x="1080" y="130"/>
                    <a:pt x="799" y="130"/>
                    <a:pt x="540" y="216"/>
                  </a:cubicBezTo>
                  <a:cubicBezTo>
                    <a:pt x="497" y="216"/>
                    <a:pt x="454" y="238"/>
                    <a:pt x="410" y="238"/>
                  </a:cubicBezTo>
                  <a:cubicBezTo>
                    <a:pt x="367" y="259"/>
                    <a:pt x="302" y="238"/>
                    <a:pt x="260" y="216"/>
                  </a:cubicBezTo>
                  <a:cubicBezTo>
                    <a:pt x="238" y="194"/>
                    <a:pt x="195" y="152"/>
                    <a:pt x="216" y="87"/>
                  </a:cubicBezTo>
                  <a:cubicBezTo>
                    <a:pt x="238" y="43"/>
                    <a:pt x="281" y="22"/>
                    <a:pt x="324" y="43"/>
                  </a:cubicBezTo>
                  <a:cubicBezTo>
                    <a:pt x="260" y="0"/>
                    <a:pt x="151" y="0"/>
                    <a:pt x="87" y="65"/>
                  </a:cubicBezTo>
                  <a:cubicBezTo>
                    <a:pt x="22" y="130"/>
                    <a:pt x="0" y="216"/>
                    <a:pt x="43" y="302"/>
                  </a:cubicBezTo>
                  <a:cubicBezTo>
                    <a:pt x="87" y="389"/>
                    <a:pt x="173" y="432"/>
                    <a:pt x="260" y="432"/>
                  </a:cubicBezTo>
                  <a:cubicBezTo>
                    <a:pt x="238" y="432"/>
                    <a:pt x="195" y="454"/>
                    <a:pt x="195" y="497"/>
                  </a:cubicBezTo>
                  <a:cubicBezTo>
                    <a:pt x="130" y="648"/>
                    <a:pt x="389" y="475"/>
                    <a:pt x="410" y="454"/>
                  </a:cubicBezTo>
                  <a:cubicBezTo>
                    <a:pt x="648" y="302"/>
                    <a:pt x="1059" y="130"/>
                    <a:pt x="1339"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9" name="Freeform 28"/>
            <p:cNvSpPr>
              <a:spLocks noChangeArrowheads="1"/>
            </p:cNvSpPr>
            <p:nvPr/>
          </p:nvSpPr>
          <p:spPr bwMode="auto">
            <a:xfrm>
              <a:off x="3873722" y="739503"/>
              <a:ext cx="647021" cy="672901"/>
            </a:xfrm>
            <a:custGeom>
              <a:avLst/>
              <a:gdLst>
                <a:gd name="T0" fmla="*/ 0 w 2204"/>
                <a:gd name="T1" fmla="*/ 540 h 2291"/>
                <a:gd name="T2" fmla="*/ 0 w 2204"/>
                <a:gd name="T3" fmla="*/ 540 h 2291"/>
                <a:gd name="T4" fmla="*/ 864 w 2204"/>
                <a:gd name="T5" fmla="*/ 1577 h 2291"/>
                <a:gd name="T6" fmla="*/ 1576 w 2204"/>
                <a:gd name="T7" fmla="*/ 2246 h 2291"/>
                <a:gd name="T8" fmla="*/ 1793 w 2204"/>
                <a:gd name="T9" fmla="*/ 2268 h 2291"/>
                <a:gd name="T10" fmla="*/ 2203 w 2204"/>
                <a:gd name="T11" fmla="*/ 2246 h 2291"/>
                <a:gd name="T12" fmla="*/ 1403 w 2204"/>
                <a:gd name="T13" fmla="*/ 1966 h 2291"/>
                <a:gd name="T14" fmla="*/ 1188 w 2204"/>
                <a:gd name="T15" fmla="*/ 1512 h 2291"/>
                <a:gd name="T16" fmla="*/ 1317 w 2204"/>
                <a:gd name="T17" fmla="*/ 1382 h 2291"/>
                <a:gd name="T18" fmla="*/ 1468 w 2204"/>
                <a:gd name="T19" fmla="*/ 1469 h 2291"/>
                <a:gd name="T20" fmla="*/ 1361 w 2204"/>
                <a:gd name="T21" fmla="*/ 1253 h 2291"/>
                <a:gd name="T22" fmla="*/ 1144 w 2204"/>
                <a:gd name="T23" fmla="*/ 1318 h 2291"/>
                <a:gd name="T24" fmla="*/ 1403 w 2204"/>
                <a:gd name="T25" fmla="*/ 627 h 2291"/>
                <a:gd name="T26" fmla="*/ 1274 w 2204"/>
                <a:gd name="T27" fmla="*/ 648 h 2291"/>
                <a:gd name="T28" fmla="*/ 1403 w 2204"/>
                <a:gd name="T29" fmla="*/ 368 h 2291"/>
                <a:gd name="T30" fmla="*/ 1080 w 2204"/>
                <a:gd name="T31" fmla="*/ 540 h 2291"/>
                <a:gd name="T32" fmla="*/ 518 w 2204"/>
                <a:gd name="T33" fmla="*/ 0 h 2291"/>
                <a:gd name="T34" fmla="*/ 432 w 2204"/>
                <a:gd name="T35" fmla="*/ 670 h 2291"/>
                <a:gd name="T36" fmla="*/ 0 w 2204"/>
                <a:gd name="T37" fmla="*/ 540 h 2291"/>
                <a:gd name="T38" fmla="*/ 842 w 2204"/>
                <a:gd name="T39" fmla="*/ 735 h 2291"/>
                <a:gd name="T40" fmla="*/ 842 w 2204"/>
                <a:gd name="T41" fmla="*/ 735 h 2291"/>
                <a:gd name="T42" fmla="*/ 648 w 2204"/>
                <a:gd name="T43" fmla="*/ 195 h 2291"/>
                <a:gd name="T44" fmla="*/ 777 w 2204"/>
                <a:gd name="T45" fmla="*/ 454 h 2291"/>
                <a:gd name="T46" fmla="*/ 864 w 2204"/>
                <a:gd name="T47" fmla="*/ 713 h 2291"/>
                <a:gd name="T48" fmla="*/ 971 w 2204"/>
                <a:gd name="T49" fmla="*/ 1274 h 2291"/>
                <a:gd name="T50" fmla="*/ 1166 w 2204"/>
                <a:gd name="T51" fmla="*/ 1814 h 2291"/>
                <a:gd name="T52" fmla="*/ 1253 w 2204"/>
                <a:gd name="T53" fmla="*/ 1923 h 2291"/>
                <a:gd name="T54" fmla="*/ 1339 w 2204"/>
                <a:gd name="T55" fmla="*/ 2031 h 2291"/>
                <a:gd name="T56" fmla="*/ 1468 w 2204"/>
                <a:gd name="T57" fmla="*/ 2117 h 2291"/>
                <a:gd name="T58" fmla="*/ 1598 w 2204"/>
                <a:gd name="T59" fmla="*/ 2160 h 2291"/>
                <a:gd name="T60" fmla="*/ 1447 w 2204"/>
                <a:gd name="T61" fmla="*/ 2117 h 2291"/>
                <a:gd name="T62" fmla="*/ 1339 w 2204"/>
                <a:gd name="T63" fmla="*/ 2031 h 2291"/>
                <a:gd name="T64" fmla="*/ 1144 w 2204"/>
                <a:gd name="T65" fmla="*/ 1814 h 2291"/>
                <a:gd name="T66" fmla="*/ 950 w 2204"/>
                <a:gd name="T67" fmla="*/ 1296 h 2291"/>
                <a:gd name="T68" fmla="*/ 842 w 2204"/>
                <a:gd name="T69" fmla="*/ 735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91">
                  <a:moveTo>
                    <a:pt x="0" y="540"/>
                  </a:moveTo>
                  <a:lnTo>
                    <a:pt x="0" y="540"/>
                  </a:lnTo>
                  <a:cubicBezTo>
                    <a:pt x="410" y="735"/>
                    <a:pt x="669" y="1188"/>
                    <a:pt x="864" y="1577"/>
                  </a:cubicBezTo>
                  <a:cubicBezTo>
                    <a:pt x="1015" y="1923"/>
                    <a:pt x="1253" y="2160"/>
                    <a:pt x="1576" y="2246"/>
                  </a:cubicBezTo>
                  <a:cubicBezTo>
                    <a:pt x="1641" y="2268"/>
                    <a:pt x="1728" y="2268"/>
                    <a:pt x="1793" y="2268"/>
                  </a:cubicBezTo>
                  <a:cubicBezTo>
                    <a:pt x="1944" y="2290"/>
                    <a:pt x="2073" y="2246"/>
                    <a:pt x="2203" y="2246"/>
                  </a:cubicBezTo>
                  <a:cubicBezTo>
                    <a:pt x="1922" y="2246"/>
                    <a:pt x="1620" y="2160"/>
                    <a:pt x="1403" y="1966"/>
                  </a:cubicBezTo>
                  <a:cubicBezTo>
                    <a:pt x="1296" y="1858"/>
                    <a:pt x="1123" y="1685"/>
                    <a:pt x="1188" y="1512"/>
                  </a:cubicBezTo>
                  <a:cubicBezTo>
                    <a:pt x="1209" y="1447"/>
                    <a:pt x="1253" y="1404"/>
                    <a:pt x="1317" y="1382"/>
                  </a:cubicBezTo>
                  <a:cubicBezTo>
                    <a:pt x="1382" y="1361"/>
                    <a:pt x="1447" y="1404"/>
                    <a:pt x="1468" y="1469"/>
                  </a:cubicBezTo>
                  <a:cubicBezTo>
                    <a:pt x="1490" y="1382"/>
                    <a:pt x="1447" y="1296"/>
                    <a:pt x="1361" y="1253"/>
                  </a:cubicBezTo>
                  <a:cubicBezTo>
                    <a:pt x="1296" y="1209"/>
                    <a:pt x="1209" y="1253"/>
                    <a:pt x="1144" y="1318"/>
                  </a:cubicBezTo>
                  <a:cubicBezTo>
                    <a:pt x="1144" y="1059"/>
                    <a:pt x="1253" y="821"/>
                    <a:pt x="1403" y="627"/>
                  </a:cubicBezTo>
                  <a:cubicBezTo>
                    <a:pt x="1403" y="627"/>
                    <a:pt x="1339" y="627"/>
                    <a:pt x="1274" y="648"/>
                  </a:cubicBezTo>
                  <a:cubicBezTo>
                    <a:pt x="1274" y="648"/>
                    <a:pt x="1296" y="540"/>
                    <a:pt x="1403" y="368"/>
                  </a:cubicBezTo>
                  <a:cubicBezTo>
                    <a:pt x="1253" y="411"/>
                    <a:pt x="1209" y="432"/>
                    <a:pt x="1080" y="540"/>
                  </a:cubicBezTo>
                  <a:cubicBezTo>
                    <a:pt x="1101" y="151"/>
                    <a:pt x="691" y="238"/>
                    <a:pt x="518" y="0"/>
                  </a:cubicBezTo>
                  <a:cubicBezTo>
                    <a:pt x="669" y="216"/>
                    <a:pt x="259" y="476"/>
                    <a:pt x="432" y="670"/>
                  </a:cubicBezTo>
                  <a:cubicBezTo>
                    <a:pt x="302" y="605"/>
                    <a:pt x="151" y="540"/>
                    <a:pt x="0" y="540"/>
                  </a:cubicBezTo>
                  <a:close/>
                  <a:moveTo>
                    <a:pt x="842" y="735"/>
                  </a:moveTo>
                  <a:lnTo>
                    <a:pt x="842" y="735"/>
                  </a:lnTo>
                  <a:cubicBezTo>
                    <a:pt x="799" y="540"/>
                    <a:pt x="734" y="368"/>
                    <a:pt x="648" y="195"/>
                  </a:cubicBezTo>
                  <a:cubicBezTo>
                    <a:pt x="691" y="281"/>
                    <a:pt x="734" y="368"/>
                    <a:pt x="777" y="454"/>
                  </a:cubicBezTo>
                  <a:cubicBezTo>
                    <a:pt x="821" y="540"/>
                    <a:pt x="842" y="627"/>
                    <a:pt x="864" y="713"/>
                  </a:cubicBezTo>
                  <a:cubicBezTo>
                    <a:pt x="907" y="907"/>
                    <a:pt x="929" y="1102"/>
                    <a:pt x="971" y="1274"/>
                  </a:cubicBezTo>
                  <a:cubicBezTo>
                    <a:pt x="1015" y="1469"/>
                    <a:pt x="1058" y="1641"/>
                    <a:pt x="1166" y="1814"/>
                  </a:cubicBezTo>
                  <a:cubicBezTo>
                    <a:pt x="1188" y="1858"/>
                    <a:pt x="1209" y="1879"/>
                    <a:pt x="1253" y="1923"/>
                  </a:cubicBezTo>
                  <a:cubicBezTo>
                    <a:pt x="1274" y="1966"/>
                    <a:pt x="1317" y="1987"/>
                    <a:pt x="1339" y="2031"/>
                  </a:cubicBezTo>
                  <a:cubicBezTo>
                    <a:pt x="1382" y="2052"/>
                    <a:pt x="1426" y="2073"/>
                    <a:pt x="1468" y="2117"/>
                  </a:cubicBezTo>
                  <a:cubicBezTo>
                    <a:pt x="1490" y="2138"/>
                    <a:pt x="1533" y="2138"/>
                    <a:pt x="1598" y="2160"/>
                  </a:cubicBezTo>
                  <a:cubicBezTo>
                    <a:pt x="1533" y="2160"/>
                    <a:pt x="1490" y="2138"/>
                    <a:pt x="1447" y="2117"/>
                  </a:cubicBezTo>
                  <a:cubicBezTo>
                    <a:pt x="1403" y="2096"/>
                    <a:pt x="1382" y="2073"/>
                    <a:pt x="1339" y="2031"/>
                  </a:cubicBezTo>
                  <a:cubicBezTo>
                    <a:pt x="1253" y="1966"/>
                    <a:pt x="1188" y="1901"/>
                    <a:pt x="1144" y="1814"/>
                  </a:cubicBezTo>
                  <a:cubicBezTo>
                    <a:pt x="1036" y="1664"/>
                    <a:pt x="994" y="1469"/>
                    <a:pt x="950" y="1296"/>
                  </a:cubicBezTo>
                  <a:cubicBezTo>
                    <a:pt x="907" y="1102"/>
                    <a:pt x="885" y="907"/>
                    <a:pt x="842" y="73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0" name="Freeform 29"/>
            <p:cNvSpPr>
              <a:spLocks noChangeArrowheads="1"/>
            </p:cNvSpPr>
            <p:nvPr/>
          </p:nvSpPr>
          <p:spPr bwMode="auto">
            <a:xfrm>
              <a:off x="3620090" y="879259"/>
              <a:ext cx="450327" cy="341627"/>
            </a:xfrm>
            <a:custGeom>
              <a:avLst/>
              <a:gdLst>
                <a:gd name="T0" fmla="*/ 0 w 1534"/>
                <a:gd name="T1" fmla="*/ 237 h 1166"/>
                <a:gd name="T2" fmla="*/ 0 w 1534"/>
                <a:gd name="T3" fmla="*/ 237 h 1166"/>
                <a:gd name="T4" fmla="*/ 1533 w 1534"/>
                <a:gd name="T5" fmla="*/ 1165 h 1166"/>
                <a:gd name="T6" fmla="*/ 389 w 1534"/>
                <a:gd name="T7" fmla="*/ 0 h 1166"/>
                <a:gd name="T8" fmla="*/ 648 w 1534"/>
                <a:gd name="T9" fmla="*/ 259 h 1166"/>
                <a:gd name="T10" fmla="*/ 0 w 1534"/>
                <a:gd name="T11" fmla="*/ 237 h 1166"/>
                <a:gd name="T12" fmla="*/ 367 w 1534"/>
                <a:gd name="T13" fmla="*/ 302 h 1166"/>
                <a:gd name="T14" fmla="*/ 367 w 1534"/>
                <a:gd name="T15" fmla="*/ 302 h 1166"/>
                <a:gd name="T16" fmla="*/ 626 w 1534"/>
                <a:gd name="T17" fmla="*/ 388 h 1166"/>
                <a:gd name="T18" fmla="*/ 885 w 1534"/>
                <a:gd name="T19" fmla="*/ 496 h 1166"/>
                <a:gd name="T20" fmla="*/ 1101 w 1534"/>
                <a:gd name="T21" fmla="*/ 647 h 1166"/>
                <a:gd name="T22" fmla="*/ 1274 w 1534"/>
                <a:gd name="T23" fmla="*/ 842 h 1166"/>
                <a:gd name="T24" fmla="*/ 1080 w 1534"/>
                <a:gd name="T25" fmla="*/ 669 h 1166"/>
                <a:gd name="T26" fmla="*/ 864 w 1534"/>
                <a:gd name="T27" fmla="*/ 518 h 1166"/>
                <a:gd name="T28" fmla="*/ 626 w 1534"/>
                <a:gd name="T29" fmla="*/ 410 h 1166"/>
                <a:gd name="T30" fmla="*/ 367 w 1534"/>
                <a:gd name="T31" fmla="*/ 302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66">
                  <a:moveTo>
                    <a:pt x="0" y="237"/>
                  </a:moveTo>
                  <a:lnTo>
                    <a:pt x="0" y="237"/>
                  </a:lnTo>
                  <a:cubicBezTo>
                    <a:pt x="583" y="388"/>
                    <a:pt x="1123" y="733"/>
                    <a:pt x="1533" y="1165"/>
                  </a:cubicBezTo>
                  <a:cubicBezTo>
                    <a:pt x="1361" y="820"/>
                    <a:pt x="821" y="64"/>
                    <a:pt x="389" y="0"/>
                  </a:cubicBezTo>
                  <a:cubicBezTo>
                    <a:pt x="410" y="21"/>
                    <a:pt x="605" y="194"/>
                    <a:pt x="648" y="259"/>
                  </a:cubicBezTo>
                  <a:cubicBezTo>
                    <a:pt x="475" y="172"/>
                    <a:pt x="194" y="151"/>
                    <a:pt x="0" y="237"/>
                  </a:cubicBezTo>
                  <a:close/>
                  <a:moveTo>
                    <a:pt x="367" y="302"/>
                  </a:moveTo>
                  <a:lnTo>
                    <a:pt x="367" y="302"/>
                  </a:lnTo>
                  <a:cubicBezTo>
                    <a:pt x="453" y="324"/>
                    <a:pt x="562" y="345"/>
                    <a:pt x="626" y="388"/>
                  </a:cubicBezTo>
                  <a:cubicBezTo>
                    <a:pt x="712" y="410"/>
                    <a:pt x="799" y="453"/>
                    <a:pt x="885" y="496"/>
                  </a:cubicBezTo>
                  <a:cubicBezTo>
                    <a:pt x="950" y="539"/>
                    <a:pt x="1037" y="604"/>
                    <a:pt x="1101" y="647"/>
                  </a:cubicBezTo>
                  <a:cubicBezTo>
                    <a:pt x="1166" y="712"/>
                    <a:pt x="1231" y="777"/>
                    <a:pt x="1274" y="842"/>
                  </a:cubicBezTo>
                  <a:cubicBezTo>
                    <a:pt x="1209" y="777"/>
                    <a:pt x="1144" y="733"/>
                    <a:pt x="1080" y="669"/>
                  </a:cubicBezTo>
                  <a:cubicBezTo>
                    <a:pt x="1015" y="626"/>
                    <a:pt x="950" y="561"/>
                    <a:pt x="864" y="518"/>
                  </a:cubicBezTo>
                  <a:cubicBezTo>
                    <a:pt x="799" y="474"/>
                    <a:pt x="712" y="431"/>
                    <a:pt x="626" y="410"/>
                  </a:cubicBezTo>
                  <a:cubicBezTo>
                    <a:pt x="540" y="366"/>
                    <a:pt x="453" y="345"/>
                    <a:pt x="367" y="30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1" name="Freeform 30"/>
            <p:cNvSpPr>
              <a:spLocks noChangeArrowheads="1"/>
            </p:cNvSpPr>
            <p:nvPr/>
          </p:nvSpPr>
          <p:spPr bwMode="auto">
            <a:xfrm>
              <a:off x="4317578" y="1094071"/>
              <a:ext cx="216106" cy="247161"/>
            </a:xfrm>
            <a:custGeom>
              <a:avLst/>
              <a:gdLst>
                <a:gd name="T0" fmla="*/ 734 w 735"/>
                <a:gd name="T1" fmla="*/ 843 h 844"/>
                <a:gd name="T2" fmla="*/ 734 w 735"/>
                <a:gd name="T3" fmla="*/ 843 h 844"/>
                <a:gd name="T4" fmla="*/ 216 w 735"/>
                <a:gd name="T5" fmla="*/ 130 h 844"/>
                <a:gd name="T6" fmla="*/ 734 w 735"/>
                <a:gd name="T7" fmla="*/ 843 h 844"/>
              </a:gdLst>
              <a:ahLst/>
              <a:cxnLst>
                <a:cxn ang="0">
                  <a:pos x="T0" y="T1"/>
                </a:cxn>
                <a:cxn ang="0">
                  <a:pos x="T2" y="T3"/>
                </a:cxn>
                <a:cxn ang="0">
                  <a:pos x="T4" y="T5"/>
                </a:cxn>
                <a:cxn ang="0">
                  <a:pos x="T6" y="T7"/>
                </a:cxn>
              </a:cxnLst>
              <a:rect l="0" t="0" r="r" b="b"/>
              <a:pathLst>
                <a:path w="735" h="844">
                  <a:moveTo>
                    <a:pt x="734" y="843"/>
                  </a:moveTo>
                  <a:lnTo>
                    <a:pt x="734" y="843"/>
                  </a:lnTo>
                  <a:cubicBezTo>
                    <a:pt x="734" y="843"/>
                    <a:pt x="432" y="0"/>
                    <a:pt x="216" y="130"/>
                  </a:cubicBezTo>
                  <a:cubicBezTo>
                    <a:pt x="0" y="282"/>
                    <a:pt x="734" y="843"/>
                    <a:pt x="734"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sp>
        <p:nvSpPr>
          <p:cNvPr id="32" name="Freeform 31"/>
          <p:cNvSpPr>
            <a:spLocks noChangeArrowheads="1"/>
          </p:cNvSpPr>
          <p:nvPr userDrawn="1"/>
        </p:nvSpPr>
        <p:spPr bwMode="auto">
          <a:xfrm flipH="1">
            <a:off x="6736966" y="289224"/>
            <a:ext cx="2066544"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
        <p:nvSpPr>
          <p:cNvPr id="33" name="Freeform 32"/>
          <p:cNvSpPr>
            <a:spLocks noChangeArrowheads="1"/>
          </p:cNvSpPr>
          <p:nvPr userDrawn="1"/>
        </p:nvSpPr>
        <p:spPr bwMode="auto">
          <a:xfrm>
            <a:off x="374903" y="289224"/>
            <a:ext cx="2063073"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5194624" y="1390708"/>
            <a:ext cx="2753274" cy="1561876"/>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3959326" y="4704412"/>
            <a:ext cx="1197890" cy="278102"/>
            <a:chOff x="3125767" y="3541103"/>
            <a:chExt cx="2865008" cy="665138"/>
          </a:xfrm>
        </p:grpSpPr>
        <p:sp>
          <p:nvSpPr>
            <p:cNvPr id="4" name="Freeform 3"/>
            <p:cNvSpPr>
              <a:spLocks noChangeArrowheads="1"/>
            </p:cNvSpPr>
            <p:nvPr/>
          </p:nvSpPr>
          <p:spPr bwMode="auto">
            <a:xfrm>
              <a:off x="3468687" y="3591571"/>
              <a:ext cx="412799" cy="247161"/>
            </a:xfrm>
            <a:custGeom>
              <a:avLst/>
              <a:gdLst>
                <a:gd name="T0" fmla="*/ 238 w 1405"/>
                <a:gd name="T1" fmla="*/ 497 h 844"/>
                <a:gd name="T2" fmla="*/ 238 w 1405"/>
                <a:gd name="T3" fmla="*/ 497 h 844"/>
                <a:gd name="T4" fmla="*/ 432 w 1405"/>
                <a:gd name="T5" fmla="*/ 648 h 844"/>
                <a:gd name="T6" fmla="*/ 1016 w 1405"/>
                <a:gd name="T7" fmla="*/ 821 h 844"/>
                <a:gd name="T8" fmla="*/ 1404 w 1405"/>
                <a:gd name="T9" fmla="*/ 692 h 844"/>
                <a:gd name="T10" fmla="*/ 1210 w 1405"/>
                <a:gd name="T11" fmla="*/ 713 h 844"/>
                <a:gd name="T12" fmla="*/ 864 w 1405"/>
                <a:gd name="T13" fmla="*/ 475 h 844"/>
                <a:gd name="T14" fmla="*/ 951 w 1405"/>
                <a:gd name="T15" fmla="*/ 43 h 844"/>
                <a:gd name="T16" fmla="*/ 757 w 1405"/>
                <a:gd name="T17" fmla="*/ 43 h 844"/>
                <a:gd name="T18" fmla="*/ 713 w 1405"/>
                <a:gd name="T19" fmla="*/ 216 h 844"/>
                <a:gd name="T20" fmla="*/ 584 w 1405"/>
                <a:gd name="T21" fmla="*/ 130 h 844"/>
                <a:gd name="T22" fmla="*/ 454 w 1405"/>
                <a:gd name="T23" fmla="*/ 173 h 844"/>
                <a:gd name="T24" fmla="*/ 454 w 1405"/>
                <a:gd name="T25" fmla="*/ 281 h 844"/>
                <a:gd name="T26" fmla="*/ 195 w 1405"/>
                <a:gd name="T27" fmla="*/ 260 h 844"/>
                <a:gd name="T28" fmla="*/ 0 w 1405"/>
                <a:gd name="T29" fmla="*/ 475 h 844"/>
                <a:gd name="T30" fmla="*/ 238 w 1405"/>
                <a:gd name="T31" fmla="*/ 497 h 844"/>
                <a:gd name="T32" fmla="*/ 454 w 1405"/>
                <a:gd name="T33" fmla="*/ 475 h 844"/>
                <a:gd name="T34" fmla="*/ 454 w 1405"/>
                <a:gd name="T35" fmla="*/ 475 h 844"/>
                <a:gd name="T36" fmla="*/ 584 w 1405"/>
                <a:gd name="T37" fmla="*/ 584 h 844"/>
                <a:gd name="T38" fmla="*/ 562 w 1405"/>
                <a:gd name="T39" fmla="*/ 562 h 844"/>
                <a:gd name="T40" fmla="*/ 540 w 1405"/>
                <a:gd name="T41" fmla="*/ 367 h 844"/>
                <a:gd name="T42" fmla="*/ 584 w 1405"/>
                <a:gd name="T43" fmla="*/ 540 h 844"/>
                <a:gd name="T44" fmla="*/ 670 w 1405"/>
                <a:gd name="T45" fmla="*/ 648 h 844"/>
                <a:gd name="T46" fmla="*/ 778 w 1405"/>
                <a:gd name="T47" fmla="*/ 713 h 844"/>
                <a:gd name="T48" fmla="*/ 994 w 1405"/>
                <a:gd name="T49" fmla="*/ 734 h 844"/>
                <a:gd name="T50" fmla="*/ 778 w 1405"/>
                <a:gd name="T51" fmla="*/ 713 h 844"/>
                <a:gd name="T52" fmla="*/ 584 w 1405"/>
                <a:gd name="T53" fmla="*/ 627 h 844"/>
                <a:gd name="T54" fmla="*/ 432 w 1405"/>
                <a:gd name="T55" fmla="*/ 497 h 844"/>
                <a:gd name="T56" fmla="*/ 260 w 1405"/>
                <a:gd name="T57" fmla="*/ 367 h 844"/>
                <a:gd name="T58" fmla="*/ 454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238" y="497"/>
                  </a:moveTo>
                  <a:lnTo>
                    <a:pt x="238" y="497"/>
                  </a:lnTo>
                  <a:cubicBezTo>
                    <a:pt x="303" y="540"/>
                    <a:pt x="367" y="605"/>
                    <a:pt x="432" y="648"/>
                  </a:cubicBezTo>
                  <a:cubicBezTo>
                    <a:pt x="584" y="778"/>
                    <a:pt x="799" y="843"/>
                    <a:pt x="1016" y="821"/>
                  </a:cubicBezTo>
                  <a:cubicBezTo>
                    <a:pt x="1167" y="821"/>
                    <a:pt x="1296" y="778"/>
                    <a:pt x="1404" y="692"/>
                  </a:cubicBezTo>
                  <a:cubicBezTo>
                    <a:pt x="1361" y="713"/>
                    <a:pt x="1296" y="713"/>
                    <a:pt x="1210" y="713"/>
                  </a:cubicBezTo>
                  <a:cubicBezTo>
                    <a:pt x="1081" y="713"/>
                    <a:pt x="929" y="605"/>
                    <a:pt x="864" y="475"/>
                  </a:cubicBezTo>
                  <a:cubicBezTo>
                    <a:pt x="822" y="325"/>
                    <a:pt x="843" y="152"/>
                    <a:pt x="951" y="43"/>
                  </a:cubicBezTo>
                  <a:cubicBezTo>
                    <a:pt x="886" y="0"/>
                    <a:pt x="822" y="0"/>
                    <a:pt x="757" y="43"/>
                  </a:cubicBezTo>
                  <a:cubicBezTo>
                    <a:pt x="713" y="87"/>
                    <a:pt x="692" y="152"/>
                    <a:pt x="713" y="216"/>
                  </a:cubicBezTo>
                  <a:cubicBezTo>
                    <a:pt x="670" y="195"/>
                    <a:pt x="627" y="152"/>
                    <a:pt x="584" y="130"/>
                  </a:cubicBezTo>
                  <a:cubicBezTo>
                    <a:pt x="540" y="130"/>
                    <a:pt x="476" y="130"/>
                    <a:pt x="454" y="173"/>
                  </a:cubicBezTo>
                  <a:cubicBezTo>
                    <a:pt x="432" y="195"/>
                    <a:pt x="432" y="260"/>
                    <a:pt x="454" y="281"/>
                  </a:cubicBezTo>
                  <a:cubicBezTo>
                    <a:pt x="390" y="238"/>
                    <a:pt x="281" y="238"/>
                    <a:pt x="195" y="260"/>
                  </a:cubicBezTo>
                  <a:cubicBezTo>
                    <a:pt x="87" y="302"/>
                    <a:pt x="43" y="389"/>
                    <a:pt x="0" y="475"/>
                  </a:cubicBezTo>
                  <a:cubicBezTo>
                    <a:pt x="65" y="454"/>
                    <a:pt x="152" y="454"/>
                    <a:pt x="238" y="497"/>
                  </a:cubicBezTo>
                  <a:close/>
                  <a:moveTo>
                    <a:pt x="454" y="475"/>
                  </a:moveTo>
                  <a:lnTo>
                    <a:pt x="454" y="475"/>
                  </a:lnTo>
                  <a:cubicBezTo>
                    <a:pt x="497" y="519"/>
                    <a:pt x="540" y="562"/>
                    <a:pt x="584" y="584"/>
                  </a:cubicBezTo>
                  <a:cubicBezTo>
                    <a:pt x="584" y="584"/>
                    <a:pt x="584" y="562"/>
                    <a:pt x="562" y="562"/>
                  </a:cubicBezTo>
                  <a:cubicBezTo>
                    <a:pt x="540" y="497"/>
                    <a:pt x="519" y="432"/>
                    <a:pt x="540" y="367"/>
                  </a:cubicBezTo>
                  <a:cubicBezTo>
                    <a:pt x="540" y="432"/>
                    <a:pt x="562" y="497"/>
                    <a:pt x="584" y="540"/>
                  </a:cubicBezTo>
                  <a:cubicBezTo>
                    <a:pt x="605" y="584"/>
                    <a:pt x="649" y="627"/>
                    <a:pt x="670" y="648"/>
                  </a:cubicBezTo>
                  <a:cubicBezTo>
                    <a:pt x="713" y="670"/>
                    <a:pt x="735" y="692"/>
                    <a:pt x="778" y="713"/>
                  </a:cubicBezTo>
                  <a:cubicBezTo>
                    <a:pt x="843" y="734"/>
                    <a:pt x="908" y="734"/>
                    <a:pt x="994" y="734"/>
                  </a:cubicBezTo>
                  <a:cubicBezTo>
                    <a:pt x="908" y="734"/>
                    <a:pt x="843" y="734"/>
                    <a:pt x="778" y="713"/>
                  </a:cubicBezTo>
                  <a:cubicBezTo>
                    <a:pt x="713" y="713"/>
                    <a:pt x="649" y="670"/>
                    <a:pt x="584" y="627"/>
                  </a:cubicBezTo>
                  <a:cubicBezTo>
                    <a:pt x="540" y="584"/>
                    <a:pt x="497" y="540"/>
                    <a:pt x="432" y="497"/>
                  </a:cubicBezTo>
                  <a:cubicBezTo>
                    <a:pt x="390" y="432"/>
                    <a:pt x="325" y="411"/>
                    <a:pt x="260" y="367"/>
                  </a:cubicBezTo>
                  <a:cubicBezTo>
                    <a:pt x="346" y="389"/>
                    <a:pt x="390" y="432"/>
                    <a:pt x="454"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5" name="Freeform 4"/>
            <p:cNvSpPr>
              <a:spLocks noChangeArrowheads="1"/>
            </p:cNvSpPr>
            <p:nvPr/>
          </p:nvSpPr>
          <p:spPr bwMode="auto">
            <a:xfrm>
              <a:off x="3138707" y="3552749"/>
              <a:ext cx="938179" cy="406330"/>
            </a:xfrm>
            <a:custGeom>
              <a:avLst/>
              <a:gdLst>
                <a:gd name="T0" fmla="*/ 476 w 3198"/>
                <a:gd name="T1" fmla="*/ 1101 h 1383"/>
                <a:gd name="T2" fmla="*/ 476 w 3198"/>
                <a:gd name="T3" fmla="*/ 1101 h 1383"/>
                <a:gd name="T4" fmla="*/ 1555 w 3198"/>
                <a:gd name="T5" fmla="*/ 1339 h 1383"/>
                <a:gd name="T6" fmla="*/ 3197 w 3198"/>
                <a:gd name="T7" fmla="*/ 454 h 1383"/>
                <a:gd name="T8" fmla="*/ 2074 w 3198"/>
                <a:gd name="T9" fmla="*/ 1058 h 1383"/>
                <a:gd name="T10" fmla="*/ 1642 w 3198"/>
                <a:gd name="T11" fmla="*/ 1080 h 1383"/>
                <a:gd name="T12" fmla="*/ 1448 w 3198"/>
                <a:gd name="T13" fmla="*/ 1015 h 1383"/>
                <a:gd name="T14" fmla="*/ 1253 w 3198"/>
                <a:gd name="T15" fmla="*/ 972 h 1383"/>
                <a:gd name="T16" fmla="*/ 1058 w 3198"/>
                <a:gd name="T17" fmla="*/ 1036 h 1383"/>
                <a:gd name="T18" fmla="*/ 1081 w 3198"/>
                <a:gd name="T19" fmla="*/ 1188 h 1383"/>
                <a:gd name="T20" fmla="*/ 626 w 3198"/>
                <a:gd name="T21" fmla="*/ 454 h 1383"/>
                <a:gd name="T22" fmla="*/ 238 w 3198"/>
                <a:gd name="T23" fmla="*/ 216 h 1383"/>
                <a:gd name="T24" fmla="*/ 217 w 3198"/>
                <a:gd name="T25" fmla="*/ 108 h 1383"/>
                <a:gd name="T26" fmla="*/ 87 w 3198"/>
                <a:gd name="T27" fmla="*/ 86 h 1383"/>
                <a:gd name="T28" fmla="*/ 44 w 3198"/>
                <a:gd name="T29" fmla="*/ 172 h 1383"/>
                <a:gd name="T30" fmla="*/ 476 w 3198"/>
                <a:gd name="T31" fmla="*/ 1101 h 1383"/>
                <a:gd name="T32" fmla="*/ 152 w 3198"/>
                <a:gd name="T33" fmla="*/ 518 h 1383"/>
                <a:gd name="T34" fmla="*/ 152 w 3198"/>
                <a:gd name="T35" fmla="*/ 518 h 1383"/>
                <a:gd name="T36" fmla="*/ 303 w 3198"/>
                <a:gd name="T37" fmla="*/ 799 h 1383"/>
                <a:gd name="T38" fmla="*/ 519 w 3198"/>
                <a:gd name="T39" fmla="*/ 1036 h 1383"/>
                <a:gd name="T40" fmla="*/ 799 w 3198"/>
                <a:gd name="T41" fmla="*/ 1209 h 1383"/>
                <a:gd name="T42" fmla="*/ 519 w 3198"/>
                <a:gd name="T43" fmla="*/ 1058 h 1383"/>
                <a:gd name="T44" fmla="*/ 281 w 3198"/>
                <a:gd name="T45" fmla="*/ 821 h 1383"/>
                <a:gd name="T46" fmla="*/ 130 w 3198"/>
                <a:gd name="T47" fmla="*/ 518 h 1383"/>
                <a:gd name="T48" fmla="*/ 87 w 3198"/>
                <a:gd name="T49" fmla="*/ 194 h 1383"/>
                <a:gd name="T50" fmla="*/ 152 w 3198"/>
                <a:gd name="T51" fmla="*/ 518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83">
                  <a:moveTo>
                    <a:pt x="476" y="1101"/>
                  </a:moveTo>
                  <a:lnTo>
                    <a:pt x="476" y="1101"/>
                  </a:lnTo>
                  <a:cubicBezTo>
                    <a:pt x="778" y="1318"/>
                    <a:pt x="1166" y="1382"/>
                    <a:pt x="1555" y="1339"/>
                  </a:cubicBezTo>
                  <a:cubicBezTo>
                    <a:pt x="2225" y="1274"/>
                    <a:pt x="2786" y="993"/>
                    <a:pt x="3197" y="454"/>
                  </a:cubicBezTo>
                  <a:cubicBezTo>
                    <a:pt x="2938" y="799"/>
                    <a:pt x="2484" y="1015"/>
                    <a:pt x="2074" y="1058"/>
                  </a:cubicBezTo>
                  <a:cubicBezTo>
                    <a:pt x="1922" y="1080"/>
                    <a:pt x="1772" y="1080"/>
                    <a:pt x="1642" y="1080"/>
                  </a:cubicBezTo>
                  <a:cubicBezTo>
                    <a:pt x="1577" y="1058"/>
                    <a:pt x="1513" y="1036"/>
                    <a:pt x="1448" y="1015"/>
                  </a:cubicBezTo>
                  <a:cubicBezTo>
                    <a:pt x="1383" y="1015"/>
                    <a:pt x="1318" y="993"/>
                    <a:pt x="1253" y="972"/>
                  </a:cubicBezTo>
                  <a:cubicBezTo>
                    <a:pt x="1188" y="972"/>
                    <a:pt x="1102" y="972"/>
                    <a:pt x="1058" y="1036"/>
                  </a:cubicBezTo>
                  <a:cubicBezTo>
                    <a:pt x="1016" y="1080"/>
                    <a:pt x="1016" y="1145"/>
                    <a:pt x="1081" y="1188"/>
                  </a:cubicBezTo>
                  <a:cubicBezTo>
                    <a:pt x="821" y="1015"/>
                    <a:pt x="691" y="756"/>
                    <a:pt x="626" y="454"/>
                  </a:cubicBezTo>
                  <a:cubicBezTo>
                    <a:pt x="562" y="194"/>
                    <a:pt x="346" y="0"/>
                    <a:pt x="238" y="216"/>
                  </a:cubicBezTo>
                  <a:cubicBezTo>
                    <a:pt x="217" y="194"/>
                    <a:pt x="217" y="151"/>
                    <a:pt x="217" y="108"/>
                  </a:cubicBezTo>
                  <a:cubicBezTo>
                    <a:pt x="173" y="65"/>
                    <a:pt x="108" y="43"/>
                    <a:pt x="87" y="86"/>
                  </a:cubicBezTo>
                  <a:cubicBezTo>
                    <a:pt x="65" y="108"/>
                    <a:pt x="44" y="151"/>
                    <a:pt x="44" y="172"/>
                  </a:cubicBezTo>
                  <a:cubicBezTo>
                    <a:pt x="0" y="540"/>
                    <a:pt x="152" y="886"/>
                    <a:pt x="476" y="1101"/>
                  </a:cubicBezTo>
                  <a:close/>
                  <a:moveTo>
                    <a:pt x="152" y="518"/>
                  </a:moveTo>
                  <a:lnTo>
                    <a:pt x="152" y="518"/>
                  </a:lnTo>
                  <a:cubicBezTo>
                    <a:pt x="173" y="626"/>
                    <a:pt x="238" y="734"/>
                    <a:pt x="303" y="799"/>
                  </a:cubicBezTo>
                  <a:cubicBezTo>
                    <a:pt x="367" y="886"/>
                    <a:pt x="432" y="972"/>
                    <a:pt x="519" y="1036"/>
                  </a:cubicBezTo>
                  <a:cubicBezTo>
                    <a:pt x="605" y="1101"/>
                    <a:pt x="713" y="1166"/>
                    <a:pt x="799" y="1209"/>
                  </a:cubicBezTo>
                  <a:cubicBezTo>
                    <a:pt x="691" y="1166"/>
                    <a:pt x="605" y="1123"/>
                    <a:pt x="519" y="1058"/>
                  </a:cubicBezTo>
                  <a:cubicBezTo>
                    <a:pt x="432" y="993"/>
                    <a:pt x="346" y="907"/>
                    <a:pt x="281" y="821"/>
                  </a:cubicBezTo>
                  <a:cubicBezTo>
                    <a:pt x="217" y="734"/>
                    <a:pt x="152" y="626"/>
                    <a:pt x="130" y="518"/>
                  </a:cubicBezTo>
                  <a:cubicBezTo>
                    <a:pt x="108" y="431"/>
                    <a:pt x="87" y="302"/>
                    <a:pt x="87" y="194"/>
                  </a:cubicBezTo>
                  <a:cubicBezTo>
                    <a:pt x="108" y="302"/>
                    <a:pt x="130" y="410"/>
                    <a:pt x="152" y="51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6" name="Freeform 5"/>
            <p:cNvSpPr>
              <a:spLocks noChangeArrowheads="1"/>
            </p:cNvSpPr>
            <p:nvPr/>
          </p:nvSpPr>
          <p:spPr bwMode="auto">
            <a:xfrm>
              <a:off x="3125767" y="3832263"/>
              <a:ext cx="393389" cy="190224"/>
            </a:xfrm>
            <a:custGeom>
              <a:avLst/>
              <a:gdLst>
                <a:gd name="T0" fmla="*/ 1339 w 1340"/>
                <a:gd name="T1" fmla="*/ 454 h 649"/>
                <a:gd name="T2" fmla="*/ 1339 w 1340"/>
                <a:gd name="T3" fmla="*/ 454 h 649"/>
                <a:gd name="T4" fmla="*/ 540 w 1340"/>
                <a:gd name="T5" fmla="*/ 432 h 649"/>
                <a:gd name="T6" fmla="*/ 410 w 1340"/>
                <a:gd name="T7" fmla="*/ 389 h 649"/>
                <a:gd name="T8" fmla="*/ 260 w 1340"/>
                <a:gd name="T9" fmla="*/ 432 h 649"/>
                <a:gd name="T10" fmla="*/ 216 w 1340"/>
                <a:gd name="T11" fmla="*/ 540 h 649"/>
                <a:gd name="T12" fmla="*/ 324 w 1340"/>
                <a:gd name="T13" fmla="*/ 605 h 649"/>
                <a:gd name="T14" fmla="*/ 87 w 1340"/>
                <a:gd name="T15" fmla="*/ 583 h 649"/>
                <a:gd name="T16" fmla="*/ 43 w 1340"/>
                <a:gd name="T17" fmla="*/ 345 h 649"/>
                <a:gd name="T18" fmla="*/ 260 w 1340"/>
                <a:gd name="T19" fmla="*/ 216 h 649"/>
                <a:gd name="T20" fmla="*/ 195 w 1340"/>
                <a:gd name="T21" fmla="*/ 151 h 649"/>
                <a:gd name="T22" fmla="*/ 410 w 1340"/>
                <a:gd name="T23" fmla="*/ 195 h 649"/>
                <a:gd name="T24" fmla="*/ 1339 w 1340"/>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454"/>
                  </a:moveTo>
                  <a:lnTo>
                    <a:pt x="1339" y="454"/>
                  </a:lnTo>
                  <a:cubicBezTo>
                    <a:pt x="1080" y="518"/>
                    <a:pt x="799" y="518"/>
                    <a:pt x="540" y="432"/>
                  </a:cubicBezTo>
                  <a:cubicBezTo>
                    <a:pt x="497" y="410"/>
                    <a:pt x="454" y="410"/>
                    <a:pt x="410" y="389"/>
                  </a:cubicBezTo>
                  <a:cubicBezTo>
                    <a:pt x="367" y="389"/>
                    <a:pt x="302" y="389"/>
                    <a:pt x="260" y="432"/>
                  </a:cubicBezTo>
                  <a:cubicBezTo>
                    <a:pt x="238" y="454"/>
                    <a:pt x="195" y="497"/>
                    <a:pt x="216" y="540"/>
                  </a:cubicBezTo>
                  <a:cubicBezTo>
                    <a:pt x="238" y="583"/>
                    <a:pt x="281" y="627"/>
                    <a:pt x="324" y="605"/>
                  </a:cubicBezTo>
                  <a:cubicBezTo>
                    <a:pt x="260" y="627"/>
                    <a:pt x="151" y="648"/>
                    <a:pt x="87" y="583"/>
                  </a:cubicBezTo>
                  <a:cubicBezTo>
                    <a:pt x="22" y="518"/>
                    <a:pt x="0" y="410"/>
                    <a:pt x="43" y="345"/>
                  </a:cubicBezTo>
                  <a:cubicBezTo>
                    <a:pt x="87" y="259"/>
                    <a:pt x="173" y="216"/>
                    <a:pt x="260" y="216"/>
                  </a:cubicBezTo>
                  <a:cubicBezTo>
                    <a:pt x="238" y="195"/>
                    <a:pt x="195" y="173"/>
                    <a:pt x="195" y="151"/>
                  </a:cubicBezTo>
                  <a:cubicBezTo>
                    <a:pt x="130" y="0"/>
                    <a:pt x="389" y="173"/>
                    <a:pt x="410" y="195"/>
                  </a:cubicBezTo>
                  <a:cubicBezTo>
                    <a:pt x="648" y="345"/>
                    <a:pt x="1059" y="518"/>
                    <a:pt x="1339"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7" name="Freeform 6"/>
            <p:cNvSpPr>
              <a:spLocks noChangeArrowheads="1"/>
            </p:cNvSpPr>
            <p:nvPr/>
          </p:nvSpPr>
          <p:spPr bwMode="auto">
            <a:xfrm>
              <a:off x="3873722" y="3541103"/>
              <a:ext cx="647021" cy="665138"/>
            </a:xfrm>
            <a:custGeom>
              <a:avLst/>
              <a:gdLst>
                <a:gd name="T0" fmla="*/ 432 w 2204"/>
                <a:gd name="T1" fmla="*/ 1620 h 2268"/>
                <a:gd name="T2" fmla="*/ 432 w 2204"/>
                <a:gd name="T3" fmla="*/ 1620 h 2268"/>
                <a:gd name="T4" fmla="*/ 518 w 2204"/>
                <a:gd name="T5" fmla="*/ 2267 h 2268"/>
                <a:gd name="T6" fmla="*/ 1080 w 2204"/>
                <a:gd name="T7" fmla="*/ 1749 h 2268"/>
                <a:gd name="T8" fmla="*/ 1403 w 2204"/>
                <a:gd name="T9" fmla="*/ 1922 h 2268"/>
                <a:gd name="T10" fmla="*/ 1274 w 2204"/>
                <a:gd name="T11" fmla="*/ 1641 h 2268"/>
                <a:gd name="T12" fmla="*/ 1403 w 2204"/>
                <a:gd name="T13" fmla="*/ 1663 h 2268"/>
                <a:gd name="T14" fmla="*/ 1144 w 2204"/>
                <a:gd name="T15" fmla="*/ 950 h 2268"/>
                <a:gd name="T16" fmla="*/ 1361 w 2204"/>
                <a:gd name="T17" fmla="*/ 1015 h 2268"/>
                <a:gd name="T18" fmla="*/ 1468 w 2204"/>
                <a:gd name="T19" fmla="*/ 820 h 2268"/>
                <a:gd name="T20" fmla="*/ 1317 w 2204"/>
                <a:gd name="T21" fmla="*/ 906 h 2268"/>
                <a:gd name="T22" fmla="*/ 1188 w 2204"/>
                <a:gd name="T23" fmla="*/ 777 h 2268"/>
                <a:gd name="T24" fmla="*/ 1403 w 2204"/>
                <a:gd name="T25" fmla="*/ 302 h 2268"/>
                <a:gd name="T26" fmla="*/ 2203 w 2204"/>
                <a:gd name="T27" fmla="*/ 43 h 2268"/>
                <a:gd name="T28" fmla="*/ 1793 w 2204"/>
                <a:gd name="T29" fmla="*/ 0 h 2268"/>
                <a:gd name="T30" fmla="*/ 1576 w 2204"/>
                <a:gd name="T31" fmla="*/ 43 h 2268"/>
                <a:gd name="T32" fmla="*/ 864 w 2204"/>
                <a:gd name="T33" fmla="*/ 691 h 2268"/>
                <a:gd name="T34" fmla="*/ 0 w 2204"/>
                <a:gd name="T35" fmla="*/ 1728 h 2268"/>
                <a:gd name="T36" fmla="*/ 432 w 2204"/>
                <a:gd name="T37" fmla="*/ 1620 h 2268"/>
                <a:gd name="T38" fmla="*/ 950 w 2204"/>
                <a:gd name="T39" fmla="*/ 993 h 2268"/>
                <a:gd name="T40" fmla="*/ 950 w 2204"/>
                <a:gd name="T41" fmla="*/ 993 h 2268"/>
                <a:gd name="T42" fmla="*/ 1144 w 2204"/>
                <a:gd name="T43" fmla="*/ 453 h 2268"/>
                <a:gd name="T44" fmla="*/ 1339 w 2204"/>
                <a:gd name="T45" fmla="*/ 237 h 2268"/>
                <a:gd name="T46" fmla="*/ 1447 w 2204"/>
                <a:gd name="T47" fmla="*/ 172 h 2268"/>
                <a:gd name="T48" fmla="*/ 1598 w 2204"/>
                <a:gd name="T49" fmla="*/ 129 h 2268"/>
                <a:gd name="T50" fmla="*/ 1468 w 2204"/>
                <a:gd name="T51" fmla="*/ 172 h 2268"/>
                <a:gd name="T52" fmla="*/ 1339 w 2204"/>
                <a:gd name="T53" fmla="*/ 259 h 2268"/>
                <a:gd name="T54" fmla="*/ 1253 w 2204"/>
                <a:gd name="T55" fmla="*/ 345 h 2268"/>
                <a:gd name="T56" fmla="*/ 1166 w 2204"/>
                <a:gd name="T57" fmla="*/ 474 h 2268"/>
                <a:gd name="T58" fmla="*/ 971 w 2204"/>
                <a:gd name="T59" fmla="*/ 993 h 2268"/>
                <a:gd name="T60" fmla="*/ 864 w 2204"/>
                <a:gd name="T61" fmla="*/ 1555 h 2268"/>
                <a:gd name="T62" fmla="*/ 777 w 2204"/>
                <a:gd name="T63" fmla="*/ 1835 h 2268"/>
                <a:gd name="T64" fmla="*/ 648 w 2204"/>
                <a:gd name="T65" fmla="*/ 2073 h 2268"/>
                <a:gd name="T66" fmla="*/ 842 w 2204"/>
                <a:gd name="T67" fmla="*/ 1555 h 2268"/>
                <a:gd name="T68" fmla="*/ 950 w 2204"/>
                <a:gd name="T69" fmla="*/ 993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68">
                  <a:moveTo>
                    <a:pt x="432" y="1620"/>
                  </a:moveTo>
                  <a:lnTo>
                    <a:pt x="432" y="1620"/>
                  </a:lnTo>
                  <a:cubicBezTo>
                    <a:pt x="259" y="1792"/>
                    <a:pt x="669" y="2052"/>
                    <a:pt x="518" y="2267"/>
                  </a:cubicBezTo>
                  <a:cubicBezTo>
                    <a:pt x="691" y="2030"/>
                    <a:pt x="1101" y="2138"/>
                    <a:pt x="1080" y="1749"/>
                  </a:cubicBezTo>
                  <a:cubicBezTo>
                    <a:pt x="1209" y="1857"/>
                    <a:pt x="1253" y="1857"/>
                    <a:pt x="1403" y="1922"/>
                  </a:cubicBezTo>
                  <a:cubicBezTo>
                    <a:pt x="1296" y="1749"/>
                    <a:pt x="1274" y="1641"/>
                    <a:pt x="1274" y="1641"/>
                  </a:cubicBezTo>
                  <a:cubicBezTo>
                    <a:pt x="1339" y="1663"/>
                    <a:pt x="1403" y="1663"/>
                    <a:pt x="1403" y="1663"/>
                  </a:cubicBezTo>
                  <a:cubicBezTo>
                    <a:pt x="1253" y="1447"/>
                    <a:pt x="1144" y="1231"/>
                    <a:pt x="1144" y="950"/>
                  </a:cubicBezTo>
                  <a:cubicBezTo>
                    <a:pt x="1209" y="1015"/>
                    <a:pt x="1296" y="1058"/>
                    <a:pt x="1361" y="1015"/>
                  </a:cubicBezTo>
                  <a:cubicBezTo>
                    <a:pt x="1447" y="993"/>
                    <a:pt x="1490" y="885"/>
                    <a:pt x="1468" y="820"/>
                  </a:cubicBezTo>
                  <a:cubicBezTo>
                    <a:pt x="1447" y="885"/>
                    <a:pt x="1382" y="929"/>
                    <a:pt x="1317" y="906"/>
                  </a:cubicBezTo>
                  <a:cubicBezTo>
                    <a:pt x="1253" y="885"/>
                    <a:pt x="1209" y="842"/>
                    <a:pt x="1188" y="777"/>
                  </a:cubicBezTo>
                  <a:cubicBezTo>
                    <a:pt x="1123" y="604"/>
                    <a:pt x="1296" y="410"/>
                    <a:pt x="1403" y="302"/>
                  </a:cubicBezTo>
                  <a:cubicBezTo>
                    <a:pt x="1620" y="108"/>
                    <a:pt x="1922" y="43"/>
                    <a:pt x="2203" y="43"/>
                  </a:cubicBezTo>
                  <a:cubicBezTo>
                    <a:pt x="2073" y="43"/>
                    <a:pt x="1944" y="0"/>
                    <a:pt x="1793" y="0"/>
                  </a:cubicBezTo>
                  <a:cubicBezTo>
                    <a:pt x="1728" y="0"/>
                    <a:pt x="1641" y="21"/>
                    <a:pt x="1576" y="43"/>
                  </a:cubicBezTo>
                  <a:cubicBezTo>
                    <a:pt x="1253" y="129"/>
                    <a:pt x="1015" y="367"/>
                    <a:pt x="864" y="691"/>
                  </a:cubicBezTo>
                  <a:cubicBezTo>
                    <a:pt x="669" y="1079"/>
                    <a:pt x="410" y="1555"/>
                    <a:pt x="0" y="1728"/>
                  </a:cubicBezTo>
                  <a:cubicBezTo>
                    <a:pt x="151" y="1749"/>
                    <a:pt x="302" y="1684"/>
                    <a:pt x="432" y="1620"/>
                  </a:cubicBezTo>
                  <a:close/>
                  <a:moveTo>
                    <a:pt x="950" y="993"/>
                  </a:moveTo>
                  <a:lnTo>
                    <a:pt x="950" y="993"/>
                  </a:lnTo>
                  <a:cubicBezTo>
                    <a:pt x="994" y="799"/>
                    <a:pt x="1036" y="626"/>
                    <a:pt x="1144" y="453"/>
                  </a:cubicBezTo>
                  <a:cubicBezTo>
                    <a:pt x="1188" y="388"/>
                    <a:pt x="1253" y="302"/>
                    <a:pt x="1339" y="237"/>
                  </a:cubicBezTo>
                  <a:cubicBezTo>
                    <a:pt x="1382" y="215"/>
                    <a:pt x="1403" y="194"/>
                    <a:pt x="1447" y="172"/>
                  </a:cubicBezTo>
                  <a:cubicBezTo>
                    <a:pt x="1490" y="151"/>
                    <a:pt x="1533" y="129"/>
                    <a:pt x="1598" y="129"/>
                  </a:cubicBezTo>
                  <a:cubicBezTo>
                    <a:pt x="1533" y="129"/>
                    <a:pt x="1490" y="151"/>
                    <a:pt x="1468" y="172"/>
                  </a:cubicBezTo>
                  <a:cubicBezTo>
                    <a:pt x="1426" y="194"/>
                    <a:pt x="1382" y="215"/>
                    <a:pt x="1339" y="259"/>
                  </a:cubicBezTo>
                  <a:cubicBezTo>
                    <a:pt x="1317" y="280"/>
                    <a:pt x="1274" y="324"/>
                    <a:pt x="1253" y="345"/>
                  </a:cubicBezTo>
                  <a:cubicBezTo>
                    <a:pt x="1209" y="388"/>
                    <a:pt x="1188" y="432"/>
                    <a:pt x="1166" y="474"/>
                  </a:cubicBezTo>
                  <a:cubicBezTo>
                    <a:pt x="1058" y="626"/>
                    <a:pt x="1015" y="820"/>
                    <a:pt x="971" y="993"/>
                  </a:cubicBezTo>
                  <a:cubicBezTo>
                    <a:pt x="929" y="1188"/>
                    <a:pt x="907" y="1382"/>
                    <a:pt x="864" y="1555"/>
                  </a:cubicBezTo>
                  <a:cubicBezTo>
                    <a:pt x="842" y="1641"/>
                    <a:pt x="821" y="1749"/>
                    <a:pt x="777" y="1835"/>
                  </a:cubicBezTo>
                  <a:cubicBezTo>
                    <a:pt x="734" y="1922"/>
                    <a:pt x="691" y="1987"/>
                    <a:pt x="648" y="2073"/>
                  </a:cubicBezTo>
                  <a:cubicBezTo>
                    <a:pt x="734" y="1922"/>
                    <a:pt x="799" y="1728"/>
                    <a:pt x="842" y="1555"/>
                  </a:cubicBezTo>
                  <a:cubicBezTo>
                    <a:pt x="885" y="1361"/>
                    <a:pt x="907" y="1188"/>
                    <a:pt x="950" y="993"/>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8" name="Freeform 7"/>
            <p:cNvSpPr>
              <a:spLocks noChangeArrowheads="1"/>
            </p:cNvSpPr>
            <p:nvPr/>
          </p:nvSpPr>
          <p:spPr bwMode="auto">
            <a:xfrm>
              <a:off x="3620090" y="3724857"/>
              <a:ext cx="450327" cy="349391"/>
            </a:xfrm>
            <a:custGeom>
              <a:avLst/>
              <a:gdLst>
                <a:gd name="T0" fmla="*/ 648 w 1534"/>
                <a:gd name="T1" fmla="*/ 907 h 1189"/>
                <a:gd name="T2" fmla="*/ 648 w 1534"/>
                <a:gd name="T3" fmla="*/ 907 h 1189"/>
                <a:gd name="T4" fmla="*/ 389 w 1534"/>
                <a:gd name="T5" fmla="*/ 1188 h 1189"/>
                <a:gd name="T6" fmla="*/ 1533 w 1534"/>
                <a:gd name="T7" fmla="*/ 0 h 1189"/>
                <a:gd name="T8" fmla="*/ 0 w 1534"/>
                <a:gd name="T9" fmla="*/ 929 h 1189"/>
                <a:gd name="T10" fmla="*/ 648 w 1534"/>
                <a:gd name="T11" fmla="*/ 907 h 1189"/>
                <a:gd name="T12" fmla="*/ 626 w 1534"/>
                <a:gd name="T13" fmla="*/ 777 h 1189"/>
                <a:gd name="T14" fmla="*/ 626 w 1534"/>
                <a:gd name="T15" fmla="*/ 777 h 1189"/>
                <a:gd name="T16" fmla="*/ 864 w 1534"/>
                <a:gd name="T17" fmla="*/ 648 h 1189"/>
                <a:gd name="T18" fmla="*/ 1080 w 1534"/>
                <a:gd name="T19" fmla="*/ 518 h 1189"/>
                <a:gd name="T20" fmla="*/ 1274 w 1534"/>
                <a:gd name="T21" fmla="*/ 345 h 1189"/>
                <a:gd name="T22" fmla="*/ 1101 w 1534"/>
                <a:gd name="T23" fmla="*/ 518 h 1189"/>
                <a:gd name="T24" fmla="*/ 885 w 1534"/>
                <a:gd name="T25" fmla="*/ 670 h 1189"/>
                <a:gd name="T26" fmla="*/ 626 w 1534"/>
                <a:gd name="T27" fmla="*/ 799 h 1189"/>
                <a:gd name="T28" fmla="*/ 367 w 1534"/>
                <a:gd name="T29" fmla="*/ 864 h 1189"/>
                <a:gd name="T30" fmla="*/ 626 w 1534"/>
                <a:gd name="T31" fmla="*/ 777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89">
                  <a:moveTo>
                    <a:pt x="648" y="907"/>
                  </a:moveTo>
                  <a:lnTo>
                    <a:pt x="648" y="907"/>
                  </a:lnTo>
                  <a:cubicBezTo>
                    <a:pt x="605" y="994"/>
                    <a:pt x="410" y="1166"/>
                    <a:pt x="389" y="1188"/>
                  </a:cubicBezTo>
                  <a:cubicBezTo>
                    <a:pt x="821" y="1123"/>
                    <a:pt x="1361" y="345"/>
                    <a:pt x="1533" y="0"/>
                  </a:cubicBezTo>
                  <a:cubicBezTo>
                    <a:pt x="1123" y="453"/>
                    <a:pt x="583" y="777"/>
                    <a:pt x="0" y="929"/>
                  </a:cubicBezTo>
                  <a:cubicBezTo>
                    <a:pt x="194" y="1037"/>
                    <a:pt x="475" y="1015"/>
                    <a:pt x="648" y="907"/>
                  </a:cubicBezTo>
                  <a:close/>
                  <a:moveTo>
                    <a:pt x="626" y="777"/>
                  </a:moveTo>
                  <a:lnTo>
                    <a:pt x="626" y="777"/>
                  </a:lnTo>
                  <a:cubicBezTo>
                    <a:pt x="712" y="735"/>
                    <a:pt x="799" y="712"/>
                    <a:pt x="864" y="648"/>
                  </a:cubicBezTo>
                  <a:cubicBezTo>
                    <a:pt x="950" y="605"/>
                    <a:pt x="1015" y="562"/>
                    <a:pt x="1080" y="518"/>
                  </a:cubicBezTo>
                  <a:cubicBezTo>
                    <a:pt x="1144" y="453"/>
                    <a:pt x="1209" y="389"/>
                    <a:pt x="1274" y="345"/>
                  </a:cubicBezTo>
                  <a:cubicBezTo>
                    <a:pt x="1231" y="410"/>
                    <a:pt x="1166" y="475"/>
                    <a:pt x="1101" y="518"/>
                  </a:cubicBezTo>
                  <a:cubicBezTo>
                    <a:pt x="1037" y="583"/>
                    <a:pt x="950" y="626"/>
                    <a:pt x="885" y="670"/>
                  </a:cubicBezTo>
                  <a:cubicBezTo>
                    <a:pt x="799" y="712"/>
                    <a:pt x="712" y="756"/>
                    <a:pt x="626" y="799"/>
                  </a:cubicBezTo>
                  <a:cubicBezTo>
                    <a:pt x="562" y="821"/>
                    <a:pt x="453" y="842"/>
                    <a:pt x="367" y="864"/>
                  </a:cubicBezTo>
                  <a:cubicBezTo>
                    <a:pt x="453" y="842"/>
                    <a:pt x="540" y="821"/>
                    <a:pt x="626" y="77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9" name="Freeform 8"/>
            <p:cNvSpPr>
              <a:spLocks noChangeArrowheads="1"/>
            </p:cNvSpPr>
            <p:nvPr/>
          </p:nvSpPr>
          <p:spPr bwMode="auto">
            <a:xfrm>
              <a:off x="4317578" y="3609688"/>
              <a:ext cx="216106" cy="240691"/>
            </a:xfrm>
            <a:custGeom>
              <a:avLst/>
              <a:gdLst>
                <a:gd name="T0" fmla="*/ 734 w 735"/>
                <a:gd name="T1" fmla="*/ 0 h 822"/>
                <a:gd name="T2" fmla="*/ 734 w 735"/>
                <a:gd name="T3" fmla="*/ 0 h 822"/>
                <a:gd name="T4" fmla="*/ 216 w 735"/>
                <a:gd name="T5" fmla="*/ 692 h 822"/>
                <a:gd name="T6" fmla="*/ 734 w 735"/>
                <a:gd name="T7" fmla="*/ 0 h 822"/>
              </a:gdLst>
              <a:ahLst/>
              <a:cxnLst>
                <a:cxn ang="0">
                  <a:pos x="T0" y="T1"/>
                </a:cxn>
                <a:cxn ang="0">
                  <a:pos x="T2" y="T3"/>
                </a:cxn>
                <a:cxn ang="0">
                  <a:pos x="T4" y="T5"/>
                </a:cxn>
                <a:cxn ang="0">
                  <a:pos x="T6" y="T7"/>
                </a:cxn>
              </a:cxnLst>
              <a:rect l="0" t="0" r="r" b="b"/>
              <a:pathLst>
                <a:path w="735" h="822">
                  <a:moveTo>
                    <a:pt x="734" y="0"/>
                  </a:moveTo>
                  <a:lnTo>
                    <a:pt x="734" y="0"/>
                  </a:lnTo>
                  <a:cubicBezTo>
                    <a:pt x="734" y="0"/>
                    <a:pt x="432" y="821"/>
                    <a:pt x="216" y="692"/>
                  </a:cubicBezTo>
                  <a:cubicBezTo>
                    <a:pt x="0" y="562"/>
                    <a:pt x="734" y="0"/>
                    <a:pt x="734"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0" name="Freeform 9"/>
            <p:cNvSpPr>
              <a:spLocks noChangeArrowheads="1"/>
            </p:cNvSpPr>
            <p:nvPr/>
          </p:nvSpPr>
          <p:spPr bwMode="auto">
            <a:xfrm>
              <a:off x="4481923" y="3635568"/>
              <a:ext cx="152696" cy="221281"/>
            </a:xfrm>
            <a:custGeom>
              <a:avLst/>
              <a:gdLst>
                <a:gd name="T0" fmla="*/ 258 w 519"/>
                <a:gd name="T1" fmla="*/ 755 h 756"/>
                <a:gd name="T2" fmla="*/ 258 w 519"/>
                <a:gd name="T3" fmla="*/ 755 h 756"/>
                <a:gd name="T4" fmla="*/ 258 w 519"/>
                <a:gd name="T5" fmla="*/ 0 h 756"/>
                <a:gd name="T6" fmla="*/ 258 w 519"/>
                <a:gd name="T7" fmla="*/ 755 h 756"/>
              </a:gdLst>
              <a:ahLst/>
              <a:cxnLst>
                <a:cxn ang="0">
                  <a:pos x="T0" y="T1"/>
                </a:cxn>
                <a:cxn ang="0">
                  <a:pos x="T2" y="T3"/>
                </a:cxn>
                <a:cxn ang="0">
                  <a:pos x="T4" y="T5"/>
                </a:cxn>
                <a:cxn ang="0">
                  <a:pos x="T6" y="T7"/>
                </a:cxn>
              </a:cxnLst>
              <a:rect l="0" t="0" r="r" b="b"/>
              <a:pathLst>
                <a:path w="519" h="756">
                  <a:moveTo>
                    <a:pt x="258" y="755"/>
                  </a:moveTo>
                  <a:lnTo>
                    <a:pt x="258" y="755"/>
                  </a:lnTo>
                  <a:cubicBezTo>
                    <a:pt x="0" y="755"/>
                    <a:pt x="258" y="0"/>
                    <a:pt x="258" y="0"/>
                  </a:cubicBezTo>
                  <a:cubicBezTo>
                    <a:pt x="258" y="0"/>
                    <a:pt x="518" y="755"/>
                    <a:pt x="258" y="755"/>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1" name="Freeform 10"/>
            <p:cNvSpPr>
              <a:spLocks noChangeArrowheads="1"/>
            </p:cNvSpPr>
            <p:nvPr/>
          </p:nvSpPr>
          <p:spPr bwMode="auto">
            <a:xfrm>
              <a:off x="5229878" y="3591571"/>
              <a:ext cx="417975" cy="247161"/>
            </a:xfrm>
            <a:custGeom>
              <a:avLst/>
              <a:gdLst>
                <a:gd name="T0" fmla="*/ 1425 w 1426"/>
                <a:gd name="T1" fmla="*/ 475 h 844"/>
                <a:gd name="T2" fmla="*/ 1425 w 1426"/>
                <a:gd name="T3" fmla="*/ 475 h 844"/>
                <a:gd name="T4" fmla="*/ 1231 w 1426"/>
                <a:gd name="T5" fmla="*/ 260 h 844"/>
                <a:gd name="T6" fmla="*/ 950 w 1426"/>
                <a:gd name="T7" fmla="*/ 281 h 844"/>
                <a:gd name="T8" fmla="*/ 972 w 1426"/>
                <a:gd name="T9" fmla="*/ 173 h 844"/>
                <a:gd name="T10" fmla="*/ 842 w 1426"/>
                <a:gd name="T11" fmla="*/ 130 h 844"/>
                <a:gd name="T12" fmla="*/ 713 w 1426"/>
                <a:gd name="T13" fmla="*/ 216 h 844"/>
                <a:gd name="T14" fmla="*/ 648 w 1426"/>
                <a:gd name="T15" fmla="*/ 43 h 844"/>
                <a:gd name="T16" fmla="*/ 475 w 1426"/>
                <a:gd name="T17" fmla="*/ 43 h 844"/>
                <a:gd name="T18" fmla="*/ 540 w 1426"/>
                <a:gd name="T19" fmla="*/ 475 h 844"/>
                <a:gd name="T20" fmla="*/ 194 w 1426"/>
                <a:gd name="T21" fmla="*/ 713 h 844"/>
                <a:gd name="T22" fmla="*/ 0 w 1426"/>
                <a:gd name="T23" fmla="*/ 692 h 844"/>
                <a:gd name="T24" fmla="*/ 410 w 1426"/>
                <a:gd name="T25" fmla="*/ 821 h 844"/>
                <a:gd name="T26" fmla="*/ 993 w 1426"/>
                <a:gd name="T27" fmla="*/ 648 h 844"/>
                <a:gd name="T28" fmla="*/ 1188 w 1426"/>
                <a:gd name="T29" fmla="*/ 497 h 844"/>
                <a:gd name="T30" fmla="*/ 1425 w 1426"/>
                <a:gd name="T31" fmla="*/ 475 h 844"/>
                <a:gd name="T32" fmla="*/ 1145 w 1426"/>
                <a:gd name="T33" fmla="*/ 367 h 844"/>
                <a:gd name="T34" fmla="*/ 1145 w 1426"/>
                <a:gd name="T35" fmla="*/ 367 h 844"/>
                <a:gd name="T36" fmla="*/ 972 w 1426"/>
                <a:gd name="T37" fmla="*/ 497 h 844"/>
                <a:gd name="T38" fmla="*/ 821 w 1426"/>
                <a:gd name="T39" fmla="*/ 627 h 844"/>
                <a:gd name="T40" fmla="*/ 648 w 1426"/>
                <a:gd name="T41" fmla="*/ 713 h 844"/>
                <a:gd name="T42" fmla="*/ 432 w 1426"/>
                <a:gd name="T43" fmla="*/ 734 h 844"/>
                <a:gd name="T44" fmla="*/ 626 w 1426"/>
                <a:gd name="T45" fmla="*/ 713 h 844"/>
                <a:gd name="T46" fmla="*/ 756 w 1426"/>
                <a:gd name="T47" fmla="*/ 648 h 844"/>
                <a:gd name="T48" fmla="*/ 821 w 1426"/>
                <a:gd name="T49" fmla="*/ 540 h 844"/>
                <a:gd name="T50" fmla="*/ 886 w 1426"/>
                <a:gd name="T51" fmla="*/ 367 h 844"/>
                <a:gd name="T52" fmla="*/ 842 w 1426"/>
                <a:gd name="T53" fmla="*/ 562 h 844"/>
                <a:gd name="T54" fmla="*/ 821 w 1426"/>
                <a:gd name="T55" fmla="*/ 584 h 844"/>
                <a:gd name="T56" fmla="*/ 972 w 1426"/>
                <a:gd name="T57" fmla="*/ 475 h 844"/>
                <a:gd name="T58" fmla="*/ 1145 w 1426"/>
                <a:gd name="T59" fmla="*/ 367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425" y="475"/>
                  </a:moveTo>
                  <a:lnTo>
                    <a:pt x="1425" y="475"/>
                  </a:lnTo>
                  <a:cubicBezTo>
                    <a:pt x="1382" y="389"/>
                    <a:pt x="1317" y="302"/>
                    <a:pt x="1231" y="260"/>
                  </a:cubicBezTo>
                  <a:cubicBezTo>
                    <a:pt x="1145" y="238"/>
                    <a:pt x="1037" y="238"/>
                    <a:pt x="950" y="281"/>
                  </a:cubicBezTo>
                  <a:cubicBezTo>
                    <a:pt x="972" y="260"/>
                    <a:pt x="993" y="195"/>
                    <a:pt x="972" y="173"/>
                  </a:cubicBezTo>
                  <a:cubicBezTo>
                    <a:pt x="928" y="130"/>
                    <a:pt x="886" y="130"/>
                    <a:pt x="842" y="130"/>
                  </a:cubicBezTo>
                  <a:cubicBezTo>
                    <a:pt x="778" y="152"/>
                    <a:pt x="756" y="195"/>
                    <a:pt x="713" y="216"/>
                  </a:cubicBezTo>
                  <a:cubicBezTo>
                    <a:pt x="734" y="152"/>
                    <a:pt x="713" y="87"/>
                    <a:pt x="648" y="43"/>
                  </a:cubicBezTo>
                  <a:cubicBezTo>
                    <a:pt x="605" y="0"/>
                    <a:pt x="519" y="0"/>
                    <a:pt x="475" y="43"/>
                  </a:cubicBezTo>
                  <a:cubicBezTo>
                    <a:pt x="561" y="152"/>
                    <a:pt x="605" y="325"/>
                    <a:pt x="540" y="475"/>
                  </a:cubicBezTo>
                  <a:cubicBezTo>
                    <a:pt x="496" y="605"/>
                    <a:pt x="346" y="713"/>
                    <a:pt x="194" y="713"/>
                  </a:cubicBezTo>
                  <a:cubicBezTo>
                    <a:pt x="129" y="713"/>
                    <a:pt x="64" y="713"/>
                    <a:pt x="0" y="692"/>
                  </a:cubicBezTo>
                  <a:cubicBezTo>
                    <a:pt x="129" y="778"/>
                    <a:pt x="259" y="821"/>
                    <a:pt x="410" y="821"/>
                  </a:cubicBezTo>
                  <a:cubicBezTo>
                    <a:pt x="605" y="843"/>
                    <a:pt x="821" y="778"/>
                    <a:pt x="993" y="648"/>
                  </a:cubicBezTo>
                  <a:cubicBezTo>
                    <a:pt x="1058" y="605"/>
                    <a:pt x="1123" y="540"/>
                    <a:pt x="1188" y="497"/>
                  </a:cubicBezTo>
                  <a:cubicBezTo>
                    <a:pt x="1253" y="454"/>
                    <a:pt x="1339" y="454"/>
                    <a:pt x="1425" y="475"/>
                  </a:cubicBezTo>
                  <a:close/>
                  <a:moveTo>
                    <a:pt x="1145" y="367"/>
                  </a:moveTo>
                  <a:lnTo>
                    <a:pt x="1145" y="367"/>
                  </a:lnTo>
                  <a:cubicBezTo>
                    <a:pt x="1080" y="411"/>
                    <a:pt x="1037" y="432"/>
                    <a:pt x="972" y="497"/>
                  </a:cubicBezTo>
                  <a:cubicBezTo>
                    <a:pt x="928" y="540"/>
                    <a:pt x="886" y="584"/>
                    <a:pt x="821" y="627"/>
                  </a:cubicBezTo>
                  <a:cubicBezTo>
                    <a:pt x="778" y="670"/>
                    <a:pt x="713" y="713"/>
                    <a:pt x="648" y="713"/>
                  </a:cubicBezTo>
                  <a:cubicBezTo>
                    <a:pt x="561" y="734"/>
                    <a:pt x="496" y="734"/>
                    <a:pt x="432" y="734"/>
                  </a:cubicBezTo>
                  <a:cubicBezTo>
                    <a:pt x="496" y="734"/>
                    <a:pt x="561" y="734"/>
                    <a:pt x="626" y="713"/>
                  </a:cubicBezTo>
                  <a:cubicBezTo>
                    <a:pt x="669" y="692"/>
                    <a:pt x="713" y="670"/>
                    <a:pt x="756" y="648"/>
                  </a:cubicBezTo>
                  <a:cubicBezTo>
                    <a:pt x="778" y="627"/>
                    <a:pt x="799" y="584"/>
                    <a:pt x="821" y="540"/>
                  </a:cubicBezTo>
                  <a:cubicBezTo>
                    <a:pt x="864" y="497"/>
                    <a:pt x="886" y="432"/>
                    <a:pt x="886" y="367"/>
                  </a:cubicBezTo>
                  <a:cubicBezTo>
                    <a:pt x="907" y="432"/>
                    <a:pt x="886" y="497"/>
                    <a:pt x="842" y="562"/>
                  </a:cubicBezTo>
                  <a:cubicBezTo>
                    <a:pt x="842" y="562"/>
                    <a:pt x="842" y="584"/>
                    <a:pt x="821" y="584"/>
                  </a:cubicBezTo>
                  <a:cubicBezTo>
                    <a:pt x="886" y="562"/>
                    <a:pt x="928" y="519"/>
                    <a:pt x="972" y="475"/>
                  </a:cubicBezTo>
                  <a:cubicBezTo>
                    <a:pt x="1015" y="432"/>
                    <a:pt x="1080" y="389"/>
                    <a:pt x="1145" y="3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2" name="Freeform 11"/>
            <p:cNvSpPr>
              <a:spLocks noChangeArrowheads="1"/>
            </p:cNvSpPr>
            <p:nvPr/>
          </p:nvSpPr>
          <p:spPr bwMode="auto">
            <a:xfrm>
              <a:off x="5039654" y="3552749"/>
              <a:ext cx="931710" cy="406330"/>
            </a:xfrm>
            <a:custGeom>
              <a:avLst/>
              <a:gdLst>
                <a:gd name="T0" fmla="*/ 3131 w 3176"/>
                <a:gd name="T1" fmla="*/ 172 h 1383"/>
                <a:gd name="T2" fmla="*/ 3131 w 3176"/>
                <a:gd name="T3" fmla="*/ 172 h 1383"/>
                <a:gd name="T4" fmla="*/ 3110 w 3176"/>
                <a:gd name="T5" fmla="*/ 86 h 1383"/>
                <a:gd name="T6" fmla="*/ 2981 w 3176"/>
                <a:gd name="T7" fmla="*/ 108 h 1383"/>
                <a:gd name="T8" fmla="*/ 2959 w 3176"/>
                <a:gd name="T9" fmla="*/ 216 h 1383"/>
                <a:gd name="T10" fmla="*/ 2570 w 3176"/>
                <a:gd name="T11" fmla="*/ 454 h 1383"/>
                <a:gd name="T12" fmla="*/ 2117 w 3176"/>
                <a:gd name="T13" fmla="*/ 1188 h 1383"/>
                <a:gd name="T14" fmla="*/ 2138 w 3176"/>
                <a:gd name="T15" fmla="*/ 1036 h 1383"/>
                <a:gd name="T16" fmla="*/ 1944 w 3176"/>
                <a:gd name="T17" fmla="*/ 972 h 1383"/>
                <a:gd name="T18" fmla="*/ 1749 w 3176"/>
                <a:gd name="T19" fmla="*/ 1015 h 1383"/>
                <a:gd name="T20" fmla="*/ 1555 w 3176"/>
                <a:gd name="T21" fmla="*/ 1080 h 1383"/>
                <a:gd name="T22" fmla="*/ 1123 w 3176"/>
                <a:gd name="T23" fmla="*/ 1058 h 1383"/>
                <a:gd name="T24" fmla="*/ 0 w 3176"/>
                <a:gd name="T25" fmla="*/ 454 h 1383"/>
                <a:gd name="T26" fmla="*/ 1641 w 3176"/>
                <a:gd name="T27" fmla="*/ 1339 h 1383"/>
                <a:gd name="T28" fmla="*/ 2722 w 3176"/>
                <a:gd name="T29" fmla="*/ 1101 h 1383"/>
                <a:gd name="T30" fmla="*/ 3131 w 3176"/>
                <a:gd name="T31" fmla="*/ 172 h 1383"/>
                <a:gd name="T32" fmla="*/ 3089 w 3176"/>
                <a:gd name="T33" fmla="*/ 194 h 1383"/>
                <a:gd name="T34" fmla="*/ 3089 w 3176"/>
                <a:gd name="T35" fmla="*/ 194 h 1383"/>
                <a:gd name="T36" fmla="*/ 3067 w 3176"/>
                <a:gd name="T37" fmla="*/ 518 h 1383"/>
                <a:gd name="T38" fmla="*/ 2916 w 3176"/>
                <a:gd name="T39" fmla="*/ 821 h 1383"/>
                <a:gd name="T40" fmla="*/ 2678 w 3176"/>
                <a:gd name="T41" fmla="*/ 1058 h 1383"/>
                <a:gd name="T42" fmla="*/ 2376 w 3176"/>
                <a:gd name="T43" fmla="*/ 1209 h 1383"/>
                <a:gd name="T44" fmla="*/ 2657 w 3176"/>
                <a:gd name="T45" fmla="*/ 1036 h 1383"/>
                <a:gd name="T46" fmla="*/ 2894 w 3176"/>
                <a:gd name="T47" fmla="*/ 799 h 1383"/>
                <a:gd name="T48" fmla="*/ 3045 w 3176"/>
                <a:gd name="T49" fmla="*/ 518 h 1383"/>
                <a:gd name="T50" fmla="*/ 3089 w 3176"/>
                <a:gd name="T51" fmla="*/ 194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83">
                  <a:moveTo>
                    <a:pt x="3131" y="172"/>
                  </a:moveTo>
                  <a:lnTo>
                    <a:pt x="3131" y="172"/>
                  </a:lnTo>
                  <a:cubicBezTo>
                    <a:pt x="3131" y="151"/>
                    <a:pt x="3131" y="108"/>
                    <a:pt x="3110" y="86"/>
                  </a:cubicBezTo>
                  <a:cubicBezTo>
                    <a:pt x="3067" y="43"/>
                    <a:pt x="3002" y="65"/>
                    <a:pt x="2981" y="108"/>
                  </a:cubicBezTo>
                  <a:cubicBezTo>
                    <a:pt x="2959" y="151"/>
                    <a:pt x="2981" y="194"/>
                    <a:pt x="2959" y="216"/>
                  </a:cubicBezTo>
                  <a:cubicBezTo>
                    <a:pt x="2851" y="0"/>
                    <a:pt x="2613" y="194"/>
                    <a:pt x="2570" y="454"/>
                  </a:cubicBezTo>
                  <a:cubicBezTo>
                    <a:pt x="2505" y="756"/>
                    <a:pt x="2376" y="1015"/>
                    <a:pt x="2117" y="1188"/>
                  </a:cubicBezTo>
                  <a:cubicBezTo>
                    <a:pt x="2181" y="1145"/>
                    <a:pt x="2181" y="1080"/>
                    <a:pt x="2138" y="1036"/>
                  </a:cubicBezTo>
                  <a:cubicBezTo>
                    <a:pt x="2073" y="972"/>
                    <a:pt x="2008" y="972"/>
                    <a:pt x="1944" y="972"/>
                  </a:cubicBezTo>
                  <a:cubicBezTo>
                    <a:pt x="1879" y="993"/>
                    <a:pt x="1814" y="1015"/>
                    <a:pt x="1749" y="1015"/>
                  </a:cubicBezTo>
                  <a:cubicBezTo>
                    <a:pt x="1685" y="1036"/>
                    <a:pt x="1620" y="1058"/>
                    <a:pt x="1555" y="1080"/>
                  </a:cubicBezTo>
                  <a:cubicBezTo>
                    <a:pt x="1404" y="1080"/>
                    <a:pt x="1274" y="1080"/>
                    <a:pt x="1123" y="1058"/>
                  </a:cubicBezTo>
                  <a:cubicBezTo>
                    <a:pt x="712" y="1015"/>
                    <a:pt x="259" y="799"/>
                    <a:pt x="0" y="454"/>
                  </a:cubicBezTo>
                  <a:cubicBezTo>
                    <a:pt x="410" y="993"/>
                    <a:pt x="950" y="1274"/>
                    <a:pt x="1641" y="1339"/>
                  </a:cubicBezTo>
                  <a:cubicBezTo>
                    <a:pt x="2008" y="1382"/>
                    <a:pt x="2419" y="1318"/>
                    <a:pt x="2722" y="1101"/>
                  </a:cubicBezTo>
                  <a:cubicBezTo>
                    <a:pt x="3045" y="886"/>
                    <a:pt x="3175" y="540"/>
                    <a:pt x="3131" y="172"/>
                  </a:cubicBezTo>
                  <a:close/>
                  <a:moveTo>
                    <a:pt x="3089" y="194"/>
                  </a:moveTo>
                  <a:lnTo>
                    <a:pt x="3089" y="194"/>
                  </a:lnTo>
                  <a:cubicBezTo>
                    <a:pt x="3089" y="302"/>
                    <a:pt x="3089" y="431"/>
                    <a:pt x="3067" y="518"/>
                  </a:cubicBezTo>
                  <a:cubicBezTo>
                    <a:pt x="3024" y="626"/>
                    <a:pt x="2981" y="734"/>
                    <a:pt x="2916" y="821"/>
                  </a:cubicBezTo>
                  <a:cubicBezTo>
                    <a:pt x="2851" y="907"/>
                    <a:pt x="2764" y="993"/>
                    <a:pt x="2678" y="1058"/>
                  </a:cubicBezTo>
                  <a:cubicBezTo>
                    <a:pt x="2592" y="1123"/>
                    <a:pt x="2484" y="1166"/>
                    <a:pt x="2376" y="1209"/>
                  </a:cubicBezTo>
                  <a:cubicBezTo>
                    <a:pt x="2484" y="1166"/>
                    <a:pt x="2570" y="1101"/>
                    <a:pt x="2657" y="1036"/>
                  </a:cubicBezTo>
                  <a:cubicBezTo>
                    <a:pt x="2743" y="972"/>
                    <a:pt x="2829" y="886"/>
                    <a:pt x="2894" y="799"/>
                  </a:cubicBezTo>
                  <a:cubicBezTo>
                    <a:pt x="2959" y="734"/>
                    <a:pt x="3002" y="626"/>
                    <a:pt x="3045" y="518"/>
                  </a:cubicBezTo>
                  <a:cubicBezTo>
                    <a:pt x="3067" y="410"/>
                    <a:pt x="3089" y="302"/>
                    <a:pt x="3089" y="19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3" name="Freeform 12"/>
            <p:cNvSpPr>
              <a:spLocks noChangeArrowheads="1"/>
            </p:cNvSpPr>
            <p:nvPr/>
          </p:nvSpPr>
          <p:spPr bwMode="auto">
            <a:xfrm>
              <a:off x="5590915" y="3832263"/>
              <a:ext cx="399860" cy="190224"/>
            </a:xfrm>
            <a:custGeom>
              <a:avLst/>
              <a:gdLst>
                <a:gd name="T0" fmla="*/ 0 w 1362"/>
                <a:gd name="T1" fmla="*/ 454 h 649"/>
                <a:gd name="T2" fmla="*/ 0 w 1362"/>
                <a:gd name="T3" fmla="*/ 454 h 649"/>
                <a:gd name="T4" fmla="*/ 820 w 1362"/>
                <a:gd name="T5" fmla="*/ 432 h 649"/>
                <a:gd name="T6" fmla="*/ 950 w 1362"/>
                <a:gd name="T7" fmla="*/ 389 h 649"/>
                <a:gd name="T8" fmla="*/ 1080 w 1362"/>
                <a:gd name="T9" fmla="*/ 432 h 649"/>
                <a:gd name="T10" fmla="*/ 1145 w 1362"/>
                <a:gd name="T11" fmla="*/ 540 h 649"/>
                <a:gd name="T12" fmla="*/ 1015 w 1362"/>
                <a:gd name="T13" fmla="*/ 605 h 649"/>
                <a:gd name="T14" fmla="*/ 1275 w 1362"/>
                <a:gd name="T15" fmla="*/ 583 h 649"/>
                <a:gd name="T16" fmla="*/ 1317 w 1362"/>
                <a:gd name="T17" fmla="*/ 345 h 649"/>
                <a:gd name="T18" fmla="*/ 1102 w 1362"/>
                <a:gd name="T19" fmla="*/ 216 h 649"/>
                <a:gd name="T20" fmla="*/ 1166 w 1362"/>
                <a:gd name="T21" fmla="*/ 151 h 649"/>
                <a:gd name="T22" fmla="*/ 950 w 1362"/>
                <a:gd name="T23" fmla="*/ 195 h 649"/>
                <a:gd name="T24" fmla="*/ 0 w 1362"/>
                <a:gd name="T25" fmla="*/ 45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454"/>
                  </a:moveTo>
                  <a:lnTo>
                    <a:pt x="0" y="454"/>
                  </a:lnTo>
                  <a:cubicBezTo>
                    <a:pt x="281" y="518"/>
                    <a:pt x="540" y="518"/>
                    <a:pt x="820" y="432"/>
                  </a:cubicBezTo>
                  <a:cubicBezTo>
                    <a:pt x="864" y="410"/>
                    <a:pt x="907" y="410"/>
                    <a:pt x="950" y="389"/>
                  </a:cubicBezTo>
                  <a:cubicBezTo>
                    <a:pt x="993" y="389"/>
                    <a:pt x="1037" y="389"/>
                    <a:pt x="1080" y="432"/>
                  </a:cubicBezTo>
                  <a:cubicBezTo>
                    <a:pt x="1123" y="454"/>
                    <a:pt x="1145" y="497"/>
                    <a:pt x="1145" y="540"/>
                  </a:cubicBezTo>
                  <a:cubicBezTo>
                    <a:pt x="1123" y="583"/>
                    <a:pt x="1058" y="627"/>
                    <a:pt x="1015" y="605"/>
                  </a:cubicBezTo>
                  <a:cubicBezTo>
                    <a:pt x="1102" y="627"/>
                    <a:pt x="1210" y="648"/>
                    <a:pt x="1275" y="583"/>
                  </a:cubicBezTo>
                  <a:cubicBezTo>
                    <a:pt x="1339" y="518"/>
                    <a:pt x="1361" y="410"/>
                    <a:pt x="1317" y="345"/>
                  </a:cubicBezTo>
                  <a:cubicBezTo>
                    <a:pt x="1275" y="259"/>
                    <a:pt x="1188" y="216"/>
                    <a:pt x="1102" y="216"/>
                  </a:cubicBezTo>
                  <a:cubicBezTo>
                    <a:pt x="1123" y="195"/>
                    <a:pt x="1166" y="173"/>
                    <a:pt x="1166" y="151"/>
                  </a:cubicBezTo>
                  <a:cubicBezTo>
                    <a:pt x="1231" y="0"/>
                    <a:pt x="972" y="173"/>
                    <a:pt x="950" y="195"/>
                  </a:cubicBezTo>
                  <a:cubicBezTo>
                    <a:pt x="691" y="345"/>
                    <a:pt x="302" y="518"/>
                    <a:pt x="0" y="45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4" name="Freeform 13"/>
            <p:cNvSpPr>
              <a:spLocks noChangeArrowheads="1"/>
            </p:cNvSpPr>
            <p:nvPr/>
          </p:nvSpPr>
          <p:spPr bwMode="auto">
            <a:xfrm>
              <a:off x="4595798" y="3541103"/>
              <a:ext cx="640550" cy="665138"/>
            </a:xfrm>
            <a:custGeom>
              <a:avLst/>
              <a:gdLst>
                <a:gd name="T0" fmla="*/ 2182 w 2183"/>
                <a:gd name="T1" fmla="*/ 1728 h 2268"/>
                <a:gd name="T2" fmla="*/ 2182 w 2183"/>
                <a:gd name="T3" fmla="*/ 1728 h 2268"/>
                <a:gd name="T4" fmla="*/ 1339 w 2183"/>
                <a:gd name="T5" fmla="*/ 691 h 2268"/>
                <a:gd name="T6" fmla="*/ 626 w 2183"/>
                <a:gd name="T7" fmla="*/ 43 h 2268"/>
                <a:gd name="T8" fmla="*/ 410 w 2183"/>
                <a:gd name="T9" fmla="*/ 0 h 2268"/>
                <a:gd name="T10" fmla="*/ 0 w 2183"/>
                <a:gd name="T11" fmla="*/ 43 h 2268"/>
                <a:gd name="T12" fmla="*/ 778 w 2183"/>
                <a:gd name="T13" fmla="*/ 302 h 2268"/>
                <a:gd name="T14" fmla="*/ 1015 w 2183"/>
                <a:gd name="T15" fmla="*/ 777 h 2268"/>
                <a:gd name="T16" fmla="*/ 886 w 2183"/>
                <a:gd name="T17" fmla="*/ 906 h 2268"/>
                <a:gd name="T18" fmla="*/ 734 w 2183"/>
                <a:gd name="T19" fmla="*/ 820 h 2268"/>
                <a:gd name="T20" fmla="*/ 821 w 2183"/>
                <a:gd name="T21" fmla="*/ 1015 h 2268"/>
                <a:gd name="T22" fmla="*/ 1037 w 2183"/>
                <a:gd name="T23" fmla="*/ 950 h 2268"/>
                <a:gd name="T24" fmla="*/ 778 w 2183"/>
                <a:gd name="T25" fmla="*/ 1663 h 2268"/>
                <a:gd name="T26" fmla="*/ 929 w 2183"/>
                <a:gd name="T27" fmla="*/ 1641 h 2268"/>
                <a:gd name="T28" fmla="*/ 799 w 2183"/>
                <a:gd name="T29" fmla="*/ 1922 h 2268"/>
                <a:gd name="T30" fmla="*/ 1123 w 2183"/>
                <a:gd name="T31" fmla="*/ 1749 h 2268"/>
                <a:gd name="T32" fmla="*/ 1663 w 2183"/>
                <a:gd name="T33" fmla="*/ 2267 h 2268"/>
                <a:gd name="T34" fmla="*/ 1771 w 2183"/>
                <a:gd name="T35" fmla="*/ 1620 h 2268"/>
                <a:gd name="T36" fmla="*/ 2182 w 2183"/>
                <a:gd name="T37" fmla="*/ 1728 h 2268"/>
                <a:gd name="T38" fmla="*/ 1339 w 2183"/>
                <a:gd name="T39" fmla="*/ 1555 h 2268"/>
                <a:gd name="T40" fmla="*/ 1339 w 2183"/>
                <a:gd name="T41" fmla="*/ 1555 h 2268"/>
                <a:gd name="T42" fmla="*/ 1555 w 2183"/>
                <a:gd name="T43" fmla="*/ 2073 h 2268"/>
                <a:gd name="T44" fmla="*/ 1425 w 2183"/>
                <a:gd name="T45" fmla="*/ 1835 h 2268"/>
                <a:gd name="T46" fmla="*/ 1318 w 2183"/>
                <a:gd name="T47" fmla="*/ 1555 h 2268"/>
                <a:gd name="T48" fmla="*/ 1210 w 2183"/>
                <a:gd name="T49" fmla="*/ 993 h 2268"/>
                <a:gd name="T50" fmla="*/ 1037 w 2183"/>
                <a:gd name="T51" fmla="*/ 474 h 2268"/>
                <a:gd name="T52" fmla="*/ 951 w 2183"/>
                <a:gd name="T53" fmla="*/ 345 h 2268"/>
                <a:gd name="T54" fmla="*/ 842 w 2183"/>
                <a:gd name="T55" fmla="*/ 259 h 2268"/>
                <a:gd name="T56" fmla="*/ 734 w 2183"/>
                <a:gd name="T57" fmla="*/ 172 h 2268"/>
                <a:gd name="T58" fmla="*/ 605 w 2183"/>
                <a:gd name="T59" fmla="*/ 129 h 2268"/>
                <a:gd name="T60" fmla="*/ 734 w 2183"/>
                <a:gd name="T61" fmla="*/ 172 h 2268"/>
                <a:gd name="T62" fmla="*/ 864 w 2183"/>
                <a:gd name="T63" fmla="*/ 237 h 2268"/>
                <a:gd name="T64" fmla="*/ 1058 w 2183"/>
                <a:gd name="T65" fmla="*/ 453 h 2268"/>
                <a:gd name="T66" fmla="*/ 1253 w 2183"/>
                <a:gd name="T67" fmla="*/ 993 h 2268"/>
                <a:gd name="T68" fmla="*/ 1339 w 2183"/>
                <a:gd name="T69" fmla="*/ 1555 h 2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68">
                  <a:moveTo>
                    <a:pt x="2182" y="1728"/>
                  </a:moveTo>
                  <a:lnTo>
                    <a:pt x="2182" y="1728"/>
                  </a:lnTo>
                  <a:cubicBezTo>
                    <a:pt x="1771" y="1555"/>
                    <a:pt x="1512" y="1079"/>
                    <a:pt x="1339" y="691"/>
                  </a:cubicBezTo>
                  <a:cubicBezTo>
                    <a:pt x="1188" y="367"/>
                    <a:pt x="951" y="129"/>
                    <a:pt x="626" y="43"/>
                  </a:cubicBezTo>
                  <a:cubicBezTo>
                    <a:pt x="562" y="21"/>
                    <a:pt x="475" y="0"/>
                    <a:pt x="410" y="0"/>
                  </a:cubicBezTo>
                  <a:cubicBezTo>
                    <a:pt x="259" y="0"/>
                    <a:pt x="130" y="43"/>
                    <a:pt x="0" y="43"/>
                  </a:cubicBezTo>
                  <a:cubicBezTo>
                    <a:pt x="281" y="43"/>
                    <a:pt x="583" y="108"/>
                    <a:pt x="778" y="302"/>
                  </a:cubicBezTo>
                  <a:cubicBezTo>
                    <a:pt x="907" y="410"/>
                    <a:pt x="1080" y="604"/>
                    <a:pt x="1015" y="777"/>
                  </a:cubicBezTo>
                  <a:cubicBezTo>
                    <a:pt x="993" y="842"/>
                    <a:pt x="951" y="885"/>
                    <a:pt x="886" y="906"/>
                  </a:cubicBezTo>
                  <a:cubicBezTo>
                    <a:pt x="821" y="929"/>
                    <a:pt x="734" y="885"/>
                    <a:pt x="734" y="820"/>
                  </a:cubicBezTo>
                  <a:cubicBezTo>
                    <a:pt x="713" y="885"/>
                    <a:pt x="756" y="993"/>
                    <a:pt x="821" y="1015"/>
                  </a:cubicBezTo>
                  <a:cubicBezTo>
                    <a:pt x="907" y="1058"/>
                    <a:pt x="993" y="1015"/>
                    <a:pt x="1037" y="950"/>
                  </a:cubicBezTo>
                  <a:cubicBezTo>
                    <a:pt x="1058" y="1231"/>
                    <a:pt x="951" y="1447"/>
                    <a:pt x="778" y="1663"/>
                  </a:cubicBezTo>
                  <a:cubicBezTo>
                    <a:pt x="778" y="1663"/>
                    <a:pt x="864" y="1663"/>
                    <a:pt x="929" y="1641"/>
                  </a:cubicBezTo>
                  <a:cubicBezTo>
                    <a:pt x="929" y="1641"/>
                    <a:pt x="907" y="1749"/>
                    <a:pt x="799" y="1922"/>
                  </a:cubicBezTo>
                  <a:cubicBezTo>
                    <a:pt x="951" y="1857"/>
                    <a:pt x="993" y="1857"/>
                    <a:pt x="1123" y="1749"/>
                  </a:cubicBezTo>
                  <a:cubicBezTo>
                    <a:pt x="1101" y="2138"/>
                    <a:pt x="1512" y="2030"/>
                    <a:pt x="1663" y="2267"/>
                  </a:cubicBezTo>
                  <a:cubicBezTo>
                    <a:pt x="1512" y="2052"/>
                    <a:pt x="1944" y="1792"/>
                    <a:pt x="1771" y="1620"/>
                  </a:cubicBezTo>
                  <a:cubicBezTo>
                    <a:pt x="1901" y="1684"/>
                    <a:pt x="2030" y="1749"/>
                    <a:pt x="2182" y="1728"/>
                  </a:cubicBezTo>
                  <a:close/>
                  <a:moveTo>
                    <a:pt x="1339" y="1555"/>
                  </a:moveTo>
                  <a:lnTo>
                    <a:pt x="1339" y="1555"/>
                  </a:lnTo>
                  <a:cubicBezTo>
                    <a:pt x="1383" y="1728"/>
                    <a:pt x="1469" y="1922"/>
                    <a:pt x="1555" y="2073"/>
                  </a:cubicBezTo>
                  <a:cubicBezTo>
                    <a:pt x="1512" y="1987"/>
                    <a:pt x="1469" y="1922"/>
                    <a:pt x="1425" y="1835"/>
                  </a:cubicBezTo>
                  <a:cubicBezTo>
                    <a:pt x="1383" y="1749"/>
                    <a:pt x="1339" y="1641"/>
                    <a:pt x="1318" y="1555"/>
                  </a:cubicBezTo>
                  <a:cubicBezTo>
                    <a:pt x="1274" y="1382"/>
                    <a:pt x="1253" y="1188"/>
                    <a:pt x="1210" y="993"/>
                  </a:cubicBezTo>
                  <a:cubicBezTo>
                    <a:pt x="1188" y="820"/>
                    <a:pt x="1123" y="626"/>
                    <a:pt x="1037" y="474"/>
                  </a:cubicBezTo>
                  <a:cubicBezTo>
                    <a:pt x="1015" y="432"/>
                    <a:pt x="972" y="388"/>
                    <a:pt x="951" y="345"/>
                  </a:cubicBezTo>
                  <a:cubicBezTo>
                    <a:pt x="929" y="324"/>
                    <a:pt x="886" y="280"/>
                    <a:pt x="842" y="259"/>
                  </a:cubicBezTo>
                  <a:cubicBezTo>
                    <a:pt x="821" y="215"/>
                    <a:pt x="778" y="194"/>
                    <a:pt x="734" y="172"/>
                  </a:cubicBezTo>
                  <a:cubicBezTo>
                    <a:pt x="691" y="151"/>
                    <a:pt x="648" y="129"/>
                    <a:pt x="605" y="129"/>
                  </a:cubicBezTo>
                  <a:cubicBezTo>
                    <a:pt x="648" y="129"/>
                    <a:pt x="691" y="151"/>
                    <a:pt x="734" y="172"/>
                  </a:cubicBezTo>
                  <a:cubicBezTo>
                    <a:pt x="778" y="194"/>
                    <a:pt x="821" y="215"/>
                    <a:pt x="864" y="237"/>
                  </a:cubicBezTo>
                  <a:cubicBezTo>
                    <a:pt x="929" y="302"/>
                    <a:pt x="993" y="388"/>
                    <a:pt x="1058" y="453"/>
                  </a:cubicBezTo>
                  <a:cubicBezTo>
                    <a:pt x="1145" y="626"/>
                    <a:pt x="1210" y="799"/>
                    <a:pt x="1253" y="993"/>
                  </a:cubicBezTo>
                  <a:cubicBezTo>
                    <a:pt x="1274" y="1188"/>
                    <a:pt x="1296" y="1361"/>
                    <a:pt x="1339" y="155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5" name="Freeform 14"/>
            <p:cNvSpPr>
              <a:spLocks noChangeArrowheads="1"/>
            </p:cNvSpPr>
            <p:nvPr/>
          </p:nvSpPr>
          <p:spPr bwMode="auto">
            <a:xfrm>
              <a:off x="5039654" y="3724857"/>
              <a:ext cx="456797" cy="349391"/>
            </a:xfrm>
            <a:custGeom>
              <a:avLst/>
              <a:gdLst>
                <a:gd name="T0" fmla="*/ 1555 w 1556"/>
                <a:gd name="T1" fmla="*/ 929 h 1189"/>
                <a:gd name="T2" fmla="*/ 1555 w 1556"/>
                <a:gd name="T3" fmla="*/ 929 h 1189"/>
                <a:gd name="T4" fmla="*/ 0 w 1556"/>
                <a:gd name="T5" fmla="*/ 0 h 1189"/>
                <a:gd name="T6" fmla="*/ 1144 w 1556"/>
                <a:gd name="T7" fmla="*/ 1188 h 1189"/>
                <a:gd name="T8" fmla="*/ 907 w 1556"/>
                <a:gd name="T9" fmla="*/ 907 h 1189"/>
                <a:gd name="T10" fmla="*/ 1555 w 1556"/>
                <a:gd name="T11" fmla="*/ 929 h 1189"/>
                <a:gd name="T12" fmla="*/ 1167 w 1556"/>
                <a:gd name="T13" fmla="*/ 864 h 1189"/>
                <a:gd name="T14" fmla="*/ 1167 w 1556"/>
                <a:gd name="T15" fmla="*/ 864 h 1189"/>
                <a:gd name="T16" fmla="*/ 907 w 1556"/>
                <a:gd name="T17" fmla="*/ 799 h 1189"/>
                <a:gd name="T18" fmla="*/ 670 w 1556"/>
                <a:gd name="T19" fmla="*/ 670 h 1189"/>
                <a:gd name="T20" fmla="*/ 453 w 1556"/>
                <a:gd name="T21" fmla="*/ 518 h 1189"/>
                <a:gd name="T22" fmla="*/ 259 w 1556"/>
                <a:gd name="T23" fmla="*/ 345 h 1189"/>
                <a:gd name="T24" fmla="*/ 453 w 1556"/>
                <a:gd name="T25" fmla="*/ 518 h 1189"/>
                <a:gd name="T26" fmla="*/ 670 w 1556"/>
                <a:gd name="T27" fmla="*/ 648 h 1189"/>
                <a:gd name="T28" fmla="*/ 929 w 1556"/>
                <a:gd name="T29" fmla="*/ 777 h 1189"/>
                <a:gd name="T30" fmla="*/ 1167 w 1556"/>
                <a:gd name="T31" fmla="*/ 864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89">
                  <a:moveTo>
                    <a:pt x="1555" y="929"/>
                  </a:moveTo>
                  <a:lnTo>
                    <a:pt x="1555" y="929"/>
                  </a:lnTo>
                  <a:cubicBezTo>
                    <a:pt x="950" y="777"/>
                    <a:pt x="410" y="453"/>
                    <a:pt x="0" y="0"/>
                  </a:cubicBezTo>
                  <a:cubicBezTo>
                    <a:pt x="173" y="345"/>
                    <a:pt x="712" y="1123"/>
                    <a:pt x="1144" y="1188"/>
                  </a:cubicBezTo>
                  <a:cubicBezTo>
                    <a:pt x="1144" y="1166"/>
                    <a:pt x="950" y="994"/>
                    <a:pt x="907" y="907"/>
                  </a:cubicBezTo>
                  <a:cubicBezTo>
                    <a:pt x="1080" y="1015"/>
                    <a:pt x="1361" y="1037"/>
                    <a:pt x="1555" y="929"/>
                  </a:cubicBezTo>
                  <a:close/>
                  <a:moveTo>
                    <a:pt x="1167" y="864"/>
                  </a:moveTo>
                  <a:lnTo>
                    <a:pt x="1167" y="864"/>
                  </a:lnTo>
                  <a:cubicBezTo>
                    <a:pt x="1080" y="842"/>
                    <a:pt x="994" y="821"/>
                    <a:pt x="907" y="799"/>
                  </a:cubicBezTo>
                  <a:cubicBezTo>
                    <a:pt x="821" y="756"/>
                    <a:pt x="735" y="712"/>
                    <a:pt x="670" y="670"/>
                  </a:cubicBezTo>
                  <a:cubicBezTo>
                    <a:pt x="583" y="626"/>
                    <a:pt x="518" y="583"/>
                    <a:pt x="453" y="518"/>
                  </a:cubicBezTo>
                  <a:cubicBezTo>
                    <a:pt x="389" y="475"/>
                    <a:pt x="324" y="410"/>
                    <a:pt x="259" y="345"/>
                  </a:cubicBezTo>
                  <a:cubicBezTo>
                    <a:pt x="324" y="389"/>
                    <a:pt x="389" y="453"/>
                    <a:pt x="453" y="518"/>
                  </a:cubicBezTo>
                  <a:cubicBezTo>
                    <a:pt x="540" y="562"/>
                    <a:pt x="605" y="605"/>
                    <a:pt x="670" y="648"/>
                  </a:cubicBezTo>
                  <a:cubicBezTo>
                    <a:pt x="756" y="712"/>
                    <a:pt x="842" y="735"/>
                    <a:pt x="929" y="777"/>
                  </a:cubicBezTo>
                  <a:cubicBezTo>
                    <a:pt x="994" y="821"/>
                    <a:pt x="1080" y="842"/>
                    <a:pt x="1167" y="864"/>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16" name="Freeform 15"/>
            <p:cNvSpPr>
              <a:spLocks noChangeArrowheads="1"/>
            </p:cNvSpPr>
            <p:nvPr/>
          </p:nvSpPr>
          <p:spPr bwMode="auto">
            <a:xfrm>
              <a:off x="4584151" y="3609688"/>
              <a:ext cx="216106" cy="240691"/>
            </a:xfrm>
            <a:custGeom>
              <a:avLst/>
              <a:gdLst>
                <a:gd name="T0" fmla="*/ 0 w 735"/>
                <a:gd name="T1" fmla="*/ 0 h 822"/>
                <a:gd name="T2" fmla="*/ 0 w 735"/>
                <a:gd name="T3" fmla="*/ 0 h 822"/>
                <a:gd name="T4" fmla="*/ 518 w 735"/>
                <a:gd name="T5" fmla="*/ 692 h 822"/>
                <a:gd name="T6" fmla="*/ 0 w 735"/>
                <a:gd name="T7" fmla="*/ 0 h 822"/>
              </a:gdLst>
              <a:ahLst/>
              <a:cxnLst>
                <a:cxn ang="0">
                  <a:pos x="T0" y="T1"/>
                </a:cxn>
                <a:cxn ang="0">
                  <a:pos x="T2" y="T3"/>
                </a:cxn>
                <a:cxn ang="0">
                  <a:pos x="T4" y="T5"/>
                </a:cxn>
                <a:cxn ang="0">
                  <a:pos x="T6" y="T7"/>
                </a:cxn>
              </a:cxnLst>
              <a:rect l="0" t="0" r="r" b="b"/>
              <a:pathLst>
                <a:path w="735" h="822">
                  <a:moveTo>
                    <a:pt x="0" y="0"/>
                  </a:moveTo>
                  <a:lnTo>
                    <a:pt x="0" y="0"/>
                  </a:lnTo>
                  <a:cubicBezTo>
                    <a:pt x="0" y="0"/>
                    <a:pt x="302" y="821"/>
                    <a:pt x="518" y="692"/>
                  </a:cubicBezTo>
                  <a:cubicBezTo>
                    <a:pt x="734" y="562"/>
                    <a:pt x="0" y="0"/>
                    <a:pt x="0"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grpSp>
        <p:nvGrpSpPr>
          <p:cNvPr id="17" name="Group 16"/>
          <p:cNvGrpSpPr/>
          <p:nvPr userDrawn="1"/>
        </p:nvGrpSpPr>
        <p:grpSpPr>
          <a:xfrm>
            <a:off x="3959326" y="183176"/>
            <a:ext cx="1197890" cy="281348"/>
            <a:chOff x="3125767" y="739503"/>
            <a:chExt cx="2865008" cy="672901"/>
          </a:xfrm>
        </p:grpSpPr>
        <p:sp>
          <p:nvSpPr>
            <p:cNvPr id="19" name="Freeform 18"/>
            <p:cNvSpPr>
              <a:spLocks noChangeArrowheads="1"/>
            </p:cNvSpPr>
            <p:nvPr/>
          </p:nvSpPr>
          <p:spPr bwMode="auto">
            <a:xfrm>
              <a:off x="5229878" y="1107010"/>
              <a:ext cx="417975" cy="247161"/>
            </a:xfrm>
            <a:custGeom>
              <a:avLst/>
              <a:gdLst>
                <a:gd name="T0" fmla="*/ 1188 w 1426"/>
                <a:gd name="T1" fmla="*/ 346 h 844"/>
                <a:gd name="T2" fmla="*/ 1188 w 1426"/>
                <a:gd name="T3" fmla="*/ 346 h 844"/>
                <a:gd name="T4" fmla="*/ 993 w 1426"/>
                <a:gd name="T5" fmla="*/ 194 h 844"/>
                <a:gd name="T6" fmla="*/ 410 w 1426"/>
                <a:gd name="T7" fmla="*/ 21 h 844"/>
                <a:gd name="T8" fmla="*/ 0 w 1426"/>
                <a:gd name="T9" fmla="*/ 173 h 844"/>
                <a:gd name="T10" fmla="*/ 194 w 1426"/>
                <a:gd name="T11" fmla="*/ 151 h 844"/>
                <a:gd name="T12" fmla="*/ 540 w 1426"/>
                <a:gd name="T13" fmla="*/ 388 h 844"/>
                <a:gd name="T14" fmla="*/ 475 w 1426"/>
                <a:gd name="T15" fmla="*/ 820 h 844"/>
                <a:gd name="T16" fmla="*/ 648 w 1426"/>
                <a:gd name="T17" fmla="*/ 799 h 844"/>
                <a:gd name="T18" fmla="*/ 713 w 1426"/>
                <a:gd name="T19" fmla="*/ 626 h 844"/>
                <a:gd name="T20" fmla="*/ 842 w 1426"/>
                <a:gd name="T21" fmla="*/ 713 h 844"/>
                <a:gd name="T22" fmla="*/ 972 w 1426"/>
                <a:gd name="T23" fmla="*/ 691 h 844"/>
                <a:gd name="T24" fmla="*/ 950 w 1426"/>
                <a:gd name="T25" fmla="*/ 561 h 844"/>
                <a:gd name="T26" fmla="*/ 1231 w 1426"/>
                <a:gd name="T27" fmla="*/ 583 h 844"/>
                <a:gd name="T28" fmla="*/ 1425 w 1426"/>
                <a:gd name="T29" fmla="*/ 367 h 844"/>
                <a:gd name="T30" fmla="*/ 1188 w 1426"/>
                <a:gd name="T31" fmla="*/ 346 h 844"/>
                <a:gd name="T32" fmla="*/ 972 w 1426"/>
                <a:gd name="T33" fmla="*/ 388 h 844"/>
                <a:gd name="T34" fmla="*/ 972 w 1426"/>
                <a:gd name="T35" fmla="*/ 388 h 844"/>
                <a:gd name="T36" fmla="*/ 821 w 1426"/>
                <a:gd name="T37" fmla="*/ 259 h 844"/>
                <a:gd name="T38" fmla="*/ 842 w 1426"/>
                <a:gd name="T39" fmla="*/ 302 h 844"/>
                <a:gd name="T40" fmla="*/ 886 w 1426"/>
                <a:gd name="T41" fmla="*/ 497 h 844"/>
                <a:gd name="T42" fmla="*/ 821 w 1426"/>
                <a:gd name="T43" fmla="*/ 302 h 844"/>
                <a:gd name="T44" fmla="*/ 756 w 1426"/>
                <a:gd name="T45" fmla="*/ 194 h 844"/>
                <a:gd name="T46" fmla="*/ 626 w 1426"/>
                <a:gd name="T47" fmla="*/ 151 h 844"/>
                <a:gd name="T48" fmla="*/ 432 w 1426"/>
                <a:gd name="T49" fmla="*/ 129 h 844"/>
                <a:gd name="T50" fmla="*/ 648 w 1426"/>
                <a:gd name="T51" fmla="*/ 129 h 844"/>
                <a:gd name="T52" fmla="*/ 821 w 1426"/>
                <a:gd name="T53" fmla="*/ 238 h 844"/>
                <a:gd name="T54" fmla="*/ 972 w 1426"/>
                <a:gd name="T55" fmla="*/ 367 h 844"/>
                <a:gd name="T56" fmla="*/ 1145 w 1426"/>
                <a:gd name="T57" fmla="*/ 475 h 844"/>
                <a:gd name="T58" fmla="*/ 972 w 1426"/>
                <a:gd name="T59" fmla="*/ 388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6" h="844">
                  <a:moveTo>
                    <a:pt x="1188" y="346"/>
                  </a:moveTo>
                  <a:lnTo>
                    <a:pt x="1188" y="346"/>
                  </a:lnTo>
                  <a:cubicBezTo>
                    <a:pt x="1123" y="302"/>
                    <a:pt x="1058" y="259"/>
                    <a:pt x="993" y="194"/>
                  </a:cubicBezTo>
                  <a:cubicBezTo>
                    <a:pt x="821" y="65"/>
                    <a:pt x="605" y="0"/>
                    <a:pt x="410" y="21"/>
                  </a:cubicBezTo>
                  <a:cubicBezTo>
                    <a:pt x="259" y="43"/>
                    <a:pt x="129" y="86"/>
                    <a:pt x="0" y="173"/>
                  </a:cubicBezTo>
                  <a:cubicBezTo>
                    <a:pt x="64" y="151"/>
                    <a:pt x="129" y="151"/>
                    <a:pt x="194" y="151"/>
                  </a:cubicBezTo>
                  <a:cubicBezTo>
                    <a:pt x="346" y="151"/>
                    <a:pt x="496" y="259"/>
                    <a:pt x="540" y="388"/>
                  </a:cubicBezTo>
                  <a:cubicBezTo>
                    <a:pt x="605" y="518"/>
                    <a:pt x="561" y="713"/>
                    <a:pt x="475" y="820"/>
                  </a:cubicBezTo>
                  <a:cubicBezTo>
                    <a:pt x="519" y="843"/>
                    <a:pt x="605" y="843"/>
                    <a:pt x="648" y="799"/>
                  </a:cubicBezTo>
                  <a:cubicBezTo>
                    <a:pt x="713" y="778"/>
                    <a:pt x="734" y="691"/>
                    <a:pt x="713" y="626"/>
                  </a:cubicBezTo>
                  <a:cubicBezTo>
                    <a:pt x="756" y="670"/>
                    <a:pt x="778" y="691"/>
                    <a:pt x="842" y="713"/>
                  </a:cubicBezTo>
                  <a:cubicBezTo>
                    <a:pt x="886" y="734"/>
                    <a:pt x="928" y="734"/>
                    <a:pt x="972" y="691"/>
                  </a:cubicBezTo>
                  <a:cubicBezTo>
                    <a:pt x="993" y="648"/>
                    <a:pt x="972" y="605"/>
                    <a:pt x="950" y="561"/>
                  </a:cubicBezTo>
                  <a:cubicBezTo>
                    <a:pt x="1037" y="605"/>
                    <a:pt x="1145" y="626"/>
                    <a:pt x="1231" y="583"/>
                  </a:cubicBezTo>
                  <a:cubicBezTo>
                    <a:pt x="1317" y="561"/>
                    <a:pt x="1382" y="475"/>
                    <a:pt x="1425" y="367"/>
                  </a:cubicBezTo>
                  <a:cubicBezTo>
                    <a:pt x="1339" y="411"/>
                    <a:pt x="1253" y="388"/>
                    <a:pt x="1188" y="346"/>
                  </a:cubicBezTo>
                  <a:close/>
                  <a:moveTo>
                    <a:pt x="972" y="388"/>
                  </a:moveTo>
                  <a:lnTo>
                    <a:pt x="972" y="388"/>
                  </a:lnTo>
                  <a:cubicBezTo>
                    <a:pt x="928" y="346"/>
                    <a:pt x="886" y="302"/>
                    <a:pt x="821" y="259"/>
                  </a:cubicBezTo>
                  <a:cubicBezTo>
                    <a:pt x="842" y="281"/>
                    <a:pt x="842" y="281"/>
                    <a:pt x="842" y="302"/>
                  </a:cubicBezTo>
                  <a:cubicBezTo>
                    <a:pt x="886" y="346"/>
                    <a:pt x="907" y="432"/>
                    <a:pt x="886" y="497"/>
                  </a:cubicBezTo>
                  <a:cubicBezTo>
                    <a:pt x="886" y="432"/>
                    <a:pt x="864" y="367"/>
                    <a:pt x="821" y="302"/>
                  </a:cubicBezTo>
                  <a:cubicBezTo>
                    <a:pt x="799" y="281"/>
                    <a:pt x="778" y="238"/>
                    <a:pt x="756" y="194"/>
                  </a:cubicBezTo>
                  <a:cubicBezTo>
                    <a:pt x="713" y="173"/>
                    <a:pt x="669" y="173"/>
                    <a:pt x="626" y="151"/>
                  </a:cubicBezTo>
                  <a:cubicBezTo>
                    <a:pt x="561" y="129"/>
                    <a:pt x="496" y="129"/>
                    <a:pt x="432" y="129"/>
                  </a:cubicBezTo>
                  <a:cubicBezTo>
                    <a:pt x="496" y="108"/>
                    <a:pt x="561" y="108"/>
                    <a:pt x="648" y="129"/>
                  </a:cubicBezTo>
                  <a:cubicBezTo>
                    <a:pt x="713" y="151"/>
                    <a:pt x="778" y="194"/>
                    <a:pt x="821" y="238"/>
                  </a:cubicBezTo>
                  <a:cubicBezTo>
                    <a:pt x="886" y="281"/>
                    <a:pt x="928" y="324"/>
                    <a:pt x="972" y="367"/>
                  </a:cubicBezTo>
                  <a:cubicBezTo>
                    <a:pt x="1037" y="411"/>
                    <a:pt x="1080" y="453"/>
                    <a:pt x="1145" y="475"/>
                  </a:cubicBezTo>
                  <a:cubicBezTo>
                    <a:pt x="1080" y="475"/>
                    <a:pt x="1015" y="432"/>
                    <a:pt x="972" y="388"/>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0" name="Freeform 19"/>
            <p:cNvSpPr>
              <a:spLocks noChangeArrowheads="1"/>
            </p:cNvSpPr>
            <p:nvPr/>
          </p:nvSpPr>
          <p:spPr bwMode="auto">
            <a:xfrm>
              <a:off x="5039654" y="993135"/>
              <a:ext cx="931710" cy="399859"/>
            </a:xfrm>
            <a:custGeom>
              <a:avLst/>
              <a:gdLst>
                <a:gd name="T0" fmla="*/ 2722 w 3176"/>
                <a:gd name="T1" fmla="*/ 259 h 1362"/>
                <a:gd name="T2" fmla="*/ 2722 w 3176"/>
                <a:gd name="T3" fmla="*/ 259 h 1362"/>
                <a:gd name="T4" fmla="*/ 1641 w 3176"/>
                <a:gd name="T5" fmla="*/ 43 h 1362"/>
                <a:gd name="T6" fmla="*/ 0 w 3176"/>
                <a:gd name="T7" fmla="*/ 907 h 1362"/>
                <a:gd name="T8" fmla="*/ 1123 w 3176"/>
                <a:gd name="T9" fmla="*/ 324 h 1362"/>
                <a:gd name="T10" fmla="*/ 1555 w 3176"/>
                <a:gd name="T11" fmla="*/ 303 h 1362"/>
                <a:gd name="T12" fmla="*/ 1749 w 3176"/>
                <a:gd name="T13" fmla="*/ 345 h 1362"/>
                <a:gd name="T14" fmla="*/ 1944 w 3176"/>
                <a:gd name="T15" fmla="*/ 410 h 1362"/>
                <a:gd name="T16" fmla="*/ 2138 w 3176"/>
                <a:gd name="T17" fmla="*/ 345 h 1362"/>
                <a:gd name="T18" fmla="*/ 2117 w 3176"/>
                <a:gd name="T19" fmla="*/ 195 h 1362"/>
                <a:gd name="T20" fmla="*/ 2570 w 3176"/>
                <a:gd name="T21" fmla="*/ 907 h 1362"/>
                <a:gd name="T22" fmla="*/ 2959 w 3176"/>
                <a:gd name="T23" fmla="*/ 1167 h 1362"/>
                <a:gd name="T24" fmla="*/ 2981 w 3176"/>
                <a:gd name="T25" fmla="*/ 1274 h 1362"/>
                <a:gd name="T26" fmla="*/ 3110 w 3176"/>
                <a:gd name="T27" fmla="*/ 1296 h 1362"/>
                <a:gd name="T28" fmla="*/ 3131 w 3176"/>
                <a:gd name="T29" fmla="*/ 1188 h 1362"/>
                <a:gd name="T30" fmla="*/ 2722 w 3176"/>
                <a:gd name="T31" fmla="*/ 259 h 1362"/>
                <a:gd name="T32" fmla="*/ 3045 w 3176"/>
                <a:gd name="T33" fmla="*/ 842 h 1362"/>
                <a:gd name="T34" fmla="*/ 3045 w 3176"/>
                <a:gd name="T35" fmla="*/ 842 h 1362"/>
                <a:gd name="T36" fmla="*/ 2894 w 3176"/>
                <a:gd name="T37" fmla="*/ 562 h 1362"/>
                <a:gd name="T38" fmla="*/ 2657 w 3176"/>
                <a:gd name="T39" fmla="*/ 345 h 1362"/>
                <a:gd name="T40" fmla="*/ 2376 w 3176"/>
                <a:gd name="T41" fmla="*/ 173 h 1362"/>
                <a:gd name="T42" fmla="*/ 2678 w 3176"/>
                <a:gd name="T43" fmla="*/ 324 h 1362"/>
                <a:gd name="T44" fmla="*/ 2916 w 3176"/>
                <a:gd name="T45" fmla="*/ 540 h 1362"/>
                <a:gd name="T46" fmla="*/ 3067 w 3176"/>
                <a:gd name="T47" fmla="*/ 842 h 1362"/>
                <a:gd name="T48" fmla="*/ 3089 w 3176"/>
                <a:gd name="T49" fmla="*/ 1167 h 1362"/>
                <a:gd name="T50" fmla="*/ 3045 w 3176"/>
                <a:gd name="T51" fmla="*/ 842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6" h="1362">
                  <a:moveTo>
                    <a:pt x="2722" y="259"/>
                  </a:moveTo>
                  <a:lnTo>
                    <a:pt x="2722" y="259"/>
                  </a:lnTo>
                  <a:cubicBezTo>
                    <a:pt x="2419" y="43"/>
                    <a:pt x="2008" y="0"/>
                    <a:pt x="1641" y="43"/>
                  </a:cubicBezTo>
                  <a:cubicBezTo>
                    <a:pt x="950" y="108"/>
                    <a:pt x="410" y="389"/>
                    <a:pt x="0" y="907"/>
                  </a:cubicBezTo>
                  <a:cubicBezTo>
                    <a:pt x="259" y="583"/>
                    <a:pt x="712" y="368"/>
                    <a:pt x="1123" y="324"/>
                  </a:cubicBezTo>
                  <a:cubicBezTo>
                    <a:pt x="1274" y="303"/>
                    <a:pt x="1404" y="281"/>
                    <a:pt x="1555" y="303"/>
                  </a:cubicBezTo>
                  <a:cubicBezTo>
                    <a:pt x="1620" y="303"/>
                    <a:pt x="1685" y="324"/>
                    <a:pt x="1749" y="345"/>
                  </a:cubicBezTo>
                  <a:cubicBezTo>
                    <a:pt x="1814" y="368"/>
                    <a:pt x="1879" y="389"/>
                    <a:pt x="1944" y="410"/>
                  </a:cubicBezTo>
                  <a:cubicBezTo>
                    <a:pt x="2008" y="410"/>
                    <a:pt x="2073" y="389"/>
                    <a:pt x="2138" y="345"/>
                  </a:cubicBezTo>
                  <a:cubicBezTo>
                    <a:pt x="2181" y="303"/>
                    <a:pt x="2181" y="216"/>
                    <a:pt x="2117" y="195"/>
                  </a:cubicBezTo>
                  <a:cubicBezTo>
                    <a:pt x="2376" y="368"/>
                    <a:pt x="2505" y="627"/>
                    <a:pt x="2570" y="907"/>
                  </a:cubicBezTo>
                  <a:cubicBezTo>
                    <a:pt x="2613" y="1188"/>
                    <a:pt x="2851" y="1361"/>
                    <a:pt x="2959" y="1167"/>
                  </a:cubicBezTo>
                  <a:cubicBezTo>
                    <a:pt x="2981" y="1188"/>
                    <a:pt x="2959" y="1232"/>
                    <a:pt x="2981" y="1274"/>
                  </a:cubicBezTo>
                  <a:cubicBezTo>
                    <a:pt x="3002" y="1318"/>
                    <a:pt x="3067" y="1339"/>
                    <a:pt x="3110" y="1296"/>
                  </a:cubicBezTo>
                  <a:cubicBezTo>
                    <a:pt x="3131" y="1253"/>
                    <a:pt x="3131" y="1232"/>
                    <a:pt x="3131" y="1188"/>
                  </a:cubicBezTo>
                  <a:cubicBezTo>
                    <a:pt x="3175" y="821"/>
                    <a:pt x="3045" y="475"/>
                    <a:pt x="2722" y="259"/>
                  </a:cubicBezTo>
                  <a:close/>
                  <a:moveTo>
                    <a:pt x="3045" y="842"/>
                  </a:moveTo>
                  <a:lnTo>
                    <a:pt x="3045" y="842"/>
                  </a:lnTo>
                  <a:cubicBezTo>
                    <a:pt x="3002" y="756"/>
                    <a:pt x="2959" y="648"/>
                    <a:pt x="2894" y="562"/>
                  </a:cubicBezTo>
                  <a:cubicBezTo>
                    <a:pt x="2829" y="475"/>
                    <a:pt x="2743" y="410"/>
                    <a:pt x="2657" y="345"/>
                  </a:cubicBezTo>
                  <a:cubicBezTo>
                    <a:pt x="2570" y="259"/>
                    <a:pt x="2484" y="216"/>
                    <a:pt x="2376" y="173"/>
                  </a:cubicBezTo>
                  <a:cubicBezTo>
                    <a:pt x="2484" y="195"/>
                    <a:pt x="2592" y="259"/>
                    <a:pt x="2678" y="324"/>
                  </a:cubicBezTo>
                  <a:cubicBezTo>
                    <a:pt x="2764" y="389"/>
                    <a:pt x="2851" y="454"/>
                    <a:pt x="2916" y="540"/>
                  </a:cubicBezTo>
                  <a:cubicBezTo>
                    <a:pt x="2981" y="627"/>
                    <a:pt x="3024" y="735"/>
                    <a:pt x="3067" y="842"/>
                  </a:cubicBezTo>
                  <a:cubicBezTo>
                    <a:pt x="3089" y="950"/>
                    <a:pt x="3089" y="1059"/>
                    <a:pt x="3089" y="1167"/>
                  </a:cubicBezTo>
                  <a:cubicBezTo>
                    <a:pt x="3089" y="1059"/>
                    <a:pt x="3067" y="950"/>
                    <a:pt x="3045" y="84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1" name="Freeform 20"/>
            <p:cNvSpPr>
              <a:spLocks noChangeArrowheads="1"/>
            </p:cNvSpPr>
            <p:nvPr/>
          </p:nvSpPr>
          <p:spPr bwMode="auto">
            <a:xfrm>
              <a:off x="5590915" y="929727"/>
              <a:ext cx="399860" cy="190224"/>
            </a:xfrm>
            <a:custGeom>
              <a:avLst/>
              <a:gdLst>
                <a:gd name="T0" fmla="*/ 0 w 1362"/>
                <a:gd name="T1" fmla="*/ 194 h 649"/>
                <a:gd name="T2" fmla="*/ 0 w 1362"/>
                <a:gd name="T3" fmla="*/ 194 h 649"/>
                <a:gd name="T4" fmla="*/ 820 w 1362"/>
                <a:gd name="T5" fmla="*/ 216 h 649"/>
                <a:gd name="T6" fmla="*/ 950 w 1362"/>
                <a:gd name="T7" fmla="*/ 238 h 649"/>
                <a:gd name="T8" fmla="*/ 1080 w 1362"/>
                <a:gd name="T9" fmla="*/ 216 h 649"/>
                <a:gd name="T10" fmla="*/ 1145 w 1362"/>
                <a:gd name="T11" fmla="*/ 87 h 649"/>
                <a:gd name="T12" fmla="*/ 1015 w 1362"/>
                <a:gd name="T13" fmla="*/ 43 h 649"/>
                <a:gd name="T14" fmla="*/ 1275 w 1362"/>
                <a:gd name="T15" fmla="*/ 65 h 649"/>
                <a:gd name="T16" fmla="*/ 1317 w 1362"/>
                <a:gd name="T17" fmla="*/ 302 h 649"/>
                <a:gd name="T18" fmla="*/ 1102 w 1362"/>
                <a:gd name="T19" fmla="*/ 432 h 649"/>
                <a:gd name="T20" fmla="*/ 1166 w 1362"/>
                <a:gd name="T21" fmla="*/ 497 h 649"/>
                <a:gd name="T22" fmla="*/ 950 w 1362"/>
                <a:gd name="T23" fmla="*/ 454 h 649"/>
                <a:gd name="T24" fmla="*/ 0 w 1362"/>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2" h="649">
                  <a:moveTo>
                    <a:pt x="0" y="194"/>
                  </a:moveTo>
                  <a:lnTo>
                    <a:pt x="0" y="194"/>
                  </a:lnTo>
                  <a:cubicBezTo>
                    <a:pt x="281" y="130"/>
                    <a:pt x="540" y="130"/>
                    <a:pt x="820" y="216"/>
                  </a:cubicBezTo>
                  <a:cubicBezTo>
                    <a:pt x="864" y="216"/>
                    <a:pt x="907" y="238"/>
                    <a:pt x="950" y="238"/>
                  </a:cubicBezTo>
                  <a:cubicBezTo>
                    <a:pt x="993" y="259"/>
                    <a:pt x="1037" y="238"/>
                    <a:pt x="1080" y="216"/>
                  </a:cubicBezTo>
                  <a:cubicBezTo>
                    <a:pt x="1123" y="194"/>
                    <a:pt x="1145" y="152"/>
                    <a:pt x="1145" y="87"/>
                  </a:cubicBezTo>
                  <a:cubicBezTo>
                    <a:pt x="1123" y="43"/>
                    <a:pt x="1058" y="22"/>
                    <a:pt x="1015" y="43"/>
                  </a:cubicBezTo>
                  <a:cubicBezTo>
                    <a:pt x="1102" y="0"/>
                    <a:pt x="1210" y="0"/>
                    <a:pt x="1275" y="65"/>
                  </a:cubicBezTo>
                  <a:cubicBezTo>
                    <a:pt x="1339" y="130"/>
                    <a:pt x="1361" y="216"/>
                    <a:pt x="1317" y="302"/>
                  </a:cubicBezTo>
                  <a:cubicBezTo>
                    <a:pt x="1275" y="389"/>
                    <a:pt x="1188" y="432"/>
                    <a:pt x="1102" y="432"/>
                  </a:cubicBezTo>
                  <a:cubicBezTo>
                    <a:pt x="1123" y="432"/>
                    <a:pt x="1166" y="454"/>
                    <a:pt x="1166" y="497"/>
                  </a:cubicBezTo>
                  <a:cubicBezTo>
                    <a:pt x="1231" y="648"/>
                    <a:pt x="972" y="475"/>
                    <a:pt x="950" y="454"/>
                  </a:cubicBezTo>
                  <a:cubicBezTo>
                    <a:pt x="691" y="302"/>
                    <a:pt x="302" y="130"/>
                    <a:pt x="0"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2" name="Freeform 21"/>
            <p:cNvSpPr>
              <a:spLocks noChangeArrowheads="1"/>
            </p:cNvSpPr>
            <p:nvPr/>
          </p:nvSpPr>
          <p:spPr bwMode="auto">
            <a:xfrm>
              <a:off x="4595798" y="739503"/>
              <a:ext cx="640550" cy="672901"/>
            </a:xfrm>
            <a:custGeom>
              <a:avLst/>
              <a:gdLst>
                <a:gd name="T0" fmla="*/ 1771 w 2183"/>
                <a:gd name="T1" fmla="*/ 670 h 2291"/>
                <a:gd name="T2" fmla="*/ 1771 w 2183"/>
                <a:gd name="T3" fmla="*/ 670 h 2291"/>
                <a:gd name="T4" fmla="*/ 1663 w 2183"/>
                <a:gd name="T5" fmla="*/ 0 h 2291"/>
                <a:gd name="T6" fmla="*/ 1123 w 2183"/>
                <a:gd name="T7" fmla="*/ 540 h 2291"/>
                <a:gd name="T8" fmla="*/ 799 w 2183"/>
                <a:gd name="T9" fmla="*/ 368 h 2291"/>
                <a:gd name="T10" fmla="*/ 929 w 2183"/>
                <a:gd name="T11" fmla="*/ 648 h 2291"/>
                <a:gd name="T12" fmla="*/ 778 w 2183"/>
                <a:gd name="T13" fmla="*/ 627 h 2291"/>
                <a:gd name="T14" fmla="*/ 1037 w 2183"/>
                <a:gd name="T15" fmla="*/ 1318 h 2291"/>
                <a:gd name="T16" fmla="*/ 821 w 2183"/>
                <a:gd name="T17" fmla="*/ 1253 h 2291"/>
                <a:gd name="T18" fmla="*/ 734 w 2183"/>
                <a:gd name="T19" fmla="*/ 1469 h 2291"/>
                <a:gd name="T20" fmla="*/ 886 w 2183"/>
                <a:gd name="T21" fmla="*/ 1382 h 2291"/>
                <a:gd name="T22" fmla="*/ 1015 w 2183"/>
                <a:gd name="T23" fmla="*/ 1512 h 2291"/>
                <a:gd name="T24" fmla="*/ 778 w 2183"/>
                <a:gd name="T25" fmla="*/ 1966 h 2291"/>
                <a:gd name="T26" fmla="*/ 0 w 2183"/>
                <a:gd name="T27" fmla="*/ 2246 h 2291"/>
                <a:gd name="T28" fmla="*/ 410 w 2183"/>
                <a:gd name="T29" fmla="*/ 2268 h 2291"/>
                <a:gd name="T30" fmla="*/ 626 w 2183"/>
                <a:gd name="T31" fmla="*/ 2246 h 2291"/>
                <a:gd name="T32" fmla="*/ 1339 w 2183"/>
                <a:gd name="T33" fmla="*/ 1577 h 2291"/>
                <a:gd name="T34" fmla="*/ 2182 w 2183"/>
                <a:gd name="T35" fmla="*/ 540 h 2291"/>
                <a:gd name="T36" fmla="*/ 1771 w 2183"/>
                <a:gd name="T37" fmla="*/ 670 h 2291"/>
                <a:gd name="T38" fmla="*/ 1253 w 2183"/>
                <a:gd name="T39" fmla="*/ 1296 h 2291"/>
                <a:gd name="T40" fmla="*/ 1253 w 2183"/>
                <a:gd name="T41" fmla="*/ 1296 h 2291"/>
                <a:gd name="T42" fmla="*/ 1058 w 2183"/>
                <a:gd name="T43" fmla="*/ 1814 h 2291"/>
                <a:gd name="T44" fmla="*/ 864 w 2183"/>
                <a:gd name="T45" fmla="*/ 2031 h 2291"/>
                <a:gd name="T46" fmla="*/ 734 w 2183"/>
                <a:gd name="T47" fmla="*/ 2117 h 2291"/>
                <a:gd name="T48" fmla="*/ 605 w 2183"/>
                <a:gd name="T49" fmla="*/ 2160 h 2291"/>
                <a:gd name="T50" fmla="*/ 734 w 2183"/>
                <a:gd name="T51" fmla="*/ 2117 h 2291"/>
                <a:gd name="T52" fmla="*/ 842 w 2183"/>
                <a:gd name="T53" fmla="*/ 2031 h 2291"/>
                <a:gd name="T54" fmla="*/ 951 w 2183"/>
                <a:gd name="T55" fmla="*/ 1923 h 2291"/>
                <a:gd name="T56" fmla="*/ 1037 w 2183"/>
                <a:gd name="T57" fmla="*/ 1814 h 2291"/>
                <a:gd name="T58" fmla="*/ 1210 w 2183"/>
                <a:gd name="T59" fmla="*/ 1274 h 2291"/>
                <a:gd name="T60" fmla="*/ 1318 w 2183"/>
                <a:gd name="T61" fmla="*/ 713 h 2291"/>
                <a:gd name="T62" fmla="*/ 1425 w 2183"/>
                <a:gd name="T63" fmla="*/ 454 h 2291"/>
                <a:gd name="T64" fmla="*/ 1555 w 2183"/>
                <a:gd name="T65" fmla="*/ 195 h 2291"/>
                <a:gd name="T66" fmla="*/ 1339 w 2183"/>
                <a:gd name="T67" fmla="*/ 735 h 2291"/>
                <a:gd name="T68" fmla="*/ 1253 w 2183"/>
                <a:gd name="T69" fmla="*/ 129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3" h="2291">
                  <a:moveTo>
                    <a:pt x="1771" y="670"/>
                  </a:moveTo>
                  <a:lnTo>
                    <a:pt x="1771" y="670"/>
                  </a:lnTo>
                  <a:cubicBezTo>
                    <a:pt x="1944" y="476"/>
                    <a:pt x="1512" y="216"/>
                    <a:pt x="1663" y="0"/>
                  </a:cubicBezTo>
                  <a:cubicBezTo>
                    <a:pt x="1512" y="238"/>
                    <a:pt x="1101" y="151"/>
                    <a:pt x="1123" y="540"/>
                  </a:cubicBezTo>
                  <a:cubicBezTo>
                    <a:pt x="993" y="432"/>
                    <a:pt x="951" y="411"/>
                    <a:pt x="799" y="368"/>
                  </a:cubicBezTo>
                  <a:cubicBezTo>
                    <a:pt x="907" y="540"/>
                    <a:pt x="929" y="648"/>
                    <a:pt x="929" y="648"/>
                  </a:cubicBezTo>
                  <a:cubicBezTo>
                    <a:pt x="864" y="627"/>
                    <a:pt x="778" y="627"/>
                    <a:pt x="778" y="627"/>
                  </a:cubicBezTo>
                  <a:cubicBezTo>
                    <a:pt x="951" y="821"/>
                    <a:pt x="1058" y="1059"/>
                    <a:pt x="1037" y="1318"/>
                  </a:cubicBezTo>
                  <a:cubicBezTo>
                    <a:pt x="993" y="1253"/>
                    <a:pt x="907" y="1209"/>
                    <a:pt x="821" y="1253"/>
                  </a:cubicBezTo>
                  <a:cubicBezTo>
                    <a:pt x="756" y="1296"/>
                    <a:pt x="713" y="1382"/>
                    <a:pt x="734" y="1469"/>
                  </a:cubicBezTo>
                  <a:cubicBezTo>
                    <a:pt x="734" y="1404"/>
                    <a:pt x="821" y="1361"/>
                    <a:pt x="886" y="1382"/>
                  </a:cubicBezTo>
                  <a:cubicBezTo>
                    <a:pt x="951" y="1404"/>
                    <a:pt x="993" y="1447"/>
                    <a:pt x="1015" y="1512"/>
                  </a:cubicBezTo>
                  <a:cubicBezTo>
                    <a:pt x="1080" y="1685"/>
                    <a:pt x="907" y="1858"/>
                    <a:pt x="778" y="1966"/>
                  </a:cubicBezTo>
                  <a:cubicBezTo>
                    <a:pt x="583" y="2160"/>
                    <a:pt x="281" y="2246"/>
                    <a:pt x="0" y="2246"/>
                  </a:cubicBezTo>
                  <a:cubicBezTo>
                    <a:pt x="130" y="2246"/>
                    <a:pt x="259" y="2290"/>
                    <a:pt x="410" y="2268"/>
                  </a:cubicBezTo>
                  <a:cubicBezTo>
                    <a:pt x="475" y="2268"/>
                    <a:pt x="562" y="2268"/>
                    <a:pt x="626" y="2246"/>
                  </a:cubicBezTo>
                  <a:cubicBezTo>
                    <a:pt x="951" y="2160"/>
                    <a:pt x="1188" y="1923"/>
                    <a:pt x="1339" y="1577"/>
                  </a:cubicBezTo>
                  <a:cubicBezTo>
                    <a:pt x="1512" y="1188"/>
                    <a:pt x="1771" y="735"/>
                    <a:pt x="2182" y="540"/>
                  </a:cubicBezTo>
                  <a:cubicBezTo>
                    <a:pt x="2030" y="540"/>
                    <a:pt x="1901" y="605"/>
                    <a:pt x="1771" y="670"/>
                  </a:cubicBezTo>
                  <a:close/>
                  <a:moveTo>
                    <a:pt x="1253" y="1296"/>
                  </a:moveTo>
                  <a:lnTo>
                    <a:pt x="1253" y="1296"/>
                  </a:lnTo>
                  <a:cubicBezTo>
                    <a:pt x="1210" y="1469"/>
                    <a:pt x="1145" y="1664"/>
                    <a:pt x="1058" y="1814"/>
                  </a:cubicBezTo>
                  <a:cubicBezTo>
                    <a:pt x="993" y="1901"/>
                    <a:pt x="929" y="1966"/>
                    <a:pt x="864" y="2031"/>
                  </a:cubicBezTo>
                  <a:cubicBezTo>
                    <a:pt x="821" y="2073"/>
                    <a:pt x="778" y="2096"/>
                    <a:pt x="734" y="2117"/>
                  </a:cubicBezTo>
                  <a:cubicBezTo>
                    <a:pt x="691" y="2138"/>
                    <a:pt x="648" y="2160"/>
                    <a:pt x="605" y="2160"/>
                  </a:cubicBezTo>
                  <a:cubicBezTo>
                    <a:pt x="648" y="2138"/>
                    <a:pt x="691" y="2138"/>
                    <a:pt x="734" y="2117"/>
                  </a:cubicBezTo>
                  <a:cubicBezTo>
                    <a:pt x="778" y="2073"/>
                    <a:pt x="821" y="2052"/>
                    <a:pt x="842" y="2031"/>
                  </a:cubicBezTo>
                  <a:cubicBezTo>
                    <a:pt x="886" y="1987"/>
                    <a:pt x="929" y="1966"/>
                    <a:pt x="951" y="1923"/>
                  </a:cubicBezTo>
                  <a:cubicBezTo>
                    <a:pt x="972" y="1879"/>
                    <a:pt x="1015" y="1858"/>
                    <a:pt x="1037" y="1814"/>
                  </a:cubicBezTo>
                  <a:cubicBezTo>
                    <a:pt x="1123" y="1641"/>
                    <a:pt x="1188" y="1469"/>
                    <a:pt x="1210" y="1274"/>
                  </a:cubicBezTo>
                  <a:cubicBezTo>
                    <a:pt x="1253" y="1102"/>
                    <a:pt x="1274" y="907"/>
                    <a:pt x="1318" y="713"/>
                  </a:cubicBezTo>
                  <a:cubicBezTo>
                    <a:pt x="1339" y="627"/>
                    <a:pt x="1383" y="540"/>
                    <a:pt x="1425" y="454"/>
                  </a:cubicBezTo>
                  <a:cubicBezTo>
                    <a:pt x="1469" y="368"/>
                    <a:pt x="1512" y="281"/>
                    <a:pt x="1555" y="195"/>
                  </a:cubicBezTo>
                  <a:cubicBezTo>
                    <a:pt x="1469" y="368"/>
                    <a:pt x="1383" y="540"/>
                    <a:pt x="1339" y="735"/>
                  </a:cubicBezTo>
                  <a:cubicBezTo>
                    <a:pt x="1296" y="907"/>
                    <a:pt x="1274" y="1102"/>
                    <a:pt x="1253" y="1296"/>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3" name="Freeform 22"/>
            <p:cNvSpPr>
              <a:spLocks noChangeArrowheads="1"/>
            </p:cNvSpPr>
            <p:nvPr/>
          </p:nvSpPr>
          <p:spPr bwMode="auto">
            <a:xfrm>
              <a:off x="5039654" y="879259"/>
              <a:ext cx="456797" cy="341627"/>
            </a:xfrm>
            <a:custGeom>
              <a:avLst/>
              <a:gdLst>
                <a:gd name="T0" fmla="*/ 907 w 1556"/>
                <a:gd name="T1" fmla="*/ 259 h 1166"/>
                <a:gd name="T2" fmla="*/ 907 w 1556"/>
                <a:gd name="T3" fmla="*/ 259 h 1166"/>
                <a:gd name="T4" fmla="*/ 1144 w 1556"/>
                <a:gd name="T5" fmla="*/ 0 h 1166"/>
                <a:gd name="T6" fmla="*/ 0 w 1556"/>
                <a:gd name="T7" fmla="*/ 1165 h 1166"/>
                <a:gd name="T8" fmla="*/ 1555 w 1556"/>
                <a:gd name="T9" fmla="*/ 237 h 1166"/>
                <a:gd name="T10" fmla="*/ 907 w 1556"/>
                <a:gd name="T11" fmla="*/ 259 h 1166"/>
                <a:gd name="T12" fmla="*/ 929 w 1556"/>
                <a:gd name="T13" fmla="*/ 410 h 1166"/>
                <a:gd name="T14" fmla="*/ 929 w 1556"/>
                <a:gd name="T15" fmla="*/ 410 h 1166"/>
                <a:gd name="T16" fmla="*/ 670 w 1556"/>
                <a:gd name="T17" fmla="*/ 518 h 1166"/>
                <a:gd name="T18" fmla="*/ 453 w 1556"/>
                <a:gd name="T19" fmla="*/ 669 h 1166"/>
                <a:gd name="T20" fmla="*/ 259 w 1556"/>
                <a:gd name="T21" fmla="*/ 842 h 1166"/>
                <a:gd name="T22" fmla="*/ 453 w 1556"/>
                <a:gd name="T23" fmla="*/ 647 h 1166"/>
                <a:gd name="T24" fmla="*/ 670 w 1556"/>
                <a:gd name="T25" fmla="*/ 496 h 1166"/>
                <a:gd name="T26" fmla="*/ 907 w 1556"/>
                <a:gd name="T27" fmla="*/ 388 h 1166"/>
                <a:gd name="T28" fmla="*/ 1167 w 1556"/>
                <a:gd name="T29" fmla="*/ 302 h 1166"/>
                <a:gd name="T30" fmla="*/ 929 w 1556"/>
                <a:gd name="T31" fmla="*/ 41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6" h="1166">
                  <a:moveTo>
                    <a:pt x="907" y="259"/>
                  </a:moveTo>
                  <a:lnTo>
                    <a:pt x="907" y="259"/>
                  </a:lnTo>
                  <a:cubicBezTo>
                    <a:pt x="950" y="194"/>
                    <a:pt x="1144" y="21"/>
                    <a:pt x="1144" y="0"/>
                  </a:cubicBezTo>
                  <a:cubicBezTo>
                    <a:pt x="712" y="64"/>
                    <a:pt x="173" y="820"/>
                    <a:pt x="0" y="1165"/>
                  </a:cubicBezTo>
                  <a:cubicBezTo>
                    <a:pt x="410" y="733"/>
                    <a:pt x="950" y="388"/>
                    <a:pt x="1555" y="237"/>
                  </a:cubicBezTo>
                  <a:cubicBezTo>
                    <a:pt x="1361" y="151"/>
                    <a:pt x="1080" y="172"/>
                    <a:pt x="907" y="259"/>
                  </a:cubicBezTo>
                  <a:close/>
                  <a:moveTo>
                    <a:pt x="929" y="410"/>
                  </a:moveTo>
                  <a:lnTo>
                    <a:pt x="929" y="410"/>
                  </a:lnTo>
                  <a:cubicBezTo>
                    <a:pt x="842" y="431"/>
                    <a:pt x="756" y="474"/>
                    <a:pt x="670" y="518"/>
                  </a:cubicBezTo>
                  <a:cubicBezTo>
                    <a:pt x="605" y="561"/>
                    <a:pt x="540" y="626"/>
                    <a:pt x="453" y="669"/>
                  </a:cubicBezTo>
                  <a:cubicBezTo>
                    <a:pt x="389" y="733"/>
                    <a:pt x="324" y="777"/>
                    <a:pt x="259" y="842"/>
                  </a:cubicBezTo>
                  <a:cubicBezTo>
                    <a:pt x="324" y="777"/>
                    <a:pt x="389" y="712"/>
                    <a:pt x="453" y="647"/>
                  </a:cubicBezTo>
                  <a:cubicBezTo>
                    <a:pt x="518" y="604"/>
                    <a:pt x="583" y="539"/>
                    <a:pt x="670" y="496"/>
                  </a:cubicBezTo>
                  <a:cubicBezTo>
                    <a:pt x="735" y="453"/>
                    <a:pt x="821" y="410"/>
                    <a:pt x="907" y="388"/>
                  </a:cubicBezTo>
                  <a:cubicBezTo>
                    <a:pt x="994" y="345"/>
                    <a:pt x="1080" y="324"/>
                    <a:pt x="1167" y="302"/>
                  </a:cubicBezTo>
                  <a:cubicBezTo>
                    <a:pt x="1080" y="345"/>
                    <a:pt x="994" y="366"/>
                    <a:pt x="929" y="410"/>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4" name="Freeform 23"/>
            <p:cNvSpPr>
              <a:spLocks noChangeArrowheads="1"/>
            </p:cNvSpPr>
            <p:nvPr/>
          </p:nvSpPr>
          <p:spPr bwMode="auto">
            <a:xfrm>
              <a:off x="4584151" y="1094071"/>
              <a:ext cx="216106" cy="247161"/>
            </a:xfrm>
            <a:custGeom>
              <a:avLst/>
              <a:gdLst>
                <a:gd name="T0" fmla="*/ 0 w 735"/>
                <a:gd name="T1" fmla="*/ 843 h 844"/>
                <a:gd name="T2" fmla="*/ 0 w 735"/>
                <a:gd name="T3" fmla="*/ 843 h 844"/>
                <a:gd name="T4" fmla="*/ 518 w 735"/>
                <a:gd name="T5" fmla="*/ 130 h 844"/>
                <a:gd name="T6" fmla="*/ 0 w 735"/>
                <a:gd name="T7" fmla="*/ 843 h 844"/>
              </a:gdLst>
              <a:ahLst/>
              <a:cxnLst>
                <a:cxn ang="0">
                  <a:pos x="T0" y="T1"/>
                </a:cxn>
                <a:cxn ang="0">
                  <a:pos x="T2" y="T3"/>
                </a:cxn>
                <a:cxn ang="0">
                  <a:pos x="T4" y="T5"/>
                </a:cxn>
                <a:cxn ang="0">
                  <a:pos x="T6" y="T7"/>
                </a:cxn>
              </a:cxnLst>
              <a:rect l="0" t="0" r="r" b="b"/>
              <a:pathLst>
                <a:path w="735" h="844">
                  <a:moveTo>
                    <a:pt x="0" y="843"/>
                  </a:moveTo>
                  <a:lnTo>
                    <a:pt x="0" y="843"/>
                  </a:lnTo>
                  <a:cubicBezTo>
                    <a:pt x="0" y="843"/>
                    <a:pt x="302" y="0"/>
                    <a:pt x="518" y="130"/>
                  </a:cubicBezTo>
                  <a:cubicBezTo>
                    <a:pt x="734" y="282"/>
                    <a:pt x="0" y="843"/>
                    <a:pt x="0"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5" name="Freeform 24"/>
            <p:cNvSpPr>
              <a:spLocks noChangeArrowheads="1"/>
            </p:cNvSpPr>
            <p:nvPr/>
          </p:nvSpPr>
          <p:spPr bwMode="auto">
            <a:xfrm>
              <a:off x="4481923" y="1094070"/>
              <a:ext cx="152696" cy="222575"/>
            </a:xfrm>
            <a:custGeom>
              <a:avLst/>
              <a:gdLst>
                <a:gd name="T0" fmla="*/ 258 w 519"/>
                <a:gd name="T1" fmla="*/ 0 h 758"/>
                <a:gd name="T2" fmla="*/ 258 w 519"/>
                <a:gd name="T3" fmla="*/ 0 h 758"/>
                <a:gd name="T4" fmla="*/ 258 w 519"/>
                <a:gd name="T5" fmla="*/ 757 h 758"/>
                <a:gd name="T6" fmla="*/ 258 w 519"/>
                <a:gd name="T7" fmla="*/ 0 h 758"/>
              </a:gdLst>
              <a:ahLst/>
              <a:cxnLst>
                <a:cxn ang="0">
                  <a:pos x="T0" y="T1"/>
                </a:cxn>
                <a:cxn ang="0">
                  <a:pos x="T2" y="T3"/>
                </a:cxn>
                <a:cxn ang="0">
                  <a:pos x="T4" y="T5"/>
                </a:cxn>
                <a:cxn ang="0">
                  <a:pos x="T6" y="T7"/>
                </a:cxn>
              </a:cxnLst>
              <a:rect l="0" t="0" r="r" b="b"/>
              <a:pathLst>
                <a:path w="519" h="758">
                  <a:moveTo>
                    <a:pt x="258" y="0"/>
                  </a:moveTo>
                  <a:lnTo>
                    <a:pt x="258" y="0"/>
                  </a:lnTo>
                  <a:cubicBezTo>
                    <a:pt x="518" y="0"/>
                    <a:pt x="258" y="757"/>
                    <a:pt x="258" y="757"/>
                  </a:cubicBezTo>
                  <a:cubicBezTo>
                    <a:pt x="258" y="757"/>
                    <a:pt x="0" y="0"/>
                    <a:pt x="258" y="0"/>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6" name="Freeform 25"/>
            <p:cNvSpPr>
              <a:spLocks noChangeArrowheads="1"/>
            </p:cNvSpPr>
            <p:nvPr/>
          </p:nvSpPr>
          <p:spPr bwMode="auto">
            <a:xfrm>
              <a:off x="3468687" y="1107010"/>
              <a:ext cx="412799" cy="247161"/>
            </a:xfrm>
            <a:custGeom>
              <a:avLst/>
              <a:gdLst>
                <a:gd name="T0" fmla="*/ 0 w 1405"/>
                <a:gd name="T1" fmla="*/ 367 h 844"/>
                <a:gd name="T2" fmla="*/ 0 w 1405"/>
                <a:gd name="T3" fmla="*/ 367 h 844"/>
                <a:gd name="T4" fmla="*/ 195 w 1405"/>
                <a:gd name="T5" fmla="*/ 583 h 844"/>
                <a:gd name="T6" fmla="*/ 454 w 1405"/>
                <a:gd name="T7" fmla="*/ 561 h 844"/>
                <a:gd name="T8" fmla="*/ 454 w 1405"/>
                <a:gd name="T9" fmla="*/ 691 h 844"/>
                <a:gd name="T10" fmla="*/ 584 w 1405"/>
                <a:gd name="T11" fmla="*/ 713 h 844"/>
                <a:gd name="T12" fmla="*/ 713 w 1405"/>
                <a:gd name="T13" fmla="*/ 626 h 844"/>
                <a:gd name="T14" fmla="*/ 757 w 1405"/>
                <a:gd name="T15" fmla="*/ 799 h 844"/>
                <a:gd name="T16" fmla="*/ 951 w 1405"/>
                <a:gd name="T17" fmla="*/ 820 h 844"/>
                <a:gd name="T18" fmla="*/ 864 w 1405"/>
                <a:gd name="T19" fmla="*/ 388 h 844"/>
                <a:gd name="T20" fmla="*/ 1210 w 1405"/>
                <a:gd name="T21" fmla="*/ 151 h 844"/>
                <a:gd name="T22" fmla="*/ 1404 w 1405"/>
                <a:gd name="T23" fmla="*/ 173 h 844"/>
                <a:gd name="T24" fmla="*/ 1016 w 1405"/>
                <a:gd name="T25" fmla="*/ 21 h 844"/>
                <a:gd name="T26" fmla="*/ 432 w 1405"/>
                <a:gd name="T27" fmla="*/ 194 h 844"/>
                <a:gd name="T28" fmla="*/ 238 w 1405"/>
                <a:gd name="T29" fmla="*/ 346 h 844"/>
                <a:gd name="T30" fmla="*/ 0 w 1405"/>
                <a:gd name="T31" fmla="*/ 367 h 844"/>
                <a:gd name="T32" fmla="*/ 260 w 1405"/>
                <a:gd name="T33" fmla="*/ 475 h 844"/>
                <a:gd name="T34" fmla="*/ 260 w 1405"/>
                <a:gd name="T35" fmla="*/ 475 h 844"/>
                <a:gd name="T36" fmla="*/ 432 w 1405"/>
                <a:gd name="T37" fmla="*/ 367 h 844"/>
                <a:gd name="T38" fmla="*/ 584 w 1405"/>
                <a:gd name="T39" fmla="*/ 238 h 844"/>
                <a:gd name="T40" fmla="*/ 778 w 1405"/>
                <a:gd name="T41" fmla="*/ 129 h 844"/>
                <a:gd name="T42" fmla="*/ 994 w 1405"/>
                <a:gd name="T43" fmla="*/ 129 h 844"/>
                <a:gd name="T44" fmla="*/ 778 w 1405"/>
                <a:gd name="T45" fmla="*/ 151 h 844"/>
                <a:gd name="T46" fmla="*/ 670 w 1405"/>
                <a:gd name="T47" fmla="*/ 194 h 844"/>
                <a:gd name="T48" fmla="*/ 584 w 1405"/>
                <a:gd name="T49" fmla="*/ 302 h 844"/>
                <a:gd name="T50" fmla="*/ 540 w 1405"/>
                <a:gd name="T51" fmla="*/ 497 h 844"/>
                <a:gd name="T52" fmla="*/ 562 w 1405"/>
                <a:gd name="T53" fmla="*/ 302 h 844"/>
                <a:gd name="T54" fmla="*/ 584 w 1405"/>
                <a:gd name="T55" fmla="*/ 259 h 844"/>
                <a:gd name="T56" fmla="*/ 454 w 1405"/>
                <a:gd name="T57" fmla="*/ 388 h 844"/>
                <a:gd name="T58" fmla="*/ 260 w 1405"/>
                <a:gd name="T59" fmla="*/ 475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5" h="844">
                  <a:moveTo>
                    <a:pt x="0" y="367"/>
                  </a:moveTo>
                  <a:lnTo>
                    <a:pt x="0" y="367"/>
                  </a:lnTo>
                  <a:cubicBezTo>
                    <a:pt x="43" y="475"/>
                    <a:pt x="87" y="561"/>
                    <a:pt x="195" y="583"/>
                  </a:cubicBezTo>
                  <a:cubicBezTo>
                    <a:pt x="281" y="626"/>
                    <a:pt x="390" y="605"/>
                    <a:pt x="454" y="561"/>
                  </a:cubicBezTo>
                  <a:cubicBezTo>
                    <a:pt x="432" y="605"/>
                    <a:pt x="432" y="648"/>
                    <a:pt x="454" y="691"/>
                  </a:cubicBezTo>
                  <a:cubicBezTo>
                    <a:pt x="476" y="734"/>
                    <a:pt x="540" y="734"/>
                    <a:pt x="584" y="713"/>
                  </a:cubicBezTo>
                  <a:cubicBezTo>
                    <a:pt x="627" y="691"/>
                    <a:pt x="670" y="670"/>
                    <a:pt x="713" y="626"/>
                  </a:cubicBezTo>
                  <a:cubicBezTo>
                    <a:pt x="692" y="691"/>
                    <a:pt x="713" y="778"/>
                    <a:pt x="757" y="799"/>
                  </a:cubicBezTo>
                  <a:cubicBezTo>
                    <a:pt x="822" y="843"/>
                    <a:pt x="886" y="843"/>
                    <a:pt x="951" y="820"/>
                  </a:cubicBezTo>
                  <a:cubicBezTo>
                    <a:pt x="843" y="713"/>
                    <a:pt x="822" y="518"/>
                    <a:pt x="864" y="388"/>
                  </a:cubicBezTo>
                  <a:cubicBezTo>
                    <a:pt x="929" y="259"/>
                    <a:pt x="1081" y="151"/>
                    <a:pt x="1210" y="151"/>
                  </a:cubicBezTo>
                  <a:cubicBezTo>
                    <a:pt x="1296" y="151"/>
                    <a:pt x="1361" y="151"/>
                    <a:pt x="1404" y="173"/>
                  </a:cubicBezTo>
                  <a:cubicBezTo>
                    <a:pt x="1296" y="86"/>
                    <a:pt x="1167" y="43"/>
                    <a:pt x="1016" y="21"/>
                  </a:cubicBezTo>
                  <a:cubicBezTo>
                    <a:pt x="799" y="0"/>
                    <a:pt x="584" y="65"/>
                    <a:pt x="432" y="194"/>
                  </a:cubicBezTo>
                  <a:cubicBezTo>
                    <a:pt x="367" y="259"/>
                    <a:pt x="303" y="302"/>
                    <a:pt x="238" y="346"/>
                  </a:cubicBezTo>
                  <a:cubicBezTo>
                    <a:pt x="152" y="388"/>
                    <a:pt x="65" y="411"/>
                    <a:pt x="0" y="367"/>
                  </a:cubicBezTo>
                  <a:close/>
                  <a:moveTo>
                    <a:pt x="260" y="475"/>
                  </a:moveTo>
                  <a:lnTo>
                    <a:pt x="260" y="475"/>
                  </a:lnTo>
                  <a:cubicBezTo>
                    <a:pt x="325" y="453"/>
                    <a:pt x="390" y="411"/>
                    <a:pt x="432" y="367"/>
                  </a:cubicBezTo>
                  <a:cubicBezTo>
                    <a:pt x="497" y="324"/>
                    <a:pt x="540" y="281"/>
                    <a:pt x="584" y="238"/>
                  </a:cubicBezTo>
                  <a:cubicBezTo>
                    <a:pt x="649" y="194"/>
                    <a:pt x="713" y="151"/>
                    <a:pt x="778" y="129"/>
                  </a:cubicBezTo>
                  <a:cubicBezTo>
                    <a:pt x="843" y="108"/>
                    <a:pt x="908" y="108"/>
                    <a:pt x="994" y="129"/>
                  </a:cubicBezTo>
                  <a:cubicBezTo>
                    <a:pt x="908" y="129"/>
                    <a:pt x="843" y="129"/>
                    <a:pt x="778" y="151"/>
                  </a:cubicBezTo>
                  <a:cubicBezTo>
                    <a:pt x="735" y="173"/>
                    <a:pt x="713" y="173"/>
                    <a:pt x="670" y="194"/>
                  </a:cubicBezTo>
                  <a:cubicBezTo>
                    <a:pt x="649" y="238"/>
                    <a:pt x="605" y="281"/>
                    <a:pt x="584" y="302"/>
                  </a:cubicBezTo>
                  <a:cubicBezTo>
                    <a:pt x="562" y="367"/>
                    <a:pt x="540" y="432"/>
                    <a:pt x="540" y="497"/>
                  </a:cubicBezTo>
                  <a:cubicBezTo>
                    <a:pt x="519" y="432"/>
                    <a:pt x="540" y="346"/>
                    <a:pt x="562" y="302"/>
                  </a:cubicBezTo>
                  <a:cubicBezTo>
                    <a:pt x="584" y="281"/>
                    <a:pt x="584" y="281"/>
                    <a:pt x="584" y="259"/>
                  </a:cubicBezTo>
                  <a:cubicBezTo>
                    <a:pt x="540" y="302"/>
                    <a:pt x="497" y="346"/>
                    <a:pt x="454" y="388"/>
                  </a:cubicBezTo>
                  <a:cubicBezTo>
                    <a:pt x="390" y="432"/>
                    <a:pt x="346" y="475"/>
                    <a:pt x="260" y="47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7" name="Freeform 26"/>
            <p:cNvSpPr>
              <a:spLocks noChangeArrowheads="1"/>
            </p:cNvSpPr>
            <p:nvPr/>
          </p:nvSpPr>
          <p:spPr bwMode="auto">
            <a:xfrm>
              <a:off x="3138707" y="993135"/>
              <a:ext cx="938179" cy="399859"/>
            </a:xfrm>
            <a:custGeom>
              <a:avLst/>
              <a:gdLst>
                <a:gd name="T0" fmla="*/ 44 w 3198"/>
                <a:gd name="T1" fmla="*/ 1188 h 1362"/>
                <a:gd name="T2" fmla="*/ 44 w 3198"/>
                <a:gd name="T3" fmla="*/ 1188 h 1362"/>
                <a:gd name="T4" fmla="*/ 87 w 3198"/>
                <a:gd name="T5" fmla="*/ 1296 h 1362"/>
                <a:gd name="T6" fmla="*/ 217 w 3198"/>
                <a:gd name="T7" fmla="*/ 1274 h 1362"/>
                <a:gd name="T8" fmla="*/ 238 w 3198"/>
                <a:gd name="T9" fmla="*/ 1167 h 1362"/>
                <a:gd name="T10" fmla="*/ 626 w 3198"/>
                <a:gd name="T11" fmla="*/ 907 h 1362"/>
                <a:gd name="T12" fmla="*/ 1081 w 3198"/>
                <a:gd name="T13" fmla="*/ 195 h 1362"/>
                <a:gd name="T14" fmla="*/ 1058 w 3198"/>
                <a:gd name="T15" fmla="*/ 345 h 1362"/>
                <a:gd name="T16" fmla="*/ 1253 w 3198"/>
                <a:gd name="T17" fmla="*/ 410 h 1362"/>
                <a:gd name="T18" fmla="*/ 1448 w 3198"/>
                <a:gd name="T19" fmla="*/ 345 h 1362"/>
                <a:gd name="T20" fmla="*/ 1642 w 3198"/>
                <a:gd name="T21" fmla="*/ 303 h 1362"/>
                <a:gd name="T22" fmla="*/ 2074 w 3198"/>
                <a:gd name="T23" fmla="*/ 324 h 1362"/>
                <a:gd name="T24" fmla="*/ 3197 w 3198"/>
                <a:gd name="T25" fmla="*/ 907 h 1362"/>
                <a:gd name="T26" fmla="*/ 1555 w 3198"/>
                <a:gd name="T27" fmla="*/ 43 h 1362"/>
                <a:gd name="T28" fmla="*/ 476 w 3198"/>
                <a:gd name="T29" fmla="*/ 259 h 1362"/>
                <a:gd name="T30" fmla="*/ 44 w 3198"/>
                <a:gd name="T31" fmla="*/ 1188 h 1362"/>
                <a:gd name="T32" fmla="*/ 87 w 3198"/>
                <a:gd name="T33" fmla="*/ 1167 h 1362"/>
                <a:gd name="T34" fmla="*/ 87 w 3198"/>
                <a:gd name="T35" fmla="*/ 1167 h 1362"/>
                <a:gd name="T36" fmla="*/ 130 w 3198"/>
                <a:gd name="T37" fmla="*/ 842 h 1362"/>
                <a:gd name="T38" fmla="*/ 281 w 3198"/>
                <a:gd name="T39" fmla="*/ 540 h 1362"/>
                <a:gd name="T40" fmla="*/ 519 w 3198"/>
                <a:gd name="T41" fmla="*/ 324 h 1362"/>
                <a:gd name="T42" fmla="*/ 799 w 3198"/>
                <a:gd name="T43" fmla="*/ 173 h 1362"/>
                <a:gd name="T44" fmla="*/ 519 w 3198"/>
                <a:gd name="T45" fmla="*/ 345 h 1362"/>
                <a:gd name="T46" fmla="*/ 303 w 3198"/>
                <a:gd name="T47" fmla="*/ 562 h 1362"/>
                <a:gd name="T48" fmla="*/ 152 w 3198"/>
                <a:gd name="T49" fmla="*/ 842 h 1362"/>
                <a:gd name="T50" fmla="*/ 87 w 3198"/>
                <a:gd name="T51" fmla="*/ 1167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98" h="1362">
                  <a:moveTo>
                    <a:pt x="44" y="1188"/>
                  </a:moveTo>
                  <a:lnTo>
                    <a:pt x="44" y="1188"/>
                  </a:lnTo>
                  <a:cubicBezTo>
                    <a:pt x="44" y="1232"/>
                    <a:pt x="65" y="1253"/>
                    <a:pt x="87" y="1296"/>
                  </a:cubicBezTo>
                  <a:cubicBezTo>
                    <a:pt x="108" y="1339"/>
                    <a:pt x="173" y="1318"/>
                    <a:pt x="217" y="1274"/>
                  </a:cubicBezTo>
                  <a:cubicBezTo>
                    <a:pt x="217" y="1232"/>
                    <a:pt x="217" y="1188"/>
                    <a:pt x="238" y="1167"/>
                  </a:cubicBezTo>
                  <a:cubicBezTo>
                    <a:pt x="346" y="1361"/>
                    <a:pt x="562" y="1188"/>
                    <a:pt x="626" y="907"/>
                  </a:cubicBezTo>
                  <a:cubicBezTo>
                    <a:pt x="691" y="627"/>
                    <a:pt x="821" y="368"/>
                    <a:pt x="1081" y="195"/>
                  </a:cubicBezTo>
                  <a:cubicBezTo>
                    <a:pt x="1016" y="216"/>
                    <a:pt x="1016" y="303"/>
                    <a:pt x="1058" y="345"/>
                  </a:cubicBezTo>
                  <a:cubicBezTo>
                    <a:pt x="1102" y="389"/>
                    <a:pt x="1188" y="410"/>
                    <a:pt x="1253" y="410"/>
                  </a:cubicBezTo>
                  <a:cubicBezTo>
                    <a:pt x="1318" y="389"/>
                    <a:pt x="1383" y="368"/>
                    <a:pt x="1448" y="345"/>
                  </a:cubicBezTo>
                  <a:cubicBezTo>
                    <a:pt x="1513" y="324"/>
                    <a:pt x="1577" y="303"/>
                    <a:pt x="1642" y="303"/>
                  </a:cubicBezTo>
                  <a:cubicBezTo>
                    <a:pt x="1772" y="281"/>
                    <a:pt x="1922" y="303"/>
                    <a:pt x="2074" y="324"/>
                  </a:cubicBezTo>
                  <a:cubicBezTo>
                    <a:pt x="2484" y="368"/>
                    <a:pt x="2938" y="583"/>
                    <a:pt x="3197" y="907"/>
                  </a:cubicBezTo>
                  <a:cubicBezTo>
                    <a:pt x="2786" y="389"/>
                    <a:pt x="2225" y="108"/>
                    <a:pt x="1555" y="43"/>
                  </a:cubicBezTo>
                  <a:cubicBezTo>
                    <a:pt x="1166" y="0"/>
                    <a:pt x="778" y="43"/>
                    <a:pt x="476" y="259"/>
                  </a:cubicBezTo>
                  <a:cubicBezTo>
                    <a:pt x="152" y="475"/>
                    <a:pt x="0" y="821"/>
                    <a:pt x="44" y="1188"/>
                  </a:cubicBezTo>
                  <a:close/>
                  <a:moveTo>
                    <a:pt x="87" y="1167"/>
                  </a:moveTo>
                  <a:lnTo>
                    <a:pt x="87" y="1167"/>
                  </a:lnTo>
                  <a:cubicBezTo>
                    <a:pt x="87" y="1059"/>
                    <a:pt x="108" y="950"/>
                    <a:pt x="130" y="842"/>
                  </a:cubicBezTo>
                  <a:cubicBezTo>
                    <a:pt x="152" y="735"/>
                    <a:pt x="217" y="627"/>
                    <a:pt x="281" y="540"/>
                  </a:cubicBezTo>
                  <a:cubicBezTo>
                    <a:pt x="346" y="454"/>
                    <a:pt x="432" y="389"/>
                    <a:pt x="519" y="324"/>
                  </a:cubicBezTo>
                  <a:cubicBezTo>
                    <a:pt x="605" y="259"/>
                    <a:pt x="691" y="195"/>
                    <a:pt x="799" y="173"/>
                  </a:cubicBezTo>
                  <a:cubicBezTo>
                    <a:pt x="713" y="216"/>
                    <a:pt x="605" y="259"/>
                    <a:pt x="519" y="345"/>
                  </a:cubicBezTo>
                  <a:cubicBezTo>
                    <a:pt x="432" y="410"/>
                    <a:pt x="367" y="475"/>
                    <a:pt x="303" y="562"/>
                  </a:cubicBezTo>
                  <a:cubicBezTo>
                    <a:pt x="238" y="648"/>
                    <a:pt x="173" y="756"/>
                    <a:pt x="152" y="842"/>
                  </a:cubicBezTo>
                  <a:cubicBezTo>
                    <a:pt x="130" y="950"/>
                    <a:pt x="108" y="1059"/>
                    <a:pt x="87" y="1167"/>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8" name="Freeform 27"/>
            <p:cNvSpPr>
              <a:spLocks noChangeArrowheads="1"/>
            </p:cNvSpPr>
            <p:nvPr/>
          </p:nvSpPr>
          <p:spPr bwMode="auto">
            <a:xfrm>
              <a:off x="3125767" y="929727"/>
              <a:ext cx="393389" cy="190224"/>
            </a:xfrm>
            <a:custGeom>
              <a:avLst/>
              <a:gdLst>
                <a:gd name="T0" fmla="*/ 1339 w 1340"/>
                <a:gd name="T1" fmla="*/ 194 h 649"/>
                <a:gd name="T2" fmla="*/ 1339 w 1340"/>
                <a:gd name="T3" fmla="*/ 194 h 649"/>
                <a:gd name="T4" fmla="*/ 540 w 1340"/>
                <a:gd name="T5" fmla="*/ 216 h 649"/>
                <a:gd name="T6" fmla="*/ 410 w 1340"/>
                <a:gd name="T7" fmla="*/ 238 h 649"/>
                <a:gd name="T8" fmla="*/ 260 w 1340"/>
                <a:gd name="T9" fmla="*/ 216 h 649"/>
                <a:gd name="T10" fmla="*/ 216 w 1340"/>
                <a:gd name="T11" fmla="*/ 87 h 649"/>
                <a:gd name="T12" fmla="*/ 324 w 1340"/>
                <a:gd name="T13" fmla="*/ 43 h 649"/>
                <a:gd name="T14" fmla="*/ 87 w 1340"/>
                <a:gd name="T15" fmla="*/ 65 h 649"/>
                <a:gd name="T16" fmla="*/ 43 w 1340"/>
                <a:gd name="T17" fmla="*/ 302 h 649"/>
                <a:gd name="T18" fmla="*/ 260 w 1340"/>
                <a:gd name="T19" fmla="*/ 432 h 649"/>
                <a:gd name="T20" fmla="*/ 195 w 1340"/>
                <a:gd name="T21" fmla="*/ 497 h 649"/>
                <a:gd name="T22" fmla="*/ 410 w 1340"/>
                <a:gd name="T23" fmla="*/ 454 h 649"/>
                <a:gd name="T24" fmla="*/ 1339 w 1340"/>
                <a:gd name="T25" fmla="*/ 19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649">
                  <a:moveTo>
                    <a:pt x="1339" y="194"/>
                  </a:moveTo>
                  <a:lnTo>
                    <a:pt x="1339" y="194"/>
                  </a:lnTo>
                  <a:cubicBezTo>
                    <a:pt x="1080" y="130"/>
                    <a:pt x="799" y="130"/>
                    <a:pt x="540" y="216"/>
                  </a:cubicBezTo>
                  <a:cubicBezTo>
                    <a:pt x="497" y="216"/>
                    <a:pt x="454" y="238"/>
                    <a:pt x="410" y="238"/>
                  </a:cubicBezTo>
                  <a:cubicBezTo>
                    <a:pt x="367" y="259"/>
                    <a:pt x="302" y="238"/>
                    <a:pt x="260" y="216"/>
                  </a:cubicBezTo>
                  <a:cubicBezTo>
                    <a:pt x="238" y="194"/>
                    <a:pt x="195" y="152"/>
                    <a:pt x="216" y="87"/>
                  </a:cubicBezTo>
                  <a:cubicBezTo>
                    <a:pt x="238" y="43"/>
                    <a:pt x="281" y="22"/>
                    <a:pt x="324" y="43"/>
                  </a:cubicBezTo>
                  <a:cubicBezTo>
                    <a:pt x="260" y="0"/>
                    <a:pt x="151" y="0"/>
                    <a:pt x="87" y="65"/>
                  </a:cubicBezTo>
                  <a:cubicBezTo>
                    <a:pt x="22" y="130"/>
                    <a:pt x="0" y="216"/>
                    <a:pt x="43" y="302"/>
                  </a:cubicBezTo>
                  <a:cubicBezTo>
                    <a:pt x="87" y="389"/>
                    <a:pt x="173" y="432"/>
                    <a:pt x="260" y="432"/>
                  </a:cubicBezTo>
                  <a:cubicBezTo>
                    <a:pt x="238" y="432"/>
                    <a:pt x="195" y="454"/>
                    <a:pt x="195" y="497"/>
                  </a:cubicBezTo>
                  <a:cubicBezTo>
                    <a:pt x="130" y="648"/>
                    <a:pt x="389" y="475"/>
                    <a:pt x="410" y="454"/>
                  </a:cubicBezTo>
                  <a:cubicBezTo>
                    <a:pt x="648" y="302"/>
                    <a:pt x="1059" y="130"/>
                    <a:pt x="1339" y="194"/>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29" name="Freeform 28"/>
            <p:cNvSpPr>
              <a:spLocks noChangeArrowheads="1"/>
            </p:cNvSpPr>
            <p:nvPr/>
          </p:nvSpPr>
          <p:spPr bwMode="auto">
            <a:xfrm>
              <a:off x="3873722" y="739503"/>
              <a:ext cx="647021" cy="672901"/>
            </a:xfrm>
            <a:custGeom>
              <a:avLst/>
              <a:gdLst>
                <a:gd name="T0" fmla="*/ 0 w 2204"/>
                <a:gd name="T1" fmla="*/ 540 h 2291"/>
                <a:gd name="T2" fmla="*/ 0 w 2204"/>
                <a:gd name="T3" fmla="*/ 540 h 2291"/>
                <a:gd name="T4" fmla="*/ 864 w 2204"/>
                <a:gd name="T5" fmla="*/ 1577 h 2291"/>
                <a:gd name="T6" fmla="*/ 1576 w 2204"/>
                <a:gd name="T7" fmla="*/ 2246 h 2291"/>
                <a:gd name="T8" fmla="*/ 1793 w 2204"/>
                <a:gd name="T9" fmla="*/ 2268 h 2291"/>
                <a:gd name="T10" fmla="*/ 2203 w 2204"/>
                <a:gd name="T11" fmla="*/ 2246 h 2291"/>
                <a:gd name="T12" fmla="*/ 1403 w 2204"/>
                <a:gd name="T13" fmla="*/ 1966 h 2291"/>
                <a:gd name="T14" fmla="*/ 1188 w 2204"/>
                <a:gd name="T15" fmla="*/ 1512 h 2291"/>
                <a:gd name="T16" fmla="*/ 1317 w 2204"/>
                <a:gd name="T17" fmla="*/ 1382 h 2291"/>
                <a:gd name="T18" fmla="*/ 1468 w 2204"/>
                <a:gd name="T19" fmla="*/ 1469 h 2291"/>
                <a:gd name="T20" fmla="*/ 1361 w 2204"/>
                <a:gd name="T21" fmla="*/ 1253 h 2291"/>
                <a:gd name="T22" fmla="*/ 1144 w 2204"/>
                <a:gd name="T23" fmla="*/ 1318 h 2291"/>
                <a:gd name="T24" fmla="*/ 1403 w 2204"/>
                <a:gd name="T25" fmla="*/ 627 h 2291"/>
                <a:gd name="T26" fmla="*/ 1274 w 2204"/>
                <a:gd name="T27" fmla="*/ 648 h 2291"/>
                <a:gd name="T28" fmla="*/ 1403 w 2204"/>
                <a:gd name="T29" fmla="*/ 368 h 2291"/>
                <a:gd name="T30" fmla="*/ 1080 w 2204"/>
                <a:gd name="T31" fmla="*/ 540 h 2291"/>
                <a:gd name="T32" fmla="*/ 518 w 2204"/>
                <a:gd name="T33" fmla="*/ 0 h 2291"/>
                <a:gd name="T34" fmla="*/ 432 w 2204"/>
                <a:gd name="T35" fmla="*/ 670 h 2291"/>
                <a:gd name="T36" fmla="*/ 0 w 2204"/>
                <a:gd name="T37" fmla="*/ 540 h 2291"/>
                <a:gd name="T38" fmla="*/ 842 w 2204"/>
                <a:gd name="T39" fmla="*/ 735 h 2291"/>
                <a:gd name="T40" fmla="*/ 842 w 2204"/>
                <a:gd name="T41" fmla="*/ 735 h 2291"/>
                <a:gd name="T42" fmla="*/ 648 w 2204"/>
                <a:gd name="T43" fmla="*/ 195 h 2291"/>
                <a:gd name="T44" fmla="*/ 777 w 2204"/>
                <a:gd name="T45" fmla="*/ 454 h 2291"/>
                <a:gd name="T46" fmla="*/ 864 w 2204"/>
                <a:gd name="T47" fmla="*/ 713 h 2291"/>
                <a:gd name="T48" fmla="*/ 971 w 2204"/>
                <a:gd name="T49" fmla="*/ 1274 h 2291"/>
                <a:gd name="T50" fmla="*/ 1166 w 2204"/>
                <a:gd name="T51" fmla="*/ 1814 h 2291"/>
                <a:gd name="T52" fmla="*/ 1253 w 2204"/>
                <a:gd name="T53" fmla="*/ 1923 h 2291"/>
                <a:gd name="T54" fmla="*/ 1339 w 2204"/>
                <a:gd name="T55" fmla="*/ 2031 h 2291"/>
                <a:gd name="T56" fmla="*/ 1468 w 2204"/>
                <a:gd name="T57" fmla="*/ 2117 h 2291"/>
                <a:gd name="T58" fmla="*/ 1598 w 2204"/>
                <a:gd name="T59" fmla="*/ 2160 h 2291"/>
                <a:gd name="T60" fmla="*/ 1447 w 2204"/>
                <a:gd name="T61" fmla="*/ 2117 h 2291"/>
                <a:gd name="T62" fmla="*/ 1339 w 2204"/>
                <a:gd name="T63" fmla="*/ 2031 h 2291"/>
                <a:gd name="T64" fmla="*/ 1144 w 2204"/>
                <a:gd name="T65" fmla="*/ 1814 h 2291"/>
                <a:gd name="T66" fmla="*/ 950 w 2204"/>
                <a:gd name="T67" fmla="*/ 1296 h 2291"/>
                <a:gd name="T68" fmla="*/ 842 w 2204"/>
                <a:gd name="T69" fmla="*/ 735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4" h="2291">
                  <a:moveTo>
                    <a:pt x="0" y="540"/>
                  </a:moveTo>
                  <a:lnTo>
                    <a:pt x="0" y="540"/>
                  </a:lnTo>
                  <a:cubicBezTo>
                    <a:pt x="410" y="735"/>
                    <a:pt x="669" y="1188"/>
                    <a:pt x="864" y="1577"/>
                  </a:cubicBezTo>
                  <a:cubicBezTo>
                    <a:pt x="1015" y="1923"/>
                    <a:pt x="1253" y="2160"/>
                    <a:pt x="1576" y="2246"/>
                  </a:cubicBezTo>
                  <a:cubicBezTo>
                    <a:pt x="1641" y="2268"/>
                    <a:pt x="1728" y="2268"/>
                    <a:pt x="1793" y="2268"/>
                  </a:cubicBezTo>
                  <a:cubicBezTo>
                    <a:pt x="1944" y="2290"/>
                    <a:pt x="2073" y="2246"/>
                    <a:pt x="2203" y="2246"/>
                  </a:cubicBezTo>
                  <a:cubicBezTo>
                    <a:pt x="1922" y="2246"/>
                    <a:pt x="1620" y="2160"/>
                    <a:pt x="1403" y="1966"/>
                  </a:cubicBezTo>
                  <a:cubicBezTo>
                    <a:pt x="1296" y="1858"/>
                    <a:pt x="1123" y="1685"/>
                    <a:pt x="1188" y="1512"/>
                  </a:cubicBezTo>
                  <a:cubicBezTo>
                    <a:pt x="1209" y="1447"/>
                    <a:pt x="1253" y="1404"/>
                    <a:pt x="1317" y="1382"/>
                  </a:cubicBezTo>
                  <a:cubicBezTo>
                    <a:pt x="1382" y="1361"/>
                    <a:pt x="1447" y="1404"/>
                    <a:pt x="1468" y="1469"/>
                  </a:cubicBezTo>
                  <a:cubicBezTo>
                    <a:pt x="1490" y="1382"/>
                    <a:pt x="1447" y="1296"/>
                    <a:pt x="1361" y="1253"/>
                  </a:cubicBezTo>
                  <a:cubicBezTo>
                    <a:pt x="1296" y="1209"/>
                    <a:pt x="1209" y="1253"/>
                    <a:pt x="1144" y="1318"/>
                  </a:cubicBezTo>
                  <a:cubicBezTo>
                    <a:pt x="1144" y="1059"/>
                    <a:pt x="1253" y="821"/>
                    <a:pt x="1403" y="627"/>
                  </a:cubicBezTo>
                  <a:cubicBezTo>
                    <a:pt x="1403" y="627"/>
                    <a:pt x="1339" y="627"/>
                    <a:pt x="1274" y="648"/>
                  </a:cubicBezTo>
                  <a:cubicBezTo>
                    <a:pt x="1274" y="648"/>
                    <a:pt x="1296" y="540"/>
                    <a:pt x="1403" y="368"/>
                  </a:cubicBezTo>
                  <a:cubicBezTo>
                    <a:pt x="1253" y="411"/>
                    <a:pt x="1209" y="432"/>
                    <a:pt x="1080" y="540"/>
                  </a:cubicBezTo>
                  <a:cubicBezTo>
                    <a:pt x="1101" y="151"/>
                    <a:pt x="691" y="238"/>
                    <a:pt x="518" y="0"/>
                  </a:cubicBezTo>
                  <a:cubicBezTo>
                    <a:pt x="669" y="216"/>
                    <a:pt x="259" y="476"/>
                    <a:pt x="432" y="670"/>
                  </a:cubicBezTo>
                  <a:cubicBezTo>
                    <a:pt x="302" y="605"/>
                    <a:pt x="151" y="540"/>
                    <a:pt x="0" y="540"/>
                  </a:cubicBezTo>
                  <a:close/>
                  <a:moveTo>
                    <a:pt x="842" y="735"/>
                  </a:moveTo>
                  <a:lnTo>
                    <a:pt x="842" y="735"/>
                  </a:lnTo>
                  <a:cubicBezTo>
                    <a:pt x="799" y="540"/>
                    <a:pt x="734" y="368"/>
                    <a:pt x="648" y="195"/>
                  </a:cubicBezTo>
                  <a:cubicBezTo>
                    <a:pt x="691" y="281"/>
                    <a:pt x="734" y="368"/>
                    <a:pt x="777" y="454"/>
                  </a:cubicBezTo>
                  <a:cubicBezTo>
                    <a:pt x="821" y="540"/>
                    <a:pt x="842" y="627"/>
                    <a:pt x="864" y="713"/>
                  </a:cubicBezTo>
                  <a:cubicBezTo>
                    <a:pt x="907" y="907"/>
                    <a:pt x="929" y="1102"/>
                    <a:pt x="971" y="1274"/>
                  </a:cubicBezTo>
                  <a:cubicBezTo>
                    <a:pt x="1015" y="1469"/>
                    <a:pt x="1058" y="1641"/>
                    <a:pt x="1166" y="1814"/>
                  </a:cubicBezTo>
                  <a:cubicBezTo>
                    <a:pt x="1188" y="1858"/>
                    <a:pt x="1209" y="1879"/>
                    <a:pt x="1253" y="1923"/>
                  </a:cubicBezTo>
                  <a:cubicBezTo>
                    <a:pt x="1274" y="1966"/>
                    <a:pt x="1317" y="1987"/>
                    <a:pt x="1339" y="2031"/>
                  </a:cubicBezTo>
                  <a:cubicBezTo>
                    <a:pt x="1382" y="2052"/>
                    <a:pt x="1426" y="2073"/>
                    <a:pt x="1468" y="2117"/>
                  </a:cubicBezTo>
                  <a:cubicBezTo>
                    <a:pt x="1490" y="2138"/>
                    <a:pt x="1533" y="2138"/>
                    <a:pt x="1598" y="2160"/>
                  </a:cubicBezTo>
                  <a:cubicBezTo>
                    <a:pt x="1533" y="2160"/>
                    <a:pt x="1490" y="2138"/>
                    <a:pt x="1447" y="2117"/>
                  </a:cubicBezTo>
                  <a:cubicBezTo>
                    <a:pt x="1403" y="2096"/>
                    <a:pt x="1382" y="2073"/>
                    <a:pt x="1339" y="2031"/>
                  </a:cubicBezTo>
                  <a:cubicBezTo>
                    <a:pt x="1253" y="1966"/>
                    <a:pt x="1188" y="1901"/>
                    <a:pt x="1144" y="1814"/>
                  </a:cubicBezTo>
                  <a:cubicBezTo>
                    <a:pt x="1036" y="1664"/>
                    <a:pt x="994" y="1469"/>
                    <a:pt x="950" y="1296"/>
                  </a:cubicBezTo>
                  <a:cubicBezTo>
                    <a:pt x="907" y="1102"/>
                    <a:pt x="885" y="907"/>
                    <a:pt x="842" y="735"/>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0" name="Freeform 29"/>
            <p:cNvSpPr>
              <a:spLocks noChangeArrowheads="1"/>
            </p:cNvSpPr>
            <p:nvPr/>
          </p:nvSpPr>
          <p:spPr bwMode="auto">
            <a:xfrm>
              <a:off x="3620090" y="879259"/>
              <a:ext cx="450327" cy="341627"/>
            </a:xfrm>
            <a:custGeom>
              <a:avLst/>
              <a:gdLst>
                <a:gd name="T0" fmla="*/ 0 w 1534"/>
                <a:gd name="T1" fmla="*/ 237 h 1166"/>
                <a:gd name="T2" fmla="*/ 0 w 1534"/>
                <a:gd name="T3" fmla="*/ 237 h 1166"/>
                <a:gd name="T4" fmla="*/ 1533 w 1534"/>
                <a:gd name="T5" fmla="*/ 1165 h 1166"/>
                <a:gd name="T6" fmla="*/ 389 w 1534"/>
                <a:gd name="T7" fmla="*/ 0 h 1166"/>
                <a:gd name="T8" fmla="*/ 648 w 1534"/>
                <a:gd name="T9" fmla="*/ 259 h 1166"/>
                <a:gd name="T10" fmla="*/ 0 w 1534"/>
                <a:gd name="T11" fmla="*/ 237 h 1166"/>
                <a:gd name="T12" fmla="*/ 367 w 1534"/>
                <a:gd name="T13" fmla="*/ 302 h 1166"/>
                <a:gd name="T14" fmla="*/ 367 w 1534"/>
                <a:gd name="T15" fmla="*/ 302 h 1166"/>
                <a:gd name="T16" fmla="*/ 626 w 1534"/>
                <a:gd name="T17" fmla="*/ 388 h 1166"/>
                <a:gd name="T18" fmla="*/ 885 w 1534"/>
                <a:gd name="T19" fmla="*/ 496 h 1166"/>
                <a:gd name="T20" fmla="*/ 1101 w 1534"/>
                <a:gd name="T21" fmla="*/ 647 h 1166"/>
                <a:gd name="T22" fmla="*/ 1274 w 1534"/>
                <a:gd name="T23" fmla="*/ 842 h 1166"/>
                <a:gd name="T24" fmla="*/ 1080 w 1534"/>
                <a:gd name="T25" fmla="*/ 669 h 1166"/>
                <a:gd name="T26" fmla="*/ 864 w 1534"/>
                <a:gd name="T27" fmla="*/ 518 h 1166"/>
                <a:gd name="T28" fmla="*/ 626 w 1534"/>
                <a:gd name="T29" fmla="*/ 410 h 1166"/>
                <a:gd name="T30" fmla="*/ 367 w 1534"/>
                <a:gd name="T31" fmla="*/ 302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4" h="1166">
                  <a:moveTo>
                    <a:pt x="0" y="237"/>
                  </a:moveTo>
                  <a:lnTo>
                    <a:pt x="0" y="237"/>
                  </a:lnTo>
                  <a:cubicBezTo>
                    <a:pt x="583" y="388"/>
                    <a:pt x="1123" y="733"/>
                    <a:pt x="1533" y="1165"/>
                  </a:cubicBezTo>
                  <a:cubicBezTo>
                    <a:pt x="1361" y="820"/>
                    <a:pt x="821" y="64"/>
                    <a:pt x="389" y="0"/>
                  </a:cubicBezTo>
                  <a:cubicBezTo>
                    <a:pt x="410" y="21"/>
                    <a:pt x="605" y="194"/>
                    <a:pt x="648" y="259"/>
                  </a:cubicBezTo>
                  <a:cubicBezTo>
                    <a:pt x="475" y="172"/>
                    <a:pt x="194" y="151"/>
                    <a:pt x="0" y="237"/>
                  </a:cubicBezTo>
                  <a:close/>
                  <a:moveTo>
                    <a:pt x="367" y="302"/>
                  </a:moveTo>
                  <a:lnTo>
                    <a:pt x="367" y="302"/>
                  </a:lnTo>
                  <a:cubicBezTo>
                    <a:pt x="453" y="324"/>
                    <a:pt x="562" y="345"/>
                    <a:pt x="626" y="388"/>
                  </a:cubicBezTo>
                  <a:cubicBezTo>
                    <a:pt x="712" y="410"/>
                    <a:pt x="799" y="453"/>
                    <a:pt x="885" y="496"/>
                  </a:cubicBezTo>
                  <a:cubicBezTo>
                    <a:pt x="950" y="539"/>
                    <a:pt x="1037" y="604"/>
                    <a:pt x="1101" y="647"/>
                  </a:cubicBezTo>
                  <a:cubicBezTo>
                    <a:pt x="1166" y="712"/>
                    <a:pt x="1231" y="777"/>
                    <a:pt x="1274" y="842"/>
                  </a:cubicBezTo>
                  <a:cubicBezTo>
                    <a:pt x="1209" y="777"/>
                    <a:pt x="1144" y="733"/>
                    <a:pt x="1080" y="669"/>
                  </a:cubicBezTo>
                  <a:cubicBezTo>
                    <a:pt x="1015" y="626"/>
                    <a:pt x="950" y="561"/>
                    <a:pt x="864" y="518"/>
                  </a:cubicBezTo>
                  <a:cubicBezTo>
                    <a:pt x="799" y="474"/>
                    <a:pt x="712" y="431"/>
                    <a:pt x="626" y="410"/>
                  </a:cubicBezTo>
                  <a:cubicBezTo>
                    <a:pt x="540" y="366"/>
                    <a:pt x="453" y="345"/>
                    <a:pt x="367" y="302"/>
                  </a:cubicBezTo>
                  <a:close/>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sp>
          <p:nvSpPr>
            <p:cNvPr id="31" name="Freeform 30"/>
            <p:cNvSpPr>
              <a:spLocks noChangeArrowheads="1"/>
            </p:cNvSpPr>
            <p:nvPr/>
          </p:nvSpPr>
          <p:spPr bwMode="auto">
            <a:xfrm>
              <a:off x="4317578" y="1094071"/>
              <a:ext cx="216106" cy="247161"/>
            </a:xfrm>
            <a:custGeom>
              <a:avLst/>
              <a:gdLst>
                <a:gd name="T0" fmla="*/ 734 w 735"/>
                <a:gd name="T1" fmla="*/ 843 h 844"/>
                <a:gd name="T2" fmla="*/ 734 w 735"/>
                <a:gd name="T3" fmla="*/ 843 h 844"/>
                <a:gd name="T4" fmla="*/ 216 w 735"/>
                <a:gd name="T5" fmla="*/ 130 h 844"/>
                <a:gd name="T6" fmla="*/ 734 w 735"/>
                <a:gd name="T7" fmla="*/ 843 h 844"/>
              </a:gdLst>
              <a:ahLst/>
              <a:cxnLst>
                <a:cxn ang="0">
                  <a:pos x="T0" y="T1"/>
                </a:cxn>
                <a:cxn ang="0">
                  <a:pos x="T2" y="T3"/>
                </a:cxn>
                <a:cxn ang="0">
                  <a:pos x="T4" y="T5"/>
                </a:cxn>
                <a:cxn ang="0">
                  <a:pos x="T6" y="T7"/>
                </a:cxn>
              </a:cxnLst>
              <a:rect l="0" t="0" r="r" b="b"/>
              <a:pathLst>
                <a:path w="735" h="844">
                  <a:moveTo>
                    <a:pt x="734" y="843"/>
                  </a:moveTo>
                  <a:lnTo>
                    <a:pt x="734" y="843"/>
                  </a:lnTo>
                  <a:cubicBezTo>
                    <a:pt x="734" y="843"/>
                    <a:pt x="432" y="0"/>
                    <a:pt x="216" y="130"/>
                  </a:cubicBezTo>
                  <a:cubicBezTo>
                    <a:pt x="0" y="282"/>
                    <a:pt x="734" y="843"/>
                    <a:pt x="734" y="843"/>
                  </a:cubicBez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0"/>
            </a:p>
          </p:txBody>
        </p:sp>
      </p:grpSp>
      <p:sp>
        <p:nvSpPr>
          <p:cNvPr id="32" name="Freeform 31"/>
          <p:cNvSpPr>
            <a:spLocks noChangeArrowheads="1"/>
          </p:cNvSpPr>
          <p:nvPr userDrawn="1"/>
        </p:nvSpPr>
        <p:spPr bwMode="auto">
          <a:xfrm flipH="1">
            <a:off x="6736966" y="289224"/>
            <a:ext cx="2066544"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
        <p:nvSpPr>
          <p:cNvPr id="33" name="Freeform 32"/>
          <p:cNvSpPr>
            <a:spLocks noChangeArrowheads="1"/>
          </p:cNvSpPr>
          <p:nvPr userDrawn="1"/>
        </p:nvSpPr>
        <p:spPr bwMode="auto">
          <a:xfrm>
            <a:off x="374903" y="289224"/>
            <a:ext cx="2063073" cy="4554240"/>
          </a:xfrm>
          <a:custGeom>
            <a:avLst/>
            <a:gdLst>
              <a:gd name="T0" fmla="*/ 4644 w 4645"/>
              <a:gd name="T1" fmla="*/ 8573 h 8574"/>
              <a:gd name="T2" fmla="*/ 4644 w 4645"/>
              <a:gd name="T3" fmla="*/ 8573 h 8574"/>
              <a:gd name="T4" fmla="*/ 4644 w 4645"/>
              <a:gd name="T5" fmla="*/ 8530 h 8574"/>
              <a:gd name="T6" fmla="*/ 951 w 4645"/>
              <a:gd name="T7" fmla="*/ 8530 h 8574"/>
              <a:gd name="T8" fmla="*/ 951 w 4645"/>
              <a:gd name="T9" fmla="*/ 8206 h 8574"/>
              <a:gd name="T10" fmla="*/ 368 w 4645"/>
              <a:gd name="T11" fmla="*/ 7645 h 8574"/>
              <a:gd name="T12" fmla="*/ 65 w 4645"/>
              <a:gd name="T13" fmla="*/ 7645 h 8574"/>
              <a:gd name="T14" fmla="*/ 65 w 4645"/>
              <a:gd name="T15" fmla="*/ 950 h 8574"/>
              <a:gd name="T16" fmla="*/ 368 w 4645"/>
              <a:gd name="T17" fmla="*/ 950 h 8574"/>
              <a:gd name="T18" fmla="*/ 951 w 4645"/>
              <a:gd name="T19" fmla="*/ 367 h 8574"/>
              <a:gd name="T20" fmla="*/ 951 w 4645"/>
              <a:gd name="T21" fmla="*/ 65 h 8574"/>
              <a:gd name="T22" fmla="*/ 4644 w 4645"/>
              <a:gd name="T23" fmla="*/ 65 h 8574"/>
              <a:gd name="T24" fmla="*/ 4644 w 4645"/>
              <a:gd name="T25" fmla="*/ 0 h 8574"/>
              <a:gd name="T26" fmla="*/ 886 w 4645"/>
              <a:gd name="T27" fmla="*/ 0 h 8574"/>
              <a:gd name="T28" fmla="*/ 886 w 4645"/>
              <a:gd name="T29" fmla="*/ 367 h 8574"/>
              <a:gd name="T30" fmla="*/ 368 w 4645"/>
              <a:gd name="T31" fmla="*/ 885 h 8574"/>
              <a:gd name="T32" fmla="*/ 0 w 4645"/>
              <a:gd name="T33" fmla="*/ 885 h 8574"/>
              <a:gd name="T34" fmla="*/ 0 w 4645"/>
              <a:gd name="T35" fmla="*/ 7688 h 8574"/>
              <a:gd name="T36" fmla="*/ 368 w 4645"/>
              <a:gd name="T37" fmla="*/ 7688 h 8574"/>
              <a:gd name="T38" fmla="*/ 886 w 4645"/>
              <a:gd name="T39" fmla="*/ 8206 h 8574"/>
              <a:gd name="T40" fmla="*/ 886 w 4645"/>
              <a:gd name="T41" fmla="*/ 8573 h 8574"/>
              <a:gd name="T42" fmla="*/ 4644 w 4645"/>
              <a:gd name="T43" fmla="*/ 8573 h 8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5" h="8574">
                <a:moveTo>
                  <a:pt x="4644" y="8573"/>
                </a:moveTo>
                <a:lnTo>
                  <a:pt x="4644" y="8573"/>
                </a:lnTo>
                <a:cubicBezTo>
                  <a:pt x="4644" y="8530"/>
                  <a:pt x="4644" y="8530"/>
                  <a:pt x="4644" y="8530"/>
                </a:cubicBezTo>
                <a:cubicBezTo>
                  <a:pt x="951" y="8530"/>
                  <a:pt x="951" y="8530"/>
                  <a:pt x="951" y="8530"/>
                </a:cubicBezTo>
                <a:cubicBezTo>
                  <a:pt x="951" y="8206"/>
                  <a:pt x="951" y="8206"/>
                  <a:pt x="951" y="8206"/>
                </a:cubicBezTo>
                <a:cubicBezTo>
                  <a:pt x="951" y="7904"/>
                  <a:pt x="692" y="7645"/>
                  <a:pt x="368" y="7645"/>
                </a:cubicBezTo>
                <a:cubicBezTo>
                  <a:pt x="65" y="7645"/>
                  <a:pt x="65" y="7645"/>
                  <a:pt x="65" y="7645"/>
                </a:cubicBezTo>
                <a:cubicBezTo>
                  <a:pt x="65" y="950"/>
                  <a:pt x="65" y="950"/>
                  <a:pt x="65" y="950"/>
                </a:cubicBezTo>
                <a:cubicBezTo>
                  <a:pt x="368" y="950"/>
                  <a:pt x="368" y="950"/>
                  <a:pt x="368" y="950"/>
                </a:cubicBezTo>
                <a:cubicBezTo>
                  <a:pt x="692" y="950"/>
                  <a:pt x="951" y="691"/>
                  <a:pt x="951" y="367"/>
                </a:cubicBezTo>
                <a:cubicBezTo>
                  <a:pt x="951" y="65"/>
                  <a:pt x="951" y="65"/>
                  <a:pt x="951" y="65"/>
                </a:cubicBezTo>
                <a:cubicBezTo>
                  <a:pt x="4644" y="65"/>
                  <a:pt x="4644" y="65"/>
                  <a:pt x="4644" y="65"/>
                </a:cubicBezTo>
                <a:cubicBezTo>
                  <a:pt x="4644" y="0"/>
                  <a:pt x="4644" y="0"/>
                  <a:pt x="4644" y="0"/>
                </a:cubicBezTo>
                <a:cubicBezTo>
                  <a:pt x="886" y="0"/>
                  <a:pt x="886" y="0"/>
                  <a:pt x="886" y="0"/>
                </a:cubicBezTo>
                <a:cubicBezTo>
                  <a:pt x="886" y="367"/>
                  <a:pt x="886" y="367"/>
                  <a:pt x="886" y="367"/>
                </a:cubicBezTo>
                <a:cubicBezTo>
                  <a:pt x="886" y="670"/>
                  <a:pt x="670" y="885"/>
                  <a:pt x="368" y="885"/>
                </a:cubicBezTo>
                <a:cubicBezTo>
                  <a:pt x="0" y="885"/>
                  <a:pt x="0" y="885"/>
                  <a:pt x="0" y="885"/>
                </a:cubicBezTo>
                <a:cubicBezTo>
                  <a:pt x="0" y="7688"/>
                  <a:pt x="0" y="7688"/>
                  <a:pt x="0" y="7688"/>
                </a:cubicBezTo>
                <a:cubicBezTo>
                  <a:pt x="368" y="7688"/>
                  <a:pt x="368" y="7688"/>
                  <a:pt x="368" y="7688"/>
                </a:cubicBezTo>
                <a:cubicBezTo>
                  <a:pt x="670" y="7688"/>
                  <a:pt x="886" y="7926"/>
                  <a:pt x="886" y="8206"/>
                </a:cubicBezTo>
                <a:cubicBezTo>
                  <a:pt x="886" y="8573"/>
                  <a:pt x="886" y="8573"/>
                  <a:pt x="886" y="8573"/>
                </a:cubicBezTo>
                <a:lnTo>
                  <a:pt x="4644" y="8573"/>
                </a:lnTo>
              </a:path>
            </a:pathLst>
          </a:custGeom>
          <a:noFill/>
          <a:ln w="6350">
            <a:solidFill>
              <a:schemeClr val="accent1"/>
            </a:solidFill>
          </a:ln>
          <a:effectLst/>
        </p:spPr>
        <p:txBody>
          <a:bodyPr wrap="none" anchor="ctr"/>
          <a:lstStyle/>
          <a:p>
            <a:endParaRPr lang="en-US" sz="1010"/>
          </a:p>
        </p:txBody>
      </p:sp>
    </p:spTree>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en-US"/>
          </a:p>
        </p:txBody>
      </p:sp>
      <p:sp>
        <p:nvSpPr>
          <p:cNvPr id="3" name="Slide Number Placeholder 2"/>
          <p:cNvSpPr>
            <a:spLocks noGrp="1"/>
          </p:cNvSpPr>
          <p:nvPr>
            <p:ph type="sldNum" idx="11"/>
          </p:nvPr>
        </p:nvSpPr>
        <p:spPr/>
        <p:txBody>
          <a:bodyPr/>
          <a:lstStyle>
            <a:lvl1pPr>
              <a:defRPr/>
            </a:lvl1pPr>
          </a:lstStyle>
          <a:p>
            <a:fld id="{B87A3360-4A12-CE46-822E-AD6C31C0F19A}"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685800" rtl="0" eaLnBrk="1" latinLnBrk="0" hangingPunct="1">
        <a:lnSpc>
          <a:spcPct val="90000"/>
        </a:lnSpc>
        <a:spcBef>
          <a:spcPct val="0"/>
        </a:spcBef>
        <a:buNone/>
        <a:defRPr sz="3300" b="0" i="0" kern="1200">
          <a:solidFill>
            <a:schemeClr val="tx1"/>
          </a:solidFill>
          <a:latin typeface="Roboto Regular" charset="0"/>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10"/>
          <p:cNvSpPr>
            <a:spLocks noChangeArrowheads="1"/>
          </p:cNvSpPr>
          <p:nvPr/>
        </p:nvSpPr>
        <p:spPr bwMode="auto">
          <a:xfrm>
            <a:off x="2946346" y="2552438"/>
            <a:ext cx="3345180" cy="58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eaLnBrk="1" hangingPunct="1">
              <a:lnSpc>
                <a:spcPct val="100000"/>
              </a:lnSpc>
              <a:spcBef>
                <a:spcPct val="0"/>
              </a:spcBef>
              <a:buFont typeface="Arial" panose="02080604020202020204" charset="0"/>
              <a:buNone/>
            </a:pPr>
            <a:r>
              <a:rPr lang="x-none" sz="3200" b="1"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2017年年度述职</a:t>
            </a:r>
            <a:endParaRPr lang="x-none"/>
          </a:p>
        </p:txBody>
      </p:sp>
      <p:sp>
        <p:nvSpPr>
          <p:cNvPr id="13" name="文本框 11"/>
          <p:cNvSpPr>
            <a:spLocks noChangeArrowheads="1"/>
          </p:cNvSpPr>
          <p:nvPr/>
        </p:nvSpPr>
        <p:spPr bwMode="auto">
          <a:xfrm>
            <a:off x="6013985" y="3142668"/>
            <a:ext cx="1546860" cy="26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algn="l">
              <a:lnSpc>
                <a:spcPct val="100000"/>
              </a:lnSpc>
              <a:spcBef>
                <a:spcPct val="0"/>
              </a:spcBef>
              <a:buNone/>
            </a:pPr>
            <a:r>
              <a:rPr lang="zh-CN" altLang="en-US" sz="1100" b="1"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权大师 </a:t>
            </a:r>
            <a:r>
              <a:rPr lang="x-none" altLang="zh-CN" sz="1100" b="1" dirty="0" smtClean="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研发部-张洪图</a:t>
            </a:r>
            <a:endParaRPr lang="zh-CN" altLang="en-US" sz="1100" dirty="0">
              <a:solidFill>
                <a:schemeClr val="bg1">
                  <a:lumMod val="50000"/>
                </a:schemeClr>
              </a:solidFill>
              <a:latin typeface="Microsoft YaHei" charset="-122"/>
              <a:ea typeface="Microsoft YaHei" charset="-122"/>
              <a:cs typeface="Microsoft YaHei" charset="-122"/>
              <a:sym typeface="Microsoft JhengHei UI Light" panose="020B0304030504040204" pitchFamily="34" charset="-120"/>
            </a:endParaRPr>
          </a:p>
        </p:txBody>
      </p:sp>
      <p:grpSp>
        <p:nvGrpSpPr>
          <p:cNvPr id="2" name="组 1"/>
          <p:cNvGrpSpPr/>
          <p:nvPr/>
        </p:nvGrpSpPr>
        <p:grpSpPr>
          <a:xfrm>
            <a:off x="3467776" y="3617842"/>
            <a:ext cx="2208449" cy="63465"/>
            <a:chOff x="3496968" y="4094163"/>
            <a:chExt cx="2208449" cy="46037"/>
          </a:xfrm>
        </p:grpSpPr>
        <p:sp>
          <p:nvSpPr>
            <p:cNvPr id="15" name="矩形 6"/>
            <p:cNvSpPr>
              <a:spLocks noChangeArrowheads="1"/>
            </p:cNvSpPr>
            <p:nvPr/>
          </p:nvSpPr>
          <p:spPr bwMode="auto">
            <a:xfrm>
              <a:off x="3496968" y="4094163"/>
              <a:ext cx="539121" cy="46037"/>
            </a:xfrm>
            <a:prstGeom prst="rect">
              <a:avLst/>
            </a:prstGeom>
            <a:solidFill>
              <a:srgbClr val="FFD719"/>
            </a:solidFill>
            <a:ln>
              <a:noFill/>
            </a:ln>
          </p:spPr>
          <p:txBody>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eaLnBrk="1" hangingPunct="1">
                <a:lnSpc>
                  <a:spcPct val="100000"/>
                </a:lnSpc>
                <a:spcBef>
                  <a:spcPct val="0"/>
                </a:spcBef>
                <a:buFont typeface="Arial" panose="02080604020202020204" charset="0"/>
                <a:buNone/>
              </a:pPr>
              <a:endParaRPr lang="zh-CN" altLang="en-US" sz="1800">
                <a:latin typeface="Arial" panose="02080604020202020204" charset="0"/>
              </a:endParaRPr>
            </a:p>
          </p:txBody>
        </p:sp>
        <p:sp>
          <p:nvSpPr>
            <p:cNvPr id="16" name="矩形 17"/>
            <p:cNvSpPr>
              <a:spLocks noChangeArrowheads="1"/>
            </p:cNvSpPr>
            <p:nvPr/>
          </p:nvSpPr>
          <p:spPr bwMode="auto">
            <a:xfrm>
              <a:off x="4053559" y="4094163"/>
              <a:ext cx="539121" cy="46037"/>
            </a:xfrm>
            <a:prstGeom prst="rect">
              <a:avLst/>
            </a:prstGeom>
            <a:solidFill>
              <a:srgbClr val="FF8B16"/>
            </a:solidFill>
            <a:ln>
              <a:noFill/>
            </a:ln>
          </p:spPr>
          <p:txBody>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eaLnBrk="1" hangingPunct="1">
                <a:lnSpc>
                  <a:spcPct val="100000"/>
                </a:lnSpc>
                <a:spcBef>
                  <a:spcPct val="0"/>
                </a:spcBef>
                <a:buFont typeface="Arial" panose="02080604020202020204" charset="0"/>
                <a:buNone/>
              </a:pPr>
              <a:endParaRPr lang="zh-CN" altLang="en-US" sz="1800">
                <a:latin typeface="Arial" panose="02080604020202020204" charset="0"/>
              </a:endParaRPr>
            </a:p>
          </p:txBody>
        </p:sp>
        <p:sp>
          <p:nvSpPr>
            <p:cNvPr id="17" name="矩形 18"/>
            <p:cNvSpPr>
              <a:spLocks noChangeArrowheads="1"/>
            </p:cNvSpPr>
            <p:nvPr/>
          </p:nvSpPr>
          <p:spPr bwMode="auto">
            <a:xfrm>
              <a:off x="4607592" y="4094163"/>
              <a:ext cx="539121" cy="46037"/>
            </a:xfrm>
            <a:prstGeom prst="rect">
              <a:avLst/>
            </a:prstGeom>
            <a:solidFill>
              <a:srgbClr val="E84752"/>
            </a:solidFill>
            <a:ln>
              <a:noFill/>
            </a:ln>
          </p:spPr>
          <p:txBody>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eaLnBrk="1" hangingPunct="1">
                <a:lnSpc>
                  <a:spcPct val="100000"/>
                </a:lnSpc>
                <a:spcBef>
                  <a:spcPct val="0"/>
                </a:spcBef>
                <a:buFont typeface="Arial" panose="02080604020202020204" charset="0"/>
                <a:buNone/>
              </a:pPr>
              <a:endParaRPr lang="zh-CN" altLang="en-US" sz="1800">
                <a:latin typeface="Arial" panose="02080604020202020204" charset="0"/>
              </a:endParaRPr>
            </a:p>
          </p:txBody>
        </p:sp>
        <p:sp>
          <p:nvSpPr>
            <p:cNvPr id="18" name="矩形 19"/>
            <p:cNvSpPr>
              <a:spLocks noChangeArrowheads="1"/>
            </p:cNvSpPr>
            <p:nvPr/>
          </p:nvSpPr>
          <p:spPr bwMode="auto">
            <a:xfrm>
              <a:off x="5166296" y="4094163"/>
              <a:ext cx="539121" cy="46037"/>
            </a:xfrm>
            <a:prstGeom prst="rect">
              <a:avLst/>
            </a:prstGeom>
            <a:solidFill>
              <a:srgbClr val="AE2055"/>
            </a:solidFill>
            <a:ln>
              <a:noFill/>
            </a:ln>
          </p:spPr>
          <p:txBody>
            <a:bodyPr/>
            <a:lstStyle>
              <a:lvl1pPr>
                <a:lnSpc>
                  <a:spcPct val="90000"/>
                </a:lnSpc>
                <a:spcBef>
                  <a:spcPts val="1000"/>
                </a:spcBef>
                <a:buFont typeface="Arial" panose="02080604020202020204" charset="0"/>
                <a:buChar char="•"/>
                <a:defRPr sz="2800">
                  <a:solidFill>
                    <a:schemeClr val="tx1"/>
                  </a:solidFill>
                  <a:latin typeface="Calibri" panose="020F0502020204030204" pitchFamily="34" charset="0"/>
                  <a:ea typeface="SimSun" charset="-122"/>
                  <a:sym typeface="Calibri" panose="020F0502020204030204" pitchFamily="34" charset="0"/>
                </a:defRPr>
              </a:lvl1pPr>
              <a:lvl2pPr marL="742950" indent="-285750">
                <a:lnSpc>
                  <a:spcPct val="90000"/>
                </a:lnSpc>
                <a:spcBef>
                  <a:spcPts val="500"/>
                </a:spcBef>
                <a:buFont typeface="Arial" panose="02080604020202020204" charset="0"/>
                <a:buChar char="•"/>
                <a:defRPr sz="2400">
                  <a:solidFill>
                    <a:schemeClr val="tx1"/>
                  </a:solidFill>
                  <a:latin typeface="Calibri" panose="020F0502020204030204" pitchFamily="34" charset="0"/>
                  <a:ea typeface="SimSun" charset="-122"/>
                  <a:sym typeface="Calibri" panose="020F0502020204030204" pitchFamily="34" charset="0"/>
                </a:defRPr>
              </a:lvl2pPr>
              <a:lvl3pPr marL="1143000" indent="-228600">
                <a:lnSpc>
                  <a:spcPct val="90000"/>
                </a:lnSpc>
                <a:spcBef>
                  <a:spcPts val="500"/>
                </a:spcBef>
                <a:buFont typeface="Arial" panose="02080604020202020204" charset="0"/>
                <a:buChar char="•"/>
                <a:defRPr sz="2000">
                  <a:solidFill>
                    <a:schemeClr val="tx1"/>
                  </a:solidFill>
                  <a:latin typeface="Calibri" panose="020F0502020204030204" pitchFamily="34" charset="0"/>
                  <a:ea typeface="SimSun" charset="-122"/>
                  <a:sym typeface="Calibri" panose="020F0502020204030204" pitchFamily="34" charset="0"/>
                </a:defRPr>
              </a:lvl3pPr>
              <a:lvl4pPr marL="16002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4pPr>
              <a:lvl5pPr marL="2057400" indent="-228600">
                <a:lnSpc>
                  <a:spcPct val="90000"/>
                </a:lnSpc>
                <a:spcBef>
                  <a:spcPts val="500"/>
                </a:spcBef>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80604020202020204" charset="0"/>
                <a:buChar char="•"/>
                <a:defRPr>
                  <a:solidFill>
                    <a:schemeClr val="tx1"/>
                  </a:solidFill>
                  <a:latin typeface="Calibri" panose="020F0502020204030204" pitchFamily="34" charset="0"/>
                  <a:ea typeface="SimSun" charset="-122"/>
                  <a:sym typeface="Calibri" panose="020F0502020204030204" pitchFamily="34" charset="0"/>
                </a:defRPr>
              </a:lvl9pPr>
            </a:lstStyle>
            <a:p>
              <a:pPr eaLnBrk="1" hangingPunct="1">
                <a:lnSpc>
                  <a:spcPct val="100000"/>
                </a:lnSpc>
                <a:spcBef>
                  <a:spcPct val="0"/>
                </a:spcBef>
                <a:buFont typeface="Arial" panose="02080604020202020204" charset="0"/>
                <a:buNone/>
              </a:pPr>
              <a:endParaRPr lang="zh-CN" altLang="en-US" sz="1800">
                <a:latin typeface="Arial" panose="02080604020202020204" charset="0"/>
              </a:endParaRPr>
            </a:p>
          </p:txBody>
        </p: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3630" y="1095714"/>
            <a:ext cx="1456740" cy="1456740"/>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2"/>
          <p:cNvSpPr/>
          <p:nvPr/>
        </p:nvSpPr>
        <p:spPr bwMode="auto">
          <a:xfrm>
            <a:off x="4188046" y="344640"/>
            <a:ext cx="78994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心态</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45" name="TextBox 24"/>
          <p:cNvSpPr txBox="1"/>
          <p:nvPr/>
        </p:nvSpPr>
        <p:spPr>
          <a:xfrm>
            <a:off x="3561943" y="763250"/>
            <a:ext cx="2036445" cy="364490"/>
          </a:xfrm>
          <a:prstGeom prst="rect">
            <a:avLst/>
          </a:prstGeom>
          <a:noFill/>
        </p:spPr>
        <p:txBody>
          <a:bodyPr wrap="none" rtlCol="0">
            <a:spAutoFit/>
          </a:bodyPr>
          <a:lstStyle/>
          <a:p>
            <a:pPr algn="ctr"/>
            <a:r>
              <a:rPr lang="x-none" sz="1690" b="1" dirty="0">
                <a:solidFill>
                  <a:schemeClr val="tx2">
                    <a:lumMod val="20000"/>
                    <a:lumOff val="80000"/>
                  </a:schemeClr>
                </a:solidFill>
                <a:latin typeface="Roboto" charset="0"/>
                <a:ea typeface="Roboto" charset="0"/>
                <a:cs typeface="Roboto" charset="0"/>
              </a:rPr>
              <a:t>我为什么要工作呢?</a:t>
            </a:r>
            <a:endParaRPr lang="x-none"/>
          </a:p>
        </p:txBody>
      </p:sp>
      <p:sp>
        <p:nvSpPr>
          <p:cNvPr id="2" name="文本框 1"/>
          <p:cNvSpPr txBox="1"/>
          <p:nvPr/>
        </p:nvSpPr>
        <p:spPr>
          <a:xfrm>
            <a:off x="5096256" y="2560320"/>
            <a:ext cx="184731" cy="300082"/>
          </a:xfrm>
          <a:prstGeom prst="rect">
            <a:avLst/>
          </a:prstGeom>
          <a:noFill/>
        </p:spPr>
        <p:txBody>
          <a:bodyPr wrap="none" rtlCol="0">
            <a:spAutoFit/>
          </a:bodyPr>
          <a:lstStyle/>
          <a:p>
            <a:endParaRPr kumimoji="1" lang="zh-CN" altLang="en-US" dirty="0"/>
          </a:p>
        </p:txBody>
      </p:sp>
      <p:grpSp>
        <p:nvGrpSpPr>
          <p:cNvPr id="20" name="组 19"/>
          <p:cNvGrpSpPr/>
          <p:nvPr/>
        </p:nvGrpSpPr>
        <p:grpSpPr>
          <a:xfrm>
            <a:off x="1009916" y="1609329"/>
            <a:ext cx="7140500" cy="2753731"/>
            <a:chOff x="758825" y="1830388"/>
            <a:chExt cx="10026650" cy="3866774"/>
          </a:xfrm>
        </p:grpSpPr>
        <p:sp>
          <p:nvSpPr>
            <p:cNvPr id="21" name="稻壳儿小白白(http://dwz.cn/Wu2UP)"/>
            <p:cNvSpPr>
              <a:spLocks noChangeAspect="1" noChangeArrowheads="1"/>
            </p:cNvSpPr>
            <p:nvPr/>
          </p:nvSpPr>
          <p:spPr bwMode="auto">
            <a:xfrm>
              <a:off x="6529388" y="2806700"/>
              <a:ext cx="1938337" cy="1908175"/>
            </a:xfrm>
            <a:custGeom>
              <a:avLst/>
              <a:gdLst>
                <a:gd name="T0" fmla="*/ 1938337 w 145"/>
                <a:gd name="T1" fmla="*/ 987447 h 143"/>
                <a:gd name="T2" fmla="*/ 1777923 w 145"/>
                <a:gd name="T3" fmla="*/ 1174262 h 143"/>
                <a:gd name="T4" fmla="*/ 106943 w 145"/>
                <a:gd name="T5" fmla="*/ 1908175 h 143"/>
                <a:gd name="T6" fmla="*/ 26736 w 145"/>
                <a:gd name="T7" fmla="*/ 1881487 h 143"/>
                <a:gd name="T8" fmla="*/ 0 w 145"/>
                <a:gd name="T9" fmla="*/ 1801424 h 143"/>
                <a:gd name="T10" fmla="*/ 80207 w 145"/>
                <a:gd name="T11" fmla="*/ 1441139 h 143"/>
                <a:gd name="T12" fmla="*/ 668392 w 145"/>
                <a:gd name="T13" fmla="*/ 974103 h 143"/>
                <a:gd name="T14" fmla="*/ 280725 w 145"/>
                <a:gd name="T15" fmla="*/ 587131 h 143"/>
                <a:gd name="T16" fmla="*/ 387667 w 145"/>
                <a:gd name="T17" fmla="*/ 106751 h 143"/>
                <a:gd name="T18" fmla="*/ 481242 w 145"/>
                <a:gd name="T19" fmla="*/ 13344 h 143"/>
                <a:gd name="T20" fmla="*/ 588185 w 145"/>
                <a:gd name="T21" fmla="*/ 40032 h 143"/>
                <a:gd name="T22" fmla="*/ 1844762 w 145"/>
                <a:gd name="T23" fmla="*/ 813977 h 143"/>
                <a:gd name="T24" fmla="*/ 1938337 w 145"/>
                <a:gd name="T25" fmla="*/ 987447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AE20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稻壳儿小白白(http://dwz.cn/Wu2UP)"/>
            <p:cNvSpPr>
              <a:spLocks noChangeArrowheads="1"/>
            </p:cNvSpPr>
            <p:nvPr/>
          </p:nvSpPr>
          <p:spPr bwMode="auto">
            <a:xfrm>
              <a:off x="5530850" y="3046413"/>
              <a:ext cx="1481138" cy="1458912"/>
            </a:xfrm>
            <a:custGeom>
              <a:avLst/>
              <a:gdLst>
                <a:gd name="T0" fmla="*/ 1481138 w 145"/>
                <a:gd name="T1" fmla="*/ 754961 h 143"/>
                <a:gd name="T2" fmla="*/ 1358561 w 145"/>
                <a:gd name="T3" fmla="*/ 897792 h 143"/>
                <a:gd name="T4" fmla="*/ 81718 w 145"/>
                <a:gd name="T5" fmla="*/ 1458912 h 143"/>
                <a:gd name="T6" fmla="*/ 20429 w 145"/>
                <a:gd name="T7" fmla="*/ 1438508 h 143"/>
                <a:gd name="T8" fmla="*/ 0 w 145"/>
                <a:gd name="T9" fmla="*/ 1377295 h 143"/>
                <a:gd name="T10" fmla="*/ 61288 w 145"/>
                <a:gd name="T11" fmla="*/ 1101836 h 143"/>
                <a:gd name="T12" fmla="*/ 510737 w 145"/>
                <a:gd name="T13" fmla="*/ 744759 h 143"/>
                <a:gd name="T14" fmla="*/ 214510 w 145"/>
                <a:gd name="T15" fmla="*/ 448896 h 143"/>
                <a:gd name="T16" fmla="*/ 296228 w 145"/>
                <a:gd name="T17" fmla="*/ 81617 h 143"/>
                <a:gd name="T18" fmla="*/ 367731 w 145"/>
                <a:gd name="T19" fmla="*/ 10202 h 143"/>
                <a:gd name="T20" fmla="*/ 449449 w 145"/>
                <a:gd name="T21" fmla="*/ 30607 h 143"/>
                <a:gd name="T22" fmla="*/ 1409635 w 145"/>
                <a:gd name="T23" fmla="*/ 622333 h 143"/>
                <a:gd name="T24" fmla="*/ 1481138 w 145"/>
                <a:gd name="T25" fmla="*/ 754961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E8475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稻壳儿小白白(http://dwz.cn/Wu2UP)"/>
            <p:cNvSpPr>
              <a:spLocks noChangeArrowheads="1"/>
            </p:cNvSpPr>
            <p:nvPr/>
          </p:nvSpPr>
          <p:spPr bwMode="auto">
            <a:xfrm>
              <a:off x="4611688" y="3165475"/>
              <a:ext cx="1295400" cy="1265238"/>
            </a:xfrm>
            <a:custGeom>
              <a:avLst/>
              <a:gdLst>
                <a:gd name="T0" fmla="*/ 1295400 w 127"/>
                <a:gd name="T1" fmla="*/ 653026 h 124"/>
                <a:gd name="T2" fmla="*/ 1193400 w 127"/>
                <a:gd name="T3" fmla="*/ 775468 h 124"/>
                <a:gd name="T4" fmla="*/ 81600 w 127"/>
                <a:gd name="T5" fmla="*/ 1265238 h 124"/>
                <a:gd name="T6" fmla="*/ 20400 w 127"/>
                <a:gd name="T7" fmla="*/ 1255034 h 124"/>
                <a:gd name="T8" fmla="*/ 10200 w 127"/>
                <a:gd name="T9" fmla="*/ 1204017 h 124"/>
                <a:gd name="T10" fmla="*/ 61200 w 127"/>
                <a:gd name="T11" fmla="*/ 959132 h 124"/>
                <a:gd name="T12" fmla="*/ 397800 w 127"/>
                <a:gd name="T13" fmla="*/ 632619 h 124"/>
                <a:gd name="T14" fmla="*/ 193800 w 127"/>
                <a:gd name="T15" fmla="*/ 387734 h 124"/>
                <a:gd name="T16" fmla="*/ 265200 w 127"/>
                <a:gd name="T17" fmla="*/ 61221 h 124"/>
                <a:gd name="T18" fmla="*/ 326400 w 127"/>
                <a:gd name="T19" fmla="*/ 10204 h 124"/>
                <a:gd name="T20" fmla="*/ 397800 w 127"/>
                <a:gd name="T21" fmla="*/ 20407 h 124"/>
                <a:gd name="T22" fmla="*/ 1234200 w 127"/>
                <a:gd name="T23" fmla="*/ 530584 h 124"/>
                <a:gd name="T24" fmla="*/ 1295400 w 127"/>
                <a:gd name="T25" fmla="*/ 65302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FF8B1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稻壳儿小白白(http://dwz.cn/Wu2UP)"/>
            <p:cNvSpPr>
              <a:spLocks noChangeArrowheads="1"/>
            </p:cNvSpPr>
            <p:nvPr/>
          </p:nvSpPr>
          <p:spPr bwMode="auto">
            <a:xfrm>
              <a:off x="3889375" y="3292475"/>
              <a:ext cx="1028700" cy="1041400"/>
            </a:xfrm>
            <a:custGeom>
              <a:avLst/>
              <a:gdLst>
                <a:gd name="T0" fmla="*/ 152777 w 101"/>
                <a:gd name="T1" fmla="*/ 316504 h 102"/>
                <a:gd name="T2" fmla="*/ 213888 w 101"/>
                <a:gd name="T3" fmla="*/ 51049 h 102"/>
                <a:gd name="T4" fmla="*/ 264814 w 101"/>
                <a:gd name="T5" fmla="*/ 10210 h 102"/>
                <a:gd name="T6" fmla="*/ 325925 w 101"/>
                <a:gd name="T7" fmla="*/ 20420 h 102"/>
                <a:gd name="T8" fmla="*/ 967589 w 101"/>
                <a:gd name="T9" fmla="*/ 418602 h 102"/>
                <a:gd name="T10" fmla="*/ 1028700 w 101"/>
                <a:gd name="T11" fmla="*/ 520700 h 102"/>
                <a:gd name="T12" fmla="*/ 957404 w 101"/>
                <a:gd name="T13" fmla="*/ 643218 h 102"/>
                <a:gd name="T14" fmla="*/ 61111 w 101"/>
                <a:gd name="T15" fmla="*/ 1041400 h 102"/>
                <a:gd name="T16" fmla="*/ 20370 w 101"/>
                <a:gd name="T17" fmla="*/ 1031190 h 102"/>
                <a:gd name="T18" fmla="*/ 0 w 101"/>
                <a:gd name="T19" fmla="*/ 990351 h 102"/>
                <a:gd name="T20" fmla="*/ 50926 w 101"/>
                <a:gd name="T21" fmla="*/ 786155 h 102"/>
                <a:gd name="T22" fmla="*/ 152777 w 101"/>
                <a:gd name="T23" fmla="*/ 316504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FFD7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稻壳儿小白白(http://dwz.cn/Wu2UP)"/>
            <p:cNvSpPr>
              <a:spLocks noChangeArrowheads="1"/>
            </p:cNvSpPr>
            <p:nvPr/>
          </p:nvSpPr>
          <p:spPr bwMode="auto">
            <a:xfrm>
              <a:off x="7864475" y="3209925"/>
              <a:ext cx="2549525" cy="287338"/>
            </a:xfrm>
            <a:custGeom>
              <a:avLst/>
              <a:gdLst>
                <a:gd name="T0" fmla="*/ 0 w 1600200"/>
                <a:gd name="T1" fmla="*/ 287338 h 552450"/>
                <a:gd name="T2" fmla="*/ 273163 w 1600200"/>
                <a:gd name="T3" fmla="*/ 0 h 552450"/>
                <a:gd name="T4" fmla="*/ 2549525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稻壳儿小白白(http://dwz.cn/Wu2UP)"/>
            <p:cNvSpPr>
              <a:spLocks noChangeArrowheads="1"/>
            </p:cNvSpPr>
            <p:nvPr/>
          </p:nvSpPr>
          <p:spPr bwMode="auto">
            <a:xfrm flipH="1">
              <a:off x="1617663" y="3517900"/>
              <a:ext cx="2551112" cy="287338"/>
            </a:xfrm>
            <a:custGeom>
              <a:avLst/>
              <a:gdLst>
                <a:gd name="T0" fmla="*/ 0 w 1600200"/>
                <a:gd name="T1" fmla="*/ 287338 h 552450"/>
                <a:gd name="T2" fmla="*/ 273333 w 1600200"/>
                <a:gd name="T3" fmla="*/ 0 h 552450"/>
                <a:gd name="T4" fmla="*/ 2551112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稻壳儿小白白(http://dwz.cn/Wu2UP)"/>
            <p:cNvSpPr>
              <a:spLocks noChangeArrowheads="1"/>
            </p:cNvSpPr>
            <p:nvPr/>
          </p:nvSpPr>
          <p:spPr bwMode="auto">
            <a:xfrm>
              <a:off x="6272213" y="2509838"/>
              <a:ext cx="673100" cy="1001712"/>
            </a:xfrm>
            <a:custGeom>
              <a:avLst/>
              <a:gdLst>
                <a:gd name="T0" fmla="*/ 0 w 647700"/>
                <a:gd name="T1" fmla="*/ 1001712 h 965200"/>
                <a:gd name="T2" fmla="*/ 105584 w 647700"/>
                <a:gd name="T3" fmla="*/ 540397 h 965200"/>
                <a:gd name="T4" fmla="*/ 67310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稻壳儿小白白(http://dwz.cn/Wu2UP)"/>
            <p:cNvSpPr>
              <a:spLocks noChangeArrowheads="1"/>
            </p:cNvSpPr>
            <p:nvPr/>
          </p:nvSpPr>
          <p:spPr bwMode="auto">
            <a:xfrm flipH="1">
              <a:off x="4559300" y="2501900"/>
              <a:ext cx="673100" cy="1003300"/>
            </a:xfrm>
            <a:custGeom>
              <a:avLst/>
              <a:gdLst>
                <a:gd name="T0" fmla="*/ 0 w 647700"/>
                <a:gd name="T1" fmla="*/ 1003300 h 965200"/>
                <a:gd name="T2" fmla="*/ 105584 w 647700"/>
                <a:gd name="T3" fmla="*/ 541254 h 965200"/>
                <a:gd name="T4" fmla="*/ 67310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稻壳儿小白白(http://dwz.cn/Wu2UP)"/>
            <p:cNvSpPr>
              <a:spLocks noChangeAspect="1" noEditPoints="1" noChangeArrowheads="1"/>
            </p:cNvSpPr>
            <p:nvPr/>
          </p:nvSpPr>
          <p:spPr bwMode="auto">
            <a:xfrm>
              <a:off x="4333875" y="3675063"/>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稻壳儿小白白(http://dwz.cn/Wu2UP)"/>
            <p:cNvSpPr>
              <a:spLocks noChangeAspect="1" noChangeArrowheads="1"/>
            </p:cNvSpPr>
            <p:nvPr/>
          </p:nvSpPr>
          <p:spPr bwMode="auto">
            <a:xfrm>
              <a:off x="7526338" y="3676650"/>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稻壳儿小白白(http://dwz.cn/Wu2UP)"/>
            <p:cNvSpPr>
              <a:spLocks noEditPoints="1" noChangeArrowheads="1"/>
            </p:cNvSpPr>
            <p:nvPr/>
          </p:nvSpPr>
          <p:spPr bwMode="auto">
            <a:xfrm>
              <a:off x="5181600" y="3694113"/>
              <a:ext cx="258763" cy="222250"/>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7 h 246"/>
                <a:gd name="T14" fmla="*/ 24259 w 288"/>
                <a:gd name="T15" fmla="*/ 222250 h 246"/>
                <a:gd name="T16" fmla="*/ 46721 w 288"/>
                <a:gd name="T17" fmla="*/ 222250 h 246"/>
                <a:gd name="T18" fmla="*/ 216534 w 288"/>
                <a:gd name="T19" fmla="*/ 222250 h 246"/>
                <a:gd name="T20" fmla="*/ 249778 w 288"/>
                <a:gd name="T21" fmla="*/ 222250 h 246"/>
                <a:gd name="T22" fmla="*/ 258763 w 288"/>
                <a:gd name="T23" fmla="*/ 213215 h 246"/>
                <a:gd name="T24" fmla="*/ 258763 w 288"/>
                <a:gd name="T25" fmla="*/ 9035 h 246"/>
                <a:gd name="T26" fmla="*/ 249778 w 288"/>
                <a:gd name="T27" fmla="*/ 0 h 246"/>
                <a:gd name="T28" fmla="*/ 243489 w 288"/>
                <a:gd name="T29" fmla="*/ 206891 h 246"/>
                <a:gd name="T30" fmla="*/ 216534 w 288"/>
                <a:gd name="T31" fmla="*/ 206891 h 246"/>
                <a:gd name="T32" fmla="*/ 46721 w 288"/>
                <a:gd name="T33" fmla="*/ 206891 h 246"/>
                <a:gd name="T34" fmla="*/ 24259 w 288"/>
                <a:gd name="T35" fmla="*/ 206891 h 246"/>
                <a:gd name="T36" fmla="*/ 15274 w 288"/>
                <a:gd name="T37" fmla="*/ 197857 h 246"/>
                <a:gd name="T38" fmla="*/ 15274 w 288"/>
                <a:gd name="T39" fmla="*/ 54207 h 246"/>
                <a:gd name="T40" fmla="*/ 37736 w 288"/>
                <a:gd name="T41" fmla="*/ 54207 h 246"/>
                <a:gd name="T42" fmla="*/ 37736 w 288"/>
                <a:gd name="T43" fmla="*/ 193339 h 246"/>
                <a:gd name="T44" fmla="*/ 53010 w 288"/>
                <a:gd name="T45" fmla="*/ 193339 h 246"/>
                <a:gd name="T46" fmla="*/ 53010 w 288"/>
                <a:gd name="T47" fmla="*/ 54207 h 246"/>
                <a:gd name="T48" fmla="*/ 53010 w 288"/>
                <a:gd name="T49" fmla="*/ 54207 h 246"/>
                <a:gd name="T50" fmla="*/ 53010 w 288"/>
                <a:gd name="T51" fmla="*/ 38849 h 246"/>
                <a:gd name="T52" fmla="*/ 53010 w 288"/>
                <a:gd name="T53" fmla="*/ 15359 h 246"/>
                <a:gd name="T54" fmla="*/ 243489 w 288"/>
                <a:gd name="T55" fmla="*/ 15359 h 246"/>
                <a:gd name="T56" fmla="*/ 243489 w 288"/>
                <a:gd name="T57" fmla="*/ 20689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稻壳儿小白白(http://dwz.cn/Wu2UP)"/>
            <p:cNvSpPr>
              <a:spLocks noChangeArrowheads="1"/>
            </p:cNvSpPr>
            <p:nvPr/>
          </p:nvSpPr>
          <p:spPr bwMode="auto">
            <a:xfrm>
              <a:off x="5254625" y="3730625"/>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3" name="稻壳儿小白白(http://dwz.cn/Wu2UP)"/>
            <p:cNvSpPr>
              <a:spLocks noChangeArrowheads="1"/>
            </p:cNvSpPr>
            <p:nvPr/>
          </p:nvSpPr>
          <p:spPr bwMode="auto">
            <a:xfrm>
              <a:off x="5345113" y="3740150"/>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4" name="稻壳儿小白白(http://dwz.cn/Wu2UP)"/>
            <p:cNvSpPr>
              <a:spLocks noChangeArrowheads="1"/>
            </p:cNvSpPr>
            <p:nvPr/>
          </p:nvSpPr>
          <p:spPr bwMode="auto">
            <a:xfrm>
              <a:off x="5345113" y="3775075"/>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5" name="稻壳儿小白白(http://dwz.cn/Wu2UP)"/>
            <p:cNvSpPr>
              <a:spLocks noChangeArrowheads="1"/>
            </p:cNvSpPr>
            <p:nvPr/>
          </p:nvSpPr>
          <p:spPr bwMode="auto">
            <a:xfrm>
              <a:off x="5254625" y="3822700"/>
              <a:ext cx="147638"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6" name="稻壳儿小白白(http://dwz.cn/Wu2UP)"/>
            <p:cNvSpPr>
              <a:spLocks noChangeArrowheads="1"/>
            </p:cNvSpPr>
            <p:nvPr/>
          </p:nvSpPr>
          <p:spPr bwMode="auto">
            <a:xfrm>
              <a:off x="5254625" y="3859213"/>
              <a:ext cx="147638"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7" name="稻壳儿小白白(http://dwz.cn/Wu2UP)"/>
            <p:cNvSpPr>
              <a:spLocks noChangeArrowheads="1"/>
            </p:cNvSpPr>
            <p:nvPr/>
          </p:nvSpPr>
          <p:spPr bwMode="auto">
            <a:xfrm>
              <a:off x="6272213" y="3654425"/>
              <a:ext cx="301625" cy="300038"/>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96" tIns="40148" rIns="80296" bIns="40148"/>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sz="1500">
                <a:solidFill>
                  <a:srgbClr val="000000"/>
                </a:solidFill>
                <a:sym typeface="Arial" panose="02080604020202020204" charset="0"/>
              </a:endParaRPr>
            </a:p>
          </p:txBody>
        </p:sp>
        <p:sp>
          <p:nvSpPr>
            <p:cNvPr id="38" name="稻壳儿小白白(http://dwz.cn/Wu2UP)"/>
            <p:cNvSpPr>
              <a:spLocks noChangeArrowheads="1"/>
            </p:cNvSpPr>
            <p:nvPr/>
          </p:nvSpPr>
          <p:spPr bwMode="auto">
            <a:xfrm>
              <a:off x="6318250" y="3694113"/>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稻壳儿小白白(http://dwz.cn/Wu2UP)"/>
            <p:cNvSpPr>
              <a:spLocks noChangeArrowheads="1"/>
            </p:cNvSpPr>
            <p:nvPr/>
          </p:nvSpPr>
          <p:spPr bwMode="auto">
            <a:xfrm>
              <a:off x="6402388" y="3803650"/>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稻壳儿小白白(http://dwz.cn/Wu2UP)"/>
            <p:cNvSpPr>
              <a:spLocks noChangeArrowheads="1"/>
            </p:cNvSpPr>
            <p:nvPr/>
          </p:nvSpPr>
          <p:spPr bwMode="auto">
            <a:xfrm>
              <a:off x="6465888" y="3660775"/>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稻壳儿小白白(http://dwz.cn/Wu2UP)"/>
            <p:cNvSpPr txBox="1">
              <a:spLocks noChangeArrowheads="1"/>
            </p:cNvSpPr>
            <p:nvPr/>
          </p:nvSpPr>
          <p:spPr bwMode="auto">
            <a:xfrm>
              <a:off x="3751263" y="1830388"/>
              <a:ext cx="1473199"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加班</a:t>
              </a:r>
              <a:endParaRPr lang="x-none" altLang="en-US" sz="1200" b="1" dirty="0">
                <a:solidFill>
                  <a:srgbClr val="445469"/>
                </a:solidFill>
                <a:sym typeface="Arial" panose="02080604020202020204" charset="0"/>
              </a:endParaRPr>
            </a:p>
          </p:txBody>
        </p:sp>
        <p:sp>
          <p:nvSpPr>
            <p:cNvPr id="42" name="稻壳儿小白白(http://dwz.cn/Wu2UP)"/>
            <p:cNvSpPr txBox="1">
              <a:spLocks noChangeArrowheads="1"/>
            </p:cNvSpPr>
            <p:nvPr/>
          </p:nvSpPr>
          <p:spPr bwMode="auto">
            <a:xfrm>
              <a:off x="2599218" y="2116612"/>
              <a:ext cx="2723140" cy="64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sz="1000" dirty="0">
                  <a:solidFill>
                    <a:srgbClr val="445469"/>
                  </a:solidFill>
                  <a:sym typeface="Arial" panose="02080604020202020204" charset="0"/>
                </a:rPr>
                <a:t>固然事情没有完成,但是还有一点,我实在成长.如果跳槽后薪水不能大涨,现在做的就是在折磨自己</a:t>
              </a:r>
              <a:endParaRPr lang="x-none" sz="1000" dirty="0">
                <a:solidFill>
                  <a:srgbClr val="445469"/>
                </a:solidFill>
                <a:sym typeface="Arial" panose="02080604020202020204" charset="0"/>
              </a:endParaRPr>
            </a:p>
          </p:txBody>
        </p:sp>
        <p:sp>
          <p:nvSpPr>
            <p:cNvPr id="43" name="稻壳儿小白白(http://dwz.cn/Wu2UP)"/>
            <p:cNvSpPr txBox="1">
              <a:spLocks noChangeArrowheads="1"/>
            </p:cNvSpPr>
            <p:nvPr/>
          </p:nvSpPr>
          <p:spPr bwMode="auto">
            <a:xfrm>
              <a:off x="6391275" y="1830388"/>
              <a:ext cx="1473199"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zh-CN" sz="1200" b="1" dirty="0">
                  <a:solidFill>
                    <a:srgbClr val="445469"/>
                  </a:solidFill>
                  <a:sym typeface="Arial" panose="02080604020202020204" charset="0"/>
                </a:rPr>
                <a:t>我到我们</a:t>
              </a:r>
              <a:endParaRPr lang="x-none" altLang="zh-CN" sz="1200" b="1" dirty="0">
                <a:solidFill>
                  <a:srgbClr val="445469"/>
                </a:solidFill>
                <a:sym typeface="Arial" panose="02080604020202020204" charset="0"/>
              </a:endParaRPr>
            </a:p>
          </p:txBody>
        </p:sp>
        <p:sp>
          <p:nvSpPr>
            <p:cNvPr id="46" name="稻壳儿小白白(http://dwz.cn/Wu2UP)"/>
            <p:cNvSpPr txBox="1">
              <a:spLocks noChangeArrowheads="1"/>
            </p:cNvSpPr>
            <p:nvPr/>
          </p:nvSpPr>
          <p:spPr bwMode="auto">
            <a:xfrm>
              <a:off x="6396813" y="2116612"/>
              <a:ext cx="3273296" cy="85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sz="1000" dirty="0">
                  <a:solidFill>
                    <a:srgbClr val="445469"/>
                  </a:solidFill>
                  <a:sym typeface="Arial" panose="02080604020202020204" charset="0"/>
                </a:rPr>
                <a:t>这算是管理的福利,眼光和心态的转变,不仅仅是我,我怎么样,我如何,是我们怎么样,我们要如何,同时,要让和我一起工作的同事如何</a:t>
              </a:r>
              <a:endParaRPr lang="x-none" sz="1000" dirty="0">
                <a:solidFill>
                  <a:srgbClr val="445469"/>
                </a:solidFill>
                <a:sym typeface="Arial" panose="02080604020202020204" charset="0"/>
              </a:endParaRPr>
            </a:p>
          </p:txBody>
        </p:sp>
        <p:sp>
          <p:nvSpPr>
            <p:cNvPr id="47" name="稻壳儿小白白(http://dwz.cn/Wu2UP)"/>
            <p:cNvSpPr txBox="1">
              <a:spLocks noChangeArrowheads="1"/>
            </p:cNvSpPr>
            <p:nvPr/>
          </p:nvSpPr>
          <p:spPr bwMode="auto">
            <a:xfrm>
              <a:off x="9091614" y="3449638"/>
              <a:ext cx="1473199" cy="25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zh-CN" sz="1200" b="1" dirty="0">
                  <a:solidFill>
                    <a:srgbClr val="445469"/>
                  </a:solidFill>
                  <a:sym typeface="Arial" panose="02080604020202020204" charset="0"/>
                </a:rPr>
                <a:t>工作=?成长</a:t>
              </a:r>
              <a:endParaRPr lang="x-none" altLang="zh-CN" sz="1200" b="1" dirty="0">
                <a:solidFill>
                  <a:srgbClr val="445469"/>
                </a:solidFill>
                <a:sym typeface="Arial" panose="02080604020202020204" charset="0"/>
              </a:endParaRPr>
            </a:p>
          </p:txBody>
        </p:sp>
        <p:sp>
          <p:nvSpPr>
            <p:cNvPr id="48" name="稻壳儿小白白(http://dwz.cn/Wu2UP)"/>
            <p:cNvSpPr txBox="1">
              <a:spLocks noChangeArrowheads="1"/>
            </p:cNvSpPr>
            <p:nvPr/>
          </p:nvSpPr>
          <p:spPr bwMode="auto">
            <a:xfrm>
              <a:off x="8350447" y="3735873"/>
              <a:ext cx="2312975" cy="64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如果在工作中,不能得得到锻炼和成长,那只能是为钱而打工</a:t>
              </a:r>
              <a:endParaRPr lang="x-none" altLang="en-US" sz="1000" dirty="0">
                <a:solidFill>
                  <a:srgbClr val="445469"/>
                </a:solidFill>
                <a:sym typeface="Arial" panose="02080604020202020204" charset="0"/>
              </a:endParaRPr>
            </a:p>
          </p:txBody>
        </p:sp>
        <p:sp>
          <p:nvSpPr>
            <p:cNvPr id="49" name="稻壳儿小白白(http://dwz.cn/Wu2UP)"/>
            <p:cNvSpPr txBox="1">
              <a:spLocks noChangeArrowheads="1"/>
            </p:cNvSpPr>
            <p:nvPr/>
          </p:nvSpPr>
          <p:spPr bwMode="auto">
            <a:xfrm>
              <a:off x="758825" y="3651165"/>
              <a:ext cx="2776640" cy="25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工作!=工资</a:t>
              </a:r>
              <a:endParaRPr lang="x-none" altLang="en-US" sz="1200" b="1" dirty="0">
                <a:solidFill>
                  <a:srgbClr val="445469"/>
                </a:solidFill>
                <a:sym typeface="Arial" panose="02080604020202020204" charset="0"/>
              </a:endParaRPr>
            </a:p>
          </p:txBody>
        </p:sp>
        <p:sp>
          <p:nvSpPr>
            <p:cNvPr id="50" name="稻壳儿小白白(http://dwz.cn/Wu2UP)"/>
            <p:cNvSpPr txBox="1">
              <a:spLocks noChangeArrowheads="1"/>
            </p:cNvSpPr>
            <p:nvPr/>
          </p:nvSpPr>
          <p:spPr bwMode="auto">
            <a:xfrm>
              <a:off x="763283" y="3937389"/>
              <a:ext cx="2286225" cy="64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如果工作只是给自己工资,那是工业时代的心态,同时在恶心自己</a:t>
              </a:r>
              <a:endParaRPr lang="x-none" altLang="en-US" sz="1000" dirty="0">
                <a:solidFill>
                  <a:srgbClr val="445469"/>
                </a:solidFill>
                <a:sym typeface="Arial" panose="02080604020202020204" charset="0"/>
              </a:endParaRPr>
            </a:p>
          </p:txBody>
        </p:sp>
        <p:sp>
          <p:nvSpPr>
            <p:cNvPr id="51" name="稻壳儿小白白(http://dwz.cn/Wu2UP)"/>
            <p:cNvSpPr>
              <a:spLocks noChangeArrowheads="1"/>
            </p:cNvSpPr>
            <p:nvPr/>
          </p:nvSpPr>
          <p:spPr bwMode="auto">
            <a:xfrm>
              <a:off x="1255713" y="5440363"/>
              <a:ext cx="9529762"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lnSpc>
                  <a:spcPct val="120000"/>
                </a:lnSpc>
                <a:spcBef>
                  <a:spcPct val="20000"/>
                </a:spcBef>
              </a:pPr>
              <a:r>
                <a:rPr lang="x-none" altLang="en-US" sz="1000" dirty="0">
                  <a:solidFill>
                    <a:srgbClr val="445469"/>
                  </a:solidFill>
                  <a:sym typeface="Arial" panose="02080604020202020204" charset="0"/>
                </a:rPr>
                <a:t>如果工作仅仅带来的收获是工资,那么对于一个人是赔钱的,贬值的.</a:t>
              </a:r>
              <a:endParaRPr lang="x-none" altLang="en-US" sz="1000" dirty="0">
                <a:solidFill>
                  <a:srgbClr val="445469"/>
                </a:solidFill>
                <a:sym typeface="Arial" panose="02080604020202020204" charset="0"/>
              </a:endParaRPr>
            </a:p>
          </p:txBody>
        </p:sp>
      </p:grpSp>
      <p:pic>
        <p:nvPicPr>
          <p:cNvPr id="52" name="图片 51"/>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2"/>
          <p:cNvSpPr/>
          <p:nvPr/>
        </p:nvSpPr>
        <p:spPr bwMode="auto">
          <a:xfrm>
            <a:off x="3581621" y="344640"/>
            <a:ext cx="200279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2018年计划</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45" name="TextBox 24"/>
          <p:cNvSpPr txBox="1"/>
          <p:nvPr/>
        </p:nvSpPr>
        <p:spPr>
          <a:xfrm>
            <a:off x="3238093" y="763250"/>
            <a:ext cx="2684145" cy="364490"/>
          </a:xfrm>
          <a:prstGeom prst="rect">
            <a:avLst/>
          </a:prstGeom>
          <a:noFill/>
        </p:spPr>
        <p:txBody>
          <a:bodyPr wrap="none" rtlCol="0">
            <a:spAutoFit/>
          </a:bodyPr>
          <a:lstStyle/>
          <a:p>
            <a:pPr algn="ctr"/>
            <a:r>
              <a:rPr lang="x-none" sz="1690" b="1" dirty="0">
                <a:solidFill>
                  <a:schemeClr val="tx2">
                    <a:lumMod val="20000"/>
                    <a:lumOff val="80000"/>
                  </a:schemeClr>
                </a:solidFill>
                <a:latin typeface="Roboto" charset="0"/>
                <a:ea typeface="Roboto" charset="0"/>
                <a:cs typeface="Roboto" charset="0"/>
              </a:rPr>
              <a:t>我要成为一个什么样的人?</a:t>
            </a:r>
            <a:endParaRPr lang="x-none"/>
          </a:p>
        </p:txBody>
      </p:sp>
      <p:sp>
        <p:nvSpPr>
          <p:cNvPr id="2" name="文本框 1"/>
          <p:cNvSpPr txBox="1"/>
          <p:nvPr/>
        </p:nvSpPr>
        <p:spPr>
          <a:xfrm>
            <a:off x="5096256" y="2560320"/>
            <a:ext cx="184731" cy="300082"/>
          </a:xfrm>
          <a:prstGeom prst="rect">
            <a:avLst/>
          </a:prstGeom>
          <a:noFill/>
        </p:spPr>
        <p:txBody>
          <a:bodyPr wrap="none" rtlCol="0">
            <a:spAutoFit/>
          </a:bodyPr>
          <a:lstStyle/>
          <a:p>
            <a:endParaRPr kumimoji="1" lang="zh-CN" altLang="en-US" dirty="0"/>
          </a:p>
        </p:txBody>
      </p:sp>
      <p:grpSp>
        <p:nvGrpSpPr>
          <p:cNvPr id="20" name="组 19"/>
          <p:cNvGrpSpPr/>
          <p:nvPr/>
        </p:nvGrpSpPr>
        <p:grpSpPr>
          <a:xfrm>
            <a:off x="1009916" y="1609329"/>
            <a:ext cx="7140500" cy="2753731"/>
            <a:chOff x="758825" y="1830388"/>
            <a:chExt cx="10026650" cy="3866774"/>
          </a:xfrm>
        </p:grpSpPr>
        <p:sp>
          <p:nvSpPr>
            <p:cNvPr id="21" name="稻壳儿小白白(http://dwz.cn/Wu2UP)"/>
            <p:cNvSpPr>
              <a:spLocks noChangeAspect="1" noChangeArrowheads="1"/>
            </p:cNvSpPr>
            <p:nvPr/>
          </p:nvSpPr>
          <p:spPr bwMode="auto">
            <a:xfrm>
              <a:off x="6529388" y="2806700"/>
              <a:ext cx="1938337" cy="1908175"/>
            </a:xfrm>
            <a:custGeom>
              <a:avLst/>
              <a:gdLst>
                <a:gd name="T0" fmla="*/ 1938337 w 145"/>
                <a:gd name="T1" fmla="*/ 987447 h 143"/>
                <a:gd name="T2" fmla="*/ 1777923 w 145"/>
                <a:gd name="T3" fmla="*/ 1174262 h 143"/>
                <a:gd name="T4" fmla="*/ 106943 w 145"/>
                <a:gd name="T5" fmla="*/ 1908175 h 143"/>
                <a:gd name="T6" fmla="*/ 26736 w 145"/>
                <a:gd name="T7" fmla="*/ 1881487 h 143"/>
                <a:gd name="T8" fmla="*/ 0 w 145"/>
                <a:gd name="T9" fmla="*/ 1801424 h 143"/>
                <a:gd name="T10" fmla="*/ 80207 w 145"/>
                <a:gd name="T11" fmla="*/ 1441139 h 143"/>
                <a:gd name="T12" fmla="*/ 668392 w 145"/>
                <a:gd name="T13" fmla="*/ 974103 h 143"/>
                <a:gd name="T14" fmla="*/ 280725 w 145"/>
                <a:gd name="T15" fmla="*/ 587131 h 143"/>
                <a:gd name="T16" fmla="*/ 387667 w 145"/>
                <a:gd name="T17" fmla="*/ 106751 h 143"/>
                <a:gd name="T18" fmla="*/ 481242 w 145"/>
                <a:gd name="T19" fmla="*/ 13344 h 143"/>
                <a:gd name="T20" fmla="*/ 588185 w 145"/>
                <a:gd name="T21" fmla="*/ 40032 h 143"/>
                <a:gd name="T22" fmla="*/ 1844762 w 145"/>
                <a:gd name="T23" fmla="*/ 813977 h 143"/>
                <a:gd name="T24" fmla="*/ 1938337 w 145"/>
                <a:gd name="T25" fmla="*/ 987447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AE20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稻壳儿小白白(http://dwz.cn/Wu2UP)"/>
            <p:cNvSpPr>
              <a:spLocks noChangeArrowheads="1"/>
            </p:cNvSpPr>
            <p:nvPr/>
          </p:nvSpPr>
          <p:spPr bwMode="auto">
            <a:xfrm>
              <a:off x="5530850" y="3046413"/>
              <a:ext cx="1481138" cy="1458912"/>
            </a:xfrm>
            <a:custGeom>
              <a:avLst/>
              <a:gdLst>
                <a:gd name="T0" fmla="*/ 1481138 w 145"/>
                <a:gd name="T1" fmla="*/ 754961 h 143"/>
                <a:gd name="T2" fmla="*/ 1358561 w 145"/>
                <a:gd name="T3" fmla="*/ 897792 h 143"/>
                <a:gd name="T4" fmla="*/ 81718 w 145"/>
                <a:gd name="T5" fmla="*/ 1458912 h 143"/>
                <a:gd name="T6" fmla="*/ 20429 w 145"/>
                <a:gd name="T7" fmla="*/ 1438508 h 143"/>
                <a:gd name="T8" fmla="*/ 0 w 145"/>
                <a:gd name="T9" fmla="*/ 1377295 h 143"/>
                <a:gd name="T10" fmla="*/ 61288 w 145"/>
                <a:gd name="T11" fmla="*/ 1101836 h 143"/>
                <a:gd name="T12" fmla="*/ 510737 w 145"/>
                <a:gd name="T13" fmla="*/ 744759 h 143"/>
                <a:gd name="T14" fmla="*/ 214510 w 145"/>
                <a:gd name="T15" fmla="*/ 448896 h 143"/>
                <a:gd name="T16" fmla="*/ 296228 w 145"/>
                <a:gd name="T17" fmla="*/ 81617 h 143"/>
                <a:gd name="T18" fmla="*/ 367731 w 145"/>
                <a:gd name="T19" fmla="*/ 10202 h 143"/>
                <a:gd name="T20" fmla="*/ 449449 w 145"/>
                <a:gd name="T21" fmla="*/ 30607 h 143"/>
                <a:gd name="T22" fmla="*/ 1409635 w 145"/>
                <a:gd name="T23" fmla="*/ 622333 h 143"/>
                <a:gd name="T24" fmla="*/ 1481138 w 145"/>
                <a:gd name="T25" fmla="*/ 754961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E8475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稻壳儿小白白(http://dwz.cn/Wu2UP)"/>
            <p:cNvSpPr>
              <a:spLocks noChangeArrowheads="1"/>
            </p:cNvSpPr>
            <p:nvPr/>
          </p:nvSpPr>
          <p:spPr bwMode="auto">
            <a:xfrm>
              <a:off x="4611688" y="3165475"/>
              <a:ext cx="1295400" cy="1265238"/>
            </a:xfrm>
            <a:custGeom>
              <a:avLst/>
              <a:gdLst>
                <a:gd name="T0" fmla="*/ 1295400 w 127"/>
                <a:gd name="T1" fmla="*/ 653026 h 124"/>
                <a:gd name="T2" fmla="*/ 1193400 w 127"/>
                <a:gd name="T3" fmla="*/ 775468 h 124"/>
                <a:gd name="T4" fmla="*/ 81600 w 127"/>
                <a:gd name="T5" fmla="*/ 1265238 h 124"/>
                <a:gd name="T6" fmla="*/ 20400 w 127"/>
                <a:gd name="T7" fmla="*/ 1255034 h 124"/>
                <a:gd name="T8" fmla="*/ 10200 w 127"/>
                <a:gd name="T9" fmla="*/ 1204017 h 124"/>
                <a:gd name="T10" fmla="*/ 61200 w 127"/>
                <a:gd name="T11" fmla="*/ 959132 h 124"/>
                <a:gd name="T12" fmla="*/ 397800 w 127"/>
                <a:gd name="T13" fmla="*/ 632619 h 124"/>
                <a:gd name="T14" fmla="*/ 193800 w 127"/>
                <a:gd name="T15" fmla="*/ 387734 h 124"/>
                <a:gd name="T16" fmla="*/ 265200 w 127"/>
                <a:gd name="T17" fmla="*/ 61221 h 124"/>
                <a:gd name="T18" fmla="*/ 326400 w 127"/>
                <a:gd name="T19" fmla="*/ 10204 h 124"/>
                <a:gd name="T20" fmla="*/ 397800 w 127"/>
                <a:gd name="T21" fmla="*/ 20407 h 124"/>
                <a:gd name="T22" fmla="*/ 1234200 w 127"/>
                <a:gd name="T23" fmla="*/ 530584 h 124"/>
                <a:gd name="T24" fmla="*/ 1295400 w 127"/>
                <a:gd name="T25" fmla="*/ 65302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FF8B1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稻壳儿小白白(http://dwz.cn/Wu2UP)"/>
            <p:cNvSpPr>
              <a:spLocks noChangeArrowheads="1"/>
            </p:cNvSpPr>
            <p:nvPr/>
          </p:nvSpPr>
          <p:spPr bwMode="auto">
            <a:xfrm>
              <a:off x="3889375" y="3292475"/>
              <a:ext cx="1028700" cy="1041400"/>
            </a:xfrm>
            <a:custGeom>
              <a:avLst/>
              <a:gdLst>
                <a:gd name="T0" fmla="*/ 152777 w 101"/>
                <a:gd name="T1" fmla="*/ 316504 h 102"/>
                <a:gd name="T2" fmla="*/ 213888 w 101"/>
                <a:gd name="T3" fmla="*/ 51049 h 102"/>
                <a:gd name="T4" fmla="*/ 264814 w 101"/>
                <a:gd name="T5" fmla="*/ 10210 h 102"/>
                <a:gd name="T6" fmla="*/ 325925 w 101"/>
                <a:gd name="T7" fmla="*/ 20420 h 102"/>
                <a:gd name="T8" fmla="*/ 967589 w 101"/>
                <a:gd name="T9" fmla="*/ 418602 h 102"/>
                <a:gd name="T10" fmla="*/ 1028700 w 101"/>
                <a:gd name="T11" fmla="*/ 520700 h 102"/>
                <a:gd name="T12" fmla="*/ 957404 w 101"/>
                <a:gd name="T13" fmla="*/ 643218 h 102"/>
                <a:gd name="T14" fmla="*/ 61111 w 101"/>
                <a:gd name="T15" fmla="*/ 1041400 h 102"/>
                <a:gd name="T16" fmla="*/ 20370 w 101"/>
                <a:gd name="T17" fmla="*/ 1031190 h 102"/>
                <a:gd name="T18" fmla="*/ 0 w 101"/>
                <a:gd name="T19" fmla="*/ 990351 h 102"/>
                <a:gd name="T20" fmla="*/ 50926 w 101"/>
                <a:gd name="T21" fmla="*/ 786155 h 102"/>
                <a:gd name="T22" fmla="*/ 152777 w 101"/>
                <a:gd name="T23" fmla="*/ 316504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FFD7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稻壳儿小白白(http://dwz.cn/Wu2UP)"/>
            <p:cNvSpPr>
              <a:spLocks noChangeArrowheads="1"/>
            </p:cNvSpPr>
            <p:nvPr/>
          </p:nvSpPr>
          <p:spPr bwMode="auto">
            <a:xfrm>
              <a:off x="7864475" y="3209925"/>
              <a:ext cx="2549525" cy="287338"/>
            </a:xfrm>
            <a:custGeom>
              <a:avLst/>
              <a:gdLst>
                <a:gd name="T0" fmla="*/ 0 w 1600200"/>
                <a:gd name="T1" fmla="*/ 287338 h 552450"/>
                <a:gd name="T2" fmla="*/ 273163 w 1600200"/>
                <a:gd name="T3" fmla="*/ 0 h 552450"/>
                <a:gd name="T4" fmla="*/ 2549525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稻壳儿小白白(http://dwz.cn/Wu2UP)"/>
            <p:cNvSpPr>
              <a:spLocks noChangeArrowheads="1"/>
            </p:cNvSpPr>
            <p:nvPr/>
          </p:nvSpPr>
          <p:spPr bwMode="auto">
            <a:xfrm flipH="1">
              <a:off x="1617663" y="3517900"/>
              <a:ext cx="2551112" cy="287338"/>
            </a:xfrm>
            <a:custGeom>
              <a:avLst/>
              <a:gdLst>
                <a:gd name="T0" fmla="*/ 0 w 1600200"/>
                <a:gd name="T1" fmla="*/ 287338 h 552450"/>
                <a:gd name="T2" fmla="*/ 273333 w 1600200"/>
                <a:gd name="T3" fmla="*/ 0 h 552450"/>
                <a:gd name="T4" fmla="*/ 2551112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稻壳儿小白白(http://dwz.cn/Wu2UP)"/>
            <p:cNvSpPr>
              <a:spLocks noChangeArrowheads="1"/>
            </p:cNvSpPr>
            <p:nvPr/>
          </p:nvSpPr>
          <p:spPr bwMode="auto">
            <a:xfrm>
              <a:off x="6272213" y="2509838"/>
              <a:ext cx="673100" cy="1001712"/>
            </a:xfrm>
            <a:custGeom>
              <a:avLst/>
              <a:gdLst>
                <a:gd name="T0" fmla="*/ 0 w 647700"/>
                <a:gd name="T1" fmla="*/ 1001712 h 965200"/>
                <a:gd name="T2" fmla="*/ 105584 w 647700"/>
                <a:gd name="T3" fmla="*/ 540397 h 965200"/>
                <a:gd name="T4" fmla="*/ 67310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稻壳儿小白白(http://dwz.cn/Wu2UP)"/>
            <p:cNvSpPr>
              <a:spLocks noChangeArrowheads="1"/>
            </p:cNvSpPr>
            <p:nvPr/>
          </p:nvSpPr>
          <p:spPr bwMode="auto">
            <a:xfrm flipH="1">
              <a:off x="4559300" y="2501900"/>
              <a:ext cx="673100" cy="1003300"/>
            </a:xfrm>
            <a:custGeom>
              <a:avLst/>
              <a:gdLst>
                <a:gd name="T0" fmla="*/ 0 w 647700"/>
                <a:gd name="T1" fmla="*/ 1003300 h 965200"/>
                <a:gd name="T2" fmla="*/ 105584 w 647700"/>
                <a:gd name="T3" fmla="*/ 541254 h 965200"/>
                <a:gd name="T4" fmla="*/ 67310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稻壳儿小白白(http://dwz.cn/Wu2UP)"/>
            <p:cNvSpPr>
              <a:spLocks noChangeAspect="1" noEditPoints="1" noChangeArrowheads="1"/>
            </p:cNvSpPr>
            <p:nvPr/>
          </p:nvSpPr>
          <p:spPr bwMode="auto">
            <a:xfrm>
              <a:off x="4333875" y="3675063"/>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稻壳儿小白白(http://dwz.cn/Wu2UP)"/>
            <p:cNvSpPr>
              <a:spLocks noChangeAspect="1" noChangeArrowheads="1"/>
            </p:cNvSpPr>
            <p:nvPr/>
          </p:nvSpPr>
          <p:spPr bwMode="auto">
            <a:xfrm>
              <a:off x="7526338" y="3676650"/>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稻壳儿小白白(http://dwz.cn/Wu2UP)"/>
            <p:cNvSpPr>
              <a:spLocks noEditPoints="1" noChangeArrowheads="1"/>
            </p:cNvSpPr>
            <p:nvPr/>
          </p:nvSpPr>
          <p:spPr bwMode="auto">
            <a:xfrm>
              <a:off x="5181600" y="3694113"/>
              <a:ext cx="258763" cy="222250"/>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7 h 246"/>
                <a:gd name="T14" fmla="*/ 24259 w 288"/>
                <a:gd name="T15" fmla="*/ 222250 h 246"/>
                <a:gd name="T16" fmla="*/ 46721 w 288"/>
                <a:gd name="T17" fmla="*/ 222250 h 246"/>
                <a:gd name="T18" fmla="*/ 216534 w 288"/>
                <a:gd name="T19" fmla="*/ 222250 h 246"/>
                <a:gd name="T20" fmla="*/ 249778 w 288"/>
                <a:gd name="T21" fmla="*/ 222250 h 246"/>
                <a:gd name="T22" fmla="*/ 258763 w 288"/>
                <a:gd name="T23" fmla="*/ 213215 h 246"/>
                <a:gd name="T24" fmla="*/ 258763 w 288"/>
                <a:gd name="T25" fmla="*/ 9035 h 246"/>
                <a:gd name="T26" fmla="*/ 249778 w 288"/>
                <a:gd name="T27" fmla="*/ 0 h 246"/>
                <a:gd name="T28" fmla="*/ 243489 w 288"/>
                <a:gd name="T29" fmla="*/ 206891 h 246"/>
                <a:gd name="T30" fmla="*/ 216534 w 288"/>
                <a:gd name="T31" fmla="*/ 206891 h 246"/>
                <a:gd name="T32" fmla="*/ 46721 w 288"/>
                <a:gd name="T33" fmla="*/ 206891 h 246"/>
                <a:gd name="T34" fmla="*/ 24259 w 288"/>
                <a:gd name="T35" fmla="*/ 206891 h 246"/>
                <a:gd name="T36" fmla="*/ 15274 w 288"/>
                <a:gd name="T37" fmla="*/ 197857 h 246"/>
                <a:gd name="T38" fmla="*/ 15274 w 288"/>
                <a:gd name="T39" fmla="*/ 54207 h 246"/>
                <a:gd name="T40" fmla="*/ 37736 w 288"/>
                <a:gd name="T41" fmla="*/ 54207 h 246"/>
                <a:gd name="T42" fmla="*/ 37736 w 288"/>
                <a:gd name="T43" fmla="*/ 193339 h 246"/>
                <a:gd name="T44" fmla="*/ 53010 w 288"/>
                <a:gd name="T45" fmla="*/ 193339 h 246"/>
                <a:gd name="T46" fmla="*/ 53010 w 288"/>
                <a:gd name="T47" fmla="*/ 54207 h 246"/>
                <a:gd name="T48" fmla="*/ 53010 w 288"/>
                <a:gd name="T49" fmla="*/ 54207 h 246"/>
                <a:gd name="T50" fmla="*/ 53010 w 288"/>
                <a:gd name="T51" fmla="*/ 38849 h 246"/>
                <a:gd name="T52" fmla="*/ 53010 w 288"/>
                <a:gd name="T53" fmla="*/ 15359 h 246"/>
                <a:gd name="T54" fmla="*/ 243489 w 288"/>
                <a:gd name="T55" fmla="*/ 15359 h 246"/>
                <a:gd name="T56" fmla="*/ 243489 w 288"/>
                <a:gd name="T57" fmla="*/ 206891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稻壳儿小白白(http://dwz.cn/Wu2UP)"/>
            <p:cNvSpPr>
              <a:spLocks noChangeArrowheads="1"/>
            </p:cNvSpPr>
            <p:nvPr/>
          </p:nvSpPr>
          <p:spPr bwMode="auto">
            <a:xfrm>
              <a:off x="5254625" y="3730625"/>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3" name="稻壳儿小白白(http://dwz.cn/Wu2UP)"/>
            <p:cNvSpPr>
              <a:spLocks noChangeArrowheads="1"/>
            </p:cNvSpPr>
            <p:nvPr/>
          </p:nvSpPr>
          <p:spPr bwMode="auto">
            <a:xfrm>
              <a:off x="5345113" y="3740150"/>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4" name="稻壳儿小白白(http://dwz.cn/Wu2UP)"/>
            <p:cNvSpPr>
              <a:spLocks noChangeArrowheads="1"/>
            </p:cNvSpPr>
            <p:nvPr/>
          </p:nvSpPr>
          <p:spPr bwMode="auto">
            <a:xfrm>
              <a:off x="5345113" y="3775075"/>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5" name="稻壳儿小白白(http://dwz.cn/Wu2UP)"/>
            <p:cNvSpPr>
              <a:spLocks noChangeArrowheads="1"/>
            </p:cNvSpPr>
            <p:nvPr/>
          </p:nvSpPr>
          <p:spPr bwMode="auto">
            <a:xfrm>
              <a:off x="5254625" y="3822700"/>
              <a:ext cx="147638"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6" name="稻壳儿小白白(http://dwz.cn/Wu2UP)"/>
            <p:cNvSpPr>
              <a:spLocks noChangeArrowheads="1"/>
            </p:cNvSpPr>
            <p:nvPr/>
          </p:nvSpPr>
          <p:spPr bwMode="auto">
            <a:xfrm>
              <a:off x="5254625" y="3859213"/>
              <a:ext cx="147638"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000000"/>
                </a:solidFill>
                <a:sym typeface="Arial" panose="02080604020202020204" charset="0"/>
              </a:endParaRPr>
            </a:p>
          </p:txBody>
        </p:sp>
        <p:sp>
          <p:nvSpPr>
            <p:cNvPr id="37" name="稻壳儿小白白(http://dwz.cn/Wu2UP)"/>
            <p:cNvSpPr>
              <a:spLocks noChangeArrowheads="1"/>
            </p:cNvSpPr>
            <p:nvPr/>
          </p:nvSpPr>
          <p:spPr bwMode="auto">
            <a:xfrm>
              <a:off x="6272213" y="3654425"/>
              <a:ext cx="301625" cy="300038"/>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96" tIns="40148" rIns="80296" bIns="40148"/>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sz="1500">
                <a:solidFill>
                  <a:srgbClr val="000000"/>
                </a:solidFill>
                <a:sym typeface="Arial" panose="02080604020202020204" charset="0"/>
              </a:endParaRPr>
            </a:p>
          </p:txBody>
        </p:sp>
        <p:sp>
          <p:nvSpPr>
            <p:cNvPr id="38" name="稻壳儿小白白(http://dwz.cn/Wu2UP)"/>
            <p:cNvSpPr>
              <a:spLocks noChangeArrowheads="1"/>
            </p:cNvSpPr>
            <p:nvPr/>
          </p:nvSpPr>
          <p:spPr bwMode="auto">
            <a:xfrm>
              <a:off x="6318250" y="3694113"/>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稻壳儿小白白(http://dwz.cn/Wu2UP)"/>
            <p:cNvSpPr>
              <a:spLocks noChangeArrowheads="1"/>
            </p:cNvSpPr>
            <p:nvPr/>
          </p:nvSpPr>
          <p:spPr bwMode="auto">
            <a:xfrm>
              <a:off x="6402388" y="3803650"/>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稻壳儿小白白(http://dwz.cn/Wu2UP)"/>
            <p:cNvSpPr>
              <a:spLocks noChangeArrowheads="1"/>
            </p:cNvSpPr>
            <p:nvPr/>
          </p:nvSpPr>
          <p:spPr bwMode="auto">
            <a:xfrm>
              <a:off x="6465888" y="3660775"/>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稻壳儿小白白(http://dwz.cn/Wu2UP)"/>
            <p:cNvSpPr txBox="1">
              <a:spLocks noChangeArrowheads="1"/>
            </p:cNvSpPr>
            <p:nvPr/>
          </p:nvSpPr>
          <p:spPr bwMode="auto">
            <a:xfrm>
              <a:off x="3751263" y="1830388"/>
              <a:ext cx="1473199"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分享计划</a:t>
              </a:r>
              <a:endParaRPr lang="x-none" altLang="en-US" sz="1200" b="1" dirty="0">
                <a:solidFill>
                  <a:srgbClr val="445469"/>
                </a:solidFill>
                <a:sym typeface="Arial" panose="02080604020202020204" charset="0"/>
              </a:endParaRPr>
            </a:p>
          </p:txBody>
        </p:sp>
        <p:sp>
          <p:nvSpPr>
            <p:cNvPr id="42" name="稻壳儿小白白(http://dwz.cn/Wu2UP)"/>
            <p:cNvSpPr txBox="1">
              <a:spLocks noChangeArrowheads="1"/>
            </p:cNvSpPr>
            <p:nvPr/>
          </p:nvSpPr>
          <p:spPr bwMode="auto">
            <a:xfrm>
              <a:off x="2599218" y="2116612"/>
              <a:ext cx="2723140" cy="42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sz="1000" dirty="0">
                  <a:solidFill>
                    <a:srgbClr val="445469"/>
                  </a:solidFill>
                  <a:sym typeface="Arial" panose="02080604020202020204" charset="0"/>
                </a:rPr>
                <a:t>除了研究的技术,推进分享elk,以及推进elk的使用</a:t>
              </a:r>
              <a:endParaRPr lang="x-none" sz="1000" dirty="0">
                <a:solidFill>
                  <a:srgbClr val="445469"/>
                </a:solidFill>
                <a:sym typeface="Arial" panose="02080604020202020204" charset="0"/>
              </a:endParaRPr>
            </a:p>
          </p:txBody>
        </p:sp>
        <p:sp>
          <p:nvSpPr>
            <p:cNvPr id="43" name="稻壳儿小白白(http://dwz.cn/Wu2UP)"/>
            <p:cNvSpPr txBox="1">
              <a:spLocks noChangeArrowheads="1"/>
            </p:cNvSpPr>
            <p:nvPr/>
          </p:nvSpPr>
          <p:spPr bwMode="auto">
            <a:xfrm>
              <a:off x="6391275" y="1830388"/>
              <a:ext cx="1473199"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zh-CN" sz="1200" b="1" dirty="0">
                  <a:solidFill>
                    <a:srgbClr val="445469"/>
                  </a:solidFill>
                  <a:sym typeface="Arial" panose="02080604020202020204" charset="0"/>
                </a:rPr>
                <a:t>公司计划</a:t>
              </a:r>
              <a:endParaRPr lang="x-none" altLang="zh-CN" sz="1200" b="1" dirty="0">
                <a:solidFill>
                  <a:srgbClr val="445469"/>
                </a:solidFill>
                <a:sym typeface="Arial" panose="02080604020202020204" charset="0"/>
              </a:endParaRPr>
            </a:p>
          </p:txBody>
        </p:sp>
        <p:sp>
          <p:nvSpPr>
            <p:cNvPr id="46" name="稻壳儿小白白(http://dwz.cn/Wu2UP)"/>
            <p:cNvSpPr txBox="1">
              <a:spLocks noChangeArrowheads="1"/>
            </p:cNvSpPr>
            <p:nvPr/>
          </p:nvSpPr>
          <p:spPr bwMode="auto">
            <a:xfrm>
              <a:off x="6396813" y="2116612"/>
              <a:ext cx="3273296" cy="42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sz="1000" dirty="0">
                  <a:solidFill>
                    <a:srgbClr val="445469"/>
                  </a:solidFill>
                  <a:sym typeface="Arial" panose="02080604020202020204" charset="0"/>
                </a:rPr>
                <a:t>一个问题而已,如何保证支撑有个几百万订单,对于系统来说没什么问题.</a:t>
              </a:r>
              <a:endParaRPr lang="x-none" sz="1000" dirty="0">
                <a:solidFill>
                  <a:srgbClr val="445469"/>
                </a:solidFill>
                <a:sym typeface="Arial" panose="02080604020202020204" charset="0"/>
              </a:endParaRPr>
            </a:p>
          </p:txBody>
        </p:sp>
        <p:sp>
          <p:nvSpPr>
            <p:cNvPr id="47" name="稻壳儿小白白(http://dwz.cn/Wu2UP)"/>
            <p:cNvSpPr txBox="1">
              <a:spLocks noChangeArrowheads="1"/>
            </p:cNvSpPr>
            <p:nvPr/>
          </p:nvSpPr>
          <p:spPr bwMode="auto">
            <a:xfrm>
              <a:off x="9091614" y="3449638"/>
              <a:ext cx="1473199"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zh-CN" sz="1200" b="1" dirty="0">
                  <a:solidFill>
                    <a:srgbClr val="445469"/>
                  </a:solidFill>
                  <a:sym typeface="Arial" panose="02080604020202020204" charset="0"/>
                </a:rPr>
                <a:t>学习计划</a:t>
              </a:r>
              <a:endParaRPr lang="x-none" altLang="zh-CN" sz="1200" b="1" dirty="0">
                <a:solidFill>
                  <a:srgbClr val="445469"/>
                </a:solidFill>
                <a:sym typeface="Arial" panose="02080604020202020204" charset="0"/>
              </a:endParaRPr>
            </a:p>
          </p:txBody>
        </p:sp>
        <p:sp>
          <p:nvSpPr>
            <p:cNvPr id="48" name="稻壳儿小白白(http://dwz.cn/Wu2UP)"/>
            <p:cNvSpPr txBox="1">
              <a:spLocks noChangeArrowheads="1"/>
            </p:cNvSpPr>
            <p:nvPr/>
          </p:nvSpPr>
          <p:spPr bwMode="auto">
            <a:xfrm>
              <a:off x="8350447" y="3735873"/>
              <a:ext cx="2312975" cy="115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2018年学习社科经管类书籍50本,技术书籍20本;</a:t>
              </a:r>
              <a:endParaRPr lang="x-none" altLang="en-US" sz="1000" dirty="0">
                <a:solidFill>
                  <a:srgbClr val="445469"/>
                </a:solidFill>
                <a:sym typeface="Arial" panose="02080604020202020204" charset="0"/>
              </a:endParaRPr>
            </a:p>
            <a:p>
              <a:pPr eaLnBrk="1" hangingPunct="1">
                <a:spcBef>
                  <a:spcPct val="20000"/>
                </a:spcBef>
              </a:pPr>
              <a:r>
                <a:rPr lang="x-none" altLang="en-US" sz="1000" dirty="0">
                  <a:solidFill>
                    <a:srgbClr val="445469"/>
                  </a:solidFill>
                  <a:sym typeface="Arial" panose="02080604020202020204" charset="0"/>
                </a:rPr>
                <a:t>2017年小试牛刀,看了64本社科书籍,5本技术书籍</a:t>
              </a:r>
              <a:endParaRPr lang="x-none" altLang="en-US" sz="1000" dirty="0">
                <a:solidFill>
                  <a:srgbClr val="445469"/>
                </a:solidFill>
                <a:sym typeface="Arial" panose="02080604020202020204" charset="0"/>
              </a:endParaRPr>
            </a:p>
            <a:p>
              <a:pPr eaLnBrk="1" hangingPunct="1">
                <a:spcBef>
                  <a:spcPct val="20000"/>
                </a:spcBef>
              </a:pPr>
              <a:endParaRPr lang="x-none" altLang="en-US" sz="1000" dirty="0">
                <a:solidFill>
                  <a:srgbClr val="445469"/>
                </a:solidFill>
                <a:sym typeface="Arial" panose="02080604020202020204" charset="0"/>
              </a:endParaRPr>
            </a:p>
          </p:txBody>
        </p:sp>
        <p:sp>
          <p:nvSpPr>
            <p:cNvPr id="49" name="稻壳儿小白白(http://dwz.cn/Wu2UP)"/>
            <p:cNvSpPr txBox="1">
              <a:spLocks noChangeArrowheads="1"/>
            </p:cNvSpPr>
            <p:nvPr/>
          </p:nvSpPr>
          <p:spPr bwMode="auto">
            <a:xfrm>
              <a:off x="758825" y="3651165"/>
              <a:ext cx="2776640"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技术计划</a:t>
              </a:r>
              <a:endParaRPr lang="x-none" altLang="en-US" sz="1200" b="1" dirty="0">
                <a:solidFill>
                  <a:srgbClr val="445469"/>
                </a:solidFill>
                <a:sym typeface="Arial" panose="02080604020202020204" charset="0"/>
              </a:endParaRPr>
            </a:p>
          </p:txBody>
        </p:sp>
        <p:sp>
          <p:nvSpPr>
            <p:cNvPr id="50" name="稻壳儿小白白(http://dwz.cn/Wu2UP)"/>
            <p:cNvSpPr txBox="1">
              <a:spLocks noChangeArrowheads="1"/>
            </p:cNvSpPr>
            <p:nvPr/>
          </p:nvSpPr>
          <p:spPr bwMode="auto">
            <a:xfrm>
              <a:off x="764175" y="3938281"/>
              <a:ext cx="3383863" cy="72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1.学习尽可能深度掌握mysql,同时做分享</a:t>
              </a:r>
              <a:endParaRPr lang="x-none" altLang="en-US" sz="1000" dirty="0">
                <a:solidFill>
                  <a:srgbClr val="445469"/>
                </a:solidFill>
                <a:sym typeface="Arial" panose="02080604020202020204" charset="0"/>
              </a:endParaRPr>
            </a:p>
            <a:p>
              <a:pPr eaLnBrk="1" hangingPunct="1">
                <a:spcBef>
                  <a:spcPct val="20000"/>
                </a:spcBef>
              </a:pPr>
              <a:r>
                <a:rPr lang="x-none" altLang="en-US" sz="1000" dirty="0">
                  <a:solidFill>
                    <a:srgbClr val="445469"/>
                  </a:solidFill>
                  <a:sym typeface="Arial" panose="02080604020202020204" charset="0"/>
                </a:rPr>
                <a:t>2.掌握学习运维技术,运维是自己的瓶颈</a:t>
              </a:r>
              <a:endParaRPr lang="x-none" altLang="en-US" sz="1000" dirty="0">
                <a:solidFill>
                  <a:srgbClr val="445469"/>
                </a:solidFill>
                <a:sym typeface="Arial" panose="02080604020202020204" charset="0"/>
              </a:endParaRPr>
            </a:p>
            <a:p>
              <a:pPr eaLnBrk="1" hangingPunct="1">
                <a:spcBef>
                  <a:spcPct val="20000"/>
                </a:spcBef>
              </a:pPr>
              <a:r>
                <a:rPr lang="x-none" altLang="en-US" sz="1000" dirty="0">
                  <a:solidFill>
                    <a:srgbClr val="445469"/>
                  </a:solidFill>
                  <a:sym typeface="Arial" panose="02080604020202020204" charset="0"/>
                </a:rPr>
                <a:t>3.深度研究源码,并且做源码的分享</a:t>
              </a:r>
              <a:endParaRPr lang="x-none" altLang="en-US" sz="1000" dirty="0">
                <a:solidFill>
                  <a:srgbClr val="445469"/>
                </a:solidFill>
                <a:sym typeface="Arial" panose="02080604020202020204" charset="0"/>
              </a:endParaRPr>
            </a:p>
          </p:txBody>
        </p:sp>
        <p:sp>
          <p:nvSpPr>
            <p:cNvPr id="51" name="稻壳儿小白白(http://dwz.cn/Wu2UP)"/>
            <p:cNvSpPr>
              <a:spLocks noChangeArrowheads="1"/>
            </p:cNvSpPr>
            <p:nvPr/>
          </p:nvSpPr>
          <p:spPr bwMode="auto">
            <a:xfrm>
              <a:off x="1255713" y="5440363"/>
              <a:ext cx="9529762" cy="25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lnSpc>
                  <a:spcPct val="120000"/>
                </a:lnSpc>
                <a:spcBef>
                  <a:spcPct val="20000"/>
                </a:spcBef>
              </a:pPr>
              <a:r>
                <a:rPr lang="x-none" altLang="en-US" sz="1000" dirty="0">
                  <a:solidFill>
                    <a:srgbClr val="445469"/>
                  </a:solidFill>
                  <a:sym typeface="Arial" panose="02080604020202020204" charset="0"/>
                </a:rPr>
                <a:t>反思吧,反思是成功它爹!</a:t>
              </a:r>
              <a:endParaRPr lang="x-none" altLang="en-US" sz="1000" dirty="0">
                <a:solidFill>
                  <a:srgbClr val="445469"/>
                </a:solidFill>
                <a:sym typeface="Arial" panose="02080604020202020204" charset="0"/>
              </a:endParaRPr>
            </a:p>
          </p:txBody>
        </p:sp>
      </p:grpSp>
      <p:pic>
        <p:nvPicPr>
          <p:cNvPr id="52" name="图片 51"/>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52244" y="1910031"/>
            <a:ext cx="3839513" cy="1323439"/>
          </a:xfrm>
          <a:prstGeom prst="rect">
            <a:avLst/>
          </a:prstGeom>
          <a:noFill/>
        </p:spPr>
        <p:txBody>
          <a:bodyPr wrap="none" rtlCol="0">
            <a:spAutoFit/>
          </a:bodyPr>
          <a:lstStyle/>
          <a:p>
            <a:pPr algn="ctr"/>
            <a:r>
              <a:rPr lang="en-US" sz="8000" b="1" dirty="0" smtClean="0">
                <a:solidFill>
                  <a:srgbClr val="FFD719"/>
                </a:solidFill>
                <a:latin typeface="Roboto Bold" charset="0"/>
                <a:ea typeface="Roboto Bold" charset="0"/>
                <a:cs typeface="Roboto Bold" charset="0"/>
              </a:rPr>
              <a:t>T</a:t>
            </a:r>
            <a:r>
              <a:rPr lang="en-US" sz="8000" b="1" dirty="0" smtClean="0">
                <a:solidFill>
                  <a:srgbClr val="FEB401"/>
                </a:solidFill>
                <a:latin typeface="Roboto Bold" charset="0"/>
                <a:ea typeface="Roboto Bold" charset="0"/>
                <a:cs typeface="Roboto Bold" charset="0"/>
              </a:rPr>
              <a:t>h</a:t>
            </a:r>
            <a:r>
              <a:rPr lang="en-US" sz="8000" b="1" dirty="0" smtClean="0">
                <a:solidFill>
                  <a:srgbClr val="FF8B16"/>
                </a:solidFill>
                <a:latin typeface="Roboto Bold" charset="0"/>
                <a:ea typeface="Roboto Bold" charset="0"/>
                <a:cs typeface="Roboto Bold" charset="0"/>
              </a:rPr>
              <a:t>a</a:t>
            </a:r>
            <a:r>
              <a:rPr lang="en-US" sz="8000" b="1" dirty="0" smtClean="0">
                <a:solidFill>
                  <a:srgbClr val="E84752"/>
                </a:solidFill>
                <a:latin typeface="Roboto Bold" charset="0"/>
                <a:ea typeface="Roboto Bold" charset="0"/>
                <a:cs typeface="Roboto Bold" charset="0"/>
              </a:rPr>
              <a:t>n</a:t>
            </a:r>
            <a:r>
              <a:rPr lang="en-US" sz="8000" b="1" dirty="0" smtClean="0">
                <a:solidFill>
                  <a:srgbClr val="AE2055"/>
                </a:solidFill>
                <a:latin typeface="Roboto Bold" charset="0"/>
                <a:ea typeface="Roboto Bold" charset="0"/>
                <a:cs typeface="Roboto Bold" charset="0"/>
              </a:rPr>
              <a:t>k</a:t>
            </a:r>
            <a:r>
              <a:rPr lang="en-US" sz="8000" b="1" dirty="0" smtClean="0">
                <a:solidFill>
                  <a:srgbClr val="AE0827"/>
                </a:solidFill>
                <a:latin typeface="Roboto Bold" charset="0"/>
                <a:ea typeface="Roboto Bold" charset="0"/>
                <a:cs typeface="Roboto Bold" charset="0"/>
              </a:rPr>
              <a:t>s</a:t>
            </a:r>
            <a:r>
              <a:rPr lang="en-US" sz="8000" b="1" dirty="0" smtClean="0">
                <a:solidFill>
                  <a:srgbClr val="FFD719"/>
                </a:solidFill>
                <a:latin typeface="Roboto Bold" charset="0"/>
                <a:ea typeface="Roboto Bold" charset="0"/>
                <a:cs typeface="Roboto Bold" charset="0"/>
              </a:rPr>
              <a:t>!</a:t>
            </a:r>
            <a:endParaRPr lang="en-US" sz="8000" b="1" dirty="0">
              <a:solidFill>
                <a:srgbClr val="FFD719"/>
              </a:solidFill>
              <a:latin typeface="Roboto Bold" charset="0"/>
              <a:ea typeface="Roboto Bold" charset="0"/>
              <a:cs typeface="Roboto Bold" charset="0"/>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2109788" y="3858689"/>
            <a:ext cx="856292" cy="248193"/>
          </a:xfrm>
          <a:prstGeom prst="rect">
            <a:avLst/>
          </a:prstGeom>
          <a:noFill/>
        </p:spPr>
        <p:txBody>
          <a:bodyPr wrap="none" lIns="91424" tIns="45712" rIns="91424" bIns="45712" rtlCol="0">
            <a:spAutoFit/>
          </a:bodyPr>
          <a:lstStyle/>
          <a:p>
            <a:pPr algn="ctr"/>
            <a:r>
              <a:rPr lang="en-US" sz="1015" b="1" dirty="0">
                <a:solidFill>
                  <a:schemeClr val="tx2"/>
                </a:solidFill>
                <a:latin typeface="Lato" charset="0"/>
                <a:ea typeface="Lato" charset="0"/>
                <a:cs typeface="Lato" charset="0"/>
              </a:rPr>
              <a:t>FEBRUARY</a:t>
            </a:r>
          </a:p>
        </p:txBody>
      </p:sp>
      <p:sp>
        <p:nvSpPr>
          <p:cNvPr id="91" name="TextBox 90"/>
          <p:cNvSpPr txBox="1"/>
          <p:nvPr/>
        </p:nvSpPr>
        <p:spPr>
          <a:xfrm>
            <a:off x="3768577" y="3858689"/>
            <a:ext cx="667138" cy="248193"/>
          </a:xfrm>
          <a:prstGeom prst="rect">
            <a:avLst/>
          </a:prstGeom>
          <a:noFill/>
        </p:spPr>
        <p:txBody>
          <a:bodyPr wrap="none" lIns="91424" tIns="45712" rIns="91424" bIns="45712" rtlCol="0">
            <a:spAutoFit/>
          </a:bodyPr>
          <a:lstStyle/>
          <a:p>
            <a:pPr algn="ctr"/>
            <a:r>
              <a:rPr lang="en-US" sz="1015" b="1" dirty="0">
                <a:solidFill>
                  <a:schemeClr val="tx2"/>
                </a:solidFill>
                <a:latin typeface="Lato" charset="0"/>
                <a:ea typeface="Lato" charset="0"/>
                <a:cs typeface="Lato" charset="0"/>
              </a:rPr>
              <a:t>MARCH</a:t>
            </a:r>
          </a:p>
        </p:txBody>
      </p:sp>
      <p:sp>
        <p:nvSpPr>
          <p:cNvPr id="92" name="TextBox 91"/>
          <p:cNvSpPr txBox="1"/>
          <p:nvPr/>
        </p:nvSpPr>
        <p:spPr>
          <a:xfrm>
            <a:off x="5305149" y="3858689"/>
            <a:ext cx="543707" cy="248193"/>
          </a:xfrm>
          <a:prstGeom prst="rect">
            <a:avLst/>
          </a:prstGeom>
          <a:noFill/>
        </p:spPr>
        <p:txBody>
          <a:bodyPr wrap="none" lIns="91424" tIns="45712" rIns="91424" bIns="45712" rtlCol="0">
            <a:spAutoFit/>
          </a:bodyPr>
          <a:lstStyle/>
          <a:p>
            <a:pPr algn="ctr"/>
            <a:r>
              <a:rPr lang="en-US" sz="1015" b="1" dirty="0">
                <a:solidFill>
                  <a:schemeClr val="tx2"/>
                </a:solidFill>
                <a:latin typeface="Lato" charset="0"/>
                <a:ea typeface="Lato" charset="0"/>
                <a:cs typeface="Lato" charset="0"/>
              </a:rPr>
              <a:t>APRIL</a:t>
            </a:r>
          </a:p>
        </p:txBody>
      </p:sp>
      <p:sp>
        <p:nvSpPr>
          <p:cNvPr id="93" name="TextBox 92"/>
          <p:cNvSpPr txBox="1"/>
          <p:nvPr/>
        </p:nvSpPr>
        <p:spPr>
          <a:xfrm>
            <a:off x="6632357" y="3858689"/>
            <a:ext cx="482793" cy="248193"/>
          </a:xfrm>
          <a:prstGeom prst="rect">
            <a:avLst/>
          </a:prstGeom>
          <a:noFill/>
        </p:spPr>
        <p:txBody>
          <a:bodyPr wrap="none" lIns="91424" tIns="45712" rIns="91424" bIns="45712" rtlCol="0">
            <a:spAutoFit/>
          </a:bodyPr>
          <a:lstStyle/>
          <a:p>
            <a:pPr algn="ctr"/>
            <a:r>
              <a:rPr lang="en-US" sz="1015" b="1" dirty="0">
                <a:solidFill>
                  <a:schemeClr val="tx2"/>
                </a:solidFill>
                <a:latin typeface="Lato" charset="0"/>
                <a:ea typeface="Lato" charset="0"/>
                <a:cs typeface="Lato" charset="0"/>
              </a:rPr>
              <a:t>MAY</a:t>
            </a:r>
          </a:p>
        </p:txBody>
      </p:sp>
      <p:sp>
        <p:nvSpPr>
          <p:cNvPr id="84" name="Shape 8"/>
          <p:cNvSpPr/>
          <p:nvPr/>
        </p:nvSpPr>
        <p:spPr>
          <a:xfrm>
            <a:off x="879779" y="2288289"/>
            <a:ext cx="1059211" cy="14638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77" name="Shape 12"/>
          <p:cNvSpPr/>
          <p:nvPr/>
        </p:nvSpPr>
        <p:spPr>
          <a:xfrm>
            <a:off x="1745764" y="2635684"/>
            <a:ext cx="1576303" cy="11164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2">
              <a:alpha val="7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67" name="Shape 17"/>
          <p:cNvSpPr/>
          <p:nvPr/>
        </p:nvSpPr>
        <p:spPr>
          <a:xfrm>
            <a:off x="2977374" y="2419518"/>
            <a:ext cx="2237332" cy="13325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3">
              <a:alpha val="7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59" name="Shape 22"/>
          <p:cNvSpPr/>
          <p:nvPr/>
        </p:nvSpPr>
        <p:spPr>
          <a:xfrm>
            <a:off x="4707298" y="2312932"/>
            <a:ext cx="1739016" cy="14391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4">
              <a:alpha val="7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54" name="Shape 27"/>
          <p:cNvSpPr/>
          <p:nvPr/>
        </p:nvSpPr>
        <p:spPr>
          <a:xfrm>
            <a:off x="6088757" y="2419518"/>
            <a:ext cx="1575135" cy="13325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5">
              <a:alpha val="7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99" name="Shape 8"/>
          <p:cNvSpPr/>
          <p:nvPr/>
        </p:nvSpPr>
        <p:spPr>
          <a:xfrm>
            <a:off x="7266878" y="2051710"/>
            <a:ext cx="1059211" cy="17003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6">
              <a:alpha val="80000"/>
            </a:schemeClr>
          </a:solidFill>
          <a:ln w="12700" cap="flat">
            <a:noFill/>
            <a:miter lim="400000"/>
          </a:ln>
          <a:effectLst/>
        </p:spPr>
        <p:txBody>
          <a:bodyPr wrap="square" lIns="0" tIns="0" rIns="0" bIns="0" numCol="1" anchor="ctr">
            <a:noAutofit/>
          </a:bodyPr>
          <a:lstStyle/>
          <a:p>
            <a:pPr lvl="0" algn="ctr"/>
            <a:endParaRPr sz="505">
              <a:latin typeface="Lato Light" charset="0"/>
              <a:cs typeface="Lato Light" charset="0"/>
            </a:endParaRPr>
          </a:p>
        </p:txBody>
      </p:sp>
      <p:sp>
        <p:nvSpPr>
          <p:cNvPr id="100" name="TextBox 99"/>
          <p:cNvSpPr txBox="1"/>
          <p:nvPr/>
        </p:nvSpPr>
        <p:spPr>
          <a:xfrm>
            <a:off x="7538707" y="3858689"/>
            <a:ext cx="511647" cy="248193"/>
          </a:xfrm>
          <a:prstGeom prst="rect">
            <a:avLst/>
          </a:prstGeom>
          <a:noFill/>
        </p:spPr>
        <p:txBody>
          <a:bodyPr wrap="none" lIns="91424" tIns="45712" rIns="91424" bIns="45712" rtlCol="0">
            <a:spAutoFit/>
          </a:bodyPr>
          <a:lstStyle/>
          <a:p>
            <a:pPr algn="ctr"/>
            <a:r>
              <a:rPr lang="en-US" sz="1015" b="1" dirty="0">
                <a:solidFill>
                  <a:schemeClr val="tx2"/>
                </a:solidFill>
                <a:latin typeface="Lato" charset="0"/>
                <a:ea typeface="Lato" charset="0"/>
                <a:cs typeface="Lato" charset="0"/>
              </a:rPr>
              <a:t>JUNE</a:t>
            </a:r>
          </a:p>
        </p:txBody>
      </p:sp>
      <p:sp>
        <p:nvSpPr>
          <p:cNvPr id="101" name="Oval 100"/>
          <p:cNvSpPr/>
          <p:nvPr/>
        </p:nvSpPr>
        <p:spPr>
          <a:xfrm>
            <a:off x="684530" y="1673860"/>
            <a:ext cx="1425575" cy="614680"/>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x-none">
                <a:solidFill>
                  <a:schemeClr val="tx2"/>
                </a:solidFill>
              </a:rPr>
              <a:t>业务开发</a:t>
            </a:r>
            <a:endParaRPr lang="x-none">
              <a:solidFill>
                <a:schemeClr val="tx2"/>
              </a:solidFill>
            </a:endParaRPr>
          </a:p>
        </p:txBody>
      </p:sp>
      <p:sp>
        <p:nvSpPr>
          <p:cNvPr id="102" name="Oval 101"/>
          <p:cNvSpPr/>
          <p:nvPr/>
        </p:nvSpPr>
        <p:spPr>
          <a:xfrm>
            <a:off x="1767205" y="2126615"/>
            <a:ext cx="1687830" cy="497205"/>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x-none">
                <a:solidFill>
                  <a:schemeClr val="tx2"/>
                </a:solidFill>
              </a:rPr>
              <a:t>技术分享</a:t>
            </a:r>
            <a:endParaRPr lang="x-none">
              <a:solidFill>
                <a:schemeClr val="tx2"/>
              </a:solidFill>
            </a:endParaRPr>
          </a:p>
        </p:txBody>
      </p:sp>
      <p:sp>
        <p:nvSpPr>
          <p:cNvPr id="103" name="Oval 102"/>
          <p:cNvSpPr/>
          <p:nvPr/>
        </p:nvSpPr>
        <p:spPr>
          <a:xfrm>
            <a:off x="3763645" y="1442720"/>
            <a:ext cx="675640" cy="978535"/>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x-none" altLang="en-US" sz="1200" dirty="0">
                <a:solidFill>
                  <a:schemeClr val="tx2"/>
                </a:solidFill>
                <a:latin typeface="Lato Light" charset="0"/>
                <a:cs typeface="Lato Light" charset="0"/>
              </a:rPr>
              <a:t>反思归纳</a:t>
            </a:r>
          </a:p>
        </p:txBody>
      </p:sp>
      <p:sp>
        <p:nvSpPr>
          <p:cNvPr id="104" name="Oval 103"/>
          <p:cNvSpPr/>
          <p:nvPr/>
        </p:nvSpPr>
        <p:spPr>
          <a:xfrm>
            <a:off x="4942840" y="1785620"/>
            <a:ext cx="1348740" cy="532765"/>
          </a:xfrm>
          <a:prstGeom prst="ellipse">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x-none" altLang="en-US" sz="1200" dirty="0">
                <a:solidFill>
                  <a:schemeClr val="tx2"/>
                </a:solidFill>
                <a:latin typeface="Lato Light" charset="0"/>
                <a:cs typeface="Lato Light" charset="0"/>
              </a:rPr>
              <a:t>团队建设</a:t>
            </a:r>
            <a:endParaRPr lang="x-none" altLang="en-US" sz="1200" dirty="0">
              <a:solidFill>
                <a:schemeClr val="tx2"/>
              </a:solidFill>
              <a:latin typeface="Lato Light" charset="0"/>
              <a:cs typeface="Lato Light" charset="0"/>
            </a:endParaRPr>
          </a:p>
        </p:txBody>
      </p:sp>
      <p:sp>
        <p:nvSpPr>
          <p:cNvPr id="105" name="Oval 104"/>
          <p:cNvSpPr/>
          <p:nvPr/>
        </p:nvSpPr>
        <p:spPr>
          <a:xfrm>
            <a:off x="6637020" y="1094740"/>
            <a:ext cx="473710" cy="1326515"/>
          </a:xfrm>
          <a:prstGeom prst="ellipse">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x-none" altLang="en-US" sz="1200" dirty="0">
                <a:solidFill>
                  <a:schemeClr val="tx2"/>
                </a:solidFill>
                <a:latin typeface="Lato Light" charset="0"/>
                <a:cs typeface="Lato Light" charset="0"/>
              </a:rPr>
              <a:t>个人成长</a:t>
            </a:r>
          </a:p>
        </p:txBody>
      </p:sp>
      <p:sp>
        <p:nvSpPr>
          <p:cNvPr id="106" name="Oval 105"/>
          <p:cNvSpPr/>
          <p:nvPr/>
        </p:nvSpPr>
        <p:spPr>
          <a:xfrm>
            <a:off x="7621557" y="1601959"/>
            <a:ext cx="343165" cy="343165"/>
          </a:xfrm>
          <a:prstGeom prst="ellipse">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x-none">
                <a:solidFill>
                  <a:schemeClr val="tx2"/>
                </a:solidFill>
              </a:rPr>
              <a:t>心态改变</a:t>
            </a:r>
            <a:endParaRPr lang="x-none">
              <a:solidFill>
                <a:schemeClr val="tx2"/>
              </a:solidFill>
            </a:endParaRPr>
          </a:p>
        </p:txBody>
      </p:sp>
      <p:sp>
        <p:nvSpPr>
          <p:cNvPr id="23" name="Rectangle 22"/>
          <p:cNvSpPr/>
          <p:nvPr/>
        </p:nvSpPr>
        <p:spPr bwMode="auto">
          <a:xfrm>
            <a:off x="4188046" y="344640"/>
            <a:ext cx="789940" cy="457200"/>
          </a:xfrm>
          <a:prstGeom prst="rect">
            <a:avLst/>
          </a:prstGeom>
          <a:noFill/>
          <a:ln>
            <a:noFill/>
          </a:ln>
        </p:spPr>
        <p:txBody>
          <a:bodyPr wrap="none" lIns="0" tIns="0" rIns="0" bIns="0" anchor="ctr">
            <a:spAutoFit/>
          </a:bodyPr>
          <a:lstStyle/>
          <a:p>
            <a:pPr algn="ctr"/>
            <a:r>
              <a:rPr lang="x-none" altLang="zh-CN" sz="3000" b="1" spc="113" dirty="0">
                <a:solidFill>
                  <a:schemeClr val="accent2"/>
                </a:solidFill>
                <a:latin typeface="Microsoft YaHei" charset="-122"/>
                <a:ea typeface="Microsoft YaHei" charset="-122"/>
                <a:cs typeface="Microsoft YaHei" charset="-122"/>
                <a:sym typeface="Bebas Neue" charset="0"/>
              </a:rPr>
              <a:t>成果</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24" name="TextBox 23"/>
          <p:cNvSpPr txBox="1"/>
          <p:nvPr/>
        </p:nvSpPr>
        <p:spPr>
          <a:xfrm>
            <a:off x="989619" y="3858689"/>
            <a:ext cx="784157" cy="248193"/>
          </a:xfrm>
          <a:prstGeom prst="rect">
            <a:avLst/>
          </a:prstGeom>
          <a:noFill/>
        </p:spPr>
        <p:txBody>
          <a:bodyPr wrap="none" lIns="91424" tIns="45712" rIns="91424" bIns="45712" rtlCol="0">
            <a:spAutoFit/>
          </a:bodyPr>
          <a:lstStyle/>
          <a:p>
            <a:pPr algn="ctr"/>
            <a:r>
              <a:rPr lang="en-US" sz="1015" b="1" smtClean="0">
                <a:solidFill>
                  <a:schemeClr val="tx2"/>
                </a:solidFill>
                <a:latin typeface="Lato" charset="0"/>
                <a:ea typeface="Lato" charset="0"/>
                <a:cs typeface="Lato" charset="0"/>
              </a:rPr>
              <a:t>JANUARY</a:t>
            </a:r>
            <a:endParaRPr lang="en-US" sz="1015" b="1" dirty="0">
              <a:solidFill>
                <a:schemeClr val="tx2"/>
              </a:solidFill>
              <a:latin typeface="Lato" charset="0"/>
              <a:ea typeface="Lato" charset="0"/>
              <a:cs typeface="Lato" charset="0"/>
            </a:endParaRPr>
          </a:p>
        </p:txBody>
      </p:sp>
      <p:pic>
        <p:nvPicPr>
          <p:cNvPr id="22" name="图片 21"/>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5142396" y="1528178"/>
            <a:ext cx="2662324" cy="2663015"/>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29" name="Oval 28"/>
          <p:cNvSpPr/>
          <p:nvPr/>
        </p:nvSpPr>
        <p:spPr>
          <a:xfrm>
            <a:off x="5465902" y="1851767"/>
            <a:ext cx="2015313" cy="2015838"/>
          </a:xfrm>
          <a:prstGeom prst="ellipse">
            <a:avLst/>
          </a:prstGeom>
          <a:ln w="381000" cap="rnd" cmpd="sng">
            <a:solidFill>
              <a:schemeClr val="bg1">
                <a:lumMod val="75000"/>
                <a:alpha val="1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0" name="Oval 29"/>
          <p:cNvSpPr/>
          <p:nvPr/>
        </p:nvSpPr>
        <p:spPr>
          <a:xfrm>
            <a:off x="5790570" y="2176521"/>
            <a:ext cx="1365979" cy="1366335"/>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1" name="Oval 30"/>
          <p:cNvSpPr/>
          <p:nvPr/>
        </p:nvSpPr>
        <p:spPr>
          <a:xfrm>
            <a:off x="4819722" y="1205419"/>
            <a:ext cx="3307672" cy="3308533"/>
          </a:xfrm>
          <a:prstGeom prst="ellipse">
            <a:avLst/>
          </a:prstGeom>
          <a:ln w="381000" cap="rnd" cmpd="sng">
            <a:solidFill>
              <a:schemeClr val="bg1">
                <a:lumMod val="75000"/>
                <a:alpha val="1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2" name="Arc 31"/>
          <p:cNvSpPr/>
          <p:nvPr/>
        </p:nvSpPr>
        <p:spPr>
          <a:xfrm>
            <a:off x="5768127" y="2066928"/>
            <a:ext cx="1536154" cy="1536553"/>
          </a:xfrm>
          <a:prstGeom prst="arc">
            <a:avLst>
              <a:gd name="adj1" fmla="val 16200000"/>
              <a:gd name="adj2" fmla="val 2906776"/>
            </a:avLst>
          </a:prstGeom>
          <a:ln w="127000" cap="rnd" cmpd="sng">
            <a:solidFill>
              <a:schemeClr val="accent4"/>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3" name="Arc 32"/>
          <p:cNvSpPr/>
          <p:nvPr/>
        </p:nvSpPr>
        <p:spPr>
          <a:xfrm>
            <a:off x="5230264" y="1632512"/>
            <a:ext cx="2440153" cy="2440791"/>
          </a:xfrm>
          <a:prstGeom prst="arc">
            <a:avLst>
              <a:gd name="adj1" fmla="val 16484919"/>
              <a:gd name="adj2" fmla="val 3777617"/>
            </a:avLst>
          </a:prstGeom>
          <a:ln w="127000" cap="rnd"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4" name="Arc 33"/>
          <p:cNvSpPr/>
          <p:nvPr/>
        </p:nvSpPr>
        <p:spPr>
          <a:xfrm>
            <a:off x="4871581" y="1235047"/>
            <a:ext cx="3179942" cy="3180769"/>
          </a:xfrm>
          <a:prstGeom prst="arc">
            <a:avLst>
              <a:gd name="adj1" fmla="val 16863957"/>
              <a:gd name="adj2" fmla="val 2962052"/>
            </a:avLst>
          </a:prstGeom>
          <a:ln w="127000" cap="rnd"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5" name="Arc 34"/>
          <p:cNvSpPr>
            <a:spLocks noChangeAspect="1"/>
          </p:cNvSpPr>
          <p:nvPr/>
        </p:nvSpPr>
        <p:spPr>
          <a:xfrm>
            <a:off x="4580166" y="936664"/>
            <a:ext cx="3843886" cy="3844886"/>
          </a:xfrm>
          <a:prstGeom prst="arc">
            <a:avLst>
              <a:gd name="adj1" fmla="val 17740366"/>
              <a:gd name="adj2" fmla="val 2416953"/>
            </a:avLst>
          </a:prstGeom>
          <a:ln w="101600" cap="rnd"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40" name="Freeform: Shape 4290"/>
          <p:cNvSpPr/>
          <p:nvPr/>
        </p:nvSpPr>
        <p:spPr>
          <a:xfrm>
            <a:off x="499183" y="3167560"/>
            <a:ext cx="458310" cy="458310"/>
          </a:xfrm>
          <a:custGeom>
            <a:avLst/>
            <a:gdLst/>
            <a:ahLst/>
            <a:cxnLst>
              <a:cxn ang="3cd4">
                <a:pos x="hc" y="t"/>
              </a:cxn>
              <a:cxn ang="cd2">
                <a:pos x="l" y="vc"/>
              </a:cxn>
              <a:cxn ang="cd4">
                <a:pos x="hc" y="b"/>
              </a:cxn>
              <a:cxn ang="0">
                <a:pos x="r" y="vc"/>
              </a:cxn>
            </a:cxnLst>
            <a:rect l="l" t="t" r="r" b="b"/>
            <a:pathLst>
              <a:path w="184" h="184">
                <a:moveTo>
                  <a:pt x="92" y="0"/>
                </a:moveTo>
                <a:cubicBezTo>
                  <a:pt x="42" y="0"/>
                  <a:pt x="0" y="41"/>
                  <a:pt x="0" y="92"/>
                </a:cubicBezTo>
                <a:cubicBezTo>
                  <a:pt x="0" y="143"/>
                  <a:pt x="42" y="184"/>
                  <a:pt x="92" y="184"/>
                </a:cubicBezTo>
                <a:cubicBezTo>
                  <a:pt x="143" y="184"/>
                  <a:pt x="184" y="143"/>
                  <a:pt x="184" y="92"/>
                </a:cubicBezTo>
                <a:cubicBezTo>
                  <a:pt x="184" y="41"/>
                  <a:pt x="143" y="0"/>
                  <a:pt x="92" y="0"/>
                </a:cubicBezTo>
                <a:close/>
              </a:path>
            </a:pathLst>
          </a:custGeom>
          <a:solidFill>
            <a:schemeClr val="accent3"/>
          </a:solidFill>
          <a:ln cap="flat">
            <a:noFill/>
            <a:prstDash val="solid"/>
          </a:ln>
        </p:spPr>
        <p:txBody>
          <a:bodyPr vert="horz" wrap="none" lIns="33750" tIns="16875" rIns="33750" bIns="16875" anchor="ctr" anchorCtr="1" compatLnSpc="0"/>
          <a:lstStyle/>
          <a:p>
            <a:pPr hangingPunct="0"/>
            <a:endParaRPr lang="en-US" sz="2400">
              <a:latin typeface="Roboto" charset="0"/>
              <a:ea typeface="Roboto" charset="0"/>
              <a:cs typeface="Roboto" charset="0"/>
            </a:endParaRPr>
          </a:p>
        </p:txBody>
      </p:sp>
      <p:sp>
        <p:nvSpPr>
          <p:cNvPr id="41" name="TextBox 40"/>
          <p:cNvSpPr txBox="1"/>
          <p:nvPr/>
        </p:nvSpPr>
        <p:spPr>
          <a:xfrm>
            <a:off x="603751" y="3237711"/>
            <a:ext cx="278765" cy="316230"/>
          </a:xfrm>
          <a:prstGeom prst="rect">
            <a:avLst/>
          </a:prstGeom>
          <a:noFill/>
        </p:spPr>
        <p:txBody>
          <a:bodyPr wrap="none" rtlCol="0">
            <a:spAutoFit/>
          </a:bodyPr>
          <a:lstStyle/>
          <a:p>
            <a:pPr algn="ctr"/>
            <a:r>
              <a:rPr lang="x-none" altLang="en-US" sz="1400" b="1" dirty="0">
                <a:solidFill>
                  <a:schemeClr val="bg1"/>
                </a:solidFill>
                <a:latin typeface="Roboto" charset="0"/>
                <a:ea typeface="Roboto" charset="0"/>
                <a:cs typeface="Roboto" charset="0"/>
              </a:rPr>
              <a:t>2</a:t>
            </a:r>
            <a:endParaRPr lang="x-none" altLang="en-US" sz="1400" b="1" dirty="0">
              <a:solidFill>
                <a:schemeClr val="bg1"/>
              </a:solidFill>
              <a:latin typeface="Roboto" charset="0"/>
              <a:ea typeface="Roboto" charset="0"/>
              <a:cs typeface="Roboto" charset="0"/>
            </a:endParaRPr>
          </a:p>
        </p:txBody>
      </p:sp>
      <p:sp>
        <p:nvSpPr>
          <p:cNvPr id="48" name="Freeform: Shape 4290"/>
          <p:cNvSpPr/>
          <p:nvPr/>
        </p:nvSpPr>
        <p:spPr>
          <a:xfrm>
            <a:off x="499183" y="1269663"/>
            <a:ext cx="458310" cy="458310"/>
          </a:xfrm>
          <a:custGeom>
            <a:avLst/>
            <a:gdLst/>
            <a:ahLst/>
            <a:cxnLst>
              <a:cxn ang="3cd4">
                <a:pos x="hc" y="t"/>
              </a:cxn>
              <a:cxn ang="cd2">
                <a:pos x="l" y="vc"/>
              </a:cxn>
              <a:cxn ang="cd4">
                <a:pos x="hc" y="b"/>
              </a:cxn>
              <a:cxn ang="0">
                <a:pos x="r" y="vc"/>
              </a:cxn>
            </a:cxnLst>
            <a:rect l="l" t="t" r="r" b="b"/>
            <a:pathLst>
              <a:path w="184" h="184">
                <a:moveTo>
                  <a:pt x="92" y="0"/>
                </a:moveTo>
                <a:cubicBezTo>
                  <a:pt x="42" y="0"/>
                  <a:pt x="0" y="41"/>
                  <a:pt x="0" y="92"/>
                </a:cubicBezTo>
                <a:cubicBezTo>
                  <a:pt x="0" y="143"/>
                  <a:pt x="42" y="184"/>
                  <a:pt x="92" y="184"/>
                </a:cubicBezTo>
                <a:cubicBezTo>
                  <a:pt x="143" y="184"/>
                  <a:pt x="184" y="143"/>
                  <a:pt x="184" y="92"/>
                </a:cubicBezTo>
                <a:cubicBezTo>
                  <a:pt x="184" y="41"/>
                  <a:pt x="143" y="0"/>
                  <a:pt x="92" y="0"/>
                </a:cubicBezTo>
                <a:close/>
              </a:path>
            </a:pathLst>
          </a:custGeom>
          <a:solidFill>
            <a:schemeClr val="accent1"/>
          </a:solidFill>
          <a:ln cap="flat">
            <a:noFill/>
            <a:prstDash val="solid"/>
          </a:ln>
        </p:spPr>
        <p:txBody>
          <a:bodyPr vert="horz" wrap="none" lIns="33750" tIns="16875" rIns="33750" bIns="16875" anchor="ctr" anchorCtr="1" compatLnSpc="0"/>
          <a:lstStyle/>
          <a:p>
            <a:pPr hangingPunct="0"/>
            <a:endParaRPr lang="en-US" sz="2400">
              <a:latin typeface="Roboto" charset="0"/>
              <a:ea typeface="Roboto" charset="0"/>
              <a:cs typeface="Roboto" charset="0"/>
            </a:endParaRPr>
          </a:p>
        </p:txBody>
      </p:sp>
      <p:sp>
        <p:nvSpPr>
          <p:cNvPr id="49" name="TextBox 48"/>
          <p:cNvSpPr txBox="1"/>
          <p:nvPr/>
        </p:nvSpPr>
        <p:spPr>
          <a:xfrm>
            <a:off x="603751" y="1339814"/>
            <a:ext cx="278765" cy="316230"/>
          </a:xfrm>
          <a:prstGeom prst="rect">
            <a:avLst/>
          </a:prstGeom>
          <a:noFill/>
        </p:spPr>
        <p:txBody>
          <a:bodyPr wrap="none" rtlCol="0">
            <a:spAutoFit/>
          </a:bodyPr>
          <a:lstStyle/>
          <a:p>
            <a:pPr algn="ctr"/>
            <a:r>
              <a:rPr lang="x-none" altLang="en-US" sz="1400" b="1" dirty="0">
                <a:solidFill>
                  <a:schemeClr val="bg1"/>
                </a:solidFill>
                <a:latin typeface="Roboto" charset="0"/>
                <a:ea typeface="Roboto" charset="0"/>
                <a:cs typeface="Roboto" charset="0"/>
              </a:rPr>
              <a:t>1</a:t>
            </a:r>
            <a:endParaRPr lang="x-none" altLang="en-US" sz="1400" b="1" dirty="0">
              <a:solidFill>
                <a:schemeClr val="bg1"/>
              </a:solidFill>
              <a:latin typeface="Roboto" charset="0"/>
              <a:ea typeface="Roboto" charset="0"/>
              <a:cs typeface="Roboto" charset="0"/>
            </a:endParaRPr>
          </a:p>
        </p:txBody>
      </p:sp>
      <p:sp>
        <p:nvSpPr>
          <p:cNvPr id="50" name="TextBox 49"/>
          <p:cNvSpPr txBox="1"/>
          <p:nvPr/>
        </p:nvSpPr>
        <p:spPr>
          <a:xfrm>
            <a:off x="1030645" y="1206460"/>
            <a:ext cx="892810" cy="303530"/>
          </a:xfrm>
          <a:prstGeom prst="rect">
            <a:avLst/>
          </a:prstGeom>
          <a:noFill/>
        </p:spPr>
        <p:txBody>
          <a:bodyPr wrap="none" lIns="91424" tIns="45712" rIns="91424" bIns="45712" rtlCol="0">
            <a:spAutoFit/>
          </a:bodyPr>
          <a:lstStyle/>
          <a:p>
            <a:r>
              <a:rPr lang="x-none" altLang="en-US" sz="1400" b="1" dirty="0">
                <a:solidFill>
                  <a:schemeClr val="tx2"/>
                </a:solidFill>
                <a:latin typeface="Microsoft YaHei" charset="-122"/>
                <a:ea typeface="Microsoft YaHei" charset="-122"/>
                <a:cs typeface="Microsoft YaHei" charset="-122"/>
              </a:rPr>
              <a:t>网站内容</a:t>
            </a:r>
            <a:endParaRPr lang="x-none" altLang="en-US" sz="1400" b="1" dirty="0">
              <a:solidFill>
                <a:schemeClr val="tx2"/>
              </a:solidFill>
              <a:latin typeface="Microsoft YaHei" charset="-122"/>
              <a:ea typeface="Microsoft YaHei" charset="-122"/>
              <a:cs typeface="Microsoft YaHei" charset="-122"/>
            </a:endParaRPr>
          </a:p>
        </p:txBody>
      </p:sp>
      <p:sp>
        <p:nvSpPr>
          <p:cNvPr id="51" name="TextBox 50"/>
          <p:cNvSpPr txBox="1"/>
          <p:nvPr/>
        </p:nvSpPr>
        <p:spPr>
          <a:xfrm>
            <a:off x="1023620" y="1437005"/>
            <a:ext cx="6654800" cy="937260"/>
          </a:xfrm>
          <a:prstGeom prst="rect">
            <a:avLst/>
          </a:prstGeom>
          <a:noFill/>
        </p:spPr>
        <p:txBody>
          <a:bodyPr wrap="square" rtlCol="0">
            <a:spAutoFit/>
          </a:bodyPr>
          <a:lstStyle/>
          <a:p>
            <a:pPr>
              <a:lnSpc>
                <a:spcPts val="1665"/>
              </a:lnSpc>
            </a:pPr>
            <a:r>
              <a:rPr lang="x-none" sz="1200" dirty="0" smtClean="0">
                <a:solidFill>
                  <a:schemeClr val="tx2"/>
                </a:solidFill>
                <a:latin typeface="Microsoft YaHei" charset="-122"/>
                <a:ea typeface="Microsoft YaHei" charset="-122"/>
                <a:cs typeface="Microsoft YaHei" charset="-122"/>
              </a:rPr>
              <a:t>1.现在网站的用户中心和代理人中心订单列表和订单详情等相关订单内容的接口内容操作</a:t>
            </a:r>
            <a:endParaRPr lang="x-none" sz="1200" dirty="0" smtClean="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2.新版网站下单不需要选择代理人的订单操作.</a:t>
            </a:r>
            <a:endParaRPr lang="x-none" sz="1200" dirty="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3.海外智能注册订单内容开发.</a:t>
            </a:r>
            <a:endParaRPr lang="x-none" sz="1200" dirty="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4.用户和代理人的各种关于订单的操作所提供的接口都是我开发完成的.</a:t>
            </a:r>
            <a:endParaRPr lang="x-none" sz="1200" dirty="0">
              <a:solidFill>
                <a:schemeClr val="tx2"/>
              </a:solidFill>
              <a:latin typeface="Microsoft YaHei" charset="-122"/>
              <a:ea typeface="Microsoft YaHei" charset="-122"/>
              <a:cs typeface="Microsoft YaHei" charset="-122"/>
            </a:endParaRPr>
          </a:p>
        </p:txBody>
      </p:sp>
      <p:sp>
        <p:nvSpPr>
          <p:cNvPr id="52"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业务开发</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53" name="TextBox 24"/>
          <p:cNvSpPr txBox="1"/>
          <p:nvPr/>
        </p:nvSpPr>
        <p:spPr>
          <a:xfrm>
            <a:off x="3453993" y="763250"/>
            <a:ext cx="2252345" cy="364490"/>
          </a:xfrm>
          <a:prstGeom prst="rect">
            <a:avLst/>
          </a:prstGeom>
          <a:noFill/>
        </p:spPr>
        <p:txBody>
          <a:bodyPr wrap="none" rtlCol="0">
            <a:spAutoFit/>
          </a:bodyPr>
          <a:lstStyle/>
          <a:p>
            <a:pPr algn="ctr"/>
            <a:r>
              <a:rPr lang="x-none" altLang="en-US" sz="1690" b="1" dirty="0">
                <a:solidFill>
                  <a:schemeClr val="tx2">
                    <a:lumMod val="20000"/>
                    <a:lumOff val="80000"/>
                  </a:schemeClr>
                </a:solidFill>
                <a:latin typeface="Roboto" charset="0"/>
                <a:ea typeface="Roboto" charset="0"/>
                <a:cs typeface="Roboto" charset="0"/>
              </a:rPr>
              <a:t>我都做了什么业务呢?</a:t>
            </a:r>
            <a:endParaRPr lang="x-none" altLang="en-US" sz="1690" b="1" dirty="0">
              <a:solidFill>
                <a:schemeClr val="tx2">
                  <a:lumMod val="20000"/>
                  <a:lumOff val="80000"/>
                </a:schemeClr>
              </a:solidFill>
              <a:latin typeface="Roboto" charset="0"/>
              <a:ea typeface="Roboto" charset="0"/>
              <a:cs typeface="Roboto" charset="0"/>
            </a:endParaRPr>
          </a:p>
        </p:txBody>
      </p:sp>
      <p:sp>
        <p:nvSpPr>
          <p:cNvPr id="56" name="TextBox 49"/>
          <p:cNvSpPr txBox="1"/>
          <p:nvPr/>
        </p:nvSpPr>
        <p:spPr>
          <a:xfrm>
            <a:off x="1012706" y="3116474"/>
            <a:ext cx="715010" cy="303530"/>
          </a:xfrm>
          <a:prstGeom prst="rect">
            <a:avLst/>
          </a:prstGeom>
          <a:noFill/>
        </p:spPr>
        <p:txBody>
          <a:bodyPr wrap="none" lIns="91424" tIns="45712" rIns="91424" bIns="45712" rtlCol="0">
            <a:spAutoFit/>
          </a:bodyPr>
          <a:lstStyle/>
          <a:p>
            <a:r>
              <a:rPr lang="x-none" altLang="en-US" sz="1400" b="1" dirty="0">
                <a:solidFill>
                  <a:schemeClr val="tx2"/>
                </a:solidFill>
                <a:latin typeface="Microsoft YaHei" charset="-122"/>
                <a:ea typeface="Microsoft YaHei" charset="-122"/>
                <a:cs typeface="Microsoft YaHei" charset="-122"/>
              </a:rPr>
              <a:t>客户端</a:t>
            </a:r>
            <a:endParaRPr lang="x-none" altLang="en-US" sz="1400" b="1" dirty="0">
              <a:solidFill>
                <a:schemeClr val="tx2"/>
              </a:solidFill>
              <a:latin typeface="Microsoft YaHei" charset="-122"/>
              <a:ea typeface="Microsoft YaHei" charset="-122"/>
              <a:cs typeface="Microsoft YaHei" charset="-122"/>
            </a:endParaRPr>
          </a:p>
        </p:txBody>
      </p:sp>
      <p:sp>
        <p:nvSpPr>
          <p:cNvPr id="57" name="TextBox 50"/>
          <p:cNvSpPr txBox="1"/>
          <p:nvPr/>
        </p:nvSpPr>
        <p:spPr>
          <a:xfrm>
            <a:off x="1004584" y="3346267"/>
            <a:ext cx="3317624" cy="514350"/>
          </a:xfrm>
          <a:prstGeom prst="rect">
            <a:avLst/>
          </a:prstGeom>
          <a:noFill/>
        </p:spPr>
        <p:txBody>
          <a:bodyPr wrap="square" rtlCol="0">
            <a:spAutoFit/>
          </a:bodyPr>
          <a:lstStyle/>
          <a:p>
            <a:pPr>
              <a:lnSpc>
                <a:spcPts val="1665"/>
              </a:lnSpc>
            </a:pPr>
            <a:r>
              <a:rPr lang="x-none" sz="1200" dirty="0" smtClean="0">
                <a:solidFill>
                  <a:schemeClr val="tx2"/>
                </a:solidFill>
                <a:latin typeface="Microsoft YaHei" charset="-122"/>
                <a:ea typeface="Microsoft YaHei" charset="-122"/>
                <a:cs typeface="Microsoft YaHei" charset="-122"/>
              </a:rPr>
              <a:t>1.客户端关于订单内容的基本都是我开发的.</a:t>
            </a:r>
            <a:endParaRPr lang="x-none" sz="1200" dirty="0" smtClean="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2.客户端的所有接口都是java组提供的</a:t>
            </a:r>
            <a:endParaRPr lang="x-none" sz="1200" dirty="0">
              <a:solidFill>
                <a:schemeClr val="tx2"/>
              </a:solidFill>
              <a:latin typeface="Microsoft YaHei" charset="-122"/>
              <a:ea typeface="Microsoft YaHei" charset="-122"/>
              <a:cs typeface="Microsoft YaHei" charset="-122"/>
            </a:endParaRPr>
          </a:p>
        </p:txBody>
      </p:sp>
      <p:pic>
        <p:nvPicPr>
          <p:cNvPr id="38" name="图片 37"/>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5142396" y="1528178"/>
            <a:ext cx="2662324" cy="2663015"/>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29" name="Oval 28"/>
          <p:cNvSpPr/>
          <p:nvPr/>
        </p:nvSpPr>
        <p:spPr>
          <a:xfrm>
            <a:off x="5465902" y="1851767"/>
            <a:ext cx="2015313" cy="2015838"/>
          </a:xfrm>
          <a:prstGeom prst="ellipse">
            <a:avLst/>
          </a:prstGeom>
          <a:ln w="381000" cap="rnd" cmpd="sng">
            <a:solidFill>
              <a:schemeClr val="bg1">
                <a:lumMod val="75000"/>
                <a:alpha val="1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0" name="Oval 29"/>
          <p:cNvSpPr/>
          <p:nvPr/>
        </p:nvSpPr>
        <p:spPr>
          <a:xfrm>
            <a:off x="5790570" y="2176521"/>
            <a:ext cx="1365979" cy="1366335"/>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1" name="Oval 30"/>
          <p:cNvSpPr/>
          <p:nvPr/>
        </p:nvSpPr>
        <p:spPr>
          <a:xfrm>
            <a:off x="4819722" y="1205419"/>
            <a:ext cx="3307672" cy="3308533"/>
          </a:xfrm>
          <a:prstGeom prst="ellipse">
            <a:avLst/>
          </a:prstGeom>
          <a:ln w="381000" cap="rnd" cmpd="sng">
            <a:solidFill>
              <a:schemeClr val="bg1">
                <a:lumMod val="75000"/>
                <a:alpha val="10000"/>
              </a:schemeClr>
            </a:solidFill>
          </a:ln>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2" name="Arc 31"/>
          <p:cNvSpPr/>
          <p:nvPr/>
        </p:nvSpPr>
        <p:spPr>
          <a:xfrm>
            <a:off x="5768127" y="2066928"/>
            <a:ext cx="1536154" cy="1536553"/>
          </a:xfrm>
          <a:prstGeom prst="arc">
            <a:avLst>
              <a:gd name="adj1" fmla="val 16200000"/>
              <a:gd name="adj2" fmla="val 2906776"/>
            </a:avLst>
          </a:prstGeom>
          <a:ln w="127000" cap="rnd" cmpd="sng">
            <a:solidFill>
              <a:schemeClr val="accent4"/>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3" name="Arc 32"/>
          <p:cNvSpPr/>
          <p:nvPr/>
        </p:nvSpPr>
        <p:spPr>
          <a:xfrm>
            <a:off x="5230264" y="1632512"/>
            <a:ext cx="2440153" cy="2440791"/>
          </a:xfrm>
          <a:prstGeom prst="arc">
            <a:avLst>
              <a:gd name="adj1" fmla="val 16484919"/>
              <a:gd name="adj2" fmla="val 3777617"/>
            </a:avLst>
          </a:prstGeom>
          <a:ln w="127000" cap="rnd"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4" name="Arc 33"/>
          <p:cNvSpPr/>
          <p:nvPr/>
        </p:nvSpPr>
        <p:spPr>
          <a:xfrm>
            <a:off x="4871581" y="1235047"/>
            <a:ext cx="3179942" cy="3180769"/>
          </a:xfrm>
          <a:prstGeom prst="arc">
            <a:avLst>
              <a:gd name="adj1" fmla="val 16863957"/>
              <a:gd name="adj2" fmla="val 2962052"/>
            </a:avLst>
          </a:prstGeom>
          <a:ln w="127000" cap="rnd"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5" name="Arc 34"/>
          <p:cNvSpPr>
            <a:spLocks noChangeAspect="1"/>
          </p:cNvSpPr>
          <p:nvPr/>
        </p:nvSpPr>
        <p:spPr>
          <a:xfrm>
            <a:off x="4580166" y="936664"/>
            <a:ext cx="3843886" cy="3844886"/>
          </a:xfrm>
          <a:prstGeom prst="arc">
            <a:avLst>
              <a:gd name="adj1" fmla="val 17740366"/>
              <a:gd name="adj2" fmla="val 2416953"/>
            </a:avLst>
          </a:prstGeom>
          <a:ln w="101600" cap="rnd"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txBody>
          <a:bodyPr lIns="68566" tIns="34283" rIns="68566" bIns="34283" rtlCol="0" anchor="ctr"/>
          <a:lstStyle/>
          <a:p>
            <a:pPr algn="ctr"/>
            <a:endParaRPr lang="en-US" sz="2400" b="1" dirty="0">
              <a:latin typeface="Roboto Bold" charset="0"/>
            </a:endParaRPr>
          </a:p>
        </p:txBody>
      </p:sp>
      <p:sp>
        <p:nvSpPr>
          <p:cNvPr id="36" name="Freeform: Shape 4290"/>
          <p:cNvSpPr/>
          <p:nvPr/>
        </p:nvSpPr>
        <p:spPr>
          <a:xfrm>
            <a:off x="499183" y="3867574"/>
            <a:ext cx="458310" cy="458310"/>
          </a:xfrm>
          <a:custGeom>
            <a:avLst/>
            <a:gdLst/>
            <a:ahLst/>
            <a:cxnLst>
              <a:cxn ang="3cd4">
                <a:pos x="hc" y="t"/>
              </a:cxn>
              <a:cxn ang="cd2">
                <a:pos x="l" y="vc"/>
              </a:cxn>
              <a:cxn ang="cd4">
                <a:pos x="hc" y="b"/>
              </a:cxn>
              <a:cxn ang="0">
                <a:pos x="r" y="vc"/>
              </a:cxn>
            </a:cxnLst>
            <a:rect l="l" t="t" r="r" b="b"/>
            <a:pathLst>
              <a:path w="184" h="184">
                <a:moveTo>
                  <a:pt x="92" y="0"/>
                </a:moveTo>
                <a:cubicBezTo>
                  <a:pt x="42" y="0"/>
                  <a:pt x="0" y="41"/>
                  <a:pt x="0" y="92"/>
                </a:cubicBezTo>
                <a:cubicBezTo>
                  <a:pt x="0" y="143"/>
                  <a:pt x="42" y="184"/>
                  <a:pt x="92" y="184"/>
                </a:cubicBezTo>
                <a:cubicBezTo>
                  <a:pt x="143" y="184"/>
                  <a:pt x="184" y="143"/>
                  <a:pt x="184" y="92"/>
                </a:cubicBezTo>
                <a:cubicBezTo>
                  <a:pt x="184" y="41"/>
                  <a:pt x="143" y="0"/>
                  <a:pt x="92" y="0"/>
                </a:cubicBezTo>
                <a:close/>
              </a:path>
            </a:pathLst>
          </a:custGeom>
          <a:solidFill>
            <a:schemeClr val="accent4"/>
          </a:solidFill>
          <a:ln cap="flat">
            <a:noFill/>
            <a:prstDash val="solid"/>
          </a:ln>
        </p:spPr>
        <p:txBody>
          <a:bodyPr vert="horz" wrap="none" lIns="33750" tIns="16875" rIns="33750" bIns="16875" anchor="ctr" anchorCtr="1" compatLnSpc="0"/>
          <a:lstStyle/>
          <a:p>
            <a:pPr hangingPunct="0"/>
            <a:endParaRPr lang="en-US" sz="2400">
              <a:latin typeface="Roboto" charset="0"/>
              <a:ea typeface="Roboto" charset="0"/>
              <a:cs typeface="Roboto" charset="0"/>
            </a:endParaRPr>
          </a:p>
        </p:txBody>
      </p:sp>
      <p:sp>
        <p:nvSpPr>
          <p:cNvPr id="37" name="TextBox 36"/>
          <p:cNvSpPr txBox="1"/>
          <p:nvPr/>
        </p:nvSpPr>
        <p:spPr>
          <a:xfrm>
            <a:off x="603751" y="3928835"/>
            <a:ext cx="278765" cy="316230"/>
          </a:xfrm>
          <a:prstGeom prst="rect">
            <a:avLst/>
          </a:prstGeom>
          <a:noFill/>
        </p:spPr>
        <p:txBody>
          <a:bodyPr wrap="none" rtlCol="0">
            <a:spAutoFit/>
          </a:bodyPr>
          <a:lstStyle/>
          <a:p>
            <a:pPr algn="ctr"/>
            <a:r>
              <a:rPr lang="x-none" altLang="en-US" sz="1400" b="1" dirty="0" smtClean="0">
                <a:solidFill>
                  <a:schemeClr val="bg1"/>
                </a:solidFill>
                <a:latin typeface="Roboto" charset="0"/>
                <a:ea typeface="Roboto" charset="0"/>
                <a:cs typeface="Roboto" charset="0"/>
              </a:rPr>
              <a:t>5</a:t>
            </a:r>
            <a:endParaRPr lang="x-none" altLang="en-US" sz="1400" b="1" dirty="0" smtClean="0">
              <a:solidFill>
                <a:schemeClr val="bg1"/>
              </a:solidFill>
              <a:latin typeface="Roboto" charset="0"/>
              <a:ea typeface="Roboto" charset="0"/>
              <a:cs typeface="Roboto" charset="0"/>
            </a:endParaRPr>
          </a:p>
        </p:txBody>
      </p:sp>
      <p:sp>
        <p:nvSpPr>
          <p:cNvPr id="40" name="Freeform: Shape 4290"/>
          <p:cNvSpPr/>
          <p:nvPr/>
        </p:nvSpPr>
        <p:spPr>
          <a:xfrm>
            <a:off x="482038" y="2327455"/>
            <a:ext cx="458310" cy="458310"/>
          </a:xfrm>
          <a:custGeom>
            <a:avLst/>
            <a:gdLst/>
            <a:ahLst/>
            <a:cxnLst>
              <a:cxn ang="3cd4">
                <a:pos x="hc" y="t"/>
              </a:cxn>
              <a:cxn ang="cd2">
                <a:pos x="l" y="vc"/>
              </a:cxn>
              <a:cxn ang="cd4">
                <a:pos x="hc" y="b"/>
              </a:cxn>
              <a:cxn ang="0">
                <a:pos x="r" y="vc"/>
              </a:cxn>
            </a:cxnLst>
            <a:rect l="l" t="t" r="r" b="b"/>
            <a:pathLst>
              <a:path w="184" h="184">
                <a:moveTo>
                  <a:pt x="92" y="0"/>
                </a:moveTo>
                <a:cubicBezTo>
                  <a:pt x="42" y="0"/>
                  <a:pt x="0" y="41"/>
                  <a:pt x="0" y="92"/>
                </a:cubicBezTo>
                <a:cubicBezTo>
                  <a:pt x="0" y="143"/>
                  <a:pt x="42" y="184"/>
                  <a:pt x="92" y="184"/>
                </a:cubicBezTo>
                <a:cubicBezTo>
                  <a:pt x="143" y="184"/>
                  <a:pt x="184" y="143"/>
                  <a:pt x="184" y="92"/>
                </a:cubicBezTo>
                <a:cubicBezTo>
                  <a:pt x="184" y="41"/>
                  <a:pt x="143" y="0"/>
                  <a:pt x="92" y="0"/>
                </a:cubicBezTo>
                <a:close/>
              </a:path>
            </a:pathLst>
          </a:custGeom>
          <a:solidFill>
            <a:schemeClr val="accent3"/>
          </a:solidFill>
          <a:ln cap="flat">
            <a:noFill/>
            <a:prstDash val="solid"/>
          </a:ln>
        </p:spPr>
        <p:txBody>
          <a:bodyPr vert="horz" wrap="none" lIns="33750" tIns="16875" rIns="33750" bIns="16875" anchor="ctr" anchorCtr="1" compatLnSpc="0"/>
          <a:lstStyle/>
          <a:p>
            <a:pPr hangingPunct="0"/>
            <a:endParaRPr lang="en-US" sz="2400">
              <a:latin typeface="Roboto" charset="0"/>
              <a:ea typeface="Roboto" charset="0"/>
              <a:cs typeface="Roboto" charset="0"/>
            </a:endParaRPr>
          </a:p>
        </p:txBody>
      </p:sp>
      <p:sp>
        <p:nvSpPr>
          <p:cNvPr id="41" name="TextBox 40"/>
          <p:cNvSpPr txBox="1"/>
          <p:nvPr/>
        </p:nvSpPr>
        <p:spPr>
          <a:xfrm>
            <a:off x="502920" y="2350770"/>
            <a:ext cx="380365" cy="316230"/>
          </a:xfrm>
          <a:prstGeom prst="rect">
            <a:avLst/>
          </a:prstGeom>
          <a:noFill/>
        </p:spPr>
        <p:txBody>
          <a:bodyPr wrap="square" rtlCol="0">
            <a:spAutoFit/>
          </a:bodyPr>
          <a:lstStyle/>
          <a:p>
            <a:pPr algn="ctr"/>
            <a:r>
              <a:rPr lang="x-none" altLang="en-US" sz="1400" b="1" dirty="0">
                <a:solidFill>
                  <a:schemeClr val="bg1"/>
                </a:solidFill>
                <a:latin typeface="Roboto" charset="0"/>
                <a:ea typeface="Roboto" charset="0"/>
                <a:cs typeface="Roboto" charset="0"/>
              </a:rPr>
              <a:t>4</a:t>
            </a:r>
            <a:endParaRPr lang="x-none" altLang="en-US" sz="1400" b="1" dirty="0">
              <a:solidFill>
                <a:schemeClr val="bg1"/>
              </a:solidFill>
              <a:latin typeface="Roboto" charset="0"/>
              <a:ea typeface="Roboto" charset="0"/>
              <a:cs typeface="Roboto" charset="0"/>
            </a:endParaRPr>
          </a:p>
        </p:txBody>
      </p:sp>
      <p:sp>
        <p:nvSpPr>
          <p:cNvPr id="48" name="Freeform: Shape 4290"/>
          <p:cNvSpPr/>
          <p:nvPr/>
        </p:nvSpPr>
        <p:spPr>
          <a:xfrm>
            <a:off x="499183" y="1269663"/>
            <a:ext cx="458310" cy="458310"/>
          </a:xfrm>
          <a:custGeom>
            <a:avLst/>
            <a:gdLst/>
            <a:ahLst/>
            <a:cxnLst>
              <a:cxn ang="3cd4">
                <a:pos x="hc" y="t"/>
              </a:cxn>
              <a:cxn ang="cd2">
                <a:pos x="l" y="vc"/>
              </a:cxn>
              <a:cxn ang="cd4">
                <a:pos x="hc" y="b"/>
              </a:cxn>
              <a:cxn ang="0">
                <a:pos x="r" y="vc"/>
              </a:cxn>
            </a:cxnLst>
            <a:rect l="l" t="t" r="r" b="b"/>
            <a:pathLst>
              <a:path w="184" h="184">
                <a:moveTo>
                  <a:pt x="92" y="0"/>
                </a:moveTo>
                <a:cubicBezTo>
                  <a:pt x="42" y="0"/>
                  <a:pt x="0" y="41"/>
                  <a:pt x="0" y="92"/>
                </a:cubicBezTo>
                <a:cubicBezTo>
                  <a:pt x="0" y="143"/>
                  <a:pt x="42" y="184"/>
                  <a:pt x="92" y="184"/>
                </a:cubicBezTo>
                <a:cubicBezTo>
                  <a:pt x="143" y="184"/>
                  <a:pt x="184" y="143"/>
                  <a:pt x="184" y="92"/>
                </a:cubicBezTo>
                <a:cubicBezTo>
                  <a:pt x="184" y="41"/>
                  <a:pt x="143" y="0"/>
                  <a:pt x="92" y="0"/>
                </a:cubicBezTo>
                <a:close/>
              </a:path>
            </a:pathLst>
          </a:custGeom>
          <a:solidFill>
            <a:schemeClr val="accent1"/>
          </a:solidFill>
          <a:ln cap="flat">
            <a:noFill/>
            <a:prstDash val="solid"/>
          </a:ln>
        </p:spPr>
        <p:txBody>
          <a:bodyPr vert="horz" wrap="none" lIns="33750" tIns="16875" rIns="33750" bIns="16875" anchor="ctr" anchorCtr="1" compatLnSpc="0"/>
          <a:lstStyle/>
          <a:p>
            <a:pPr hangingPunct="0"/>
            <a:endParaRPr lang="en-US" sz="2400">
              <a:latin typeface="Roboto" charset="0"/>
              <a:ea typeface="Roboto" charset="0"/>
              <a:cs typeface="Roboto" charset="0"/>
            </a:endParaRPr>
          </a:p>
        </p:txBody>
      </p:sp>
      <p:sp>
        <p:nvSpPr>
          <p:cNvPr id="49" name="TextBox 48"/>
          <p:cNvSpPr txBox="1"/>
          <p:nvPr/>
        </p:nvSpPr>
        <p:spPr>
          <a:xfrm>
            <a:off x="603751" y="1339814"/>
            <a:ext cx="278765" cy="316230"/>
          </a:xfrm>
          <a:prstGeom prst="rect">
            <a:avLst/>
          </a:prstGeom>
          <a:noFill/>
        </p:spPr>
        <p:txBody>
          <a:bodyPr wrap="none" rtlCol="0">
            <a:spAutoFit/>
          </a:bodyPr>
          <a:lstStyle/>
          <a:p>
            <a:pPr algn="ctr"/>
            <a:r>
              <a:rPr lang="x-none" altLang="en-US" sz="1400" b="1" dirty="0">
                <a:solidFill>
                  <a:schemeClr val="bg1"/>
                </a:solidFill>
                <a:latin typeface="Roboto" charset="0"/>
                <a:ea typeface="Roboto" charset="0"/>
                <a:cs typeface="Roboto" charset="0"/>
              </a:rPr>
              <a:t>3</a:t>
            </a:r>
            <a:endParaRPr lang="x-none" altLang="en-US" sz="1400" b="1" dirty="0">
              <a:solidFill>
                <a:schemeClr val="bg1"/>
              </a:solidFill>
              <a:latin typeface="Roboto" charset="0"/>
              <a:ea typeface="Roboto" charset="0"/>
              <a:cs typeface="Roboto" charset="0"/>
            </a:endParaRPr>
          </a:p>
        </p:txBody>
      </p:sp>
      <p:sp>
        <p:nvSpPr>
          <p:cNvPr id="50" name="TextBox 49"/>
          <p:cNvSpPr txBox="1"/>
          <p:nvPr/>
        </p:nvSpPr>
        <p:spPr>
          <a:xfrm>
            <a:off x="1030645" y="1206460"/>
            <a:ext cx="892810" cy="303530"/>
          </a:xfrm>
          <a:prstGeom prst="rect">
            <a:avLst/>
          </a:prstGeom>
          <a:noFill/>
        </p:spPr>
        <p:txBody>
          <a:bodyPr wrap="none" lIns="91424" tIns="45712" rIns="91424" bIns="45712" rtlCol="0">
            <a:spAutoFit/>
          </a:bodyPr>
          <a:lstStyle/>
          <a:p>
            <a:r>
              <a:rPr lang="x-none" altLang="en-US" sz="1400" b="1" dirty="0">
                <a:solidFill>
                  <a:schemeClr val="tx2"/>
                </a:solidFill>
                <a:latin typeface="Microsoft YaHei" charset="-122"/>
                <a:ea typeface="Microsoft YaHei" charset="-122"/>
                <a:cs typeface="Microsoft YaHei" charset="-122"/>
              </a:rPr>
              <a:t>安全内容</a:t>
            </a:r>
            <a:endParaRPr lang="x-none" altLang="en-US" sz="1400" b="1" dirty="0">
              <a:solidFill>
                <a:schemeClr val="tx2"/>
              </a:solidFill>
              <a:latin typeface="Microsoft YaHei" charset="-122"/>
              <a:ea typeface="Microsoft YaHei" charset="-122"/>
              <a:cs typeface="Microsoft YaHei" charset="-122"/>
            </a:endParaRPr>
          </a:p>
        </p:txBody>
      </p:sp>
      <p:sp>
        <p:nvSpPr>
          <p:cNvPr id="51" name="TextBox 50"/>
          <p:cNvSpPr txBox="1"/>
          <p:nvPr/>
        </p:nvSpPr>
        <p:spPr>
          <a:xfrm>
            <a:off x="1022985" y="1436370"/>
            <a:ext cx="4500245" cy="302895"/>
          </a:xfrm>
          <a:prstGeom prst="rect">
            <a:avLst/>
          </a:prstGeom>
          <a:noFill/>
        </p:spPr>
        <p:txBody>
          <a:bodyPr wrap="square" rtlCol="0">
            <a:spAutoFit/>
          </a:bodyPr>
          <a:lstStyle/>
          <a:p>
            <a:pPr>
              <a:lnSpc>
                <a:spcPts val="1665"/>
              </a:lnSpc>
            </a:pPr>
            <a:r>
              <a:rPr lang="x-none" sz="1200" dirty="0" smtClean="0">
                <a:solidFill>
                  <a:schemeClr val="tx2"/>
                </a:solidFill>
                <a:latin typeface="Microsoft YaHei" charset="-122"/>
                <a:ea typeface="Microsoft YaHei" charset="-122"/>
                <a:cs typeface="Microsoft YaHei" charset="-122"/>
              </a:rPr>
              <a:t>1.目前网站服务器端安全访问限制基本上是我和玉新处理完成的.</a:t>
            </a:r>
            <a:endParaRPr lang="x-none" sz="1200" dirty="0" smtClean="0">
              <a:solidFill>
                <a:schemeClr val="tx2"/>
              </a:solidFill>
              <a:latin typeface="Microsoft YaHei" charset="-122"/>
              <a:ea typeface="Microsoft YaHei" charset="-122"/>
              <a:cs typeface="Microsoft YaHei" charset="-122"/>
            </a:endParaRPr>
          </a:p>
        </p:txBody>
      </p:sp>
      <p:sp>
        <p:nvSpPr>
          <p:cNvPr id="52"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业务开发</a:t>
            </a:r>
            <a:endParaRPr lang="en-US" sz="3000" b="1" spc="113" dirty="0">
              <a:solidFill>
                <a:schemeClr val="accent2"/>
              </a:solidFill>
              <a:latin typeface="Microsoft YaHei" charset="-122"/>
              <a:ea typeface="Microsoft YaHei" charset="-122"/>
              <a:cs typeface="Microsoft YaHei" charset="-122"/>
              <a:sym typeface="Bebas Neue" charset="0"/>
            </a:endParaRPr>
          </a:p>
        </p:txBody>
      </p:sp>
      <p:sp>
        <p:nvSpPr>
          <p:cNvPr id="56" name="TextBox 49"/>
          <p:cNvSpPr txBox="1"/>
          <p:nvPr/>
        </p:nvSpPr>
        <p:spPr>
          <a:xfrm>
            <a:off x="1068586" y="2339869"/>
            <a:ext cx="1248410" cy="303530"/>
          </a:xfrm>
          <a:prstGeom prst="rect">
            <a:avLst/>
          </a:prstGeom>
          <a:noFill/>
        </p:spPr>
        <p:txBody>
          <a:bodyPr wrap="none" lIns="91424" tIns="45712" rIns="91424" bIns="45712" rtlCol="0">
            <a:spAutoFit/>
          </a:bodyPr>
          <a:lstStyle/>
          <a:p>
            <a:r>
              <a:rPr lang="x-none" altLang="en-US" sz="1400" b="1" dirty="0">
                <a:solidFill>
                  <a:schemeClr val="tx2"/>
                </a:solidFill>
                <a:latin typeface="Microsoft YaHei" charset="-122"/>
                <a:ea typeface="Microsoft YaHei" charset="-122"/>
                <a:cs typeface="Microsoft YaHei" charset="-122"/>
              </a:rPr>
              <a:t>订单深度优化</a:t>
            </a:r>
            <a:endParaRPr lang="x-none" altLang="en-US" sz="1400" b="1" dirty="0">
              <a:solidFill>
                <a:schemeClr val="tx2"/>
              </a:solidFill>
              <a:latin typeface="Microsoft YaHei" charset="-122"/>
              <a:ea typeface="Microsoft YaHei" charset="-122"/>
              <a:cs typeface="Microsoft YaHei" charset="-122"/>
            </a:endParaRPr>
          </a:p>
        </p:txBody>
      </p:sp>
      <p:sp>
        <p:nvSpPr>
          <p:cNvPr id="57" name="TextBox 50"/>
          <p:cNvSpPr txBox="1"/>
          <p:nvPr/>
        </p:nvSpPr>
        <p:spPr>
          <a:xfrm>
            <a:off x="1068705" y="2666365"/>
            <a:ext cx="5021580" cy="937260"/>
          </a:xfrm>
          <a:prstGeom prst="rect">
            <a:avLst/>
          </a:prstGeom>
          <a:noFill/>
        </p:spPr>
        <p:txBody>
          <a:bodyPr wrap="square" rtlCol="0">
            <a:spAutoFit/>
          </a:bodyPr>
          <a:lstStyle/>
          <a:p>
            <a:pPr>
              <a:lnSpc>
                <a:spcPts val="1665"/>
              </a:lnSpc>
            </a:pPr>
            <a:r>
              <a:rPr lang="x-none" sz="1200" dirty="0" smtClean="0">
                <a:solidFill>
                  <a:schemeClr val="tx2"/>
                </a:solidFill>
                <a:latin typeface="Microsoft YaHei" charset="-122"/>
                <a:ea typeface="Microsoft YaHei" charset="-122"/>
                <a:cs typeface="Microsoft YaHei" charset="-122"/>
              </a:rPr>
              <a:t>1.关于订单的数据库都是我设计的,订单深度优化数据库由我设计来的.</a:t>
            </a:r>
            <a:endParaRPr lang="x-none" sz="1200" dirty="0" smtClean="0">
              <a:solidFill>
                <a:schemeClr val="tx2"/>
              </a:solidFill>
              <a:latin typeface="Microsoft YaHei" charset="-122"/>
              <a:ea typeface="Microsoft YaHei" charset="-122"/>
              <a:cs typeface="Microsoft YaHei" charset="-122"/>
            </a:endParaRPr>
          </a:p>
          <a:p>
            <a:pPr>
              <a:lnSpc>
                <a:spcPts val="1665"/>
              </a:lnSpc>
            </a:pPr>
            <a:r>
              <a:rPr lang="x-none" sz="1200" dirty="0" smtClean="0">
                <a:solidFill>
                  <a:schemeClr val="tx2"/>
                </a:solidFill>
                <a:latin typeface="Microsoft YaHei" charset="-122"/>
                <a:ea typeface="Microsoft YaHei" charset="-122"/>
                <a:cs typeface="Microsoft YaHei" charset="-122"/>
              </a:rPr>
              <a:t>2.需求阶段没有参与,在需求分析和架构设计方面全程参与处理</a:t>
            </a:r>
            <a:endParaRPr lang="x-none" sz="1200" dirty="0" smtClean="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3.参与2016年6月后的所有订单业务内容,以及开发设计</a:t>
            </a:r>
            <a:endParaRPr lang="x-none" sz="1200" dirty="0">
              <a:solidFill>
                <a:schemeClr val="tx2"/>
              </a:solidFill>
              <a:latin typeface="Microsoft YaHei" charset="-122"/>
              <a:ea typeface="Microsoft YaHei" charset="-122"/>
              <a:cs typeface="Microsoft YaHei" charset="-122"/>
            </a:endParaRPr>
          </a:p>
          <a:p>
            <a:pPr>
              <a:lnSpc>
                <a:spcPts val="1665"/>
              </a:lnSpc>
            </a:pPr>
            <a:r>
              <a:rPr lang="x-none" sz="1200" dirty="0">
                <a:solidFill>
                  <a:schemeClr val="tx2"/>
                </a:solidFill>
                <a:latin typeface="Microsoft YaHei" charset="-122"/>
                <a:ea typeface="Microsoft YaHei" charset="-122"/>
                <a:cs typeface="Microsoft YaHei" charset="-122"/>
              </a:rPr>
              <a:t>4.欠缺需要2018年弥补的内容就是交官的流程没有接触过</a:t>
            </a:r>
            <a:endParaRPr lang="x-none" sz="1200" dirty="0">
              <a:solidFill>
                <a:schemeClr val="tx2"/>
              </a:solidFill>
              <a:latin typeface="Microsoft YaHei" charset="-122"/>
              <a:ea typeface="Microsoft YaHei" charset="-122"/>
              <a:cs typeface="Microsoft YaHei" charset="-122"/>
            </a:endParaRPr>
          </a:p>
        </p:txBody>
      </p:sp>
      <p:sp>
        <p:nvSpPr>
          <p:cNvPr id="59" name="TextBox 50"/>
          <p:cNvSpPr txBox="1"/>
          <p:nvPr/>
        </p:nvSpPr>
        <p:spPr>
          <a:xfrm>
            <a:off x="1030605" y="3928745"/>
            <a:ext cx="5594985" cy="302895"/>
          </a:xfrm>
          <a:prstGeom prst="rect">
            <a:avLst/>
          </a:prstGeom>
          <a:noFill/>
        </p:spPr>
        <p:txBody>
          <a:bodyPr wrap="square" rtlCol="0">
            <a:spAutoFit/>
          </a:bodyPr>
          <a:lstStyle/>
          <a:p>
            <a:pPr>
              <a:lnSpc>
                <a:spcPts val="1665"/>
              </a:lnSpc>
            </a:pPr>
            <a:r>
              <a:rPr lang="x-none" altLang="en-US" sz="1200" dirty="0">
                <a:solidFill>
                  <a:schemeClr val="tx2"/>
                </a:solidFill>
                <a:latin typeface="Microsoft YaHei" charset="-122"/>
                <a:ea typeface="Microsoft YaHei" charset="-122"/>
                <a:cs typeface="Microsoft YaHei" charset="-122"/>
              </a:rPr>
              <a:t>一句话:除了交官和管理后台的订单处理,其他的订单流程我都参与,且重度参与</a:t>
            </a:r>
            <a:endParaRPr lang="x-none" altLang="en-US" sz="1200" dirty="0">
              <a:solidFill>
                <a:schemeClr val="tx2"/>
              </a:solidFill>
              <a:latin typeface="Microsoft YaHei" charset="-122"/>
              <a:ea typeface="Microsoft YaHei" charset="-122"/>
              <a:cs typeface="Microsoft YaHei" charset="-122"/>
            </a:endParaRPr>
          </a:p>
        </p:txBody>
      </p:sp>
      <p:pic>
        <p:nvPicPr>
          <p:cNvPr id="38" name="图片 37"/>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en-US" sz="3000" b="1" spc="113" dirty="0">
                <a:solidFill>
                  <a:schemeClr val="accent2"/>
                </a:solidFill>
                <a:latin typeface="Microsoft YaHei" charset="-122"/>
                <a:ea typeface="Microsoft YaHei" charset="-122"/>
                <a:cs typeface="Microsoft YaHei" charset="-122"/>
                <a:sym typeface="Bebas Neue" charset="0"/>
              </a:rPr>
              <a:t>技术分享</a:t>
            </a:r>
            <a:endParaRPr lang="x-none" altLang="en-US" sz="3000" b="1" spc="113" dirty="0">
              <a:solidFill>
                <a:schemeClr val="accent2"/>
              </a:solidFill>
              <a:latin typeface="Microsoft YaHei" charset="-122"/>
              <a:ea typeface="Microsoft YaHei" charset="-122"/>
              <a:cs typeface="Microsoft YaHei" charset="-122"/>
              <a:sym typeface="Bebas Neue" charset="0"/>
            </a:endParaRPr>
          </a:p>
        </p:txBody>
      </p:sp>
      <p:sp>
        <p:nvSpPr>
          <p:cNvPr id="53" name="TextBox 24"/>
          <p:cNvSpPr txBox="1"/>
          <p:nvPr/>
        </p:nvSpPr>
        <p:spPr>
          <a:xfrm>
            <a:off x="3301276" y="763250"/>
            <a:ext cx="2557780" cy="350520"/>
          </a:xfrm>
          <a:prstGeom prst="rect">
            <a:avLst/>
          </a:prstGeom>
          <a:noFill/>
        </p:spPr>
        <p:txBody>
          <a:bodyPr wrap="none" rtlCol="0">
            <a:spAutoFit/>
          </a:bodyPr>
          <a:lstStyle/>
          <a:p>
            <a:pPr algn="ctr"/>
            <a:r>
              <a:rPr lang="x-none" altLang="en-US" sz="1690" b="1" dirty="0">
                <a:solidFill>
                  <a:schemeClr val="tx2">
                    <a:lumMod val="20000"/>
                    <a:lumOff val="80000"/>
                  </a:schemeClr>
                </a:solidFill>
                <a:latin typeface="Roboto" charset="0"/>
                <a:ea typeface="Roboto" charset="0"/>
                <a:cs typeface="Roboto" charset="0"/>
              </a:rPr>
              <a:t>提高生产力上推进了什么</a:t>
            </a:r>
            <a:endParaRPr lang="x-none" altLang="en-US" sz="1690" b="1" dirty="0">
              <a:solidFill>
                <a:schemeClr val="tx2">
                  <a:lumMod val="20000"/>
                  <a:lumOff val="80000"/>
                </a:schemeClr>
              </a:solidFill>
              <a:latin typeface="Roboto" charset="0"/>
              <a:ea typeface="Roboto" charset="0"/>
              <a:cs typeface="Roboto" charset="0"/>
            </a:endParaRPr>
          </a:p>
        </p:txBody>
      </p:sp>
      <p:grpSp>
        <p:nvGrpSpPr>
          <p:cNvPr id="11" name="组 10"/>
          <p:cNvGrpSpPr/>
          <p:nvPr/>
        </p:nvGrpSpPr>
        <p:grpSpPr>
          <a:xfrm>
            <a:off x="609351" y="1501359"/>
            <a:ext cx="7199431" cy="3117238"/>
            <a:chOff x="1308100" y="1609725"/>
            <a:chExt cx="9924992" cy="4297363"/>
          </a:xfrm>
        </p:grpSpPr>
        <p:sp>
          <p:nvSpPr>
            <p:cNvPr id="123" name="稻壳儿小白白(http://dwz.cn/Wu2UP)"/>
            <p:cNvSpPr>
              <a:spLocks noChangeArrowheads="1"/>
            </p:cNvSpPr>
            <p:nvPr/>
          </p:nvSpPr>
          <p:spPr bwMode="auto">
            <a:xfrm>
              <a:off x="8128000" y="2713038"/>
              <a:ext cx="581025" cy="584200"/>
            </a:xfrm>
            <a:prstGeom prst="ellipse">
              <a:avLst/>
            </a:prstGeom>
            <a:solidFill>
              <a:srgbClr val="FEB40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endParaRPr lang="en-US" altLang="zh-CN" sz="8800">
                <a:solidFill>
                  <a:srgbClr val="FFFFFF"/>
                </a:solidFill>
                <a:sym typeface="Arial" panose="02080604020202020204" charset="0"/>
              </a:endParaRPr>
            </a:p>
          </p:txBody>
        </p:sp>
        <p:sp>
          <p:nvSpPr>
            <p:cNvPr id="124" name="稻壳儿小白白(http://dwz.cn/Wu2UP)"/>
            <p:cNvSpPr>
              <a:spLocks noChangeArrowheads="1"/>
            </p:cNvSpPr>
            <p:nvPr/>
          </p:nvSpPr>
          <p:spPr bwMode="auto">
            <a:xfrm>
              <a:off x="2825750" y="2855913"/>
              <a:ext cx="2228850" cy="765175"/>
            </a:xfrm>
            <a:custGeom>
              <a:avLst/>
              <a:gdLst>
                <a:gd name="T0" fmla="*/ 503058 w 1245"/>
                <a:gd name="T1" fmla="*/ 0 h 427"/>
                <a:gd name="T2" fmla="*/ 0 w 1245"/>
                <a:gd name="T3" fmla="*/ 765175 h 427"/>
                <a:gd name="T4" fmla="*/ 2228850 w 1245"/>
                <a:gd name="T5" fmla="*/ 765175 h 427"/>
                <a:gd name="T6" fmla="*/ 1724002 w 1245"/>
                <a:gd name="T7" fmla="*/ 0 h 427"/>
                <a:gd name="T8" fmla="*/ 503058 w 1245"/>
                <a:gd name="T9" fmla="*/ 0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5" h="427">
                  <a:moveTo>
                    <a:pt x="281" y="0"/>
                  </a:moveTo>
                  <a:lnTo>
                    <a:pt x="0" y="427"/>
                  </a:lnTo>
                  <a:lnTo>
                    <a:pt x="1245" y="427"/>
                  </a:lnTo>
                  <a:lnTo>
                    <a:pt x="963" y="0"/>
                  </a:lnTo>
                  <a:lnTo>
                    <a:pt x="281" y="0"/>
                  </a:lnTo>
                  <a:close/>
                </a:path>
              </a:pathLst>
            </a:custGeom>
            <a:solidFill>
              <a:srgbClr val="FEB4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 name="稻壳儿小白白(http://dwz.cn/Wu2UP)"/>
            <p:cNvSpPr>
              <a:spLocks noChangeArrowheads="1"/>
            </p:cNvSpPr>
            <p:nvPr/>
          </p:nvSpPr>
          <p:spPr bwMode="auto">
            <a:xfrm>
              <a:off x="2319338" y="3621088"/>
              <a:ext cx="3240087" cy="762000"/>
            </a:xfrm>
            <a:custGeom>
              <a:avLst/>
              <a:gdLst>
                <a:gd name="T0" fmla="*/ 506599 w 1810"/>
                <a:gd name="T1" fmla="*/ 0 h 426"/>
                <a:gd name="T2" fmla="*/ 0 w 1810"/>
                <a:gd name="T3" fmla="*/ 762000 h 426"/>
                <a:gd name="T4" fmla="*/ 3240087 w 1810"/>
                <a:gd name="T5" fmla="*/ 762000 h 426"/>
                <a:gd name="T6" fmla="*/ 2735278 w 1810"/>
                <a:gd name="T7" fmla="*/ 0 h 426"/>
                <a:gd name="T8" fmla="*/ 506599 w 1810"/>
                <a:gd name="T9" fmla="*/ 0 h 4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0" h="426">
                  <a:moveTo>
                    <a:pt x="283" y="0"/>
                  </a:moveTo>
                  <a:lnTo>
                    <a:pt x="0" y="426"/>
                  </a:lnTo>
                  <a:lnTo>
                    <a:pt x="1810" y="426"/>
                  </a:lnTo>
                  <a:lnTo>
                    <a:pt x="1528" y="0"/>
                  </a:lnTo>
                  <a:lnTo>
                    <a:pt x="283" y="0"/>
                  </a:lnTo>
                  <a:close/>
                </a:path>
              </a:pathLst>
            </a:custGeom>
            <a:solidFill>
              <a:srgbClr val="FF8B1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 name="稻壳儿小白白(http://dwz.cn/Wu2UP)"/>
            <p:cNvSpPr>
              <a:spLocks noChangeArrowheads="1"/>
            </p:cNvSpPr>
            <p:nvPr/>
          </p:nvSpPr>
          <p:spPr bwMode="auto">
            <a:xfrm>
              <a:off x="1816100" y="4383088"/>
              <a:ext cx="4246563" cy="762000"/>
            </a:xfrm>
            <a:custGeom>
              <a:avLst/>
              <a:gdLst>
                <a:gd name="T0" fmla="*/ 503071 w 2372"/>
                <a:gd name="T1" fmla="*/ 0 h 425"/>
                <a:gd name="T2" fmla="*/ 0 w 2372"/>
                <a:gd name="T3" fmla="*/ 762000 h 425"/>
                <a:gd name="T4" fmla="*/ 4246563 w 2372"/>
                <a:gd name="T5" fmla="*/ 762000 h 425"/>
                <a:gd name="T6" fmla="*/ 3743492 w 2372"/>
                <a:gd name="T7" fmla="*/ 0 h 425"/>
                <a:gd name="T8" fmla="*/ 503071 w 2372"/>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2" h="425">
                  <a:moveTo>
                    <a:pt x="281" y="0"/>
                  </a:moveTo>
                  <a:lnTo>
                    <a:pt x="0" y="425"/>
                  </a:lnTo>
                  <a:lnTo>
                    <a:pt x="2372" y="425"/>
                  </a:lnTo>
                  <a:lnTo>
                    <a:pt x="2091" y="0"/>
                  </a:lnTo>
                  <a:lnTo>
                    <a:pt x="281" y="0"/>
                  </a:lnTo>
                  <a:close/>
                </a:path>
              </a:pathLst>
            </a:custGeom>
            <a:solidFill>
              <a:srgbClr val="E8475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7" name="稻壳儿小白白(http://dwz.cn/Wu2UP)"/>
            <p:cNvSpPr>
              <a:spLocks noChangeArrowheads="1"/>
            </p:cNvSpPr>
            <p:nvPr/>
          </p:nvSpPr>
          <p:spPr bwMode="auto">
            <a:xfrm>
              <a:off x="1308100" y="5145088"/>
              <a:ext cx="5262563" cy="762000"/>
            </a:xfrm>
            <a:custGeom>
              <a:avLst/>
              <a:gdLst>
                <a:gd name="T0" fmla="*/ 506911 w 2938"/>
                <a:gd name="T1" fmla="*/ 0 h 426"/>
                <a:gd name="T2" fmla="*/ 4755652 w 2938"/>
                <a:gd name="T3" fmla="*/ 0 h 426"/>
                <a:gd name="T4" fmla="*/ 5262563 w 2938"/>
                <a:gd name="T5" fmla="*/ 762000 h 426"/>
                <a:gd name="T6" fmla="*/ 0 w 2938"/>
                <a:gd name="T7" fmla="*/ 762000 h 426"/>
                <a:gd name="T8" fmla="*/ 506911 w 2938"/>
                <a:gd name="T9" fmla="*/ 0 h 4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8" h="426">
                  <a:moveTo>
                    <a:pt x="283" y="0"/>
                  </a:moveTo>
                  <a:lnTo>
                    <a:pt x="2655" y="0"/>
                  </a:lnTo>
                  <a:lnTo>
                    <a:pt x="2938" y="426"/>
                  </a:lnTo>
                  <a:lnTo>
                    <a:pt x="0" y="426"/>
                  </a:lnTo>
                  <a:lnTo>
                    <a:pt x="283" y="0"/>
                  </a:lnTo>
                  <a:close/>
                </a:path>
              </a:pathLst>
            </a:custGeom>
            <a:solidFill>
              <a:srgbClr val="AE20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稻壳儿小白白(http://dwz.cn/Wu2UP)"/>
            <p:cNvSpPr>
              <a:spLocks noChangeArrowheads="1"/>
            </p:cNvSpPr>
            <p:nvPr/>
          </p:nvSpPr>
          <p:spPr bwMode="auto">
            <a:xfrm>
              <a:off x="8118475" y="1633538"/>
              <a:ext cx="590550" cy="595312"/>
            </a:xfrm>
            <a:prstGeom prst="ellipse">
              <a:avLst/>
            </a:prstGeom>
            <a:solidFill>
              <a:srgbClr val="FFD719"/>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endParaRPr lang="en-US" altLang="zh-CN" sz="8800">
                <a:solidFill>
                  <a:srgbClr val="FFFFFF"/>
                </a:solidFill>
                <a:sym typeface="Arial" panose="02080604020202020204" charset="0"/>
              </a:endParaRPr>
            </a:p>
          </p:txBody>
        </p:sp>
        <p:sp>
          <p:nvSpPr>
            <p:cNvPr id="129" name="稻壳儿小白白(http://dwz.cn/Wu2UP)"/>
            <p:cNvSpPr>
              <a:spLocks noChangeArrowheads="1"/>
            </p:cNvSpPr>
            <p:nvPr/>
          </p:nvSpPr>
          <p:spPr bwMode="auto">
            <a:xfrm>
              <a:off x="8118475" y="3775075"/>
              <a:ext cx="590550" cy="593725"/>
            </a:xfrm>
            <a:prstGeom prst="ellipse">
              <a:avLst/>
            </a:prstGeom>
            <a:solidFill>
              <a:srgbClr val="FF8B16"/>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endParaRPr lang="en-US" altLang="zh-CN" sz="8800">
                <a:solidFill>
                  <a:srgbClr val="FFFFFF"/>
                </a:solidFill>
                <a:sym typeface="Arial" panose="02080604020202020204" charset="0"/>
              </a:endParaRPr>
            </a:p>
          </p:txBody>
        </p:sp>
        <p:sp>
          <p:nvSpPr>
            <p:cNvPr id="130" name="稻壳儿小白白(http://dwz.cn/Wu2UP)"/>
            <p:cNvSpPr>
              <a:spLocks noChangeArrowheads="1"/>
            </p:cNvSpPr>
            <p:nvPr/>
          </p:nvSpPr>
          <p:spPr bwMode="auto">
            <a:xfrm>
              <a:off x="8118475" y="4794250"/>
              <a:ext cx="590550" cy="595313"/>
            </a:xfrm>
            <a:prstGeom prst="ellipse">
              <a:avLst/>
            </a:prstGeom>
            <a:solidFill>
              <a:srgbClr val="E8475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endParaRPr lang="en-US" altLang="zh-CN" sz="8800">
                <a:solidFill>
                  <a:srgbClr val="FFFFFF"/>
                </a:solidFill>
                <a:sym typeface="Arial" panose="02080604020202020204" charset="0"/>
              </a:endParaRPr>
            </a:p>
          </p:txBody>
        </p:sp>
        <p:cxnSp>
          <p:nvCxnSpPr>
            <p:cNvPr id="131" name="稻壳儿小白白(http://dwz.cn/Wu2UP)"/>
            <p:cNvCxnSpPr>
              <a:cxnSpLocks noChangeShapeType="1"/>
            </p:cNvCxnSpPr>
            <p:nvPr/>
          </p:nvCxnSpPr>
          <p:spPr bwMode="auto">
            <a:xfrm>
              <a:off x="5907088" y="1930400"/>
              <a:ext cx="1995487" cy="0"/>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132" name="稻壳儿小白白(http://dwz.cn/Wu2UP)"/>
            <p:cNvCxnSpPr>
              <a:cxnSpLocks noChangeShapeType="1"/>
            </p:cNvCxnSpPr>
            <p:nvPr/>
          </p:nvCxnSpPr>
          <p:spPr bwMode="auto">
            <a:xfrm>
              <a:off x="6446838" y="3013075"/>
              <a:ext cx="1454150" cy="0"/>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133" name="稻壳儿小白白(http://dwz.cn/Wu2UP)"/>
            <p:cNvCxnSpPr>
              <a:cxnSpLocks noChangeShapeType="1"/>
            </p:cNvCxnSpPr>
            <p:nvPr/>
          </p:nvCxnSpPr>
          <p:spPr bwMode="auto">
            <a:xfrm>
              <a:off x="6738938" y="4071938"/>
              <a:ext cx="1166812" cy="0"/>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134" name="稻壳儿小白白(http://dwz.cn/Wu2UP)"/>
            <p:cNvCxnSpPr>
              <a:cxnSpLocks noChangeShapeType="1"/>
            </p:cNvCxnSpPr>
            <p:nvPr/>
          </p:nvCxnSpPr>
          <p:spPr bwMode="auto">
            <a:xfrm>
              <a:off x="7108825" y="5099050"/>
              <a:ext cx="792163" cy="0"/>
            </a:xfrm>
            <a:prstGeom prst="straightConnector1">
              <a:avLst/>
            </a:prstGeom>
            <a:noFill/>
            <a:ln w="6350">
              <a:solidFill>
                <a:srgbClr val="969696"/>
              </a:solidFill>
              <a:round/>
              <a:tailEnd type="arrow" w="med" len="med"/>
            </a:ln>
            <a:extLst>
              <a:ext uri="{909E8E84-426E-40DD-AFC4-6F175D3DCCD1}">
                <a14:hiddenFill xmlns:a14="http://schemas.microsoft.com/office/drawing/2010/main">
                  <a:noFill/>
                </a14:hiddenFill>
              </a:ext>
            </a:extLst>
          </p:spPr>
        </p:cxnSp>
        <p:cxnSp>
          <p:nvCxnSpPr>
            <p:cNvPr id="135" name="稻壳儿小白白(http://dwz.cn/Wu2UP)"/>
            <p:cNvCxnSpPr>
              <a:cxnSpLocks noChangeShapeType="1"/>
            </p:cNvCxnSpPr>
            <p:nvPr/>
          </p:nvCxnSpPr>
          <p:spPr bwMode="auto">
            <a:xfrm flipV="1">
              <a:off x="4889500" y="1916113"/>
              <a:ext cx="1017588" cy="1230312"/>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36" name="稻壳儿小白白(http://dwz.cn/Wu2UP)"/>
            <p:cNvCxnSpPr>
              <a:cxnSpLocks noChangeShapeType="1"/>
            </p:cNvCxnSpPr>
            <p:nvPr/>
          </p:nvCxnSpPr>
          <p:spPr bwMode="auto">
            <a:xfrm flipV="1">
              <a:off x="5407025" y="3013075"/>
              <a:ext cx="1039813" cy="898525"/>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37" name="稻壳儿小白白(http://dwz.cn/Wu2UP)"/>
            <p:cNvCxnSpPr>
              <a:cxnSpLocks noChangeShapeType="1"/>
            </p:cNvCxnSpPr>
            <p:nvPr/>
          </p:nvCxnSpPr>
          <p:spPr bwMode="auto">
            <a:xfrm flipV="1">
              <a:off x="6446838" y="5091113"/>
              <a:ext cx="661987" cy="434975"/>
            </a:xfrm>
            <a:prstGeom prst="line">
              <a:avLst/>
            </a:prstGeom>
            <a:noFill/>
            <a:ln w="6350">
              <a:solidFill>
                <a:srgbClr val="969696"/>
              </a:solidFill>
              <a:round/>
            </a:ln>
            <a:extLst>
              <a:ext uri="{909E8E84-426E-40DD-AFC4-6F175D3DCCD1}">
                <a14:hiddenFill xmlns:a14="http://schemas.microsoft.com/office/drawing/2010/main">
                  <a:noFill/>
                </a14:hiddenFill>
              </a:ext>
            </a:extLst>
          </p:spPr>
        </p:cxnSp>
        <p:cxnSp>
          <p:nvCxnSpPr>
            <p:cNvPr id="138" name="稻壳儿小白白(http://dwz.cn/Wu2UP)"/>
            <p:cNvCxnSpPr>
              <a:cxnSpLocks noChangeShapeType="1"/>
            </p:cNvCxnSpPr>
            <p:nvPr/>
          </p:nvCxnSpPr>
          <p:spPr bwMode="auto">
            <a:xfrm flipV="1">
              <a:off x="5907088" y="4071938"/>
              <a:ext cx="831850" cy="692150"/>
            </a:xfrm>
            <a:prstGeom prst="line">
              <a:avLst/>
            </a:prstGeom>
            <a:noFill/>
            <a:ln w="6350">
              <a:solidFill>
                <a:srgbClr val="969696"/>
              </a:solidFill>
              <a:round/>
            </a:ln>
            <a:extLst>
              <a:ext uri="{909E8E84-426E-40DD-AFC4-6F175D3DCCD1}">
                <a14:hiddenFill xmlns:a14="http://schemas.microsoft.com/office/drawing/2010/main">
                  <a:noFill/>
                </a14:hiddenFill>
              </a:ext>
            </a:extLst>
          </p:spPr>
        </p:cxnSp>
        <p:sp>
          <p:nvSpPr>
            <p:cNvPr id="139" name="稻壳儿小白白(http://dwz.cn/Wu2UP)"/>
            <p:cNvSpPr txBox="1">
              <a:spLocks noChangeArrowheads="1"/>
            </p:cNvSpPr>
            <p:nvPr/>
          </p:nvSpPr>
          <p:spPr bwMode="auto">
            <a:xfrm>
              <a:off x="2636837" y="5348287"/>
              <a:ext cx="2605087" cy="3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120">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08712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en-US" sz="1400" b="1" dirty="0">
                  <a:solidFill>
                    <a:srgbClr val="FFFFFF"/>
                  </a:solidFill>
                  <a:latin typeface="Microsoft YaHei" charset="-122"/>
                  <a:ea typeface="Microsoft YaHei" charset="-122"/>
                  <a:cs typeface="Microsoft YaHei" charset="-122"/>
                  <a:sym typeface="Arial" panose="02080604020202020204" charset="0"/>
                </a:rPr>
                <a:t>git</a:t>
              </a:r>
              <a:endParaRPr lang="x-none" altLang="en-US" sz="1400" b="1" dirty="0">
                <a:solidFill>
                  <a:srgbClr val="FFFFFF"/>
                </a:solidFill>
                <a:latin typeface="Microsoft YaHei" charset="-122"/>
                <a:ea typeface="Microsoft YaHei" charset="-122"/>
                <a:cs typeface="Microsoft YaHei" charset="-122"/>
                <a:sym typeface="Arial" panose="02080604020202020204" charset="0"/>
              </a:endParaRPr>
            </a:p>
          </p:txBody>
        </p:sp>
        <p:sp>
          <p:nvSpPr>
            <p:cNvPr id="140" name="稻壳儿小白白(http://dwz.cn/Wu2UP)"/>
            <p:cNvSpPr txBox="1">
              <a:spLocks noChangeArrowheads="1"/>
            </p:cNvSpPr>
            <p:nvPr/>
          </p:nvSpPr>
          <p:spPr bwMode="auto">
            <a:xfrm>
              <a:off x="2636837" y="4586288"/>
              <a:ext cx="2605087" cy="3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120">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08712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en-US" sz="1400" dirty="0">
                  <a:solidFill>
                    <a:srgbClr val="FFFFFF"/>
                  </a:solidFill>
                  <a:latin typeface="Microsoft YaHei" charset="-122"/>
                  <a:ea typeface="Microsoft YaHei" charset="-122"/>
                  <a:cs typeface="Microsoft YaHei" charset="-122"/>
                  <a:sym typeface="Arial" panose="02080604020202020204" charset="0"/>
                </a:rPr>
                <a:t>jenkins</a:t>
              </a:r>
              <a:endParaRPr lang="x-none" altLang="en-US" sz="1400" dirty="0">
                <a:solidFill>
                  <a:srgbClr val="FFFFFF"/>
                </a:solidFill>
                <a:latin typeface="Microsoft YaHei" charset="-122"/>
                <a:ea typeface="Microsoft YaHei" charset="-122"/>
                <a:cs typeface="Microsoft YaHei" charset="-122"/>
                <a:sym typeface="Arial" panose="02080604020202020204" charset="0"/>
              </a:endParaRPr>
            </a:p>
          </p:txBody>
        </p:sp>
        <p:sp>
          <p:nvSpPr>
            <p:cNvPr id="141" name="稻壳儿小白白(http://dwz.cn/Wu2UP)"/>
            <p:cNvSpPr txBox="1">
              <a:spLocks noChangeArrowheads="1"/>
            </p:cNvSpPr>
            <p:nvPr/>
          </p:nvSpPr>
          <p:spPr bwMode="auto">
            <a:xfrm>
              <a:off x="2944814" y="3867150"/>
              <a:ext cx="1989137" cy="3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120">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08712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sz="1400" dirty="0">
                  <a:solidFill>
                    <a:srgbClr val="FFFFFF"/>
                  </a:solidFill>
                  <a:latin typeface="Microsoft YaHei" charset="-122"/>
                  <a:ea typeface="Microsoft YaHei" charset="-122"/>
                  <a:cs typeface="Microsoft YaHei" charset="-122"/>
                  <a:sym typeface="Arial" panose="02080604020202020204" charset="0"/>
                </a:rPr>
                <a:t>idea</a:t>
              </a:r>
              <a:endParaRPr lang="x-none" altLang="zh-CN" sz="1400" dirty="0">
                <a:solidFill>
                  <a:srgbClr val="FFFFFF"/>
                </a:solidFill>
                <a:latin typeface="Microsoft YaHei" charset="-122"/>
                <a:ea typeface="Microsoft YaHei" charset="-122"/>
                <a:cs typeface="Microsoft YaHei" charset="-122"/>
                <a:sym typeface="Arial" panose="02080604020202020204" charset="0"/>
              </a:endParaRPr>
            </a:p>
          </p:txBody>
        </p:sp>
        <p:sp>
          <p:nvSpPr>
            <p:cNvPr id="142" name="稻壳儿小白白(http://dwz.cn/Wu2UP)"/>
            <p:cNvSpPr txBox="1">
              <a:spLocks noChangeArrowheads="1"/>
            </p:cNvSpPr>
            <p:nvPr/>
          </p:nvSpPr>
          <p:spPr bwMode="auto">
            <a:xfrm>
              <a:off x="3090863" y="3121025"/>
              <a:ext cx="1698626" cy="3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120">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08712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08712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08712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sz="1400" dirty="0">
                  <a:solidFill>
                    <a:srgbClr val="FFFFFF"/>
                  </a:solidFill>
                  <a:latin typeface="Microsoft YaHei" charset="-122"/>
                  <a:ea typeface="Microsoft YaHei" charset="-122"/>
                  <a:cs typeface="Microsoft YaHei" charset="-122"/>
                  <a:sym typeface="Arial" panose="02080604020202020204" charset="0"/>
                </a:rPr>
                <a:t>复杂度</a:t>
              </a:r>
              <a:endParaRPr lang="x-none" altLang="zh-CN" sz="1400" dirty="0">
                <a:solidFill>
                  <a:srgbClr val="FFFFFF"/>
                </a:solidFill>
                <a:latin typeface="Microsoft YaHei" charset="-122"/>
                <a:ea typeface="Microsoft YaHei" charset="-122"/>
                <a:cs typeface="Microsoft YaHei" charset="-122"/>
                <a:sym typeface="Arial" panose="02080604020202020204" charset="0"/>
              </a:endParaRPr>
            </a:p>
          </p:txBody>
        </p:sp>
        <p:sp>
          <p:nvSpPr>
            <p:cNvPr id="143" name="稻壳儿小白白(http://dwz.cn/Wu2UP)"/>
            <p:cNvSpPr>
              <a:spLocks noEditPoints="1" noChangeArrowheads="1"/>
            </p:cNvSpPr>
            <p:nvPr/>
          </p:nvSpPr>
          <p:spPr bwMode="auto">
            <a:xfrm>
              <a:off x="8296275" y="1770063"/>
              <a:ext cx="234950" cy="322262"/>
            </a:xfrm>
            <a:custGeom>
              <a:avLst/>
              <a:gdLst>
                <a:gd name="T0" fmla="*/ 213395 w 109"/>
                <a:gd name="T1" fmla="*/ 0 h 150"/>
                <a:gd name="T2" fmla="*/ 21555 w 109"/>
                <a:gd name="T3" fmla="*/ 0 h 150"/>
                <a:gd name="T4" fmla="*/ 0 w 109"/>
                <a:gd name="T5" fmla="*/ 23633 h 150"/>
                <a:gd name="T6" fmla="*/ 0 w 109"/>
                <a:gd name="T7" fmla="*/ 300778 h 150"/>
                <a:gd name="T8" fmla="*/ 21555 w 109"/>
                <a:gd name="T9" fmla="*/ 322262 h 150"/>
                <a:gd name="T10" fmla="*/ 213395 w 109"/>
                <a:gd name="T11" fmla="*/ 322262 h 150"/>
                <a:gd name="T12" fmla="*/ 234950 w 109"/>
                <a:gd name="T13" fmla="*/ 300778 h 150"/>
                <a:gd name="T14" fmla="*/ 234950 w 109"/>
                <a:gd name="T15" fmla="*/ 23633 h 150"/>
                <a:gd name="T16" fmla="*/ 213395 w 109"/>
                <a:gd name="T17" fmla="*/ 0 h 150"/>
                <a:gd name="T18" fmla="*/ 116397 w 109"/>
                <a:gd name="T19" fmla="*/ 313668 h 150"/>
                <a:gd name="T20" fmla="*/ 103464 w 109"/>
                <a:gd name="T21" fmla="*/ 300778 h 150"/>
                <a:gd name="T22" fmla="*/ 116397 w 109"/>
                <a:gd name="T23" fmla="*/ 287887 h 150"/>
                <a:gd name="T24" fmla="*/ 129330 w 109"/>
                <a:gd name="T25" fmla="*/ 300778 h 150"/>
                <a:gd name="T26" fmla="*/ 116397 w 109"/>
                <a:gd name="T27" fmla="*/ 313668 h 150"/>
                <a:gd name="T28" fmla="*/ 213395 w 109"/>
                <a:gd name="T29" fmla="*/ 277145 h 150"/>
                <a:gd name="T30" fmla="*/ 21555 w 109"/>
                <a:gd name="T31" fmla="*/ 277145 h 150"/>
                <a:gd name="T32" fmla="*/ 21555 w 109"/>
                <a:gd name="T33" fmla="*/ 27929 h 150"/>
                <a:gd name="T34" fmla="*/ 213395 w 109"/>
                <a:gd name="T35" fmla="*/ 27929 h 150"/>
                <a:gd name="T36" fmla="*/ 213395 w 109"/>
                <a:gd name="T37" fmla="*/ 277145 h 1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 h="150">
                  <a:moveTo>
                    <a:pt x="99" y="0"/>
                  </a:moveTo>
                  <a:cubicBezTo>
                    <a:pt x="10" y="0"/>
                    <a:pt x="10" y="0"/>
                    <a:pt x="10" y="0"/>
                  </a:cubicBezTo>
                  <a:cubicBezTo>
                    <a:pt x="4" y="0"/>
                    <a:pt x="0" y="5"/>
                    <a:pt x="0" y="11"/>
                  </a:cubicBezTo>
                  <a:cubicBezTo>
                    <a:pt x="0" y="140"/>
                    <a:pt x="0" y="140"/>
                    <a:pt x="0" y="140"/>
                  </a:cubicBezTo>
                  <a:cubicBezTo>
                    <a:pt x="0" y="146"/>
                    <a:pt x="4" y="150"/>
                    <a:pt x="10" y="150"/>
                  </a:cubicBezTo>
                  <a:cubicBezTo>
                    <a:pt x="99" y="150"/>
                    <a:pt x="99" y="150"/>
                    <a:pt x="99" y="150"/>
                  </a:cubicBezTo>
                  <a:cubicBezTo>
                    <a:pt x="104" y="150"/>
                    <a:pt x="109" y="146"/>
                    <a:pt x="109" y="140"/>
                  </a:cubicBezTo>
                  <a:cubicBezTo>
                    <a:pt x="109" y="11"/>
                    <a:pt x="109" y="11"/>
                    <a:pt x="109" y="11"/>
                  </a:cubicBezTo>
                  <a:cubicBezTo>
                    <a:pt x="109" y="5"/>
                    <a:pt x="104" y="0"/>
                    <a:pt x="99" y="0"/>
                  </a:cubicBezTo>
                  <a:close/>
                  <a:moveTo>
                    <a:pt x="54" y="146"/>
                  </a:moveTo>
                  <a:cubicBezTo>
                    <a:pt x="51" y="146"/>
                    <a:pt x="48" y="144"/>
                    <a:pt x="48" y="140"/>
                  </a:cubicBezTo>
                  <a:cubicBezTo>
                    <a:pt x="48" y="137"/>
                    <a:pt x="51" y="134"/>
                    <a:pt x="54" y="134"/>
                  </a:cubicBezTo>
                  <a:cubicBezTo>
                    <a:pt x="58" y="134"/>
                    <a:pt x="60" y="137"/>
                    <a:pt x="60" y="140"/>
                  </a:cubicBezTo>
                  <a:cubicBezTo>
                    <a:pt x="60" y="144"/>
                    <a:pt x="58" y="146"/>
                    <a:pt x="54" y="146"/>
                  </a:cubicBezTo>
                  <a:close/>
                  <a:moveTo>
                    <a:pt x="99" y="129"/>
                  </a:moveTo>
                  <a:cubicBezTo>
                    <a:pt x="10" y="129"/>
                    <a:pt x="10" y="129"/>
                    <a:pt x="10" y="129"/>
                  </a:cubicBezTo>
                  <a:cubicBezTo>
                    <a:pt x="10" y="13"/>
                    <a:pt x="10" y="13"/>
                    <a:pt x="10" y="13"/>
                  </a:cubicBezTo>
                  <a:cubicBezTo>
                    <a:pt x="99" y="13"/>
                    <a:pt x="99" y="13"/>
                    <a:pt x="99" y="13"/>
                  </a:cubicBezTo>
                  <a:lnTo>
                    <a:pt x="99"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4"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2463" y="3968750"/>
              <a:ext cx="2857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463" y="4919663"/>
              <a:ext cx="2857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463" y="2889250"/>
              <a:ext cx="317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稻壳儿小白白(http://dwz.cn/Wu2UP)"/>
            <p:cNvSpPr>
              <a:spLocks noChangeArrowheads="1"/>
            </p:cNvSpPr>
            <p:nvPr/>
          </p:nvSpPr>
          <p:spPr bwMode="auto">
            <a:xfrm>
              <a:off x="3333750" y="2012950"/>
              <a:ext cx="1214438" cy="836613"/>
            </a:xfrm>
            <a:custGeom>
              <a:avLst/>
              <a:gdLst>
                <a:gd name="T0" fmla="*/ 0 w 1214902"/>
                <a:gd name="T1" fmla="*/ 836613 h 836053"/>
                <a:gd name="T2" fmla="*/ 599201 w 1214902"/>
                <a:gd name="T3" fmla="*/ 0 h 836053"/>
                <a:gd name="T4" fmla="*/ 1214438 w 1214902"/>
                <a:gd name="T5" fmla="*/ 836613 h 836053"/>
                <a:gd name="T6" fmla="*/ 0 w 1214902"/>
                <a:gd name="T7" fmla="*/ 836613 h 8360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4902" h="836053">
                  <a:moveTo>
                    <a:pt x="0" y="836053"/>
                  </a:moveTo>
                  <a:lnTo>
                    <a:pt x="599430" y="0"/>
                  </a:lnTo>
                  <a:lnTo>
                    <a:pt x="1214902" y="836053"/>
                  </a:lnTo>
                  <a:lnTo>
                    <a:pt x="0" y="836053"/>
                  </a:lnTo>
                  <a:close/>
                </a:path>
              </a:pathLst>
            </a:custGeom>
            <a:solidFill>
              <a:srgbClr val="FFD7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 name="稻壳儿小白白(http://dwz.cn/Wu2UP)"/>
            <p:cNvSpPr txBox="1">
              <a:spLocks noChangeArrowheads="1"/>
            </p:cNvSpPr>
            <p:nvPr/>
          </p:nvSpPr>
          <p:spPr bwMode="auto">
            <a:xfrm>
              <a:off x="8886826" y="1609725"/>
              <a:ext cx="2338387" cy="2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使用更合适的工具</a:t>
              </a:r>
              <a:endParaRPr lang="x-none" altLang="en-US" sz="1200" b="1" dirty="0">
                <a:solidFill>
                  <a:srgbClr val="445469"/>
                </a:solidFill>
                <a:sym typeface="Arial" panose="02080604020202020204" charset="0"/>
              </a:endParaRPr>
            </a:p>
          </p:txBody>
        </p:sp>
        <p:sp>
          <p:nvSpPr>
            <p:cNvPr id="149" name="稻壳儿小白白(http://dwz.cn/Wu2UP)"/>
            <p:cNvSpPr txBox="1">
              <a:spLocks noChangeArrowheads="1"/>
            </p:cNvSpPr>
            <p:nvPr/>
          </p:nvSpPr>
          <p:spPr bwMode="auto">
            <a:xfrm>
              <a:off x="8886826" y="1908175"/>
              <a:ext cx="2030413" cy="6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800" dirty="0">
                  <a:solidFill>
                    <a:srgbClr val="445469"/>
                  </a:solidFill>
                  <a:sym typeface="Arial" panose="02080604020202020204" charset="0"/>
                </a:rPr>
                <a:t>技术工具的推进使用,主要在于处理事情的复杂度,不能使用简单粗暴的方式去处理复杂的事情.复杂的事情有复杂的工具去处理</a:t>
              </a:r>
              <a:endParaRPr lang="x-none" altLang="en-US" sz="800" dirty="0">
                <a:solidFill>
                  <a:srgbClr val="445469"/>
                </a:solidFill>
                <a:sym typeface="Arial" panose="02080604020202020204" charset="0"/>
              </a:endParaRPr>
            </a:p>
          </p:txBody>
        </p:sp>
        <p:sp>
          <p:nvSpPr>
            <p:cNvPr id="150" name="稻壳儿小白白(http://dwz.cn/Wu2UP)"/>
            <p:cNvSpPr txBox="1">
              <a:spLocks noChangeArrowheads="1"/>
            </p:cNvSpPr>
            <p:nvPr/>
          </p:nvSpPr>
          <p:spPr bwMode="auto">
            <a:xfrm>
              <a:off x="8886826" y="2638424"/>
              <a:ext cx="2338387" cy="25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idea插件</a:t>
              </a:r>
              <a:endParaRPr lang="x-none" altLang="en-US" sz="1200" b="1" dirty="0">
                <a:solidFill>
                  <a:srgbClr val="445469"/>
                </a:solidFill>
                <a:sym typeface="Arial" panose="02080604020202020204" charset="0"/>
              </a:endParaRPr>
            </a:p>
          </p:txBody>
        </p:sp>
        <p:sp>
          <p:nvSpPr>
            <p:cNvPr id="151" name="稻壳儿小白白(http://dwz.cn/Wu2UP)"/>
            <p:cNvSpPr txBox="1">
              <a:spLocks noChangeArrowheads="1"/>
            </p:cNvSpPr>
            <p:nvPr/>
          </p:nvSpPr>
          <p:spPr bwMode="auto">
            <a:xfrm>
              <a:off x="8886826" y="2936875"/>
              <a:ext cx="2030413" cy="33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800" dirty="0">
                  <a:solidFill>
                    <a:srgbClr val="445469"/>
                  </a:solidFill>
                  <a:sym typeface="Arial" panose="02080604020202020204" charset="0"/>
                </a:rPr>
                <a:t>熟悉推进idea的插件,远程调试的使用.小工具减少大量的调试时间</a:t>
              </a:r>
              <a:endParaRPr lang="x-none" altLang="en-US" sz="800" dirty="0">
                <a:solidFill>
                  <a:srgbClr val="445469"/>
                </a:solidFill>
                <a:sym typeface="Arial" panose="02080604020202020204" charset="0"/>
              </a:endParaRPr>
            </a:p>
          </p:txBody>
        </p:sp>
        <p:sp>
          <p:nvSpPr>
            <p:cNvPr id="152" name="稻壳儿小白白(http://dwz.cn/Wu2UP)"/>
            <p:cNvSpPr txBox="1">
              <a:spLocks noChangeArrowheads="1"/>
            </p:cNvSpPr>
            <p:nvPr/>
          </p:nvSpPr>
          <p:spPr bwMode="auto">
            <a:xfrm>
              <a:off x="8886826" y="3770313"/>
              <a:ext cx="2338387" cy="2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200" b="1" dirty="0">
                  <a:solidFill>
                    <a:srgbClr val="445469"/>
                  </a:solidFill>
                  <a:sym typeface="Arial" panose="02080604020202020204" charset="0"/>
                </a:rPr>
                <a:t>构建工具推进</a:t>
              </a:r>
              <a:endParaRPr lang="x-none" altLang="en-US" sz="1200" b="1" dirty="0">
                <a:solidFill>
                  <a:srgbClr val="445469"/>
                </a:solidFill>
                <a:sym typeface="Arial" panose="02080604020202020204" charset="0"/>
              </a:endParaRPr>
            </a:p>
          </p:txBody>
        </p:sp>
        <p:sp>
          <p:nvSpPr>
            <p:cNvPr id="153" name="稻壳儿小白白(http://dwz.cn/Wu2UP)"/>
            <p:cNvSpPr txBox="1">
              <a:spLocks noChangeArrowheads="1"/>
            </p:cNvSpPr>
            <p:nvPr/>
          </p:nvSpPr>
          <p:spPr bwMode="auto">
            <a:xfrm>
              <a:off x="8886826" y="4068764"/>
              <a:ext cx="2030413" cy="33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800" dirty="0">
                  <a:solidFill>
                    <a:srgbClr val="445469"/>
                  </a:solidFill>
                  <a:sym typeface="Arial" panose="02080604020202020204" charset="0"/>
                </a:rPr>
                <a:t>手动部署浪费人力物力后,决心推进jenkins的使用</a:t>
              </a:r>
              <a:endParaRPr lang="x-none" altLang="en-US" sz="800" dirty="0">
                <a:solidFill>
                  <a:srgbClr val="445469"/>
                </a:solidFill>
                <a:sym typeface="Arial" panose="02080604020202020204" charset="0"/>
              </a:endParaRPr>
            </a:p>
          </p:txBody>
        </p:sp>
        <p:sp>
          <p:nvSpPr>
            <p:cNvPr id="154" name="稻壳儿小白白(http://dwz.cn/Wu2UP)"/>
            <p:cNvSpPr txBox="1">
              <a:spLocks noChangeArrowheads="1"/>
            </p:cNvSpPr>
            <p:nvPr/>
          </p:nvSpPr>
          <p:spPr bwMode="auto">
            <a:xfrm>
              <a:off x="8894705" y="4768849"/>
              <a:ext cx="2338387" cy="2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l" eaLnBrk="1" hangingPunct="1">
                <a:spcBef>
                  <a:spcPct val="20000"/>
                </a:spcBef>
              </a:pPr>
              <a:r>
                <a:rPr lang="x-none" altLang="en-US" sz="1200" b="1" dirty="0">
                  <a:solidFill>
                    <a:srgbClr val="445469"/>
                  </a:solidFill>
                  <a:sym typeface="Arial" panose="02080604020202020204" charset="0"/>
                </a:rPr>
                <a:t>版本控制推进</a:t>
              </a:r>
              <a:endParaRPr lang="x-none" altLang="en-US" sz="1200" b="1" dirty="0">
                <a:solidFill>
                  <a:srgbClr val="445469"/>
                </a:solidFill>
                <a:sym typeface="Arial" panose="02080604020202020204" charset="0"/>
              </a:endParaRPr>
            </a:p>
          </p:txBody>
        </p:sp>
        <p:sp>
          <p:nvSpPr>
            <p:cNvPr id="155" name="稻壳儿小白白(http://dwz.cn/Wu2UP)"/>
            <p:cNvSpPr txBox="1">
              <a:spLocks noChangeArrowheads="1"/>
            </p:cNvSpPr>
            <p:nvPr/>
          </p:nvSpPr>
          <p:spPr bwMode="auto">
            <a:xfrm>
              <a:off x="8886826" y="5067300"/>
              <a:ext cx="2030413" cy="37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800" dirty="0">
                  <a:solidFill>
                    <a:srgbClr val="445469"/>
                  </a:solidFill>
                  <a:sym typeface="Arial" panose="02080604020202020204" charset="0"/>
                </a:rPr>
                <a:t>git是来权大师的第一个分享内容,</a:t>
              </a:r>
              <a:endParaRPr lang="x-none" altLang="en-US" sz="800" dirty="0">
                <a:solidFill>
                  <a:srgbClr val="445469"/>
                </a:solidFill>
                <a:sym typeface="Arial" panose="02080604020202020204" charset="0"/>
              </a:endParaRPr>
            </a:p>
            <a:p>
              <a:pPr eaLnBrk="1" hangingPunct="1">
                <a:spcBef>
                  <a:spcPct val="20000"/>
                </a:spcBef>
              </a:pPr>
              <a:r>
                <a:rPr lang="x-none" altLang="en-US" sz="800" dirty="0">
                  <a:solidFill>
                    <a:srgbClr val="445469"/>
                  </a:solidFill>
                  <a:sym typeface="Arial" panose="02080604020202020204" charset="0"/>
                </a:rPr>
                <a:t>以及对应的上线流程处理</a:t>
              </a:r>
              <a:endParaRPr lang="x-none" altLang="en-US" sz="800" dirty="0">
                <a:solidFill>
                  <a:srgbClr val="445469"/>
                </a:solidFill>
                <a:sym typeface="Arial" panose="02080604020202020204" charset="0"/>
              </a:endParaRPr>
            </a:p>
          </p:txBody>
        </p:sp>
      </p:grpSp>
      <p:pic>
        <p:nvPicPr>
          <p:cNvPr id="38" name="图片 37"/>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타원 69"/>
          <p:cNvSpPr/>
          <p:nvPr/>
        </p:nvSpPr>
        <p:spPr>
          <a:xfrm>
            <a:off x="592545" y="1836229"/>
            <a:ext cx="1631876" cy="1632302"/>
          </a:xfrm>
          <a:prstGeom prst="ellipse">
            <a:avLst/>
          </a:prstGeom>
          <a:solidFill>
            <a:schemeClr val="bg1">
              <a:lumMod val="7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54" name="타원 69"/>
          <p:cNvSpPr/>
          <p:nvPr/>
        </p:nvSpPr>
        <p:spPr>
          <a:xfrm>
            <a:off x="592545" y="1836229"/>
            <a:ext cx="1631876" cy="1632302"/>
          </a:xfrm>
          <a:prstGeom prst="chord">
            <a:avLst>
              <a:gd name="adj1" fmla="val 19062206"/>
              <a:gd name="adj2" fmla="val 13267567"/>
            </a:avLst>
          </a:prstGeom>
          <a:solidFill>
            <a:schemeClr val="accent1"/>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55" name="TextBox 54"/>
          <p:cNvSpPr txBox="1"/>
          <p:nvPr/>
        </p:nvSpPr>
        <p:spPr>
          <a:xfrm>
            <a:off x="592455" y="2501265"/>
            <a:ext cx="1661795" cy="333375"/>
          </a:xfrm>
          <a:prstGeom prst="rect">
            <a:avLst/>
          </a:prstGeom>
          <a:noFill/>
        </p:spPr>
        <p:txBody>
          <a:bodyPr wrap="square" lIns="0" tIns="0" rIns="0" bIns="0" rtlCol="0" anchor="ctr">
            <a:spAutoFit/>
          </a:bodyPr>
          <a:lstStyle/>
          <a:p>
            <a:pPr algn="ctr">
              <a:spcAft>
                <a:spcPts val="225"/>
              </a:spcAft>
            </a:pPr>
            <a:r>
              <a:rPr lang="x-none" altLang="en-US" sz="1000" dirty="0">
                <a:solidFill>
                  <a:schemeClr val="tx2"/>
                </a:solidFill>
                <a:latin typeface="Roboto" charset="0"/>
                <a:ea typeface="Roboto" charset="0"/>
                <a:cs typeface="Roboto" charset="0"/>
              </a:rPr>
              <a:t>以思维导图的形式发送</a:t>
            </a:r>
            <a:endParaRPr lang="x-none" altLang="en-US" sz="1000" dirty="0">
              <a:solidFill>
                <a:schemeClr val="tx2"/>
              </a:solidFill>
              <a:latin typeface="Roboto" charset="0"/>
              <a:ea typeface="Roboto" charset="0"/>
              <a:cs typeface="Roboto" charset="0"/>
            </a:endParaRPr>
          </a:p>
          <a:p>
            <a:pPr algn="ctr">
              <a:spcAft>
                <a:spcPts val="225"/>
              </a:spcAft>
            </a:pPr>
            <a:r>
              <a:rPr lang="x-none" altLang="en-US" sz="1000" dirty="0">
                <a:solidFill>
                  <a:schemeClr val="tx2"/>
                </a:solidFill>
                <a:latin typeface="Roboto" charset="0"/>
                <a:ea typeface="Roboto" charset="0"/>
                <a:cs typeface="Roboto" charset="0"/>
              </a:rPr>
              <a:t>redis的使用</a:t>
            </a:r>
            <a:endParaRPr lang="x-none" altLang="en-US" sz="1000" dirty="0">
              <a:solidFill>
                <a:schemeClr val="tx2"/>
              </a:solidFill>
              <a:latin typeface="Roboto" charset="0"/>
              <a:ea typeface="Roboto" charset="0"/>
              <a:cs typeface="Roboto" charset="0"/>
            </a:endParaRPr>
          </a:p>
        </p:txBody>
      </p:sp>
      <p:sp>
        <p:nvSpPr>
          <p:cNvPr id="56" name="타원 69"/>
          <p:cNvSpPr/>
          <p:nvPr/>
        </p:nvSpPr>
        <p:spPr>
          <a:xfrm>
            <a:off x="2697149" y="1836229"/>
            <a:ext cx="1631876" cy="1632302"/>
          </a:xfrm>
          <a:prstGeom prst="ellipse">
            <a:avLst/>
          </a:prstGeom>
          <a:solidFill>
            <a:schemeClr val="bg1">
              <a:lumMod val="7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57" name="타원 69"/>
          <p:cNvSpPr/>
          <p:nvPr/>
        </p:nvSpPr>
        <p:spPr>
          <a:xfrm>
            <a:off x="2697149" y="1836229"/>
            <a:ext cx="1631876" cy="1632302"/>
          </a:xfrm>
          <a:prstGeom prst="chord">
            <a:avLst>
              <a:gd name="adj1" fmla="val 264769"/>
              <a:gd name="adj2" fmla="val 10629392"/>
            </a:avLst>
          </a:prstGeom>
          <a:solidFill>
            <a:schemeClr val="accent2"/>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58" name="TextBox 57"/>
          <p:cNvSpPr txBox="1"/>
          <p:nvPr/>
        </p:nvSpPr>
        <p:spPr>
          <a:xfrm>
            <a:off x="2419915" y="2276487"/>
            <a:ext cx="2247265" cy="494030"/>
          </a:xfrm>
          <a:prstGeom prst="rect">
            <a:avLst/>
          </a:prstGeom>
          <a:noFill/>
        </p:spPr>
        <p:txBody>
          <a:bodyPr wrap="square" lIns="0" tIns="0" rIns="0" bIns="0" rtlCol="0" anchor="ctr">
            <a:spAutoFit/>
          </a:bodyPr>
          <a:lstStyle/>
          <a:p>
            <a:pPr algn="ctr">
              <a:spcAft>
                <a:spcPts val="225"/>
              </a:spcAft>
            </a:pPr>
            <a:r>
              <a:rPr lang="x-none" altLang="nb-NO" sz="1000" dirty="0">
                <a:solidFill>
                  <a:schemeClr val="tx2"/>
                </a:solidFill>
                <a:latin typeface="Roboto" charset="0"/>
                <a:ea typeface="Roboto" charset="0"/>
                <a:cs typeface="Roboto" charset="0"/>
              </a:rPr>
              <a:t>将</a:t>
            </a:r>
            <a:r>
              <a:rPr lang="x-none" altLang="nb-NO" sz="1000" dirty="0">
                <a:solidFill>
                  <a:schemeClr val="tx2"/>
                </a:solidFill>
                <a:latin typeface="Roboto" charset="0"/>
                <a:ea typeface="Roboto" charset="0"/>
                <a:cs typeface="Roboto" charset="0"/>
              </a:rPr>
              <a:t>架构师课程中的spring boot项目内</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容,代码层面数据读写分离,yml,数据校验,等内容进行重新设计思考处理</a:t>
            </a:r>
            <a:endParaRPr lang="x-none" altLang="nb-NO" sz="1000" dirty="0">
              <a:solidFill>
                <a:schemeClr val="tx2"/>
              </a:solidFill>
              <a:latin typeface="Roboto" charset="0"/>
              <a:ea typeface="Roboto" charset="0"/>
              <a:cs typeface="Roboto" charset="0"/>
            </a:endParaRPr>
          </a:p>
        </p:txBody>
      </p:sp>
      <p:sp>
        <p:nvSpPr>
          <p:cNvPr id="59" name="타원 69"/>
          <p:cNvSpPr/>
          <p:nvPr/>
        </p:nvSpPr>
        <p:spPr>
          <a:xfrm>
            <a:off x="4801751" y="1836229"/>
            <a:ext cx="1631876" cy="1632302"/>
          </a:xfrm>
          <a:prstGeom prst="ellipse">
            <a:avLst/>
          </a:prstGeom>
          <a:solidFill>
            <a:schemeClr val="bg1">
              <a:lumMod val="7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60" name="타원 69"/>
          <p:cNvSpPr/>
          <p:nvPr/>
        </p:nvSpPr>
        <p:spPr>
          <a:xfrm>
            <a:off x="4801751" y="1836229"/>
            <a:ext cx="1631876" cy="1632302"/>
          </a:xfrm>
          <a:prstGeom prst="chord">
            <a:avLst>
              <a:gd name="adj1" fmla="val 20680353"/>
              <a:gd name="adj2" fmla="val 11999885"/>
            </a:avLst>
          </a:prstGeom>
          <a:solidFill>
            <a:schemeClr val="accent3"/>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61" name="TextBox 60"/>
          <p:cNvSpPr txBox="1"/>
          <p:nvPr/>
        </p:nvSpPr>
        <p:spPr>
          <a:xfrm>
            <a:off x="4298141" y="2220607"/>
            <a:ext cx="2712720" cy="876300"/>
          </a:xfrm>
          <a:prstGeom prst="rect">
            <a:avLst/>
          </a:prstGeom>
          <a:noFill/>
        </p:spPr>
        <p:txBody>
          <a:bodyPr wrap="square" lIns="0" tIns="0" rIns="0" bIns="0" rtlCol="0" anchor="ctr">
            <a:spAutoFit/>
          </a:bodyPr>
          <a:lstStyle/>
          <a:p>
            <a:pPr algn="ctr">
              <a:spcAft>
                <a:spcPts val="225"/>
              </a:spcAft>
            </a:pPr>
            <a:r>
              <a:rPr lang="x-none" altLang="nb-NO" sz="1000" dirty="0">
                <a:solidFill>
                  <a:schemeClr val="tx2"/>
                </a:solidFill>
                <a:latin typeface="Roboto" charset="0"/>
                <a:ea typeface="Roboto" charset="0"/>
                <a:cs typeface="Roboto" charset="0"/>
              </a:rPr>
              <a:t>讲架构师课程中</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spring cloud内容转化为六讲,</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讲解微服务传统项目,</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负载均衡,断路器,代理,网关,</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配置中心内容进行傻瓜式分享</a:t>
            </a:r>
            <a:endParaRPr lang="x-none" altLang="nb-NO" sz="1000" dirty="0">
              <a:solidFill>
                <a:schemeClr val="tx2"/>
              </a:solidFill>
              <a:latin typeface="Roboto" charset="0"/>
              <a:ea typeface="Roboto" charset="0"/>
              <a:cs typeface="Roboto" charset="0"/>
            </a:endParaRPr>
          </a:p>
        </p:txBody>
      </p:sp>
      <p:sp>
        <p:nvSpPr>
          <p:cNvPr id="62" name="타원 69"/>
          <p:cNvSpPr/>
          <p:nvPr/>
        </p:nvSpPr>
        <p:spPr>
          <a:xfrm>
            <a:off x="6906357" y="1836229"/>
            <a:ext cx="1631876" cy="1632302"/>
          </a:xfrm>
          <a:prstGeom prst="ellipse">
            <a:avLst/>
          </a:prstGeom>
          <a:solidFill>
            <a:schemeClr val="bg1">
              <a:lumMod val="7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63" name="타원 69"/>
          <p:cNvSpPr/>
          <p:nvPr/>
        </p:nvSpPr>
        <p:spPr>
          <a:xfrm>
            <a:off x="6906357" y="1836229"/>
            <a:ext cx="1631876" cy="1632302"/>
          </a:xfrm>
          <a:prstGeom prst="chord">
            <a:avLst>
              <a:gd name="adj1" fmla="val 1309078"/>
              <a:gd name="adj2" fmla="val 9624358"/>
            </a:avLst>
          </a:prstGeom>
          <a:solidFill>
            <a:schemeClr val="accent4"/>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rgbClr val="FFFFFF"/>
              </a:solidFill>
              <a:latin typeface="Roboto" charset="0"/>
              <a:ea typeface="Roboto" charset="0"/>
              <a:cs typeface="Roboto" charset="0"/>
            </a:endParaRPr>
          </a:p>
        </p:txBody>
      </p:sp>
      <p:sp>
        <p:nvSpPr>
          <p:cNvPr id="64" name="TextBox 63"/>
          <p:cNvSpPr txBox="1"/>
          <p:nvPr/>
        </p:nvSpPr>
        <p:spPr>
          <a:xfrm>
            <a:off x="6933605" y="2411742"/>
            <a:ext cx="1651000" cy="494030"/>
          </a:xfrm>
          <a:prstGeom prst="rect">
            <a:avLst/>
          </a:prstGeom>
          <a:noFill/>
        </p:spPr>
        <p:txBody>
          <a:bodyPr wrap="none" lIns="0" tIns="0" rIns="0" bIns="0" rtlCol="0" anchor="ctr">
            <a:spAutoFit/>
          </a:bodyPr>
          <a:lstStyle/>
          <a:p>
            <a:pPr algn="ctr">
              <a:spcAft>
                <a:spcPts val="225"/>
              </a:spcAft>
            </a:pPr>
            <a:r>
              <a:rPr lang="x-none" altLang="nb-NO" sz="1000" dirty="0">
                <a:solidFill>
                  <a:schemeClr val="tx2"/>
                </a:solidFill>
                <a:latin typeface="Roboto" charset="0"/>
                <a:ea typeface="Roboto" charset="0"/>
                <a:cs typeface="Roboto" charset="0"/>
              </a:rPr>
              <a:t>微服务使用推进中,</a:t>
            </a:r>
            <a:br>
              <a:rPr lang="x-none" altLang="nb-NO" sz="1000" dirty="0">
                <a:solidFill>
                  <a:schemeClr val="tx2"/>
                </a:solidFill>
                <a:latin typeface="Roboto" charset="0"/>
                <a:ea typeface="Roboto" charset="0"/>
                <a:cs typeface="Roboto" charset="0"/>
              </a:rPr>
            </a:br>
            <a:r>
              <a:rPr lang="x-none" altLang="nb-NO" sz="1000" dirty="0">
                <a:solidFill>
                  <a:schemeClr val="tx2"/>
                </a:solidFill>
                <a:latin typeface="Roboto" charset="0"/>
                <a:ea typeface="Roboto" charset="0"/>
                <a:cs typeface="Roboto" charset="0"/>
              </a:rPr>
              <a:t>通过微服务的使用,</a:t>
            </a:r>
            <a:endParaRPr lang="x-none" altLang="nb-NO" sz="1000" dirty="0">
              <a:solidFill>
                <a:schemeClr val="tx2"/>
              </a:solidFill>
              <a:latin typeface="Roboto" charset="0"/>
              <a:ea typeface="Roboto" charset="0"/>
              <a:cs typeface="Roboto" charset="0"/>
            </a:endParaRPr>
          </a:p>
          <a:p>
            <a:pPr algn="ctr">
              <a:spcAft>
                <a:spcPts val="225"/>
              </a:spcAft>
            </a:pPr>
            <a:r>
              <a:rPr lang="x-none" altLang="nb-NO" sz="1000" dirty="0">
                <a:solidFill>
                  <a:schemeClr val="tx2"/>
                </a:solidFill>
                <a:latin typeface="Roboto" charset="0"/>
                <a:ea typeface="Roboto" charset="0"/>
                <a:cs typeface="Roboto" charset="0"/>
              </a:rPr>
              <a:t>推进大家对技术的学习和掌握</a:t>
            </a:r>
            <a:endParaRPr lang="x-none" altLang="nb-NO" sz="1000" dirty="0">
              <a:solidFill>
                <a:schemeClr val="tx2"/>
              </a:solidFill>
              <a:latin typeface="Roboto" charset="0"/>
              <a:ea typeface="Roboto" charset="0"/>
              <a:cs typeface="Roboto" charset="0"/>
            </a:endParaRPr>
          </a:p>
        </p:txBody>
      </p:sp>
      <p:sp>
        <p:nvSpPr>
          <p:cNvPr id="65" name="TextBox 64"/>
          <p:cNvSpPr txBox="1"/>
          <p:nvPr/>
        </p:nvSpPr>
        <p:spPr>
          <a:xfrm>
            <a:off x="7534334" y="3641600"/>
            <a:ext cx="375920" cy="250825"/>
          </a:xfrm>
          <a:prstGeom prst="rect">
            <a:avLst/>
          </a:prstGeom>
          <a:noFill/>
        </p:spPr>
        <p:txBody>
          <a:bodyPr wrap="none" lIns="91424" tIns="45712" rIns="91424" bIns="45712" rtlCol="0">
            <a:spAutoFit/>
          </a:bodyPr>
          <a:lstStyle/>
          <a:p>
            <a:pPr algn="ctr"/>
            <a:r>
              <a:rPr lang="x-none" altLang="en-US" sz="1015" b="1" smtClean="0">
                <a:solidFill>
                  <a:schemeClr val="tx2"/>
                </a:solidFill>
                <a:latin typeface="Lato" charset="0"/>
                <a:ea typeface="Lato" charset="0"/>
                <a:cs typeface="Lato" charset="0"/>
              </a:rPr>
              <a:t>xxx</a:t>
            </a:r>
            <a:endParaRPr lang="x-none" altLang="en-US" sz="1015" b="1" dirty="0">
              <a:solidFill>
                <a:schemeClr val="tx2"/>
              </a:solidFill>
              <a:latin typeface="Lato" charset="0"/>
              <a:ea typeface="Lato" charset="0"/>
              <a:cs typeface="Lato" charset="0"/>
            </a:endParaRPr>
          </a:p>
        </p:txBody>
      </p:sp>
      <p:sp>
        <p:nvSpPr>
          <p:cNvPr id="66" name="TextBox 65"/>
          <p:cNvSpPr txBox="1"/>
          <p:nvPr/>
        </p:nvSpPr>
        <p:spPr>
          <a:xfrm>
            <a:off x="5336385" y="3641600"/>
            <a:ext cx="562610" cy="394970"/>
          </a:xfrm>
          <a:prstGeom prst="rect">
            <a:avLst/>
          </a:prstGeom>
          <a:noFill/>
        </p:spPr>
        <p:txBody>
          <a:bodyPr wrap="none" lIns="91424" tIns="45712" rIns="91424" bIns="45712" rtlCol="0">
            <a:spAutoFit/>
          </a:bodyPr>
          <a:lstStyle/>
          <a:p>
            <a:pPr algn="ctr"/>
            <a:r>
              <a:rPr lang="x-none" altLang="en-US" sz="1000" b="1" smtClean="0">
                <a:solidFill>
                  <a:schemeClr val="tx2"/>
                </a:solidFill>
                <a:latin typeface="Lato" charset="0"/>
                <a:ea typeface="Lato" charset="0"/>
                <a:cs typeface="Lato" charset="0"/>
                <a:sym typeface="+mn-ea"/>
              </a:rPr>
              <a:t>微服务</a:t>
            </a:r>
            <a:endParaRPr lang="x-none" altLang="en-US" sz="1000" b="1" dirty="0">
              <a:solidFill>
                <a:schemeClr val="tx2"/>
              </a:solidFill>
              <a:latin typeface="Lato" charset="0"/>
              <a:ea typeface="Lato" charset="0"/>
              <a:cs typeface="Lato" charset="0"/>
            </a:endParaRPr>
          </a:p>
          <a:p>
            <a:pPr algn="ctr"/>
            <a:endParaRPr lang="en-US" sz="1015" b="1" dirty="0">
              <a:solidFill>
                <a:schemeClr val="tx2"/>
              </a:solidFill>
              <a:latin typeface="Lato" charset="0"/>
              <a:ea typeface="Lato" charset="0"/>
              <a:cs typeface="Lato" charset="0"/>
            </a:endParaRPr>
          </a:p>
        </p:txBody>
      </p:sp>
      <p:sp>
        <p:nvSpPr>
          <p:cNvPr id="67" name="TextBox 66"/>
          <p:cNvSpPr txBox="1"/>
          <p:nvPr/>
        </p:nvSpPr>
        <p:spPr>
          <a:xfrm>
            <a:off x="2991117" y="3641600"/>
            <a:ext cx="1043940" cy="250825"/>
          </a:xfrm>
          <a:prstGeom prst="rect">
            <a:avLst/>
          </a:prstGeom>
          <a:noFill/>
        </p:spPr>
        <p:txBody>
          <a:bodyPr wrap="none" lIns="91424" tIns="45712" rIns="91424" bIns="45712" rtlCol="0">
            <a:spAutoFit/>
          </a:bodyPr>
          <a:lstStyle/>
          <a:p>
            <a:pPr algn="ctr"/>
            <a:r>
              <a:rPr lang="x-none" altLang="en-US" sz="1015" b="1" smtClean="0">
                <a:solidFill>
                  <a:schemeClr val="tx2"/>
                </a:solidFill>
                <a:latin typeface="Lato" charset="0"/>
                <a:ea typeface="Lato" charset="0"/>
                <a:cs typeface="Lato" charset="0"/>
              </a:rPr>
              <a:t>sping boot分享</a:t>
            </a:r>
            <a:endParaRPr lang="x-none" altLang="en-US" sz="1015" b="1" dirty="0">
              <a:solidFill>
                <a:schemeClr val="tx2"/>
              </a:solidFill>
              <a:latin typeface="Lato" charset="0"/>
              <a:ea typeface="Lato" charset="0"/>
              <a:cs typeface="Lato" charset="0"/>
            </a:endParaRPr>
          </a:p>
        </p:txBody>
      </p:sp>
      <p:sp>
        <p:nvSpPr>
          <p:cNvPr id="68" name="TextBox 67"/>
          <p:cNvSpPr txBox="1"/>
          <p:nvPr/>
        </p:nvSpPr>
        <p:spPr>
          <a:xfrm>
            <a:off x="1181153" y="3641600"/>
            <a:ext cx="454660" cy="250825"/>
          </a:xfrm>
          <a:prstGeom prst="rect">
            <a:avLst/>
          </a:prstGeom>
          <a:noFill/>
        </p:spPr>
        <p:txBody>
          <a:bodyPr wrap="none" lIns="91424" tIns="45712" rIns="91424" bIns="45712" rtlCol="0">
            <a:spAutoFit/>
          </a:bodyPr>
          <a:lstStyle/>
          <a:p>
            <a:pPr algn="ctr"/>
            <a:r>
              <a:rPr lang="x-none" altLang="en-US" sz="1015" b="1" dirty="0">
                <a:solidFill>
                  <a:schemeClr val="tx2"/>
                </a:solidFill>
                <a:latin typeface="Lato" charset="0"/>
                <a:ea typeface="Lato" charset="0"/>
                <a:cs typeface="Lato" charset="0"/>
              </a:rPr>
              <a:t>redis</a:t>
            </a:r>
            <a:endParaRPr lang="x-none" altLang="en-US" sz="1015" b="1" dirty="0">
              <a:solidFill>
                <a:schemeClr val="tx2"/>
              </a:solidFill>
              <a:latin typeface="Lato" charset="0"/>
              <a:ea typeface="Lato" charset="0"/>
              <a:cs typeface="Lato" charset="0"/>
            </a:endParaRPr>
          </a:p>
        </p:txBody>
      </p:sp>
      <p:sp>
        <p:nvSpPr>
          <p:cNvPr id="20"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技术分享</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21" name="TextBox 24"/>
          <p:cNvSpPr txBox="1"/>
          <p:nvPr/>
        </p:nvSpPr>
        <p:spPr>
          <a:xfrm>
            <a:off x="3679118" y="763250"/>
            <a:ext cx="1802096" cy="352084"/>
          </a:xfrm>
          <a:prstGeom prst="rect">
            <a:avLst/>
          </a:prstGeom>
          <a:noFill/>
        </p:spPr>
        <p:txBody>
          <a:bodyPr wrap="none" rtlCol="0">
            <a:spAutoFit/>
          </a:bodyPr>
          <a:lstStyle/>
          <a:p>
            <a:pPr algn="ctr"/>
            <a:r>
              <a:rPr lang="en-US" sz="1690" b="1" dirty="0">
                <a:solidFill>
                  <a:schemeClr val="tx2">
                    <a:lumMod val="20000"/>
                    <a:lumOff val="80000"/>
                  </a:schemeClr>
                </a:solidFill>
                <a:latin typeface="Roboto" charset="0"/>
                <a:ea typeface="Roboto" charset="0"/>
                <a:cs typeface="Roboto" charset="0"/>
              </a:rPr>
              <a:t>Title information</a:t>
            </a:r>
          </a:p>
        </p:txBody>
      </p:sp>
      <p:pic>
        <p:nvPicPr>
          <p:cNvPr id="22" name="图片 21"/>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反思归纳</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63" name="TextBox 24"/>
          <p:cNvSpPr txBox="1"/>
          <p:nvPr/>
        </p:nvSpPr>
        <p:spPr>
          <a:xfrm>
            <a:off x="3048546" y="763250"/>
            <a:ext cx="3063240" cy="364490"/>
          </a:xfrm>
          <a:prstGeom prst="rect">
            <a:avLst/>
          </a:prstGeom>
          <a:noFill/>
        </p:spPr>
        <p:txBody>
          <a:bodyPr wrap="none" rtlCol="0">
            <a:spAutoFit/>
          </a:bodyPr>
          <a:lstStyle/>
          <a:p>
            <a:pPr algn="ctr"/>
            <a:r>
              <a:rPr lang="x-none" altLang="en-US" sz="1690" b="1" dirty="0">
                <a:solidFill>
                  <a:schemeClr val="tx2">
                    <a:lumMod val="20000"/>
                    <a:lumOff val="80000"/>
                  </a:schemeClr>
                </a:solidFill>
                <a:latin typeface="Roboto" charset="0"/>
                <a:ea typeface="Roboto" charset="0"/>
                <a:cs typeface="Roboto" charset="0"/>
              </a:rPr>
              <a:t>行万里路,不反思也就是个邮差</a:t>
            </a:r>
            <a:endParaRPr lang="x-none" altLang="en-US" sz="1690" b="1" dirty="0">
              <a:solidFill>
                <a:schemeClr val="tx2">
                  <a:lumMod val="20000"/>
                  <a:lumOff val="80000"/>
                </a:schemeClr>
              </a:solidFill>
              <a:latin typeface="Roboto" charset="0"/>
              <a:ea typeface="Roboto" charset="0"/>
              <a:cs typeface="Roboto" charset="0"/>
            </a:endParaRPr>
          </a:p>
        </p:txBody>
      </p:sp>
      <p:sp>
        <p:nvSpPr>
          <p:cNvPr id="67" name="稻壳儿小白白(http://dwz.cn/Wu2UP)"/>
          <p:cNvSpPr>
            <a:spLocks noChangeArrowheads="1"/>
          </p:cNvSpPr>
          <p:nvPr/>
        </p:nvSpPr>
        <p:spPr bwMode="auto">
          <a:xfrm>
            <a:off x="513643" y="2990419"/>
            <a:ext cx="2737616" cy="1198564"/>
          </a:xfrm>
          <a:custGeom>
            <a:avLst/>
            <a:gdLst>
              <a:gd name="T0" fmla="*/ 0 w 1523036"/>
              <a:gd name="T1" fmla="*/ 1525587 h 1678756"/>
              <a:gd name="T2" fmla="*/ 1760472 w 1523036"/>
              <a:gd name="T3" fmla="*/ 31 h 1678756"/>
              <a:gd name="T4" fmla="*/ 3484562 w 1523036"/>
              <a:gd name="T5" fmla="*/ 1525587 h 1678756"/>
              <a:gd name="T6" fmla="*/ 0 w 1523036"/>
              <a:gd name="T7" fmla="*/ 1525587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FFD719">
              <a:alpha val="80000"/>
            </a:srgbClr>
          </a:solidFill>
          <a:ln>
            <a:noFill/>
          </a:ln>
        </p:spPr>
        <p:txBody>
          <a:bodyPr/>
          <a:lstStyle/>
          <a:p>
            <a:endParaRPr lang="zh-CN" altLang="en-US"/>
          </a:p>
        </p:txBody>
      </p:sp>
      <p:sp>
        <p:nvSpPr>
          <p:cNvPr id="68" name="稻壳儿小白白(http://dwz.cn/Wu2UP)"/>
          <p:cNvSpPr>
            <a:spLocks noChangeArrowheads="1"/>
          </p:cNvSpPr>
          <p:nvPr/>
        </p:nvSpPr>
        <p:spPr bwMode="auto">
          <a:xfrm>
            <a:off x="1628824" y="2279512"/>
            <a:ext cx="2737616" cy="1909471"/>
          </a:xfrm>
          <a:custGeom>
            <a:avLst/>
            <a:gdLst>
              <a:gd name="T0" fmla="*/ 0 w 1523036"/>
              <a:gd name="T1" fmla="*/ 2430462 h 1678756"/>
              <a:gd name="T2" fmla="*/ 1760472 w 1523036"/>
              <a:gd name="T3" fmla="*/ 49 h 1678756"/>
              <a:gd name="T4" fmla="*/ 3484562 w 1523036"/>
              <a:gd name="T5" fmla="*/ 2430462 h 1678756"/>
              <a:gd name="T6" fmla="*/ 0 w 1523036"/>
              <a:gd name="T7" fmla="*/ 2430462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FEB401">
              <a:alpha val="80000"/>
            </a:srgbClr>
          </a:solidFill>
          <a:ln>
            <a:noFill/>
          </a:ln>
        </p:spPr>
        <p:txBody>
          <a:bodyPr/>
          <a:lstStyle/>
          <a:p>
            <a:endParaRPr lang="zh-CN" altLang="en-US"/>
          </a:p>
        </p:txBody>
      </p:sp>
      <p:sp>
        <p:nvSpPr>
          <p:cNvPr id="97" name="稻壳儿小白白(http://dwz.cn/Wu2UP)"/>
          <p:cNvSpPr>
            <a:spLocks noChangeArrowheads="1"/>
          </p:cNvSpPr>
          <p:nvPr/>
        </p:nvSpPr>
        <p:spPr bwMode="auto">
          <a:xfrm>
            <a:off x="2741332" y="2601291"/>
            <a:ext cx="2737616" cy="1587692"/>
          </a:xfrm>
          <a:custGeom>
            <a:avLst/>
            <a:gdLst>
              <a:gd name="T0" fmla="*/ 0 w 1523036"/>
              <a:gd name="T1" fmla="*/ 2020887 h 1678756"/>
              <a:gd name="T2" fmla="*/ 1760472 w 1523036"/>
              <a:gd name="T3" fmla="*/ 41 h 1678756"/>
              <a:gd name="T4" fmla="*/ 3484562 w 1523036"/>
              <a:gd name="T5" fmla="*/ 2020887 h 1678756"/>
              <a:gd name="T6" fmla="*/ 0 w 1523036"/>
              <a:gd name="T7" fmla="*/ 2020887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FF8B16">
              <a:alpha val="80000"/>
            </a:srgbClr>
          </a:solidFill>
          <a:ln>
            <a:noFill/>
          </a:ln>
        </p:spPr>
        <p:txBody>
          <a:bodyPr/>
          <a:lstStyle/>
          <a:p>
            <a:endParaRPr lang="zh-CN" altLang="en-US"/>
          </a:p>
        </p:txBody>
      </p:sp>
      <p:sp>
        <p:nvSpPr>
          <p:cNvPr id="98" name="稻壳儿小白白(http://dwz.cn/Wu2UP)"/>
          <p:cNvSpPr>
            <a:spLocks noChangeArrowheads="1"/>
          </p:cNvSpPr>
          <p:nvPr/>
        </p:nvSpPr>
        <p:spPr bwMode="auto">
          <a:xfrm>
            <a:off x="3853839" y="2990419"/>
            <a:ext cx="2737616" cy="1198564"/>
          </a:xfrm>
          <a:custGeom>
            <a:avLst/>
            <a:gdLst>
              <a:gd name="T0" fmla="*/ 0 w 1523036"/>
              <a:gd name="T1" fmla="*/ 1525587 h 1678756"/>
              <a:gd name="T2" fmla="*/ 1760472 w 1523036"/>
              <a:gd name="T3" fmla="*/ 31 h 1678756"/>
              <a:gd name="T4" fmla="*/ 3484562 w 1523036"/>
              <a:gd name="T5" fmla="*/ 1525587 h 1678756"/>
              <a:gd name="T6" fmla="*/ 0 w 1523036"/>
              <a:gd name="T7" fmla="*/ 1525587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E84752">
              <a:alpha val="79000"/>
            </a:srgbClr>
          </a:solidFill>
          <a:ln>
            <a:noFill/>
          </a:ln>
        </p:spPr>
        <p:txBody>
          <a:bodyPr/>
          <a:lstStyle/>
          <a:p>
            <a:endParaRPr lang="zh-CN" altLang="en-US"/>
          </a:p>
        </p:txBody>
      </p:sp>
      <p:sp>
        <p:nvSpPr>
          <p:cNvPr id="99" name="稻壳儿小白白(http://dwz.cn/Wu2UP)"/>
          <p:cNvSpPr>
            <a:spLocks noChangeArrowheads="1"/>
          </p:cNvSpPr>
          <p:nvPr/>
        </p:nvSpPr>
        <p:spPr bwMode="auto">
          <a:xfrm>
            <a:off x="4966346" y="2753450"/>
            <a:ext cx="2737616" cy="1424309"/>
          </a:xfrm>
          <a:custGeom>
            <a:avLst/>
            <a:gdLst>
              <a:gd name="T0" fmla="*/ 0 w 1523036"/>
              <a:gd name="T1" fmla="*/ 1812925 h 1678756"/>
              <a:gd name="T2" fmla="*/ 1760472 w 1523036"/>
              <a:gd name="T3" fmla="*/ 37 h 1678756"/>
              <a:gd name="T4" fmla="*/ 3484562 w 1523036"/>
              <a:gd name="T5" fmla="*/ 1812925 h 1678756"/>
              <a:gd name="T6" fmla="*/ 0 w 1523036"/>
              <a:gd name="T7" fmla="*/ 1812925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AE2055">
              <a:alpha val="80000"/>
            </a:srgbClr>
          </a:solidFill>
          <a:ln>
            <a:noFill/>
          </a:ln>
        </p:spPr>
        <p:txBody>
          <a:bodyPr/>
          <a:lstStyle/>
          <a:p>
            <a:endParaRPr lang="zh-CN" altLang="en-US"/>
          </a:p>
        </p:txBody>
      </p:sp>
      <p:sp>
        <p:nvSpPr>
          <p:cNvPr id="100" name="稻壳儿小白白(http://dwz.cn/Wu2UP)"/>
          <p:cNvSpPr>
            <a:spLocks noChangeArrowheads="1"/>
          </p:cNvSpPr>
          <p:nvPr/>
        </p:nvSpPr>
        <p:spPr bwMode="auto">
          <a:xfrm>
            <a:off x="6077606" y="2876923"/>
            <a:ext cx="2738863" cy="1305825"/>
          </a:xfrm>
          <a:custGeom>
            <a:avLst/>
            <a:gdLst>
              <a:gd name="T0" fmla="*/ 0 w 1523036"/>
              <a:gd name="T1" fmla="*/ 1662113 h 1678756"/>
              <a:gd name="T2" fmla="*/ 1761274 w 1523036"/>
              <a:gd name="T3" fmla="*/ 34 h 1678756"/>
              <a:gd name="T4" fmla="*/ 3486150 w 1523036"/>
              <a:gd name="T5" fmla="*/ 1662113 h 1678756"/>
              <a:gd name="T6" fmla="*/ 0 w 1523036"/>
              <a:gd name="T7" fmla="*/ 1662113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E84752">
              <a:alpha val="80000"/>
            </a:srgbClr>
          </a:solidFill>
          <a:ln>
            <a:noFill/>
          </a:ln>
        </p:spPr>
        <p:txBody>
          <a:bodyPr/>
          <a:lstStyle/>
          <a:p>
            <a:endParaRPr lang="zh-CN" altLang="en-US"/>
          </a:p>
        </p:txBody>
      </p:sp>
      <p:sp>
        <p:nvSpPr>
          <p:cNvPr id="101" name="稻壳儿小白白(http://dwz.cn/Wu2UP)"/>
          <p:cNvSpPr txBox="1">
            <a:spLocks noChangeArrowheads="1"/>
          </p:cNvSpPr>
          <p:nvPr/>
        </p:nvSpPr>
        <p:spPr bwMode="auto">
          <a:xfrm>
            <a:off x="756482" y="2279512"/>
            <a:ext cx="22148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sz="1600" dirty="0">
                <a:solidFill>
                  <a:schemeClr val="tx2"/>
                </a:solidFill>
                <a:latin typeface="Microsoft YaHei" charset="-122"/>
                <a:ea typeface="Microsoft YaHei" charset="-122"/>
                <a:cs typeface="Microsoft YaHei" charset="-122"/>
                <a:sym typeface="Arial" panose="02080604020202020204" charset="0"/>
              </a:rPr>
              <a:t>用户登录密码加密思考</a:t>
            </a:r>
            <a:endParaRPr lang="x-none"/>
          </a:p>
        </p:txBody>
      </p:sp>
      <p:sp>
        <p:nvSpPr>
          <p:cNvPr id="118" name="稻壳儿小白白(http://dwz.cn/Wu2UP)"/>
          <p:cNvSpPr txBox="1">
            <a:spLocks noChangeArrowheads="1"/>
          </p:cNvSpPr>
          <p:nvPr/>
        </p:nvSpPr>
        <p:spPr bwMode="auto">
          <a:xfrm>
            <a:off x="1880364" y="1679618"/>
            <a:ext cx="22148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sz="1600" dirty="0" smtClean="0">
                <a:solidFill>
                  <a:schemeClr val="tx2"/>
                </a:solidFill>
                <a:latin typeface="Microsoft YaHei" charset="-122"/>
                <a:ea typeface="Microsoft YaHei" charset="-122"/>
                <a:cs typeface="Microsoft YaHei" charset="-122"/>
                <a:sym typeface="Arial" panose="02080604020202020204" charset="0"/>
              </a:rPr>
              <a:t>海外注册订单项目总结</a:t>
            </a:r>
            <a:endParaRPr lang="x-none" sz="1600" dirty="0">
              <a:solidFill>
                <a:schemeClr val="tx2"/>
              </a:solidFill>
              <a:latin typeface="Microsoft YaHei" charset="-122"/>
              <a:ea typeface="Microsoft YaHei" charset="-122"/>
              <a:cs typeface="Microsoft YaHei" charset="-122"/>
              <a:sym typeface="Arial" panose="02080604020202020204" charset="0"/>
            </a:endParaRPr>
          </a:p>
        </p:txBody>
      </p:sp>
      <p:sp>
        <p:nvSpPr>
          <p:cNvPr id="120" name="稻壳儿小白白(http://dwz.cn/Wu2UP)"/>
          <p:cNvSpPr txBox="1">
            <a:spLocks noChangeArrowheads="1"/>
          </p:cNvSpPr>
          <p:nvPr/>
        </p:nvSpPr>
        <p:spPr bwMode="auto">
          <a:xfrm>
            <a:off x="2994363" y="1935004"/>
            <a:ext cx="22148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sz="1600" dirty="0">
                <a:solidFill>
                  <a:schemeClr val="tx2"/>
                </a:solidFill>
                <a:latin typeface="Microsoft YaHei" charset="-122"/>
                <a:ea typeface="Microsoft YaHei" charset="-122"/>
                <a:cs typeface="Microsoft YaHei" charset="-122"/>
                <a:sym typeface="Arial" panose="02080604020202020204" charset="0"/>
              </a:rPr>
              <a:t>安全项目上线反思总结</a:t>
            </a:r>
            <a:endParaRPr lang="x-none" altLang="zh-CN" sz="1600" dirty="0">
              <a:solidFill>
                <a:schemeClr val="tx2"/>
              </a:solidFill>
              <a:latin typeface="Microsoft YaHei" charset="-122"/>
              <a:ea typeface="Microsoft YaHei" charset="-122"/>
              <a:cs typeface="Microsoft YaHei" charset="-122"/>
              <a:sym typeface="Arial" panose="02080604020202020204" charset="0"/>
            </a:endParaRPr>
          </a:p>
        </p:txBody>
      </p:sp>
      <p:sp>
        <p:nvSpPr>
          <p:cNvPr id="122" name="稻壳儿小白白(http://dwz.cn/Wu2UP)"/>
          <p:cNvSpPr txBox="1">
            <a:spLocks noChangeArrowheads="1"/>
          </p:cNvSpPr>
          <p:nvPr/>
        </p:nvSpPr>
        <p:spPr bwMode="auto">
          <a:xfrm>
            <a:off x="4398804" y="2311679"/>
            <a:ext cx="16052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sz="1600" dirty="0" smtClean="0">
                <a:solidFill>
                  <a:schemeClr val="tx2"/>
                </a:solidFill>
                <a:latin typeface="Microsoft YaHei" charset="-122"/>
                <a:ea typeface="Microsoft YaHei" charset="-122"/>
                <a:cs typeface="Microsoft YaHei" charset="-122"/>
                <a:sym typeface="Arial" panose="02080604020202020204" charset="0"/>
              </a:rPr>
              <a:t>阅读书籍的总结</a:t>
            </a:r>
            <a:endParaRPr lang="x-none" sz="1600" dirty="0">
              <a:solidFill>
                <a:schemeClr val="tx2"/>
              </a:solidFill>
              <a:latin typeface="Microsoft YaHei" charset="-122"/>
              <a:ea typeface="Microsoft YaHei" charset="-122"/>
              <a:cs typeface="Microsoft YaHei" charset="-122"/>
              <a:sym typeface="Arial" panose="02080604020202020204" charset="0"/>
            </a:endParaRPr>
          </a:p>
        </p:txBody>
      </p:sp>
      <p:sp>
        <p:nvSpPr>
          <p:cNvPr id="124" name="稻壳儿小白白(http://dwz.cn/Wu2UP)"/>
          <p:cNvSpPr txBox="1">
            <a:spLocks noChangeArrowheads="1"/>
          </p:cNvSpPr>
          <p:nvPr/>
        </p:nvSpPr>
        <p:spPr bwMode="auto">
          <a:xfrm>
            <a:off x="5209748" y="1944167"/>
            <a:ext cx="30276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sz="1600" dirty="0" smtClean="0">
                <a:solidFill>
                  <a:schemeClr val="tx2"/>
                </a:solidFill>
                <a:latin typeface="Microsoft YaHei" charset="-122"/>
                <a:ea typeface="Microsoft YaHei" charset="-122"/>
                <a:cs typeface="Microsoft YaHei" charset="-122"/>
                <a:sym typeface="Arial" panose="02080604020202020204" charset="0"/>
              </a:rPr>
              <a:t>每日周报对自己行为的反思总结</a:t>
            </a:r>
            <a:endParaRPr lang="x-none" sz="1600" dirty="0">
              <a:solidFill>
                <a:schemeClr val="tx2"/>
              </a:solidFill>
              <a:latin typeface="Microsoft YaHei" charset="-122"/>
              <a:ea typeface="Microsoft YaHei" charset="-122"/>
              <a:cs typeface="Microsoft YaHei" charset="-122"/>
              <a:sym typeface="Arial" panose="02080604020202020204" charset="0"/>
            </a:endParaRPr>
          </a:p>
        </p:txBody>
      </p:sp>
      <p:sp>
        <p:nvSpPr>
          <p:cNvPr id="126" name="稻壳儿小白白(http://dwz.cn/Wu2UP)"/>
          <p:cNvSpPr txBox="1">
            <a:spLocks noChangeArrowheads="1"/>
          </p:cNvSpPr>
          <p:nvPr/>
        </p:nvSpPr>
        <p:spPr bwMode="auto">
          <a:xfrm>
            <a:off x="7185054" y="2198164"/>
            <a:ext cx="589280" cy="33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sz="1600" dirty="0" smtClean="0">
                <a:solidFill>
                  <a:schemeClr val="tx2"/>
                </a:solidFill>
                <a:latin typeface="Microsoft YaHei" charset="-122"/>
                <a:ea typeface="Microsoft YaHei" charset="-122"/>
                <a:cs typeface="Microsoft YaHei" charset="-122"/>
                <a:sym typeface="Arial" panose="02080604020202020204" charset="0"/>
              </a:rPr>
              <a:t>等等</a:t>
            </a:r>
            <a:endParaRPr lang="x-none" sz="1600" dirty="0">
              <a:solidFill>
                <a:schemeClr val="tx2"/>
              </a:solidFill>
              <a:latin typeface="Microsoft YaHei" charset="-122"/>
              <a:ea typeface="Microsoft YaHei" charset="-122"/>
              <a:cs typeface="Microsoft YaHei" charset="-122"/>
              <a:sym typeface="Arial" panose="02080604020202020204" charset="0"/>
            </a:endParaRPr>
          </a:p>
        </p:txBody>
      </p:sp>
      <p:sp>
        <p:nvSpPr>
          <p:cNvPr id="127" name="稻壳儿小白白(http://dwz.cn/Wu2UP)"/>
          <p:cNvSpPr txBox="1">
            <a:spLocks noChangeArrowheads="1"/>
          </p:cNvSpPr>
          <p:nvPr/>
        </p:nvSpPr>
        <p:spPr bwMode="auto">
          <a:xfrm>
            <a:off x="3366135" y="3259455"/>
            <a:ext cx="274447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sz="1000" dirty="0">
                <a:solidFill>
                  <a:schemeClr val="tx2"/>
                </a:solidFill>
                <a:sym typeface="Arial" panose="02080604020202020204" charset="0"/>
              </a:rPr>
              <a:t>读万卷书,不反思,也就是个电子阅读器而已</a:t>
            </a:r>
            <a:endParaRPr lang="x-none" altLang="zh-CN" sz="1000" dirty="0">
              <a:solidFill>
                <a:schemeClr val="tx2"/>
              </a:solidFill>
              <a:sym typeface="Arial" panose="02080604020202020204" charset="0"/>
            </a:endParaRPr>
          </a:p>
        </p:txBody>
      </p:sp>
      <p:pic>
        <p:nvPicPr>
          <p:cNvPr id="22" name="图片 21"/>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团队建设</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34" name="稻壳儿小白白(http://dwz.cn/Wu2UP)"/>
          <p:cNvSpPr>
            <a:spLocks noChangeArrowheads="1"/>
          </p:cNvSpPr>
          <p:nvPr/>
        </p:nvSpPr>
        <p:spPr bwMode="auto">
          <a:xfrm>
            <a:off x="818424" y="1393623"/>
            <a:ext cx="1776944" cy="2483788"/>
          </a:xfrm>
          <a:prstGeom prst="rect">
            <a:avLst/>
          </a:prstGeom>
          <a:solidFill>
            <a:srgbClr val="FEB40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dirty="0">
                <a:solidFill>
                  <a:srgbClr val="FFFFFF"/>
                </a:solidFill>
                <a:sym typeface="Arial" panose="02080604020202020204" charset="0"/>
              </a:rPr>
              <a:t>1.最早推进java组站立会,掌握每日java组的日常工作事情和进度</a:t>
            </a:r>
            <a:endParaRPr lang="x-none" altLang="zh-CN" dirty="0">
              <a:solidFill>
                <a:srgbClr val="FFFFFF"/>
              </a:solidFill>
              <a:sym typeface="Arial" panose="02080604020202020204" charset="0"/>
            </a:endParaRPr>
          </a:p>
        </p:txBody>
      </p:sp>
      <p:sp>
        <p:nvSpPr>
          <p:cNvPr id="42" name="稻壳儿小白白(http://dwz.cn/Wu2UP)"/>
          <p:cNvSpPr>
            <a:spLocks noChangeArrowheads="1"/>
          </p:cNvSpPr>
          <p:nvPr/>
        </p:nvSpPr>
        <p:spPr bwMode="auto">
          <a:xfrm>
            <a:off x="2807074" y="1393623"/>
            <a:ext cx="1776944" cy="2483788"/>
          </a:xfrm>
          <a:prstGeom prst="rect">
            <a:avLst/>
          </a:prstGeom>
          <a:solidFill>
            <a:srgbClr val="FF8B1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a:solidFill>
                  <a:srgbClr val="FFFFFF"/>
                </a:solidFill>
                <a:sym typeface="Arial" panose="02080604020202020204" charset="0"/>
              </a:rPr>
              <a:t>2.推进java组内容项目负责人推进,让每个人都有机会锻炼管理</a:t>
            </a:r>
            <a:endParaRPr lang="x-none" altLang="zh-CN">
              <a:solidFill>
                <a:srgbClr val="FFFFFF"/>
              </a:solidFill>
              <a:sym typeface="Arial" panose="02080604020202020204" charset="0"/>
            </a:endParaRPr>
          </a:p>
        </p:txBody>
      </p:sp>
      <p:sp>
        <p:nvSpPr>
          <p:cNvPr id="43" name="稻壳儿小白白(http://dwz.cn/Wu2UP)"/>
          <p:cNvSpPr>
            <a:spLocks noChangeArrowheads="1"/>
          </p:cNvSpPr>
          <p:nvPr/>
        </p:nvSpPr>
        <p:spPr bwMode="auto">
          <a:xfrm>
            <a:off x="4737812" y="1393623"/>
            <a:ext cx="1776944" cy="2483788"/>
          </a:xfrm>
          <a:prstGeom prst="rect">
            <a:avLst/>
          </a:prstGeom>
          <a:solidFill>
            <a:srgbClr val="E8475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dirty="0">
                <a:solidFill>
                  <a:srgbClr val="FFFFFF"/>
                </a:solidFill>
                <a:sym typeface="Arial" panose="02080604020202020204" charset="0"/>
              </a:rPr>
              <a:t>3.推进代码审查,在不温不火进行中,提高代码质量</a:t>
            </a:r>
            <a:endParaRPr lang="x-none" altLang="zh-CN" dirty="0">
              <a:solidFill>
                <a:srgbClr val="FFFFFF"/>
              </a:solidFill>
              <a:sym typeface="Arial" panose="02080604020202020204" charset="0"/>
            </a:endParaRPr>
          </a:p>
        </p:txBody>
      </p:sp>
      <p:sp>
        <p:nvSpPr>
          <p:cNvPr id="46" name="稻壳儿小白白(http://dwz.cn/Wu2UP)"/>
          <p:cNvSpPr>
            <a:spLocks noChangeArrowheads="1"/>
          </p:cNvSpPr>
          <p:nvPr/>
        </p:nvSpPr>
        <p:spPr bwMode="auto">
          <a:xfrm>
            <a:off x="6657120" y="1393623"/>
            <a:ext cx="1776944" cy="2483788"/>
          </a:xfrm>
          <a:prstGeom prst="rect">
            <a:avLst/>
          </a:prstGeom>
          <a:solidFill>
            <a:srgbClr val="AE082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r>
              <a:rPr lang="x-none" altLang="zh-CN">
                <a:solidFill>
                  <a:schemeClr val="tx2"/>
                </a:solidFill>
                <a:sym typeface="Arial" panose="02080604020202020204" charset="0"/>
              </a:rPr>
              <a:t>4.管理和领导能力不足,需要2018年去不断学习和弥补</a:t>
            </a:r>
            <a:endParaRPr lang="x-none" altLang="zh-CN">
              <a:solidFill>
                <a:schemeClr val="tx2"/>
              </a:solidFill>
              <a:sym typeface="Arial" panose="02080604020202020204" charset="0"/>
            </a:endParaRPr>
          </a:p>
        </p:txBody>
      </p:sp>
      <p:pic>
        <p:nvPicPr>
          <p:cNvPr id="9" name="图片 8"/>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2"/>
          <p:cNvSpPr/>
          <p:nvPr/>
        </p:nvSpPr>
        <p:spPr bwMode="auto">
          <a:xfrm>
            <a:off x="3793076" y="344640"/>
            <a:ext cx="1579880" cy="457200"/>
          </a:xfrm>
          <a:prstGeom prst="rect">
            <a:avLst/>
          </a:prstGeom>
          <a:noFill/>
          <a:ln>
            <a:noFill/>
          </a:ln>
        </p:spPr>
        <p:txBody>
          <a:bodyPr wrap="none" lIns="0" tIns="0" rIns="0" bIns="0" anchor="ctr">
            <a:spAutoFit/>
          </a:bodyPr>
          <a:lstStyle/>
          <a:p>
            <a:pPr algn="ctr"/>
            <a:r>
              <a:rPr lang="x-none" altLang="zh-CN" sz="3000" b="1" spc="113" dirty="0" smtClean="0">
                <a:solidFill>
                  <a:srgbClr val="000000"/>
                </a:solidFill>
                <a:latin typeface="Microsoft YaHei" charset="-122"/>
                <a:ea typeface="Microsoft YaHei" charset="-122"/>
                <a:cs typeface="Microsoft YaHei" charset="-122"/>
                <a:sym typeface="Bebas Neue" charset="0"/>
              </a:rPr>
              <a:t>个人成长</a:t>
            </a:r>
            <a:endParaRPr lang="x-none" altLang="zh-CN" sz="3000" b="1" spc="113" dirty="0">
              <a:solidFill>
                <a:schemeClr val="accent2"/>
              </a:solidFill>
              <a:latin typeface="Microsoft YaHei" charset="-122"/>
              <a:ea typeface="Microsoft YaHei" charset="-122"/>
              <a:cs typeface="Microsoft YaHei" charset="-122"/>
              <a:sym typeface="Bebas Neue" charset="0"/>
            </a:endParaRPr>
          </a:p>
        </p:txBody>
      </p:sp>
      <p:sp>
        <p:nvSpPr>
          <p:cNvPr id="45" name="TextBox 24"/>
          <p:cNvSpPr txBox="1"/>
          <p:nvPr/>
        </p:nvSpPr>
        <p:spPr>
          <a:xfrm>
            <a:off x="3499396" y="763250"/>
            <a:ext cx="2161540" cy="364490"/>
          </a:xfrm>
          <a:prstGeom prst="rect">
            <a:avLst/>
          </a:prstGeom>
          <a:noFill/>
        </p:spPr>
        <p:txBody>
          <a:bodyPr wrap="none" rtlCol="0">
            <a:spAutoFit/>
          </a:bodyPr>
          <a:lstStyle/>
          <a:p>
            <a:pPr algn="ctr"/>
            <a:r>
              <a:rPr lang="x-none" altLang="en-US" sz="1690" b="1" dirty="0">
                <a:solidFill>
                  <a:schemeClr val="tx2">
                    <a:lumMod val="20000"/>
                    <a:lumOff val="80000"/>
                  </a:schemeClr>
                </a:solidFill>
                <a:latin typeface="Roboto" charset="0"/>
                <a:ea typeface="Roboto" charset="0"/>
                <a:cs typeface="Roboto" charset="0"/>
              </a:rPr>
              <a:t>2017年我的成长轨迹</a:t>
            </a:r>
            <a:endParaRPr lang="x-none" altLang="en-US" sz="1690" b="1" dirty="0">
              <a:solidFill>
                <a:schemeClr val="tx2">
                  <a:lumMod val="20000"/>
                  <a:lumOff val="80000"/>
                </a:schemeClr>
              </a:solidFill>
              <a:latin typeface="Roboto" charset="0"/>
              <a:ea typeface="Roboto" charset="0"/>
              <a:cs typeface="Roboto" charset="0"/>
            </a:endParaRPr>
          </a:p>
        </p:txBody>
      </p:sp>
      <p:sp>
        <p:nvSpPr>
          <p:cNvPr id="142" name="稻壳儿小白白(http://dwz.cn/Wu2UP)"/>
          <p:cNvSpPr>
            <a:spLocks noChangeArrowheads="1"/>
          </p:cNvSpPr>
          <p:nvPr/>
        </p:nvSpPr>
        <p:spPr bwMode="auto">
          <a:xfrm rot="5400000">
            <a:off x="876419" y="2892977"/>
            <a:ext cx="1137310" cy="1892186"/>
          </a:xfrm>
          <a:custGeom>
            <a:avLst/>
            <a:gdLst>
              <a:gd name="T0" fmla="*/ 0 w 1265436"/>
              <a:gd name="T1" fmla="*/ 0 h 2105657"/>
              <a:gd name="T2" fmla="*/ 203830 w 1265436"/>
              <a:gd name="T3" fmla="*/ 0 h 2105657"/>
              <a:gd name="T4" fmla="*/ 203830 w 1265436"/>
              <a:gd name="T5" fmla="*/ 1901098 h 2105657"/>
              <a:gd name="T6" fmla="*/ 1265238 w 1265436"/>
              <a:gd name="T7" fmla="*/ 1901098 h 2105657"/>
              <a:gd name="T8" fmla="*/ 1265238 w 1265436"/>
              <a:gd name="T9" fmla="*/ 2105025 h 2105657"/>
              <a:gd name="T10" fmla="*/ 0 w 1265436"/>
              <a:gd name="T11" fmla="*/ 2105025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FFD719"/>
          </a:solidFill>
          <a:ln>
            <a:noFill/>
          </a:ln>
        </p:spPr>
        <p:txBody>
          <a:bodyPr/>
          <a:lstStyle/>
          <a:p>
            <a:endParaRPr lang="zh-CN" altLang="en-US"/>
          </a:p>
        </p:txBody>
      </p:sp>
      <p:sp>
        <p:nvSpPr>
          <p:cNvPr id="143" name="稻壳儿小白白(http://dwz.cn/Wu2UP)"/>
          <p:cNvSpPr>
            <a:spLocks noChangeArrowheads="1"/>
          </p:cNvSpPr>
          <p:nvPr/>
        </p:nvSpPr>
        <p:spPr bwMode="auto">
          <a:xfrm>
            <a:off x="2072948" y="2753845"/>
            <a:ext cx="322499" cy="322499"/>
          </a:xfrm>
          <a:prstGeom prst="triangle">
            <a:avLst>
              <a:gd name="adj" fmla="val 100000"/>
            </a:avLst>
          </a:prstGeom>
          <a:solidFill>
            <a:srgbClr val="FFD719"/>
          </a:solidFill>
          <a:ln>
            <a:noFill/>
          </a:ln>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FFFFFF"/>
              </a:solidFill>
              <a:sym typeface="Arial" panose="02080604020202020204" charset="0"/>
            </a:endParaRPr>
          </a:p>
        </p:txBody>
      </p:sp>
      <p:sp>
        <p:nvSpPr>
          <p:cNvPr id="144" name="稻壳儿小白白(http://dwz.cn/Wu2UP)"/>
          <p:cNvSpPr>
            <a:spLocks noChangeArrowheads="1"/>
          </p:cNvSpPr>
          <p:nvPr/>
        </p:nvSpPr>
        <p:spPr bwMode="auto">
          <a:xfrm rot="5400000">
            <a:off x="2967670" y="2375694"/>
            <a:ext cx="1138736" cy="1892186"/>
          </a:xfrm>
          <a:custGeom>
            <a:avLst/>
            <a:gdLst>
              <a:gd name="T0" fmla="*/ 0 w 1265436"/>
              <a:gd name="T1" fmla="*/ 0 h 2105657"/>
              <a:gd name="T2" fmla="*/ 204086 w 1265436"/>
              <a:gd name="T3" fmla="*/ 0 h 2105657"/>
              <a:gd name="T4" fmla="*/ 204086 w 1265436"/>
              <a:gd name="T5" fmla="*/ 1901098 h 2105657"/>
              <a:gd name="T6" fmla="*/ 1266825 w 1265436"/>
              <a:gd name="T7" fmla="*/ 1901098 h 2105657"/>
              <a:gd name="T8" fmla="*/ 1266825 w 1265436"/>
              <a:gd name="T9" fmla="*/ 2105025 h 2105657"/>
              <a:gd name="T10" fmla="*/ 0 w 1265436"/>
              <a:gd name="T11" fmla="*/ 2105025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FEB401"/>
          </a:solidFill>
          <a:ln>
            <a:noFill/>
          </a:ln>
        </p:spPr>
        <p:txBody>
          <a:bodyPr/>
          <a:lstStyle/>
          <a:p>
            <a:endParaRPr lang="zh-CN" altLang="en-US"/>
          </a:p>
        </p:txBody>
      </p:sp>
      <p:sp>
        <p:nvSpPr>
          <p:cNvPr id="145" name="稻壳儿小白白(http://dwz.cn/Wu2UP)"/>
          <p:cNvSpPr>
            <a:spLocks noChangeArrowheads="1"/>
          </p:cNvSpPr>
          <p:nvPr/>
        </p:nvSpPr>
        <p:spPr bwMode="auto">
          <a:xfrm>
            <a:off x="4164912" y="2235849"/>
            <a:ext cx="322499" cy="322499"/>
          </a:xfrm>
          <a:prstGeom prst="triangle">
            <a:avLst>
              <a:gd name="adj" fmla="val 100000"/>
            </a:avLst>
          </a:prstGeom>
          <a:solidFill>
            <a:srgbClr val="FEB401"/>
          </a:solidFill>
          <a:ln>
            <a:noFill/>
          </a:ln>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FFFFFF"/>
              </a:solidFill>
              <a:sym typeface="Arial" panose="02080604020202020204" charset="0"/>
            </a:endParaRPr>
          </a:p>
        </p:txBody>
      </p:sp>
      <p:sp>
        <p:nvSpPr>
          <p:cNvPr id="146" name="稻壳儿小白白(http://dwz.cn/Wu2UP)"/>
          <p:cNvSpPr>
            <a:spLocks noChangeArrowheads="1"/>
          </p:cNvSpPr>
          <p:nvPr/>
        </p:nvSpPr>
        <p:spPr bwMode="auto">
          <a:xfrm rot="5400000">
            <a:off x="5061061" y="1857697"/>
            <a:ext cx="1135883" cy="1892186"/>
          </a:xfrm>
          <a:custGeom>
            <a:avLst/>
            <a:gdLst>
              <a:gd name="T0" fmla="*/ 0 w 1265436"/>
              <a:gd name="T1" fmla="*/ 0 h 2105657"/>
              <a:gd name="T2" fmla="*/ 203574 w 1265436"/>
              <a:gd name="T3" fmla="*/ 0 h 2105657"/>
              <a:gd name="T4" fmla="*/ 203574 w 1265436"/>
              <a:gd name="T5" fmla="*/ 1901098 h 2105657"/>
              <a:gd name="T6" fmla="*/ 1263650 w 1265436"/>
              <a:gd name="T7" fmla="*/ 1901098 h 2105657"/>
              <a:gd name="T8" fmla="*/ 1263650 w 1265436"/>
              <a:gd name="T9" fmla="*/ 2105025 h 2105657"/>
              <a:gd name="T10" fmla="*/ 0 w 1265436"/>
              <a:gd name="T11" fmla="*/ 2105025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FF8B16"/>
          </a:solidFill>
          <a:ln>
            <a:noFill/>
          </a:ln>
        </p:spPr>
        <p:txBody>
          <a:bodyPr/>
          <a:lstStyle/>
          <a:p>
            <a:endParaRPr lang="zh-CN" altLang="en-US"/>
          </a:p>
        </p:txBody>
      </p:sp>
      <p:sp>
        <p:nvSpPr>
          <p:cNvPr id="147" name="稻壳儿小白白(http://dwz.cn/Wu2UP)"/>
          <p:cNvSpPr>
            <a:spLocks noChangeArrowheads="1"/>
          </p:cNvSpPr>
          <p:nvPr/>
        </p:nvSpPr>
        <p:spPr bwMode="auto">
          <a:xfrm>
            <a:off x="6256876" y="1717852"/>
            <a:ext cx="322499" cy="322499"/>
          </a:xfrm>
          <a:prstGeom prst="triangle">
            <a:avLst>
              <a:gd name="adj" fmla="val 100000"/>
            </a:avLst>
          </a:prstGeom>
          <a:solidFill>
            <a:srgbClr val="FF8B16"/>
          </a:solidFill>
          <a:ln>
            <a:noFill/>
          </a:ln>
        </p:spPr>
        <p:txBody>
          <a:bodyPr/>
          <a:lstStyle>
            <a:lvl1pPr>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endParaRPr lang="zh-CN" altLang="en-US">
              <a:solidFill>
                <a:srgbClr val="FFFFFF"/>
              </a:solidFill>
              <a:sym typeface="Arial" panose="02080604020202020204" charset="0"/>
            </a:endParaRPr>
          </a:p>
        </p:txBody>
      </p:sp>
      <p:sp>
        <p:nvSpPr>
          <p:cNvPr id="148" name="稻壳儿小白白(http://dwz.cn/Wu2UP)"/>
          <p:cNvSpPr>
            <a:spLocks noChangeArrowheads="1"/>
          </p:cNvSpPr>
          <p:nvPr/>
        </p:nvSpPr>
        <p:spPr bwMode="auto">
          <a:xfrm rot="5400000">
            <a:off x="7151598" y="1339700"/>
            <a:ext cx="1137310" cy="1893613"/>
          </a:xfrm>
          <a:custGeom>
            <a:avLst/>
            <a:gdLst>
              <a:gd name="T0" fmla="*/ 0 w 1265436"/>
              <a:gd name="T1" fmla="*/ 0 h 2105657"/>
              <a:gd name="T2" fmla="*/ 203830 w 1265436"/>
              <a:gd name="T3" fmla="*/ 0 h 2105657"/>
              <a:gd name="T4" fmla="*/ 203830 w 1265436"/>
              <a:gd name="T5" fmla="*/ 1902532 h 2105657"/>
              <a:gd name="T6" fmla="*/ 1265238 w 1265436"/>
              <a:gd name="T7" fmla="*/ 1902532 h 2105657"/>
              <a:gd name="T8" fmla="*/ 1265238 w 1265436"/>
              <a:gd name="T9" fmla="*/ 2106613 h 2105657"/>
              <a:gd name="T10" fmla="*/ 0 w 1265436"/>
              <a:gd name="T11" fmla="*/ 210661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E84752"/>
          </a:solidFill>
          <a:ln>
            <a:noFill/>
          </a:ln>
        </p:spPr>
        <p:txBody>
          <a:bodyPr/>
          <a:lstStyle/>
          <a:p>
            <a:endParaRPr lang="zh-CN" altLang="en-US"/>
          </a:p>
        </p:txBody>
      </p:sp>
      <p:sp>
        <p:nvSpPr>
          <p:cNvPr id="149" name="稻壳儿小白白(http://dwz.cn/Wu2UP)"/>
          <p:cNvSpPr txBox="1">
            <a:spLocks noChangeArrowheads="1"/>
          </p:cNvSpPr>
          <p:nvPr/>
        </p:nvSpPr>
        <p:spPr bwMode="auto">
          <a:xfrm>
            <a:off x="389102" y="3595768"/>
            <a:ext cx="2101954"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spcBef>
                <a:spcPct val="20000"/>
              </a:spcBef>
            </a:pPr>
            <a:r>
              <a:rPr lang="x-none" altLang="zh-CN" sz="1600" b="1" dirty="0">
                <a:solidFill>
                  <a:srgbClr val="445469"/>
                </a:solidFill>
                <a:sym typeface="Arial" panose="02080604020202020204" charset="0"/>
              </a:rPr>
              <a:t>技术</a:t>
            </a:r>
            <a:endParaRPr lang="x-none" altLang="zh-CN" sz="1600" b="1" dirty="0">
              <a:solidFill>
                <a:srgbClr val="445469"/>
              </a:solidFill>
              <a:sym typeface="Arial" panose="02080604020202020204" charset="0"/>
            </a:endParaRPr>
          </a:p>
        </p:txBody>
      </p:sp>
      <p:sp>
        <p:nvSpPr>
          <p:cNvPr id="150" name="稻壳儿小白白(http://dwz.cn/Wu2UP)"/>
          <p:cNvSpPr txBox="1">
            <a:spLocks noChangeArrowheads="1"/>
          </p:cNvSpPr>
          <p:nvPr/>
        </p:nvSpPr>
        <p:spPr bwMode="auto">
          <a:xfrm>
            <a:off x="884267" y="3909706"/>
            <a:ext cx="1244333"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参加4个月的架构师课程,学习spring boot, netty, elk, 微服务</a:t>
            </a:r>
            <a:endParaRPr lang="x-none" altLang="en-US" sz="1000" dirty="0">
              <a:solidFill>
                <a:srgbClr val="445469"/>
              </a:solidFill>
              <a:sym typeface="Arial" panose="02080604020202020204" charset="0"/>
            </a:endParaRPr>
          </a:p>
        </p:txBody>
      </p:sp>
      <p:sp>
        <p:nvSpPr>
          <p:cNvPr id="151" name="稻壳儿小白白(http://dwz.cn/Wu2UP)"/>
          <p:cNvSpPr txBox="1">
            <a:spLocks noChangeArrowheads="1"/>
          </p:cNvSpPr>
          <p:nvPr/>
        </p:nvSpPr>
        <p:spPr bwMode="auto">
          <a:xfrm>
            <a:off x="2532438" y="3151975"/>
            <a:ext cx="2101954"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spcBef>
                <a:spcPct val="20000"/>
              </a:spcBef>
            </a:pPr>
            <a:r>
              <a:rPr lang="x-none" altLang="en-US" sz="1600" b="1">
                <a:solidFill>
                  <a:srgbClr val="445469"/>
                </a:solidFill>
                <a:sym typeface="Arial" panose="02080604020202020204" charset="0"/>
              </a:rPr>
              <a:t>读书</a:t>
            </a:r>
            <a:endParaRPr lang="x-none" altLang="en-US" sz="1600" b="1">
              <a:solidFill>
                <a:srgbClr val="445469"/>
              </a:solidFill>
              <a:sym typeface="Arial" panose="02080604020202020204" charset="0"/>
            </a:endParaRPr>
          </a:p>
        </p:txBody>
      </p:sp>
      <p:sp>
        <p:nvSpPr>
          <p:cNvPr id="152" name="稻壳儿小白白(http://dwz.cn/Wu2UP)"/>
          <p:cNvSpPr txBox="1">
            <a:spLocks noChangeArrowheads="1"/>
          </p:cNvSpPr>
          <p:nvPr/>
        </p:nvSpPr>
        <p:spPr bwMode="auto">
          <a:xfrm>
            <a:off x="3026176" y="3467339"/>
            <a:ext cx="1244333"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阅读60本社科类书籍,5本技术书籍</a:t>
            </a:r>
            <a:endParaRPr lang="x-none" altLang="en-US" sz="1000" dirty="0">
              <a:solidFill>
                <a:srgbClr val="445469"/>
              </a:solidFill>
              <a:sym typeface="Arial" panose="02080604020202020204" charset="0"/>
            </a:endParaRPr>
          </a:p>
        </p:txBody>
      </p:sp>
      <p:sp>
        <p:nvSpPr>
          <p:cNvPr id="153" name="稻壳儿小白白(http://dwz.cn/Wu2UP)"/>
          <p:cNvSpPr txBox="1">
            <a:spLocks noChangeArrowheads="1"/>
          </p:cNvSpPr>
          <p:nvPr/>
        </p:nvSpPr>
        <p:spPr bwMode="auto">
          <a:xfrm>
            <a:off x="4580166" y="2586888"/>
            <a:ext cx="2100526"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spcBef>
                <a:spcPct val="20000"/>
              </a:spcBef>
            </a:pPr>
            <a:r>
              <a:rPr lang="x-none" altLang="zh-CN" sz="1600" b="1">
                <a:solidFill>
                  <a:srgbClr val="445469"/>
                </a:solidFill>
                <a:sym typeface="Arial" panose="02080604020202020204" charset="0"/>
              </a:rPr>
              <a:t>坚持</a:t>
            </a:r>
            <a:endParaRPr lang="x-none" altLang="zh-CN" sz="1600" b="1">
              <a:solidFill>
                <a:srgbClr val="445469"/>
              </a:solidFill>
              <a:sym typeface="Arial" panose="02080604020202020204" charset="0"/>
            </a:endParaRPr>
          </a:p>
        </p:txBody>
      </p:sp>
      <p:sp>
        <p:nvSpPr>
          <p:cNvPr id="154" name="稻壳儿小白白(http://dwz.cn/Wu2UP)"/>
          <p:cNvSpPr txBox="1">
            <a:spLocks noChangeArrowheads="1"/>
          </p:cNvSpPr>
          <p:nvPr/>
        </p:nvSpPr>
        <p:spPr bwMode="auto">
          <a:xfrm>
            <a:off x="5073904" y="2900826"/>
            <a:ext cx="1244333"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zh-CN" sz="1000" dirty="0">
                <a:solidFill>
                  <a:srgbClr val="445469"/>
                </a:solidFill>
                <a:sym typeface="Arial" panose="02080604020202020204" charset="0"/>
              </a:rPr>
              <a:t>坚持早睡早起,每天早晨可以学习2.5-3小时</a:t>
            </a:r>
            <a:endParaRPr lang="x-none" altLang="zh-CN" sz="1000" dirty="0">
              <a:solidFill>
                <a:srgbClr val="445469"/>
              </a:solidFill>
              <a:sym typeface="Arial" panose="02080604020202020204" charset="0"/>
            </a:endParaRPr>
          </a:p>
        </p:txBody>
      </p:sp>
      <p:sp>
        <p:nvSpPr>
          <p:cNvPr id="155" name="稻壳儿小白白(http://dwz.cn/Wu2UP)"/>
          <p:cNvSpPr txBox="1">
            <a:spLocks noChangeArrowheads="1"/>
          </p:cNvSpPr>
          <p:nvPr/>
        </p:nvSpPr>
        <p:spPr bwMode="auto">
          <a:xfrm>
            <a:off x="6669276" y="2060329"/>
            <a:ext cx="2101953"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algn="ctr" eaLnBrk="1" hangingPunct="1">
              <a:spcBef>
                <a:spcPct val="20000"/>
              </a:spcBef>
            </a:pPr>
            <a:r>
              <a:rPr lang="x-none" altLang="zh-CN" sz="1600" b="1">
                <a:solidFill>
                  <a:srgbClr val="445469"/>
                </a:solidFill>
                <a:sym typeface="Arial" panose="02080604020202020204" charset="0"/>
              </a:rPr>
              <a:t>锻炼</a:t>
            </a:r>
            <a:endParaRPr lang="x-none" altLang="zh-CN" sz="1600" b="1">
              <a:solidFill>
                <a:srgbClr val="445469"/>
              </a:solidFill>
              <a:sym typeface="Arial" panose="02080604020202020204" charset="0"/>
            </a:endParaRPr>
          </a:p>
        </p:txBody>
      </p:sp>
      <p:sp>
        <p:nvSpPr>
          <p:cNvPr id="156" name="稻壳儿小白白(http://dwz.cn/Wu2UP)"/>
          <p:cNvSpPr txBox="1">
            <a:spLocks noChangeArrowheads="1"/>
          </p:cNvSpPr>
          <p:nvPr/>
        </p:nvSpPr>
        <p:spPr bwMode="auto">
          <a:xfrm>
            <a:off x="7164441" y="2374267"/>
            <a:ext cx="1244333"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80604020202020204" charset="0"/>
              <a:defRPr>
                <a:solidFill>
                  <a:schemeClr val="tx1"/>
                </a:solidFill>
                <a:latin typeface="Arial" panose="02080604020202020204" charset="0"/>
                <a:ea typeface="微软雅黑" panose="020B0503020204020204" pitchFamily="34" charset="-122"/>
              </a:defRPr>
            </a:lvl1pPr>
            <a:lvl2pPr marL="742950" indent="-285750" defTabSz="1216025">
              <a:buFont typeface="Arial" panose="02080604020202020204" charset="0"/>
              <a:defRPr>
                <a:solidFill>
                  <a:schemeClr val="tx1"/>
                </a:solidFill>
                <a:latin typeface="Arial" panose="02080604020202020204" charset="0"/>
                <a:ea typeface="微软雅黑" panose="020B0503020204020204" pitchFamily="34" charset="-122"/>
              </a:defRPr>
            </a:lvl2pPr>
            <a:lvl3pPr marL="11430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3pPr>
            <a:lvl4pPr marL="16002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4pPr>
            <a:lvl5pPr marL="2057400" indent="-228600" defTabSz="1216025">
              <a:buFont typeface="Arial" panose="02080604020202020204" charset="0"/>
              <a:defRPr>
                <a:solidFill>
                  <a:schemeClr val="tx1"/>
                </a:solidFill>
                <a:latin typeface="Arial" panose="0208060402020202020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charset="0"/>
              <a:defRPr>
                <a:solidFill>
                  <a:schemeClr val="tx1"/>
                </a:solidFill>
                <a:latin typeface="Arial" panose="02080604020202020204" charset="0"/>
                <a:ea typeface="微软雅黑" panose="020B0503020204020204" pitchFamily="34" charset="-122"/>
              </a:defRPr>
            </a:lvl9pPr>
          </a:lstStyle>
          <a:p>
            <a:pPr eaLnBrk="1" hangingPunct="1">
              <a:spcBef>
                <a:spcPct val="20000"/>
              </a:spcBef>
            </a:pPr>
            <a:r>
              <a:rPr lang="x-none" altLang="en-US" sz="1000" dirty="0">
                <a:solidFill>
                  <a:srgbClr val="445469"/>
                </a:solidFill>
                <a:sym typeface="Arial" panose="02080604020202020204" charset="0"/>
              </a:rPr>
              <a:t>到现在为止,骑车188次,累计3个月,精神状态好</a:t>
            </a:r>
            <a:endParaRPr lang="x-none" altLang="en-US" sz="1000" dirty="0">
              <a:solidFill>
                <a:srgbClr val="445469"/>
              </a:solidFill>
              <a:sym typeface="Arial" panose="02080604020202020204" charset="0"/>
            </a:endParaRPr>
          </a:p>
        </p:txBody>
      </p:sp>
      <p:pic>
        <p:nvPicPr>
          <p:cNvPr id="19" name="图片 18"/>
          <p:cNvPicPr>
            <a:picLocks noChangeAspect="1"/>
          </p:cNvPicPr>
          <p:nvPr/>
        </p:nvPicPr>
        <p:blipFill>
          <a:blip r:embed="rId1">
            <a:alphaModFix amt="50000"/>
            <a:extLst>
              <a:ext uri="{28A0092B-C50C-407E-A947-70E740481C1C}">
                <a14:useLocalDpi xmlns:a14="http://schemas.microsoft.com/office/drawing/2010/main" val="0"/>
              </a:ext>
            </a:extLst>
          </a:blip>
          <a:stretch>
            <a:fillRect/>
          </a:stretch>
        </p:blipFill>
        <p:spPr>
          <a:xfrm>
            <a:off x="8028226" y="211456"/>
            <a:ext cx="874275" cy="524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RocketoGraphics - Color 17 - Light">
      <a:dk1>
        <a:srgbClr val="B3B3B3"/>
      </a:dk1>
      <a:lt1>
        <a:srgbClr val="FFFFFF"/>
      </a:lt1>
      <a:dk2>
        <a:srgbClr val="1C2835"/>
      </a:dk2>
      <a:lt2>
        <a:srgbClr val="FFFFFF"/>
      </a:lt2>
      <a:accent1>
        <a:srgbClr val="FFD61A"/>
      </a:accent1>
      <a:accent2>
        <a:srgbClr val="FEB400"/>
      </a:accent2>
      <a:accent3>
        <a:srgbClr val="FF8B17"/>
      </a:accent3>
      <a:accent4>
        <a:srgbClr val="E74753"/>
      </a:accent4>
      <a:accent5>
        <a:srgbClr val="AE2055"/>
      </a:accent5>
      <a:accent6>
        <a:srgbClr val="9F1F51"/>
      </a:accent6>
      <a:hlink>
        <a:srgbClr val="F33B48"/>
      </a:hlink>
      <a:folHlink>
        <a:srgbClr val="FFC00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1655</Words>
  <Application>Kingsoft Office WPP</Application>
  <PresentationFormat>全屏显示(16:9)</PresentationFormat>
  <Paragraphs>226</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creator>Designed by Slidesmash</dc:creator>
  <cp:lastModifiedBy>neutron</cp:lastModifiedBy>
  <cp:revision>6109</cp:revision>
  <dcterms:created xsi:type="dcterms:W3CDTF">2018-01-02T03:52:43Z</dcterms:created>
  <dcterms:modified xsi:type="dcterms:W3CDTF">2018-01-02T03:52:43Z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