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031" r:id="rId3"/>
    <p:sldId id="2076" r:id="rId5"/>
    <p:sldId id="2056" r:id="rId6"/>
    <p:sldId id="2087" r:id="rId7"/>
    <p:sldId id="2088" r:id="rId8"/>
    <p:sldId id="2064" r:id="rId9"/>
    <p:sldId id="2065" r:id="rId10"/>
    <p:sldId id="2089" r:id="rId11"/>
    <p:sldId id="2026" r:id="rId12"/>
  </p:sldIdLst>
  <p:sldSz cx="9144000" cy="5143500" type="screen16x9"/>
  <p:notesSz cx="6858000" cy="9144000"/>
  <p:defaultTextStyle>
    <a:defPPr>
      <a:defRPr lang="en-US"/>
    </a:defPPr>
    <a:lvl1pPr marL="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D719"/>
    <a:srgbClr val="AE0827"/>
    <a:srgbClr val="AE2055"/>
    <a:srgbClr val="E84752"/>
    <a:srgbClr val="FEB401"/>
    <a:srgbClr val="FF8B16"/>
    <a:srgbClr val="15132C"/>
    <a:srgbClr val="000000"/>
    <a:srgbClr val="020006"/>
    <a:srgbClr val="000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83" autoAdjust="0"/>
    <p:restoredTop sz="96202" autoAdjust="0"/>
  </p:normalViewPr>
  <p:slideViewPr>
    <p:cSldViewPr snapToGrid="0" snapToObjects="1">
      <p:cViewPr>
        <p:scale>
          <a:sx n="120" d="100"/>
          <a:sy n="120" d="100"/>
        </p:scale>
        <p:origin x="920" y="11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8" d="100"/>
        <a:sy n="148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 Regular" charset="0"/>
              </a:defRPr>
            </a:lvl1pPr>
          </a:lstStyle>
          <a:p>
            <a:fld id="{EFC10EE1-B198-C942-8235-326C972CBB3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 Regular" charset="0"/>
              </a:defRPr>
            </a:lvl1pPr>
          </a:lstStyle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342265" rtl="0" eaLnBrk="1" latinLnBrk="0" hangingPunct="1">
      <a:defRPr sz="900" b="0" i="0" kern="1200">
        <a:solidFill>
          <a:schemeClr val="tx1"/>
        </a:solidFill>
        <a:latin typeface="Roboto Regular" charset="0"/>
        <a:ea typeface="+mn-ea"/>
        <a:cs typeface="+mn-cs"/>
      </a:defRPr>
    </a:lvl1pPr>
    <a:lvl2pPr marL="342900" algn="l" defTabSz="342265" rtl="0" eaLnBrk="1" latinLnBrk="0" hangingPunct="1">
      <a:defRPr sz="900" b="0" i="0" kern="1200">
        <a:solidFill>
          <a:schemeClr val="tx1"/>
        </a:solidFill>
        <a:latin typeface="Roboto Regular" charset="0"/>
        <a:ea typeface="+mn-ea"/>
        <a:cs typeface="+mn-cs"/>
      </a:defRPr>
    </a:lvl2pPr>
    <a:lvl3pPr marL="685800" algn="l" defTabSz="342265" rtl="0" eaLnBrk="1" latinLnBrk="0" hangingPunct="1">
      <a:defRPr sz="900" b="0" i="0" kern="1200">
        <a:solidFill>
          <a:schemeClr val="tx1"/>
        </a:solidFill>
        <a:latin typeface="Roboto Regular" charset="0"/>
        <a:ea typeface="+mn-ea"/>
        <a:cs typeface="+mn-cs"/>
      </a:defRPr>
    </a:lvl3pPr>
    <a:lvl4pPr marL="1028700" algn="l" defTabSz="342265" rtl="0" eaLnBrk="1" latinLnBrk="0" hangingPunct="1">
      <a:defRPr sz="900" b="0" i="0" kern="1200">
        <a:solidFill>
          <a:schemeClr val="tx1"/>
        </a:solidFill>
        <a:latin typeface="Roboto Regular" charset="0"/>
        <a:ea typeface="+mn-ea"/>
        <a:cs typeface="+mn-cs"/>
      </a:defRPr>
    </a:lvl4pPr>
    <a:lvl5pPr marL="1371600" algn="l" defTabSz="342265" rtl="0" eaLnBrk="1" latinLnBrk="0" hangingPunct="1">
      <a:defRPr sz="900" b="0" i="0" kern="1200">
        <a:solidFill>
          <a:schemeClr val="tx1"/>
        </a:solidFill>
        <a:latin typeface="Roboto Regular" charset="0"/>
        <a:ea typeface="+mn-ea"/>
        <a:cs typeface="+mn-cs"/>
      </a:defRPr>
    </a:lvl5pPr>
    <a:lvl6pPr marL="1713865" algn="l" defTabSz="3422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3422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3422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3422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97854C53-471A-EE49-83FA-1E350517B733}" type="slidenum">
              <a:rPr lang="en-US" altLang="en-US"/>
            </a:fld>
            <a:endParaRPr lang="en-US" alt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2150" y="1143000"/>
            <a:ext cx="5457825" cy="3070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70525" cy="35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959326" y="4704412"/>
            <a:ext cx="1197890" cy="278102"/>
            <a:chOff x="3125767" y="3541103"/>
            <a:chExt cx="2865008" cy="665138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3468687" y="3591571"/>
              <a:ext cx="412799" cy="247161"/>
            </a:xfrm>
            <a:custGeom>
              <a:avLst/>
              <a:gdLst>
                <a:gd name="T0" fmla="*/ 238 w 1405"/>
                <a:gd name="T1" fmla="*/ 497 h 844"/>
                <a:gd name="T2" fmla="*/ 238 w 1405"/>
                <a:gd name="T3" fmla="*/ 497 h 844"/>
                <a:gd name="T4" fmla="*/ 432 w 1405"/>
                <a:gd name="T5" fmla="*/ 648 h 844"/>
                <a:gd name="T6" fmla="*/ 1016 w 1405"/>
                <a:gd name="T7" fmla="*/ 821 h 844"/>
                <a:gd name="T8" fmla="*/ 1404 w 1405"/>
                <a:gd name="T9" fmla="*/ 692 h 844"/>
                <a:gd name="T10" fmla="*/ 1210 w 1405"/>
                <a:gd name="T11" fmla="*/ 713 h 844"/>
                <a:gd name="T12" fmla="*/ 864 w 1405"/>
                <a:gd name="T13" fmla="*/ 475 h 844"/>
                <a:gd name="T14" fmla="*/ 951 w 1405"/>
                <a:gd name="T15" fmla="*/ 43 h 844"/>
                <a:gd name="T16" fmla="*/ 757 w 1405"/>
                <a:gd name="T17" fmla="*/ 43 h 844"/>
                <a:gd name="T18" fmla="*/ 713 w 1405"/>
                <a:gd name="T19" fmla="*/ 216 h 844"/>
                <a:gd name="T20" fmla="*/ 584 w 1405"/>
                <a:gd name="T21" fmla="*/ 130 h 844"/>
                <a:gd name="T22" fmla="*/ 454 w 1405"/>
                <a:gd name="T23" fmla="*/ 173 h 844"/>
                <a:gd name="T24" fmla="*/ 454 w 1405"/>
                <a:gd name="T25" fmla="*/ 281 h 844"/>
                <a:gd name="T26" fmla="*/ 195 w 1405"/>
                <a:gd name="T27" fmla="*/ 260 h 844"/>
                <a:gd name="T28" fmla="*/ 0 w 1405"/>
                <a:gd name="T29" fmla="*/ 475 h 844"/>
                <a:gd name="T30" fmla="*/ 238 w 1405"/>
                <a:gd name="T31" fmla="*/ 497 h 844"/>
                <a:gd name="T32" fmla="*/ 454 w 1405"/>
                <a:gd name="T33" fmla="*/ 475 h 844"/>
                <a:gd name="T34" fmla="*/ 454 w 1405"/>
                <a:gd name="T35" fmla="*/ 475 h 844"/>
                <a:gd name="T36" fmla="*/ 584 w 1405"/>
                <a:gd name="T37" fmla="*/ 584 h 844"/>
                <a:gd name="T38" fmla="*/ 562 w 1405"/>
                <a:gd name="T39" fmla="*/ 562 h 844"/>
                <a:gd name="T40" fmla="*/ 540 w 1405"/>
                <a:gd name="T41" fmla="*/ 367 h 844"/>
                <a:gd name="T42" fmla="*/ 584 w 1405"/>
                <a:gd name="T43" fmla="*/ 540 h 844"/>
                <a:gd name="T44" fmla="*/ 670 w 1405"/>
                <a:gd name="T45" fmla="*/ 648 h 844"/>
                <a:gd name="T46" fmla="*/ 778 w 1405"/>
                <a:gd name="T47" fmla="*/ 713 h 844"/>
                <a:gd name="T48" fmla="*/ 994 w 1405"/>
                <a:gd name="T49" fmla="*/ 734 h 844"/>
                <a:gd name="T50" fmla="*/ 778 w 1405"/>
                <a:gd name="T51" fmla="*/ 713 h 844"/>
                <a:gd name="T52" fmla="*/ 584 w 1405"/>
                <a:gd name="T53" fmla="*/ 627 h 844"/>
                <a:gd name="T54" fmla="*/ 432 w 1405"/>
                <a:gd name="T55" fmla="*/ 497 h 844"/>
                <a:gd name="T56" fmla="*/ 260 w 1405"/>
                <a:gd name="T57" fmla="*/ 367 h 844"/>
                <a:gd name="T58" fmla="*/ 454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238" y="497"/>
                  </a:moveTo>
                  <a:lnTo>
                    <a:pt x="238" y="497"/>
                  </a:lnTo>
                  <a:cubicBezTo>
                    <a:pt x="303" y="540"/>
                    <a:pt x="367" y="605"/>
                    <a:pt x="432" y="648"/>
                  </a:cubicBezTo>
                  <a:cubicBezTo>
                    <a:pt x="584" y="778"/>
                    <a:pt x="799" y="843"/>
                    <a:pt x="1016" y="821"/>
                  </a:cubicBezTo>
                  <a:cubicBezTo>
                    <a:pt x="1167" y="821"/>
                    <a:pt x="1296" y="778"/>
                    <a:pt x="1404" y="692"/>
                  </a:cubicBezTo>
                  <a:cubicBezTo>
                    <a:pt x="1361" y="713"/>
                    <a:pt x="1296" y="713"/>
                    <a:pt x="1210" y="713"/>
                  </a:cubicBezTo>
                  <a:cubicBezTo>
                    <a:pt x="1081" y="713"/>
                    <a:pt x="929" y="605"/>
                    <a:pt x="864" y="475"/>
                  </a:cubicBezTo>
                  <a:cubicBezTo>
                    <a:pt x="822" y="325"/>
                    <a:pt x="843" y="152"/>
                    <a:pt x="951" y="43"/>
                  </a:cubicBezTo>
                  <a:cubicBezTo>
                    <a:pt x="886" y="0"/>
                    <a:pt x="822" y="0"/>
                    <a:pt x="757" y="43"/>
                  </a:cubicBezTo>
                  <a:cubicBezTo>
                    <a:pt x="713" y="87"/>
                    <a:pt x="692" y="152"/>
                    <a:pt x="713" y="216"/>
                  </a:cubicBezTo>
                  <a:cubicBezTo>
                    <a:pt x="670" y="195"/>
                    <a:pt x="627" y="152"/>
                    <a:pt x="584" y="130"/>
                  </a:cubicBezTo>
                  <a:cubicBezTo>
                    <a:pt x="540" y="130"/>
                    <a:pt x="476" y="130"/>
                    <a:pt x="454" y="173"/>
                  </a:cubicBezTo>
                  <a:cubicBezTo>
                    <a:pt x="432" y="195"/>
                    <a:pt x="432" y="260"/>
                    <a:pt x="454" y="281"/>
                  </a:cubicBezTo>
                  <a:cubicBezTo>
                    <a:pt x="390" y="238"/>
                    <a:pt x="281" y="238"/>
                    <a:pt x="195" y="260"/>
                  </a:cubicBezTo>
                  <a:cubicBezTo>
                    <a:pt x="87" y="302"/>
                    <a:pt x="43" y="389"/>
                    <a:pt x="0" y="475"/>
                  </a:cubicBezTo>
                  <a:cubicBezTo>
                    <a:pt x="65" y="454"/>
                    <a:pt x="152" y="454"/>
                    <a:pt x="238" y="497"/>
                  </a:cubicBezTo>
                  <a:close/>
                  <a:moveTo>
                    <a:pt x="454" y="475"/>
                  </a:moveTo>
                  <a:lnTo>
                    <a:pt x="454" y="475"/>
                  </a:lnTo>
                  <a:cubicBezTo>
                    <a:pt x="497" y="519"/>
                    <a:pt x="540" y="562"/>
                    <a:pt x="584" y="584"/>
                  </a:cubicBezTo>
                  <a:cubicBezTo>
                    <a:pt x="584" y="584"/>
                    <a:pt x="584" y="562"/>
                    <a:pt x="562" y="562"/>
                  </a:cubicBezTo>
                  <a:cubicBezTo>
                    <a:pt x="540" y="497"/>
                    <a:pt x="519" y="432"/>
                    <a:pt x="540" y="367"/>
                  </a:cubicBezTo>
                  <a:cubicBezTo>
                    <a:pt x="540" y="432"/>
                    <a:pt x="562" y="497"/>
                    <a:pt x="584" y="540"/>
                  </a:cubicBezTo>
                  <a:cubicBezTo>
                    <a:pt x="605" y="584"/>
                    <a:pt x="649" y="627"/>
                    <a:pt x="670" y="648"/>
                  </a:cubicBezTo>
                  <a:cubicBezTo>
                    <a:pt x="713" y="670"/>
                    <a:pt x="735" y="692"/>
                    <a:pt x="778" y="713"/>
                  </a:cubicBezTo>
                  <a:cubicBezTo>
                    <a:pt x="843" y="734"/>
                    <a:pt x="908" y="734"/>
                    <a:pt x="994" y="734"/>
                  </a:cubicBezTo>
                  <a:cubicBezTo>
                    <a:pt x="908" y="734"/>
                    <a:pt x="843" y="734"/>
                    <a:pt x="778" y="713"/>
                  </a:cubicBezTo>
                  <a:cubicBezTo>
                    <a:pt x="713" y="713"/>
                    <a:pt x="649" y="670"/>
                    <a:pt x="584" y="627"/>
                  </a:cubicBezTo>
                  <a:cubicBezTo>
                    <a:pt x="540" y="584"/>
                    <a:pt x="497" y="540"/>
                    <a:pt x="432" y="497"/>
                  </a:cubicBezTo>
                  <a:cubicBezTo>
                    <a:pt x="390" y="432"/>
                    <a:pt x="325" y="411"/>
                    <a:pt x="260" y="367"/>
                  </a:cubicBezTo>
                  <a:cubicBezTo>
                    <a:pt x="346" y="389"/>
                    <a:pt x="390" y="432"/>
                    <a:pt x="454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3138707" y="3552749"/>
              <a:ext cx="938179" cy="406330"/>
            </a:xfrm>
            <a:custGeom>
              <a:avLst/>
              <a:gdLst>
                <a:gd name="T0" fmla="*/ 476 w 3198"/>
                <a:gd name="T1" fmla="*/ 1101 h 1383"/>
                <a:gd name="T2" fmla="*/ 476 w 3198"/>
                <a:gd name="T3" fmla="*/ 1101 h 1383"/>
                <a:gd name="T4" fmla="*/ 1555 w 3198"/>
                <a:gd name="T5" fmla="*/ 1339 h 1383"/>
                <a:gd name="T6" fmla="*/ 3197 w 3198"/>
                <a:gd name="T7" fmla="*/ 454 h 1383"/>
                <a:gd name="T8" fmla="*/ 2074 w 3198"/>
                <a:gd name="T9" fmla="*/ 1058 h 1383"/>
                <a:gd name="T10" fmla="*/ 1642 w 3198"/>
                <a:gd name="T11" fmla="*/ 1080 h 1383"/>
                <a:gd name="T12" fmla="*/ 1448 w 3198"/>
                <a:gd name="T13" fmla="*/ 1015 h 1383"/>
                <a:gd name="T14" fmla="*/ 1253 w 3198"/>
                <a:gd name="T15" fmla="*/ 972 h 1383"/>
                <a:gd name="T16" fmla="*/ 1058 w 3198"/>
                <a:gd name="T17" fmla="*/ 1036 h 1383"/>
                <a:gd name="T18" fmla="*/ 1081 w 3198"/>
                <a:gd name="T19" fmla="*/ 1188 h 1383"/>
                <a:gd name="T20" fmla="*/ 626 w 3198"/>
                <a:gd name="T21" fmla="*/ 454 h 1383"/>
                <a:gd name="T22" fmla="*/ 238 w 3198"/>
                <a:gd name="T23" fmla="*/ 216 h 1383"/>
                <a:gd name="T24" fmla="*/ 217 w 3198"/>
                <a:gd name="T25" fmla="*/ 108 h 1383"/>
                <a:gd name="T26" fmla="*/ 87 w 3198"/>
                <a:gd name="T27" fmla="*/ 86 h 1383"/>
                <a:gd name="T28" fmla="*/ 44 w 3198"/>
                <a:gd name="T29" fmla="*/ 172 h 1383"/>
                <a:gd name="T30" fmla="*/ 476 w 3198"/>
                <a:gd name="T31" fmla="*/ 1101 h 1383"/>
                <a:gd name="T32" fmla="*/ 152 w 3198"/>
                <a:gd name="T33" fmla="*/ 518 h 1383"/>
                <a:gd name="T34" fmla="*/ 152 w 3198"/>
                <a:gd name="T35" fmla="*/ 518 h 1383"/>
                <a:gd name="T36" fmla="*/ 303 w 3198"/>
                <a:gd name="T37" fmla="*/ 799 h 1383"/>
                <a:gd name="T38" fmla="*/ 519 w 3198"/>
                <a:gd name="T39" fmla="*/ 1036 h 1383"/>
                <a:gd name="T40" fmla="*/ 799 w 3198"/>
                <a:gd name="T41" fmla="*/ 1209 h 1383"/>
                <a:gd name="T42" fmla="*/ 519 w 3198"/>
                <a:gd name="T43" fmla="*/ 1058 h 1383"/>
                <a:gd name="T44" fmla="*/ 281 w 3198"/>
                <a:gd name="T45" fmla="*/ 821 h 1383"/>
                <a:gd name="T46" fmla="*/ 130 w 3198"/>
                <a:gd name="T47" fmla="*/ 518 h 1383"/>
                <a:gd name="T48" fmla="*/ 87 w 3198"/>
                <a:gd name="T49" fmla="*/ 194 h 1383"/>
                <a:gd name="T50" fmla="*/ 152 w 3198"/>
                <a:gd name="T51" fmla="*/ 518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83">
                  <a:moveTo>
                    <a:pt x="476" y="1101"/>
                  </a:moveTo>
                  <a:lnTo>
                    <a:pt x="476" y="1101"/>
                  </a:lnTo>
                  <a:cubicBezTo>
                    <a:pt x="778" y="1318"/>
                    <a:pt x="1166" y="1382"/>
                    <a:pt x="1555" y="1339"/>
                  </a:cubicBezTo>
                  <a:cubicBezTo>
                    <a:pt x="2225" y="1274"/>
                    <a:pt x="2786" y="993"/>
                    <a:pt x="3197" y="454"/>
                  </a:cubicBezTo>
                  <a:cubicBezTo>
                    <a:pt x="2938" y="799"/>
                    <a:pt x="2484" y="1015"/>
                    <a:pt x="2074" y="1058"/>
                  </a:cubicBezTo>
                  <a:cubicBezTo>
                    <a:pt x="1922" y="1080"/>
                    <a:pt x="1772" y="1080"/>
                    <a:pt x="1642" y="1080"/>
                  </a:cubicBezTo>
                  <a:cubicBezTo>
                    <a:pt x="1577" y="1058"/>
                    <a:pt x="1513" y="1036"/>
                    <a:pt x="1448" y="1015"/>
                  </a:cubicBezTo>
                  <a:cubicBezTo>
                    <a:pt x="1383" y="1015"/>
                    <a:pt x="1318" y="993"/>
                    <a:pt x="1253" y="972"/>
                  </a:cubicBezTo>
                  <a:cubicBezTo>
                    <a:pt x="1188" y="972"/>
                    <a:pt x="1102" y="972"/>
                    <a:pt x="1058" y="1036"/>
                  </a:cubicBezTo>
                  <a:cubicBezTo>
                    <a:pt x="1016" y="1080"/>
                    <a:pt x="1016" y="1145"/>
                    <a:pt x="1081" y="1188"/>
                  </a:cubicBezTo>
                  <a:cubicBezTo>
                    <a:pt x="821" y="1015"/>
                    <a:pt x="691" y="756"/>
                    <a:pt x="626" y="454"/>
                  </a:cubicBezTo>
                  <a:cubicBezTo>
                    <a:pt x="562" y="194"/>
                    <a:pt x="346" y="0"/>
                    <a:pt x="238" y="216"/>
                  </a:cubicBezTo>
                  <a:cubicBezTo>
                    <a:pt x="217" y="194"/>
                    <a:pt x="217" y="151"/>
                    <a:pt x="217" y="108"/>
                  </a:cubicBezTo>
                  <a:cubicBezTo>
                    <a:pt x="173" y="65"/>
                    <a:pt x="108" y="43"/>
                    <a:pt x="87" y="86"/>
                  </a:cubicBezTo>
                  <a:cubicBezTo>
                    <a:pt x="65" y="108"/>
                    <a:pt x="44" y="151"/>
                    <a:pt x="44" y="172"/>
                  </a:cubicBezTo>
                  <a:cubicBezTo>
                    <a:pt x="0" y="540"/>
                    <a:pt x="152" y="886"/>
                    <a:pt x="476" y="1101"/>
                  </a:cubicBezTo>
                  <a:close/>
                  <a:moveTo>
                    <a:pt x="152" y="518"/>
                  </a:moveTo>
                  <a:lnTo>
                    <a:pt x="152" y="518"/>
                  </a:lnTo>
                  <a:cubicBezTo>
                    <a:pt x="173" y="626"/>
                    <a:pt x="238" y="734"/>
                    <a:pt x="303" y="799"/>
                  </a:cubicBezTo>
                  <a:cubicBezTo>
                    <a:pt x="367" y="886"/>
                    <a:pt x="432" y="972"/>
                    <a:pt x="519" y="1036"/>
                  </a:cubicBezTo>
                  <a:cubicBezTo>
                    <a:pt x="605" y="1101"/>
                    <a:pt x="713" y="1166"/>
                    <a:pt x="799" y="1209"/>
                  </a:cubicBezTo>
                  <a:cubicBezTo>
                    <a:pt x="691" y="1166"/>
                    <a:pt x="605" y="1123"/>
                    <a:pt x="519" y="1058"/>
                  </a:cubicBezTo>
                  <a:cubicBezTo>
                    <a:pt x="432" y="993"/>
                    <a:pt x="346" y="907"/>
                    <a:pt x="281" y="821"/>
                  </a:cubicBezTo>
                  <a:cubicBezTo>
                    <a:pt x="217" y="734"/>
                    <a:pt x="152" y="626"/>
                    <a:pt x="130" y="518"/>
                  </a:cubicBezTo>
                  <a:cubicBezTo>
                    <a:pt x="108" y="431"/>
                    <a:pt x="87" y="302"/>
                    <a:pt x="87" y="194"/>
                  </a:cubicBezTo>
                  <a:cubicBezTo>
                    <a:pt x="108" y="302"/>
                    <a:pt x="130" y="410"/>
                    <a:pt x="152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3125767" y="3832263"/>
              <a:ext cx="393389" cy="190224"/>
            </a:xfrm>
            <a:custGeom>
              <a:avLst/>
              <a:gdLst>
                <a:gd name="T0" fmla="*/ 1339 w 1340"/>
                <a:gd name="T1" fmla="*/ 454 h 649"/>
                <a:gd name="T2" fmla="*/ 1339 w 1340"/>
                <a:gd name="T3" fmla="*/ 454 h 649"/>
                <a:gd name="T4" fmla="*/ 540 w 1340"/>
                <a:gd name="T5" fmla="*/ 432 h 649"/>
                <a:gd name="T6" fmla="*/ 410 w 1340"/>
                <a:gd name="T7" fmla="*/ 389 h 649"/>
                <a:gd name="T8" fmla="*/ 260 w 1340"/>
                <a:gd name="T9" fmla="*/ 432 h 649"/>
                <a:gd name="T10" fmla="*/ 216 w 1340"/>
                <a:gd name="T11" fmla="*/ 540 h 649"/>
                <a:gd name="T12" fmla="*/ 324 w 1340"/>
                <a:gd name="T13" fmla="*/ 605 h 649"/>
                <a:gd name="T14" fmla="*/ 87 w 1340"/>
                <a:gd name="T15" fmla="*/ 583 h 649"/>
                <a:gd name="T16" fmla="*/ 43 w 1340"/>
                <a:gd name="T17" fmla="*/ 345 h 649"/>
                <a:gd name="T18" fmla="*/ 260 w 1340"/>
                <a:gd name="T19" fmla="*/ 216 h 649"/>
                <a:gd name="T20" fmla="*/ 195 w 1340"/>
                <a:gd name="T21" fmla="*/ 151 h 649"/>
                <a:gd name="T22" fmla="*/ 410 w 1340"/>
                <a:gd name="T23" fmla="*/ 195 h 649"/>
                <a:gd name="T24" fmla="*/ 1339 w 1340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454"/>
                  </a:moveTo>
                  <a:lnTo>
                    <a:pt x="1339" y="454"/>
                  </a:lnTo>
                  <a:cubicBezTo>
                    <a:pt x="1080" y="518"/>
                    <a:pt x="799" y="518"/>
                    <a:pt x="540" y="432"/>
                  </a:cubicBezTo>
                  <a:cubicBezTo>
                    <a:pt x="497" y="410"/>
                    <a:pt x="454" y="410"/>
                    <a:pt x="410" y="389"/>
                  </a:cubicBezTo>
                  <a:cubicBezTo>
                    <a:pt x="367" y="389"/>
                    <a:pt x="302" y="389"/>
                    <a:pt x="260" y="432"/>
                  </a:cubicBezTo>
                  <a:cubicBezTo>
                    <a:pt x="238" y="454"/>
                    <a:pt x="195" y="497"/>
                    <a:pt x="216" y="540"/>
                  </a:cubicBezTo>
                  <a:cubicBezTo>
                    <a:pt x="238" y="583"/>
                    <a:pt x="281" y="627"/>
                    <a:pt x="324" y="605"/>
                  </a:cubicBezTo>
                  <a:cubicBezTo>
                    <a:pt x="260" y="627"/>
                    <a:pt x="151" y="648"/>
                    <a:pt x="87" y="583"/>
                  </a:cubicBezTo>
                  <a:cubicBezTo>
                    <a:pt x="22" y="518"/>
                    <a:pt x="0" y="410"/>
                    <a:pt x="43" y="345"/>
                  </a:cubicBezTo>
                  <a:cubicBezTo>
                    <a:pt x="87" y="259"/>
                    <a:pt x="173" y="216"/>
                    <a:pt x="260" y="216"/>
                  </a:cubicBezTo>
                  <a:cubicBezTo>
                    <a:pt x="238" y="195"/>
                    <a:pt x="195" y="173"/>
                    <a:pt x="195" y="151"/>
                  </a:cubicBezTo>
                  <a:cubicBezTo>
                    <a:pt x="130" y="0"/>
                    <a:pt x="389" y="173"/>
                    <a:pt x="410" y="195"/>
                  </a:cubicBezTo>
                  <a:cubicBezTo>
                    <a:pt x="648" y="345"/>
                    <a:pt x="1059" y="518"/>
                    <a:pt x="1339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3873722" y="3541103"/>
              <a:ext cx="647021" cy="665138"/>
            </a:xfrm>
            <a:custGeom>
              <a:avLst/>
              <a:gdLst>
                <a:gd name="T0" fmla="*/ 432 w 2204"/>
                <a:gd name="T1" fmla="*/ 1620 h 2268"/>
                <a:gd name="T2" fmla="*/ 432 w 2204"/>
                <a:gd name="T3" fmla="*/ 1620 h 2268"/>
                <a:gd name="T4" fmla="*/ 518 w 2204"/>
                <a:gd name="T5" fmla="*/ 2267 h 2268"/>
                <a:gd name="T6" fmla="*/ 1080 w 2204"/>
                <a:gd name="T7" fmla="*/ 1749 h 2268"/>
                <a:gd name="T8" fmla="*/ 1403 w 2204"/>
                <a:gd name="T9" fmla="*/ 1922 h 2268"/>
                <a:gd name="T10" fmla="*/ 1274 w 2204"/>
                <a:gd name="T11" fmla="*/ 1641 h 2268"/>
                <a:gd name="T12" fmla="*/ 1403 w 2204"/>
                <a:gd name="T13" fmla="*/ 1663 h 2268"/>
                <a:gd name="T14" fmla="*/ 1144 w 2204"/>
                <a:gd name="T15" fmla="*/ 950 h 2268"/>
                <a:gd name="T16" fmla="*/ 1361 w 2204"/>
                <a:gd name="T17" fmla="*/ 1015 h 2268"/>
                <a:gd name="T18" fmla="*/ 1468 w 2204"/>
                <a:gd name="T19" fmla="*/ 820 h 2268"/>
                <a:gd name="T20" fmla="*/ 1317 w 2204"/>
                <a:gd name="T21" fmla="*/ 906 h 2268"/>
                <a:gd name="T22" fmla="*/ 1188 w 2204"/>
                <a:gd name="T23" fmla="*/ 777 h 2268"/>
                <a:gd name="T24" fmla="*/ 1403 w 2204"/>
                <a:gd name="T25" fmla="*/ 302 h 2268"/>
                <a:gd name="T26" fmla="*/ 2203 w 2204"/>
                <a:gd name="T27" fmla="*/ 43 h 2268"/>
                <a:gd name="T28" fmla="*/ 1793 w 2204"/>
                <a:gd name="T29" fmla="*/ 0 h 2268"/>
                <a:gd name="T30" fmla="*/ 1576 w 2204"/>
                <a:gd name="T31" fmla="*/ 43 h 2268"/>
                <a:gd name="T32" fmla="*/ 864 w 2204"/>
                <a:gd name="T33" fmla="*/ 691 h 2268"/>
                <a:gd name="T34" fmla="*/ 0 w 2204"/>
                <a:gd name="T35" fmla="*/ 1728 h 2268"/>
                <a:gd name="T36" fmla="*/ 432 w 2204"/>
                <a:gd name="T37" fmla="*/ 1620 h 2268"/>
                <a:gd name="T38" fmla="*/ 950 w 2204"/>
                <a:gd name="T39" fmla="*/ 993 h 2268"/>
                <a:gd name="T40" fmla="*/ 950 w 2204"/>
                <a:gd name="T41" fmla="*/ 993 h 2268"/>
                <a:gd name="T42" fmla="*/ 1144 w 2204"/>
                <a:gd name="T43" fmla="*/ 453 h 2268"/>
                <a:gd name="T44" fmla="*/ 1339 w 2204"/>
                <a:gd name="T45" fmla="*/ 237 h 2268"/>
                <a:gd name="T46" fmla="*/ 1447 w 2204"/>
                <a:gd name="T47" fmla="*/ 172 h 2268"/>
                <a:gd name="T48" fmla="*/ 1598 w 2204"/>
                <a:gd name="T49" fmla="*/ 129 h 2268"/>
                <a:gd name="T50" fmla="*/ 1468 w 2204"/>
                <a:gd name="T51" fmla="*/ 172 h 2268"/>
                <a:gd name="T52" fmla="*/ 1339 w 2204"/>
                <a:gd name="T53" fmla="*/ 259 h 2268"/>
                <a:gd name="T54" fmla="*/ 1253 w 2204"/>
                <a:gd name="T55" fmla="*/ 345 h 2268"/>
                <a:gd name="T56" fmla="*/ 1166 w 2204"/>
                <a:gd name="T57" fmla="*/ 474 h 2268"/>
                <a:gd name="T58" fmla="*/ 971 w 2204"/>
                <a:gd name="T59" fmla="*/ 993 h 2268"/>
                <a:gd name="T60" fmla="*/ 864 w 2204"/>
                <a:gd name="T61" fmla="*/ 1555 h 2268"/>
                <a:gd name="T62" fmla="*/ 777 w 2204"/>
                <a:gd name="T63" fmla="*/ 1835 h 2268"/>
                <a:gd name="T64" fmla="*/ 648 w 2204"/>
                <a:gd name="T65" fmla="*/ 2073 h 2268"/>
                <a:gd name="T66" fmla="*/ 842 w 2204"/>
                <a:gd name="T67" fmla="*/ 1555 h 2268"/>
                <a:gd name="T68" fmla="*/ 950 w 2204"/>
                <a:gd name="T69" fmla="*/ 993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68">
                  <a:moveTo>
                    <a:pt x="432" y="1620"/>
                  </a:moveTo>
                  <a:lnTo>
                    <a:pt x="432" y="1620"/>
                  </a:lnTo>
                  <a:cubicBezTo>
                    <a:pt x="259" y="1792"/>
                    <a:pt x="669" y="2052"/>
                    <a:pt x="518" y="2267"/>
                  </a:cubicBezTo>
                  <a:cubicBezTo>
                    <a:pt x="691" y="2030"/>
                    <a:pt x="1101" y="2138"/>
                    <a:pt x="1080" y="1749"/>
                  </a:cubicBezTo>
                  <a:cubicBezTo>
                    <a:pt x="1209" y="1857"/>
                    <a:pt x="1253" y="1857"/>
                    <a:pt x="1403" y="1922"/>
                  </a:cubicBezTo>
                  <a:cubicBezTo>
                    <a:pt x="1296" y="1749"/>
                    <a:pt x="1274" y="1641"/>
                    <a:pt x="1274" y="1641"/>
                  </a:cubicBezTo>
                  <a:cubicBezTo>
                    <a:pt x="1339" y="1663"/>
                    <a:pt x="1403" y="1663"/>
                    <a:pt x="1403" y="1663"/>
                  </a:cubicBezTo>
                  <a:cubicBezTo>
                    <a:pt x="1253" y="1447"/>
                    <a:pt x="1144" y="1231"/>
                    <a:pt x="1144" y="950"/>
                  </a:cubicBezTo>
                  <a:cubicBezTo>
                    <a:pt x="1209" y="1015"/>
                    <a:pt x="1296" y="1058"/>
                    <a:pt x="1361" y="1015"/>
                  </a:cubicBezTo>
                  <a:cubicBezTo>
                    <a:pt x="1447" y="993"/>
                    <a:pt x="1490" y="885"/>
                    <a:pt x="1468" y="820"/>
                  </a:cubicBezTo>
                  <a:cubicBezTo>
                    <a:pt x="1447" y="885"/>
                    <a:pt x="1382" y="929"/>
                    <a:pt x="1317" y="906"/>
                  </a:cubicBezTo>
                  <a:cubicBezTo>
                    <a:pt x="1253" y="885"/>
                    <a:pt x="1209" y="842"/>
                    <a:pt x="1188" y="777"/>
                  </a:cubicBezTo>
                  <a:cubicBezTo>
                    <a:pt x="1123" y="604"/>
                    <a:pt x="1296" y="410"/>
                    <a:pt x="1403" y="302"/>
                  </a:cubicBezTo>
                  <a:cubicBezTo>
                    <a:pt x="1620" y="108"/>
                    <a:pt x="1922" y="43"/>
                    <a:pt x="2203" y="43"/>
                  </a:cubicBezTo>
                  <a:cubicBezTo>
                    <a:pt x="2073" y="43"/>
                    <a:pt x="1944" y="0"/>
                    <a:pt x="1793" y="0"/>
                  </a:cubicBezTo>
                  <a:cubicBezTo>
                    <a:pt x="1728" y="0"/>
                    <a:pt x="1641" y="21"/>
                    <a:pt x="1576" y="43"/>
                  </a:cubicBezTo>
                  <a:cubicBezTo>
                    <a:pt x="1253" y="129"/>
                    <a:pt x="1015" y="367"/>
                    <a:pt x="864" y="691"/>
                  </a:cubicBezTo>
                  <a:cubicBezTo>
                    <a:pt x="669" y="1079"/>
                    <a:pt x="410" y="1555"/>
                    <a:pt x="0" y="1728"/>
                  </a:cubicBezTo>
                  <a:cubicBezTo>
                    <a:pt x="151" y="1749"/>
                    <a:pt x="302" y="1684"/>
                    <a:pt x="432" y="1620"/>
                  </a:cubicBezTo>
                  <a:close/>
                  <a:moveTo>
                    <a:pt x="950" y="993"/>
                  </a:moveTo>
                  <a:lnTo>
                    <a:pt x="950" y="993"/>
                  </a:lnTo>
                  <a:cubicBezTo>
                    <a:pt x="994" y="799"/>
                    <a:pt x="1036" y="626"/>
                    <a:pt x="1144" y="453"/>
                  </a:cubicBezTo>
                  <a:cubicBezTo>
                    <a:pt x="1188" y="388"/>
                    <a:pt x="1253" y="302"/>
                    <a:pt x="1339" y="237"/>
                  </a:cubicBezTo>
                  <a:cubicBezTo>
                    <a:pt x="1382" y="215"/>
                    <a:pt x="1403" y="194"/>
                    <a:pt x="1447" y="172"/>
                  </a:cubicBezTo>
                  <a:cubicBezTo>
                    <a:pt x="1490" y="151"/>
                    <a:pt x="1533" y="129"/>
                    <a:pt x="1598" y="129"/>
                  </a:cubicBezTo>
                  <a:cubicBezTo>
                    <a:pt x="1533" y="129"/>
                    <a:pt x="1490" y="151"/>
                    <a:pt x="1468" y="172"/>
                  </a:cubicBezTo>
                  <a:cubicBezTo>
                    <a:pt x="1426" y="194"/>
                    <a:pt x="1382" y="215"/>
                    <a:pt x="1339" y="259"/>
                  </a:cubicBezTo>
                  <a:cubicBezTo>
                    <a:pt x="1317" y="280"/>
                    <a:pt x="1274" y="324"/>
                    <a:pt x="1253" y="345"/>
                  </a:cubicBezTo>
                  <a:cubicBezTo>
                    <a:pt x="1209" y="388"/>
                    <a:pt x="1188" y="432"/>
                    <a:pt x="1166" y="474"/>
                  </a:cubicBezTo>
                  <a:cubicBezTo>
                    <a:pt x="1058" y="626"/>
                    <a:pt x="1015" y="820"/>
                    <a:pt x="971" y="993"/>
                  </a:cubicBezTo>
                  <a:cubicBezTo>
                    <a:pt x="929" y="1188"/>
                    <a:pt x="907" y="1382"/>
                    <a:pt x="864" y="1555"/>
                  </a:cubicBezTo>
                  <a:cubicBezTo>
                    <a:pt x="842" y="1641"/>
                    <a:pt x="821" y="1749"/>
                    <a:pt x="777" y="1835"/>
                  </a:cubicBezTo>
                  <a:cubicBezTo>
                    <a:pt x="734" y="1922"/>
                    <a:pt x="691" y="1987"/>
                    <a:pt x="648" y="2073"/>
                  </a:cubicBezTo>
                  <a:cubicBezTo>
                    <a:pt x="734" y="1922"/>
                    <a:pt x="799" y="1728"/>
                    <a:pt x="842" y="1555"/>
                  </a:cubicBezTo>
                  <a:cubicBezTo>
                    <a:pt x="885" y="1361"/>
                    <a:pt x="907" y="1188"/>
                    <a:pt x="950" y="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3620090" y="3724857"/>
              <a:ext cx="450327" cy="349391"/>
            </a:xfrm>
            <a:custGeom>
              <a:avLst/>
              <a:gdLst>
                <a:gd name="T0" fmla="*/ 648 w 1534"/>
                <a:gd name="T1" fmla="*/ 907 h 1189"/>
                <a:gd name="T2" fmla="*/ 648 w 1534"/>
                <a:gd name="T3" fmla="*/ 907 h 1189"/>
                <a:gd name="T4" fmla="*/ 389 w 1534"/>
                <a:gd name="T5" fmla="*/ 1188 h 1189"/>
                <a:gd name="T6" fmla="*/ 1533 w 1534"/>
                <a:gd name="T7" fmla="*/ 0 h 1189"/>
                <a:gd name="T8" fmla="*/ 0 w 1534"/>
                <a:gd name="T9" fmla="*/ 929 h 1189"/>
                <a:gd name="T10" fmla="*/ 648 w 1534"/>
                <a:gd name="T11" fmla="*/ 907 h 1189"/>
                <a:gd name="T12" fmla="*/ 626 w 1534"/>
                <a:gd name="T13" fmla="*/ 777 h 1189"/>
                <a:gd name="T14" fmla="*/ 626 w 1534"/>
                <a:gd name="T15" fmla="*/ 777 h 1189"/>
                <a:gd name="T16" fmla="*/ 864 w 1534"/>
                <a:gd name="T17" fmla="*/ 648 h 1189"/>
                <a:gd name="T18" fmla="*/ 1080 w 1534"/>
                <a:gd name="T19" fmla="*/ 518 h 1189"/>
                <a:gd name="T20" fmla="*/ 1274 w 1534"/>
                <a:gd name="T21" fmla="*/ 345 h 1189"/>
                <a:gd name="T22" fmla="*/ 1101 w 1534"/>
                <a:gd name="T23" fmla="*/ 518 h 1189"/>
                <a:gd name="T24" fmla="*/ 885 w 1534"/>
                <a:gd name="T25" fmla="*/ 670 h 1189"/>
                <a:gd name="T26" fmla="*/ 626 w 1534"/>
                <a:gd name="T27" fmla="*/ 799 h 1189"/>
                <a:gd name="T28" fmla="*/ 367 w 1534"/>
                <a:gd name="T29" fmla="*/ 864 h 1189"/>
                <a:gd name="T30" fmla="*/ 626 w 1534"/>
                <a:gd name="T31" fmla="*/ 777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89">
                  <a:moveTo>
                    <a:pt x="648" y="907"/>
                  </a:moveTo>
                  <a:lnTo>
                    <a:pt x="648" y="907"/>
                  </a:lnTo>
                  <a:cubicBezTo>
                    <a:pt x="605" y="994"/>
                    <a:pt x="410" y="1166"/>
                    <a:pt x="389" y="1188"/>
                  </a:cubicBezTo>
                  <a:cubicBezTo>
                    <a:pt x="821" y="1123"/>
                    <a:pt x="1361" y="345"/>
                    <a:pt x="1533" y="0"/>
                  </a:cubicBezTo>
                  <a:cubicBezTo>
                    <a:pt x="1123" y="453"/>
                    <a:pt x="583" y="777"/>
                    <a:pt x="0" y="929"/>
                  </a:cubicBezTo>
                  <a:cubicBezTo>
                    <a:pt x="194" y="1037"/>
                    <a:pt x="475" y="1015"/>
                    <a:pt x="648" y="907"/>
                  </a:cubicBezTo>
                  <a:close/>
                  <a:moveTo>
                    <a:pt x="626" y="777"/>
                  </a:moveTo>
                  <a:lnTo>
                    <a:pt x="626" y="777"/>
                  </a:lnTo>
                  <a:cubicBezTo>
                    <a:pt x="712" y="735"/>
                    <a:pt x="799" y="712"/>
                    <a:pt x="864" y="648"/>
                  </a:cubicBezTo>
                  <a:cubicBezTo>
                    <a:pt x="950" y="605"/>
                    <a:pt x="1015" y="562"/>
                    <a:pt x="1080" y="518"/>
                  </a:cubicBezTo>
                  <a:cubicBezTo>
                    <a:pt x="1144" y="453"/>
                    <a:pt x="1209" y="389"/>
                    <a:pt x="1274" y="345"/>
                  </a:cubicBezTo>
                  <a:cubicBezTo>
                    <a:pt x="1231" y="410"/>
                    <a:pt x="1166" y="475"/>
                    <a:pt x="1101" y="518"/>
                  </a:cubicBezTo>
                  <a:cubicBezTo>
                    <a:pt x="1037" y="583"/>
                    <a:pt x="950" y="626"/>
                    <a:pt x="885" y="670"/>
                  </a:cubicBezTo>
                  <a:cubicBezTo>
                    <a:pt x="799" y="712"/>
                    <a:pt x="712" y="756"/>
                    <a:pt x="626" y="799"/>
                  </a:cubicBezTo>
                  <a:cubicBezTo>
                    <a:pt x="562" y="821"/>
                    <a:pt x="453" y="842"/>
                    <a:pt x="367" y="864"/>
                  </a:cubicBezTo>
                  <a:cubicBezTo>
                    <a:pt x="453" y="842"/>
                    <a:pt x="540" y="821"/>
                    <a:pt x="626" y="7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4317578" y="3609688"/>
              <a:ext cx="216106" cy="240691"/>
            </a:xfrm>
            <a:custGeom>
              <a:avLst/>
              <a:gdLst>
                <a:gd name="T0" fmla="*/ 734 w 735"/>
                <a:gd name="T1" fmla="*/ 0 h 822"/>
                <a:gd name="T2" fmla="*/ 734 w 735"/>
                <a:gd name="T3" fmla="*/ 0 h 822"/>
                <a:gd name="T4" fmla="*/ 216 w 735"/>
                <a:gd name="T5" fmla="*/ 692 h 822"/>
                <a:gd name="T6" fmla="*/ 734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734" y="0"/>
                  </a:moveTo>
                  <a:lnTo>
                    <a:pt x="734" y="0"/>
                  </a:lnTo>
                  <a:cubicBezTo>
                    <a:pt x="734" y="0"/>
                    <a:pt x="432" y="821"/>
                    <a:pt x="216" y="692"/>
                  </a:cubicBezTo>
                  <a:cubicBezTo>
                    <a:pt x="0" y="562"/>
                    <a:pt x="734" y="0"/>
                    <a:pt x="73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4481923" y="3635568"/>
              <a:ext cx="152696" cy="221281"/>
            </a:xfrm>
            <a:custGeom>
              <a:avLst/>
              <a:gdLst>
                <a:gd name="T0" fmla="*/ 258 w 519"/>
                <a:gd name="T1" fmla="*/ 755 h 756"/>
                <a:gd name="T2" fmla="*/ 258 w 519"/>
                <a:gd name="T3" fmla="*/ 755 h 756"/>
                <a:gd name="T4" fmla="*/ 258 w 519"/>
                <a:gd name="T5" fmla="*/ 0 h 756"/>
                <a:gd name="T6" fmla="*/ 258 w 519"/>
                <a:gd name="T7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6">
                  <a:moveTo>
                    <a:pt x="258" y="755"/>
                  </a:moveTo>
                  <a:lnTo>
                    <a:pt x="258" y="755"/>
                  </a:lnTo>
                  <a:cubicBezTo>
                    <a:pt x="0" y="755"/>
                    <a:pt x="258" y="0"/>
                    <a:pt x="258" y="0"/>
                  </a:cubicBezTo>
                  <a:cubicBezTo>
                    <a:pt x="258" y="0"/>
                    <a:pt x="518" y="755"/>
                    <a:pt x="258" y="7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5229878" y="3591571"/>
              <a:ext cx="417975" cy="247161"/>
            </a:xfrm>
            <a:custGeom>
              <a:avLst/>
              <a:gdLst>
                <a:gd name="T0" fmla="*/ 1425 w 1426"/>
                <a:gd name="T1" fmla="*/ 475 h 844"/>
                <a:gd name="T2" fmla="*/ 1425 w 1426"/>
                <a:gd name="T3" fmla="*/ 475 h 844"/>
                <a:gd name="T4" fmla="*/ 1231 w 1426"/>
                <a:gd name="T5" fmla="*/ 260 h 844"/>
                <a:gd name="T6" fmla="*/ 950 w 1426"/>
                <a:gd name="T7" fmla="*/ 281 h 844"/>
                <a:gd name="T8" fmla="*/ 972 w 1426"/>
                <a:gd name="T9" fmla="*/ 173 h 844"/>
                <a:gd name="T10" fmla="*/ 842 w 1426"/>
                <a:gd name="T11" fmla="*/ 130 h 844"/>
                <a:gd name="T12" fmla="*/ 713 w 1426"/>
                <a:gd name="T13" fmla="*/ 216 h 844"/>
                <a:gd name="T14" fmla="*/ 648 w 1426"/>
                <a:gd name="T15" fmla="*/ 43 h 844"/>
                <a:gd name="T16" fmla="*/ 475 w 1426"/>
                <a:gd name="T17" fmla="*/ 43 h 844"/>
                <a:gd name="T18" fmla="*/ 540 w 1426"/>
                <a:gd name="T19" fmla="*/ 475 h 844"/>
                <a:gd name="T20" fmla="*/ 194 w 1426"/>
                <a:gd name="T21" fmla="*/ 713 h 844"/>
                <a:gd name="T22" fmla="*/ 0 w 1426"/>
                <a:gd name="T23" fmla="*/ 692 h 844"/>
                <a:gd name="T24" fmla="*/ 410 w 1426"/>
                <a:gd name="T25" fmla="*/ 821 h 844"/>
                <a:gd name="T26" fmla="*/ 993 w 1426"/>
                <a:gd name="T27" fmla="*/ 648 h 844"/>
                <a:gd name="T28" fmla="*/ 1188 w 1426"/>
                <a:gd name="T29" fmla="*/ 497 h 844"/>
                <a:gd name="T30" fmla="*/ 1425 w 1426"/>
                <a:gd name="T31" fmla="*/ 475 h 844"/>
                <a:gd name="T32" fmla="*/ 1145 w 1426"/>
                <a:gd name="T33" fmla="*/ 367 h 844"/>
                <a:gd name="T34" fmla="*/ 1145 w 1426"/>
                <a:gd name="T35" fmla="*/ 367 h 844"/>
                <a:gd name="T36" fmla="*/ 972 w 1426"/>
                <a:gd name="T37" fmla="*/ 497 h 844"/>
                <a:gd name="T38" fmla="*/ 821 w 1426"/>
                <a:gd name="T39" fmla="*/ 627 h 844"/>
                <a:gd name="T40" fmla="*/ 648 w 1426"/>
                <a:gd name="T41" fmla="*/ 713 h 844"/>
                <a:gd name="T42" fmla="*/ 432 w 1426"/>
                <a:gd name="T43" fmla="*/ 734 h 844"/>
                <a:gd name="T44" fmla="*/ 626 w 1426"/>
                <a:gd name="T45" fmla="*/ 713 h 844"/>
                <a:gd name="T46" fmla="*/ 756 w 1426"/>
                <a:gd name="T47" fmla="*/ 648 h 844"/>
                <a:gd name="T48" fmla="*/ 821 w 1426"/>
                <a:gd name="T49" fmla="*/ 540 h 844"/>
                <a:gd name="T50" fmla="*/ 886 w 1426"/>
                <a:gd name="T51" fmla="*/ 367 h 844"/>
                <a:gd name="T52" fmla="*/ 842 w 1426"/>
                <a:gd name="T53" fmla="*/ 562 h 844"/>
                <a:gd name="T54" fmla="*/ 821 w 1426"/>
                <a:gd name="T55" fmla="*/ 584 h 844"/>
                <a:gd name="T56" fmla="*/ 972 w 1426"/>
                <a:gd name="T57" fmla="*/ 475 h 844"/>
                <a:gd name="T58" fmla="*/ 1145 w 1426"/>
                <a:gd name="T59" fmla="*/ 367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425" y="475"/>
                  </a:moveTo>
                  <a:lnTo>
                    <a:pt x="1425" y="475"/>
                  </a:lnTo>
                  <a:cubicBezTo>
                    <a:pt x="1382" y="389"/>
                    <a:pt x="1317" y="302"/>
                    <a:pt x="1231" y="260"/>
                  </a:cubicBezTo>
                  <a:cubicBezTo>
                    <a:pt x="1145" y="238"/>
                    <a:pt x="1037" y="238"/>
                    <a:pt x="950" y="281"/>
                  </a:cubicBezTo>
                  <a:cubicBezTo>
                    <a:pt x="972" y="260"/>
                    <a:pt x="993" y="195"/>
                    <a:pt x="972" y="173"/>
                  </a:cubicBezTo>
                  <a:cubicBezTo>
                    <a:pt x="928" y="130"/>
                    <a:pt x="886" y="130"/>
                    <a:pt x="842" y="130"/>
                  </a:cubicBezTo>
                  <a:cubicBezTo>
                    <a:pt x="778" y="152"/>
                    <a:pt x="756" y="195"/>
                    <a:pt x="713" y="216"/>
                  </a:cubicBezTo>
                  <a:cubicBezTo>
                    <a:pt x="734" y="152"/>
                    <a:pt x="713" y="87"/>
                    <a:pt x="648" y="43"/>
                  </a:cubicBezTo>
                  <a:cubicBezTo>
                    <a:pt x="605" y="0"/>
                    <a:pt x="519" y="0"/>
                    <a:pt x="475" y="43"/>
                  </a:cubicBezTo>
                  <a:cubicBezTo>
                    <a:pt x="561" y="152"/>
                    <a:pt x="605" y="325"/>
                    <a:pt x="540" y="475"/>
                  </a:cubicBezTo>
                  <a:cubicBezTo>
                    <a:pt x="496" y="605"/>
                    <a:pt x="346" y="713"/>
                    <a:pt x="194" y="713"/>
                  </a:cubicBezTo>
                  <a:cubicBezTo>
                    <a:pt x="129" y="713"/>
                    <a:pt x="64" y="713"/>
                    <a:pt x="0" y="692"/>
                  </a:cubicBezTo>
                  <a:cubicBezTo>
                    <a:pt x="129" y="778"/>
                    <a:pt x="259" y="821"/>
                    <a:pt x="410" y="821"/>
                  </a:cubicBezTo>
                  <a:cubicBezTo>
                    <a:pt x="605" y="843"/>
                    <a:pt x="821" y="778"/>
                    <a:pt x="993" y="648"/>
                  </a:cubicBezTo>
                  <a:cubicBezTo>
                    <a:pt x="1058" y="605"/>
                    <a:pt x="1123" y="540"/>
                    <a:pt x="1188" y="497"/>
                  </a:cubicBezTo>
                  <a:cubicBezTo>
                    <a:pt x="1253" y="454"/>
                    <a:pt x="1339" y="454"/>
                    <a:pt x="1425" y="475"/>
                  </a:cubicBezTo>
                  <a:close/>
                  <a:moveTo>
                    <a:pt x="1145" y="367"/>
                  </a:moveTo>
                  <a:lnTo>
                    <a:pt x="1145" y="367"/>
                  </a:lnTo>
                  <a:cubicBezTo>
                    <a:pt x="1080" y="411"/>
                    <a:pt x="1037" y="432"/>
                    <a:pt x="972" y="497"/>
                  </a:cubicBezTo>
                  <a:cubicBezTo>
                    <a:pt x="928" y="540"/>
                    <a:pt x="886" y="584"/>
                    <a:pt x="821" y="627"/>
                  </a:cubicBezTo>
                  <a:cubicBezTo>
                    <a:pt x="778" y="670"/>
                    <a:pt x="713" y="713"/>
                    <a:pt x="648" y="713"/>
                  </a:cubicBezTo>
                  <a:cubicBezTo>
                    <a:pt x="561" y="734"/>
                    <a:pt x="496" y="734"/>
                    <a:pt x="432" y="734"/>
                  </a:cubicBezTo>
                  <a:cubicBezTo>
                    <a:pt x="496" y="734"/>
                    <a:pt x="561" y="734"/>
                    <a:pt x="626" y="713"/>
                  </a:cubicBezTo>
                  <a:cubicBezTo>
                    <a:pt x="669" y="692"/>
                    <a:pt x="713" y="670"/>
                    <a:pt x="756" y="648"/>
                  </a:cubicBezTo>
                  <a:cubicBezTo>
                    <a:pt x="778" y="627"/>
                    <a:pt x="799" y="584"/>
                    <a:pt x="821" y="540"/>
                  </a:cubicBezTo>
                  <a:cubicBezTo>
                    <a:pt x="864" y="497"/>
                    <a:pt x="886" y="432"/>
                    <a:pt x="886" y="367"/>
                  </a:cubicBezTo>
                  <a:cubicBezTo>
                    <a:pt x="907" y="432"/>
                    <a:pt x="886" y="497"/>
                    <a:pt x="842" y="562"/>
                  </a:cubicBezTo>
                  <a:cubicBezTo>
                    <a:pt x="842" y="562"/>
                    <a:pt x="842" y="584"/>
                    <a:pt x="821" y="584"/>
                  </a:cubicBezTo>
                  <a:cubicBezTo>
                    <a:pt x="886" y="562"/>
                    <a:pt x="928" y="519"/>
                    <a:pt x="972" y="475"/>
                  </a:cubicBezTo>
                  <a:cubicBezTo>
                    <a:pt x="1015" y="432"/>
                    <a:pt x="1080" y="389"/>
                    <a:pt x="1145" y="3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5039654" y="3552749"/>
              <a:ext cx="931710" cy="406330"/>
            </a:xfrm>
            <a:custGeom>
              <a:avLst/>
              <a:gdLst>
                <a:gd name="T0" fmla="*/ 3131 w 3176"/>
                <a:gd name="T1" fmla="*/ 172 h 1383"/>
                <a:gd name="T2" fmla="*/ 3131 w 3176"/>
                <a:gd name="T3" fmla="*/ 172 h 1383"/>
                <a:gd name="T4" fmla="*/ 3110 w 3176"/>
                <a:gd name="T5" fmla="*/ 86 h 1383"/>
                <a:gd name="T6" fmla="*/ 2981 w 3176"/>
                <a:gd name="T7" fmla="*/ 108 h 1383"/>
                <a:gd name="T8" fmla="*/ 2959 w 3176"/>
                <a:gd name="T9" fmla="*/ 216 h 1383"/>
                <a:gd name="T10" fmla="*/ 2570 w 3176"/>
                <a:gd name="T11" fmla="*/ 454 h 1383"/>
                <a:gd name="T12" fmla="*/ 2117 w 3176"/>
                <a:gd name="T13" fmla="*/ 1188 h 1383"/>
                <a:gd name="T14" fmla="*/ 2138 w 3176"/>
                <a:gd name="T15" fmla="*/ 1036 h 1383"/>
                <a:gd name="T16" fmla="*/ 1944 w 3176"/>
                <a:gd name="T17" fmla="*/ 972 h 1383"/>
                <a:gd name="T18" fmla="*/ 1749 w 3176"/>
                <a:gd name="T19" fmla="*/ 1015 h 1383"/>
                <a:gd name="T20" fmla="*/ 1555 w 3176"/>
                <a:gd name="T21" fmla="*/ 1080 h 1383"/>
                <a:gd name="T22" fmla="*/ 1123 w 3176"/>
                <a:gd name="T23" fmla="*/ 1058 h 1383"/>
                <a:gd name="T24" fmla="*/ 0 w 3176"/>
                <a:gd name="T25" fmla="*/ 454 h 1383"/>
                <a:gd name="T26" fmla="*/ 1641 w 3176"/>
                <a:gd name="T27" fmla="*/ 1339 h 1383"/>
                <a:gd name="T28" fmla="*/ 2722 w 3176"/>
                <a:gd name="T29" fmla="*/ 1101 h 1383"/>
                <a:gd name="T30" fmla="*/ 3131 w 3176"/>
                <a:gd name="T31" fmla="*/ 172 h 1383"/>
                <a:gd name="T32" fmla="*/ 3089 w 3176"/>
                <a:gd name="T33" fmla="*/ 194 h 1383"/>
                <a:gd name="T34" fmla="*/ 3089 w 3176"/>
                <a:gd name="T35" fmla="*/ 194 h 1383"/>
                <a:gd name="T36" fmla="*/ 3067 w 3176"/>
                <a:gd name="T37" fmla="*/ 518 h 1383"/>
                <a:gd name="T38" fmla="*/ 2916 w 3176"/>
                <a:gd name="T39" fmla="*/ 821 h 1383"/>
                <a:gd name="T40" fmla="*/ 2678 w 3176"/>
                <a:gd name="T41" fmla="*/ 1058 h 1383"/>
                <a:gd name="T42" fmla="*/ 2376 w 3176"/>
                <a:gd name="T43" fmla="*/ 1209 h 1383"/>
                <a:gd name="T44" fmla="*/ 2657 w 3176"/>
                <a:gd name="T45" fmla="*/ 1036 h 1383"/>
                <a:gd name="T46" fmla="*/ 2894 w 3176"/>
                <a:gd name="T47" fmla="*/ 799 h 1383"/>
                <a:gd name="T48" fmla="*/ 3045 w 3176"/>
                <a:gd name="T49" fmla="*/ 518 h 1383"/>
                <a:gd name="T50" fmla="*/ 3089 w 3176"/>
                <a:gd name="T51" fmla="*/ 194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83">
                  <a:moveTo>
                    <a:pt x="3131" y="172"/>
                  </a:moveTo>
                  <a:lnTo>
                    <a:pt x="3131" y="172"/>
                  </a:lnTo>
                  <a:cubicBezTo>
                    <a:pt x="3131" y="151"/>
                    <a:pt x="3131" y="108"/>
                    <a:pt x="3110" y="86"/>
                  </a:cubicBezTo>
                  <a:cubicBezTo>
                    <a:pt x="3067" y="43"/>
                    <a:pt x="3002" y="65"/>
                    <a:pt x="2981" y="108"/>
                  </a:cubicBezTo>
                  <a:cubicBezTo>
                    <a:pt x="2959" y="151"/>
                    <a:pt x="2981" y="194"/>
                    <a:pt x="2959" y="216"/>
                  </a:cubicBezTo>
                  <a:cubicBezTo>
                    <a:pt x="2851" y="0"/>
                    <a:pt x="2613" y="194"/>
                    <a:pt x="2570" y="454"/>
                  </a:cubicBezTo>
                  <a:cubicBezTo>
                    <a:pt x="2505" y="756"/>
                    <a:pt x="2376" y="1015"/>
                    <a:pt x="2117" y="1188"/>
                  </a:cubicBezTo>
                  <a:cubicBezTo>
                    <a:pt x="2181" y="1145"/>
                    <a:pt x="2181" y="1080"/>
                    <a:pt x="2138" y="1036"/>
                  </a:cubicBezTo>
                  <a:cubicBezTo>
                    <a:pt x="2073" y="972"/>
                    <a:pt x="2008" y="972"/>
                    <a:pt x="1944" y="972"/>
                  </a:cubicBezTo>
                  <a:cubicBezTo>
                    <a:pt x="1879" y="993"/>
                    <a:pt x="1814" y="1015"/>
                    <a:pt x="1749" y="1015"/>
                  </a:cubicBezTo>
                  <a:cubicBezTo>
                    <a:pt x="1685" y="1036"/>
                    <a:pt x="1620" y="1058"/>
                    <a:pt x="1555" y="1080"/>
                  </a:cubicBezTo>
                  <a:cubicBezTo>
                    <a:pt x="1404" y="1080"/>
                    <a:pt x="1274" y="1080"/>
                    <a:pt x="1123" y="1058"/>
                  </a:cubicBezTo>
                  <a:cubicBezTo>
                    <a:pt x="712" y="1015"/>
                    <a:pt x="259" y="799"/>
                    <a:pt x="0" y="454"/>
                  </a:cubicBezTo>
                  <a:cubicBezTo>
                    <a:pt x="410" y="993"/>
                    <a:pt x="950" y="1274"/>
                    <a:pt x="1641" y="1339"/>
                  </a:cubicBezTo>
                  <a:cubicBezTo>
                    <a:pt x="2008" y="1382"/>
                    <a:pt x="2419" y="1318"/>
                    <a:pt x="2722" y="1101"/>
                  </a:cubicBezTo>
                  <a:cubicBezTo>
                    <a:pt x="3045" y="886"/>
                    <a:pt x="3175" y="540"/>
                    <a:pt x="3131" y="172"/>
                  </a:cubicBezTo>
                  <a:close/>
                  <a:moveTo>
                    <a:pt x="3089" y="194"/>
                  </a:moveTo>
                  <a:lnTo>
                    <a:pt x="3089" y="194"/>
                  </a:lnTo>
                  <a:cubicBezTo>
                    <a:pt x="3089" y="302"/>
                    <a:pt x="3089" y="431"/>
                    <a:pt x="3067" y="518"/>
                  </a:cubicBezTo>
                  <a:cubicBezTo>
                    <a:pt x="3024" y="626"/>
                    <a:pt x="2981" y="734"/>
                    <a:pt x="2916" y="821"/>
                  </a:cubicBezTo>
                  <a:cubicBezTo>
                    <a:pt x="2851" y="907"/>
                    <a:pt x="2764" y="993"/>
                    <a:pt x="2678" y="1058"/>
                  </a:cubicBezTo>
                  <a:cubicBezTo>
                    <a:pt x="2592" y="1123"/>
                    <a:pt x="2484" y="1166"/>
                    <a:pt x="2376" y="1209"/>
                  </a:cubicBezTo>
                  <a:cubicBezTo>
                    <a:pt x="2484" y="1166"/>
                    <a:pt x="2570" y="1101"/>
                    <a:pt x="2657" y="1036"/>
                  </a:cubicBezTo>
                  <a:cubicBezTo>
                    <a:pt x="2743" y="972"/>
                    <a:pt x="2829" y="886"/>
                    <a:pt x="2894" y="799"/>
                  </a:cubicBezTo>
                  <a:cubicBezTo>
                    <a:pt x="2959" y="734"/>
                    <a:pt x="3002" y="626"/>
                    <a:pt x="3045" y="518"/>
                  </a:cubicBezTo>
                  <a:cubicBezTo>
                    <a:pt x="3067" y="410"/>
                    <a:pt x="3089" y="302"/>
                    <a:pt x="3089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5590915" y="3832263"/>
              <a:ext cx="399860" cy="190224"/>
            </a:xfrm>
            <a:custGeom>
              <a:avLst/>
              <a:gdLst>
                <a:gd name="T0" fmla="*/ 0 w 1362"/>
                <a:gd name="T1" fmla="*/ 454 h 649"/>
                <a:gd name="T2" fmla="*/ 0 w 1362"/>
                <a:gd name="T3" fmla="*/ 454 h 649"/>
                <a:gd name="T4" fmla="*/ 820 w 1362"/>
                <a:gd name="T5" fmla="*/ 432 h 649"/>
                <a:gd name="T6" fmla="*/ 950 w 1362"/>
                <a:gd name="T7" fmla="*/ 389 h 649"/>
                <a:gd name="T8" fmla="*/ 1080 w 1362"/>
                <a:gd name="T9" fmla="*/ 432 h 649"/>
                <a:gd name="T10" fmla="*/ 1145 w 1362"/>
                <a:gd name="T11" fmla="*/ 540 h 649"/>
                <a:gd name="T12" fmla="*/ 1015 w 1362"/>
                <a:gd name="T13" fmla="*/ 605 h 649"/>
                <a:gd name="T14" fmla="*/ 1275 w 1362"/>
                <a:gd name="T15" fmla="*/ 583 h 649"/>
                <a:gd name="T16" fmla="*/ 1317 w 1362"/>
                <a:gd name="T17" fmla="*/ 345 h 649"/>
                <a:gd name="T18" fmla="*/ 1102 w 1362"/>
                <a:gd name="T19" fmla="*/ 216 h 649"/>
                <a:gd name="T20" fmla="*/ 1166 w 1362"/>
                <a:gd name="T21" fmla="*/ 151 h 649"/>
                <a:gd name="T22" fmla="*/ 950 w 1362"/>
                <a:gd name="T23" fmla="*/ 195 h 649"/>
                <a:gd name="T24" fmla="*/ 0 w 1362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454"/>
                  </a:moveTo>
                  <a:lnTo>
                    <a:pt x="0" y="454"/>
                  </a:lnTo>
                  <a:cubicBezTo>
                    <a:pt x="281" y="518"/>
                    <a:pt x="540" y="518"/>
                    <a:pt x="820" y="432"/>
                  </a:cubicBezTo>
                  <a:cubicBezTo>
                    <a:pt x="864" y="410"/>
                    <a:pt x="907" y="410"/>
                    <a:pt x="950" y="389"/>
                  </a:cubicBezTo>
                  <a:cubicBezTo>
                    <a:pt x="993" y="389"/>
                    <a:pt x="1037" y="389"/>
                    <a:pt x="1080" y="432"/>
                  </a:cubicBezTo>
                  <a:cubicBezTo>
                    <a:pt x="1123" y="454"/>
                    <a:pt x="1145" y="497"/>
                    <a:pt x="1145" y="540"/>
                  </a:cubicBezTo>
                  <a:cubicBezTo>
                    <a:pt x="1123" y="583"/>
                    <a:pt x="1058" y="627"/>
                    <a:pt x="1015" y="605"/>
                  </a:cubicBezTo>
                  <a:cubicBezTo>
                    <a:pt x="1102" y="627"/>
                    <a:pt x="1210" y="648"/>
                    <a:pt x="1275" y="583"/>
                  </a:cubicBezTo>
                  <a:cubicBezTo>
                    <a:pt x="1339" y="518"/>
                    <a:pt x="1361" y="410"/>
                    <a:pt x="1317" y="345"/>
                  </a:cubicBezTo>
                  <a:cubicBezTo>
                    <a:pt x="1275" y="259"/>
                    <a:pt x="1188" y="216"/>
                    <a:pt x="1102" y="216"/>
                  </a:cubicBezTo>
                  <a:cubicBezTo>
                    <a:pt x="1123" y="195"/>
                    <a:pt x="1166" y="173"/>
                    <a:pt x="1166" y="151"/>
                  </a:cubicBezTo>
                  <a:cubicBezTo>
                    <a:pt x="1231" y="0"/>
                    <a:pt x="972" y="173"/>
                    <a:pt x="950" y="195"/>
                  </a:cubicBezTo>
                  <a:cubicBezTo>
                    <a:pt x="691" y="345"/>
                    <a:pt x="302" y="518"/>
                    <a:pt x="0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4595798" y="3541103"/>
              <a:ext cx="640550" cy="665138"/>
            </a:xfrm>
            <a:custGeom>
              <a:avLst/>
              <a:gdLst>
                <a:gd name="T0" fmla="*/ 2182 w 2183"/>
                <a:gd name="T1" fmla="*/ 1728 h 2268"/>
                <a:gd name="T2" fmla="*/ 2182 w 2183"/>
                <a:gd name="T3" fmla="*/ 1728 h 2268"/>
                <a:gd name="T4" fmla="*/ 1339 w 2183"/>
                <a:gd name="T5" fmla="*/ 691 h 2268"/>
                <a:gd name="T6" fmla="*/ 626 w 2183"/>
                <a:gd name="T7" fmla="*/ 43 h 2268"/>
                <a:gd name="T8" fmla="*/ 410 w 2183"/>
                <a:gd name="T9" fmla="*/ 0 h 2268"/>
                <a:gd name="T10" fmla="*/ 0 w 2183"/>
                <a:gd name="T11" fmla="*/ 43 h 2268"/>
                <a:gd name="T12" fmla="*/ 778 w 2183"/>
                <a:gd name="T13" fmla="*/ 302 h 2268"/>
                <a:gd name="T14" fmla="*/ 1015 w 2183"/>
                <a:gd name="T15" fmla="*/ 777 h 2268"/>
                <a:gd name="T16" fmla="*/ 886 w 2183"/>
                <a:gd name="T17" fmla="*/ 906 h 2268"/>
                <a:gd name="T18" fmla="*/ 734 w 2183"/>
                <a:gd name="T19" fmla="*/ 820 h 2268"/>
                <a:gd name="T20" fmla="*/ 821 w 2183"/>
                <a:gd name="T21" fmla="*/ 1015 h 2268"/>
                <a:gd name="T22" fmla="*/ 1037 w 2183"/>
                <a:gd name="T23" fmla="*/ 950 h 2268"/>
                <a:gd name="T24" fmla="*/ 778 w 2183"/>
                <a:gd name="T25" fmla="*/ 1663 h 2268"/>
                <a:gd name="T26" fmla="*/ 929 w 2183"/>
                <a:gd name="T27" fmla="*/ 1641 h 2268"/>
                <a:gd name="T28" fmla="*/ 799 w 2183"/>
                <a:gd name="T29" fmla="*/ 1922 h 2268"/>
                <a:gd name="T30" fmla="*/ 1123 w 2183"/>
                <a:gd name="T31" fmla="*/ 1749 h 2268"/>
                <a:gd name="T32" fmla="*/ 1663 w 2183"/>
                <a:gd name="T33" fmla="*/ 2267 h 2268"/>
                <a:gd name="T34" fmla="*/ 1771 w 2183"/>
                <a:gd name="T35" fmla="*/ 1620 h 2268"/>
                <a:gd name="T36" fmla="*/ 2182 w 2183"/>
                <a:gd name="T37" fmla="*/ 1728 h 2268"/>
                <a:gd name="T38" fmla="*/ 1339 w 2183"/>
                <a:gd name="T39" fmla="*/ 1555 h 2268"/>
                <a:gd name="T40" fmla="*/ 1339 w 2183"/>
                <a:gd name="T41" fmla="*/ 1555 h 2268"/>
                <a:gd name="T42" fmla="*/ 1555 w 2183"/>
                <a:gd name="T43" fmla="*/ 2073 h 2268"/>
                <a:gd name="T44" fmla="*/ 1425 w 2183"/>
                <a:gd name="T45" fmla="*/ 1835 h 2268"/>
                <a:gd name="T46" fmla="*/ 1318 w 2183"/>
                <a:gd name="T47" fmla="*/ 1555 h 2268"/>
                <a:gd name="T48" fmla="*/ 1210 w 2183"/>
                <a:gd name="T49" fmla="*/ 993 h 2268"/>
                <a:gd name="T50" fmla="*/ 1037 w 2183"/>
                <a:gd name="T51" fmla="*/ 474 h 2268"/>
                <a:gd name="T52" fmla="*/ 951 w 2183"/>
                <a:gd name="T53" fmla="*/ 345 h 2268"/>
                <a:gd name="T54" fmla="*/ 842 w 2183"/>
                <a:gd name="T55" fmla="*/ 259 h 2268"/>
                <a:gd name="T56" fmla="*/ 734 w 2183"/>
                <a:gd name="T57" fmla="*/ 172 h 2268"/>
                <a:gd name="T58" fmla="*/ 605 w 2183"/>
                <a:gd name="T59" fmla="*/ 129 h 2268"/>
                <a:gd name="T60" fmla="*/ 734 w 2183"/>
                <a:gd name="T61" fmla="*/ 172 h 2268"/>
                <a:gd name="T62" fmla="*/ 864 w 2183"/>
                <a:gd name="T63" fmla="*/ 237 h 2268"/>
                <a:gd name="T64" fmla="*/ 1058 w 2183"/>
                <a:gd name="T65" fmla="*/ 453 h 2268"/>
                <a:gd name="T66" fmla="*/ 1253 w 2183"/>
                <a:gd name="T67" fmla="*/ 993 h 2268"/>
                <a:gd name="T68" fmla="*/ 1339 w 2183"/>
                <a:gd name="T69" fmla="*/ 1555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68">
                  <a:moveTo>
                    <a:pt x="2182" y="1728"/>
                  </a:moveTo>
                  <a:lnTo>
                    <a:pt x="2182" y="1728"/>
                  </a:lnTo>
                  <a:cubicBezTo>
                    <a:pt x="1771" y="1555"/>
                    <a:pt x="1512" y="1079"/>
                    <a:pt x="1339" y="691"/>
                  </a:cubicBezTo>
                  <a:cubicBezTo>
                    <a:pt x="1188" y="367"/>
                    <a:pt x="951" y="129"/>
                    <a:pt x="626" y="43"/>
                  </a:cubicBezTo>
                  <a:cubicBezTo>
                    <a:pt x="562" y="21"/>
                    <a:pt x="475" y="0"/>
                    <a:pt x="410" y="0"/>
                  </a:cubicBezTo>
                  <a:cubicBezTo>
                    <a:pt x="259" y="0"/>
                    <a:pt x="130" y="43"/>
                    <a:pt x="0" y="43"/>
                  </a:cubicBezTo>
                  <a:cubicBezTo>
                    <a:pt x="281" y="43"/>
                    <a:pt x="583" y="108"/>
                    <a:pt x="778" y="302"/>
                  </a:cubicBezTo>
                  <a:cubicBezTo>
                    <a:pt x="907" y="410"/>
                    <a:pt x="1080" y="604"/>
                    <a:pt x="1015" y="777"/>
                  </a:cubicBezTo>
                  <a:cubicBezTo>
                    <a:pt x="993" y="842"/>
                    <a:pt x="951" y="885"/>
                    <a:pt x="886" y="906"/>
                  </a:cubicBezTo>
                  <a:cubicBezTo>
                    <a:pt x="821" y="929"/>
                    <a:pt x="734" y="885"/>
                    <a:pt x="734" y="820"/>
                  </a:cubicBezTo>
                  <a:cubicBezTo>
                    <a:pt x="713" y="885"/>
                    <a:pt x="756" y="993"/>
                    <a:pt x="821" y="1015"/>
                  </a:cubicBezTo>
                  <a:cubicBezTo>
                    <a:pt x="907" y="1058"/>
                    <a:pt x="993" y="1015"/>
                    <a:pt x="1037" y="950"/>
                  </a:cubicBezTo>
                  <a:cubicBezTo>
                    <a:pt x="1058" y="1231"/>
                    <a:pt x="951" y="1447"/>
                    <a:pt x="778" y="1663"/>
                  </a:cubicBezTo>
                  <a:cubicBezTo>
                    <a:pt x="778" y="1663"/>
                    <a:pt x="864" y="1663"/>
                    <a:pt x="929" y="1641"/>
                  </a:cubicBezTo>
                  <a:cubicBezTo>
                    <a:pt x="929" y="1641"/>
                    <a:pt x="907" y="1749"/>
                    <a:pt x="799" y="1922"/>
                  </a:cubicBezTo>
                  <a:cubicBezTo>
                    <a:pt x="951" y="1857"/>
                    <a:pt x="993" y="1857"/>
                    <a:pt x="1123" y="1749"/>
                  </a:cubicBezTo>
                  <a:cubicBezTo>
                    <a:pt x="1101" y="2138"/>
                    <a:pt x="1512" y="2030"/>
                    <a:pt x="1663" y="2267"/>
                  </a:cubicBezTo>
                  <a:cubicBezTo>
                    <a:pt x="1512" y="2052"/>
                    <a:pt x="1944" y="1792"/>
                    <a:pt x="1771" y="1620"/>
                  </a:cubicBezTo>
                  <a:cubicBezTo>
                    <a:pt x="1901" y="1684"/>
                    <a:pt x="2030" y="1749"/>
                    <a:pt x="2182" y="1728"/>
                  </a:cubicBezTo>
                  <a:close/>
                  <a:moveTo>
                    <a:pt x="1339" y="1555"/>
                  </a:moveTo>
                  <a:lnTo>
                    <a:pt x="1339" y="1555"/>
                  </a:lnTo>
                  <a:cubicBezTo>
                    <a:pt x="1383" y="1728"/>
                    <a:pt x="1469" y="1922"/>
                    <a:pt x="1555" y="2073"/>
                  </a:cubicBezTo>
                  <a:cubicBezTo>
                    <a:pt x="1512" y="1987"/>
                    <a:pt x="1469" y="1922"/>
                    <a:pt x="1425" y="1835"/>
                  </a:cubicBezTo>
                  <a:cubicBezTo>
                    <a:pt x="1383" y="1749"/>
                    <a:pt x="1339" y="1641"/>
                    <a:pt x="1318" y="1555"/>
                  </a:cubicBezTo>
                  <a:cubicBezTo>
                    <a:pt x="1274" y="1382"/>
                    <a:pt x="1253" y="1188"/>
                    <a:pt x="1210" y="993"/>
                  </a:cubicBezTo>
                  <a:cubicBezTo>
                    <a:pt x="1188" y="820"/>
                    <a:pt x="1123" y="626"/>
                    <a:pt x="1037" y="474"/>
                  </a:cubicBezTo>
                  <a:cubicBezTo>
                    <a:pt x="1015" y="432"/>
                    <a:pt x="972" y="388"/>
                    <a:pt x="951" y="345"/>
                  </a:cubicBezTo>
                  <a:cubicBezTo>
                    <a:pt x="929" y="324"/>
                    <a:pt x="886" y="280"/>
                    <a:pt x="842" y="259"/>
                  </a:cubicBezTo>
                  <a:cubicBezTo>
                    <a:pt x="821" y="215"/>
                    <a:pt x="778" y="194"/>
                    <a:pt x="734" y="172"/>
                  </a:cubicBezTo>
                  <a:cubicBezTo>
                    <a:pt x="691" y="151"/>
                    <a:pt x="648" y="129"/>
                    <a:pt x="605" y="129"/>
                  </a:cubicBezTo>
                  <a:cubicBezTo>
                    <a:pt x="648" y="129"/>
                    <a:pt x="691" y="151"/>
                    <a:pt x="734" y="172"/>
                  </a:cubicBezTo>
                  <a:cubicBezTo>
                    <a:pt x="778" y="194"/>
                    <a:pt x="821" y="215"/>
                    <a:pt x="864" y="237"/>
                  </a:cubicBezTo>
                  <a:cubicBezTo>
                    <a:pt x="929" y="302"/>
                    <a:pt x="993" y="388"/>
                    <a:pt x="1058" y="453"/>
                  </a:cubicBezTo>
                  <a:cubicBezTo>
                    <a:pt x="1145" y="626"/>
                    <a:pt x="1210" y="799"/>
                    <a:pt x="1253" y="993"/>
                  </a:cubicBezTo>
                  <a:cubicBezTo>
                    <a:pt x="1274" y="1188"/>
                    <a:pt x="1296" y="1361"/>
                    <a:pt x="1339" y="1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5039654" y="3724857"/>
              <a:ext cx="456797" cy="349391"/>
            </a:xfrm>
            <a:custGeom>
              <a:avLst/>
              <a:gdLst>
                <a:gd name="T0" fmla="*/ 1555 w 1556"/>
                <a:gd name="T1" fmla="*/ 929 h 1189"/>
                <a:gd name="T2" fmla="*/ 1555 w 1556"/>
                <a:gd name="T3" fmla="*/ 929 h 1189"/>
                <a:gd name="T4" fmla="*/ 0 w 1556"/>
                <a:gd name="T5" fmla="*/ 0 h 1189"/>
                <a:gd name="T6" fmla="*/ 1144 w 1556"/>
                <a:gd name="T7" fmla="*/ 1188 h 1189"/>
                <a:gd name="T8" fmla="*/ 907 w 1556"/>
                <a:gd name="T9" fmla="*/ 907 h 1189"/>
                <a:gd name="T10" fmla="*/ 1555 w 1556"/>
                <a:gd name="T11" fmla="*/ 929 h 1189"/>
                <a:gd name="T12" fmla="*/ 1167 w 1556"/>
                <a:gd name="T13" fmla="*/ 864 h 1189"/>
                <a:gd name="T14" fmla="*/ 1167 w 1556"/>
                <a:gd name="T15" fmla="*/ 864 h 1189"/>
                <a:gd name="T16" fmla="*/ 907 w 1556"/>
                <a:gd name="T17" fmla="*/ 799 h 1189"/>
                <a:gd name="T18" fmla="*/ 670 w 1556"/>
                <a:gd name="T19" fmla="*/ 670 h 1189"/>
                <a:gd name="T20" fmla="*/ 453 w 1556"/>
                <a:gd name="T21" fmla="*/ 518 h 1189"/>
                <a:gd name="T22" fmla="*/ 259 w 1556"/>
                <a:gd name="T23" fmla="*/ 345 h 1189"/>
                <a:gd name="T24" fmla="*/ 453 w 1556"/>
                <a:gd name="T25" fmla="*/ 518 h 1189"/>
                <a:gd name="T26" fmla="*/ 670 w 1556"/>
                <a:gd name="T27" fmla="*/ 648 h 1189"/>
                <a:gd name="T28" fmla="*/ 929 w 1556"/>
                <a:gd name="T29" fmla="*/ 777 h 1189"/>
                <a:gd name="T30" fmla="*/ 1167 w 1556"/>
                <a:gd name="T31" fmla="*/ 864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89">
                  <a:moveTo>
                    <a:pt x="1555" y="929"/>
                  </a:moveTo>
                  <a:lnTo>
                    <a:pt x="1555" y="929"/>
                  </a:lnTo>
                  <a:cubicBezTo>
                    <a:pt x="950" y="777"/>
                    <a:pt x="410" y="453"/>
                    <a:pt x="0" y="0"/>
                  </a:cubicBezTo>
                  <a:cubicBezTo>
                    <a:pt x="173" y="345"/>
                    <a:pt x="712" y="1123"/>
                    <a:pt x="1144" y="1188"/>
                  </a:cubicBezTo>
                  <a:cubicBezTo>
                    <a:pt x="1144" y="1166"/>
                    <a:pt x="950" y="994"/>
                    <a:pt x="907" y="907"/>
                  </a:cubicBezTo>
                  <a:cubicBezTo>
                    <a:pt x="1080" y="1015"/>
                    <a:pt x="1361" y="1037"/>
                    <a:pt x="1555" y="929"/>
                  </a:cubicBezTo>
                  <a:close/>
                  <a:moveTo>
                    <a:pt x="1167" y="864"/>
                  </a:moveTo>
                  <a:lnTo>
                    <a:pt x="1167" y="864"/>
                  </a:lnTo>
                  <a:cubicBezTo>
                    <a:pt x="1080" y="842"/>
                    <a:pt x="994" y="821"/>
                    <a:pt x="907" y="799"/>
                  </a:cubicBezTo>
                  <a:cubicBezTo>
                    <a:pt x="821" y="756"/>
                    <a:pt x="735" y="712"/>
                    <a:pt x="670" y="670"/>
                  </a:cubicBezTo>
                  <a:cubicBezTo>
                    <a:pt x="583" y="626"/>
                    <a:pt x="518" y="583"/>
                    <a:pt x="453" y="518"/>
                  </a:cubicBezTo>
                  <a:cubicBezTo>
                    <a:pt x="389" y="475"/>
                    <a:pt x="324" y="410"/>
                    <a:pt x="259" y="345"/>
                  </a:cubicBezTo>
                  <a:cubicBezTo>
                    <a:pt x="324" y="389"/>
                    <a:pt x="389" y="453"/>
                    <a:pt x="453" y="518"/>
                  </a:cubicBezTo>
                  <a:cubicBezTo>
                    <a:pt x="540" y="562"/>
                    <a:pt x="605" y="605"/>
                    <a:pt x="670" y="648"/>
                  </a:cubicBezTo>
                  <a:cubicBezTo>
                    <a:pt x="756" y="712"/>
                    <a:pt x="842" y="735"/>
                    <a:pt x="929" y="777"/>
                  </a:cubicBezTo>
                  <a:cubicBezTo>
                    <a:pt x="994" y="821"/>
                    <a:pt x="1080" y="842"/>
                    <a:pt x="1167" y="8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4584151" y="3609688"/>
              <a:ext cx="216106" cy="240691"/>
            </a:xfrm>
            <a:custGeom>
              <a:avLst/>
              <a:gdLst>
                <a:gd name="T0" fmla="*/ 0 w 735"/>
                <a:gd name="T1" fmla="*/ 0 h 822"/>
                <a:gd name="T2" fmla="*/ 0 w 735"/>
                <a:gd name="T3" fmla="*/ 0 h 822"/>
                <a:gd name="T4" fmla="*/ 518 w 735"/>
                <a:gd name="T5" fmla="*/ 692 h 822"/>
                <a:gd name="T6" fmla="*/ 0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02" y="821"/>
                    <a:pt x="518" y="692"/>
                  </a:cubicBezTo>
                  <a:cubicBezTo>
                    <a:pt x="734" y="562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959326" y="183176"/>
            <a:ext cx="1197890" cy="281348"/>
            <a:chOff x="3125767" y="739503"/>
            <a:chExt cx="2865008" cy="672901"/>
          </a:xfrm>
        </p:grpSpPr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229878" y="1107010"/>
              <a:ext cx="417975" cy="247161"/>
            </a:xfrm>
            <a:custGeom>
              <a:avLst/>
              <a:gdLst>
                <a:gd name="T0" fmla="*/ 1188 w 1426"/>
                <a:gd name="T1" fmla="*/ 346 h 844"/>
                <a:gd name="T2" fmla="*/ 1188 w 1426"/>
                <a:gd name="T3" fmla="*/ 346 h 844"/>
                <a:gd name="T4" fmla="*/ 993 w 1426"/>
                <a:gd name="T5" fmla="*/ 194 h 844"/>
                <a:gd name="T6" fmla="*/ 410 w 1426"/>
                <a:gd name="T7" fmla="*/ 21 h 844"/>
                <a:gd name="T8" fmla="*/ 0 w 1426"/>
                <a:gd name="T9" fmla="*/ 173 h 844"/>
                <a:gd name="T10" fmla="*/ 194 w 1426"/>
                <a:gd name="T11" fmla="*/ 151 h 844"/>
                <a:gd name="T12" fmla="*/ 540 w 1426"/>
                <a:gd name="T13" fmla="*/ 388 h 844"/>
                <a:gd name="T14" fmla="*/ 475 w 1426"/>
                <a:gd name="T15" fmla="*/ 820 h 844"/>
                <a:gd name="T16" fmla="*/ 648 w 1426"/>
                <a:gd name="T17" fmla="*/ 799 h 844"/>
                <a:gd name="T18" fmla="*/ 713 w 1426"/>
                <a:gd name="T19" fmla="*/ 626 h 844"/>
                <a:gd name="T20" fmla="*/ 842 w 1426"/>
                <a:gd name="T21" fmla="*/ 713 h 844"/>
                <a:gd name="T22" fmla="*/ 972 w 1426"/>
                <a:gd name="T23" fmla="*/ 691 h 844"/>
                <a:gd name="T24" fmla="*/ 950 w 1426"/>
                <a:gd name="T25" fmla="*/ 561 h 844"/>
                <a:gd name="T26" fmla="*/ 1231 w 1426"/>
                <a:gd name="T27" fmla="*/ 583 h 844"/>
                <a:gd name="T28" fmla="*/ 1425 w 1426"/>
                <a:gd name="T29" fmla="*/ 367 h 844"/>
                <a:gd name="T30" fmla="*/ 1188 w 1426"/>
                <a:gd name="T31" fmla="*/ 346 h 844"/>
                <a:gd name="T32" fmla="*/ 972 w 1426"/>
                <a:gd name="T33" fmla="*/ 388 h 844"/>
                <a:gd name="T34" fmla="*/ 972 w 1426"/>
                <a:gd name="T35" fmla="*/ 388 h 844"/>
                <a:gd name="T36" fmla="*/ 821 w 1426"/>
                <a:gd name="T37" fmla="*/ 259 h 844"/>
                <a:gd name="T38" fmla="*/ 842 w 1426"/>
                <a:gd name="T39" fmla="*/ 302 h 844"/>
                <a:gd name="T40" fmla="*/ 886 w 1426"/>
                <a:gd name="T41" fmla="*/ 497 h 844"/>
                <a:gd name="T42" fmla="*/ 821 w 1426"/>
                <a:gd name="T43" fmla="*/ 302 h 844"/>
                <a:gd name="T44" fmla="*/ 756 w 1426"/>
                <a:gd name="T45" fmla="*/ 194 h 844"/>
                <a:gd name="T46" fmla="*/ 626 w 1426"/>
                <a:gd name="T47" fmla="*/ 151 h 844"/>
                <a:gd name="T48" fmla="*/ 432 w 1426"/>
                <a:gd name="T49" fmla="*/ 129 h 844"/>
                <a:gd name="T50" fmla="*/ 648 w 1426"/>
                <a:gd name="T51" fmla="*/ 129 h 844"/>
                <a:gd name="T52" fmla="*/ 821 w 1426"/>
                <a:gd name="T53" fmla="*/ 238 h 844"/>
                <a:gd name="T54" fmla="*/ 972 w 1426"/>
                <a:gd name="T55" fmla="*/ 367 h 844"/>
                <a:gd name="T56" fmla="*/ 1145 w 1426"/>
                <a:gd name="T57" fmla="*/ 475 h 844"/>
                <a:gd name="T58" fmla="*/ 972 w 1426"/>
                <a:gd name="T59" fmla="*/ 388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188" y="346"/>
                  </a:moveTo>
                  <a:lnTo>
                    <a:pt x="1188" y="346"/>
                  </a:lnTo>
                  <a:cubicBezTo>
                    <a:pt x="1123" y="302"/>
                    <a:pt x="1058" y="259"/>
                    <a:pt x="993" y="194"/>
                  </a:cubicBezTo>
                  <a:cubicBezTo>
                    <a:pt x="821" y="65"/>
                    <a:pt x="605" y="0"/>
                    <a:pt x="410" y="21"/>
                  </a:cubicBezTo>
                  <a:cubicBezTo>
                    <a:pt x="259" y="43"/>
                    <a:pt x="129" y="86"/>
                    <a:pt x="0" y="173"/>
                  </a:cubicBezTo>
                  <a:cubicBezTo>
                    <a:pt x="64" y="151"/>
                    <a:pt x="129" y="151"/>
                    <a:pt x="194" y="151"/>
                  </a:cubicBezTo>
                  <a:cubicBezTo>
                    <a:pt x="346" y="151"/>
                    <a:pt x="496" y="259"/>
                    <a:pt x="540" y="388"/>
                  </a:cubicBezTo>
                  <a:cubicBezTo>
                    <a:pt x="605" y="518"/>
                    <a:pt x="561" y="713"/>
                    <a:pt x="475" y="820"/>
                  </a:cubicBezTo>
                  <a:cubicBezTo>
                    <a:pt x="519" y="843"/>
                    <a:pt x="605" y="843"/>
                    <a:pt x="648" y="799"/>
                  </a:cubicBezTo>
                  <a:cubicBezTo>
                    <a:pt x="713" y="778"/>
                    <a:pt x="734" y="691"/>
                    <a:pt x="713" y="626"/>
                  </a:cubicBezTo>
                  <a:cubicBezTo>
                    <a:pt x="756" y="670"/>
                    <a:pt x="778" y="691"/>
                    <a:pt x="842" y="713"/>
                  </a:cubicBezTo>
                  <a:cubicBezTo>
                    <a:pt x="886" y="734"/>
                    <a:pt x="928" y="734"/>
                    <a:pt x="972" y="691"/>
                  </a:cubicBezTo>
                  <a:cubicBezTo>
                    <a:pt x="993" y="648"/>
                    <a:pt x="972" y="605"/>
                    <a:pt x="950" y="561"/>
                  </a:cubicBezTo>
                  <a:cubicBezTo>
                    <a:pt x="1037" y="605"/>
                    <a:pt x="1145" y="626"/>
                    <a:pt x="1231" y="583"/>
                  </a:cubicBezTo>
                  <a:cubicBezTo>
                    <a:pt x="1317" y="561"/>
                    <a:pt x="1382" y="475"/>
                    <a:pt x="1425" y="367"/>
                  </a:cubicBezTo>
                  <a:cubicBezTo>
                    <a:pt x="1339" y="411"/>
                    <a:pt x="1253" y="388"/>
                    <a:pt x="1188" y="346"/>
                  </a:cubicBezTo>
                  <a:close/>
                  <a:moveTo>
                    <a:pt x="972" y="388"/>
                  </a:moveTo>
                  <a:lnTo>
                    <a:pt x="972" y="388"/>
                  </a:lnTo>
                  <a:cubicBezTo>
                    <a:pt x="928" y="346"/>
                    <a:pt x="886" y="302"/>
                    <a:pt x="821" y="259"/>
                  </a:cubicBezTo>
                  <a:cubicBezTo>
                    <a:pt x="842" y="281"/>
                    <a:pt x="842" y="281"/>
                    <a:pt x="842" y="302"/>
                  </a:cubicBezTo>
                  <a:cubicBezTo>
                    <a:pt x="886" y="346"/>
                    <a:pt x="907" y="432"/>
                    <a:pt x="886" y="497"/>
                  </a:cubicBezTo>
                  <a:cubicBezTo>
                    <a:pt x="886" y="432"/>
                    <a:pt x="864" y="367"/>
                    <a:pt x="821" y="302"/>
                  </a:cubicBezTo>
                  <a:cubicBezTo>
                    <a:pt x="799" y="281"/>
                    <a:pt x="778" y="238"/>
                    <a:pt x="756" y="194"/>
                  </a:cubicBezTo>
                  <a:cubicBezTo>
                    <a:pt x="713" y="173"/>
                    <a:pt x="669" y="173"/>
                    <a:pt x="626" y="151"/>
                  </a:cubicBezTo>
                  <a:cubicBezTo>
                    <a:pt x="561" y="129"/>
                    <a:pt x="496" y="129"/>
                    <a:pt x="432" y="129"/>
                  </a:cubicBezTo>
                  <a:cubicBezTo>
                    <a:pt x="496" y="108"/>
                    <a:pt x="561" y="108"/>
                    <a:pt x="648" y="129"/>
                  </a:cubicBezTo>
                  <a:cubicBezTo>
                    <a:pt x="713" y="151"/>
                    <a:pt x="778" y="194"/>
                    <a:pt x="821" y="238"/>
                  </a:cubicBezTo>
                  <a:cubicBezTo>
                    <a:pt x="886" y="281"/>
                    <a:pt x="928" y="324"/>
                    <a:pt x="972" y="367"/>
                  </a:cubicBezTo>
                  <a:cubicBezTo>
                    <a:pt x="1037" y="411"/>
                    <a:pt x="1080" y="453"/>
                    <a:pt x="1145" y="475"/>
                  </a:cubicBezTo>
                  <a:cubicBezTo>
                    <a:pt x="1080" y="475"/>
                    <a:pt x="1015" y="432"/>
                    <a:pt x="972" y="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5039654" y="993135"/>
              <a:ext cx="931710" cy="399859"/>
            </a:xfrm>
            <a:custGeom>
              <a:avLst/>
              <a:gdLst>
                <a:gd name="T0" fmla="*/ 2722 w 3176"/>
                <a:gd name="T1" fmla="*/ 259 h 1362"/>
                <a:gd name="T2" fmla="*/ 2722 w 3176"/>
                <a:gd name="T3" fmla="*/ 259 h 1362"/>
                <a:gd name="T4" fmla="*/ 1641 w 3176"/>
                <a:gd name="T5" fmla="*/ 43 h 1362"/>
                <a:gd name="T6" fmla="*/ 0 w 3176"/>
                <a:gd name="T7" fmla="*/ 907 h 1362"/>
                <a:gd name="T8" fmla="*/ 1123 w 3176"/>
                <a:gd name="T9" fmla="*/ 324 h 1362"/>
                <a:gd name="T10" fmla="*/ 1555 w 3176"/>
                <a:gd name="T11" fmla="*/ 303 h 1362"/>
                <a:gd name="T12" fmla="*/ 1749 w 3176"/>
                <a:gd name="T13" fmla="*/ 345 h 1362"/>
                <a:gd name="T14" fmla="*/ 1944 w 3176"/>
                <a:gd name="T15" fmla="*/ 410 h 1362"/>
                <a:gd name="T16" fmla="*/ 2138 w 3176"/>
                <a:gd name="T17" fmla="*/ 345 h 1362"/>
                <a:gd name="T18" fmla="*/ 2117 w 3176"/>
                <a:gd name="T19" fmla="*/ 195 h 1362"/>
                <a:gd name="T20" fmla="*/ 2570 w 3176"/>
                <a:gd name="T21" fmla="*/ 907 h 1362"/>
                <a:gd name="T22" fmla="*/ 2959 w 3176"/>
                <a:gd name="T23" fmla="*/ 1167 h 1362"/>
                <a:gd name="T24" fmla="*/ 2981 w 3176"/>
                <a:gd name="T25" fmla="*/ 1274 h 1362"/>
                <a:gd name="T26" fmla="*/ 3110 w 3176"/>
                <a:gd name="T27" fmla="*/ 1296 h 1362"/>
                <a:gd name="T28" fmla="*/ 3131 w 3176"/>
                <a:gd name="T29" fmla="*/ 1188 h 1362"/>
                <a:gd name="T30" fmla="*/ 2722 w 3176"/>
                <a:gd name="T31" fmla="*/ 259 h 1362"/>
                <a:gd name="T32" fmla="*/ 3045 w 3176"/>
                <a:gd name="T33" fmla="*/ 842 h 1362"/>
                <a:gd name="T34" fmla="*/ 3045 w 3176"/>
                <a:gd name="T35" fmla="*/ 842 h 1362"/>
                <a:gd name="T36" fmla="*/ 2894 w 3176"/>
                <a:gd name="T37" fmla="*/ 562 h 1362"/>
                <a:gd name="T38" fmla="*/ 2657 w 3176"/>
                <a:gd name="T39" fmla="*/ 345 h 1362"/>
                <a:gd name="T40" fmla="*/ 2376 w 3176"/>
                <a:gd name="T41" fmla="*/ 173 h 1362"/>
                <a:gd name="T42" fmla="*/ 2678 w 3176"/>
                <a:gd name="T43" fmla="*/ 324 h 1362"/>
                <a:gd name="T44" fmla="*/ 2916 w 3176"/>
                <a:gd name="T45" fmla="*/ 540 h 1362"/>
                <a:gd name="T46" fmla="*/ 3067 w 3176"/>
                <a:gd name="T47" fmla="*/ 842 h 1362"/>
                <a:gd name="T48" fmla="*/ 3089 w 3176"/>
                <a:gd name="T49" fmla="*/ 1167 h 1362"/>
                <a:gd name="T50" fmla="*/ 3045 w 3176"/>
                <a:gd name="T51" fmla="*/ 842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62">
                  <a:moveTo>
                    <a:pt x="2722" y="259"/>
                  </a:moveTo>
                  <a:lnTo>
                    <a:pt x="2722" y="259"/>
                  </a:lnTo>
                  <a:cubicBezTo>
                    <a:pt x="2419" y="43"/>
                    <a:pt x="2008" y="0"/>
                    <a:pt x="1641" y="43"/>
                  </a:cubicBezTo>
                  <a:cubicBezTo>
                    <a:pt x="950" y="108"/>
                    <a:pt x="410" y="389"/>
                    <a:pt x="0" y="907"/>
                  </a:cubicBezTo>
                  <a:cubicBezTo>
                    <a:pt x="259" y="583"/>
                    <a:pt x="712" y="368"/>
                    <a:pt x="1123" y="324"/>
                  </a:cubicBezTo>
                  <a:cubicBezTo>
                    <a:pt x="1274" y="303"/>
                    <a:pt x="1404" y="281"/>
                    <a:pt x="1555" y="303"/>
                  </a:cubicBezTo>
                  <a:cubicBezTo>
                    <a:pt x="1620" y="303"/>
                    <a:pt x="1685" y="324"/>
                    <a:pt x="1749" y="345"/>
                  </a:cubicBezTo>
                  <a:cubicBezTo>
                    <a:pt x="1814" y="368"/>
                    <a:pt x="1879" y="389"/>
                    <a:pt x="1944" y="410"/>
                  </a:cubicBezTo>
                  <a:cubicBezTo>
                    <a:pt x="2008" y="410"/>
                    <a:pt x="2073" y="389"/>
                    <a:pt x="2138" y="345"/>
                  </a:cubicBezTo>
                  <a:cubicBezTo>
                    <a:pt x="2181" y="303"/>
                    <a:pt x="2181" y="216"/>
                    <a:pt x="2117" y="195"/>
                  </a:cubicBezTo>
                  <a:cubicBezTo>
                    <a:pt x="2376" y="368"/>
                    <a:pt x="2505" y="627"/>
                    <a:pt x="2570" y="907"/>
                  </a:cubicBezTo>
                  <a:cubicBezTo>
                    <a:pt x="2613" y="1188"/>
                    <a:pt x="2851" y="1361"/>
                    <a:pt x="2959" y="1167"/>
                  </a:cubicBezTo>
                  <a:cubicBezTo>
                    <a:pt x="2981" y="1188"/>
                    <a:pt x="2959" y="1232"/>
                    <a:pt x="2981" y="1274"/>
                  </a:cubicBezTo>
                  <a:cubicBezTo>
                    <a:pt x="3002" y="1318"/>
                    <a:pt x="3067" y="1339"/>
                    <a:pt x="3110" y="1296"/>
                  </a:cubicBezTo>
                  <a:cubicBezTo>
                    <a:pt x="3131" y="1253"/>
                    <a:pt x="3131" y="1232"/>
                    <a:pt x="3131" y="1188"/>
                  </a:cubicBezTo>
                  <a:cubicBezTo>
                    <a:pt x="3175" y="821"/>
                    <a:pt x="3045" y="475"/>
                    <a:pt x="2722" y="259"/>
                  </a:cubicBezTo>
                  <a:close/>
                  <a:moveTo>
                    <a:pt x="3045" y="842"/>
                  </a:moveTo>
                  <a:lnTo>
                    <a:pt x="3045" y="842"/>
                  </a:lnTo>
                  <a:cubicBezTo>
                    <a:pt x="3002" y="756"/>
                    <a:pt x="2959" y="648"/>
                    <a:pt x="2894" y="562"/>
                  </a:cubicBezTo>
                  <a:cubicBezTo>
                    <a:pt x="2829" y="475"/>
                    <a:pt x="2743" y="410"/>
                    <a:pt x="2657" y="345"/>
                  </a:cubicBezTo>
                  <a:cubicBezTo>
                    <a:pt x="2570" y="259"/>
                    <a:pt x="2484" y="216"/>
                    <a:pt x="2376" y="173"/>
                  </a:cubicBezTo>
                  <a:cubicBezTo>
                    <a:pt x="2484" y="195"/>
                    <a:pt x="2592" y="259"/>
                    <a:pt x="2678" y="324"/>
                  </a:cubicBezTo>
                  <a:cubicBezTo>
                    <a:pt x="2764" y="389"/>
                    <a:pt x="2851" y="454"/>
                    <a:pt x="2916" y="540"/>
                  </a:cubicBezTo>
                  <a:cubicBezTo>
                    <a:pt x="2981" y="627"/>
                    <a:pt x="3024" y="735"/>
                    <a:pt x="3067" y="842"/>
                  </a:cubicBezTo>
                  <a:cubicBezTo>
                    <a:pt x="3089" y="950"/>
                    <a:pt x="3089" y="1059"/>
                    <a:pt x="3089" y="1167"/>
                  </a:cubicBezTo>
                  <a:cubicBezTo>
                    <a:pt x="3089" y="1059"/>
                    <a:pt x="3067" y="950"/>
                    <a:pt x="3045" y="8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5590915" y="929727"/>
              <a:ext cx="399860" cy="190224"/>
            </a:xfrm>
            <a:custGeom>
              <a:avLst/>
              <a:gdLst>
                <a:gd name="T0" fmla="*/ 0 w 1362"/>
                <a:gd name="T1" fmla="*/ 194 h 649"/>
                <a:gd name="T2" fmla="*/ 0 w 1362"/>
                <a:gd name="T3" fmla="*/ 194 h 649"/>
                <a:gd name="T4" fmla="*/ 820 w 1362"/>
                <a:gd name="T5" fmla="*/ 216 h 649"/>
                <a:gd name="T6" fmla="*/ 950 w 1362"/>
                <a:gd name="T7" fmla="*/ 238 h 649"/>
                <a:gd name="T8" fmla="*/ 1080 w 1362"/>
                <a:gd name="T9" fmla="*/ 216 h 649"/>
                <a:gd name="T10" fmla="*/ 1145 w 1362"/>
                <a:gd name="T11" fmla="*/ 87 h 649"/>
                <a:gd name="T12" fmla="*/ 1015 w 1362"/>
                <a:gd name="T13" fmla="*/ 43 h 649"/>
                <a:gd name="T14" fmla="*/ 1275 w 1362"/>
                <a:gd name="T15" fmla="*/ 65 h 649"/>
                <a:gd name="T16" fmla="*/ 1317 w 1362"/>
                <a:gd name="T17" fmla="*/ 302 h 649"/>
                <a:gd name="T18" fmla="*/ 1102 w 1362"/>
                <a:gd name="T19" fmla="*/ 432 h 649"/>
                <a:gd name="T20" fmla="*/ 1166 w 1362"/>
                <a:gd name="T21" fmla="*/ 497 h 649"/>
                <a:gd name="T22" fmla="*/ 950 w 1362"/>
                <a:gd name="T23" fmla="*/ 454 h 649"/>
                <a:gd name="T24" fmla="*/ 0 w 1362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194"/>
                  </a:moveTo>
                  <a:lnTo>
                    <a:pt x="0" y="194"/>
                  </a:lnTo>
                  <a:cubicBezTo>
                    <a:pt x="281" y="130"/>
                    <a:pt x="540" y="130"/>
                    <a:pt x="820" y="216"/>
                  </a:cubicBezTo>
                  <a:cubicBezTo>
                    <a:pt x="864" y="216"/>
                    <a:pt x="907" y="238"/>
                    <a:pt x="950" y="238"/>
                  </a:cubicBezTo>
                  <a:cubicBezTo>
                    <a:pt x="993" y="259"/>
                    <a:pt x="1037" y="238"/>
                    <a:pt x="1080" y="216"/>
                  </a:cubicBezTo>
                  <a:cubicBezTo>
                    <a:pt x="1123" y="194"/>
                    <a:pt x="1145" y="152"/>
                    <a:pt x="1145" y="87"/>
                  </a:cubicBezTo>
                  <a:cubicBezTo>
                    <a:pt x="1123" y="43"/>
                    <a:pt x="1058" y="22"/>
                    <a:pt x="1015" y="43"/>
                  </a:cubicBezTo>
                  <a:cubicBezTo>
                    <a:pt x="1102" y="0"/>
                    <a:pt x="1210" y="0"/>
                    <a:pt x="1275" y="65"/>
                  </a:cubicBezTo>
                  <a:cubicBezTo>
                    <a:pt x="1339" y="130"/>
                    <a:pt x="1361" y="216"/>
                    <a:pt x="1317" y="302"/>
                  </a:cubicBezTo>
                  <a:cubicBezTo>
                    <a:pt x="1275" y="389"/>
                    <a:pt x="1188" y="432"/>
                    <a:pt x="1102" y="432"/>
                  </a:cubicBezTo>
                  <a:cubicBezTo>
                    <a:pt x="1123" y="432"/>
                    <a:pt x="1166" y="454"/>
                    <a:pt x="1166" y="497"/>
                  </a:cubicBezTo>
                  <a:cubicBezTo>
                    <a:pt x="1231" y="648"/>
                    <a:pt x="972" y="475"/>
                    <a:pt x="950" y="454"/>
                  </a:cubicBezTo>
                  <a:cubicBezTo>
                    <a:pt x="691" y="302"/>
                    <a:pt x="302" y="130"/>
                    <a:pt x="0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4595798" y="739503"/>
              <a:ext cx="640550" cy="672901"/>
            </a:xfrm>
            <a:custGeom>
              <a:avLst/>
              <a:gdLst>
                <a:gd name="T0" fmla="*/ 1771 w 2183"/>
                <a:gd name="T1" fmla="*/ 670 h 2291"/>
                <a:gd name="T2" fmla="*/ 1771 w 2183"/>
                <a:gd name="T3" fmla="*/ 670 h 2291"/>
                <a:gd name="T4" fmla="*/ 1663 w 2183"/>
                <a:gd name="T5" fmla="*/ 0 h 2291"/>
                <a:gd name="T6" fmla="*/ 1123 w 2183"/>
                <a:gd name="T7" fmla="*/ 540 h 2291"/>
                <a:gd name="T8" fmla="*/ 799 w 2183"/>
                <a:gd name="T9" fmla="*/ 368 h 2291"/>
                <a:gd name="T10" fmla="*/ 929 w 2183"/>
                <a:gd name="T11" fmla="*/ 648 h 2291"/>
                <a:gd name="T12" fmla="*/ 778 w 2183"/>
                <a:gd name="T13" fmla="*/ 627 h 2291"/>
                <a:gd name="T14" fmla="*/ 1037 w 2183"/>
                <a:gd name="T15" fmla="*/ 1318 h 2291"/>
                <a:gd name="T16" fmla="*/ 821 w 2183"/>
                <a:gd name="T17" fmla="*/ 1253 h 2291"/>
                <a:gd name="T18" fmla="*/ 734 w 2183"/>
                <a:gd name="T19" fmla="*/ 1469 h 2291"/>
                <a:gd name="T20" fmla="*/ 886 w 2183"/>
                <a:gd name="T21" fmla="*/ 1382 h 2291"/>
                <a:gd name="T22" fmla="*/ 1015 w 2183"/>
                <a:gd name="T23" fmla="*/ 1512 h 2291"/>
                <a:gd name="T24" fmla="*/ 778 w 2183"/>
                <a:gd name="T25" fmla="*/ 1966 h 2291"/>
                <a:gd name="T26" fmla="*/ 0 w 2183"/>
                <a:gd name="T27" fmla="*/ 2246 h 2291"/>
                <a:gd name="T28" fmla="*/ 410 w 2183"/>
                <a:gd name="T29" fmla="*/ 2268 h 2291"/>
                <a:gd name="T30" fmla="*/ 626 w 2183"/>
                <a:gd name="T31" fmla="*/ 2246 h 2291"/>
                <a:gd name="T32" fmla="*/ 1339 w 2183"/>
                <a:gd name="T33" fmla="*/ 1577 h 2291"/>
                <a:gd name="T34" fmla="*/ 2182 w 2183"/>
                <a:gd name="T35" fmla="*/ 540 h 2291"/>
                <a:gd name="T36" fmla="*/ 1771 w 2183"/>
                <a:gd name="T37" fmla="*/ 670 h 2291"/>
                <a:gd name="T38" fmla="*/ 1253 w 2183"/>
                <a:gd name="T39" fmla="*/ 1296 h 2291"/>
                <a:gd name="T40" fmla="*/ 1253 w 2183"/>
                <a:gd name="T41" fmla="*/ 1296 h 2291"/>
                <a:gd name="T42" fmla="*/ 1058 w 2183"/>
                <a:gd name="T43" fmla="*/ 1814 h 2291"/>
                <a:gd name="T44" fmla="*/ 864 w 2183"/>
                <a:gd name="T45" fmla="*/ 2031 h 2291"/>
                <a:gd name="T46" fmla="*/ 734 w 2183"/>
                <a:gd name="T47" fmla="*/ 2117 h 2291"/>
                <a:gd name="T48" fmla="*/ 605 w 2183"/>
                <a:gd name="T49" fmla="*/ 2160 h 2291"/>
                <a:gd name="T50" fmla="*/ 734 w 2183"/>
                <a:gd name="T51" fmla="*/ 2117 h 2291"/>
                <a:gd name="T52" fmla="*/ 842 w 2183"/>
                <a:gd name="T53" fmla="*/ 2031 h 2291"/>
                <a:gd name="T54" fmla="*/ 951 w 2183"/>
                <a:gd name="T55" fmla="*/ 1923 h 2291"/>
                <a:gd name="T56" fmla="*/ 1037 w 2183"/>
                <a:gd name="T57" fmla="*/ 1814 h 2291"/>
                <a:gd name="T58" fmla="*/ 1210 w 2183"/>
                <a:gd name="T59" fmla="*/ 1274 h 2291"/>
                <a:gd name="T60" fmla="*/ 1318 w 2183"/>
                <a:gd name="T61" fmla="*/ 713 h 2291"/>
                <a:gd name="T62" fmla="*/ 1425 w 2183"/>
                <a:gd name="T63" fmla="*/ 454 h 2291"/>
                <a:gd name="T64" fmla="*/ 1555 w 2183"/>
                <a:gd name="T65" fmla="*/ 195 h 2291"/>
                <a:gd name="T66" fmla="*/ 1339 w 2183"/>
                <a:gd name="T67" fmla="*/ 735 h 2291"/>
                <a:gd name="T68" fmla="*/ 1253 w 2183"/>
                <a:gd name="T69" fmla="*/ 1296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91">
                  <a:moveTo>
                    <a:pt x="1771" y="670"/>
                  </a:moveTo>
                  <a:lnTo>
                    <a:pt x="1771" y="670"/>
                  </a:lnTo>
                  <a:cubicBezTo>
                    <a:pt x="1944" y="476"/>
                    <a:pt x="1512" y="216"/>
                    <a:pt x="1663" y="0"/>
                  </a:cubicBezTo>
                  <a:cubicBezTo>
                    <a:pt x="1512" y="238"/>
                    <a:pt x="1101" y="151"/>
                    <a:pt x="1123" y="540"/>
                  </a:cubicBezTo>
                  <a:cubicBezTo>
                    <a:pt x="993" y="432"/>
                    <a:pt x="951" y="411"/>
                    <a:pt x="799" y="368"/>
                  </a:cubicBezTo>
                  <a:cubicBezTo>
                    <a:pt x="907" y="540"/>
                    <a:pt x="929" y="648"/>
                    <a:pt x="929" y="648"/>
                  </a:cubicBezTo>
                  <a:cubicBezTo>
                    <a:pt x="864" y="627"/>
                    <a:pt x="778" y="627"/>
                    <a:pt x="778" y="627"/>
                  </a:cubicBezTo>
                  <a:cubicBezTo>
                    <a:pt x="951" y="821"/>
                    <a:pt x="1058" y="1059"/>
                    <a:pt x="1037" y="1318"/>
                  </a:cubicBezTo>
                  <a:cubicBezTo>
                    <a:pt x="993" y="1253"/>
                    <a:pt x="907" y="1209"/>
                    <a:pt x="821" y="1253"/>
                  </a:cubicBezTo>
                  <a:cubicBezTo>
                    <a:pt x="756" y="1296"/>
                    <a:pt x="713" y="1382"/>
                    <a:pt x="734" y="1469"/>
                  </a:cubicBezTo>
                  <a:cubicBezTo>
                    <a:pt x="734" y="1404"/>
                    <a:pt x="821" y="1361"/>
                    <a:pt x="886" y="1382"/>
                  </a:cubicBezTo>
                  <a:cubicBezTo>
                    <a:pt x="951" y="1404"/>
                    <a:pt x="993" y="1447"/>
                    <a:pt x="1015" y="1512"/>
                  </a:cubicBezTo>
                  <a:cubicBezTo>
                    <a:pt x="1080" y="1685"/>
                    <a:pt x="907" y="1858"/>
                    <a:pt x="778" y="1966"/>
                  </a:cubicBezTo>
                  <a:cubicBezTo>
                    <a:pt x="583" y="2160"/>
                    <a:pt x="281" y="2246"/>
                    <a:pt x="0" y="2246"/>
                  </a:cubicBezTo>
                  <a:cubicBezTo>
                    <a:pt x="130" y="2246"/>
                    <a:pt x="259" y="2290"/>
                    <a:pt x="410" y="2268"/>
                  </a:cubicBezTo>
                  <a:cubicBezTo>
                    <a:pt x="475" y="2268"/>
                    <a:pt x="562" y="2268"/>
                    <a:pt x="626" y="2246"/>
                  </a:cubicBezTo>
                  <a:cubicBezTo>
                    <a:pt x="951" y="2160"/>
                    <a:pt x="1188" y="1923"/>
                    <a:pt x="1339" y="1577"/>
                  </a:cubicBezTo>
                  <a:cubicBezTo>
                    <a:pt x="1512" y="1188"/>
                    <a:pt x="1771" y="735"/>
                    <a:pt x="2182" y="540"/>
                  </a:cubicBezTo>
                  <a:cubicBezTo>
                    <a:pt x="2030" y="540"/>
                    <a:pt x="1901" y="605"/>
                    <a:pt x="1771" y="670"/>
                  </a:cubicBezTo>
                  <a:close/>
                  <a:moveTo>
                    <a:pt x="1253" y="1296"/>
                  </a:moveTo>
                  <a:lnTo>
                    <a:pt x="1253" y="1296"/>
                  </a:lnTo>
                  <a:cubicBezTo>
                    <a:pt x="1210" y="1469"/>
                    <a:pt x="1145" y="1664"/>
                    <a:pt x="1058" y="1814"/>
                  </a:cubicBezTo>
                  <a:cubicBezTo>
                    <a:pt x="993" y="1901"/>
                    <a:pt x="929" y="1966"/>
                    <a:pt x="864" y="2031"/>
                  </a:cubicBezTo>
                  <a:cubicBezTo>
                    <a:pt x="821" y="2073"/>
                    <a:pt x="778" y="2096"/>
                    <a:pt x="734" y="2117"/>
                  </a:cubicBezTo>
                  <a:cubicBezTo>
                    <a:pt x="691" y="2138"/>
                    <a:pt x="648" y="2160"/>
                    <a:pt x="605" y="2160"/>
                  </a:cubicBezTo>
                  <a:cubicBezTo>
                    <a:pt x="648" y="2138"/>
                    <a:pt x="691" y="2138"/>
                    <a:pt x="734" y="2117"/>
                  </a:cubicBezTo>
                  <a:cubicBezTo>
                    <a:pt x="778" y="2073"/>
                    <a:pt x="821" y="2052"/>
                    <a:pt x="842" y="2031"/>
                  </a:cubicBezTo>
                  <a:cubicBezTo>
                    <a:pt x="886" y="1987"/>
                    <a:pt x="929" y="1966"/>
                    <a:pt x="951" y="1923"/>
                  </a:cubicBezTo>
                  <a:cubicBezTo>
                    <a:pt x="972" y="1879"/>
                    <a:pt x="1015" y="1858"/>
                    <a:pt x="1037" y="1814"/>
                  </a:cubicBezTo>
                  <a:cubicBezTo>
                    <a:pt x="1123" y="1641"/>
                    <a:pt x="1188" y="1469"/>
                    <a:pt x="1210" y="1274"/>
                  </a:cubicBezTo>
                  <a:cubicBezTo>
                    <a:pt x="1253" y="1102"/>
                    <a:pt x="1274" y="907"/>
                    <a:pt x="1318" y="713"/>
                  </a:cubicBezTo>
                  <a:cubicBezTo>
                    <a:pt x="1339" y="627"/>
                    <a:pt x="1383" y="540"/>
                    <a:pt x="1425" y="454"/>
                  </a:cubicBezTo>
                  <a:cubicBezTo>
                    <a:pt x="1469" y="368"/>
                    <a:pt x="1512" y="281"/>
                    <a:pt x="1555" y="195"/>
                  </a:cubicBezTo>
                  <a:cubicBezTo>
                    <a:pt x="1469" y="368"/>
                    <a:pt x="1383" y="540"/>
                    <a:pt x="1339" y="735"/>
                  </a:cubicBezTo>
                  <a:cubicBezTo>
                    <a:pt x="1296" y="907"/>
                    <a:pt x="1274" y="1102"/>
                    <a:pt x="1253" y="1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5039654" y="879259"/>
              <a:ext cx="456797" cy="341627"/>
            </a:xfrm>
            <a:custGeom>
              <a:avLst/>
              <a:gdLst>
                <a:gd name="T0" fmla="*/ 907 w 1556"/>
                <a:gd name="T1" fmla="*/ 259 h 1166"/>
                <a:gd name="T2" fmla="*/ 907 w 1556"/>
                <a:gd name="T3" fmla="*/ 259 h 1166"/>
                <a:gd name="T4" fmla="*/ 1144 w 1556"/>
                <a:gd name="T5" fmla="*/ 0 h 1166"/>
                <a:gd name="T6" fmla="*/ 0 w 1556"/>
                <a:gd name="T7" fmla="*/ 1165 h 1166"/>
                <a:gd name="T8" fmla="*/ 1555 w 1556"/>
                <a:gd name="T9" fmla="*/ 237 h 1166"/>
                <a:gd name="T10" fmla="*/ 907 w 1556"/>
                <a:gd name="T11" fmla="*/ 259 h 1166"/>
                <a:gd name="T12" fmla="*/ 929 w 1556"/>
                <a:gd name="T13" fmla="*/ 410 h 1166"/>
                <a:gd name="T14" fmla="*/ 929 w 1556"/>
                <a:gd name="T15" fmla="*/ 410 h 1166"/>
                <a:gd name="T16" fmla="*/ 670 w 1556"/>
                <a:gd name="T17" fmla="*/ 518 h 1166"/>
                <a:gd name="T18" fmla="*/ 453 w 1556"/>
                <a:gd name="T19" fmla="*/ 669 h 1166"/>
                <a:gd name="T20" fmla="*/ 259 w 1556"/>
                <a:gd name="T21" fmla="*/ 842 h 1166"/>
                <a:gd name="T22" fmla="*/ 453 w 1556"/>
                <a:gd name="T23" fmla="*/ 647 h 1166"/>
                <a:gd name="T24" fmla="*/ 670 w 1556"/>
                <a:gd name="T25" fmla="*/ 496 h 1166"/>
                <a:gd name="T26" fmla="*/ 907 w 1556"/>
                <a:gd name="T27" fmla="*/ 388 h 1166"/>
                <a:gd name="T28" fmla="*/ 1167 w 1556"/>
                <a:gd name="T29" fmla="*/ 302 h 1166"/>
                <a:gd name="T30" fmla="*/ 929 w 1556"/>
                <a:gd name="T31" fmla="*/ 41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66">
                  <a:moveTo>
                    <a:pt x="907" y="259"/>
                  </a:moveTo>
                  <a:lnTo>
                    <a:pt x="907" y="259"/>
                  </a:lnTo>
                  <a:cubicBezTo>
                    <a:pt x="950" y="194"/>
                    <a:pt x="1144" y="21"/>
                    <a:pt x="1144" y="0"/>
                  </a:cubicBezTo>
                  <a:cubicBezTo>
                    <a:pt x="712" y="64"/>
                    <a:pt x="173" y="820"/>
                    <a:pt x="0" y="1165"/>
                  </a:cubicBezTo>
                  <a:cubicBezTo>
                    <a:pt x="410" y="733"/>
                    <a:pt x="950" y="388"/>
                    <a:pt x="1555" y="237"/>
                  </a:cubicBezTo>
                  <a:cubicBezTo>
                    <a:pt x="1361" y="151"/>
                    <a:pt x="1080" y="172"/>
                    <a:pt x="907" y="259"/>
                  </a:cubicBezTo>
                  <a:close/>
                  <a:moveTo>
                    <a:pt x="929" y="410"/>
                  </a:moveTo>
                  <a:lnTo>
                    <a:pt x="929" y="410"/>
                  </a:lnTo>
                  <a:cubicBezTo>
                    <a:pt x="842" y="431"/>
                    <a:pt x="756" y="474"/>
                    <a:pt x="670" y="518"/>
                  </a:cubicBezTo>
                  <a:cubicBezTo>
                    <a:pt x="605" y="561"/>
                    <a:pt x="540" y="626"/>
                    <a:pt x="453" y="669"/>
                  </a:cubicBezTo>
                  <a:cubicBezTo>
                    <a:pt x="389" y="733"/>
                    <a:pt x="324" y="777"/>
                    <a:pt x="259" y="842"/>
                  </a:cubicBezTo>
                  <a:cubicBezTo>
                    <a:pt x="324" y="777"/>
                    <a:pt x="389" y="712"/>
                    <a:pt x="453" y="647"/>
                  </a:cubicBezTo>
                  <a:cubicBezTo>
                    <a:pt x="518" y="604"/>
                    <a:pt x="583" y="539"/>
                    <a:pt x="670" y="496"/>
                  </a:cubicBezTo>
                  <a:cubicBezTo>
                    <a:pt x="735" y="453"/>
                    <a:pt x="821" y="410"/>
                    <a:pt x="907" y="388"/>
                  </a:cubicBezTo>
                  <a:cubicBezTo>
                    <a:pt x="994" y="345"/>
                    <a:pt x="1080" y="324"/>
                    <a:pt x="1167" y="302"/>
                  </a:cubicBezTo>
                  <a:cubicBezTo>
                    <a:pt x="1080" y="345"/>
                    <a:pt x="994" y="366"/>
                    <a:pt x="929" y="4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4584151" y="1094071"/>
              <a:ext cx="216106" cy="247161"/>
            </a:xfrm>
            <a:custGeom>
              <a:avLst/>
              <a:gdLst>
                <a:gd name="T0" fmla="*/ 0 w 735"/>
                <a:gd name="T1" fmla="*/ 843 h 844"/>
                <a:gd name="T2" fmla="*/ 0 w 735"/>
                <a:gd name="T3" fmla="*/ 843 h 844"/>
                <a:gd name="T4" fmla="*/ 518 w 735"/>
                <a:gd name="T5" fmla="*/ 130 h 844"/>
                <a:gd name="T6" fmla="*/ 0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0" y="843"/>
                  </a:moveTo>
                  <a:lnTo>
                    <a:pt x="0" y="843"/>
                  </a:lnTo>
                  <a:cubicBezTo>
                    <a:pt x="0" y="843"/>
                    <a:pt x="302" y="0"/>
                    <a:pt x="518" y="130"/>
                  </a:cubicBezTo>
                  <a:cubicBezTo>
                    <a:pt x="734" y="282"/>
                    <a:pt x="0" y="843"/>
                    <a:pt x="0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4481923" y="1094070"/>
              <a:ext cx="152696" cy="222575"/>
            </a:xfrm>
            <a:custGeom>
              <a:avLst/>
              <a:gdLst>
                <a:gd name="T0" fmla="*/ 258 w 519"/>
                <a:gd name="T1" fmla="*/ 0 h 758"/>
                <a:gd name="T2" fmla="*/ 258 w 519"/>
                <a:gd name="T3" fmla="*/ 0 h 758"/>
                <a:gd name="T4" fmla="*/ 258 w 519"/>
                <a:gd name="T5" fmla="*/ 757 h 758"/>
                <a:gd name="T6" fmla="*/ 258 w 519"/>
                <a:gd name="T7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8">
                  <a:moveTo>
                    <a:pt x="258" y="0"/>
                  </a:moveTo>
                  <a:lnTo>
                    <a:pt x="258" y="0"/>
                  </a:lnTo>
                  <a:cubicBezTo>
                    <a:pt x="518" y="0"/>
                    <a:pt x="258" y="757"/>
                    <a:pt x="258" y="757"/>
                  </a:cubicBezTo>
                  <a:cubicBezTo>
                    <a:pt x="258" y="757"/>
                    <a:pt x="0" y="0"/>
                    <a:pt x="25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3468687" y="1107010"/>
              <a:ext cx="412799" cy="247161"/>
            </a:xfrm>
            <a:custGeom>
              <a:avLst/>
              <a:gdLst>
                <a:gd name="T0" fmla="*/ 0 w 1405"/>
                <a:gd name="T1" fmla="*/ 367 h 844"/>
                <a:gd name="T2" fmla="*/ 0 w 1405"/>
                <a:gd name="T3" fmla="*/ 367 h 844"/>
                <a:gd name="T4" fmla="*/ 195 w 1405"/>
                <a:gd name="T5" fmla="*/ 583 h 844"/>
                <a:gd name="T6" fmla="*/ 454 w 1405"/>
                <a:gd name="T7" fmla="*/ 561 h 844"/>
                <a:gd name="T8" fmla="*/ 454 w 1405"/>
                <a:gd name="T9" fmla="*/ 691 h 844"/>
                <a:gd name="T10" fmla="*/ 584 w 1405"/>
                <a:gd name="T11" fmla="*/ 713 h 844"/>
                <a:gd name="T12" fmla="*/ 713 w 1405"/>
                <a:gd name="T13" fmla="*/ 626 h 844"/>
                <a:gd name="T14" fmla="*/ 757 w 1405"/>
                <a:gd name="T15" fmla="*/ 799 h 844"/>
                <a:gd name="T16" fmla="*/ 951 w 1405"/>
                <a:gd name="T17" fmla="*/ 820 h 844"/>
                <a:gd name="T18" fmla="*/ 864 w 1405"/>
                <a:gd name="T19" fmla="*/ 388 h 844"/>
                <a:gd name="T20" fmla="*/ 1210 w 1405"/>
                <a:gd name="T21" fmla="*/ 151 h 844"/>
                <a:gd name="T22" fmla="*/ 1404 w 1405"/>
                <a:gd name="T23" fmla="*/ 173 h 844"/>
                <a:gd name="T24" fmla="*/ 1016 w 1405"/>
                <a:gd name="T25" fmla="*/ 21 h 844"/>
                <a:gd name="T26" fmla="*/ 432 w 1405"/>
                <a:gd name="T27" fmla="*/ 194 h 844"/>
                <a:gd name="T28" fmla="*/ 238 w 1405"/>
                <a:gd name="T29" fmla="*/ 346 h 844"/>
                <a:gd name="T30" fmla="*/ 0 w 1405"/>
                <a:gd name="T31" fmla="*/ 367 h 844"/>
                <a:gd name="T32" fmla="*/ 260 w 1405"/>
                <a:gd name="T33" fmla="*/ 475 h 844"/>
                <a:gd name="T34" fmla="*/ 260 w 1405"/>
                <a:gd name="T35" fmla="*/ 475 h 844"/>
                <a:gd name="T36" fmla="*/ 432 w 1405"/>
                <a:gd name="T37" fmla="*/ 367 h 844"/>
                <a:gd name="T38" fmla="*/ 584 w 1405"/>
                <a:gd name="T39" fmla="*/ 238 h 844"/>
                <a:gd name="T40" fmla="*/ 778 w 1405"/>
                <a:gd name="T41" fmla="*/ 129 h 844"/>
                <a:gd name="T42" fmla="*/ 994 w 1405"/>
                <a:gd name="T43" fmla="*/ 129 h 844"/>
                <a:gd name="T44" fmla="*/ 778 w 1405"/>
                <a:gd name="T45" fmla="*/ 151 h 844"/>
                <a:gd name="T46" fmla="*/ 670 w 1405"/>
                <a:gd name="T47" fmla="*/ 194 h 844"/>
                <a:gd name="T48" fmla="*/ 584 w 1405"/>
                <a:gd name="T49" fmla="*/ 302 h 844"/>
                <a:gd name="T50" fmla="*/ 540 w 1405"/>
                <a:gd name="T51" fmla="*/ 497 h 844"/>
                <a:gd name="T52" fmla="*/ 562 w 1405"/>
                <a:gd name="T53" fmla="*/ 302 h 844"/>
                <a:gd name="T54" fmla="*/ 584 w 1405"/>
                <a:gd name="T55" fmla="*/ 259 h 844"/>
                <a:gd name="T56" fmla="*/ 454 w 1405"/>
                <a:gd name="T57" fmla="*/ 388 h 844"/>
                <a:gd name="T58" fmla="*/ 260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0" y="367"/>
                  </a:moveTo>
                  <a:lnTo>
                    <a:pt x="0" y="367"/>
                  </a:lnTo>
                  <a:cubicBezTo>
                    <a:pt x="43" y="475"/>
                    <a:pt x="87" y="561"/>
                    <a:pt x="195" y="583"/>
                  </a:cubicBezTo>
                  <a:cubicBezTo>
                    <a:pt x="281" y="626"/>
                    <a:pt x="390" y="605"/>
                    <a:pt x="454" y="561"/>
                  </a:cubicBezTo>
                  <a:cubicBezTo>
                    <a:pt x="432" y="605"/>
                    <a:pt x="432" y="648"/>
                    <a:pt x="454" y="691"/>
                  </a:cubicBezTo>
                  <a:cubicBezTo>
                    <a:pt x="476" y="734"/>
                    <a:pt x="540" y="734"/>
                    <a:pt x="584" y="713"/>
                  </a:cubicBezTo>
                  <a:cubicBezTo>
                    <a:pt x="627" y="691"/>
                    <a:pt x="670" y="670"/>
                    <a:pt x="713" y="626"/>
                  </a:cubicBezTo>
                  <a:cubicBezTo>
                    <a:pt x="692" y="691"/>
                    <a:pt x="713" y="778"/>
                    <a:pt x="757" y="799"/>
                  </a:cubicBezTo>
                  <a:cubicBezTo>
                    <a:pt x="822" y="843"/>
                    <a:pt x="886" y="843"/>
                    <a:pt x="951" y="820"/>
                  </a:cubicBezTo>
                  <a:cubicBezTo>
                    <a:pt x="843" y="713"/>
                    <a:pt x="822" y="518"/>
                    <a:pt x="864" y="388"/>
                  </a:cubicBezTo>
                  <a:cubicBezTo>
                    <a:pt x="929" y="259"/>
                    <a:pt x="1081" y="151"/>
                    <a:pt x="1210" y="151"/>
                  </a:cubicBezTo>
                  <a:cubicBezTo>
                    <a:pt x="1296" y="151"/>
                    <a:pt x="1361" y="151"/>
                    <a:pt x="1404" y="173"/>
                  </a:cubicBezTo>
                  <a:cubicBezTo>
                    <a:pt x="1296" y="86"/>
                    <a:pt x="1167" y="43"/>
                    <a:pt x="1016" y="21"/>
                  </a:cubicBezTo>
                  <a:cubicBezTo>
                    <a:pt x="799" y="0"/>
                    <a:pt x="584" y="65"/>
                    <a:pt x="432" y="194"/>
                  </a:cubicBezTo>
                  <a:cubicBezTo>
                    <a:pt x="367" y="259"/>
                    <a:pt x="303" y="302"/>
                    <a:pt x="238" y="346"/>
                  </a:cubicBezTo>
                  <a:cubicBezTo>
                    <a:pt x="152" y="388"/>
                    <a:pt x="65" y="411"/>
                    <a:pt x="0" y="367"/>
                  </a:cubicBezTo>
                  <a:close/>
                  <a:moveTo>
                    <a:pt x="260" y="475"/>
                  </a:moveTo>
                  <a:lnTo>
                    <a:pt x="260" y="475"/>
                  </a:lnTo>
                  <a:cubicBezTo>
                    <a:pt x="325" y="453"/>
                    <a:pt x="390" y="411"/>
                    <a:pt x="432" y="367"/>
                  </a:cubicBezTo>
                  <a:cubicBezTo>
                    <a:pt x="497" y="324"/>
                    <a:pt x="540" y="281"/>
                    <a:pt x="584" y="238"/>
                  </a:cubicBezTo>
                  <a:cubicBezTo>
                    <a:pt x="649" y="194"/>
                    <a:pt x="713" y="151"/>
                    <a:pt x="778" y="129"/>
                  </a:cubicBezTo>
                  <a:cubicBezTo>
                    <a:pt x="843" y="108"/>
                    <a:pt x="908" y="108"/>
                    <a:pt x="994" y="129"/>
                  </a:cubicBezTo>
                  <a:cubicBezTo>
                    <a:pt x="908" y="129"/>
                    <a:pt x="843" y="129"/>
                    <a:pt x="778" y="151"/>
                  </a:cubicBezTo>
                  <a:cubicBezTo>
                    <a:pt x="735" y="173"/>
                    <a:pt x="713" y="173"/>
                    <a:pt x="670" y="194"/>
                  </a:cubicBezTo>
                  <a:cubicBezTo>
                    <a:pt x="649" y="238"/>
                    <a:pt x="605" y="281"/>
                    <a:pt x="584" y="302"/>
                  </a:cubicBezTo>
                  <a:cubicBezTo>
                    <a:pt x="562" y="367"/>
                    <a:pt x="540" y="432"/>
                    <a:pt x="540" y="497"/>
                  </a:cubicBezTo>
                  <a:cubicBezTo>
                    <a:pt x="519" y="432"/>
                    <a:pt x="540" y="346"/>
                    <a:pt x="562" y="302"/>
                  </a:cubicBezTo>
                  <a:cubicBezTo>
                    <a:pt x="584" y="281"/>
                    <a:pt x="584" y="281"/>
                    <a:pt x="584" y="259"/>
                  </a:cubicBezTo>
                  <a:cubicBezTo>
                    <a:pt x="540" y="302"/>
                    <a:pt x="497" y="346"/>
                    <a:pt x="454" y="388"/>
                  </a:cubicBezTo>
                  <a:cubicBezTo>
                    <a:pt x="390" y="432"/>
                    <a:pt x="346" y="475"/>
                    <a:pt x="260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3138707" y="993135"/>
              <a:ext cx="938179" cy="399859"/>
            </a:xfrm>
            <a:custGeom>
              <a:avLst/>
              <a:gdLst>
                <a:gd name="T0" fmla="*/ 44 w 3198"/>
                <a:gd name="T1" fmla="*/ 1188 h 1362"/>
                <a:gd name="T2" fmla="*/ 44 w 3198"/>
                <a:gd name="T3" fmla="*/ 1188 h 1362"/>
                <a:gd name="T4" fmla="*/ 87 w 3198"/>
                <a:gd name="T5" fmla="*/ 1296 h 1362"/>
                <a:gd name="T6" fmla="*/ 217 w 3198"/>
                <a:gd name="T7" fmla="*/ 1274 h 1362"/>
                <a:gd name="T8" fmla="*/ 238 w 3198"/>
                <a:gd name="T9" fmla="*/ 1167 h 1362"/>
                <a:gd name="T10" fmla="*/ 626 w 3198"/>
                <a:gd name="T11" fmla="*/ 907 h 1362"/>
                <a:gd name="T12" fmla="*/ 1081 w 3198"/>
                <a:gd name="T13" fmla="*/ 195 h 1362"/>
                <a:gd name="T14" fmla="*/ 1058 w 3198"/>
                <a:gd name="T15" fmla="*/ 345 h 1362"/>
                <a:gd name="T16" fmla="*/ 1253 w 3198"/>
                <a:gd name="T17" fmla="*/ 410 h 1362"/>
                <a:gd name="T18" fmla="*/ 1448 w 3198"/>
                <a:gd name="T19" fmla="*/ 345 h 1362"/>
                <a:gd name="T20" fmla="*/ 1642 w 3198"/>
                <a:gd name="T21" fmla="*/ 303 h 1362"/>
                <a:gd name="T22" fmla="*/ 2074 w 3198"/>
                <a:gd name="T23" fmla="*/ 324 h 1362"/>
                <a:gd name="T24" fmla="*/ 3197 w 3198"/>
                <a:gd name="T25" fmla="*/ 907 h 1362"/>
                <a:gd name="T26" fmla="*/ 1555 w 3198"/>
                <a:gd name="T27" fmla="*/ 43 h 1362"/>
                <a:gd name="T28" fmla="*/ 476 w 3198"/>
                <a:gd name="T29" fmla="*/ 259 h 1362"/>
                <a:gd name="T30" fmla="*/ 44 w 3198"/>
                <a:gd name="T31" fmla="*/ 1188 h 1362"/>
                <a:gd name="T32" fmla="*/ 87 w 3198"/>
                <a:gd name="T33" fmla="*/ 1167 h 1362"/>
                <a:gd name="T34" fmla="*/ 87 w 3198"/>
                <a:gd name="T35" fmla="*/ 1167 h 1362"/>
                <a:gd name="T36" fmla="*/ 130 w 3198"/>
                <a:gd name="T37" fmla="*/ 842 h 1362"/>
                <a:gd name="T38" fmla="*/ 281 w 3198"/>
                <a:gd name="T39" fmla="*/ 540 h 1362"/>
                <a:gd name="T40" fmla="*/ 519 w 3198"/>
                <a:gd name="T41" fmla="*/ 324 h 1362"/>
                <a:gd name="T42" fmla="*/ 799 w 3198"/>
                <a:gd name="T43" fmla="*/ 173 h 1362"/>
                <a:gd name="T44" fmla="*/ 519 w 3198"/>
                <a:gd name="T45" fmla="*/ 345 h 1362"/>
                <a:gd name="T46" fmla="*/ 303 w 3198"/>
                <a:gd name="T47" fmla="*/ 562 h 1362"/>
                <a:gd name="T48" fmla="*/ 152 w 3198"/>
                <a:gd name="T49" fmla="*/ 842 h 1362"/>
                <a:gd name="T50" fmla="*/ 87 w 3198"/>
                <a:gd name="T51" fmla="*/ 1167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62">
                  <a:moveTo>
                    <a:pt x="44" y="1188"/>
                  </a:moveTo>
                  <a:lnTo>
                    <a:pt x="44" y="1188"/>
                  </a:lnTo>
                  <a:cubicBezTo>
                    <a:pt x="44" y="1232"/>
                    <a:pt x="65" y="1253"/>
                    <a:pt x="87" y="1296"/>
                  </a:cubicBezTo>
                  <a:cubicBezTo>
                    <a:pt x="108" y="1339"/>
                    <a:pt x="173" y="1318"/>
                    <a:pt x="217" y="1274"/>
                  </a:cubicBezTo>
                  <a:cubicBezTo>
                    <a:pt x="217" y="1232"/>
                    <a:pt x="217" y="1188"/>
                    <a:pt x="238" y="1167"/>
                  </a:cubicBezTo>
                  <a:cubicBezTo>
                    <a:pt x="346" y="1361"/>
                    <a:pt x="562" y="1188"/>
                    <a:pt x="626" y="907"/>
                  </a:cubicBezTo>
                  <a:cubicBezTo>
                    <a:pt x="691" y="627"/>
                    <a:pt x="821" y="368"/>
                    <a:pt x="1081" y="195"/>
                  </a:cubicBezTo>
                  <a:cubicBezTo>
                    <a:pt x="1016" y="216"/>
                    <a:pt x="1016" y="303"/>
                    <a:pt x="1058" y="345"/>
                  </a:cubicBezTo>
                  <a:cubicBezTo>
                    <a:pt x="1102" y="389"/>
                    <a:pt x="1188" y="410"/>
                    <a:pt x="1253" y="410"/>
                  </a:cubicBezTo>
                  <a:cubicBezTo>
                    <a:pt x="1318" y="389"/>
                    <a:pt x="1383" y="368"/>
                    <a:pt x="1448" y="345"/>
                  </a:cubicBezTo>
                  <a:cubicBezTo>
                    <a:pt x="1513" y="324"/>
                    <a:pt x="1577" y="303"/>
                    <a:pt x="1642" y="303"/>
                  </a:cubicBezTo>
                  <a:cubicBezTo>
                    <a:pt x="1772" y="281"/>
                    <a:pt x="1922" y="303"/>
                    <a:pt x="2074" y="324"/>
                  </a:cubicBezTo>
                  <a:cubicBezTo>
                    <a:pt x="2484" y="368"/>
                    <a:pt x="2938" y="583"/>
                    <a:pt x="3197" y="907"/>
                  </a:cubicBezTo>
                  <a:cubicBezTo>
                    <a:pt x="2786" y="389"/>
                    <a:pt x="2225" y="108"/>
                    <a:pt x="1555" y="43"/>
                  </a:cubicBezTo>
                  <a:cubicBezTo>
                    <a:pt x="1166" y="0"/>
                    <a:pt x="778" y="43"/>
                    <a:pt x="476" y="259"/>
                  </a:cubicBezTo>
                  <a:cubicBezTo>
                    <a:pt x="152" y="475"/>
                    <a:pt x="0" y="821"/>
                    <a:pt x="44" y="1188"/>
                  </a:cubicBezTo>
                  <a:close/>
                  <a:moveTo>
                    <a:pt x="87" y="1167"/>
                  </a:moveTo>
                  <a:lnTo>
                    <a:pt x="87" y="1167"/>
                  </a:lnTo>
                  <a:cubicBezTo>
                    <a:pt x="87" y="1059"/>
                    <a:pt x="108" y="950"/>
                    <a:pt x="130" y="842"/>
                  </a:cubicBezTo>
                  <a:cubicBezTo>
                    <a:pt x="152" y="735"/>
                    <a:pt x="217" y="627"/>
                    <a:pt x="281" y="540"/>
                  </a:cubicBezTo>
                  <a:cubicBezTo>
                    <a:pt x="346" y="454"/>
                    <a:pt x="432" y="389"/>
                    <a:pt x="519" y="324"/>
                  </a:cubicBezTo>
                  <a:cubicBezTo>
                    <a:pt x="605" y="259"/>
                    <a:pt x="691" y="195"/>
                    <a:pt x="799" y="173"/>
                  </a:cubicBezTo>
                  <a:cubicBezTo>
                    <a:pt x="713" y="216"/>
                    <a:pt x="605" y="259"/>
                    <a:pt x="519" y="345"/>
                  </a:cubicBezTo>
                  <a:cubicBezTo>
                    <a:pt x="432" y="410"/>
                    <a:pt x="367" y="475"/>
                    <a:pt x="303" y="562"/>
                  </a:cubicBezTo>
                  <a:cubicBezTo>
                    <a:pt x="238" y="648"/>
                    <a:pt x="173" y="756"/>
                    <a:pt x="152" y="842"/>
                  </a:cubicBezTo>
                  <a:cubicBezTo>
                    <a:pt x="130" y="950"/>
                    <a:pt x="108" y="1059"/>
                    <a:pt x="87" y="1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3125767" y="929727"/>
              <a:ext cx="393389" cy="190224"/>
            </a:xfrm>
            <a:custGeom>
              <a:avLst/>
              <a:gdLst>
                <a:gd name="T0" fmla="*/ 1339 w 1340"/>
                <a:gd name="T1" fmla="*/ 194 h 649"/>
                <a:gd name="T2" fmla="*/ 1339 w 1340"/>
                <a:gd name="T3" fmla="*/ 194 h 649"/>
                <a:gd name="T4" fmla="*/ 540 w 1340"/>
                <a:gd name="T5" fmla="*/ 216 h 649"/>
                <a:gd name="T6" fmla="*/ 410 w 1340"/>
                <a:gd name="T7" fmla="*/ 238 h 649"/>
                <a:gd name="T8" fmla="*/ 260 w 1340"/>
                <a:gd name="T9" fmla="*/ 216 h 649"/>
                <a:gd name="T10" fmla="*/ 216 w 1340"/>
                <a:gd name="T11" fmla="*/ 87 h 649"/>
                <a:gd name="T12" fmla="*/ 324 w 1340"/>
                <a:gd name="T13" fmla="*/ 43 h 649"/>
                <a:gd name="T14" fmla="*/ 87 w 1340"/>
                <a:gd name="T15" fmla="*/ 65 h 649"/>
                <a:gd name="T16" fmla="*/ 43 w 1340"/>
                <a:gd name="T17" fmla="*/ 302 h 649"/>
                <a:gd name="T18" fmla="*/ 260 w 1340"/>
                <a:gd name="T19" fmla="*/ 432 h 649"/>
                <a:gd name="T20" fmla="*/ 195 w 1340"/>
                <a:gd name="T21" fmla="*/ 497 h 649"/>
                <a:gd name="T22" fmla="*/ 410 w 1340"/>
                <a:gd name="T23" fmla="*/ 454 h 649"/>
                <a:gd name="T24" fmla="*/ 1339 w 1340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194"/>
                  </a:moveTo>
                  <a:lnTo>
                    <a:pt x="1339" y="194"/>
                  </a:lnTo>
                  <a:cubicBezTo>
                    <a:pt x="1080" y="130"/>
                    <a:pt x="799" y="130"/>
                    <a:pt x="540" y="216"/>
                  </a:cubicBezTo>
                  <a:cubicBezTo>
                    <a:pt x="497" y="216"/>
                    <a:pt x="454" y="238"/>
                    <a:pt x="410" y="238"/>
                  </a:cubicBezTo>
                  <a:cubicBezTo>
                    <a:pt x="367" y="259"/>
                    <a:pt x="302" y="238"/>
                    <a:pt x="260" y="216"/>
                  </a:cubicBezTo>
                  <a:cubicBezTo>
                    <a:pt x="238" y="194"/>
                    <a:pt x="195" y="152"/>
                    <a:pt x="216" y="87"/>
                  </a:cubicBezTo>
                  <a:cubicBezTo>
                    <a:pt x="238" y="43"/>
                    <a:pt x="281" y="22"/>
                    <a:pt x="324" y="43"/>
                  </a:cubicBezTo>
                  <a:cubicBezTo>
                    <a:pt x="260" y="0"/>
                    <a:pt x="151" y="0"/>
                    <a:pt x="87" y="65"/>
                  </a:cubicBezTo>
                  <a:cubicBezTo>
                    <a:pt x="22" y="130"/>
                    <a:pt x="0" y="216"/>
                    <a:pt x="43" y="302"/>
                  </a:cubicBezTo>
                  <a:cubicBezTo>
                    <a:pt x="87" y="389"/>
                    <a:pt x="173" y="432"/>
                    <a:pt x="260" y="432"/>
                  </a:cubicBezTo>
                  <a:cubicBezTo>
                    <a:pt x="238" y="432"/>
                    <a:pt x="195" y="454"/>
                    <a:pt x="195" y="497"/>
                  </a:cubicBezTo>
                  <a:cubicBezTo>
                    <a:pt x="130" y="648"/>
                    <a:pt x="389" y="475"/>
                    <a:pt x="410" y="454"/>
                  </a:cubicBezTo>
                  <a:cubicBezTo>
                    <a:pt x="648" y="302"/>
                    <a:pt x="1059" y="130"/>
                    <a:pt x="1339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3873722" y="739503"/>
              <a:ext cx="647021" cy="672901"/>
            </a:xfrm>
            <a:custGeom>
              <a:avLst/>
              <a:gdLst>
                <a:gd name="T0" fmla="*/ 0 w 2204"/>
                <a:gd name="T1" fmla="*/ 540 h 2291"/>
                <a:gd name="T2" fmla="*/ 0 w 2204"/>
                <a:gd name="T3" fmla="*/ 540 h 2291"/>
                <a:gd name="T4" fmla="*/ 864 w 2204"/>
                <a:gd name="T5" fmla="*/ 1577 h 2291"/>
                <a:gd name="T6" fmla="*/ 1576 w 2204"/>
                <a:gd name="T7" fmla="*/ 2246 h 2291"/>
                <a:gd name="T8" fmla="*/ 1793 w 2204"/>
                <a:gd name="T9" fmla="*/ 2268 h 2291"/>
                <a:gd name="T10" fmla="*/ 2203 w 2204"/>
                <a:gd name="T11" fmla="*/ 2246 h 2291"/>
                <a:gd name="T12" fmla="*/ 1403 w 2204"/>
                <a:gd name="T13" fmla="*/ 1966 h 2291"/>
                <a:gd name="T14" fmla="*/ 1188 w 2204"/>
                <a:gd name="T15" fmla="*/ 1512 h 2291"/>
                <a:gd name="T16" fmla="*/ 1317 w 2204"/>
                <a:gd name="T17" fmla="*/ 1382 h 2291"/>
                <a:gd name="T18" fmla="*/ 1468 w 2204"/>
                <a:gd name="T19" fmla="*/ 1469 h 2291"/>
                <a:gd name="T20" fmla="*/ 1361 w 2204"/>
                <a:gd name="T21" fmla="*/ 1253 h 2291"/>
                <a:gd name="T22" fmla="*/ 1144 w 2204"/>
                <a:gd name="T23" fmla="*/ 1318 h 2291"/>
                <a:gd name="T24" fmla="*/ 1403 w 2204"/>
                <a:gd name="T25" fmla="*/ 627 h 2291"/>
                <a:gd name="T26" fmla="*/ 1274 w 2204"/>
                <a:gd name="T27" fmla="*/ 648 h 2291"/>
                <a:gd name="T28" fmla="*/ 1403 w 2204"/>
                <a:gd name="T29" fmla="*/ 368 h 2291"/>
                <a:gd name="T30" fmla="*/ 1080 w 2204"/>
                <a:gd name="T31" fmla="*/ 540 h 2291"/>
                <a:gd name="T32" fmla="*/ 518 w 2204"/>
                <a:gd name="T33" fmla="*/ 0 h 2291"/>
                <a:gd name="T34" fmla="*/ 432 w 2204"/>
                <a:gd name="T35" fmla="*/ 670 h 2291"/>
                <a:gd name="T36" fmla="*/ 0 w 2204"/>
                <a:gd name="T37" fmla="*/ 540 h 2291"/>
                <a:gd name="T38" fmla="*/ 842 w 2204"/>
                <a:gd name="T39" fmla="*/ 735 h 2291"/>
                <a:gd name="T40" fmla="*/ 842 w 2204"/>
                <a:gd name="T41" fmla="*/ 735 h 2291"/>
                <a:gd name="T42" fmla="*/ 648 w 2204"/>
                <a:gd name="T43" fmla="*/ 195 h 2291"/>
                <a:gd name="T44" fmla="*/ 777 w 2204"/>
                <a:gd name="T45" fmla="*/ 454 h 2291"/>
                <a:gd name="T46" fmla="*/ 864 w 2204"/>
                <a:gd name="T47" fmla="*/ 713 h 2291"/>
                <a:gd name="T48" fmla="*/ 971 w 2204"/>
                <a:gd name="T49" fmla="*/ 1274 h 2291"/>
                <a:gd name="T50" fmla="*/ 1166 w 2204"/>
                <a:gd name="T51" fmla="*/ 1814 h 2291"/>
                <a:gd name="T52" fmla="*/ 1253 w 2204"/>
                <a:gd name="T53" fmla="*/ 1923 h 2291"/>
                <a:gd name="T54" fmla="*/ 1339 w 2204"/>
                <a:gd name="T55" fmla="*/ 2031 h 2291"/>
                <a:gd name="T56" fmla="*/ 1468 w 2204"/>
                <a:gd name="T57" fmla="*/ 2117 h 2291"/>
                <a:gd name="T58" fmla="*/ 1598 w 2204"/>
                <a:gd name="T59" fmla="*/ 2160 h 2291"/>
                <a:gd name="T60" fmla="*/ 1447 w 2204"/>
                <a:gd name="T61" fmla="*/ 2117 h 2291"/>
                <a:gd name="T62" fmla="*/ 1339 w 2204"/>
                <a:gd name="T63" fmla="*/ 2031 h 2291"/>
                <a:gd name="T64" fmla="*/ 1144 w 2204"/>
                <a:gd name="T65" fmla="*/ 1814 h 2291"/>
                <a:gd name="T66" fmla="*/ 950 w 2204"/>
                <a:gd name="T67" fmla="*/ 1296 h 2291"/>
                <a:gd name="T68" fmla="*/ 842 w 2204"/>
                <a:gd name="T69" fmla="*/ 735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91">
                  <a:moveTo>
                    <a:pt x="0" y="540"/>
                  </a:moveTo>
                  <a:lnTo>
                    <a:pt x="0" y="540"/>
                  </a:lnTo>
                  <a:cubicBezTo>
                    <a:pt x="410" y="735"/>
                    <a:pt x="669" y="1188"/>
                    <a:pt x="864" y="1577"/>
                  </a:cubicBezTo>
                  <a:cubicBezTo>
                    <a:pt x="1015" y="1923"/>
                    <a:pt x="1253" y="2160"/>
                    <a:pt x="1576" y="2246"/>
                  </a:cubicBezTo>
                  <a:cubicBezTo>
                    <a:pt x="1641" y="2268"/>
                    <a:pt x="1728" y="2268"/>
                    <a:pt x="1793" y="2268"/>
                  </a:cubicBezTo>
                  <a:cubicBezTo>
                    <a:pt x="1944" y="2290"/>
                    <a:pt x="2073" y="2246"/>
                    <a:pt x="2203" y="2246"/>
                  </a:cubicBezTo>
                  <a:cubicBezTo>
                    <a:pt x="1922" y="2246"/>
                    <a:pt x="1620" y="2160"/>
                    <a:pt x="1403" y="1966"/>
                  </a:cubicBezTo>
                  <a:cubicBezTo>
                    <a:pt x="1296" y="1858"/>
                    <a:pt x="1123" y="1685"/>
                    <a:pt x="1188" y="1512"/>
                  </a:cubicBezTo>
                  <a:cubicBezTo>
                    <a:pt x="1209" y="1447"/>
                    <a:pt x="1253" y="1404"/>
                    <a:pt x="1317" y="1382"/>
                  </a:cubicBezTo>
                  <a:cubicBezTo>
                    <a:pt x="1382" y="1361"/>
                    <a:pt x="1447" y="1404"/>
                    <a:pt x="1468" y="1469"/>
                  </a:cubicBezTo>
                  <a:cubicBezTo>
                    <a:pt x="1490" y="1382"/>
                    <a:pt x="1447" y="1296"/>
                    <a:pt x="1361" y="1253"/>
                  </a:cubicBezTo>
                  <a:cubicBezTo>
                    <a:pt x="1296" y="1209"/>
                    <a:pt x="1209" y="1253"/>
                    <a:pt x="1144" y="1318"/>
                  </a:cubicBezTo>
                  <a:cubicBezTo>
                    <a:pt x="1144" y="1059"/>
                    <a:pt x="1253" y="821"/>
                    <a:pt x="1403" y="627"/>
                  </a:cubicBezTo>
                  <a:cubicBezTo>
                    <a:pt x="1403" y="627"/>
                    <a:pt x="1339" y="627"/>
                    <a:pt x="1274" y="648"/>
                  </a:cubicBezTo>
                  <a:cubicBezTo>
                    <a:pt x="1274" y="648"/>
                    <a:pt x="1296" y="540"/>
                    <a:pt x="1403" y="368"/>
                  </a:cubicBezTo>
                  <a:cubicBezTo>
                    <a:pt x="1253" y="411"/>
                    <a:pt x="1209" y="432"/>
                    <a:pt x="1080" y="540"/>
                  </a:cubicBezTo>
                  <a:cubicBezTo>
                    <a:pt x="1101" y="151"/>
                    <a:pt x="691" y="238"/>
                    <a:pt x="518" y="0"/>
                  </a:cubicBezTo>
                  <a:cubicBezTo>
                    <a:pt x="669" y="216"/>
                    <a:pt x="259" y="476"/>
                    <a:pt x="432" y="670"/>
                  </a:cubicBezTo>
                  <a:cubicBezTo>
                    <a:pt x="302" y="605"/>
                    <a:pt x="151" y="540"/>
                    <a:pt x="0" y="540"/>
                  </a:cubicBezTo>
                  <a:close/>
                  <a:moveTo>
                    <a:pt x="842" y="735"/>
                  </a:moveTo>
                  <a:lnTo>
                    <a:pt x="842" y="735"/>
                  </a:lnTo>
                  <a:cubicBezTo>
                    <a:pt x="799" y="540"/>
                    <a:pt x="734" y="368"/>
                    <a:pt x="648" y="195"/>
                  </a:cubicBezTo>
                  <a:cubicBezTo>
                    <a:pt x="691" y="281"/>
                    <a:pt x="734" y="368"/>
                    <a:pt x="777" y="454"/>
                  </a:cubicBezTo>
                  <a:cubicBezTo>
                    <a:pt x="821" y="540"/>
                    <a:pt x="842" y="627"/>
                    <a:pt x="864" y="713"/>
                  </a:cubicBezTo>
                  <a:cubicBezTo>
                    <a:pt x="907" y="907"/>
                    <a:pt x="929" y="1102"/>
                    <a:pt x="971" y="1274"/>
                  </a:cubicBezTo>
                  <a:cubicBezTo>
                    <a:pt x="1015" y="1469"/>
                    <a:pt x="1058" y="1641"/>
                    <a:pt x="1166" y="1814"/>
                  </a:cubicBezTo>
                  <a:cubicBezTo>
                    <a:pt x="1188" y="1858"/>
                    <a:pt x="1209" y="1879"/>
                    <a:pt x="1253" y="1923"/>
                  </a:cubicBezTo>
                  <a:cubicBezTo>
                    <a:pt x="1274" y="1966"/>
                    <a:pt x="1317" y="1987"/>
                    <a:pt x="1339" y="2031"/>
                  </a:cubicBezTo>
                  <a:cubicBezTo>
                    <a:pt x="1382" y="2052"/>
                    <a:pt x="1426" y="2073"/>
                    <a:pt x="1468" y="2117"/>
                  </a:cubicBezTo>
                  <a:cubicBezTo>
                    <a:pt x="1490" y="2138"/>
                    <a:pt x="1533" y="2138"/>
                    <a:pt x="1598" y="2160"/>
                  </a:cubicBezTo>
                  <a:cubicBezTo>
                    <a:pt x="1533" y="2160"/>
                    <a:pt x="1490" y="2138"/>
                    <a:pt x="1447" y="2117"/>
                  </a:cubicBezTo>
                  <a:cubicBezTo>
                    <a:pt x="1403" y="2096"/>
                    <a:pt x="1382" y="2073"/>
                    <a:pt x="1339" y="2031"/>
                  </a:cubicBezTo>
                  <a:cubicBezTo>
                    <a:pt x="1253" y="1966"/>
                    <a:pt x="1188" y="1901"/>
                    <a:pt x="1144" y="1814"/>
                  </a:cubicBezTo>
                  <a:cubicBezTo>
                    <a:pt x="1036" y="1664"/>
                    <a:pt x="994" y="1469"/>
                    <a:pt x="950" y="1296"/>
                  </a:cubicBezTo>
                  <a:cubicBezTo>
                    <a:pt x="907" y="1102"/>
                    <a:pt x="885" y="907"/>
                    <a:pt x="842" y="7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3620090" y="879259"/>
              <a:ext cx="450327" cy="341627"/>
            </a:xfrm>
            <a:custGeom>
              <a:avLst/>
              <a:gdLst>
                <a:gd name="T0" fmla="*/ 0 w 1534"/>
                <a:gd name="T1" fmla="*/ 237 h 1166"/>
                <a:gd name="T2" fmla="*/ 0 w 1534"/>
                <a:gd name="T3" fmla="*/ 237 h 1166"/>
                <a:gd name="T4" fmla="*/ 1533 w 1534"/>
                <a:gd name="T5" fmla="*/ 1165 h 1166"/>
                <a:gd name="T6" fmla="*/ 389 w 1534"/>
                <a:gd name="T7" fmla="*/ 0 h 1166"/>
                <a:gd name="T8" fmla="*/ 648 w 1534"/>
                <a:gd name="T9" fmla="*/ 259 h 1166"/>
                <a:gd name="T10" fmla="*/ 0 w 1534"/>
                <a:gd name="T11" fmla="*/ 237 h 1166"/>
                <a:gd name="T12" fmla="*/ 367 w 1534"/>
                <a:gd name="T13" fmla="*/ 302 h 1166"/>
                <a:gd name="T14" fmla="*/ 367 w 1534"/>
                <a:gd name="T15" fmla="*/ 302 h 1166"/>
                <a:gd name="T16" fmla="*/ 626 w 1534"/>
                <a:gd name="T17" fmla="*/ 388 h 1166"/>
                <a:gd name="T18" fmla="*/ 885 w 1534"/>
                <a:gd name="T19" fmla="*/ 496 h 1166"/>
                <a:gd name="T20" fmla="*/ 1101 w 1534"/>
                <a:gd name="T21" fmla="*/ 647 h 1166"/>
                <a:gd name="T22" fmla="*/ 1274 w 1534"/>
                <a:gd name="T23" fmla="*/ 842 h 1166"/>
                <a:gd name="T24" fmla="*/ 1080 w 1534"/>
                <a:gd name="T25" fmla="*/ 669 h 1166"/>
                <a:gd name="T26" fmla="*/ 864 w 1534"/>
                <a:gd name="T27" fmla="*/ 518 h 1166"/>
                <a:gd name="T28" fmla="*/ 626 w 1534"/>
                <a:gd name="T29" fmla="*/ 410 h 1166"/>
                <a:gd name="T30" fmla="*/ 367 w 1534"/>
                <a:gd name="T31" fmla="*/ 302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66">
                  <a:moveTo>
                    <a:pt x="0" y="237"/>
                  </a:moveTo>
                  <a:lnTo>
                    <a:pt x="0" y="237"/>
                  </a:lnTo>
                  <a:cubicBezTo>
                    <a:pt x="583" y="388"/>
                    <a:pt x="1123" y="733"/>
                    <a:pt x="1533" y="1165"/>
                  </a:cubicBezTo>
                  <a:cubicBezTo>
                    <a:pt x="1361" y="820"/>
                    <a:pt x="821" y="64"/>
                    <a:pt x="389" y="0"/>
                  </a:cubicBezTo>
                  <a:cubicBezTo>
                    <a:pt x="410" y="21"/>
                    <a:pt x="605" y="194"/>
                    <a:pt x="648" y="259"/>
                  </a:cubicBezTo>
                  <a:cubicBezTo>
                    <a:pt x="475" y="172"/>
                    <a:pt x="194" y="151"/>
                    <a:pt x="0" y="237"/>
                  </a:cubicBezTo>
                  <a:close/>
                  <a:moveTo>
                    <a:pt x="367" y="302"/>
                  </a:moveTo>
                  <a:lnTo>
                    <a:pt x="367" y="302"/>
                  </a:lnTo>
                  <a:cubicBezTo>
                    <a:pt x="453" y="324"/>
                    <a:pt x="562" y="345"/>
                    <a:pt x="626" y="388"/>
                  </a:cubicBezTo>
                  <a:cubicBezTo>
                    <a:pt x="712" y="410"/>
                    <a:pt x="799" y="453"/>
                    <a:pt x="885" y="496"/>
                  </a:cubicBezTo>
                  <a:cubicBezTo>
                    <a:pt x="950" y="539"/>
                    <a:pt x="1037" y="604"/>
                    <a:pt x="1101" y="647"/>
                  </a:cubicBezTo>
                  <a:cubicBezTo>
                    <a:pt x="1166" y="712"/>
                    <a:pt x="1231" y="777"/>
                    <a:pt x="1274" y="842"/>
                  </a:cubicBezTo>
                  <a:cubicBezTo>
                    <a:pt x="1209" y="777"/>
                    <a:pt x="1144" y="733"/>
                    <a:pt x="1080" y="669"/>
                  </a:cubicBezTo>
                  <a:cubicBezTo>
                    <a:pt x="1015" y="626"/>
                    <a:pt x="950" y="561"/>
                    <a:pt x="864" y="518"/>
                  </a:cubicBezTo>
                  <a:cubicBezTo>
                    <a:pt x="799" y="474"/>
                    <a:pt x="712" y="431"/>
                    <a:pt x="626" y="410"/>
                  </a:cubicBezTo>
                  <a:cubicBezTo>
                    <a:pt x="540" y="366"/>
                    <a:pt x="453" y="345"/>
                    <a:pt x="367" y="3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4317578" y="1094071"/>
              <a:ext cx="216106" cy="247161"/>
            </a:xfrm>
            <a:custGeom>
              <a:avLst/>
              <a:gdLst>
                <a:gd name="T0" fmla="*/ 734 w 735"/>
                <a:gd name="T1" fmla="*/ 843 h 844"/>
                <a:gd name="T2" fmla="*/ 734 w 735"/>
                <a:gd name="T3" fmla="*/ 843 h 844"/>
                <a:gd name="T4" fmla="*/ 216 w 735"/>
                <a:gd name="T5" fmla="*/ 130 h 844"/>
                <a:gd name="T6" fmla="*/ 734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734" y="843"/>
                  </a:moveTo>
                  <a:lnTo>
                    <a:pt x="734" y="843"/>
                  </a:lnTo>
                  <a:cubicBezTo>
                    <a:pt x="734" y="843"/>
                    <a:pt x="432" y="0"/>
                    <a:pt x="216" y="130"/>
                  </a:cubicBezTo>
                  <a:cubicBezTo>
                    <a:pt x="0" y="282"/>
                    <a:pt x="734" y="843"/>
                    <a:pt x="734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</p:grpSp>
      <p:sp>
        <p:nvSpPr>
          <p:cNvPr id="32" name="Freeform 31"/>
          <p:cNvSpPr>
            <a:spLocks noChangeArrowheads="1"/>
          </p:cNvSpPr>
          <p:nvPr userDrawn="1"/>
        </p:nvSpPr>
        <p:spPr bwMode="auto">
          <a:xfrm flipH="1">
            <a:off x="6736966" y="289224"/>
            <a:ext cx="2066544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0"/>
          </a:p>
        </p:txBody>
      </p:sp>
      <p:sp>
        <p:nvSpPr>
          <p:cNvPr id="33" name="Freeform 32"/>
          <p:cNvSpPr>
            <a:spLocks noChangeArrowheads="1"/>
          </p:cNvSpPr>
          <p:nvPr userDrawn="1"/>
        </p:nvSpPr>
        <p:spPr bwMode="auto">
          <a:xfrm>
            <a:off x="374903" y="289224"/>
            <a:ext cx="2063073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383654" y="858518"/>
            <a:ext cx="2706624" cy="32885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765348" y="1060125"/>
            <a:ext cx="1636663" cy="28853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959326" y="4704412"/>
            <a:ext cx="1197890" cy="278102"/>
            <a:chOff x="3125767" y="3541103"/>
            <a:chExt cx="2865008" cy="665138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3468687" y="3591571"/>
              <a:ext cx="412799" cy="247161"/>
            </a:xfrm>
            <a:custGeom>
              <a:avLst/>
              <a:gdLst>
                <a:gd name="T0" fmla="*/ 238 w 1405"/>
                <a:gd name="T1" fmla="*/ 497 h 844"/>
                <a:gd name="T2" fmla="*/ 238 w 1405"/>
                <a:gd name="T3" fmla="*/ 497 h 844"/>
                <a:gd name="T4" fmla="*/ 432 w 1405"/>
                <a:gd name="T5" fmla="*/ 648 h 844"/>
                <a:gd name="T6" fmla="*/ 1016 w 1405"/>
                <a:gd name="T7" fmla="*/ 821 h 844"/>
                <a:gd name="T8" fmla="*/ 1404 w 1405"/>
                <a:gd name="T9" fmla="*/ 692 h 844"/>
                <a:gd name="T10" fmla="*/ 1210 w 1405"/>
                <a:gd name="T11" fmla="*/ 713 h 844"/>
                <a:gd name="T12" fmla="*/ 864 w 1405"/>
                <a:gd name="T13" fmla="*/ 475 h 844"/>
                <a:gd name="T14" fmla="*/ 951 w 1405"/>
                <a:gd name="T15" fmla="*/ 43 h 844"/>
                <a:gd name="T16" fmla="*/ 757 w 1405"/>
                <a:gd name="T17" fmla="*/ 43 h 844"/>
                <a:gd name="T18" fmla="*/ 713 w 1405"/>
                <a:gd name="T19" fmla="*/ 216 h 844"/>
                <a:gd name="T20" fmla="*/ 584 w 1405"/>
                <a:gd name="T21" fmla="*/ 130 h 844"/>
                <a:gd name="T22" fmla="*/ 454 w 1405"/>
                <a:gd name="T23" fmla="*/ 173 h 844"/>
                <a:gd name="T24" fmla="*/ 454 w 1405"/>
                <a:gd name="T25" fmla="*/ 281 h 844"/>
                <a:gd name="T26" fmla="*/ 195 w 1405"/>
                <a:gd name="T27" fmla="*/ 260 h 844"/>
                <a:gd name="T28" fmla="*/ 0 w 1405"/>
                <a:gd name="T29" fmla="*/ 475 h 844"/>
                <a:gd name="T30" fmla="*/ 238 w 1405"/>
                <a:gd name="T31" fmla="*/ 497 h 844"/>
                <a:gd name="T32" fmla="*/ 454 w 1405"/>
                <a:gd name="T33" fmla="*/ 475 h 844"/>
                <a:gd name="T34" fmla="*/ 454 w 1405"/>
                <a:gd name="T35" fmla="*/ 475 h 844"/>
                <a:gd name="T36" fmla="*/ 584 w 1405"/>
                <a:gd name="T37" fmla="*/ 584 h 844"/>
                <a:gd name="T38" fmla="*/ 562 w 1405"/>
                <a:gd name="T39" fmla="*/ 562 h 844"/>
                <a:gd name="T40" fmla="*/ 540 w 1405"/>
                <a:gd name="T41" fmla="*/ 367 h 844"/>
                <a:gd name="T42" fmla="*/ 584 w 1405"/>
                <a:gd name="T43" fmla="*/ 540 h 844"/>
                <a:gd name="T44" fmla="*/ 670 w 1405"/>
                <a:gd name="T45" fmla="*/ 648 h 844"/>
                <a:gd name="T46" fmla="*/ 778 w 1405"/>
                <a:gd name="T47" fmla="*/ 713 h 844"/>
                <a:gd name="T48" fmla="*/ 994 w 1405"/>
                <a:gd name="T49" fmla="*/ 734 h 844"/>
                <a:gd name="T50" fmla="*/ 778 w 1405"/>
                <a:gd name="T51" fmla="*/ 713 h 844"/>
                <a:gd name="T52" fmla="*/ 584 w 1405"/>
                <a:gd name="T53" fmla="*/ 627 h 844"/>
                <a:gd name="T54" fmla="*/ 432 w 1405"/>
                <a:gd name="T55" fmla="*/ 497 h 844"/>
                <a:gd name="T56" fmla="*/ 260 w 1405"/>
                <a:gd name="T57" fmla="*/ 367 h 844"/>
                <a:gd name="T58" fmla="*/ 454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238" y="497"/>
                  </a:moveTo>
                  <a:lnTo>
                    <a:pt x="238" y="497"/>
                  </a:lnTo>
                  <a:cubicBezTo>
                    <a:pt x="303" y="540"/>
                    <a:pt x="367" y="605"/>
                    <a:pt x="432" y="648"/>
                  </a:cubicBezTo>
                  <a:cubicBezTo>
                    <a:pt x="584" y="778"/>
                    <a:pt x="799" y="843"/>
                    <a:pt x="1016" y="821"/>
                  </a:cubicBezTo>
                  <a:cubicBezTo>
                    <a:pt x="1167" y="821"/>
                    <a:pt x="1296" y="778"/>
                    <a:pt x="1404" y="692"/>
                  </a:cubicBezTo>
                  <a:cubicBezTo>
                    <a:pt x="1361" y="713"/>
                    <a:pt x="1296" y="713"/>
                    <a:pt x="1210" y="713"/>
                  </a:cubicBezTo>
                  <a:cubicBezTo>
                    <a:pt x="1081" y="713"/>
                    <a:pt x="929" y="605"/>
                    <a:pt x="864" y="475"/>
                  </a:cubicBezTo>
                  <a:cubicBezTo>
                    <a:pt x="822" y="325"/>
                    <a:pt x="843" y="152"/>
                    <a:pt x="951" y="43"/>
                  </a:cubicBezTo>
                  <a:cubicBezTo>
                    <a:pt x="886" y="0"/>
                    <a:pt x="822" y="0"/>
                    <a:pt x="757" y="43"/>
                  </a:cubicBezTo>
                  <a:cubicBezTo>
                    <a:pt x="713" y="87"/>
                    <a:pt x="692" y="152"/>
                    <a:pt x="713" y="216"/>
                  </a:cubicBezTo>
                  <a:cubicBezTo>
                    <a:pt x="670" y="195"/>
                    <a:pt x="627" y="152"/>
                    <a:pt x="584" y="130"/>
                  </a:cubicBezTo>
                  <a:cubicBezTo>
                    <a:pt x="540" y="130"/>
                    <a:pt x="476" y="130"/>
                    <a:pt x="454" y="173"/>
                  </a:cubicBezTo>
                  <a:cubicBezTo>
                    <a:pt x="432" y="195"/>
                    <a:pt x="432" y="260"/>
                    <a:pt x="454" y="281"/>
                  </a:cubicBezTo>
                  <a:cubicBezTo>
                    <a:pt x="390" y="238"/>
                    <a:pt x="281" y="238"/>
                    <a:pt x="195" y="260"/>
                  </a:cubicBezTo>
                  <a:cubicBezTo>
                    <a:pt x="87" y="302"/>
                    <a:pt x="43" y="389"/>
                    <a:pt x="0" y="475"/>
                  </a:cubicBezTo>
                  <a:cubicBezTo>
                    <a:pt x="65" y="454"/>
                    <a:pt x="152" y="454"/>
                    <a:pt x="238" y="497"/>
                  </a:cubicBezTo>
                  <a:close/>
                  <a:moveTo>
                    <a:pt x="454" y="475"/>
                  </a:moveTo>
                  <a:lnTo>
                    <a:pt x="454" y="475"/>
                  </a:lnTo>
                  <a:cubicBezTo>
                    <a:pt x="497" y="519"/>
                    <a:pt x="540" y="562"/>
                    <a:pt x="584" y="584"/>
                  </a:cubicBezTo>
                  <a:cubicBezTo>
                    <a:pt x="584" y="584"/>
                    <a:pt x="584" y="562"/>
                    <a:pt x="562" y="562"/>
                  </a:cubicBezTo>
                  <a:cubicBezTo>
                    <a:pt x="540" y="497"/>
                    <a:pt x="519" y="432"/>
                    <a:pt x="540" y="367"/>
                  </a:cubicBezTo>
                  <a:cubicBezTo>
                    <a:pt x="540" y="432"/>
                    <a:pt x="562" y="497"/>
                    <a:pt x="584" y="540"/>
                  </a:cubicBezTo>
                  <a:cubicBezTo>
                    <a:pt x="605" y="584"/>
                    <a:pt x="649" y="627"/>
                    <a:pt x="670" y="648"/>
                  </a:cubicBezTo>
                  <a:cubicBezTo>
                    <a:pt x="713" y="670"/>
                    <a:pt x="735" y="692"/>
                    <a:pt x="778" y="713"/>
                  </a:cubicBezTo>
                  <a:cubicBezTo>
                    <a:pt x="843" y="734"/>
                    <a:pt x="908" y="734"/>
                    <a:pt x="994" y="734"/>
                  </a:cubicBezTo>
                  <a:cubicBezTo>
                    <a:pt x="908" y="734"/>
                    <a:pt x="843" y="734"/>
                    <a:pt x="778" y="713"/>
                  </a:cubicBezTo>
                  <a:cubicBezTo>
                    <a:pt x="713" y="713"/>
                    <a:pt x="649" y="670"/>
                    <a:pt x="584" y="627"/>
                  </a:cubicBezTo>
                  <a:cubicBezTo>
                    <a:pt x="540" y="584"/>
                    <a:pt x="497" y="540"/>
                    <a:pt x="432" y="497"/>
                  </a:cubicBezTo>
                  <a:cubicBezTo>
                    <a:pt x="390" y="432"/>
                    <a:pt x="325" y="411"/>
                    <a:pt x="260" y="367"/>
                  </a:cubicBezTo>
                  <a:cubicBezTo>
                    <a:pt x="346" y="389"/>
                    <a:pt x="390" y="432"/>
                    <a:pt x="454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3138707" y="3552749"/>
              <a:ext cx="938179" cy="406330"/>
            </a:xfrm>
            <a:custGeom>
              <a:avLst/>
              <a:gdLst>
                <a:gd name="T0" fmla="*/ 476 w 3198"/>
                <a:gd name="T1" fmla="*/ 1101 h 1383"/>
                <a:gd name="T2" fmla="*/ 476 w 3198"/>
                <a:gd name="T3" fmla="*/ 1101 h 1383"/>
                <a:gd name="T4" fmla="*/ 1555 w 3198"/>
                <a:gd name="T5" fmla="*/ 1339 h 1383"/>
                <a:gd name="T6" fmla="*/ 3197 w 3198"/>
                <a:gd name="T7" fmla="*/ 454 h 1383"/>
                <a:gd name="T8" fmla="*/ 2074 w 3198"/>
                <a:gd name="T9" fmla="*/ 1058 h 1383"/>
                <a:gd name="T10" fmla="*/ 1642 w 3198"/>
                <a:gd name="T11" fmla="*/ 1080 h 1383"/>
                <a:gd name="T12" fmla="*/ 1448 w 3198"/>
                <a:gd name="T13" fmla="*/ 1015 h 1383"/>
                <a:gd name="T14" fmla="*/ 1253 w 3198"/>
                <a:gd name="T15" fmla="*/ 972 h 1383"/>
                <a:gd name="T16" fmla="*/ 1058 w 3198"/>
                <a:gd name="T17" fmla="*/ 1036 h 1383"/>
                <a:gd name="T18" fmla="*/ 1081 w 3198"/>
                <a:gd name="T19" fmla="*/ 1188 h 1383"/>
                <a:gd name="T20" fmla="*/ 626 w 3198"/>
                <a:gd name="T21" fmla="*/ 454 h 1383"/>
                <a:gd name="T22" fmla="*/ 238 w 3198"/>
                <a:gd name="T23" fmla="*/ 216 h 1383"/>
                <a:gd name="T24" fmla="*/ 217 w 3198"/>
                <a:gd name="T25" fmla="*/ 108 h 1383"/>
                <a:gd name="T26" fmla="*/ 87 w 3198"/>
                <a:gd name="T27" fmla="*/ 86 h 1383"/>
                <a:gd name="T28" fmla="*/ 44 w 3198"/>
                <a:gd name="T29" fmla="*/ 172 h 1383"/>
                <a:gd name="T30" fmla="*/ 476 w 3198"/>
                <a:gd name="T31" fmla="*/ 1101 h 1383"/>
                <a:gd name="T32" fmla="*/ 152 w 3198"/>
                <a:gd name="T33" fmla="*/ 518 h 1383"/>
                <a:gd name="T34" fmla="*/ 152 w 3198"/>
                <a:gd name="T35" fmla="*/ 518 h 1383"/>
                <a:gd name="T36" fmla="*/ 303 w 3198"/>
                <a:gd name="T37" fmla="*/ 799 h 1383"/>
                <a:gd name="T38" fmla="*/ 519 w 3198"/>
                <a:gd name="T39" fmla="*/ 1036 h 1383"/>
                <a:gd name="T40" fmla="*/ 799 w 3198"/>
                <a:gd name="T41" fmla="*/ 1209 h 1383"/>
                <a:gd name="T42" fmla="*/ 519 w 3198"/>
                <a:gd name="T43" fmla="*/ 1058 h 1383"/>
                <a:gd name="T44" fmla="*/ 281 w 3198"/>
                <a:gd name="T45" fmla="*/ 821 h 1383"/>
                <a:gd name="T46" fmla="*/ 130 w 3198"/>
                <a:gd name="T47" fmla="*/ 518 h 1383"/>
                <a:gd name="T48" fmla="*/ 87 w 3198"/>
                <a:gd name="T49" fmla="*/ 194 h 1383"/>
                <a:gd name="T50" fmla="*/ 152 w 3198"/>
                <a:gd name="T51" fmla="*/ 518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83">
                  <a:moveTo>
                    <a:pt x="476" y="1101"/>
                  </a:moveTo>
                  <a:lnTo>
                    <a:pt x="476" y="1101"/>
                  </a:lnTo>
                  <a:cubicBezTo>
                    <a:pt x="778" y="1318"/>
                    <a:pt x="1166" y="1382"/>
                    <a:pt x="1555" y="1339"/>
                  </a:cubicBezTo>
                  <a:cubicBezTo>
                    <a:pt x="2225" y="1274"/>
                    <a:pt x="2786" y="993"/>
                    <a:pt x="3197" y="454"/>
                  </a:cubicBezTo>
                  <a:cubicBezTo>
                    <a:pt x="2938" y="799"/>
                    <a:pt x="2484" y="1015"/>
                    <a:pt x="2074" y="1058"/>
                  </a:cubicBezTo>
                  <a:cubicBezTo>
                    <a:pt x="1922" y="1080"/>
                    <a:pt x="1772" y="1080"/>
                    <a:pt x="1642" y="1080"/>
                  </a:cubicBezTo>
                  <a:cubicBezTo>
                    <a:pt x="1577" y="1058"/>
                    <a:pt x="1513" y="1036"/>
                    <a:pt x="1448" y="1015"/>
                  </a:cubicBezTo>
                  <a:cubicBezTo>
                    <a:pt x="1383" y="1015"/>
                    <a:pt x="1318" y="993"/>
                    <a:pt x="1253" y="972"/>
                  </a:cubicBezTo>
                  <a:cubicBezTo>
                    <a:pt x="1188" y="972"/>
                    <a:pt x="1102" y="972"/>
                    <a:pt x="1058" y="1036"/>
                  </a:cubicBezTo>
                  <a:cubicBezTo>
                    <a:pt x="1016" y="1080"/>
                    <a:pt x="1016" y="1145"/>
                    <a:pt x="1081" y="1188"/>
                  </a:cubicBezTo>
                  <a:cubicBezTo>
                    <a:pt x="821" y="1015"/>
                    <a:pt x="691" y="756"/>
                    <a:pt x="626" y="454"/>
                  </a:cubicBezTo>
                  <a:cubicBezTo>
                    <a:pt x="562" y="194"/>
                    <a:pt x="346" y="0"/>
                    <a:pt x="238" y="216"/>
                  </a:cubicBezTo>
                  <a:cubicBezTo>
                    <a:pt x="217" y="194"/>
                    <a:pt x="217" y="151"/>
                    <a:pt x="217" y="108"/>
                  </a:cubicBezTo>
                  <a:cubicBezTo>
                    <a:pt x="173" y="65"/>
                    <a:pt x="108" y="43"/>
                    <a:pt x="87" y="86"/>
                  </a:cubicBezTo>
                  <a:cubicBezTo>
                    <a:pt x="65" y="108"/>
                    <a:pt x="44" y="151"/>
                    <a:pt x="44" y="172"/>
                  </a:cubicBezTo>
                  <a:cubicBezTo>
                    <a:pt x="0" y="540"/>
                    <a:pt x="152" y="886"/>
                    <a:pt x="476" y="1101"/>
                  </a:cubicBezTo>
                  <a:close/>
                  <a:moveTo>
                    <a:pt x="152" y="518"/>
                  </a:moveTo>
                  <a:lnTo>
                    <a:pt x="152" y="518"/>
                  </a:lnTo>
                  <a:cubicBezTo>
                    <a:pt x="173" y="626"/>
                    <a:pt x="238" y="734"/>
                    <a:pt x="303" y="799"/>
                  </a:cubicBezTo>
                  <a:cubicBezTo>
                    <a:pt x="367" y="886"/>
                    <a:pt x="432" y="972"/>
                    <a:pt x="519" y="1036"/>
                  </a:cubicBezTo>
                  <a:cubicBezTo>
                    <a:pt x="605" y="1101"/>
                    <a:pt x="713" y="1166"/>
                    <a:pt x="799" y="1209"/>
                  </a:cubicBezTo>
                  <a:cubicBezTo>
                    <a:pt x="691" y="1166"/>
                    <a:pt x="605" y="1123"/>
                    <a:pt x="519" y="1058"/>
                  </a:cubicBezTo>
                  <a:cubicBezTo>
                    <a:pt x="432" y="993"/>
                    <a:pt x="346" y="907"/>
                    <a:pt x="281" y="821"/>
                  </a:cubicBezTo>
                  <a:cubicBezTo>
                    <a:pt x="217" y="734"/>
                    <a:pt x="152" y="626"/>
                    <a:pt x="130" y="518"/>
                  </a:cubicBezTo>
                  <a:cubicBezTo>
                    <a:pt x="108" y="431"/>
                    <a:pt x="87" y="302"/>
                    <a:pt x="87" y="194"/>
                  </a:cubicBezTo>
                  <a:cubicBezTo>
                    <a:pt x="108" y="302"/>
                    <a:pt x="130" y="410"/>
                    <a:pt x="152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3125767" y="3832263"/>
              <a:ext cx="393389" cy="190224"/>
            </a:xfrm>
            <a:custGeom>
              <a:avLst/>
              <a:gdLst>
                <a:gd name="T0" fmla="*/ 1339 w 1340"/>
                <a:gd name="T1" fmla="*/ 454 h 649"/>
                <a:gd name="T2" fmla="*/ 1339 w 1340"/>
                <a:gd name="T3" fmla="*/ 454 h 649"/>
                <a:gd name="T4" fmla="*/ 540 w 1340"/>
                <a:gd name="T5" fmla="*/ 432 h 649"/>
                <a:gd name="T6" fmla="*/ 410 w 1340"/>
                <a:gd name="T7" fmla="*/ 389 h 649"/>
                <a:gd name="T8" fmla="*/ 260 w 1340"/>
                <a:gd name="T9" fmla="*/ 432 h 649"/>
                <a:gd name="T10" fmla="*/ 216 w 1340"/>
                <a:gd name="T11" fmla="*/ 540 h 649"/>
                <a:gd name="T12" fmla="*/ 324 w 1340"/>
                <a:gd name="T13" fmla="*/ 605 h 649"/>
                <a:gd name="T14" fmla="*/ 87 w 1340"/>
                <a:gd name="T15" fmla="*/ 583 h 649"/>
                <a:gd name="T16" fmla="*/ 43 w 1340"/>
                <a:gd name="T17" fmla="*/ 345 h 649"/>
                <a:gd name="T18" fmla="*/ 260 w 1340"/>
                <a:gd name="T19" fmla="*/ 216 h 649"/>
                <a:gd name="T20" fmla="*/ 195 w 1340"/>
                <a:gd name="T21" fmla="*/ 151 h 649"/>
                <a:gd name="T22" fmla="*/ 410 w 1340"/>
                <a:gd name="T23" fmla="*/ 195 h 649"/>
                <a:gd name="T24" fmla="*/ 1339 w 1340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454"/>
                  </a:moveTo>
                  <a:lnTo>
                    <a:pt x="1339" y="454"/>
                  </a:lnTo>
                  <a:cubicBezTo>
                    <a:pt x="1080" y="518"/>
                    <a:pt x="799" y="518"/>
                    <a:pt x="540" y="432"/>
                  </a:cubicBezTo>
                  <a:cubicBezTo>
                    <a:pt x="497" y="410"/>
                    <a:pt x="454" y="410"/>
                    <a:pt x="410" y="389"/>
                  </a:cubicBezTo>
                  <a:cubicBezTo>
                    <a:pt x="367" y="389"/>
                    <a:pt x="302" y="389"/>
                    <a:pt x="260" y="432"/>
                  </a:cubicBezTo>
                  <a:cubicBezTo>
                    <a:pt x="238" y="454"/>
                    <a:pt x="195" y="497"/>
                    <a:pt x="216" y="540"/>
                  </a:cubicBezTo>
                  <a:cubicBezTo>
                    <a:pt x="238" y="583"/>
                    <a:pt x="281" y="627"/>
                    <a:pt x="324" y="605"/>
                  </a:cubicBezTo>
                  <a:cubicBezTo>
                    <a:pt x="260" y="627"/>
                    <a:pt x="151" y="648"/>
                    <a:pt x="87" y="583"/>
                  </a:cubicBezTo>
                  <a:cubicBezTo>
                    <a:pt x="22" y="518"/>
                    <a:pt x="0" y="410"/>
                    <a:pt x="43" y="345"/>
                  </a:cubicBezTo>
                  <a:cubicBezTo>
                    <a:pt x="87" y="259"/>
                    <a:pt x="173" y="216"/>
                    <a:pt x="260" y="216"/>
                  </a:cubicBezTo>
                  <a:cubicBezTo>
                    <a:pt x="238" y="195"/>
                    <a:pt x="195" y="173"/>
                    <a:pt x="195" y="151"/>
                  </a:cubicBezTo>
                  <a:cubicBezTo>
                    <a:pt x="130" y="0"/>
                    <a:pt x="389" y="173"/>
                    <a:pt x="410" y="195"/>
                  </a:cubicBezTo>
                  <a:cubicBezTo>
                    <a:pt x="648" y="345"/>
                    <a:pt x="1059" y="518"/>
                    <a:pt x="1339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3873722" y="3541103"/>
              <a:ext cx="647021" cy="665138"/>
            </a:xfrm>
            <a:custGeom>
              <a:avLst/>
              <a:gdLst>
                <a:gd name="T0" fmla="*/ 432 w 2204"/>
                <a:gd name="T1" fmla="*/ 1620 h 2268"/>
                <a:gd name="T2" fmla="*/ 432 w 2204"/>
                <a:gd name="T3" fmla="*/ 1620 h 2268"/>
                <a:gd name="T4" fmla="*/ 518 w 2204"/>
                <a:gd name="T5" fmla="*/ 2267 h 2268"/>
                <a:gd name="T6" fmla="*/ 1080 w 2204"/>
                <a:gd name="T7" fmla="*/ 1749 h 2268"/>
                <a:gd name="T8" fmla="*/ 1403 w 2204"/>
                <a:gd name="T9" fmla="*/ 1922 h 2268"/>
                <a:gd name="T10" fmla="*/ 1274 w 2204"/>
                <a:gd name="T11" fmla="*/ 1641 h 2268"/>
                <a:gd name="T12" fmla="*/ 1403 w 2204"/>
                <a:gd name="T13" fmla="*/ 1663 h 2268"/>
                <a:gd name="T14" fmla="*/ 1144 w 2204"/>
                <a:gd name="T15" fmla="*/ 950 h 2268"/>
                <a:gd name="T16" fmla="*/ 1361 w 2204"/>
                <a:gd name="T17" fmla="*/ 1015 h 2268"/>
                <a:gd name="T18" fmla="*/ 1468 w 2204"/>
                <a:gd name="T19" fmla="*/ 820 h 2268"/>
                <a:gd name="T20" fmla="*/ 1317 w 2204"/>
                <a:gd name="T21" fmla="*/ 906 h 2268"/>
                <a:gd name="T22" fmla="*/ 1188 w 2204"/>
                <a:gd name="T23" fmla="*/ 777 h 2268"/>
                <a:gd name="T24" fmla="*/ 1403 w 2204"/>
                <a:gd name="T25" fmla="*/ 302 h 2268"/>
                <a:gd name="T26" fmla="*/ 2203 w 2204"/>
                <a:gd name="T27" fmla="*/ 43 h 2268"/>
                <a:gd name="T28" fmla="*/ 1793 w 2204"/>
                <a:gd name="T29" fmla="*/ 0 h 2268"/>
                <a:gd name="T30" fmla="*/ 1576 w 2204"/>
                <a:gd name="T31" fmla="*/ 43 h 2268"/>
                <a:gd name="T32" fmla="*/ 864 w 2204"/>
                <a:gd name="T33" fmla="*/ 691 h 2268"/>
                <a:gd name="T34" fmla="*/ 0 w 2204"/>
                <a:gd name="T35" fmla="*/ 1728 h 2268"/>
                <a:gd name="T36" fmla="*/ 432 w 2204"/>
                <a:gd name="T37" fmla="*/ 1620 h 2268"/>
                <a:gd name="T38" fmla="*/ 950 w 2204"/>
                <a:gd name="T39" fmla="*/ 993 h 2268"/>
                <a:gd name="T40" fmla="*/ 950 w 2204"/>
                <a:gd name="T41" fmla="*/ 993 h 2268"/>
                <a:gd name="T42" fmla="*/ 1144 w 2204"/>
                <a:gd name="T43" fmla="*/ 453 h 2268"/>
                <a:gd name="T44" fmla="*/ 1339 w 2204"/>
                <a:gd name="T45" fmla="*/ 237 h 2268"/>
                <a:gd name="T46" fmla="*/ 1447 w 2204"/>
                <a:gd name="T47" fmla="*/ 172 h 2268"/>
                <a:gd name="T48" fmla="*/ 1598 w 2204"/>
                <a:gd name="T49" fmla="*/ 129 h 2268"/>
                <a:gd name="T50" fmla="*/ 1468 w 2204"/>
                <a:gd name="T51" fmla="*/ 172 h 2268"/>
                <a:gd name="T52" fmla="*/ 1339 w 2204"/>
                <a:gd name="T53" fmla="*/ 259 h 2268"/>
                <a:gd name="T54" fmla="*/ 1253 w 2204"/>
                <a:gd name="T55" fmla="*/ 345 h 2268"/>
                <a:gd name="T56" fmla="*/ 1166 w 2204"/>
                <a:gd name="T57" fmla="*/ 474 h 2268"/>
                <a:gd name="T58" fmla="*/ 971 w 2204"/>
                <a:gd name="T59" fmla="*/ 993 h 2268"/>
                <a:gd name="T60" fmla="*/ 864 w 2204"/>
                <a:gd name="T61" fmla="*/ 1555 h 2268"/>
                <a:gd name="T62" fmla="*/ 777 w 2204"/>
                <a:gd name="T63" fmla="*/ 1835 h 2268"/>
                <a:gd name="T64" fmla="*/ 648 w 2204"/>
                <a:gd name="T65" fmla="*/ 2073 h 2268"/>
                <a:gd name="T66" fmla="*/ 842 w 2204"/>
                <a:gd name="T67" fmla="*/ 1555 h 2268"/>
                <a:gd name="T68" fmla="*/ 950 w 2204"/>
                <a:gd name="T69" fmla="*/ 993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68">
                  <a:moveTo>
                    <a:pt x="432" y="1620"/>
                  </a:moveTo>
                  <a:lnTo>
                    <a:pt x="432" y="1620"/>
                  </a:lnTo>
                  <a:cubicBezTo>
                    <a:pt x="259" y="1792"/>
                    <a:pt x="669" y="2052"/>
                    <a:pt x="518" y="2267"/>
                  </a:cubicBezTo>
                  <a:cubicBezTo>
                    <a:pt x="691" y="2030"/>
                    <a:pt x="1101" y="2138"/>
                    <a:pt x="1080" y="1749"/>
                  </a:cubicBezTo>
                  <a:cubicBezTo>
                    <a:pt x="1209" y="1857"/>
                    <a:pt x="1253" y="1857"/>
                    <a:pt x="1403" y="1922"/>
                  </a:cubicBezTo>
                  <a:cubicBezTo>
                    <a:pt x="1296" y="1749"/>
                    <a:pt x="1274" y="1641"/>
                    <a:pt x="1274" y="1641"/>
                  </a:cubicBezTo>
                  <a:cubicBezTo>
                    <a:pt x="1339" y="1663"/>
                    <a:pt x="1403" y="1663"/>
                    <a:pt x="1403" y="1663"/>
                  </a:cubicBezTo>
                  <a:cubicBezTo>
                    <a:pt x="1253" y="1447"/>
                    <a:pt x="1144" y="1231"/>
                    <a:pt x="1144" y="950"/>
                  </a:cubicBezTo>
                  <a:cubicBezTo>
                    <a:pt x="1209" y="1015"/>
                    <a:pt x="1296" y="1058"/>
                    <a:pt x="1361" y="1015"/>
                  </a:cubicBezTo>
                  <a:cubicBezTo>
                    <a:pt x="1447" y="993"/>
                    <a:pt x="1490" y="885"/>
                    <a:pt x="1468" y="820"/>
                  </a:cubicBezTo>
                  <a:cubicBezTo>
                    <a:pt x="1447" y="885"/>
                    <a:pt x="1382" y="929"/>
                    <a:pt x="1317" y="906"/>
                  </a:cubicBezTo>
                  <a:cubicBezTo>
                    <a:pt x="1253" y="885"/>
                    <a:pt x="1209" y="842"/>
                    <a:pt x="1188" y="777"/>
                  </a:cubicBezTo>
                  <a:cubicBezTo>
                    <a:pt x="1123" y="604"/>
                    <a:pt x="1296" y="410"/>
                    <a:pt x="1403" y="302"/>
                  </a:cubicBezTo>
                  <a:cubicBezTo>
                    <a:pt x="1620" y="108"/>
                    <a:pt x="1922" y="43"/>
                    <a:pt x="2203" y="43"/>
                  </a:cubicBezTo>
                  <a:cubicBezTo>
                    <a:pt x="2073" y="43"/>
                    <a:pt x="1944" y="0"/>
                    <a:pt x="1793" y="0"/>
                  </a:cubicBezTo>
                  <a:cubicBezTo>
                    <a:pt x="1728" y="0"/>
                    <a:pt x="1641" y="21"/>
                    <a:pt x="1576" y="43"/>
                  </a:cubicBezTo>
                  <a:cubicBezTo>
                    <a:pt x="1253" y="129"/>
                    <a:pt x="1015" y="367"/>
                    <a:pt x="864" y="691"/>
                  </a:cubicBezTo>
                  <a:cubicBezTo>
                    <a:pt x="669" y="1079"/>
                    <a:pt x="410" y="1555"/>
                    <a:pt x="0" y="1728"/>
                  </a:cubicBezTo>
                  <a:cubicBezTo>
                    <a:pt x="151" y="1749"/>
                    <a:pt x="302" y="1684"/>
                    <a:pt x="432" y="1620"/>
                  </a:cubicBezTo>
                  <a:close/>
                  <a:moveTo>
                    <a:pt x="950" y="993"/>
                  </a:moveTo>
                  <a:lnTo>
                    <a:pt x="950" y="993"/>
                  </a:lnTo>
                  <a:cubicBezTo>
                    <a:pt x="994" y="799"/>
                    <a:pt x="1036" y="626"/>
                    <a:pt x="1144" y="453"/>
                  </a:cubicBezTo>
                  <a:cubicBezTo>
                    <a:pt x="1188" y="388"/>
                    <a:pt x="1253" y="302"/>
                    <a:pt x="1339" y="237"/>
                  </a:cubicBezTo>
                  <a:cubicBezTo>
                    <a:pt x="1382" y="215"/>
                    <a:pt x="1403" y="194"/>
                    <a:pt x="1447" y="172"/>
                  </a:cubicBezTo>
                  <a:cubicBezTo>
                    <a:pt x="1490" y="151"/>
                    <a:pt x="1533" y="129"/>
                    <a:pt x="1598" y="129"/>
                  </a:cubicBezTo>
                  <a:cubicBezTo>
                    <a:pt x="1533" y="129"/>
                    <a:pt x="1490" y="151"/>
                    <a:pt x="1468" y="172"/>
                  </a:cubicBezTo>
                  <a:cubicBezTo>
                    <a:pt x="1426" y="194"/>
                    <a:pt x="1382" y="215"/>
                    <a:pt x="1339" y="259"/>
                  </a:cubicBezTo>
                  <a:cubicBezTo>
                    <a:pt x="1317" y="280"/>
                    <a:pt x="1274" y="324"/>
                    <a:pt x="1253" y="345"/>
                  </a:cubicBezTo>
                  <a:cubicBezTo>
                    <a:pt x="1209" y="388"/>
                    <a:pt x="1188" y="432"/>
                    <a:pt x="1166" y="474"/>
                  </a:cubicBezTo>
                  <a:cubicBezTo>
                    <a:pt x="1058" y="626"/>
                    <a:pt x="1015" y="820"/>
                    <a:pt x="971" y="993"/>
                  </a:cubicBezTo>
                  <a:cubicBezTo>
                    <a:pt x="929" y="1188"/>
                    <a:pt x="907" y="1382"/>
                    <a:pt x="864" y="1555"/>
                  </a:cubicBezTo>
                  <a:cubicBezTo>
                    <a:pt x="842" y="1641"/>
                    <a:pt x="821" y="1749"/>
                    <a:pt x="777" y="1835"/>
                  </a:cubicBezTo>
                  <a:cubicBezTo>
                    <a:pt x="734" y="1922"/>
                    <a:pt x="691" y="1987"/>
                    <a:pt x="648" y="2073"/>
                  </a:cubicBezTo>
                  <a:cubicBezTo>
                    <a:pt x="734" y="1922"/>
                    <a:pt x="799" y="1728"/>
                    <a:pt x="842" y="1555"/>
                  </a:cubicBezTo>
                  <a:cubicBezTo>
                    <a:pt x="885" y="1361"/>
                    <a:pt x="907" y="1188"/>
                    <a:pt x="950" y="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3620090" y="3724857"/>
              <a:ext cx="450327" cy="349391"/>
            </a:xfrm>
            <a:custGeom>
              <a:avLst/>
              <a:gdLst>
                <a:gd name="T0" fmla="*/ 648 w 1534"/>
                <a:gd name="T1" fmla="*/ 907 h 1189"/>
                <a:gd name="T2" fmla="*/ 648 w 1534"/>
                <a:gd name="T3" fmla="*/ 907 h 1189"/>
                <a:gd name="T4" fmla="*/ 389 w 1534"/>
                <a:gd name="T5" fmla="*/ 1188 h 1189"/>
                <a:gd name="T6" fmla="*/ 1533 w 1534"/>
                <a:gd name="T7" fmla="*/ 0 h 1189"/>
                <a:gd name="T8" fmla="*/ 0 w 1534"/>
                <a:gd name="T9" fmla="*/ 929 h 1189"/>
                <a:gd name="T10" fmla="*/ 648 w 1534"/>
                <a:gd name="T11" fmla="*/ 907 h 1189"/>
                <a:gd name="T12" fmla="*/ 626 w 1534"/>
                <a:gd name="T13" fmla="*/ 777 h 1189"/>
                <a:gd name="T14" fmla="*/ 626 w 1534"/>
                <a:gd name="T15" fmla="*/ 777 h 1189"/>
                <a:gd name="T16" fmla="*/ 864 w 1534"/>
                <a:gd name="T17" fmla="*/ 648 h 1189"/>
                <a:gd name="T18" fmla="*/ 1080 w 1534"/>
                <a:gd name="T19" fmla="*/ 518 h 1189"/>
                <a:gd name="T20" fmla="*/ 1274 w 1534"/>
                <a:gd name="T21" fmla="*/ 345 h 1189"/>
                <a:gd name="T22" fmla="*/ 1101 w 1534"/>
                <a:gd name="T23" fmla="*/ 518 h 1189"/>
                <a:gd name="T24" fmla="*/ 885 w 1534"/>
                <a:gd name="T25" fmla="*/ 670 h 1189"/>
                <a:gd name="T26" fmla="*/ 626 w 1534"/>
                <a:gd name="T27" fmla="*/ 799 h 1189"/>
                <a:gd name="T28" fmla="*/ 367 w 1534"/>
                <a:gd name="T29" fmla="*/ 864 h 1189"/>
                <a:gd name="T30" fmla="*/ 626 w 1534"/>
                <a:gd name="T31" fmla="*/ 777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89">
                  <a:moveTo>
                    <a:pt x="648" y="907"/>
                  </a:moveTo>
                  <a:lnTo>
                    <a:pt x="648" y="907"/>
                  </a:lnTo>
                  <a:cubicBezTo>
                    <a:pt x="605" y="994"/>
                    <a:pt x="410" y="1166"/>
                    <a:pt x="389" y="1188"/>
                  </a:cubicBezTo>
                  <a:cubicBezTo>
                    <a:pt x="821" y="1123"/>
                    <a:pt x="1361" y="345"/>
                    <a:pt x="1533" y="0"/>
                  </a:cubicBezTo>
                  <a:cubicBezTo>
                    <a:pt x="1123" y="453"/>
                    <a:pt x="583" y="777"/>
                    <a:pt x="0" y="929"/>
                  </a:cubicBezTo>
                  <a:cubicBezTo>
                    <a:pt x="194" y="1037"/>
                    <a:pt x="475" y="1015"/>
                    <a:pt x="648" y="907"/>
                  </a:cubicBezTo>
                  <a:close/>
                  <a:moveTo>
                    <a:pt x="626" y="777"/>
                  </a:moveTo>
                  <a:lnTo>
                    <a:pt x="626" y="777"/>
                  </a:lnTo>
                  <a:cubicBezTo>
                    <a:pt x="712" y="735"/>
                    <a:pt x="799" y="712"/>
                    <a:pt x="864" y="648"/>
                  </a:cubicBezTo>
                  <a:cubicBezTo>
                    <a:pt x="950" y="605"/>
                    <a:pt x="1015" y="562"/>
                    <a:pt x="1080" y="518"/>
                  </a:cubicBezTo>
                  <a:cubicBezTo>
                    <a:pt x="1144" y="453"/>
                    <a:pt x="1209" y="389"/>
                    <a:pt x="1274" y="345"/>
                  </a:cubicBezTo>
                  <a:cubicBezTo>
                    <a:pt x="1231" y="410"/>
                    <a:pt x="1166" y="475"/>
                    <a:pt x="1101" y="518"/>
                  </a:cubicBezTo>
                  <a:cubicBezTo>
                    <a:pt x="1037" y="583"/>
                    <a:pt x="950" y="626"/>
                    <a:pt x="885" y="670"/>
                  </a:cubicBezTo>
                  <a:cubicBezTo>
                    <a:pt x="799" y="712"/>
                    <a:pt x="712" y="756"/>
                    <a:pt x="626" y="799"/>
                  </a:cubicBezTo>
                  <a:cubicBezTo>
                    <a:pt x="562" y="821"/>
                    <a:pt x="453" y="842"/>
                    <a:pt x="367" y="864"/>
                  </a:cubicBezTo>
                  <a:cubicBezTo>
                    <a:pt x="453" y="842"/>
                    <a:pt x="540" y="821"/>
                    <a:pt x="626" y="7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4317578" y="3609688"/>
              <a:ext cx="216106" cy="240691"/>
            </a:xfrm>
            <a:custGeom>
              <a:avLst/>
              <a:gdLst>
                <a:gd name="T0" fmla="*/ 734 w 735"/>
                <a:gd name="T1" fmla="*/ 0 h 822"/>
                <a:gd name="T2" fmla="*/ 734 w 735"/>
                <a:gd name="T3" fmla="*/ 0 h 822"/>
                <a:gd name="T4" fmla="*/ 216 w 735"/>
                <a:gd name="T5" fmla="*/ 692 h 822"/>
                <a:gd name="T6" fmla="*/ 734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734" y="0"/>
                  </a:moveTo>
                  <a:lnTo>
                    <a:pt x="734" y="0"/>
                  </a:lnTo>
                  <a:cubicBezTo>
                    <a:pt x="734" y="0"/>
                    <a:pt x="432" y="821"/>
                    <a:pt x="216" y="692"/>
                  </a:cubicBezTo>
                  <a:cubicBezTo>
                    <a:pt x="0" y="562"/>
                    <a:pt x="734" y="0"/>
                    <a:pt x="73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4481923" y="3635568"/>
              <a:ext cx="152696" cy="221281"/>
            </a:xfrm>
            <a:custGeom>
              <a:avLst/>
              <a:gdLst>
                <a:gd name="T0" fmla="*/ 258 w 519"/>
                <a:gd name="T1" fmla="*/ 755 h 756"/>
                <a:gd name="T2" fmla="*/ 258 w 519"/>
                <a:gd name="T3" fmla="*/ 755 h 756"/>
                <a:gd name="T4" fmla="*/ 258 w 519"/>
                <a:gd name="T5" fmla="*/ 0 h 756"/>
                <a:gd name="T6" fmla="*/ 258 w 519"/>
                <a:gd name="T7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6">
                  <a:moveTo>
                    <a:pt x="258" y="755"/>
                  </a:moveTo>
                  <a:lnTo>
                    <a:pt x="258" y="755"/>
                  </a:lnTo>
                  <a:cubicBezTo>
                    <a:pt x="0" y="755"/>
                    <a:pt x="258" y="0"/>
                    <a:pt x="258" y="0"/>
                  </a:cubicBezTo>
                  <a:cubicBezTo>
                    <a:pt x="258" y="0"/>
                    <a:pt x="518" y="755"/>
                    <a:pt x="258" y="7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5229878" y="3591571"/>
              <a:ext cx="417975" cy="247161"/>
            </a:xfrm>
            <a:custGeom>
              <a:avLst/>
              <a:gdLst>
                <a:gd name="T0" fmla="*/ 1425 w 1426"/>
                <a:gd name="T1" fmla="*/ 475 h 844"/>
                <a:gd name="T2" fmla="*/ 1425 w 1426"/>
                <a:gd name="T3" fmla="*/ 475 h 844"/>
                <a:gd name="T4" fmla="*/ 1231 w 1426"/>
                <a:gd name="T5" fmla="*/ 260 h 844"/>
                <a:gd name="T6" fmla="*/ 950 w 1426"/>
                <a:gd name="T7" fmla="*/ 281 h 844"/>
                <a:gd name="T8" fmla="*/ 972 w 1426"/>
                <a:gd name="T9" fmla="*/ 173 h 844"/>
                <a:gd name="T10" fmla="*/ 842 w 1426"/>
                <a:gd name="T11" fmla="*/ 130 h 844"/>
                <a:gd name="T12" fmla="*/ 713 w 1426"/>
                <a:gd name="T13" fmla="*/ 216 h 844"/>
                <a:gd name="T14" fmla="*/ 648 w 1426"/>
                <a:gd name="T15" fmla="*/ 43 h 844"/>
                <a:gd name="T16" fmla="*/ 475 w 1426"/>
                <a:gd name="T17" fmla="*/ 43 h 844"/>
                <a:gd name="T18" fmla="*/ 540 w 1426"/>
                <a:gd name="T19" fmla="*/ 475 h 844"/>
                <a:gd name="T20" fmla="*/ 194 w 1426"/>
                <a:gd name="T21" fmla="*/ 713 h 844"/>
                <a:gd name="T22" fmla="*/ 0 w 1426"/>
                <a:gd name="T23" fmla="*/ 692 h 844"/>
                <a:gd name="T24" fmla="*/ 410 w 1426"/>
                <a:gd name="T25" fmla="*/ 821 h 844"/>
                <a:gd name="T26" fmla="*/ 993 w 1426"/>
                <a:gd name="T27" fmla="*/ 648 h 844"/>
                <a:gd name="T28" fmla="*/ 1188 w 1426"/>
                <a:gd name="T29" fmla="*/ 497 h 844"/>
                <a:gd name="T30" fmla="*/ 1425 w 1426"/>
                <a:gd name="T31" fmla="*/ 475 h 844"/>
                <a:gd name="T32" fmla="*/ 1145 w 1426"/>
                <a:gd name="T33" fmla="*/ 367 h 844"/>
                <a:gd name="T34" fmla="*/ 1145 w 1426"/>
                <a:gd name="T35" fmla="*/ 367 h 844"/>
                <a:gd name="T36" fmla="*/ 972 w 1426"/>
                <a:gd name="T37" fmla="*/ 497 h 844"/>
                <a:gd name="T38" fmla="*/ 821 w 1426"/>
                <a:gd name="T39" fmla="*/ 627 h 844"/>
                <a:gd name="T40" fmla="*/ 648 w 1426"/>
                <a:gd name="T41" fmla="*/ 713 h 844"/>
                <a:gd name="T42" fmla="*/ 432 w 1426"/>
                <a:gd name="T43" fmla="*/ 734 h 844"/>
                <a:gd name="T44" fmla="*/ 626 w 1426"/>
                <a:gd name="T45" fmla="*/ 713 h 844"/>
                <a:gd name="T46" fmla="*/ 756 w 1426"/>
                <a:gd name="T47" fmla="*/ 648 h 844"/>
                <a:gd name="T48" fmla="*/ 821 w 1426"/>
                <a:gd name="T49" fmla="*/ 540 h 844"/>
                <a:gd name="T50" fmla="*/ 886 w 1426"/>
                <a:gd name="T51" fmla="*/ 367 h 844"/>
                <a:gd name="T52" fmla="*/ 842 w 1426"/>
                <a:gd name="T53" fmla="*/ 562 h 844"/>
                <a:gd name="T54" fmla="*/ 821 w 1426"/>
                <a:gd name="T55" fmla="*/ 584 h 844"/>
                <a:gd name="T56" fmla="*/ 972 w 1426"/>
                <a:gd name="T57" fmla="*/ 475 h 844"/>
                <a:gd name="T58" fmla="*/ 1145 w 1426"/>
                <a:gd name="T59" fmla="*/ 367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425" y="475"/>
                  </a:moveTo>
                  <a:lnTo>
                    <a:pt x="1425" y="475"/>
                  </a:lnTo>
                  <a:cubicBezTo>
                    <a:pt x="1382" y="389"/>
                    <a:pt x="1317" y="302"/>
                    <a:pt x="1231" y="260"/>
                  </a:cubicBezTo>
                  <a:cubicBezTo>
                    <a:pt x="1145" y="238"/>
                    <a:pt x="1037" y="238"/>
                    <a:pt x="950" y="281"/>
                  </a:cubicBezTo>
                  <a:cubicBezTo>
                    <a:pt x="972" y="260"/>
                    <a:pt x="993" y="195"/>
                    <a:pt x="972" y="173"/>
                  </a:cubicBezTo>
                  <a:cubicBezTo>
                    <a:pt x="928" y="130"/>
                    <a:pt x="886" y="130"/>
                    <a:pt x="842" y="130"/>
                  </a:cubicBezTo>
                  <a:cubicBezTo>
                    <a:pt x="778" y="152"/>
                    <a:pt x="756" y="195"/>
                    <a:pt x="713" y="216"/>
                  </a:cubicBezTo>
                  <a:cubicBezTo>
                    <a:pt x="734" y="152"/>
                    <a:pt x="713" y="87"/>
                    <a:pt x="648" y="43"/>
                  </a:cubicBezTo>
                  <a:cubicBezTo>
                    <a:pt x="605" y="0"/>
                    <a:pt x="519" y="0"/>
                    <a:pt x="475" y="43"/>
                  </a:cubicBezTo>
                  <a:cubicBezTo>
                    <a:pt x="561" y="152"/>
                    <a:pt x="605" y="325"/>
                    <a:pt x="540" y="475"/>
                  </a:cubicBezTo>
                  <a:cubicBezTo>
                    <a:pt x="496" y="605"/>
                    <a:pt x="346" y="713"/>
                    <a:pt x="194" y="713"/>
                  </a:cubicBezTo>
                  <a:cubicBezTo>
                    <a:pt x="129" y="713"/>
                    <a:pt x="64" y="713"/>
                    <a:pt x="0" y="692"/>
                  </a:cubicBezTo>
                  <a:cubicBezTo>
                    <a:pt x="129" y="778"/>
                    <a:pt x="259" y="821"/>
                    <a:pt x="410" y="821"/>
                  </a:cubicBezTo>
                  <a:cubicBezTo>
                    <a:pt x="605" y="843"/>
                    <a:pt x="821" y="778"/>
                    <a:pt x="993" y="648"/>
                  </a:cubicBezTo>
                  <a:cubicBezTo>
                    <a:pt x="1058" y="605"/>
                    <a:pt x="1123" y="540"/>
                    <a:pt x="1188" y="497"/>
                  </a:cubicBezTo>
                  <a:cubicBezTo>
                    <a:pt x="1253" y="454"/>
                    <a:pt x="1339" y="454"/>
                    <a:pt x="1425" y="475"/>
                  </a:cubicBezTo>
                  <a:close/>
                  <a:moveTo>
                    <a:pt x="1145" y="367"/>
                  </a:moveTo>
                  <a:lnTo>
                    <a:pt x="1145" y="367"/>
                  </a:lnTo>
                  <a:cubicBezTo>
                    <a:pt x="1080" y="411"/>
                    <a:pt x="1037" y="432"/>
                    <a:pt x="972" y="497"/>
                  </a:cubicBezTo>
                  <a:cubicBezTo>
                    <a:pt x="928" y="540"/>
                    <a:pt x="886" y="584"/>
                    <a:pt x="821" y="627"/>
                  </a:cubicBezTo>
                  <a:cubicBezTo>
                    <a:pt x="778" y="670"/>
                    <a:pt x="713" y="713"/>
                    <a:pt x="648" y="713"/>
                  </a:cubicBezTo>
                  <a:cubicBezTo>
                    <a:pt x="561" y="734"/>
                    <a:pt x="496" y="734"/>
                    <a:pt x="432" y="734"/>
                  </a:cubicBezTo>
                  <a:cubicBezTo>
                    <a:pt x="496" y="734"/>
                    <a:pt x="561" y="734"/>
                    <a:pt x="626" y="713"/>
                  </a:cubicBezTo>
                  <a:cubicBezTo>
                    <a:pt x="669" y="692"/>
                    <a:pt x="713" y="670"/>
                    <a:pt x="756" y="648"/>
                  </a:cubicBezTo>
                  <a:cubicBezTo>
                    <a:pt x="778" y="627"/>
                    <a:pt x="799" y="584"/>
                    <a:pt x="821" y="540"/>
                  </a:cubicBezTo>
                  <a:cubicBezTo>
                    <a:pt x="864" y="497"/>
                    <a:pt x="886" y="432"/>
                    <a:pt x="886" y="367"/>
                  </a:cubicBezTo>
                  <a:cubicBezTo>
                    <a:pt x="907" y="432"/>
                    <a:pt x="886" y="497"/>
                    <a:pt x="842" y="562"/>
                  </a:cubicBezTo>
                  <a:cubicBezTo>
                    <a:pt x="842" y="562"/>
                    <a:pt x="842" y="584"/>
                    <a:pt x="821" y="584"/>
                  </a:cubicBezTo>
                  <a:cubicBezTo>
                    <a:pt x="886" y="562"/>
                    <a:pt x="928" y="519"/>
                    <a:pt x="972" y="475"/>
                  </a:cubicBezTo>
                  <a:cubicBezTo>
                    <a:pt x="1015" y="432"/>
                    <a:pt x="1080" y="389"/>
                    <a:pt x="1145" y="3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5039654" y="3552749"/>
              <a:ext cx="931710" cy="406330"/>
            </a:xfrm>
            <a:custGeom>
              <a:avLst/>
              <a:gdLst>
                <a:gd name="T0" fmla="*/ 3131 w 3176"/>
                <a:gd name="T1" fmla="*/ 172 h 1383"/>
                <a:gd name="T2" fmla="*/ 3131 w 3176"/>
                <a:gd name="T3" fmla="*/ 172 h 1383"/>
                <a:gd name="T4" fmla="*/ 3110 w 3176"/>
                <a:gd name="T5" fmla="*/ 86 h 1383"/>
                <a:gd name="T6" fmla="*/ 2981 w 3176"/>
                <a:gd name="T7" fmla="*/ 108 h 1383"/>
                <a:gd name="T8" fmla="*/ 2959 w 3176"/>
                <a:gd name="T9" fmla="*/ 216 h 1383"/>
                <a:gd name="T10" fmla="*/ 2570 w 3176"/>
                <a:gd name="T11" fmla="*/ 454 h 1383"/>
                <a:gd name="T12" fmla="*/ 2117 w 3176"/>
                <a:gd name="T13" fmla="*/ 1188 h 1383"/>
                <a:gd name="T14" fmla="*/ 2138 w 3176"/>
                <a:gd name="T15" fmla="*/ 1036 h 1383"/>
                <a:gd name="T16" fmla="*/ 1944 w 3176"/>
                <a:gd name="T17" fmla="*/ 972 h 1383"/>
                <a:gd name="T18" fmla="*/ 1749 w 3176"/>
                <a:gd name="T19" fmla="*/ 1015 h 1383"/>
                <a:gd name="T20" fmla="*/ 1555 w 3176"/>
                <a:gd name="T21" fmla="*/ 1080 h 1383"/>
                <a:gd name="T22" fmla="*/ 1123 w 3176"/>
                <a:gd name="T23" fmla="*/ 1058 h 1383"/>
                <a:gd name="T24" fmla="*/ 0 w 3176"/>
                <a:gd name="T25" fmla="*/ 454 h 1383"/>
                <a:gd name="T26" fmla="*/ 1641 w 3176"/>
                <a:gd name="T27" fmla="*/ 1339 h 1383"/>
                <a:gd name="T28" fmla="*/ 2722 w 3176"/>
                <a:gd name="T29" fmla="*/ 1101 h 1383"/>
                <a:gd name="T30" fmla="*/ 3131 w 3176"/>
                <a:gd name="T31" fmla="*/ 172 h 1383"/>
                <a:gd name="T32" fmla="*/ 3089 w 3176"/>
                <a:gd name="T33" fmla="*/ 194 h 1383"/>
                <a:gd name="T34" fmla="*/ 3089 w 3176"/>
                <a:gd name="T35" fmla="*/ 194 h 1383"/>
                <a:gd name="T36" fmla="*/ 3067 w 3176"/>
                <a:gd name="T37" fmla="*/ 518 h 1383"/>
                <a:gd name="T38" fmla="*/ 2916 w 3176"/>
                <a:gd name="T39" fmla="*/ 821 h 1383"/>
                <a:gd name="T40" fmla="*/ 2678 w 3176"/>
                <a:gd name="T41" fmla="*/ 1058 h 1383"/>
                <a:gd name="T42" fmla="*/ 2376 w 3176"/>
                <a:gd name="T43" fmla="*/ 1209 h 1383"/>
                <a:gd name="T44" fmla="*/ 2657 w 3176"/>
                <a:gd name="T45" fmla="*/ 1036 h 1383"/>
                <a:gd name="T46" fmla="*/ 2894 w 3176"/>
                <a:gd name="T47" fmla="*/ 799 h 1383"/>
                <a:gd name="T48" fmla="*/ 3045 w 3176"/>
                <a:gd name="T49" fmla="*/ 518 h 1383"/>
                <a:gd name="T50" fmla="*/ 3089 w 3176"/>
                <a:gd name="T51" fmla="*/ 194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83">
                  <a:moveTo>
                    <a:pt x="3131" y="172"/>
                  </a:moveTo>
                  <a:lnTo>
                    <a:pt x="3131" y="172"/>
                  </a:lnTo>
                  <a:cubicBezTo>
                    <a:pt x="3131" y="151"/>
                    <a:pt x="3131" y="108"/>
                    <a:pt x="3110" y="86"/>
                  </a:cubicBezTo>
                  <a:cubicBezTo>
                    <a:pt x="3067" y="43"/>
                    <a:pt x="3002" y="65"/>
                    <a:pt x="2981" y="108"/>
                  </a:cubicBezTo>
                  <a:cubicBezTo>
                    <a:pt x="2959" y="151"/>
                    <a:pt x="2981" y="194"/>
                    <a:pt x="2959" y="216"/>
                  </a:cubicBezTo>
                  <a:cubicBezTo>
                    <a:pt x="2851" y="0"/>
                    <a:pt x="2613" y="194"/>
                    <a:pt x="2570" y="454"/>
                  </a:cubicBezTo>
                  <a:cubicBezTo>
                    <a:pt x="2505" y="756"/>
                    <a:pt x="2376" y="1015"/>
                    <a:pt x="2117" y="1188"/>
                  </a:cubicBezTo>
                  <a:cubicBezTo>
                    <a:pt x="2181" y="1145"/>
                    <a:pt x="2181" y="1080"/>
                    <a:pt x="2138" y="1036"/>
                  </a:cubicBezTo>
                  <a:cubicBezTo>
                    <a:pt x="2073" y="972"/>
                    <a:pt x="2008" y="972"/>
                    <a:pt x="1944" y="972"/>
                  </a:cubicBezTo>
                  <a:cubicBezTo>
                    <a:pt x="1879" y="993"/>
                    <a:pt x="1814" y="1015"/>
                    <a:pt x="1749" y="1015"/>
                  </a:cubicBezTo>
                  <a:cubicBezTo>
                    <a:pt x="1685" y="1036"/>
                    <a:pt x="1620" y="1058"/>
                    <a:pt x="1555" y="1080"/>
                  </a:cubicBezTo>
                  <a:cubicBezTo>
                    <a:pt x="1404" y="1080"/>
                    <a:pt x="1274" y="1080"/>
                    <a:pt x="1123" y="1058"/>
                  </a:cubicBezTo>
                  <a:cubicBezTo>
                    <a:pt x="712" y="1015"/>
                    <a:pt x="259" y="799"/>
                    <a:pt x="0" y="454"/>
                  </a:cubicBezTo>
                  <a:cubicBezTo>
                    <a:pt x="410" y="993"/>
                    <a:pt x="950" y="1274"/>
                    <a:pt x="1641" y="1339"/>
                  </a:cubicBezTo>
                  <a:cubicBezTo>
                    <a:pt x="2008" y="1382"/>
                    <a:pt x="2419" y="1318"/>
                    <a:pt x="2722" y="1101"/>
                  </a:cubicBezTo>
                  <a:cubicBezTo>
                    <a:pt x="3045" y="886"/>
                    <a:pt x="3175" y="540"/>
                    <a:pt x="3131" y="172"/>
                  </a:cubicBezTo>
                  <a:close/>
                  <a:moveTo>
                    <a:pt x="3089" y="194"/>
                  </a:moveTo>
                  <a:lnTo>
                    <a:pt x="3089" y="194"/>
                  </a:lnTo>
                  <a:cubicBezTo>
                    <a:pt x="3089" y="302"/>
                    <a:pt x="3089" y="431"/>
                    <a:pt x="3067" y="518"/>
                  </a:cubicBezTo>
                  <a:cubicBezTo>
                    <a:pt x="3024" y="626"/>
                    <a:pt x="2981" y="734"/>
                    <a:pt x="2916" y="821"/>
                  </a:cubicBezTo>
                  <a:cubicBezTo>
                    <a:pt x="2851" y="907"/>
                    <a:pt x="2764" y="993"/>
                    <a:pt x="2678" y="1058"/>
                  </a:cubicBezTo>
                  <a:cubicBezTo>
                    <a:pt x="2592" y="1123"/>
                    <a:pt x="2484" y="1166"/>
                    <a:pt x="2376" y="1209"/>
                  </a:cubicBezTo>
                  <a:cubicBezTo>
                    <a:pt x="2484" y="1166"/>
                    <a:pt x="2570" y="1101"/>
                    <a:pt x="2657" y="1036"/>
                  </a:cubicBezTo>
                  <a:cubicBezTo>
                    <a:pt x="2743" y="972"/>
                    <a:pt x="2829" y="886"/>
                    <a:pt x="2894" y="799"/>
                  </a:cubicBezTo>
                  <a:cubicBezTo>
                    <a:pt x="2959" y="734"/>
                    <a:pt x="3002" y="626"/>
                    <a:pt x="3045" y="518"/>
                  </a:cubicBezTo>
                  <a:cubicBezTo>
                    <a:pt x="3067" y="410"/>
                    <a:pt x="3089" y="302"/>
                    <a:pt x="3089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5590915" y="3832263"/>
              <a:ext cx="399860" cy="190224"/>
            </a:xfrm>
            <a:custGeom>
              <a:avLst/>
              <a:gdLst>
                <a:gd name="T0" fmla="*/ 0 w 1362"/>
                <a:gd name="T1" fmla="*/ 454 h 649"/>
                <a:gd name="T2" fmla="*/ 0 w 1362"/>
                <a:gd name="T3" fmla="*/ 454 h 649"/>
                <a:gd name="T4" fmla="*/ 820 w 1362"/>
                <a:gd name="T5" fmla="*/ 432 h 649"/>
                <a:gd name="T6" fmla="*/ 950 w 1362"/>
                <a:gd name="T7" fmla="*/ 389 h 649"/>
                <a:gd name="T8" fmla="*/ 1080 w 1362"/>
                <a:gd name="T9" fmla="*/ 432 h 649"/>
                <a:gd name="T10" fmla="*/ 1145 w 1362"/>
                <a:gd name="T11" fmla="*/ 540 h 649"/>
                <a:gd name="T12" fmla="*/ 1015 w 1362"/>
                <a:gd name="T13" fmla="*/ 605 h 649"/>
                <a:gd name="T14" fmla="*/ 1275 w 1362"/>
                <a:gd name="T15" fmla="*/ 583 h 649"/>
                <a:gd name="T16" fmla="*/ 1317 w 1362"/>
                <a:gd name="T17" fmla="*/ 345 h 649"/>
                <a:gd name="T18" fmla="*/ 1102 w 1362"/>
                <a:gd name="T19" fmla="*/ 216 h 649"/>
                <a:gd name="T20" fmla="*/ 1166 w 1362"/>
                <a:gd name="T21" fmla="*/ 151 h 649"/>
                <a:gd name="T22" fmla="*/ 950 w 1362"/>
                <a:gd name="T23" fmla="*/ 195 h 649"/>
                <a:gd name="T24" fmla="*/ 0 w 1362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454"/>
                  </a:moveTo>
                  <a:lnTo>
                    <a:pt x="0" y="454"/>
                  </a:lnTo>
                  <a:cubicBezTo>
                    <a:pt x="281" y="518"/>
                    <a:pt x="540" y="518"/>
                    <a:pt x="820" y="432"/>
                  </a:cubicBezTo>
                  <a:cubicBezTo>
                    <a:pt x="864" y="410"/>
                    <a:pt x="907" y="410"/>
                    <a:pt x="950" y="389"/>
                  </a:cubicBezTo>
                  <a:cubicBezTo>
                    <a:pt x="993" y="389"/>
                    <a:pt x="1037" y="389"/>
                    <a:pt x="1080" y="432"/>
                  </a:cubicBezTo>
                  <a:cubicBezTo>
                    <a:pt x="1123" y="454"/>
                    <a:pt x="1145" y="497"/>
                    <a:pt x="1145" y="540"/>
                  </a:cubicBezTo>
                  <a:cubicBezTo>
                    <a:pt x="1123" y="583"/>
                    <a:pt x="1058" y="627"/>
                    <a:pt x="1015" y="605"/>
                  </a:cubicBezTo>
                  <a:cubicBezTo>
                    <a:pt x="1102" y="627"/>
                    <a:pt x="1210" y="648"/>
                    <a:pt x="1275" y="583"/>
                  </a:cubicBezTo>
                  <a:cubicBezTo>
                    <a:pt x="1339" y="518"/>
                    <a:pt x="1361" y="410"/>
                    <a:pt x="1317" y="345"/>
                  </a:cubicBezTo>
                  <a:cubicBezTo>
                    <a:pt x="1275" y="259"/>
                    <a:pt x="1188" y="216"/>
                    <a:pt x="1102" y="216"/>
                  </a:cubicBezTo>
                  <a:cubicBezTo>
                    <a:pt x="1123" y="195"/>
                    <a:pt x="1166" y="173"/>
                    <a:pt x="1166" y="151"/>
                  </a:cubicBezTo>
                  <a:cubicBezTo>
                    <a:pt x="1231" y="0"/>
                    <a:pt x="972" y="173"/>
                    <a:pt x="950" y="195"/>
                  </a:cubicBezTo>
                  <a:cubicBezTo>
                    <a:pt x="691" y="345"/>
                    <a:pt x="302" y="518"/>
                    <a:pt x="0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4595798" y="3541103"/>
              <a:ext cx="640550" cy="665138"/>
            </a:xfrm>
            <a:custGeom>
              <a:avLst/>
              <a:gdLst>
                <a:gd name="T0" fmla="*/ 2182 w 2183"/>
                <a:gd name="T1" fmla="*/ 1728 h 2268"/>
                <a:gd name="T2" fmla="*/ 2182 w 2183"/>
                <a:gd name="T3" fmla="*/ 1728 h 2268"/>
                <a:gd name="T4" fmla="*/ 1339 w 2183"/>
                <a:gd name="T5" fmla="*/ 691 h 2268"/>
                <a:gd name="T6" fmla="*/ 626 w 2183"/>
                <a:gd name="T7" fmla="*/ 43 h 2268"/>
                <a:gd name="T8" fmla="*/ 410 w 2183"/>
                <a:gd name="T9" fmla="*/ 0 h 2268"/>
                <a:gd name="T10" fmla="*/ 0 w 2183"/>
                <a:gd name="T11" fmla="*/ 43 h 2268"/>
                <a:gd name="T12" fmla="*/ 778 w 2183"/>
                <a:gd name="T13" fmla="*/ 302 h 2268"/>
                <a:gd name="T14" fmla="*/ 1015 w 2183"/>
                <a:gd name="T15" fmla="*/ 777 h 2268"/>
                <a:gd name="T16" fmla="*/ 886 w 2183"/>
                <a:gd name="T17" fmla="*/ 906 h 2268"/>
                <a:gd name="T18" fmla="*/ 734 w 2183"/>
                <a:gd name="T19" fmla="*/ 820 h 2268"/>
                <a:gd name="T20" fmla="*/ 821 w 2183"/>
                <a:gd name="T21" fmla="*/ 1015 h 2268"/>
                <a:gd name="T22" fmla="*/ 1037 w 2183"/>
                <a:gd name="T23" fmla="*/ 950 h 2268"/>
                <a:gd name="T24" fmla="*/ 778 w 2183"/>
                <a:gd name="T25" fmla="*/ 1663 h 2268"/>
                <a:gd name="T26" fmla="*/ 929 w 2183"/>
                <a:gd name="T27" fmla="*/ 1641 h 2268"/>
                <a:gd name="T28" fmla="*/ 799 w 2183"/>
                <a:gd name="T29" fmla="*/ 1922 h 2268"/>
                <a:gd name="T30" fmla="*/ 1123 w 2183"/>
                <a:gd name="T31" fmla="*/ 1749 h 2268"/>
                <a:gd name="T32" fmla="*/ 1663 w 2183"/>
                <a:gd name="T33" fmla="*/ 2267 h 2268"/>
                <a:gd name="T34" fmla="*/ 1771 w 2183"/>
                <a:gd name="T35" fmla="*/ 1620 h 2268"/>
                <a:gd name="T36" fmla="*/ 2182 w 2183"/>
                <a:gd name="T37" fmla="*/ 1728 h 2268"/>
                <a:gd name="T38" fmla="*/ 1339 w 2183"/>
                <a:gd name="T39" fmla="*/ 1555 h 2268"/>
                <a:gd name="T40" fmla="*/ 1339 w 2183"/>
                <a:gd name="T41" fmla="*/ 1555 h 2268"/>
                <a:gd name="T42" fmla="*/ 1555 w 2183"/>
                <a:gd name="T43" fmla="*/ 2073 h 2268"/>
                <a:gd name="T44" fmla="*/ 1425 w 2183"/>
                <a:gd name="T45" fmla="*/ 1835 h 2268"/>
                <a:gd name="T46" fmla="*/ 1318 w 2183"/>
                <a:gd name="T47" fmla="*/ 1555 h 2268"/>
                <a:gd name="T48" fmla="*/ 1210 w 2183"/>
                <a:gd name="T49" fmla="*/ 993 h 2268"/>
                <a:gd name="T50" fmla="*/ 1037 w 2183"/>
                <a:gd name="T51" fmla="*/ 474 h 2268"/>
                <a:gd name="T52" fmla="*/ 951 w 2183"/>
                <a:gd name="T53" fmla="*/ 345 h 2268"/>
                <a:gd name="T54" fmla="*/ 842 w 2183"/>
                <a:gd name="T55" fmla="*/ 259 h 2268"/>
                <a:gd name="T56" fmla="*/ 734 w 2183"/>
                <a:gd name="T57" fmla="*/ 172 h 2268"/>
                <a:gd name="T58" fmla="*/ 605 w 2183"/>
                <a:gd name="T59" fmla="*/ 129 h 2268"/>
                <a:gd name="T60" fmla="*/ 734 w 2183"/>
                <a:gd name="T61" fmla="*/ 172 h 2268"/>
                <a:gd name="T62" fmla="*/ 864 w 2183"/>
                <a:gd name="T63" fmla="*/ 237 h 2268"/>
                <a:gd name="T64" fmla="*/ 1058 w 2183"/>
                <a:gd name="T65" fmla="*/ 453 h 2268"/>
                <a:gd name="T66" fmla="*/ 1253 w 2183"/>
                <a:gd name="T67" fmla="*/ 993 h 2268"/>
                <a:gd name="T68" fmla="*/ 1339 w 2183"/>
                <a:gd name="T69" fmla="*/ 1555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68">
                  <a:moveTo>
                    <a:pt x="2182" y="1728"/>
                  </a:moveTo>
                  <a:lnTo>
                    <a:pt x="2182" y="1728"/>
                  </a:lnTo>
                  <a:cubicBezTo>
                    <a:pt x="1771" y="1555"/>
                    <a:pt x="1512" y="1079"/>
                    <a:pt x="1339" y="691"/>
                  </a:cubicBezTo>
                  <a:cubicBezTo>
                    <a:pt x="1188" y="367"/>
                    <a:pt x="951" y="129"/>
                    <a:pt x="626" y="43"/>
                  </a:cubicBezTo>
                  <a:cubicBezTo>
                    <a:pt x="562" y="21"/>
                    <a:pt x="475" y="0"/>
                    <a:pt x="410" y="0"/>
                  </a:cubicBezTo>
                  <a:cubicBezTo>
                    <a:pt x="259" y="0"/>
                    <a:pt x="130" y="43"/>
                    <a:pt x="0" y="43"/>
                  </a:cubicBezTo>
                  <a:cubicBezTo>
                    <a:pt x="281" y="43"/>
                    <a:pt x="583" y="108"/>
                    <a:pt x="778" y="302"/>
                  </a:cubicBezTo>
                  <a:cubicBezTo>
                    <a:pt x="907" y="410"/>
                    <a:pt x="1080" y="604"/>
                    <a:pt x="1015" y="777"/>
                  </a:cubicBezTo>
                  <a:cubicBezTo>
                    <a:pt x="993" y="842"/>
                    <a:pt x="951" y="885"/>
                    <a:pt x="886" y="906"/>
                  </a:cubicBezTo>
                  <a:cubicBezTo>
                    <a:pt x="821" y="929"/>
                    <a:pt x="734" y="885"/>
                    <a:pt x="734" y="820"/>
                  </a:cubicBezTo>
                  <a:cubicBezTo>
                    <a:pt x="713" y="885"/>
                    <a:pt x="756" y="993"/>
                    <a:pt x="821" y="1015"/>
                  </a:cubicBezTo>
                  <a:cubicBezTo>
                    <a:pt x="907" y="1058"/>
                    <a:pt x="993" y="1015"/>
                    <a:pt x="1037" y="950"/>
                  </a:cubicBezTo>
                  <a:cubicBezTo>
                    <a:pt x="1058" y="1231"/>
                    <a:pt x="951" y="1447"/>
                    <a:pt x="778" y="1663"/>
                  </a:cubicBezTo>
                  <a:cubicBezTo>
                    <a:pt x="778" y="1663"/>
                    <a:pt x="864" y="1663"/>
                    <a:pt x="929" y="1641"/>
                  </a:cubicBezTo>
                  <a:cubicBezTo>
                    <a:pt x="929" y="1641"/>
                    <a:pt x="907" y="1749"/>
                    <a:pt x="799" y="1922"/>
                  </a:cubicBezTo>
                  <a:cubicBezTo>
                    <a:pt x="951" y="1857"/>
                    <a:pt x="993" y="1857"/>
                    <a:pt x="1123" y="1749"/>
                  </a:cubicBezTo>
                  <a:cubicBezTo>
                    <a:pt x="1101" y="2138"/>
                    <a:pt x="1512" y="2030"/>
                    <a:pt x="1663" y="2267"/>
                  </a:cubicBezTo>
                  <a:cubicBezTo>
                    <a:pt x="1512" y="2052"/>
                    <a:pt x="1944" y="1792"/>
                    <a:pt x="1771" y="1620"/>
                  </a:cubicBezTo>
                  <a:cubicBezTo>
                    <a:pt x="1901" y="1684"/>
                    <a:pt x="2030" y="1749"/>
                    <a:pt x="2182" y="1728"/>
                  </a:cubicBezTo>
                  <a:close/>
                  <a:moveTo>
                    <a:pt x="1339" y="1555"/>
                  </a:moveTo>
                  <a:lnTo>
                    <a:pt x="1339" y="1555"/>
                  </a:lnTo>
                  <a:cubicBezTo>
                    <a:pt x="1383" y="1728"/>
                    <a:pt x="1469" y="1922"/>
                    <a:pt x="1555" y="2073"/>
                  </a:cubicBezTo>
                  <a:cubicBezTo>
                    <a:pt x="1512" y="1987"/>
                    <a:pt x="1469" y="1922"/>
                    <a:pt x="1425" y="1835"/>
                  </a:cubicBezTo>
                  <a:cubicBezTo>
                    <a:pt x="1383" y="1749"/>
                    <a:pt x="1339" y="1641"/>
                    <a:pt x="1318" y="1555"/>
                  </a:cubicBezTo>
                  <a:cubicBezTo>
                    <a:pt x="1274" y="1382"/>
                    <a:pt x="1253" y="1188"/>
                    <a:pt x="1210" y="993"/>
                  </a:cubicBezTo>
                  <a:cubicBezTo>
                    <a:pt x="1188" y="820"/>
                    <a:pt x="1123" y="626"/>
                    <a:pt x="1037" y="474"/>
                  </a:cubicBezTo>
                  <a:cubicBezTo>
                    <a:pt x="1015" y="432"/>
                    <a:pt x="972" y="388"/>
                    <a:pt x="951" y="345"/>
                  </a:cubicBezTo>
                  <a:cubicBezTo>
                    <a:pt x="929" y="324"/>
                    <a:pt x="886" y="280"/>
                    <a:pt x="842" y="259"/>
                  </a:cubicBezTo>
                  <a:cubicBezTo>
                    <a:pt x="821" y="215"/>
                    <a:pt x="778" y="194"/>
                    <a:pt x="734" y="172"/>
                  </a:cubicBezTo>
                  <a:cubicBezTo>
                    <a:pt x="691" y="151"/>
                    <a:pt x="648" y="129"/>
                    <a:pt x="605" y="129"/>
                  </a:cubicBezTo>
                  <a:cubicBezTo>
                    <a:pt x="648" y="129"/>
                    <a:pt x="691" y="151"/>
                    <a:pt x="734" y="172"/>
                  </a:cubicBezTo>
                  <a:cubicBezTo>
                    <a:pt x="778" y="194"/>
                    <a:pt x="821" y="215"/>
                    <a:pt x="864" y="237"/>
                  </a:cubicBezTo>
                  <a:cubicBezTo>
                    <a:pt x="929" y="302"/>
                    <a:pt x="993" y="388"/>
                    <a:pt x="1058" y="453"/>
                  </a:cubicBezTo>
                  <a:cubicBezTo>
                    <a:pt x="1145" y="626"/>
                    <a:pt x="1210" y="799"/>
                    <a:pt x="1253" y="993"/>
                  </a:cubicBezTo>
                  <a:cubicBezTo>
                    <a:pt x="1274" y="1188"/>
                    <a:pt x="1296" y="1361"/>
                    <a:pt x="1339" y="1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5039654" y="3724857"/>
              <a:ext cx="456797" cy="349391"/>
            </a:xfrm>
            <a:custGeom>
              <a:avLst/>
              <a:gdLst>
                <a:gd name="T0" fmla="*/ 1555 w 1556"/>
                <a:gd name="T1" fmla="*/ 929 h 1189"/>
                <a:gd name="T2" fmla="*/ 1555 w 1556"/>
                <a:gd name="T3" fmla="*/ 929 h 1189"/>
                <a:gd name="T4" fmla="*/ 0 w 1556"/>
                <a:gd name="T5" fmla="*/ 0 h 1189"/>
                <a:gd name="T6" fmla="*/ 1144 w 1556"/>
                <a:gd name="T7" fmla="*/ 1188 h 1189"/>
                <a:gd name="T8" fmla="*/ 907 w 1556"/>
                <a:gd name="T9" fmla="*/ 907 h 1189"/>
                <a:gd name="T10" fmla="*/ 1555 w 1556"/>
                <a:gd name="T11" fmla="*/ 929 h 1189"/>
                <a:gd name="T12" fmla="*/ 1167 w 1556"/>
                <a:gd name="T13" fmla="*/ 864 h 1189"/>
                <a:gd name="T14" fmla="*/ 1167 w 1556"/>
                <a:gd name="T15" fmla="*/ 864 h 1189"/>
                <a:gd name="T16" fmla="*/ 907 w 1556"/>
                <a:gd name="T17" fmla="*/ 799 h 1189"/>
                <a:gd name="T18" fmla="*/ 670 w 1556"/>
                <a:gd name="T19" fmla="*/ 670 h 1189"/>
                <a:gd name="T20" fmla="*/ 453 w 1556"/>
                <a:gd name="T21" fmla="*/ 518 h 1189"/>
                <a:gd name="T22" fmla="*/ 259 w 1556"/>
                <a:gd name="T23" fmla="*/ 345 h 1189"/>
                <a:gd name="T24" fmla="*/ 453 w 1556"/>
                <a:gd name="T25" fmla="*/ 518 h 1189"/>
                <a:gd name="T26" fmla="*/ 670 w 1556"/>
                <a:gd name="T27" fmla="*/ 648 h 1189"/>
                <a:gd name="T28" fmla="*/ 929 w 1556"/>
                <a:gd name="T29" fmla="*/ 777 h 1189"/>
                <a:gd name="T30" fmla="*/ 1167 w 1556"/>
                <a:gd name="T31" fmla="*/ 864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89">
                  <a:moveTo>
                    <a:pt x="1555" y="929"/>
                  </a:moveTo>
                  <a:lnTo>
                    <a:pt x="1555" y="929"/>
                  </a:lnTo>
                  <a:cubicBezTo>
                    <a:pt x="950" y="777"/>
                    <a:pt x="410" y="453"/>
                    <a:pt x="0" y="0"/>
                  </a:cubicBezTo>
                  <a:cubicBezTo>
                    <a:pt x="173" y="345"/>
                    <a:pt x="712" y="1123"/>
                    <a:pt x="1144" y="1188"/>
                  </a:cubicBezTo>
                  <a:cubicBezTo>
                    <a:pt x="1144" y="1166"/>
                    <a:pt x="950" y="994"/>
                    <a:pt x="907" y="907"/>
                  </a:cubicBezTo>
                  <a:cubicBezTo>
                    <a:pt x="1080" y="1015"/>
                    <a:pt x="1361" y="1037"/>
                    <a:pt x="1555" y="929"/>
                  </a:cubicBezTo>
                  <a:close/>
                  <a:moveTo>
                    <a:pt x="1167" y="864"/>
                  </a:moveTo>
                  <a:lnTo>
                    <a:pt x="1167" y="864"/>
                  </a:lnTo>
                  <a:cubicBezTo>
                    <a:pt x="1080" y="842"/>
                    <a:pt x="994" y="821"/>
                    <a:pt x="907" y="799"/>
                  </a:cubicBezTo>
                  <a:cubicBezTo>
                    <a:pt x="821" y="756"/>
                    <a:pt x="735" y="712"/>
                    <a:pt x="670" y="670"/>
                  </a:cubicBezTo>
                  <a:cubicBezTo>
                    <a:pt x="583" y="626"/>
                    <a:pt x="518" y="583"/>
                    <a:pt x="453" y="518"/>
                  </a:cubicBezTo>
                  <a:cubicBezTo>
                    <a:pt x="389" y="475"/>
                    <a:pt x="324" y="410"/>
                    <a:pt x="259" y="345"/>
                  </a:cubicBezTo>
                  <a:cubicBezTo>
                    <a:pt x="324" y="389"/>
                    <a:pt x="389" y="453"/>
                    <a:pt x="453" y="518"/>
                  </a:cubicBezTo>
                  <a:cubicBezTo>
                    <a:pt x="540" y="562"/>
                    <a:pt x="605" y="605"/>
                    <a:pt x="670" y="648"/>
                  </a:cubicBezTo>
                  <a:cubicBezTo>
                    <a:pt x="756" y="712"/>
                    <a:pt x="842" y="735"/>
                    <a:pt x="929" y="777"/>
                  </a:cubicBezTo>
                  <a:cubicBezTo>
                    <a:pt x="994" y="821"/>
                    <a:pt x="1080" y="842"/>
                    <a:pt x="1167" y="8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4584151" y="3609688"/>
              <a:ext cx="216106" cy="240691"/>
            </a:xfrm>
            <a:custGeom>
              <a:avLst/>
              <a:gdLst>
                <a:gd name="T0" fmla="*/ 0 w 735"/>
                <a:gd name="T1" fmla="*/ 0 h 822"/>
                <a:gd name="T2" fmla="*/ 0 w 735"/>
                <a:gd name="T3" fmla="*/ 0 h 822"/>
                <a:gd name="T4" fmla="*/ 518 w 735"/>
                <a:gd name="T5" fmla="*/ 692 h 822"/>
                <a:gd name="T6" fmla="*/ 0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02" y="821"/>
                    <a:pt x="518" y="692"/>
                  </a:cubicBezTo>
                  <a:cubicBezTo>
                    <a:pt x="734" y="562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959326" y="183176"/>
            <a:ext cx="1197890" cy="281348"/>
            <a:chOff x="3125767" y="739503"/>
            <a:chExt cx="2865008" cy="672901"/>
          </a:xfrm>
        </p:grpSpPr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229878" y="1107010"/>
              <a:ext cx="417975" cy="247161"/>
            </a:xfrm>
            <a:custGeom>
              <a:avLst/>
              <a:gdLst>
                <a:gd name="T0" fmla="*/ 1188 w 1426"/>
                <a:gd name="T1" fmla="*/ 346 h 844"/>
                <a:gd name="T2" fmla="*/ 1188 w 1426"/>
                <a:gd name="T3" fmla="*/ 346 h 844"/>
                <a:gd name="T4" fmla="*/ 993 w 1426"/>
                <a:gd name="T5" fmla="*/ 194 h 844"/>
                <a:gd name="T6" fmla="*/ 410 w 1426"/>
                <a:gd name="T7" fmla="*/ 21 h 844"/>
                <a:gd name="T8" fmla="*/ 0 w 1426"/>
                <a:gd name="T9" fmla="*/ 173 h 844"/>
                <a:gd name="T10" fmla="*/ 194 w 1426"/>
                <a:gd name="T11" fmla="*/ 151 h 844"/>
                <a:gd name="T12" fmla="*/ 540 w 1426"/>
                <a:gd name="T13" fmla="*/ 388 h 844"/>
                <a:gd name="T14" fmla="*/ 475 w 1426"/>
                <a:gd name="T15" fmla="*/ 820 h 844"/>
                <a:gd name="T16" fmla="*/ 648 w 1426"/>
                <a:gd name="T17" fmla="*/ 799 h 844"/>
                <a:gd name="T18" fmla="*/ 713 w 1426"/>
                <a:gd name="T19" fmla="*/ 626 h 844"/>
                <a:gd name="T20" fmla="*/ 842 w 1426"/>
                <a:gd name="T21" fmla="*/ 713 h 844"/>
                <a:gd name="T22" fmla="*/ 972 w 1426"/>
                <a:gd name="T23" fmla="*/ 691 h 844"/>
                <a:gd name="T24" fmla="*/ 950 w 1426"/>
                <a:gd name="T25" fmla="*/ 561 h 844"/>
                <a:gd name="T26" fmla="*/ 1231 w 1426"/>
                <a:gd name="T27" fmla="*/ 583 h 844"/>
                <a:gd name="T28" fmla="*/ 1425 w 1426"/>
                <a:gd name="T29" fmla="*/ 367 h 844"/>
                <a:gd name="T30" fmla="*/ 1188 w 1426"/>
                <a:gd name="T31" fmla="*/ 346 h 844"/>
                <a:gd name="T32" fmla="*/ 972 w 1426"/>
                <a:gd name="T33" fmla="*/ 388 h 844"/>
                <a:gd name="T34" fmla="*/ 972 w 1426"/>
                <a:gd name="T35" fmla="*/ 388 h 844"/>
                <a:gd name="T36" fmla="*/ 821 w 1426"/>
                <a:gd name="T37" fmla="*/ 259 h 844"/>
                <a:gd name="T38" fmla="*/ 842 w 1426"/>
                <a:gd name="T39" fmla="*/ 302 h 844"/>
                <a:gd name="T40" fmla="*/ 886 w 1426"/>
                <a:gd name="T41" fmla="*/ 497 h 844"/>
                <a:gd name="T42" fmla="*/ 821 w 1426"/>
                <a:gd name="T43" fmla="*/ 302 h 844"/>
                <a:gd name="T44" fmla="*/ 756 w 1426"/>
                <a:gd name="T45" fmla="*/ 194 h 844"/>
                <a:gd name="T46" fmla="*/ 626 w 1426"/>
                <a:gd name="T47" fmla="*/ 151 h 844"/>
                <a:gd name="T48" fmla="*/ 432 w 1426"/>
                <a:gd name="T49" fmla="*/ 129 h 844"/>
                <a:gd name="T50" fmla="*/ 648 w 1426"/>
                <a:gd name="T51" fmla="*/ 129 h 844"/>
                <a:gd name="T52" fmla="*/ 821 w 1426"/>
                <a:gd name="T53" fmla="*/ 238 h 844"/>
                <a:gd name="T54" fmla="*/ 972 w 1426"/>
                <a:gd name="T55" fmla="*/ 367 h 844"/>
                <a:gd name="T56" fmla="*/ 1145 w 1426"/>
                <a:gd name="T57" fmla="*/ 475 h 844"/>
                <a:gd name="T58" fmla="*/ 972 w 1426"/>
                <a:gd name="T59" fmla="*/ 388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188" y="346"/>
                  </a:moveTo>
                  <a:lnTo>
                    <a:pt x="1188" y="346"/>
                  </a:lnTo>
                  <a:cubicBezTo>
                    <a:pt x="1123" y="302"/>
                    <a:pt x="1058" y="259"/>
                    <a:pt x="993" y="194"/>
                  </a:cubicBezTo>
                  <a:cubicBezTo>
                    <a:pt x="821" y="65"/>
                    <a:pt x="605" y="0"/>
                    <a:pt x="410" y="21"/>
                  </a:cubicBezTo>
                  <a:cubicBezTo>
                    <a:pt x="259" y="43"/>
                    <a:pt x="129" y="86"/>
                    <a:pt x="0" y="173"/>
                  </a:cubicBezTo>
                  <a:cubicBezTo>
                    <a:pt x="64" y="151"/>
                    <a:pt x="129" y="151"/>
                    <a:pt x="194" y="151"/>
                  </a:cubicBezTo>
                  <a:cubicBezTo>
                    <a:pt x="346" y="151"/>
                    <a:pt x="496" y="259"/>
                    <a:pt x="540" y="388"/>
                  </a:cubicBezTo>
                  <a:cubicBezTo>
                    <a:pt x="605" y="518"/>
                    <a:pt x="561" y="713"/>
                    <a:pt x="475" y="820"/>
                  </a:cubicBezTo>
                  <a:cubicBezTo>
                    <a:pt x="519" y="843"/>
                    <a:pt x="605" y="843"/>
                    <a:pt x="648" y="799"/>
                  </a:cubicBezTo>
                  <a:cubicBezTo>
                    <a:pt x="713" y="778"/>
                    <a:pt x="734" y="691"/>
                    <a:pt x="713" y="626"/>
                  </a:cubicBezTo>
                  <a:cubicBezTo>
                    <a:pt x="756" y="670"/>
                    <a:pt x="778" y="691"/>
                    <a:pt x="842" y="713"/>
                  </a:cubicBezTo>
                  <a:cubicBezTo>
                    <a:pt x="886" y="734"/>
                    <a:pt x="928" y="734"/>
                    <a:pt x="972" y="691"/>
                  </a:cubicBezTo>
                  <a:cubicBezTo>
                    <a:pt x="993" y="648"/>
                    <a:pt x="972" y="605"/>
                    <a:pt x="950" y="561"/>
                  </a:cubicBezTo>
                  <a:cubicBezTo>
                    <a:pt x="1037" y="605"/>
                    <a:pt x="1145" y="626"/>
                    <a:pt x="1231" y="583"/>
                  </a:cubicBezTo>
                  <a:cubicBezTo>
                    <a:pt x="1317" y="561"/>
                    <a:pt x="1382" y="475"/>
                    <a:pt x="1425" y="367"/>
                  </a:cubicBezTo>
                  <a:cubicBezTo>
                    <a:pt x="1339" y="411"/>
                    <a:pt x="1253" y="388"/>
                    <a:pt x="1188" y="346"/>
                  </a:cubicBezTo>
                  <a:close/>
                  <a:moveTo>
                    <a:pt x="972" y="388"/>
                  </a:moveTo>
                  <a:lnTo>
                    <a:pt x="972" y="388"/>
                  </a:lnTo>
                  <a:cubicBezTo>
                    <a:pt x="928" y="346"/>
                    <a:pt x="886" y="302"/>
                    <a:pt x="821" y="259"/>
                  </a:cubicBezTo>
                  <a:cubicBezTo>
                    <a:pt x="842" y="281"/>
                    <a:pt x="842" y="281"/>
                    <a:pt x="842" y="302"/>
                  </a:cubicBezTo>
                  <a:cubicBezTo>
                    <a:pt x="886" y="346"/>
                    <a:pt x="907" y="432"/>
                    <a:pt x="886" y="497"/>
                  </a:cubicBezTo>
                  <a:cubicBezTo>
                    <a:pt x="886" y="432"/>
                    <a:pt x="864" y="367"/>
                    <a:pt x="821" y="302"/>
                  </a:cubicBezTo>
                  <a:cubicBezTo>
                    <a:pt x="799" y="281"/>
                    <a:pt x="778" y="238"/>
                    <a:pt x="756" y="194"/>
                  </a:cubicBezTo>
                  <a:cubicBezTo>
                    <a:pt x="713" y="173"/>
                    <a:pt x="669" y="173"/>
                    <a:pt x="626" y="151"/>
                  </a:cubicBezTo>
                  <a:cubicBezTo>
                    <a:pt x="561" y="129"/>
                    <a:pt x="496" y="129"/>
                    <a:pt x="432" y="129"/>
                  </a:cubicBezTo>
                  <a:cubicBezTo>
                    <a:pt x="496" y="108"/>
                    <a:pt x="561" y="108"/>
                    <a:pt x="648" y="129"/>
                  </a:cubicBezTo>
                  <a:cubicBezTo>
                    <a:pt x="713" y="151"/>
                    <a:pt x="778" y="194"/>
                    <a:pt x="821" y="238"/>
                  </a:cubicBezTo>
                  <a:cubicBezTo>
                    <a:pt x="886" y="281"/>
                    <a:pt x="928" y="324"/>
                    <a:pt x="972" y="367"/>
                  </a:cubicBezTo>
                  <a:cubicBezTo>
                    <a:pt x="1037" y="411"/>
                    <a:pt x="1080" y="453"/>
                    <a:pt x="1145" y="475"/>
                  </a:cubicBezTo>
                  <a:cubicBezTo>
                    <a:pt x="1080" y="475"/>
                    <a:pt x="1015" y="432"/>
                    <a:pt x="972" y="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5039654" y="993135"/>
              <a:ext cx="931710" cy="399859"/>
            </a:xfrm>
            <a:custGeom>
              <a:avLst/>
              <a:gdLst>
                <a:gd name="T0" fmla="*/ 2722 w 3176"/>
                <a:gd name="T1" fmla="*/ 259 h 1362"/>
                <a:gd name="T2" fmla="*/ 2722 w 3176"/>
                <a:gd name="T3" fmla="*/ 259 h 1362"/>
                <a:gd name="T4" fmla="*/ 1641 w 3176"/>
                <a:gd name="T5" fmla="*/ 43 h 1362"/>
                <a:gd name="T6" fmla="*/ 0 w 3176"/>
                <a:gd name="T7" fmla="*/ 907 h 1362"/>
                <a:gd name="T8" fmla="*/ 1123 w 3176"/>
                <a:gd name="T9" fmla="*/ 324 h 1362"/>
                <a:gd name="T10" fmla="*/ 1555 w 3176"/>
                <a:gd name="T11" fmla="*/ 303 h 1362"/>
                <a:gd name="T12" fmla="*/ 1749 w 3176"/>
                <a:gd name="T13" fmla="*/ 345 h 1362"/>
                <a:gd name="T14" fmla="*/ 1944 w 3176"/>
                <a:gd name="T15" fmla="*/ 410 h 1362"/>
                <a:gd name="T16" fmla="*/ 2138 w 3176"/>
                <a:gd name="T17" fmla="*/ 345 h 1362"/>
                <a:gd name="T18" fmla="*/ 2117 w 3176"/>
                <a:gd name="T19" fmla="*/ 195 h 1362"/>
                <a:gd name="T20" fmla="*/ 2570 w 3176"/>
                <a:gd name="T21" fmla="*/ 907 h 1362"/>
                <a:gd name="T22" fmla="*/ 2959 w 3176"/>
                <a:gd name="T23" fmla="*/ 1167 h 1362"/>
                <a:gd name="T24" fmla="*/ 2981 w 3176"/>
                <a:gd name="T25" fmla="*/ 1274 h 1362"/>
                <a:gd name="T26" fmla="*/ 3110 w 3176"/>
                <a:gd name="T27" fmla="*/ 1296 h 1362"/>
                <a:gd name="T28" fmla="*/ 3131 w 3176"/>
                <a:gd name="T29" fmla="*/ 1188 h 1362"/>
                <a:gd name="T30" fmla="*/ 2722 w 3176"/>
                <a:gd name="T31" fmla="*/ 259 h 1362"/>
                <a:gd name="T32" fmla="*/ 3045 w 3176"/>
                <a:gd name="T33" fmla="*/ 842 h 1362"/>
                <a:gd name="T34" fmla="*/ 3045 w 3176"/>
                <a:gd name="T35" fmla="*/ 842 h 1362"/>
                <a:gd name="T36" fmla="*/ 2894 w 3176"/>
                <a:gd name="T37" fmla="*/ 562 h 1362"/>
                <a:gd name="T38" fmla="*/ 2657 w 3176"/>
                <a:gd name="T39" fmla="*/ 345 h 1362"/>
                <a:gd name="T40" fmla="*/ 2376 w 3176"/>
                <a:gd name="T41" fmla="*/ 173 h 1362"/>
                <a:gd name="T42" fmla="*/ 2678 w 3176"/>
                <a:gd name="T43" fmla="*/ 324 h 1362"/>
                <a:gd name="T44" fmla="*/ 2916 w 3176"/>
                <a:gd name="T45" fmla="*/ 540 h 1362"/>
                <a:gd name="T46" fmla="*/ 3067 w 3176"/>
                <a:gd name="T47" fmla="*/ 842 h 1362"/>
                <a:gd name="T48" fmla="*/ 3089 w 3176"/>
                <a:gd name="T49" fmla="*/ 1167 h 1362"/>
                <a:gd name="T50" fmla="*/ 3045 w 3176"/>
                <a:gd name="T51" fmla="*/ 842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62">
                  <a:moveTo>
                    <a:pt x="2722" y="259"/>
                  </a:moveTo>
                  <a:lnTo>
                    <a:pt x="2722" y="259"/>
                  </a:lnTo>
                  <a:cubicBezTo>
                    <a:pt x="2419" y="43"/>
                    <a:pt x="2008" y="0"/>
                    <a:pt x="1641" y="43"/>
                  </a:cubicBezTo>
                  <a:cubicBezTo>
                    <a:pt x="950" y="108"/>
                    <a:pt x="410" y="389"/>
                    <a:pt x="0" y="907"/>
                  </a:cubicBezTo>
                  <a:cubicBezTo>
                    <a:pt x="259" y="583"/>
                    <a:pt x="712" y="368"/>
                    <a:pt x="1123" y="324"/>
                  </a:cubicBezTo>
                  <a:cubicBezTo>
                    <a:pt x="1274" y="303"/>
                    <a:pt x="1404" y="281"/>
                    <a:pt x="1555" y="303"/>
                  </a:cubicBezTo>
                  <a:cubicBezTo>
                    <a:pt x="1620" y="303"/>
                    <a:pt x="1685" y="324"/>
                    <a:pt x="1749" y="345"/>
                  </a:cubicBezTo>
                  <a:cubicBezTo>
                    <a:pt x="1814" y="368"/>
                    <a:pt x="1879" y="389"/>
                    <a:pt x="1944" y="410"/>
                  </a:cubicBezTo>
                  <a:cubicBezTo>
                    <a:pt x="2008" y="410"/>
                    <a:pt x="2073" y="389"/>
                    <a:pt x="2138" y="345"/>
                  </a:cubicBezTo>
                  <a:cubicBezTo>
                    <a:pt x="2181" y="303"/>
                    <a:pt x="2181" y="216"/>
                    <a:pt x="2117" y="195"/>
                  </a:cubicBezTo>
                  <a:cubicBezTo>
                    <a:pt x="2376" y="368"/>
                    <a:pt x="2505" y="627"/>
                    <a:pt x="2570" y="907"/>
                  </a:cubicBezTo>
                  <a:cubicBezTo>
                    <a:pt x="2613" y="1188"/>
                    <a:pt x="2851" y="1361"/>
                    <a:pt x="2959" y="1167"/>
                  </a:cubicBezTo>
                  <a:cubicBezTo>
                    <a:pt x="2981" y="1188"/>
                    <a:pt x="2959" y="1232"/>
                    <a:pt x="2981" y="1274"/>
                  </a:cubicBezTo>
                  <a:cubicBezTo>
                    <a:pt x="3002" y="1318"/>
                    <a:pt x="3067" y="1339"/>
                    <a:pt x="3110" y="1296"/>
                  </a:cubicBezTo>
                  <a:cubicBezTo>
                    <a:pt x="3131" y="1253"/>
                    <a:pt x="3131" y="1232"/>
                    <a:pt x="3131" y="1188"/>
                  </a:cubicBezTo>
                  <a:cubicBezTo>
                    <a:pt x="3175" y="821"/>
                    <a:pt x="3045" y="475"/>
                    <a:pt x="2722" y="259"/>
                  </a:cubicBezTo>
                  <a:close/>
                  <a:moveTo>
                    <a:pt x="3045" y="842"/>
                  </a:moveTo>
                  <a:lnTo>
                    <a:pt x="3045" y="842"/>
                  </a:lnTo>
                  <a:cubicBezTo>
                    <a:pt x="3002" y="756"/>
                    <a:pt x="2959" y="648"/>
                    <a:pt x="2894" y="562"/>
                  </a:cubicBezTo>
                  <a:cubicBezTo>
                    <a:pt x="2829" y="475"/>
                    <a:pt x="2743" y="410"/>
                    <a:pt x="2657" y="345"/>
                  </a:cubicBezTo>
                  <a:cubicBezTo>
                    <a:pt x="2570" y="259"/>
                    <a:pt x="2484" y="216"/>
                    <a:pt x="2376" y="173"/>
                  </a:cubicBezTo>
                  <a:cubicBezTo>
                    <a:pt x="2484" y="195"/>
                    <a:pt x="2592" y="259"/>
                    <a:pt x="2678" y="324"/>
                  </a:cubicBezTo>
                  <a:cubicBezTo>
                    <a:pt x="2764" y="389"/>
                    <a:pt x="2851" y="454"/>
                    <a:pt x="2916" y="540"/>
                  </a:cubicBezTo>
                  <a:cubicBezTo>
                    <a:pt x="2981" y="627"/>
                    <a:pt x="3024" y="735"/>
                    <a:pt x="3067" y="842"/>
                  </a:cubicBezTo>
                  <a:cubicBezTo>
                    <a:pt x="3089" y="950"/>
                    <a:pt x="3089" y="1059"/>
                    <a:pt x="3089" y="1167"/>
                  </a:cubicBezTo>
                  <a:cubicBezTo>
                    <a:pt x="3089" y="1059"/>
                    <a:pt x="3067" y="950"/>
                    <a:pt x="3045" y="8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5590915" y="929727"/>
              <a:ext cx="399860" cy="190224"/>
            </a:xfrm>
            <a:custGeom>
              <a:avLst/>
              <a:gdLst>
                <a:gd name="T0" fmla="*/ 0 w 1362"/>
                <a:gd name="T1" fmla="*/ 194 h 649"/>
                <a:gd name="T2" fmla="*/ 0 w 1362"/>
                <a:gd name="T3" fmla="*/ 194 h 649"/>
                <a:gd name="T4" fmla="*/ 820 w 1362"/>
                <a:gd name="T5" fmla="*/ 216 h 649"/>
                <a:gd name="T6" fmla="*/ 950 w 1362"/>
                <a:gd name="T7" fmla="*/ 238 h 649"/>
                <a:gd name="T8" fmla="*/ 1080 w 1362"/>
                <a:gd name="T9" fmla="*/ 216 h 649"/>
                <a:gd name="T10" fmla="*/ 1145 w 1362"/>
                <a:gd name="T11" fmla="*/ 87 h 649"/>
                <a:gd name="T12" fmla="*/ 1015 w 1362"/>
                <a:gd name="T13" fmla="*/ 43 h 649"/>
                <a:gd name="T14" fmla="*/ 1275 w 1362"/>
                <a:gd name="T15" fmla="*/ 65 h 649"/>
                <a:gd name="T16" fmla="*/ 1317 w 1362"/>
                <a:gd name="T17" fmla="*/ 302 h 649"/>
                <a:gd name="T18" fmla="*/ 1102 w 1362"/>
                <a:gd name="T19" fmla="*/ 432 h 649"/>
                <a:gd name="T20" fmla="*/ 1166 w 1362"/>
                <a:gd name="T21" fmla="*/ 497 h 649"/>
                <a:gd name="T22" fmla="*/ 950 w 1362"/>
                <a:gd name="T23" fmla="*/ 454 h 649"/>
                <a:gd name="T24" fmla="*/ 0 w 1362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194"/>
                  </a:moveTo>
                  <a:lnTo>
                    <a:pt x="0" y="194"/>
                  </a:lnTo>
                  <a:cubicBezTo>
                    <a:pt x="281" y="130"/>
                    <a:pt x="540" y="130"/>
                    <a:pt x="820" y="216"/>
                  </a:cubicBezTo>
                  <a:cubicBezTo>
                    <a:pt x="864" y="216"/>
                    <a:pt x="907" y="238"/>
                    <a:pt x="950" y="238"/>
                  </a:cubicBezTo>
                  <a:cubicBezTo>
                    <a:pt x="993" y="259"/>
                    <a:pt x="1037" y="238"/>
                    <a:pt x="1080" y="216"/>
                  </a:cubicBezTo>
                  <a:cubicBezTo>
                    <a:pt x="1123" y="194"/>
                    <a:pt x="1145" y="152"/>
                    <a:pt x="1145" y="87"/>
                  </a:cubicBezTo>
                  <a:cubicBezTo>
                    <a:pt x="1123" y="43"/>
                    <a:pt x="1058" y="22"/>
                    <a:pt x="1015" y="43"/>
                  </a:cubicBezTo>
                  <a:cubicBezTo>
                    <a:pt x="1102" y="0"/>
                    <a:pt x="1210" y="0"/>
                    <a:pt x="1275" y="65"/>
                  </a:cubicBezTo>
                  <a:cubicBezTo>
                    <a:pt x="1339" y="130"/>
                    <a:pt x="1361" y="216"/>
                    <a:pt x="1317" y="302"/>
                  </a:cubicBezTo>
                  <a:cubicBezTo>
                    <a:pt x="1275" y="389"/>
                    <a:pt x="1188" y="432"/>
                    <a:pt x="1102" y="432"/>
                  </a:cubicBezTo>
                  <a:cubicBezTo>
                    <a:pt x="1123" y="432"/>
                    <a:pt x="1166" y="454"/>
                    <a:pt x="1166" y="497"/>
                  </a:cubicBezTo>
                  <a:cubicBezTo>
                    <a:pt x="1231" y="648"/>
                    <a:pt x="972" y="475"/>
                    <a:pt x="950" y="454"/>
                  </a:cubicBezTo>
                  <a:cubicBezTo>
                    <a:pt x="691" y="302"/>
                    <a:pt x="302" y="130"/>
                    <a:pt x="0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4595798" y="739503"/>
              <a:ext cx="640550" cy="672901"/>
            </a:xfrm>
            <a:custGeom>
              <a:avLst/>
              <a:gdLst>
                <a:gd name="T0" fmla="*/ 1771 w 2183"/>
                <a:gd name="T1" fmla="*/ 670 h 2291"/>
                <a:gd name="T2" fmla="*/ 1771 w 2183"/>
                <a:gd name="T3" fmla="*/ 670 h 2291"/>
                <a:gd name="T4" fmla="*/ 1663 w 2183"/>
                <a:gd name="T5" fmla="*/ 0 h 2291"/>
                <a:gd name="T6" fmla="*/ 1123 w 2183"/>
                <a:gd name="T7" fmla="*/ 540 h 2291"/>
                <a:gd name="T8" fmla="*/ 799 w 2183"/>
                <a:gd name="T9" fmla="*/ 368 h 2291"/>
                <a:gd name="T10" fmla="*/ 929 w 2183"/>
                <a:gd name="T11" fmla="*/ 648 h 2291"/>
                <a:gd name="T12" fmla="*/ 778 w 2183"/>
                <a:gd name="T13" fmla="*/ 627 h 2291"/>
                <a:gd name="T14" fmla="*/ 1037 w 2183"/>
                <a:gd name="T15" fmla="*/ 1318 h 2291"/>
                <a:gd name="T16" fmla="*/ 821 w 2183"/>
                <a:gd name="T17" fmla="*/ 1253 h 2291"/>
                <a:gd name="T18" fmla="*/ 734 w 2183"/>
                <a:gd name="T19" fmla="*/ 1469 h 2291"/>
                <a:gd name="T20" fmla="*/ 886 w 2183"/>
                <a:gd name="T21" fmla="*/ 1382 h 2291"/>
                <a:gd name="T22" fmla="*/ 1015 w 2183"/>
                <a:gd name="T23" fmla="*/ 1512 h 2291"/>
                <a:gd name="T24" fmla="*/ 778 w 2183"/>
                <a:gd name="T25" fmla="*/ 1966 h 2291"/>
                <a:gd name="T26" fmla="*/ 0 w 2183"/>
                <a:gd name="T27" fmla="*/ 2246 h 2291"/>
                <a:gd name="T28" fmla="*/ 410 w 2183"/>
                <a:gd name="T29" fmla="*/ 2268 h 2291"/>
                <a:gd name="T30" fmla="*/ 626 w 2183"/>
                <a:gd name="T31" fmla="*/ 2246 h 2291"/>
                <a:gd name="T32" fmla="*/ 1339 w 2183"/>
                <a:gd name="T33" fmla="*/ 1577 h 2291"/>
                <a:gd name="T34" fmla="*/ 2182 w 2183"/>
                <a:gd name="T35" fmla="*/ 540 h 2291"/>
                <a:gd name="T36" fmla="*/ 1771 w 2183"/>
                <a:gd name="T37" fmla="*/ 670 h 2291"/>
                <a:gd name="T38" fmla="*/ 1253 w 2183"/>
                <a:gd name="T39" fmla="*/ 1296 h 2291"/>
                <a:gd name="T40" fmla="*/ 1253 w 2183"/>
                <a:gd name="T41" fmla="*/ 1296 h 2291"/>
                <a:gd name="T42" fmla="*/ 1058 w 2183"/>
                <a:gd name="T43" fmla="*/ 1814 h 2291"/>
                <a:gd name="T44" fmla="*/ 864 w 2183"/>
                <a:gd name="T45" fmla="*/ 2031 h 2291"/>
                <a:gd name="T46" fmla="*/ 734 w 2183"/>
                <a:gd name="T47" fmla="*/ 2117 h 2291"/>
                <a:gd name="T48" fmla="*/ 605 w 2183"/>
                <a:gd name="T49" fmla="*/ 2160 h 2291"/>
                <a:gd name="T50" fmla="*/ 734 w 2183"/>
                <a:gd name="T51" fmla="*/ 2117 h 2291"/>
                <a:gd name="T52" fmla="*/ 842 w 2183"/>
                <a:gd name="T53" fmla="*/ 2031 h 2291"/>
                <a:gd name="T54" fmla="*/ 951 w 2183"/>
                <a:gd name="T55" fmla="*/ 1923 h 2291"/>
                <a:gd name="T56" fmla="*/ 1037 w 2183"/>
                <a:gd name="T57" fmla="*/ 1814 h 2291"/>
                <a:gd name="T58" fmla="*/ 1210 w 2183"/>
                <a:gd name="T59" fmla="*/ 1274 h 2291"/>
                <a:gd name="T60" fmla="*/ 1318 w 2183"/>
                <a:gd name="T61" fmla="*/ 713 h 2291"/>
                <a:gd name="T62" fmla="*/ 1425 w 2183"/>
                <a:gd name="T63" fmla="*/ 454 h 2291"/>
                <a:gd name="T64" fmla="*/ 1555 w 2183"/>
                <a:gd name="T65" fmla="*/ 195 h 2291"/>
                <a:gd name="T66" fmla="*/ 1339 w 2183"/>
                <a:gd name="T67" fmla="*/ 735 h 2291"/>
                <a:gd name="T68" fmla="*/ 1253 w 2183"/>
                <a:gd name="T69" fmla="*/ 1296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91">
                  <a:moveTo>
                    <a:pt x="1771" y="670"/>
                  </a:moveTo>
                  <a:lnTo>
                    <a:pt x="1771" y="670"/>
                  </a:lnTo>
                  <a:cubicBezTo>
                    <a:pt x="1944" y="476"/>
                    <a:pt x="1512" y="216"/>
                    <a:pt x="1663" y="0"/>
                  </a:cubicBezTo>
                  <a:cubicBezTo>
                    <a:pt x="1512" y="238"/>
                    <a:pt x="1101" y="151"/>
                    <a:pt x="1123" y="540"/>
                  </a:cubicBezTo>
                  <a:cubicBezTo>
                    <a:pt x="993" y="432"/>
                    <a:pt x="951" y="411"/>
                    <a:pt x="799" y="368"/>
                  </a:cubicBezTo>
                  <a:cubicBezTo>
                    <a:pt x="907" y="540"/>
                    <a:pt x="929" y="648"/>
                    <a:pt x="929" y="648"/>
                  </a:cubicBezTo>
                  <a:cubicBezTo>
                    <a:pt x="864" y="627"/>
                    <a:pt x="778" y="627"/>
                    <a:pt x="778" y="627"/>
                  </a:cubicBezTo>
                  <a:cubicBezTo>
                    <a:pt x="951" y="821"/>
                    <a:pt x="1058" y="1059"/>
                    <a:pt x="1037" y="1318"/>
                  </a:cubicBezTo>
                  <a:cubicBezTo>
                    <a:pt x="993" y="1253"/>
                    <a:pt x="907" y="1209"/>
                    <a:pt x="821" y="1253"/>
                  </a:cubicBezTo>
                  <a:cubicBezTo>
                    <a:pt x="756" y="1296"/>
                    <a:pt x="713" y="1382"/>
                    <a:pt x="734" y="1469"/>
                  </a:cubicBezTo>
                  <a:cubicBezTo>
                    <a:pt x="734" y="1404"/>
                    <a:pt x="821" y="1361"/>
                    <a:pt x="886" y="1382"/>
                  </a:cubicBezTo>
                  <a:cubicBezTo>
                    <a:pt x="951" y="1404"/>
                    <a:pt x="993" y="1447"/>
                    <a:pt x="1015" y="1512"/>
                  </a:cubicBezTo>
                  <a:cubicBezTo>
                    <a:pt x="1080" y="1685"/>
                    <a:pt x="907" y="1858"/>
                    <a:pt x="778" y="1966"/>
                  </a:cubicBezTo>
                  <a:cubicBezTo>
                    <a:pt x="583" y="2160"/>
                    <a:pt x="281" y="2246"/>
                    <a:pt x="0" y="2246"/>
                  </a:cubicBezTo>
                  <a:cubicBezTo>
                    <a:pt x="130" y="2246"/>
                    <a:pt x="259" y="2290"/>
                    <a:pt x="410" y="2268"/>
                  </a:cubicBezTo>
                  <a:cubicBezTo>
                    <a:pt x="475" y="2268"/>
                    <a:pt x="562" y="2268"/>
                    <a:pt x="626" y="2246"/>
                  </a:cubicBezTo>
                  <a:cubicBezTo>
                    <a:pt x="951" y="2160"/>
                    <a:pt x="1188" y="1923"/>
                    <a:pt x="1339" y="1577"/>
                  </a:cubicBezTo>
                  <a:cubicBezTo>
                    <a:pt x="1512" y="1188"/>
                    <a:pt x="1771" y="735"/>
                    <a:pt x="2182" y="540"/>
                  </a:cubicBezTo>
                  <a:cubicBezTo>
                    <a:pt x="2030" y="540"/>
                    <a:pt x="1901" y="605"/>
                    <a:pt x="1771" y="670"/>
                  </a:cubicBezTo>
                  <a:close/>
                  <a:moveTo>
                    <a:pt x="1253" y="1296"/>
                  </a:moveTo>
                  <a:lnTo>
                    <a:pt x="1253" y="1296"/>
                  </a:lnTo>
                  <a:cubicBezTo>
                    <a:pt x="1210" y="1469"/>
                    <a:pt x="1145" y="1664"/>
                    <a:pt x="1058" y="1814"/>
                  </a:cubicBezTo>
                  <a:cubicBezTo>
                    <a:pt x="993" y="1901"/>
                    <a:pt x="929" y="1966"/>
                    <a:pt x="864" y="2031"/>
                  </a:cubicBezTo>
                  <a:cubicBezTo>
                    <a:pt x="821" y="2073"/>
                    <a:pt x="778" y="2096"/>
                    <a:pt x="734" y="2117"/>
                  </a:cubicBezTo>
                  <a:cubicBezTo>
                    <a:pt x="691" y="2138"/>
                    <a:pt x="648" y="2160"/>
                    <a:pt x="605" y="2160"/>
                  </a:cubicBezTo>
                  <a:cubicBezTo>
                    <a:pt x="648" y="2138"/>
                    <a:pt x="691" y="2138"/>
                    <a:pt x="734" y="2117"/>
                  </a:cubicBezTo>
                  <a:cubicBezTo>
                    <a:pt x="778" y="2073"/>
                    <a:pt x="821" y="2052"/>
                    <a:pt x="842" y="2031"/>
                  </a:cubicBezTo>
                  <a:cubicBezTo>
                    <a:pt x="886" y="1987"/>
                    <a:pt x="929" y="1966"/>
                    <a:pt x="951" y="1923"/>
                  </a:cubicBezTo>
                  <a:cubicBezTo>
                    <a:pt x="972" y="1879"/>
                    <a:pt x="1015" y="1858"/>
                    <a:pt x="1037" y="1814"/>
                  </a:cubicBezTo>
                  <a:cubicBezTo>
                    <a:pt x="1123" y="1641"/>
                    <a:pt x="1188" y="1469"/>
                    <a:pt x="1210" y="1274"/>
                  </a:cubicBezTo>
                  <a:cubicBezTo>
                    <a:pt x="1253" y="1102"/>
                    <a:pt x="1274" y="907"/>
                    <a:pt x="1318" y="713"/>
                  </a:cubicBezTo>
                  <a:cubicBezTo>
                    <a:pt x="1339" y="627"/>
                    <a:pt x="1383" y="540"/>
                    <a:pt x="1425" y="454"/>
                  </a:cubicBezTo>
                  <a:cubicBezTo>
                    <a:pt x="1469" y="368"/>
                    <a:pt x="1512" y="281"/>
                    <a:pt x="1555" y="195"/>
                  </a:cubicBezTo>
                  <a:cubicBezTo>
                    <a:pt x="1469" y="368"/>
                    <a:pt x="1383" y="540"/>
                    <a:pt x="1339" y="735"/>
                  </a:cubicBezTo>
                  <a:cubicBezTo>
                    <a:pt x="1296" y="907"/>
                    <a:pt x="1274" y="1102"/>
                    <a:pt x="1253" y="1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5039654" y="879259"/>
              <a:ext cx="456797" cy="341627"/>
            </a:xfrm>
            <a:custGeom>
              <a:avLst/>
              <a:gdLst>
                <a:gd name="T0" fmla="*/ 907 w 1556"/>
                <a:gd name="T1" fmla="*/ 259 h 1166"/>
                <a:gd name="T2" fmla="*/ 907 w 1556"/>
                <a:gd name="T3" fmla="*/ 259 h 1166"/>
                <a:gd name="T4" fmla="*/ 1144 w 1556"/>
                <a:gd name="T5" fmla="*/ 0 h 1166"/>
                <a:gd name="T6" fmla="*/ 0 w 1556"/>
                <a:gd name="T7" fmla="*/ 1165 h 1166"/>
                <a:gd name="T8" fmla="*/ 1555 w 1556"/>
                <a:gd name="T9" fmla="*/ 237 h 1166"/>
                <a:gd name="T10" fmla="*/ 907 w 1556"/>
                <a:gd name="T11" fmla="*/ 259 h 1166"/>
                <a:gd name="T12" fmla="*/ 929 w 1556"/>
                <a:gd name="T13" fmla="*/ 410 h 1166"/>
                <a:gd name="T14" fmla="*/ 929 w 1556"/>
                <a:gd name="T15" fmla="*/ 410 h 1166"/>
                <a:gd name="T16" fmla="*/ 670 w 1556"/>
                <a:gd name="T17" fmla="*/ 518 h 1166"/>
                <a:gd name="T18" fmla="*/ 453 w 1556"/>
                <a:gd name="T19" fmla="*/ 669 h 1166"/>
                <a:gd name="T20" fmla="*/ 259 w 1556"/>
                <a:gd name="T21" fmla="*/ 842 h 1166"/>
                <a:gd name="T22" fmla="*/ 453 w 1556"/>
                <a:gd name="T23" fmla="*/ 647 h 1166"/>
                <a:gd name="T24" fmla="*/ 670 w 1556"/>
                <a:gd name="T25" fmla="*/ 496 h 1166"/>
                <a:gd name="T26" fmla="*/ 907 w 1556"/>
                <a:gd name="T27" fmla="*/ 388 h 1166"/>
                <a:gd name="T28" fmla="*/ 1167 w 1556"/>
                <a:gd name="T29" fmla="*/ 302 h 1166"/>
                <a:gd name="T30" fmla="*/ 929 w 1556"/>
                <a:gd name="T31" fmla="*/ 41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66">
                  <a:moveTo>
                    <a:pt x="907" y="259"/>
                  </a:moveTo>
                  <a:lnTo>
                    <a:pt x="907" y="259"/>
                  </a:lnTo>
                  <a:cubicBezTo>
                    <a:pt x="950" y="194"/>
                    <a:pt x="1144" y="21"/>
                    <a:pt x="1144" y="0"/>
                  </a:cubicBezTo>
                  <a:cubicBezTo>
                    <a:pt x="712" y="64"/>
                    <a:pt x="173" y="820"/>
                    <a:pt x="0" y="1165"/>
                  </a:cubicBezTo>
                  <a:cubicBezTo>
                    <a:pt x="410" y="733"/>
                    <a:pt x="950" y="388"/>
                    <a:pt x="1555" y="237"/>
                  </a:cubicBezTo>
                  <a:cubicBezTo>
                    <a:pt x="1361" y="151"/>
                    <a:pt x="1080" y="172"/>
                    <a:pt x="907" y="259"/>
                  </a:cubicBezTo>
                  <a:close/>
                  <a:moveTo>
                    <a:pt x="929" y="410"/>
                  </a:moveTo>
                  <a:lnTo>
                    <a:pt x="929" y="410"/>
                  </a:lnTo>
                  <a:cubicBezTo>
                    <a:pt x="842" y="431"/>
                    <a:pt x="756" y="474"/>
                    <a:pt x="670" y="518"/>
                  </a:cubicBezTo>
                  <a:cubicBezTo>
                    <a:pt x="605" y="561"/>
                    <a:pt x="540" y="626"/>
                    <a:pt x="453" y="669"/>
                  </a:cubicBezTo>
                  <a:cubicBezTo>
                    <a:pt x="389" y="733"/>
                    <a:pt x="324" y="777"/>
                    <a:pt x="259" y="842"/>
                  </a:cubicBezTo>
                  <a:cubicBezTo>
                    <a:pt x="324" y="777"/>
                    <a:pt x="389" y="712"/>
                    <a:pt x="453" y="647"/>
                  </a:cubicBezTo>
                  <a:cubicBezTo>
                    <a:pt x="518" y="604"/>
                    <a:pt x="583" y="539"/>
                    <a:pt x="670" y="496"/>
                  </a:cubicBezTo>
                  <a:cubicBezTo>
                    <a:pt x="735" y="453"/>
                    <a:pt x="821" y="410"/>
                    <a:pt x="907" y="388"/>
                  </a:cubicBezTo>
                  <a:cubicBezTo>
                    <a:pt x="994" y="345"/>
                    <a:pt x="1080" y="324"/>
                    <a:pt x="1167" y="302"/>
                  </a:cubicBezTo>
                  <a:cubicBezTo>
                    <a:pt x="1080" y="345"/>
                    <a:pt x="994" y="366"/>
                    <a:pt x="929" y="4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4584151" y="1094071"/>
              <a:ext cx="216106" cy="247161"/>
            </a:xfrm>
            <a:custGeom>
              <a:avLst/>
              <a:gdLst>
                <a:gd name="T0" fmla="*/ 0 w 735"/>
                <a:gd name="T1" fmla="*/ 843 h 844"/>
                <a:gd name="T2" fmla="*/ 0 w 735"/>
                <a:gd name="T3" fmla="*/ 843 h 844"/>
                <a:gd name="T4" fmla="*/ 518 w 735"/>
                <a:gd name="T5" fmla="*/ 130 h 844"/>
                <a:gd name="T6" fmla="*/ 0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0" y="843"/>
                  </a:moveTo>
                  <a:lnTo>
                    <a:pt x="0" y="843"/>
                  </a:lnTo>
                  <a:cubicBezTo>
                    <a:pt x="0" y="843"/>
                    <a:pt x="302" y="0"/>
                    <a:pt x="518" y="130"/>
                  </a:cubicBezTo>
                  <a:cubicBezTo>
                    <a:pt x="734" y="282"/>
                    <a:pt x="0" y="843"/>
                    <a:pt x="0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4481923" y="1094070"/>
              <a:ext cx="152696" cy="222575"/>
            </a:xfrm>
            <a:custGeom>
              <a:avLst/>
              <a:gdLst>
                <a:gd name="T0" fmla="*/ 258 w 519"/>
                <a:gd name="T1" fmla="*/ 0 h 758"/>
                <a:gd name="T2" fmla="*/ 258 w 519"/>
                <a:gd name="T3" fmla="*/ 0 h 758"/>
                <a:gd name="T4" fmla="*/ 258 w 519"/>
                <a:gd name="T5" fmla="*/ 757 h 758"/>
                <a:gd name="T6" fmla="*/ 258 w 519"/>
                <a:gd name="T7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8">
                  <a:moveTo>
                    <a:pt x="258" y="0"/>
                  </a:moveTo>
                  <a:lnTo>
                    <a:pt x="258" y="0"/>
                  </a:lnTo>
                  <a:cubicBezTo>
                    <a:pt x="518" y="0"/>
                    <a:pt x="258" y="757"/>
                    <a:pt x="258" y="757"/>
                  </a:cubicBezTo>
                  <a:cubicBezTo>
                    <a:pt x="258" y="757"/>
                    <a:pt x="0" y="0"/>
                    <a:pt x="25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3468687" y="1107010"/>
              <a:ext cx="412799" cy="247161"/>
            </a:xfrm>
            <a:custGeom>
              <a:avLst/>
              <a:gdLst>
                <a:gd name="T0" fmla="*/ 0 w 1405"/>
                <a:gd name="T1" fmla="*/ 367 h 844"/>
                <a:gd name="T2" fmla="*/ 0 w 1405"/>
                <a:gd name="T3" fmla="*/ 367 h 844"/>
                <a:gd name="T4" fmla="*/ 195 w 1405"/>
                <a:gd name="T5" fmla="*/ 583 h 844"/>
                <a:gd name="T6" fmla="*/ 454 w 1405"/>
                <a:gd name="T7" fmla="*/ 561 h 844"/>
                <a:gd name="T8" fmla="*/ 454 w 1405"/>
                <a:gd name="T9" fmla="*/ 691 h 844"/>
                <a:gd name="T10" fmla="*/ 584 w 1405"/>
                <a:gd name="T11" fmla="*/ 713 h 844"/>
                <a:gd name="T12" fmla="*/ 713 w 1405"/>
                <a:gd name="T13" fmla="*/ 626 h 844"/>
                <a:gd name="T14" fmla="*/ 757 w 1405"/>
                <a:gd name="T15" fmla="*/ 799 h 844"/>
                <a:gd name="T16" fmla="*/ 951 w 1405"/>
                <a:gd name="T17" fmla="*/ 820 h 844"/>
                <a:gd name="T18" fmla="*/ 864 w 1405"/>
                <a:gd name="T19" fmla="*/ 388 h 844"/>
                <a:gd name="T20" fmla="*/ 1210 w 1405"/>
                <a:gd name="T21" fmla="*/ 151 h 844"/>
                <a:gd name="T22" fmla="*/ 1404 w 1405"/>
                <a:gd name="T23" fmla="*/ 173 h 844"/>
                <a:gd name="T24" fmla="*/ 1016 w 1405"/>
                <a:gd name="T25" fmla="*/ 21 h 844"/>
                <a:gd name="T26" fmla="*/ 432 w 1405"/>
                <a:gd name="T27" fmla="*/ 194 h 844"/>
                <a:gd name="T28" fmla="*/ 238 w 1405"/>
                <a:gd name="T29" fmla="*/ 346 h 844"/>
                <a:gd name="T30" fmla="*/ 0 w 1405"/>
                <a:gd name="T31" fmla="*/ 367 h 844"/>
                <a:gd name="T32" fmla="*/ 260 w 1405"/>
                <a:gd name="T33" fmla="*/ 475 h 844"/>
                <a:gd name="T34" fmla="*/ 260 w 1405"/>
                <a:gd name="T35" fmla="*/ 475 h 844"/>
                <a:gd name="T36" fmla="*/ 432 w 1405"/>
                <a:gd name="T37" fmla="*/ 367 h 844"/>
                <a:gd name="T38" fmla="*/ 584 w 1405"/>
                <a:gd name="T39" fmla="*/ 238 h 844"/>
                <a:gd name="T40" fmla="*/ 778 w 1405"/>
                <a:gd name="T41" fmla="*/ 129 h 844"/>
                <a:gd name="T42" fmla="*/ 994 w 1405"/>
                <a:gd name="T43" fmla="*/ 129 h 844"/>
                <a:gd name="T44" fmla="*/ 778 w 1405"/>
                <a:gd name="T45" fmla="*/ 151 h 844"/>
                <a:gd name="T46" fmla="*/ 670 w 1405"/>
                <a:gd name="T47" fmla="*/ 194 h 844"/>
                <a:gd name="T48" fmla="*/ 584 w 1405"/>
                <a:gd name="T49" fmla="*/ 302 h 844"/>
                <a:gd name="T50" fmla="*/ 540 w 1405"/>
                <a:gd name="T51" fmla="*/ 497 h 844"/>
                <a:gd name="T52" fmla="*/ 562 w 1405"/>
                <a:gd name="T53" fmla="*/ 302 h 844"/>
                <a:gd name="T54" fmla="*/ 584 w 1405"/>
                <a:gd name="T55" fmla="*/ 259 h 844"/>
                <a:gd name="T56" fmla="*/ 454 w 1405"/>
                <a:gd name="T57" fmla="*/ 388 h 844"/>
                <a:gd name="T58" fmla="*/ 260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0" y="367"/>
                  </a:moveTo>
                  <a:lnTo>
                    <a:pt x="0" y="367"/>
                  </a:lnTo>
                  <a:cubicBezTo>
                    <a:pt x="43" y="475"/>
                    <a:pt x="87" y="561"/>
                    <a:pt x="195" y="583"/>
                  </a:cubicBezTo>
                  <a:cubicBezTo>
                    <a:pt x="281" y="626"/>
                    <a:pt x="390" y="605"/>
                    <a:pt x="454" y="561"/>
                  </a:cubicBezTo>
                  <a:cubicBezTo>
                    <a:pt x="432" y="605"/>
                    <a:pt x="432" y="648"/>
                    <a:pt x="454" y="691"/>
                  </a:cubicBezTo>
                  <a:cubicBezTo>
                    <a:pt x="476" y="734"/>
                    <a:pt x="540" y="734"/>
                    <a:pt x="584" y="713"/>
                  </a:cubicBezTo>
                  <a:cubicBezTo>
                    <a:pt x="627" y="691"/>
                    <a:pt x="670" y="670"/>
                    <a:pt x="713" y="626"/>
                  </a:cubicBezTo>
                  <a:cubicBezTo>
                    <a:pt x="692" y="691"/>
                    <a:pt x="713" y="778"/>
                    <a:pt x="757" y="799"/>
                  </a:cubicBezTo>
                  <a:cubicBezTo>
                    <a:pt x="822" y="843"/>
                    <a:pt x="886" y="843"/>
                    <a:pt x="951" y="820"/>
                  </a:cubicBezTo>
                  <a:cubicBezTo>
                    <a:pt x="843" y="713"/>
                    <a:pt x="822" y="518"/>
                    <a:pt x="864" y="388"/>
                  </a:cubicBezTo>
                  <a:cubicBezTo>
                    <a:pt x="929" y="259"/>
                    <a:pt x="1081" y="151"/>
                    <a:pt x="1210" y="151"/>
                  </a:cubicBezTo>
                  <a:cubicBezTo>
                    <a:pt x="1296" y="151"/>
                    <a:pt x="1361" y="151"/>
                    <a:pt x="1404" y="173"/>
                  </a:cubicBezTo>
                  <a:cubicBezTo>
                    <a:pt x="1296" y="86"/>
                    <a:pt x="1167" y="43"/>
                    <a:pt x="1016" y="21"/>
                  </a:cubicBezTo>
                  <a:cubicBezTo>
                    <a:pt x="799" y="0"/>
                    <a:pt x="584" y="65"/>
                    <a:pt x="432" y="194"/>
                  </a:cubicBezTo>
                  <a:cubicBezTo>
                    <a:pt x="367" y="259"/>
                    <a:pt x="303" y="302"/>
                    <a:pt x="238" y="346"/>
                  </a:cubicBezTo>
                  <a:cubicBezTo>
                    <a:pt x="152" y="388"/>
                    <a:pt x="65" y="411"/>
                    <a:pt x="0" y="367"/>
                  </a:cubicBezTo>
                  <a:close/>
                  <a:moveTo>
                    <a:pt x="260" y="475"/>
                  </a:moveTo>
                  <a:lnTo>
                    <a:pt x="260" y="475"/>
                  </a:lnTo>
                  <a:cubicBezTo>
                    <a:pt x="325" y="453"/>
                    <a:pt x="390" y="411"/>
                    <a:pt x="432" y="367"/>
                  </a:cubicBezTo>
                  <a:cubicBezTo>
                    <a:pt x="497" y="324"/>
                    <a:pt x="540" y="281"/>
                    <a:pt x="584" y="238"/>
                  </a:cubicBezTo>
                  <a:cubicBezTo>
                    <a:pt x="649" y="194"/>
                    <a:pt x="713" y="151"/>
                    <a:pt x="778" y="129"/>
                  </a:cubicBezTo>
                  <a:cubicBezTo>
                    <a:pt x="843" y="108"/>
                    <a:pt x="908" y="108"/>
                    <a:pt x="994" y="129"/>
                  </a:cubicBezTo>
                  <a:cubicBezTo>
                    <a:pt x="908" y="129"/>
                    <a:pt x="843" y="129"/>
                    <a:pt x="778" y="151"/>
                  </a:cubicBezTo>
                  <a:cubicBezTo>
                    <a:pt x="735" y="173"/>
                    <a:pt x="713" y="173"/>
                    <a:pt x="670" y="194"/>
                  </a:cubicBezTo>
                  <a:cubicBezTo>
                    <a:pt x="649" y="238"/>
                    <a:pt x="605" y="281"/>
                    <a:pt x="584" y="302"/>
                  </a:cubicBezTo>
                  <a:cubicBezTo>
                    <a:pt x="562" y="367"/>
                    <a:pt x="540" y="432"/>
                    <a:pt x="540" y="497"/>
                  </a:cubicBezTo>
                  <a:cubicBezTo>
                    <a:pt x="519" y="432"/>
                    <a:pt x="540" y="346"/>
                    <a:pt x="562" y="302"/>
                  </a:cubicBezTo>
                  <a:cubicBezTo>
                    <a:pt x="584" y="281"/>
                    <a:pt x="584" y="281"/>
                    <a:pt x="584" y="259"/>
                  </a:cubicBezTo>
                  <a:cubicBezTo>
                    <a:pt x="540" y="302"/>
                    <a:pt x="497" y="346"/>
                    <a:pt x="454" y="388"/>
                  </a:cubicBezTo>
                  <a:cubicBezTo>
                    <a:pt x="390" y="432"/>
                    <a:pt x="346" y="475"/>
                    <a:pt x="260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3138707" y="993135"/>
              <a:ext cx="938179" cy="399859"/>
            </a:xfrm>
            <a:custGeom>
              <a:avLst/>
              <a:gdLst>
                <a:gd name="T0" fmla="*/ 44 w 3198"/>
                <a:gd name="T1" fmla="*/ 1188 h 1362"/>
                <a:gd name="T2" fmla="*/ 44 w 3198"/>
                <a:gd name="T3" fmla="*/ 1188 h 1362"/>
                <a:gd name="T4" fmla="*/ 87 w 3198"/>
                <a:gd name="T5" fmla="*/ 1296 h 1362"/>
                <a:gd name="T6" fmla="*/ 217 w 3198"/>
                <a:gd name="T7" fmla="*/ 1274 h 1362"/>
                <a:gd name="T8" fmla="*/ 238 w 3198"/>
                <a:gd name="T9" fmla="*/ 1167 h 1362"/>
                <a:gd name="T10" fmla="*/ 626 w 3198"/>
                <a:gd name="T11" fmla="*/ 907 h 1362"/>
                <a:gd name="T12" fmla="*/ 1081 w 3198"/>
                <a:gd name="T13" fmla="*/ 195 h 1362"/>
                <a:gd name="T14" fmla="*/ 1058 w 3198"/>
                <a:gd name="T15" fmla="*/ 345 h 1362"/>
                <a:gd name="T16" fmla="*/ 1253 w 3198"/>
                <a:gd name="T17" fmla="*/ 410 h 1362"/>
                <a:gd name="T18" fmla="*/ 1448 w 3198"/>
                <a:gd name="T19" fmla="*/ 345 h 1362"/>
                <a:gd name="T20" fmla="*/ 1642 w 3198"/>
                <a:gd name="T21" fmla="*/ 303 h 1362"/>
                <a:gd name="T22" fmla="*/ 2074 w 3198"/>
                <a:gd name="T23" fmla="*/ 324 h 1362"/>
                <a:gd name="T24" fmla="*/ 3197 w 3198"/>
                <a:gd name="T25" fmla="*/ 907 h 1362"/>
                <a:gd name="T26" fmla="*/ 1555 w 3198"/>
                <a:gd name="T27" fmla="*/ 43 h 1362"/>
                <a:gd name="T28" fmla="*/ 476 w 3198"/>
                <a:gd name="T29" fmla="*/ 259 h 1362"/>
                <a:gd name="T30" fmla="*/ 44 w 3198"/>
                <a:gd name="T31" fmla="*/ 1188 h 1362"/>
                <a:gd name="T32" fmla="*/ 87 w 3198"/>
                <a:gd name="T33" fmla="*/ 1167 h 1362"/>
                <a:gd name="T34" fmla="*/ 87 w 3198"/>
                <a:gd name="T35" fmla="*/ 1167 h 1362"/>
                <a:gd name="T36" fmla="*/ 130 w 3198"/>
                <a:gd name="T37" fmla="*/ 842 h 1362"/>
                <a:gd name="T38" fmla="*/ 281 w 3198"/>
                <a:gd name="T39" fmla="*/ 540 h 1362"/>
                <a:gd name="T40" fmla="*/ 519 w 3198"/>
                <a:gd name="T41" fmla="*/ 324 h 1362"/>
                <a:gd name="T42" fmla="*/ 799 w 3198"/>
                <a:gd name="T43" fmla="*/ 173 h 1362"/>
                <a:gd name="T44" fmla="*/ 519 w 3198"/>
                <a:gd name="T45" fmla="*/ 345 h 1362"/>
                <a:gd name="T46" fmla="*/ 303 w 3198"/>
                <a:gd name="T47" fmla="*/ 562 h 1362"/>
                <a:gd name="T48" fmla="*/ 152 w 3198"/>
                <a:gd name="T49" fmla="*/ 842 h 1362"/>
                <a:gd name="T50" fmla="*/ 87 w 3198"/>
                <a:gd name="T51" fmla="*/ 1167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62">
                  <a:moveTo>
                    <a:pt x="44" y="1188"/>
                  </a:moveTo>
                  <a:lnTo>
                    <a:pt x="44" y="1188"/>
                  </a:lnTo>
                  <a:cubicBezTo>
                    <a:pt x="44" y="1232"/>
                    <a:pt x="65" y="1253"/>
                    <a:pt x="87" y="1296"/>
                  </a:cubicBezTo>
                  <a:cubicBezTo>
                    <a:pt x="108" y="1339"/>
                    <a:pt x="173" y="1318"/>
                    <a:pt x="217" y="1274"/>
                  </a:cubicBezTo>
                  <a:cubicBezTo>
                    <a:pt x="217" y="1232"/>
                    <a:pt x="217" y="1188"/>
                    <a:pt x="238" y="1167"/>
                  </a:cubicBezTo>
                  <a:cubicBezTo>
                    <a:pt x="346" y="1361"/>
                    <a:pt x="562" y="1188"/>
                    <a:pt x="626" y="907"/>
                  </a:cubicBezTo>
                  <a:cubicBezTo>
                    <a:pt x="691" y="627"/>
                    <a:pt x="821" y="368"/>
                    <a:pt x="1081" y="195"/>
                  </a:cubicBezTo>
                  <a:cubicBezTo>
                    <a:pt x="1016" y="216"/>
                    <a:pt x="1016" y="303"/>
                    <a:pt x="1058" y="345"/>
                  </a:cubicBezTo>
                  <a:cubicBezTo>
                    <a:pt x="1102" y="389"/>
                    <a:pt x="1188" y="410"/>
                    <a:pt x="1253" y="410"/>
                  </a:cubicBezTo>
                  <a:cubicBezTo>
                    <a:pt x="1318" y="389"/>
                    <a:pt x="1383" y="368"/>
                    <a:pt x="1448" y="345"/>
                  </a:cubicBezTo>
                  <a:cubicBezTo>
                    <a:pt x="1513" y="324"/>
                    <a:pt x="1577" y="303"/>
                    <a:pt x="1642" y="303"/>
                  </a:cubicBezTo>
                  <a:cubicBezTo>
                    <a:pt x="1772" y="281"/>
                    <a:pt x="1922" y="303"/>
                    <a:pt x="2074" y="324"/>
                  </a:cubicBezTo>
                  <a:cubicBezTo>
                    <a:pt x="2484" y="368"/>
                    <a:pt x="2938" y="583"/>
                    <a:pt x="3197" y="907"/>
                  </a:cubicBezTo>
                  <a:cubicBezTo>
                    <a:pt x="2786" y="389"/>
                    <a:pt x="2225" y="108"/>
                    <a:pt x="1555" y="43"/>
                  </a:cubicBezTo>
                  <a:cubicBezTo>
                    <a:pt x="1166" y="0"/>
                    <a:pt x="778" y="43"/>
                    <a:pt x="476" y="259"/>
                  </a:cubicBezTo>
                  <a:cubicBezTo>
                    <a:pt x="152" y="475"/>
                    <a:pt x="0" y="821"/>
                    <a:pt x="44" y="1188"/>
                  </a:cubicBezTo>
                  <a:close/>
                  <a:moveTo>
                    <a:pt x="87" y="1167"/>
                  </a:moveTo>
                  <a:lnTo>
                    <a:pt x="87" y="1167"/>
                  </a:lnTo>
                  <a:cubicBezTo>
                    <a:pt x="87" y="1059"/>
                    <a:pt x="108" y="950"/>
                    <a:pt x="130" y="842"/>
                  </a:cubicBezTo>
                  <a:cubicBezTo>
                    <a:pt x="152" y="735"/>
                    <a:pt x="217" y="627"/>
                    <a:pt x="281" y="540"/>
                  </a:cubicBezTo>
                  <a:cubicBezTo>
                    <a:pt x="346" y="454"/>
                    <a:pt x="432" y="389"/>
                    <a:pt x="519" y="324"/>
                  </a:cubicBezTo>
                  <a:cubicBezTo>
                    <a:pt x="605" y="259"/>
                    <a:pt x="691" y="195"/>
                    <a:pt x="799" y="173"/>
                  </a:cubicBezTo>
                  <a:cubicBezTo>
                    <a:pt x="713" y="216"/>
                    <a:pt x="605" y="259"/>
                    <a:pt x="519" y="345"/>
                  </a:cubicBezTo>
                  <a:cubicBezTo>
                    <a:pt x="432" y="410"/>
                    <a:pt x="367" y="475"/>
                    <a:pt x="303" y="562"/>
                  </a:cubicBezTo>
                  <a:cubicBezTo>
                    <a:pt x="238" y="648"/>
                    <a:pt x="173" y="756"/>
                    <a:pt x="152" y="842"/>
                  </a:cubicBezTo>
                  <a:cubicBezTo>
                    <a:pt x="130" y="950"/>
                    <a:pt x="108" y="1059"/>
                    <a:pt x="87" y="1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3125767" y="929727"/>
              <a:ext cx="393389" cy="190224"/>
            </a:xfrm>
            <a:custGeom>
              <a:avLst/>
              <a:gdLst>
                <a:gd name="T0" fmla="*/ 1339 w 1340"/>
                <a:gd name="T1" fmla="*/ 194 h 649"/>
                <a:gd name="T2" fmla="*/ 1339 w 1340"/>
                <a:gd name="T3" fmla="*/ 194 h 649"/>
                <a:gd name="T4" fmla="*/ 540 w 1340"/>
                <a:gd name="T5" fmla="*/ 216 h 649"/>
                <a:gd name="T6" fmla="*/ 410 w 1340"/>
                <a:gd name="T7" fmla="*/ 238 h 649"/>
                <a:gd name="T8" fmla="*/ 260 w 1340"/>
                <a:gd name="T9" fmla="*/ 216 h 649"/>
                <a:gd name="T10" fmla="*/ 216 w 1340"/>
                <a:gd name="T11" fmla="*/ 87 h 649"/>
                <a:gd name="T12" fmla="*/ 324 w 1340"/>
                <a:gd name="T13" fmla="*/ 43 h 649"/>
                <a:gd name="T14" fmla="*/ 87 w 1340"/>
                <a:gd name="T15" fmla="*/ 65 h 649"/>
                <a:gd name="T16" fmla="*/ 43 w 1340"/>
                <a:gd name="T17" fmla="*/ 302 h 649"/>
                <a:gd name="T18" fmla="*/ 260 w 1340"/>
                <a:gd name="T19" fmla="*/ 432 h 649"/>
                <a:gd name="T20" fmla="*/ 195 w 1340"/>
                <a:gd name="T21" fmla="*/ 497 h 649"/>
                <a:gd name="T22" fmla="*/ 410 w 1340"/>
                <a:gd name="T23" fmla="*/ 454 h 649"/>
                <a:gd name="T24" fmla="*/ 1339 w 1340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194"/>
                  </a:moveTo>
                  <a:lnTo>
                    <a:pt x="1339" y="194"/>
                  </a:lnTo>
                  <a:cubicBezTo>
                    <a:pt x="1080" y="130"/>
                    <a:pt x="799" y="130"/>
                    <a:pt x="540" y="216"/>
                  </a:cubicBezTo>
                  <a:cubicBezTo>
                    <a:pt x="497" y="216"/>
                    <a:pt x="454" y="238"/>
                    <a:pt x="410" y="238"/>
                  </a:cubicBezTo>
                  <a:cubicBezTo>
                    <a:pt x="367" y="259"/>
                    <a:pt x="302" y="238"/>
                    <a:pt x="260" y="216"/>
                  </a:cubicBezTo>
                  <a:cubicBezTo>
                    <a:pt x="238" y="194"/>
                    <a:pt x="195" y="152"/>
                    <a:pt x="216" y="87"/>
                  </a:cubicBezTo>
                  <a:cubicBezTo>
                    <a:pt x="238" y="43"/>
                    <a:pt x="281" y="22"/>
                    <a:pt x="324" y="43"/>
                  </a:cubicBezTo>
                  <a:cubicBezTo>
                    <a:pt x="260" y="0"/>
                    <a:pt x="151" y="0"/>
                    <a:pt x="87" y="65"/>
                  </a:cubicBezTo>
                  <a:cubicBezTo>
                    <a:pt x="22" y="130"/>
                    <a:pt x="0" y="216"/>
                    <a:pt x="43" y="302"/>
                  </a:cubicBezTo>
                  <a:cubicBezTo>
                    <a:pt x="87" y="389"/>
                    <a:pt x="173" y="432"/>
                    <a:pt x="260" y="432"/>
                  </a:cubicBezTo>
                  <a:cubicBezTo>
                    <a:pt x="238" y="432"/>
                    <a:pt x="195" y="454"/>
                    <a:pt x="195" y="497"/>
                  </a:cubicBezTo>
                  <a:cubicBezTo>
                    <a:pt x="130" y="648"/>
                    <a:pt x="389" y="475"/>
                    <a:pt x="410" y="454"/>
                  </a:cubicBezTo>
                  <a:cubicBezTo>
                    <a:pt x="648" y="302"/>
                    <a:pt x="1059" y="130"/>
                    <a:pt x="1339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3873722" y="739503"/>
              <a:ext cx="647021" cy="672901"/>
            </a:xfrm>
            <a:custGeom>
              <a:avLst/>
              <a:gdLst>
                <a:gd name="T0" fmla="*/ 0 w 2204"/>
                <a:gd name="T1" fmla="*/ 540 h 2291"/>
                <a:gd name="T2" fmla="*/ 0 w 2204"/>
                <a:gd name="T3" fmla="*/ 540 h 2291"/>
                <a:gd name="T4" fmla="*/ 864 w 2204"/>
                <a:gd name="T5" fmla="*/ 1577 h 2291"/>
                <a:gd name="T6" fmla="*/ 1576 w 2204"/>
                <a:gd name="T7" fmla="*/ 2246 h 2291"/>
                <a:gd name="T8" fmla="*/ 1793 w 2204"/>
                <a:gd name="T9" fmla="*/ 2268 h 2291"/>
                <a:gd name="T10" fmla="*/ 2203 w 2204"/>
                <a:gd name="T11" fmla="*/ 2246 h 2291"/>
                <a:gd name="T12" fmla="*/ 1403 w 2204"/>
                <a:gd name="T13" fmla="*/ 1966 h 2291"/>
                <a:gd name="T14" fmla="*/ 1188 w 2204"/>
                <a:gd name="T15" fmla="*/ 1512 h 2291"/>
                <a:gd name="T16" fmla="*/ 1317 w 2204"/>
                <a:gd name="T17" fmla="*/ 1382 h 2291"/>
                <a:gd name="T18" fmla="*/ 1468 w 2204"/>
                <a:gd name="T19" fmla="*/ 1469 h 2291"/>
                <a:gd name="T20" fmla="*/ 1361 w 2204"/>
                <a:gd name="T21" fmla="*/ 1253 h 2291"/>
                <a:gd name="T22" fmla="*/ 1144 w 2204"/>
                <a:gd name="T23" fmla="*/ 1318 h 2291"/>
                <a:gd name="T24" fmla="*/ 1403 w 2204"/>
                <a:gd name="T25" fmla="*/ 627 h 2291"/>
                <a:gd name="T26" fmla="*/ 1274 w 2204"/>
                <a:gd name="T27" fmla="*/ 648 h 2291"/>
                <a:gd name="T28" fmla="*/ 1403 w 2204"/>
                <a:gd name="T29" fmla="*/ 368 h 2291"/>
                <a:gd name="T30" fmla="*/ 1080 w 2204"/>
                <a:gd name="T31" fmla="*/ 540 h 2291"/>
                <a:gd name="T32" fmla="*/ 518 w 2204"/>
                <a:gd name="T33" fmla="*/ 0 h 2291"/>
                <a:gd name="T34" fmla="*/ 432 w 2204"/>
                <a:gd name="T35" fmla="*/ 670 h 2291"/>
                <a:gd name="T36" fmla="*/ 0 w 2204"/>
                <a:gd name="T37" fmla="*/ 540 h 2291"/>
                <a:gd name="T38" fmla="*/ 842 w 2204"/>
                <a:gd name="T39" fmla="*/ 735 h 2291"/>
                <a:gd name="T40" fmla="*/ 842 w 2204"/>
                <a:gd name="T41" fmla="*/ 735 h 2291"/>
                <a:gd name="T42" fmla="*/ 648 w 2204"/>
                <a:gd name="T43" fmla="*/ 195 h 2291"/>
                <a:gd name="T44" fmla="*/ 777 w 2204"/>
                <a:gd name="T45" fmla="*/ 454 h 2291"/>
                <a:gd name="T46" fmla="*/ 864 w 2204"/>
                <a:gd name="T47" fmla="*/ 713 h 2291"/>
                <a:gd name="T48" fmla="*/ 971 w 2204"/>
                <a:gd name="T49" fmla="*/ 1274 h 2291"/>
                <a:gd name="T50" fmla="*/ 1166 w 2204"/>
                <a:gd name="T51" fmla="*/ 1814 h 2291"/>
                <a:gd name="T52" fmla="*/ 1253 w 2204"/>
                <a:gd name="T53" fmla="*/ 1923 h 2291"/>
                <a:gd name="T54" fmla="*/ 1339 w 2204"/>
                <a:gd name="T55" fmla="*/ 2031 h 2291"/>
                <a:gd name="T56" fmla="*/ 1468 w 2204"/>
                <a:gd name="T57" fmla="*/ 2117 h 2291"/>
                <a:gd name="T58" fmla="*/ 1598 w 2204"/>
                <a:gd name="T59" fmla="*/ 2160 h 2291"/>
                <a:gd name="T60" fmla="*/ 1447 w 2204"/>
                <a:gd name="T61" fmla="*/ 2117 h 2291"/>
                <a:gd name="T62" fmla="*/ 1339 w 2204"/>
                <a:gd name="T63" fmla="*/ 2031 h 2291"/>
                <a:gd name="T64" fmla="*/ 1144 w 2204"/>
                <a:gd name="T65" fmla="*/ 1814 h 2291"/>
                <a:gd name="T66" fmla="*/ 950 w 2204"/>
                <a:gd name="T67" fmla="*/ 1296 h 2291"/>
                <a:gd name="T68" fmla="*/ 842 w 2204"/>
                <a:gd name="T69" fmla="*/ 735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91">
                  <a:moveTo>
                    <a:pt x="0" y="540"/>
                  </a:moveTo>
                  <a:lnTo>
                    <a:pt x="0" y="540"/>
                  </a:lnTo>
                  <a:cubicBezTo>
                    <a:pt x="410" y="735"/>
                    <a:pt x="669" y="1188"/>
                    <a:pt x="864" y="1577"/>
                  </a:cubicBezTo>
                  <a:cubicBezTo>
                    <a:pt x="1015" y="1923"/>
                    <a:pt x="1253" y="2160"/>
                    <a:pt x="1576" y="2246"/>
                  </a:cubicBezTo>
                  <a:cubicBezTo>
                    <a:pt x="1641" y="2268"/>
                    <a:pt x="1728" y="2268"/>
                    <a:pt x="1793" y="2268"/>
                  </a:cubicBezTo>
                  <a:cubicBezTo>
                    <a:pt x="1944" y="2290"/>
                    <a:pt x="2073" y="2246"/>
                    <a:pt x="2203" y="2246"/>
                  </a:cubicBezTo>
                  <a:cubicBezTo>
                    <a:pt x="1922" y="2246"/>
                    <a:pt x="1620" y="2160"/>
                    <a:pt x="1403" y="1966"/>
                  </a:cubicBezTo>
                  <a:cubicBezTo>
                    <a:pt x="1296" y="1858"/>
                    <a:pt x="1123" y="1685"/>
                    <a:pt x="1188" y="1512"/>
                  </a:cubicBezTo>
                  <a:cubicBezTo>
                    <a:pt x="1209" y="1447"/>
                    <a:pt x="1253" y="1404"/>
                    <a:pt x="1317" y="1382"/>
                  </a:cubicBezTo>
                  <a:cubicBezTo>
                    <a:pt x="1382" y="1361"/>
                    <a:pt x="1447" y="1404"/>
                    <a:pt x="1468" y="1469"/>
                  </a:cubicBezTo>
                  <a:cubicBezTo>
                    <a:pt x="1490" y="1382"/>
                    <a:pt x="1447" y="1296"/>
                    <a:pt x="1361" y="1253"/>
                  </a:cubicBezTo>
                  <a:cubicBezTo>
                    <a:pt x="1296" y="1209"/>
                    <a:pt x="1209" y="1253"/>
                    <a:pt x="1144" y="1318"/>
                  </a:cubicBezTo>
                  <a:cubicBezTo>
                    <a:pt x="1144" y="1059"/>
                    <a:pt x="1253" y="821"/>
                    <a:pt x="1403" y="627"/>
                  </a:cubicBezTo>
                  <a:cubicBezTo>
                    <a:pt x="1403" y="627"/>
                    <a:pt x="1339" y="627"/>
                    <a:pt x="1274" y="648"/>
                  </a:cubicBezTo>
                  <a:cubicBezTo>
                    <a:pt x="1274" y="648"/>
                    <a:pt x="1296" y="540"/>
                    <a:pt x="1403" y="368"/>
                  </a:cubicBezTo>
                  <a:cubicBezTo>
                    <a:pt x="1253" y="411"/>
                    <a:pt x="1209" y="432"/>
                    <a:pt x="1080" y="540"/>
                  </a:cubicBezTo>
                  <a:cubicBezTo>
                    <a:pt x="1101" y="151"/>
                    <a:pt x="691" y="238"/>
                    <a:pt x="518" y="0"/>
                  </a:cubicBezTo>
                  <a:cubicBezTo>
                    <a:pt x="669" y="216"/>
                    <a:pt x="259" y="476"/>
                    <a:pt x="432" y="670"/>
                  </a:cubicBezTo>
                  <a:cubicBezTo>
                    <a:pt x="302" y="605"/>
                    <a:pt x="151" y="540"/>
                    <a:pt x="0" y="540"/>
                  </a:cubicBezTo>
                  <a:close/>
                  <a:moveTo>
                    <a:pt x="842" y="735"/>
                  </a:moveTo>
                  <a:lnTo>
                    <a:pt x="842" y="735"/>
                  </a:lnTo>
                  <a:cubicBezTo>
                    <a:pt x="799" y="540"/>
                    <a:pt x="734" y="368"/>
                    <a:pt x="648" y="195"/>
                  </a:cubicBezTo>
                  <a:cubicBezTo>
                    <a:pt x="691" y="281"/>
                    <a:pt x="734" y="368"/>
                    <a:pt x="777" y="454"/>
                  </a:cubicBezTo>
                  <a:cubicBezTo>
                    <a:pt x="821" y="540"/>
                    <a:pt x="842" y="627"/>
                    <a:pt x="864" y="713"/>
                  </a:cubicBezTo>
                  <a:cubicBezTo>
                    <a:pt x="907" y="907"/>
                    <a:pt x="929" y="1102"/>
                    <a:pt x="971" y="1274"/>
                  </a:cubicBezTo>
                  <a:cubicBezTo>
                    <a:pt x="1015" y="1469"/>
                    <a:pt x="1058" y="1641"/>
                    <a:pt x="1166" y="1814"/>
                  </a:cubicBezTo>
                  <a:cubicBezTo>
                    <a:pt x="1188" y="1858"/>
                    <a:pt x="1209" y="1879"/>
                    <a:pt x="1253" y="1923"/>
                  </a:cubicBezTo>
                  <a:cubicBezTo>
                    <a:pt x="1274" y="1966"/>
                    <a:pt x="1317" y="1987"/>
                    <a:pt x="1339" y="2031"/>
                  </a:cubicBezTo>
                  <a:cubicBezTo>
                    <a:pt x="1382" y="2052"/>
                    <a:pt x="1426" y="2073"/>
                    <a:pt x="1468" y="2117"/>
                  </a:cubicBezTo>
                  <a:cubicBezTo>
                    <a:pt x="1490" y="2138"/>
                    <a:pt x="1533" y="2138"/>
                    <a:pt x="1598" y="2160"/>
                  </a:cubicBezTo>
                  <a:cubicBezTo>
                    <a:pt x="1533" y="2160"/>
                    <a:pt x="1490" y="2138"/>
                    <a:pt x="1447" y="2117"/>
                  </a:cubicBezTo>
                  <a:cubicBezTo>
                    <a:pt x="1403" y="2096"/>
                    <a:pt x="1382" y="2073"/>
                    <a:pt x="1339" y="2031"/>
                  </a:cubicBezTo>
                  <a:cubicBezTo>
                    <a:pt x="1253" y="1966"/>
                    <a:pt x="1188" y="1901"/>
                    <a:pt x="1144" y="1814"/>
                  </a:cubicBezTo>
                  <a:cubicBezTo>
                    <a:pt x="1036" y="1664"/>
                    <a:pt x="994" y="1469"/>
                    <a:pt x="950" y="1296"/>
                  </a:cubicBezTo>
                  <a:cubicBezTo>
                    <a:pt x="907" y="1102"/>
                    <a:pt x="885" y="907"/>
                    <a:pt x="842" y="7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3620090" y="879259"/>
              <a:ext cx="450327" cy="341627"/>
            </a:xfrm>
            <a:custGeom>
              <a:avLst/>
              <a:gdLst>
                <a:gd name="T0" fmla="*/ 0 w 1534"/>
                <a:gd name="T1" fmla="*/ 237 h 1166"/>
                <a:gd name="T2" fmla="*/ 0 w 1534"/>
                <a:gd name="T3" fmla="*/ 237 h 1166"/>
                <a:gd name="T4" fmla="*/ 1533 w 1534"/>
                <a:gd name="T5" fmla="*/ 1165 h 1166"/>
                <a:gd name="T6" fmla="*/ 389 w 1534"/>
                <a:gd name="T7" fmla="*/ 0 h 1166"/>
                <a:gd name="T8" fmla="*/ 648 w 1534"/>
                <a:gd name="T9" fmla="*/ 259 h 1166"/>
                <a:gd name="T10" fmla="*/ 0 w 1534"/>
                <a:gd name="T11" fmla="*/ 237 h 1166"/>
                <a:gd name="T12" fmla="*/ 367 w 1534"/>
                <a:gd name="T13" fmla="*/ 302 h 1166"/>
                <a:gd name="T14" fmla="*/ 367 w 1534"/>
                <a:gd name="T15" fmla="*/ 302 h 1166"/>
                <a:gd name="T16" fmla="*/ 626 w 1534"/>
                <a:gd name="T17" fmla="*/ 388 h 1166"/>
                <a:gd name="T18" fmla="*/ 885 w 1534"/>
                <a:gd name="T19" fmla="*/ 496 h 1166"/>
                <a:gd name="T20" fmla="*/ 1101 w 1534"/>
                <a:gd name="T21" fmla="*/ 647 h 1166"/>
                <a:gd name="T22" fmla="*/ 1274 w 1534"/>
                <a:gd name="T23" fmla="*/ 842 h 1166"/>
                <a:gd name="T24" fmla="*/ 1080 w 1534"/>
                <a:gd name="T25" fmla="*/ 669 h 1166"/>
                <a:gd name="T26" fmla="*/ 864 w 1534"/>
                <a:gd name="T27" fmla="*/ 518 h 1166"/>
                <a:gd name="T28" fmla="*/ 626 w 1534"/>
                <a:gd name="T29" fmla="*/ 410 h 1166"/>
                <a:gd name="T30" fmla="*/ 367 w 1534"/>
                <a:gd name="T31" fmla="*/ 302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66">
                  <a:moveTo>
                    <a:pt x="0" y="237"/>
                  </a:moveTo>
                  <a:lnTo>
                    <a:pt x="0" y="237"/>
                  </a:lnTo>
                  <a:cubicBezTo>
                    <a:pt x="583" y="388"/>
                    <a:pt x="1123" y="733"/>
                    <a:pt x="1533" y="1165"/>
                  </a:cubicBezTo>
                  <a:cubicBezTo>
                    <a:pt x="1361" y="820"/>
                    <a:pt x="821" y="64"/>
                    <a:pt x="389" y="0"/>
                  </a:cubicBezTo>
                  <a:cubicBezTo>
                    <a:pt x="410" y="21"/>
                    <a:pt x="605" y="194"/>
                    <a:pt x="648" y="259"/>
                  </a:cubicBezTo>
                  <a:cubicBezTo>
                    <a:pt x="475" y="172"/>
                    <a:pt x="194" y="151"/>
                    <a:pt x="0" y="237"/>
                  </a:cubicBezTo>
                  <a:close/>
                  <a:moveTo>
                    <a:pt x="367" y="302"/>
                  </a:moveTo>
                  <a:lnTo>
                    <a:pt x="367" y="302"/>
                  </a:lnTo>
                  <a:cubicBezTo>
                    <a:pt x="453" y="324"/>
                    <a:pt x="562" y="345"/>
                    <a:pt x="626" y="388"/>
                  </a:cubicBezTo>
                  <a:cubicBezTo>
                    <a:pt x="712" y="410"/>
                    <a:pt x="799" y="453"/>
                    <a:pt x="885" y="496"/>
                  </a:cubicBezTo>
                  <a:cubicBezTo>
                    <a:pt x="950" y="539"/>
                    <a:pt x="1037" y="604"/>
                    <a:pt x="1101" y="647"/>
                  </a:cubicBezTo>
                  <a:cubicBezTo>
                    <a:pt x="1166" y="712"/>
                    <a:pt x="1231" y="777"/>
                    <a:pt x="1274" y="842"/>
                  </a:cubicBezTo>
                  <a:cubicBezTo>
                    <a:pt x="1209" y="777"/>
                    <a:pt x="1144" y="733"/>
                    <a:pt x="1080" y="669"/>
                  </a:cubicBezTo>
                  <a:cubicBezTo>
                    <a:pt x="1015" y="626"/>
                    <a:pt x="950" y="561"/>
                    <a:pt x="864" y="518"/>
                  </a:cubicBezTo>
                  <a:cubicBezTo>
                    <a:pt x="799" y="474"/>
                    <a:pt x="712" y="431"/>
                    <a:pt x="626" y="410"/>
                  </a:cubicBezTo>
                  <a:cubicBezTo>
                    <a:pt x="540" y="366"/>
                    <a:pt x="453" y="345"/>
                    <a:pt x="367" y="3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4317578" y="1094071"/>
              <a:ext cx="216106" cy="247161"/>
            </a:xfrm>
            <a:custGeom>
              <a:avLst/>
              <a:gdLst>
                <a:gd name="T0" fmla="*/ 734 w 735"/>
                <a:gd name="T1" fmla="*/ 843 h 844"/>
                <a:gd name="T2" fmla="*/ 734 w 735"/>
                <a:gd name="T3" fmla="*/ 843 h 844"/>
                <a:gd name="T4" fmla="*/ 216 w 735"/>
                <a:gd name="T5" fmla="*/ 130 h 844"/>
                <a:gd name="T6" fmla="*/ 734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734" y="843"/>
                  </a:moveTo>
                  <a:lnTo>
                    <a:pt x="734" y="843"/>
                  </a:lnTo>
                  <a:cubicBezTo>
                    <a:pt x="734" y="843"/>
                    <a:pt x="432" y="0"/>
                    <a:pt x="216" y="130"/>
                  </a:cubicBezTo>
                  <a:cubicBezTo>
                    <a:pt x="0" y="282"/>
                    <a:pt x="734" y="843"/>
                    <a:pt x="734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</p:grpSp>
      <p:sp>
        <p:nvSpPr>
          <p:cNvPr id="32" name="Freeform 31"/>
          <p:cNvSpPr>
            <a:spLocks noChangeArrowheads="1"/>
          </p:cNvSpPr>
          <p:nvPr userDrawn="1"/>
        </p:nvSpPr>
        <p:spPr bwMode="auto">
          <a:xfrm flipH="1">
            <a:off x="6736966" y="289224"/>
            <a:ext cx="2066544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0"/>
          </a:p>
        </p:txBody>
      </p:sp>
      <p:sp>
        <p:nvSpPr>
          <p:cNvPr id="33" name="Freeform 32"/>
          <p:cNvSpPr>
            <a:spLocks noChangeArrowheads="1"/>
          </p:cNvSpPr>
          <p:nvPr userDrawn="1"/>
        </p:nvSpPr>
        <p:spPr bwMode="auto">
          <a:xfrm>
            <a:off x="374903" y="289224"/>
            <a:ext cx="2063073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14287" y="1543807"/>
            <a:ext cx="2772464" cy="17481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959326" y="4704412"/>
            <a:ext cx="1197890" cy="278102"/>
            <a:chOff x="3125767" y="3541103"/>
            <a:chExt cx="2865008" cy="665138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3468687" y="3591571"/>
              <a:ext cx="412799" cy="247161"/>
            </a:xfrm>
            <a:custGeom>
              <a:avLst/>
              <a:gdLst>
                <a:gd name="T0" fmla="*/ 238 w 1405"/>
                <a:gd name="T1" fmla="*/ 497 h 844"/>
                <a:gd name="T2" fmla="*/ 238 w 1405"/>
                <a:gd name="T3" fmla="*/ 497 h 844"/>
                <a:gd name="T4" fmla="*/ 432 w 1405"/>
                <a:gd name="T5" fmla="*/ 648 h 844"/>
                <a:gd name="T6" fmla="*/ 1016 w 1405"/>
                <a:gd name="T7" fmla="*/ 821 h 844"/>
                <a:gd name="T8" fmla="*/ 1404 w 1405"/>
                <a:gd name="T9" fmla="*/ 692 h 844"/>
                <a:gd name="T10" fmla="*/ 1210 w 1405"/>
                <a:gd name="T11" fmla="*/ 713 h 844"/>
                <a:gd name="T12" fmla="*/ 864 w 1405"/>
                <a:gd name="T13" fmla="*/ 475 h 844"/>
                <a:gd name="T14" fmla="*/ 951 w 1405"/>
                <a:gd name="T15" fmla="*/ 43 h 844"/>
                <a:gd name="T16" fmla="*/ 757 w 1405"/>
                <a:gd name="T17" fmla="*/ 43 h 844"/>
                <a:gd name="T18" fmla="*/ 713 w 1405"/>
                <a:gd name="T19" fmla="*/ 216 h 844"/>
                <a:gd name="T20" fmla="*/ 584 w 1405"/>
                <a:gd name="T21" fmla="*/ 130 h 844"/>
                <a:gd name="T22" fmla="*/ 454 w 1405"/>
                <a:gd name="T23" fmla="*/ 173 h 844"/>
                <a:gd name="T24" fmla="*/ 454 w 1405"/>
                <a:gd name="T25" fmla="*/ 281 h 844"/>
                <a:gd name="T26" fmla="*/ 195 w 1405"/>
                <a:gd name="T27" fmla="*/ 260 h 844"/>
                <a:gd name="T28" fmla="*/ 0 w 1405"/>
                <a:gd name="T29" fmla="*/ 475 h 844"/>
                <a:gd name="T30" fmla="*/ 238 w 1405"/>
                <a:gd name="T31" fmla="*/ 497 h 844"/>
                <a:gd name="T32" fmla="*/ 454 w 1405"/>
                <a:gd name="T33" fmla="*/ 475 h 844"/>
                <a:gd name="T34" fmla="*/ 454 w 1405"/>
                <a:gd name="T35" fmla="*/ 475 h 844"/>
                <a:gd name="T36" fmla="*/ 584 w 1405"/>
                <a:gd name="T37" fmla="*/ 584 h 844"/>
                <a:gd name="T38" fmla="*/ 562 w 1405"/>
                <a:gd name="T39" fmla="*/ 562 h 844"/>
                <a:gd name="T40" fmla="*/ 540 w 1405"/>
                <a:gd name="T41" fmla="*/ 367 h 844"/>
                <a:gd name="T42" fmla="*/ 584 w 1405"/>
                <a:gd name="T43" fmla="*/ 540 h 844"/>
                <a:gd name="T44" fmla="*/ 670 w 1405"/>
                <a:gd name="T45" fmla="*/ 648 h 844"/>
                <a:gd name="T46" fmla="*/ 778 w 1405"/>
                <a:gd name="T47" fmla="*/ 713 h 844"/>
                <a:gd name="T48" fmla="*/ 994 w 1405"/>
                <a:gd name="T49" fmla="*/ 734 h 844"/>
                <a:gd name="T50" fmla="*/ 778 w 1405"/>
                <a:gd name="T51" fmla="*/ 713 h 844"/>
                <a:gd name="T52" fmla="*/ 584 w 1405"/>
                <a:gd name="T53" fmla="*/ 627 h 844"/>
                <a:gd name="T54" fmla="*/ 432 w 1405"/>
                <a:gd name="T55" fmla="*/ 497 h 844"/>
                <a:gd name="T56" fmla="*/ 260 w 1405"/>
                <a:gd name="T57" fmla="*/ 367 h 844"/>
                <a:gd name="T58" fmla="*/ 454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238" y="497"/>
                  </a:moveTo>
                  <a:lnTo>
                    <a:pt x="238" y="497"/>
                  </a:lnTo>
                  <a:cubicBezTo>
                    <a:pt x="303" y="540"/>
                    <a:pt x="367" y="605"/>
                    <a:pt x="432" y="648"/>
                  </a:cubicBezTo>
                  <a:cubicBezTo>
                    <a:pt x="584" y="778"/>
                    <a:pt x="799" y="843"/>
                    <a:pt x="1016" y="821"/>
                  </a:cubicBezTo>
                  <a:cubicBezTo>
                    <a:pt x="1167" y="821"/>
                    <a:pt x="1296" y="778"/>
                    <a:pt x="1404" y="692"/>
                  </a:cubicBezTo>
                  <a:cubicBezTo>
                    <a:pt x="1361" y="713"/>
                    <a:pt x="1296" y="713"/>
                    <a:pt x="1210" y="713"/>
                  </a:cubicBezTo>
                  <a:cubicBezTo>
                    <a:pt x="1081" y="713"/>
                    <a:pt x="929" y="605"/>
                    <a:pt x="864" y="475"/>
                  </a:cubicBezTo>
                  <a:cubicBezTo>
                    <a:pt x="822" y="325"/>
                    <a:pt x="843" y="152"/>
                    <a:pt x="951" y="43"/>
                  </a:cubicBezTo>
                  <a:cubicBezTo>
                    <a:pt x="886" y="0"/>
                    <a:pt x="822" y="0"/>
                    <a:pt x="757" y="43"/>
                  </a:cubicBezTo>
                  <a:cubicBezTo>
                    <a:pt x="713" y="87"/>
                    <a:pt x="692" y="152"/>
                    <a:pt x="713" y="216"/>
                  </a:cubicBezTo>
                  <a:cubicBezTo>
                    <a:pt x="670" y="195"/>
                    <a:pt x="627" y="152"/>
                    <a:pt x="584" y="130"/>
                  </a:cubicBezTo>
                  <a:cubicBezTo>
                    <a:pt x="540" y="130"/>
                    <a:pt x="476" y="130"/>
                    <a:pt x="454" y="173"/>
                  </a:cubicBezTo>
                  <a:cubicBezTo>
                    <a:pt x="432" y="195"/>
                    <a:pt x="432" y="260"/>
                    <a:pt x="454" y="281"/>
                  </a:cubicBezTo>
                  <a:cubicBezTo>
                    <a:pt x="390" y="238"/>
                    <a:pt x="281" y="238"/>
                    <a:pt x="195" y="260"/>
                  </a:cubicBezTo>
                  <a:cubicBezTo>
                    <a:pt x="87" y="302"/>
                    <a:pt x="43" y="389"/>
                    <a:pt x="0" y="475"/>
                  </a:cubicBezTo>
                  <a:cubicBezTo>
                    <a:pt x="65" y="454"/>
                    <a:pt x="152" y="454"/>
                    <a:pt x="238" y="497"/>
                  </a:cubicBezTo>
                  <a:close/>
                  <a:moveTo>
                    <a:pt x="454" y="475"/>
                  </a:moveTo>
                  <a:lnTo>
                    <a:pt x="454" y="475"/>
                  </a:lnTo>
                  <a:cubicBezTo>
                    <a:pt x="497" y="519"/>
                    <a:pt x="540" y="562"/>
                    <a:pt x="584" y="584"/>
                  </a:cubicBezTo>
                  <a:cubicBezTo>
                    <a:pt x="584" y="584"/>
                    <a:pt x="584" y="562"/>
                    <a:pt x="562" y="562"/>
                  </a:cubicBezTo>
                  <a:cubicBezTo>
                    <a:pt x="540" y="497"/>
                    <a:pt x="519" y="432"/>
                    <a:pt x="540" y="367"/>
                  </a:cubicBezTo>
                  <a:cubicBezTo>
                    <a:pt x="540" y="432"/>
                    <a:pt x="562" y="497"/>
                    <a:pt x="584" y="540"/>
                  </a:cubicBezTo>
                  <a:cubicBezTo>
                    <a:pt x="605" y="584"/>
                    <a:pt x="649" y="627"/>
                    <a:pt x="670" y="648"/>
                  </a:cubicBezTo>
                  <a:cubicBezTo>
                    <a:pt x="713" y="670"/>
                    <a:pt x="735" y="692"/>
                    <a:pt x="778" y="713"/>
                  </a:cubicBezTo>
                  <a:cubicBezTo>
                    <a:pt x="843" y="734"/>
                    <a:pt x="908" y="734"/>
                    <a:pt x="994" y="734"/>
                  </a:cubicBezTo>
                  <a:cubicBezTo>
                    <a:pt x="908" y="734"/>
                    <a:pt x="843" y="734"/>
                    <a:pt x="778" y="713"/>
                  </a:cubicBezTo>
                  <a:cubicBezTo>
                    <a:pt x="713" y="713"/>
                    <a:pt x="649" y="670"/>
                    <a:pt x="584" y="627"/>
                  </a:cubicBezTo>
                  <a:cubicBezTo>
                    <a:pt x="540" y="584"/>
                    <a:pt x="497" y="540"/>
                    <a:pt x="432" y="497"/>
                  </a:cubicBezTo>
                  <a:cubicBezTo>
                    <a:pt x="390" y="432"/>
                    <a:pt x="325" y="411"/>
                    <a:pt x="260" y="367"/>
                  </a:cubicBezTo>
                  <a:cubicBezTo>
                    <a:pt x="346" y="389"/>
                    <a:pt x="390" y="432"/>
                    <a:pt x="454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3138707" y="3552749"/>
              <a:ext cx="938179" cy="406330"/>
            </a:xfrm>
            <a:custGeom>
              <a:avLst/>
              <a:gdLst>
                <a:gd name="T0" fmla="*/ 476 w 3198"/>
                <a:gd name="T1" fmla="*/ 1101 h 1383"/>
                <a:gd name="T2" fmla="*/ 476 w 3198"/>
                <a:gd name="T3" fmla="*/ 1101 h 1383"/>
                <a:gd name="T4" fmla="*/ 1555 w 3198"/>
                <a:gd name="T5" fmla="*/ 1339 h 1383"/>
                <a:gd name="T6" fmla="*/ 3197 w 3198"/>
                <a:gd name="T7" fmla="*/ 454 h 1383"/>
                <a:gd name="T8" fmla="*/ 2074 w 3198"/>
                <a:gd name="T9" fmla="*/ 1058 h 1383"/>
                <a:gd name="T10" fmla="*/ 1642 w 3198"/>
                <a:gd name="T11" fmla="*/ 1080 h 1383"/>
                <a:gd name="T12" fmla="*/ 1448 w 3198"/>
                <a:gd name="T13" fmla="*/ 1015 h 1383"/>
                <a:gd name="T14" fmla="*/ 1253 w 3198"/>
                <a:gd name="T15" fmla="*/ 972 h 1383"/>
                <a:gd name="T16" fmla="*/ 1058 w 3198"/>
                <a:gd name="T17" fmla="*/ 1036 h 1383"/>
                <a:gd name="T18" fmla="*/ 1081 w 3198"/>
                <a:gd name="T19" fmla="*/ 1188 h 1383"/>
                <a:gd name="T20" fmla="*/ 626 w 3198"/>
                <a:gd name="T21" fmla="*/ 454 h 1383"/>
                <a:gd name="T22" fmla="*/ 238 w 3198"/>
                <a:gd name="T23" fmla="*/ 216 h 1383"/>
                <a:gd name="T24" fmla="*/ 217 w 3198"/>
                <a:gd name="T25" fmla="*/ 108 h 1383"/>
                <a:gd name="T26" fmla="*/ 87 w 3198"/>
                <a:gd name="T27" fmla="*/ 86 h 1383"/>
                <a:gd name="T28" fmla="*/ 44 w 3198"/>
                <a:gd name="T29" fmla="*/ 172 h 1383"/>
                <a:gd name="T30" fmla="*/ 476 w 3198"/>
                <a:gd name="T31" fmla="*/ 1101 h 1383"/>
                <a:gd name="T32" fmla="*/ 152 w 3198"/>
                <a:gd name="T33" fmla="*/ 518 h 1383"/>
                <a:gd name="T34" fmla="*/ 152 w 3198"/>
                <a:gd name="T35" fmla="*/ 518 h 1383"/>
                <a:gd name="T36" fmla="*/ 303 w 3198"/>
                <a:gd name="T37" fmla="*/ 799 h 1383"/>
                <a:gd name="T38" fmla="*/ 519 w 3198"/>
                <a:gd name="T39" fmla="*/ 1036 h 1383"/>
                <a:gd name="T40" fmla="*/ 799 w 3198"/>
                <a:gd name="T41" fmla="*/ 1209 h 1383"/>
                <a:gd name="T42" fmla="*/ 519 w 3198"/>
                <a:gd name="T43" fmla="*/ 1058 h 1383"/>
                <a:gd name="T44" fmla="*/ 281 w 3198"/>
                <a:gd name="T45" fmla="*/ 821 h 1383"/>
                <a:gd name="T46" fmla="*/ 130 w 3198"/>
                <a:gd name="T47" fmla="*/ 518 h 1383"/>
                <a:gd name="T48" fmla="*/ 87 w 3198"/>
                <a:gd name="T49" fmla="*/ 194 h 1383"/>
                <a:gd name="T50" fmla="*/ 152 w 3198"/>
                <a:gd name="T51" fmla="*/ 518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83">
                  <a:moveTo>
                    <a:pt x="476" y="1101"/>
                  </a:moveTo>
                  <a:lnTo>
                    <a:pt x="476" y="1101"/>
                  </a:lnTo>
                  <a:cubicBezTo>
                    <a:pt x="778" y="1318"/>
                    <a:pt x="1166" y="1382"/>
                    <a:pt x="1555" y="1339"/>
                  </a:cubicBezTo>
                  <a:cubicBezTo>
                    <a:pt x="2225" y="1274"/>
                    <a:pt x="2786" y="993"/>
                    <a:pt x="3197" y="454"/>
                  </a:cubicBezTo>
                  <a:cubicBezTo>
                    <a:pt x="2938" y="799"/>
                    <a:pt x="2484" y="1015"/>
                    <a:pt x="2074" y="1058"/>
                  </a:cubicBezTo>
                  <a:cubicBezTo>
                    <a:pt x="1922" y="1080"/>
                    <a:pt x="1772" y="1080"/>
                    <a:pt x="1642" y="1080"/>
                  </a:cubicBezTo>
                  <a:cubicBezTo>
                    <a:pt x="1577" y="1058"/>
                    <a:pt x="1513" y="1036"/>
                    <a:pt x="1448" y="1015"/>
                  </a:cubicBezTo>
                  <a:cubicBezTo>
                    <a:pt x="1383" y="1015"/>
                    <a:pt x="1318" y="993"/>
                    <a:pt x="1253" y="972"/>
                  </a:cubicBezTo>
                  <a:cubicBezTo>
                    <a:pt x="1188" y="972"/>
                    <a:pt x="1102" y="972"/>
                    <a:pt x="1058" y="1036"/>
                  </a:cubicBezTo>
                  <a:cubicBezTo>
                    <a:pt x="1016" y="1080"/>
                    <a:pt x="1016" y="1145"/>
                    <a:pt x="1081" y="1188"/>
                  </a:cubicBezTo>
                  <a:cubicBezTo>
                    <a:pt x="821" y="1015"/>
                    <a:pt x="691" y="756"/>
                    <a:pt x="626" y="454"/>
                  </a:cubicBezTo>
                  <a:cubicBezTo>
                    <a:pt x="562" y="194"/>
                    <a:pt x="346" y="0"/>
                    <a:pt x="238" y="216"/>
                  </a:cubicBezTo>
                  <a:cubicBezTo>
                    <a:pt x="217" y="194"/>
                    <a:pt x="217" y="151"/>
                    <a:pt x="217" y="108"/>
                  </a:cubicBezTo>
                  <a:cubicBezTo>
                    <a:pt x="173" y="65"/>
                    <a:pt x="108" y="43"/>
                    <a:pt x="87" y="86"/>
                  </a:cubicBezTo>
                  <a:cubicBezTo>
                    <a:pt x="65" y="108"/>
                    <a:pt x="44" y="151"/>
                    <a:pt x="44" y="172"/>
                  </a:cubicBezTo>
                  <a:cubicBezTo>
                    <a:pt x="0" y="540"/>
                    <a:pt x="152" y="886"/>
                    <a:pt x="476" y="1101"/>
                  </a:cubicBezTo>
                  <a:close/>
                  <a:moveTo>
                    <a:pt x="152" y="518"/>
                  </a:moveTo>
                  <a:lnTo>
                    <a:pt x="152" y="518"/>
                  </a:lnTo>
                  <a:cubicBezTo>
                    <a:pt x="173" y="626"/>
                    <a:pt x="238" y="734"/>
                    <a:pt x="303" y="799"/>
                  </a:cubicBezTo>
                  <a:cubicBezTo>
                    <a:pt x="367" y="886"/>
                    <a:pt x="432" y="972"/>
                    <a:pt x="519" y="1036"/>
                  </a:cubicBezTo>
                  <a:cubicBezTo>
                    <a:pt x="605" y="1101"/>
                    <a:pt x="713" y="1166"/>
                    <a:pt x="799" y="1209"/>
                  </a:cubicBezTo>
                  <a:cubicBezTo>
                    <a:pt x="691" y="1166"/>
                    <a:pt x="605" y="1123"/>
                    <a:pt x="519" y="1058"/>
                  </a:cubicBezTo>
                  <a:cubicBezTo>
                    <a:pt x="432" y="993"/>
                    <a:pt x="346" y="907"/>
                    <a:pt x="281" y="821"/>
                  </a:cubicBezTo>
                  <a:cubicBezTo>
                    <a:pt x="217" y="734"/>
                    <a:pt x="152" y="626"/>
                    <a:pt x="130" y="518"/>
                  </a:cubicBezTo>
                  <a:cubicBezTo>
                    <a:pt x="108" y="431"/>
                    <a:pt x="87" y="302"/>
                    <a:pt x="87" y="194"/>
                  </a:cubicBezTo>
                  <a:cubicBezTo>
                    <a:pt x="108" y="302"/>
                    <a:pt x="130" y="410"/>
                    <a:pt x="152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3125767" y="3832263"/>
              <a:ext cx="393389" cy="190224"/>
            </a:xfrm>
            <a:custGeom>
              <a:avLst/>
              <a:gdLst>
                <a:gd name="T0" fmla="*/ 1339 w 1340"/>
                <a:gd name="T1" fmla="*/ 454 h 649"/>
                <a:gd name="T2" fmla="*/ 1339 w 1340"/>
                <a:gd name="T3" fmla="*/ 454 h 649"/>
                <a:gd name="T4" fmla="*/ 540 w 1340"/>
                <a:gd name="T5" fmla="*/ 432 h 649"/>
                <a:gd name="T6" fmla="*/ 410 w 1340"/>
                <a:gd name="T7" fmla="*/ 389 h 649"/>
                <a:gd name="T8" fmla="*/ 260 w 1340"/>
                <a:gd name="T9" fmla="*/ 432 h 649"/>
                <a:gd name="T10" fmla="*/ 216 w 1340"/>
                <a:gd name="T11" fmla="*/ 540 h 649"/>
                <a:gd name="T12" fmla="*/ 324 w 1340"/>
                <a:gd name="T13" fmla="*/ 605 h 649"/>
                <a:gd name="T14" fmla="*/ 87 w 1340"/>
                <a:gd name="T15" fmla="*/ 583 h 649"/>
                <a:gd name="T16" fmla="*/ 43 w 1340"/>
                <a:gd name="T17" fmla="*/ 345 h 649"/>
                <a:gd name="T18" fmla="*/ 260 w 1340"/>
                <a:gd name="T19" fmla="*/ 216 h 649"/>
                <a:gd name="T20" fmla="*/ 195 w 1340"/>
                <a:gd name="T21" fmla="*/ 151 h 649"/>
                <a:gd name="T22" fmla="*/ 410 w 1340"/>
                <a:gd name="T23" fmla="*/ 195 h 649"/>
                <a:gd name="T24" fmla="*/ 1339 w 1340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454"/>
                  </a:moveTo>
                  <a:lnTo>
                    <a:pt x="1339" y="454"/>
                  </a:lnTo>
                  <a:cubicBezTo>
                    <a:pt x="1080" y="518"/>
                    <a:pt x="799" y="518"/>
                    <a:pt x="540" y="432"/>
                  </a:cubicBezTo>
                  <a:cubicBezTo>
                    <a:pt x="497" y="410"/>
                    <a:pt x="454" y="410"/>
                    <a:pt x="410" y="389"/>
                  </a:cubicBezTo>
                  <a:cubicBezTo>
                    <a:pt x="367" y="389"/>
                    <a:pt x="302" y="389"/>
                    <a:pt x="260" y="432"/>
                  </a:cubicBezTo>
                  <a:cubicBezTo>
                    <a:pt x="238" y="454"/>
                    <a:pt x="195" y="497"/>
                    <a:pt x="216" y="540"/>
                  </a:cubicBezTo>
                  <a:cubicBezTo>
                    <a:pt x="238" y="583"/>
                    <a:pt x="281" y="627"/>
                    <a:pt x="324" y="605"/>
                  </a:cubicBezTo>
                  <a:cubicBezTo>
                    <a:pt x="260" y="627"/>
                    <a:pt x="151" y="648"/>
                    <a:pt x="87" y="583"/>
                  </a:cubicBezTo>
                  <a:cubicBezTo>
                    <a:pt x="22" y="518"/>
                    <a:pt x="0" y="410"/>
                    <a:pt x="43" y="345"/>
                  </a:cubicBezTo>
                  <a:cubicBezTo>
                    <a:pt x="87" y="259"/>
                    <a:pt x="173" y="216"/>
                    <a:pt x="260" y="216"/>
                  </a:cubicBezTo>
                  <a:cubicBezTo>
                    <a:pt x="238" y="195"/>
                    <a:pt x="195" y="173"/>
                    <a:pt x="195" y="151"/>
                  </a:cubicBezTo>
                  <a:cubicBezTo>
                    <a:pt x="130" y="0"/>
                    <a:pt x="389" y="173"/>
                    <a:pt x="410" y="195"/>
                  </a:cubicBezTo>
                  <a:cubicBezTo>
                    <a:pt x="648" y="345"/>
                    <a:pt x="1059" y="518"/>
                    <a:pt x="1339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3873722" y="3541103"/>
              <a:ext cx="647021" cy="665138"/>
            </a:xfrm>
            <a:custGeom>
              <a:avLst/>
              <a:gdLst>
                <a:gd name="T0" fmla="*/ 432 w 2204"/>
                <a:gd name="T1" fmla="*/ 1620 h 2268"/>
                <a:gd name="T2" fmla="*/ 432 w 2204"/>
                <a:gd name="T3" fmla="*/ 1620 h 2268"/>
                <a:gd name="T4" fmla="*/ 518 w 2204"/>
                <a:gd name="T5" fmla="*/ 2267 h 2268"/>
                <a:gd name="T6" fmla="*/ 1080 w 2204"/>
                <a:gd name="T7" fmla="*/ 1749 h 2268"/>
                <a:gd name="T8" fmla="*/ 1403 w 2204"/>
                <a:gd name="T9" fmla="*/ 1922 h 2268"/>
                <a:gd name="T10" fmla="*/ 1274 w 2204"/>
                <a:gd name="T11" fmla="*/ 1641 h 2268"/>
                <a:gd name="T12" fmla="*/ 1403 w 2204"/>
                <a:gd name="T13" fmla="*/ 1663 h 2268"/>
                <a:gd name="T14" fmla="*/ 1144 w 2204"/>
                <a:gd name="T15" fmla="*/ 950 h 2268"/>
                <a:gd name="T16" fmla="*/ 1361 w 2204"/>
                <a:gd name="T17" fmla="*/ 1015 h 2268"/>
                <a:gd name="T18" fmla="*/ 1468 w 2204"/>
                <a:gd name="T19" fmla="*/ 820 h 2268"/>
                <a:gd name="T20" fmla="*/ 1317 w 2204"/>
                <a:gd name="T21" fmla="*/ 906 h 2268"/>
                <a:gd name="T22" fmla="*/ 1188 w 2204"/>
                <a:gd name="T23" fmla="*/ 777 h 2268"/>
                <a:gd name="T24" fmla="*/ 1403 w 2204"/>
                <a:gd name="T25" fmla="*/ 302 h 2268"/>
                <a:gd name="T26" fmla="*/ 2203 w 2204"/>
                <a:gd name="T27" fmla="*/ 43 h 2268"/>
                <a:gd name="T28" fmla="*/ 1793 w 2204"/>
                <a:gd name="T29" fmla="*/ 0 h 2268"/>
                <a:gd name="T30" fmla="*/ 1576 w 2204"/>
                <a:gd name="T31" fmla="*/ 43 h 2268"/>
                <a:gd name="T32" fmla="*/ 864 w 2204"/>
                <a:gd name="T33" fmla="*/ 691 h 2268"/>
                <a:gd name="T34" fmla="*/ 0 w 2204"/>
                <a:gd name="T35" fmla="*/ 1728 h 2268"/>
                <a:gd name="T36" fmla="*/ 432 w 2204"/>
                <a:gd name="T37" fmla="*/ 1620 h 2268"/>
                <a:gd name="T38" fmla="*/ 950 w 2204"/>
                <a:gd name="T39" fmla="*/ 993 h 2268"/>
                <a:gd name="T40" fmla="*/ 950 w 2204"/>
                <a:gd name="T41" fmla="*/ 993 h 2268"/>
                <a:gd name="T42" fmla="*/ 1144 w 2204"/>
                <a:gd name="T43" fmla="*/ 453 h 2268"/>
                <a:gd name="T44" fmla="*/ 1339 w 2204"/>
                <a:gd name="T45" fmla="*/ 237 h 2268"/>
                <a:gd name="T46" fmla="*/ 1447 w 2204"/>
                <a:gd name="T47" fmla="*/ 172 h 2268"/>
                <a:gd name="T48" fmla="*/ 1598 w 2204"/>
                <a:gd name="T49" fmla="*/ 129 h 2268"/>
                <a:gd name="T50" fmla="*/ 1468 w 2204"/>
                <a:gd name="T51" fmla="*/ 172 h 2268"/>
                <a:gd name="T52" fmla="*/ 1339 w 2204"/>
                <a:gd name="T53" fmla="*/ 259 h 2268"/>
                <a:gd name="T54" fmla="*/ 1253 w 2204"/>
                <a:gd name="T55" fmla="*/ 345 h 2268"/>
                <a:gd name="T56" fmla="*/ 1166 w 2204"/>
                <a:gd name="T57" fmla="*/ 474 h 2268"/>
                <a:gd name="T58" fmla="*/ 971 w 2204"/>
                <a:gd name="T59" fmla="*/ 993 h 2268"/>
                <a:gd name="T60" fmla="*/ 864 w 2204"/>
                <a:gd name="T61" fmla="*/ 1555 h 2268"/>
                <a:gd name="T62" fmla="*/ 777 w 2204"/>
                <a:gd name="T63" fmla="*/ 1835 h 2268"/>
                <a:gd name="T64" fmla="*/ 648 w 2204"/>
                <a:gd name="T65" fmla="*/ 2073 h 2268"/>
                <a:gd name="T66" fmla="*/ 842 w 2204"/>
                <a:gd name="T67" fmla="*/ 1555 h 2268"/>
                <a:gd name="T68" fmla="*/ 950 w 2204"/>
                <a:gd name="T69" fmla="*/ 993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68">
                  <a:moveTo>
                    <a:pt x="432" y="1620"/>
                  </a:moveTo>
                  <a:lnTo>
                    <a:pt x="432" y="1620"/>
                  </a:lnTo>
                  <a:cubicBezTo>
                    <a:pt x="259" y="1792"/>
                    <a:pt x="669" y="2052"/>
                    <a:pt x="518" y="2267"/>
                  </a:cubicBezTo>
                  <a:cubicBezTo>
                    <a:pt x="691" y="2030"/>
                    <a:pt x="1101" y="2138"/>
                    <a:pt x="1080" y="1749"/>
                  </a:cubicBezTo>
                  <a:cubicBezTo>
                    <a:pt x="1209" y="1857"/>
                    <a:pt x="1253" y="1857"/>
                    <a:pt x="1403" y="1922"/>
                  </a:cubicBezTo>
                  <a:cubicBezTo>
                    <a:pt x="1296" y="1749"/>
                    <a:pt x="1274" y="1641"/>
                    <a:pt x="1274" y="1641"/>
                  </a:cubicBezTo>
                  <a:cubicBezTo>
                    <a:pt x="1339" y="1663"/>
                    <a:pt x="1403" y="1663"/>
                    <a:pt x="1403" y="1663"/>
                  </a:cubicBezTo>
                  <a:cubicBezTo>
                    <a:pt x="1253" y="1447"/>
                    <a:pt x="1144" y="1231"/>
                    <a:pt x="1144" y="950"/>
                  </a:cubicBezTo>
                  <a:cubicBezTo>
                    <a:pt x="1209" y="1015"/>
                    <a:pt x="1296" y="1058"/>
                    <a:pt x="1361" y="1015"/>
                  </a:cubicBezTo>
                  <a:cubicBezTo>
                    <a:pt x="1447" y="993"/>
                    <a:pt x="1490" y="885"/>
                    <a:pt x="1468" y="820"/>
                  </a:cubicBezTo>
                  <a:cubicBezTo>
                    <a:pt x="1447" y="885"/>
                    <a:pt x="1382" y="929"/>
                    <a:pt x="1317" y="906"/>
                  </a:cubicBezTo>
                  <a:cubicBezTo>
                    <a:pt x="1253" y="885"/>
                    <a:pt x="1209" y="842"/>
                    <a:pt x="1188" y="777"/>
                  </a:cubicBezTo>
                  <a:cubicBezTo>
                    <a:pt x="1123" y="604"/>
                    <a:pt x="1296" y="410"/>
                    <a:pt x="1403" y="302"/>
                  </a:cubicBezTo>
                  <a:cubicBezTo>
                    <a:pt x="1620" y="108"/>
                    <a:pt x="1922" y="43"/>
                    <a:pt x="2203" y="43"/>
                  </a:cubicBezTo>
                  <a:cubicBezTo>
                    <a:pt x="2073" y="43"/>
                    <a:pt x="1944" y="0"/>
                    <a:pt x="1793" y="0"/>
                  </a:cubicBezTo>
                  <a:cubicBezTo>
                    <a:pt x="1728" y="0"/>
                    <a:pt x="1641" y="21"/>
                    <a:pt x="1576" y="43"/>
                  </a:cubicBezTo>
                  <a:cubicBezTo>
                    <a:pt x="1253" y="129"/>
                    <a:pt x="1015" y="367"/>
                    <a:pt x="864" y="691"/>
                  </a:cubicBezTo>
                  <a:cubicBezTo>
                    <a:pt x="669" y="1079"/>
                    <a:pt x="410" y="1555"/>
                    <a:pt x="0" y="1728"/>
                  </a:cubicBezTo>
                  <a:cubicBezTo>
                    <a:pt x="151" y="1749"/>
                    <a:pt x="302" y="1684"/>
                    <a:pt x="432" y="1620"/>
                  </a:cubicBezTo>
                  <a:close/>
                  <a:moveTo>
                    <a:pt x="950" y="993"/>
                  </a:moveTo>
                  <a:lnTo>
                    <a:pt x="950" y="993"/>
                  </a:lnTo>
                  <a:cubicBezTo>
                    <a:pt x="994" y="799"/>
                    <a:pt x="1036" y="626"/>
                    <a:pt x="1144" y="453"/>
                  </a:cubicBezTo>
                  <a:cubicBezTo>
                    <a:pt x="1188" y="388"/>
                    <a:pt x="1253" y="302"/>
                    <a:pt x="1339" y="237"/>
                  </a:cubicBezTo>
                  <a:cubicBezTo>
                    <a:pt x="1382" y="215"/>
                    <a:pt x="1403" y="194"/>
                    <a:pt x="1447" y="172"/>
                  </a:cubicBezTo>
                  <a:cubicBezTo>
                    <a:pt x="1490" y="151"/>
                    <a:pt x="1533" y="129"/>
                    <a:pt x="1598" y="129"/>
                  </a:cubicBezTo>
                  <a:cubicBezTo>
                    <a:pt x="1533" y="129"/>
                    <a:pt x="1490" y="151"/>
                    <a:pt x="1468" y="172"/>
                  </a:cubicBezTo>
                  <a:cubicBezTo>
                    <a:pt x="1426" y="194"/>
                    <a:pt x="1382" y="215"/>
                    <a:pt x="1339" y="259"/>
                  </a:cubicBezTo>
                  <a:cubicBezTo>
                    <a:pt x="1317" y="280"/>
                    <a:pt x="1274" y="324"/>
                    <a:pt x="1253" y="345"/>
                  </a:cubicBezTo>
                  <a:cubicBezTo>
                    <a:pt x="1209" y="388"/>
                    <a:pt x="1188" y="432"/>
                    <a:pt x="1166" y="474"/>
                  </a:cubicBezTo>
                  <a:cubicBezTo>
                    <a:pt x="1058" y="626"/>
                    <a:pt x="1015" y="820"/>
                    <a:pt x="971" y="993"/>
                  </a:cubicBezTo>
                  <a:cubicBezTo>
                    <a:pt x="929" y="1188"/>
                    <a:pt x="907" y="1382"/>
                    <a:pt x="864" y="1555"/>
                  </a:cubicBezTo>
                  <a:cubicBezTo>
                    <a:pt x="842" y="1641"/>
                    <a:pt x="821" y="1749"/>
                    <a:pt x="777" y="1835"/>
                  </a:cubicBezTo>
                  <a:cubicBezTo>
                    <a:pt x="734" y="1922"/>
                    <a:pt x="691" y="1987"/>
                    <a:pt x="648" y="2073"/>
                  </a:cubicBezTo>
                  <a:cubicBezTo>
                    <a:pt x="734" y="1922"/>
                    <a:pt x="799" y="1728"/>
                    <a:pt x="842" y="1555"/>
                  </a:cubicBezTo>
                  <a:cubicBezTo>
                    <a:pt x="885" y="1361"/>
                    <a:pt x="907" y="1188"/>
                    <a:pt x="950" y="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3620090" y="3724857"/>
              <a:ext cx="450327" cy="349391"/>
            </a:xfrm>
            <a:custGeom>
              <a:avLst/>
              <a:gdLst>
                <a:gd name="T0" fmla="*/ 648 w 1534"/>
                <a:gd name="T1" fmla="*/ 907 h 1189"/>
                <a:gd name="T2" fmla="*/ 648 w 1534"/>
                <a:gd name="T3" fmla="*/ 907 h 1189"/>
                <a:gd name="T4" fmla="*/ 389 w 1534"/>
                <a:gd name="T5" fmla="*/ 1188 h 1189"/>
                <a:gd name="T6" fmla="*/ 1533 w 1534"/>
                <a:gd name="T7" fmla="*/ 0 h 1189"/>
                <a:gd name="T8" fmla="*/ 0 w 1534"/>
                <a:gd name="T9" fmla="*/ 929 h 1189"/>
                <a:gd name="T10" fmla="*/ 648 w 1534"/>
                <a:gd name="T11" fmla="*/ 907 h 1189"/>
                <a:gd name="T12" fmla="*/ 626 w 1534"/>
                <a:gd name="T13" fmla="*/ 777 h 1189"/>
                <a:gd name="T14" fmla="*/ 626 w 1534"/>
                <a:gd name="T15" fmla="*/ 777 h 1189"/>
                <a:gd name="T16" fmla="*/ 864 w 1534"/>
                <a:gd name="T17" fmla="*/ 648 h 1189"/>
                <a:gd name="T18" fmla="*/ 1080 w 1534"/>
                <a:gd name="T19" fmla="*/ 518 h 1189"/>
                <a:gd name="T20" fmla="*/ 1274 w 1534"/>
                <a:gd name="T21" fmla="*/ 345 h 1189"/>
                <a:gd name="T22" fmla="*/ 1101 w 1534"/>
                <a:gd name="T23" fmla="*/ 518 h 1189"/>
                <a:gd name="T24" fmla="*/ 885 w 1534"/>
                <a:gd name="T25" fmla="*/ 670 h 1189"/>
                <a:gd name="T26" fmla="*/ 626 w 1534"/>
                <a:gd name="T27" fmla="*/ 799 h 1189"/>
                <a:gd name="T28" fmla="*/ 367 w 1534"/>
                <a:gd name="T29" fmla="*/ 864 h 1189"/>
                <a:gd name="T30" fmla="*/ 626 w 1534"/>
                <a:gd name="T31" fmla="*/ 777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89">
                  <a:moveTo>
                    <a:pt x="648" y="907"/>
                  </a:moveTo>
                  <a:lnTo>
                    <a:pt x="648" y="907"/>
                  </a:lnTo>
                  <a:cubicBezTo>
                    <a:pt x="605" y="994"/>
                    <a:pt x="410" y="1166"/>
                    <a:pt x="389" y="1188"/>
                  </a:cubicBezTo>
                  <a:cubicBezTo>
                    <a:pt x="821" y="1123"/>
                    <a:pt x="1361" y="345"/>
                    <a:pt x="1533" y="0"/>
                  </a:cubicBezTo>
                  <a:cubicBezTo>
                    <a:pt x="1123" y="453"/>
                    <a:pt x="583" y="777"/>
                    <a:pt x="0" y="929"/>
                  </a:cubicBezTo>
                  <a:cubicBezTo>
                    <a:pt x="194" y="1037"/>
                    <a:pt x="475" y="1015"/>
                    <a:pt x="648" y="907"/>
                  </a:cubicBezTo>
                  <a:close/>
                  <a:moveTo>
                    <a:pt x="626" y="777"/>
                  </a:moveTo>
                  <a:lnTo>
                    <a:pt x="626" y="777"/>
                  </a:lnTo>
                  <a:cubicBezTo>
                    <a:pt x="712" y="735"/>
                    <a:pt x="799" y="712"/>
                    <a:pt x="864" y="648"/>
                  </a:cubicBezTo>
                  <a:cubicBezTo>
                    <a:pt x="950" y="605"/>
                    <a:pt x="1015" y="562"/>
                    <a:pt x="1080" y="518"/>
                  </a:cubicBezTo>
                  <a:cubicBezTo>
                    <a:pt x="1144" y="453"/>
                    <a:pt x="1209" y="389"/>
                    <a:pt x="1274" y="345"/>
                  </a:cubicBezTo>
                  <a:cubicBezTo>
                    <a:pt x="1231" y="410"/>
                    <a:pt x="1166" y="475"/>
                    <a:pt x="1101" y="518"/>
                  </a:cubicBezTo>
                  <a:cubicBezTo>
                    <a:pt x="1037" y="583"/>
                    <a:pt x="950" y="626"/>
                    <a:pt x="885" y="670"/>
                  </a:cubicBezTo>
                  <a:cubicBezTo>
                    <a:pt x="799" y="712"/>
                    <a:pt x="712" y="756"/>
                    <a:pt x="626" y="799"/>
                  </a:cubicBezTo>
                  <a:cubicBezTo>
                    <a:pt x="562" y="821"/>
                    <a:pt x="453" y="842"/>
                    <a:pt x="367" y="864"/>
                  </a:cubicBezTo>
                  <a:cubicBezTo>
                    <a:pt x="453" y="842"/>
                    <a:pt x="540" y="821"/>
                    <a:pt x="626" y="7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4317578" y="3609688"/>
              <a:ext cx="216106" cy="240691"/>
            </a:xfrm>
            <a:custGeom>
              <a:avLst/>
              <a:gdLst>
                <a:gd name="T0" fmla="*/ 734 w 735"/>
                <a:gd name="T1" fmla="*/ 0 h 822"/>
                <a:gd name="T2" fmla="*/ 734 w 735"/>
                <a:gd name="T3" fmla="*/ 0 h 822"/>
                <a:gd name="T4" fmla="*/ 216 w 735"/>
                <a:gd name="T5" fmla="*/ 692 h 822"/>
                <a:gd name="T6" fmla="*/ 734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734" y="0"/>
                  </a:moveTo>
                  <a:lnTo>
                    <a:pt x="734" y="0"/>
                  </a:lnTo>
                  <a:cubicBezTo>
                    <a:pt x="734" y="0"/>
                    <a:pt x="432" y="821"/>
                    <a:pt x="216" y="692"/>
                  </a:cubicBezTo>
                  <a:cubicBezTo>
                    <a:pt x="0" y="562"/>
                    <a:pt x="734" y="0"/>
                    <a:pt x="73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4481923" y="3635568"/>
              <a:ext cx="152696" cy="221281"/>
            </a:xfrm>
            <a:custGeom>
              <a:avLst/>
              <a:gdLst>
                <a:gd name="T0" fmla="*/ 258 w 519"/>
                <a:gd name="T1" fmla="*/ 755 h 756"/>
                <a:gd name="T2" fmla="*/ 258 w 519"/>
                <a:gd name="T3" fmla="*/ 755 h 756"/>
                <a:gd name="T4" fmla="*/ 258 w 519"/>
                <a:gd name="T5" fmla="*/ 0 h 756"/>
                <a:gd name="T6" fmla="*/ 258 w 519"/>
                <a:gd name="T7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6">
                  <a:moveTo>
                    <a:pt x="258" y="755"/>
                  </a:moveTo>
                  <a:lnTo>
                    <a:pt x="258" y="755"/>
                  </a:lnTo>
                  <a:cubicBezTo>
                    <a:pt x="0" y="755"/>
                    <a:pt x="258" y="0"/>
                    <a:pt x="258" y="0"/>
                  </a:cubicBezTo>
                  <a:cubicBezTo>
                    <a:pt x="258" y="0"/>
                    <a:pt x="518" y="755"/>
                    <a:pt x="258" y="7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5229878" y="3591571"/>
              <a:ext cx="417975" cy="247161"/>
            </a:xfrm>
            <a:custGeom>
              <a:avLst/>
              <a:gdLst>
                <a:gd name="T0" fmla="*/ 1425 w 1426"/>
                <a:gd name="T1" fmla="*/ 475 h 844"/>
                <a:gd name="T2" fmla="*/ 1425 w 1426"/>
                <a:gd name="T3" fmla="*/ 475 h 844"/>
                <a:gd name="T4" fmla="*/ 1231 w 1426"/>
                <a:gd name="T5" fmla="*/ 260 h 844"/>
                <a:gd name="T6" fmla="*/ 950 w 1426"/>
                <a:gd name="T7" fmla="*/ 281 h 844"/>
                <a:gd name="T8" fmla="*/ 972 w 1426"/>
                <a:gd name="T9" fmla="*/ 173 h 844"/>
                <a:gd name="T10" fmla="*/ 842 w 1426"/>
                <a:gd name="T11" fmla="*/ 130 h 844"/>
                <a:gd name="T12" fmla="*/ 713 w 1426"/>
                <a:gd name="T13" fmla="*/ 216 h 844"/>
                <a:gd name="T14" fmla="*/ 648 w 1426"/>
                <a:gd name="T15" fmla="*/ 43 h 844"/>
                <a:gd name="T16" fmla="*/ 475 w 1426"/>
                <a:gd name="T17" fmla="*/ 43 h 844"/>
                <a:gd name="T18" fmla="*/ 540 w 1426"/>
                <a:gd name="T19" fmla="*/ 475 h 844"/>
                <a:gd name="T20" fmla="*/ 194 w 1426"/>
                <a:gd name="T21" fmla="*/ 713 h 844"/>
                <a:gd name="T22" fmla="*/ 0 w 1426"/>
                <a:gd name="T23" fmla="*/ 692 h 844"/>
                <a:gd name="T24" fmla="*/ 410 w 1426"/>
                <a:gd name="T25" fmla="*/ 821 h 844"/>
                <a:gd name="T26" fmla="*/ 993 w 1426"/>
                <a:gd name="T27" fmla="*/ 648 h 844"/>
                <a:gd name="T28" fmla="*/ 1188 w 1426"/>
                <a:gd name="T29" fmla="*/ 497 h 844"/>
                <a:gd name="T30" fmla="*/ 1425 w 1426"/>
                <a:gd name="T31" fmla="*/ 475 h 844"/>
                <a:gd name="T32" fmla="*/ 1145 w 1426"/>
                <a:gd name="T33" fmla="*/ 367 h 844"/>
                <a:gd name="T34" fmla="*/ 1145 w 1426"/>
                <a:gd name="T35" fmla="*/ 367 h 844"/>
                <a:gd name="T36" fmla="*/ 972 w 1426"/>
                <a:gd name="T37" fmla="*/ 497 h 844"/>
                <a:gd name="T38" fmla="*/ 821 w 1426"/>
                <a:gd name="T39" fmla="*/ 627 h 844"/>
                <a:gd name="T40" fmla="*/ 648 w 1426"/>
                <a:gd name="T41" fmla="*/ 713 h 844"/>
                <a:gd name="T42" fmla="*/ 432 w 1426"/>
                <a:gd name="T43" fmla="*/ 734 h 844"/>
                <a:gd name="T44" fmla="*/ 626 w 1426"/>
                <a:gd name="T45" fmla="*/ 713 h 844"/>
                <a:gd name="T46" fmla="*/ 756 w 1426"/>
                <a:gd name="T47" fmla="*/ 648 h 844"/>
                <a:gd name="T48" fmla="*/ 821 w 1426"/>
                <a:gd name="T49" fmla="*/ 540 h 844"/>
                <a:gd name="T50" fmla="*/ 886 w 1426"/>
                <a:gd name="T51" fmla="*/ 367 h 844"/>
                <a:gd name="T52" fmla="*/ 842 w 1426"/>
                <a:gd name="T53" fmla="*/ 562 h 844"/>
                <a:gd name="T54" fmla="*/ 821 w 1426"/>
                <a:gd name="T55" fmla="*/ 584 h 844"/>
                <a:gd name="T56" fmla="*/ 972 w 1426"/>
                <a:gd name="T57" fmla="*/ 475 h 844"/>
                <a:gd name="T58" fmla="*/ 1145 w 1426"/>
                <a:gd name="T59" fmla="*/ 367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425" y="475"/>
                  </a:moveTo>
                  <a:lnTo>
                    <a:pt x="1425" y="475"/>
                  </a:lnTo>
                  <a:cubicBezTo>
                    <a:pt x="1382" y="389"/>
                    <a:pt x="1317" y="302"/>
                    <a:pt x="1231" y="260"/>
                  </a:cubicBezTo>
                  <a:cubicBezTo>
                    <a:pt x="1145" y="238"/>
                    <a:pt x="1037" y="238"/>
                    <a:pt x="950" y="281"/>
                  </a:cubicBezTo>
                  <a:cubicBezTo>
                    <a:pt x="972" y="260"/>
                    <a:pt x="993" y="195"/>
                    <a:pt x="972" y="173"/>
                  </a:cubicBezTo>
                  <a:cubicBezTo>
                    <a:pt x="928" y="130"/>
                    <a:pt x="886" y="130"/>
                    <a:pt x="842" y="130"/>
                  </a:cubicBezTo>
                  <a:cubicBezTo>
                    <a:pt x="778" y="152"/>
                    <a:pt x="756" y="195"/>
                    <a:pt x="713" y="216"/>
                  </a:cubicBezTo>
                  <a:cubicBezTo>
                    <a:pt x="734" y="152"/>
                    <a:pt x="713" y="87"/>
                    <a:pt x="648" y="43"/>
                  </a:cubicBezTo>
                  <a:cubicBezTo>
                    <a:pt x="605" y="0"/>
                    <a:pt x="519" y="0"/>
                    <a:pt x="475" y="43"/>
                  </a:cubicBezTo>
                  <a:cubicBezTo>
                    <a:pt x="561" y="152"/>
                    <a:pt x="605" y="325"/>
                    <a:pt x="540" y="475"/>
                  </a:cubicBezTo>
                  <a:cubicBezTo>
                    <a:pt x="496" y="605"/>
                    <a:pt x="346" y="713"/>
                    <a:pt x="194" y="713"/>
                  </a:cubicBezTo>
                  <a:cubicBezTo>
                    <a:pt x="129" y="713"/>
                    <a:pt x="64" y="713"/>
                    <a:pt x="0" y="692"/>
                  </a:cubicBezTo>
                  <a:cubicBezTo>
                    <a:pt x="129" y="778"/>
                    <a:pt x="259" y="821"/>
                    <a:pt x="410" y="821"/>
                  </a:cubicBezTo>
                  <a:cubicBezTo>
                    <a:pt x="605" y="843"/>
                    <a:pt x="821" y="778"/>
                    <a:pt x="993" y="648"/>
                  </a:cubicBezTo>
                  <a:cubicBezTo>
                    <a:pt x="1058" y="605"/>
                    <a:pt x="1123" y="540"/>
                    <a:pt x="1188" y="497"/>
                  </a:cubicBezTo>
                  <a:cubicBezTo>
                    <a:pt x="1253" y="454"/>
                    <a:pt x="1339" y="454"/>
                    <a:pt x="1425" y="475"/>
                  </a:cubicBezTo>
                  <a:close/>
                  <a:moveTo>
                    <a:pt x="1145" y="367"/>
                  </a:moveTo>
                  <a:lnTo>
                    <a:pt x="1145" y="367"/>
                  </a:lnTo>
                  <a:cubicBezTo>
                    <a:pt x="1080" y="411"/>
                    <a:pt x="1037" y="432"/>
                    <a:pt x="972" y="497"/>
                  </a:cubicBezTo>
                  <a:cubicBezTo>
                    <a:pt x="928" y="540"/>
                    <a:pt x="886" y="584"/>
                    <a:pt x="821" y="627"/>
                  </a:cubicBezTo>
                  <a:cubicBezTo>
                    <a:pt x="778" y="670"/>
                    <a:pt x="713" y="713"/>
                    <a:pt x="648" y="713"/>
                  </a:cubicBezTo>
                  <a:cubicBezTo>
                    <a:pt x="561" y="734"/>
                    <a:pt x="496" y="734"/>
                    <a:pt x="432" y="734"/>
                  </a:cubicBezTo>
                  <a:cubicBezTo>
                    <a:pt x="496" y="734"/>
                    <a:pt x="561" y="734"/>
                    <a:pt x="626" y="713"/>
                  </a:cubicBezTo>
                  <a:cubicBezTo>
                    <a:pt x="669" y="692"/>
                    <a:pt x="713" y="670"/>
                    <a:pt x="756" y="648"/>
                  </a:cubicBezTo>
                  <a:cubicBezTo>
                    <a:pt x="778" y="627"/>
                    <a:pt x="799" y="584"/>
                    <a:pt x="821" y="540"/>
                  </a:cubicBezTo>
                  <a:cubicBezTo>
                    <a:pt x="864" y="497"/>
                    <a:pt x="886" y="432"/>
                    <a:pt x="886" y="367"/>
                  </a:cubicBezTo>
                  <a:cubicBezTo>
                    <a:pt x="907" y="432"/>
                    <a:pt x="886" y="497"/>
                    <a:pt x="842" y="562"/>
                  </a:cubicBezTo>
                  <a:cubicBezTo>
                    <a:pt x="842" y="562"/>
                    <a:pt x="842" y="584"/>
                    <a:pt x="821" y="584"/>
                  </a:cubicBezTo>
                  <a:cubicBezTo>
                    <a:pt x="886" y="562"/>
                    <a:pt x="928" y="519"/>
                    <a:pt x="972" y="475"/>
                  </a:cubicBezTo>
                  <a:cubicBezTo>
                    <a:pt x="1015" y="432"/>
                    <a:pt x="1080" y="389"/>
                    <a:pt x="1145" y="3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5039654" y="3552749"/>
              <a:ext cx="931710" cy="406330"/>
            </a:xfrm>
            <a:custGeom>
              <a:avLst/>
              <a:gdLst>
                <a:gd name="T0" fmla="*/ 3131 w 3176"/>
                <a:gd name="T1" fmla="*/ 172 h 1383"/>
                <a:gd name="T2" fmla="*/ 3131 w 3176"/>
                <a:gd name="T3" fmla="*/ 172 h 1383"/>
                <a:gd name="T4" fmla="*/ 3110 w 3176"/>
                <a:gd name="T5" fmla="*/ 86 h 1383"/>
                <a:gd name="T6" fmla="*/ 2981 w 3176"/>
                <a:gd name="T7" fmla="*/ 108 h 1383"/>
                <a:gd name="T8" fmla="*/ 2959 w 3176"/>
                <a:gd name="T9" fmla="*/ 216 h 1383"/>
                <a:gd name="T10" fmla="*/ 2570 w 3176"/>
                <a:gd name="T11" fmla="*/ 454 h 1383"/>
                <a:gd name="T12" fmla="*/ 2117 w 3176"/>
                <a:gd name="T13" fmla="*/ 1188 h 1383"/>
                <a:gd name="T14" fmla="*/ 2138 w 3176"/>
                <a:gd name="T15" fmla="*/ 1036 h 1383"/>
                <a:gd name="T16" fmla="*/ 1944 w 3176"/>
                <a:gd name="T17" fmla="*/ 972 h 1383"/>
                <a:gd name="T18" fmla="*/ 1749 w 3176"/>
                <a:gd name="T19" fmla="*/ 1015 h 1383"/>
                <a:gd name="T20" fmla="*/ 1555 w 3176"/>
                <a:gd name="T21" fmla="*/ 1080 h 1383"/>
                <a:gd name="T22" fmla="*/ 1123 w 3176"/>
                <a:gd name="T23" fmla="*/ 1058 h 1383"/>
                <a:gd name="T24" fmla="*/ 0 w 3176"/>
                <a:gd name="T25" fmla="*/ 454 h 1383"/>
                <a:gd name="T26" fmla="*/ 1641 w 3176"/>
                <a:gd name="T27" fmla="*/ 1339 h 1383"/>
                <a:gd name="T28" fmla="*/ 2722 w 3176"/>
                <a:gd name="T29" fmla="*/ 1101 h 1383"/>
                <a:gd name="T30" fmla="*/ 3131 w 3176"/>
                <a:gd name="T31" fmla="*/ 172 h 1383"/>
                <a:gd name="T32" fmla="*/ 3089 w 3176"/>
                <a:gd name="T33" fmla="*/ 194 h 1383"/>
                <a:gd name="T34" fmla="*/ 3089 w 3176"/>
                <a:gd name="T35" fmla="*/ 194 h 1383"/>
                <a:gd name="T36" fmla="*/ 3067 w 3176"/>
                <a:gd name="T37" fmla="*/ 518 h 1383"/>
                <a:gd name="T38" fmla="*/ 2916 w 3176"/>
                <a:gd name="T39" fmla="*/ 821 h 1383"/>
                <a:gd name="T40" fmla="*/ 2678 w 3176"/>
                <a:gd name="T41" fmla="*/ 1058 h 1383"/>
                <a:gd name="T42" fmla="*/ 2376 w 3176"/>
                <a:gd name="T43" fmla="*/ 1209 h 1383"/>
                <a:gd name="T44" fmla="*/ 2657 w 3176"/>
                <a:gd name="T45" fmla="*/ 1036 h 1383"/>
                <a:gd name="T46" fmla="*/ 2894 w 3176"/>
                <a:gd name="T47" fmla="*/ 799 h 1383"/>
                <a:gd name="T48" fmla="*/ 3045 w 3176"/>
                <a:gd name="T49" fmla="*/ 518 h 1383"/>
                <a:gd name="T50" fmla="*/ 3089 w 3176"/>
                <a:gd name="T51" fmla="*/ 194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83">
                  <a:moveTo>
                    <a:pt x="3131" y="172"/>
                  </a:moveTo>
                  <a:lnTo>
                    <a:pt x="3131" y="172"/>
                  </a:lnTo>
                  <a:cubicBezTo>
                    <a:pt x="3131" y="151"/>
                    <a:pt x="3131" y="108"/>
                    <a:pt x="3110" y="86"/>
                  </a:cubicBezTo>
                  <a:cubicBezTo>
                    <a:pt x="3067" y="43"/>
                    <a:pt x="3002" y="65"/>
                    <a:pt x="2981" y="108"/>
                  </a:cubicBezTo>
                  <a:cubicBezTo>
                    <a:pt x="2959" y="151"/>
                    <a:pt x="2981" y="194"/>
                    <a:pt x="2959" y="216"/>
                  </a:cubicBezTo>
                  <a:cubicBezTo>
                    <a:pt x="2851" y="0"/>
                    <a:pt x="2613" y="194"/>
                    <a:pt x="2570" y="454"/>
                  </a:cubicBezTo>
                  <a:cubicBezTo>
                    <a:pt x="2505" y="756"/>
                    <a:pt x="2376" y="1015"/>
                    <a:pt x="2117" y="1188"/>
                  </a:cubicBezTo>
                  <a:cubicBezTo>
                    <a:pt x="2181" y="1145"/>
                    <a:pt x="2181" y="1080"/>
                    <a:pt x="2138" y="1036"/>
                  </a:cubicBezTo>
                  <a:cubicBezTo>
                    <a:pt x="2073" y="972"/>
                    <a:pt x="2008" y="972"/>
                    <a:pt x="1944" y="972"/>
                  </a:cubicBezTo>
                  <a:cubicBezTo>
                    <a:pt x="1879" y="993"/>
                    <a:pt x="1814" y="1015"/>
                    <a:pt x="1749" y="1015"/>
                  </a:cubicBezTo>
                  <a:cubicBezTo>
                    <a:pt x="1685" y="1036"/>
                    <a:pt x="1620" y="1058"/>
                    <a:pt x="1555" y="1080"/>
                  </a:cubicBezTo>
                  <a:cubicBezTo>
                    <a:pt x="1404" y="1080"/>
                    <a:pt x="1274" y="1080"/>
                    <a:pt x="1123" y="1058"/>
                  </a:cubicBezTo>
                  <a:cubicBezTo>
                    <a:pt x="712" y="1015"/>
                    <a:pt x="259" y="799"/>
                    <a:pt x="0" y="454"/>
                  </a:cubicBezTo>
                  <a:cubicBezTo>
                    <a:pt x="410" y="993"/>
                    <a:pt x="950" y="1274"/>
                    <a:pt x="1641" y="1339"/>
                  </a:cubicBezTo>
                  <a:cubicBezTo>
                    <a:pt x="2008" y="1382"/>
                    <a:pt x="2419" y="1318"/>
                    <a:pt x="2722" y="1101"/>
                  </a:cubicBezTo>
                  <a:cubicBezTo>
                    <a:pt x="3045" y="886"/>
                    <a:pt x="3175" y="540"/>
                    <a:pt x="3131" y="172"/>
                  </a:cubicBezTo>
                  <a:close/>
                  <a:moveTo>
                    <a:pt x="3089" y="194"/>
                  </a:moveTo>
                  <a:lnTo>
                    <a:pt x="3089" y="194"/>
                  </a:lnTo>
                  <a:cubicBezTo>
                    <a:pt x="3089" y="302"/>
                    <a:pt x="3089" y="431"/>
                    <a:pt x="3067" y="518"/>
                  </a:cubicBezTo>
                  <a:cubicBezTo>
                    <a:pt x="3024" y="626"/>
                    <a:pt x="2981" y="734"/>
                    <a:pt x="2916" y="821"/>
                  </a:cubicBezTo>
                  <a:cubicBezTo>
                    <a:pt x="2851" y="907"/>
                    <a:pt x="2764" y="993"/>
                    <a:pt x="2678" y="1058"/>
                  </a:cubicBezTo>
                  <a:cubicBezTo>
                    <a:pt x="2592" y="1123"/>
                    <a:pt x="2484" y="1166"/>
                    <a:pt x="2376" y="1209"/>
                  </a:cubicBezTo>
                  <a:cubicBezTo>
                    <a:pt x="2484" y="1166"/>
                    <a:pt x="2570" y="1101"/>
                    <a:pt x="2657" y="1036"/>
                  </a:cubicBezTo>
                  <a:cubicBezTo>
                    <a:pt x="2743" y="972"/>
                    <a:pt x="2829" y="886"/>
                    <a:pt x="2894" y="799"/>
                  </a:cubicBezTo>
                  <a:cubicBezTo>
                    <a:pt x="2959" y="734"/>
                    <a:pt x="3002" y="626"/>
                    <a:pt x="3045" y="518"/>
                  </a:cubicBezTo>
                  <a:cubicBezTo>
                    <a:pt x="3067" y="410"/>
                    <a:pt x="3089" y="302"/>
                    <a:pt x="3089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5590915" y="3832263"/>
              <a:ext cx="399860" cy="190224"/>
            </a:xfrm>
            <a:custGeom>
              <a:avLst/>
              <a:gdLst>
                <a:gd name="T0" fmla="*/ 0 w 1362"/>
                <a:gd name="T1" fmla="*/ 454 h 649"/>
                <a:gd name="T2" fmla="*/ 0 w 1362"/>
                <a:gd name="T3" fmla="*/ 454 h 649"/>
                <a:gd name="T4" fmla="*/ 820 w 1362"/>
                <a:gd name="T5" fmla="*/ 432 h 649"/>
                <a:gd name="T6" fmla="*/ 950 w 1362"/>
                <a:gd name="T7" fmla="*/ 389 h 649"/>
                <a:gd name="T8" fmla="*/ 1080 w 1362"/>
                <a:gd name="T9" fmla="*/ 432 h 649"/>
                <a:gd name="T10" fmla="*/ 1145 w 1362"/>
                <a:gd name="T11" fmla="*/ 540 h 649"/>
                <a:gd name="T12" fmla="*/ 1015 w 1362"/>
                <a:gd name="T13" fmla="*/ 605 h 649"/>
                <a:gd name="T14" fmla="*/ 1275 w 1362"/>
                <a:gd name="T15" fmla="*/ 583 h 649"/>
                <a:gd name="T16" fmla="*/ 1317 w 1362"/>
                <a:gd name="T17" fmla="*/ 345 h 649"/>
                <a:gd name="T18" fmla="*/ 1102 w 1362"/>
                <a:gd name="T19" fmla="*/ 216 h 649"/>
                <a:gd name="T20" fmla="*/ 1166 w 1362"/>
                <a:gd name="T21" fmla="*/ 151 h 649"/>
                <a:gd name="T22" fmla="*/ 950 w 1362"/>
                <a:gd name="T23" fmla="*/ 195 h 649"/>
                <a:gd name="T24" fmla="*/ 0 w 1362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454"/>
                  </a:moveTo>
                  <a:lnTo>
                    <a:pt x="0" y="454"/>
                  </a:lnTo>
                  <a:cubicBezTo>
                    <a:pt x="281" y="518"/>
                    <a:pt x="540" y="518"/>
                    <a:pt x="820" y="432"/>
                  </a:cubicBezTo>
                  <a:cubicBezTo>
                    <a:pt x="864" y="410"/>
                    <a:pt x="907" y="410"/>
                    <a:pt x="950" y="389"/>
                  </a:cubicBezTo>
                  <a:cubicBezTo>
                    <a:pt x="993" y="389"/>
                    <a:pt x="1037" y="389"/>
                    <a:pt x="1080" y="432"/>
                  </a:cubicBezTo>
                  <a:cubicBezTo>
                    <a:pt x="1123" y="454"/>
                    <a:pt x="1145" y="497"/>
                    <a:pt x="1145" y="540"/>
                  </a:cubicBezTo>
                  <a:cubicBezTo>
                    <a:pt x="1123" y="583"/>
                    <a:pt x="1058" y="627"/>
                    <a:pt x="1015" y="605"/>
                  </a:cubicBezTo>
                  <a:cubicBezTo>
                    <a:pt x="1102" y="627"/>
                    <a:pt x="1210" y="648"/>
                    <a:pt x="1275" y="583"/>
                  </a:cubicBezTo>
                  <a:cubicBezTo>
                    <a:pt x="1339" y="518"/>
                    <a:pt x="1361" y="410"/>
                    <a:pt x="1317" y="345"/>
                  </a:cubicBezTo>
                  <a:cubicBezTo>
                    <a:pt x="1275" y="259"/>
                    <a:pt x="1188" y="216"/>
                    <a:pt x="1102" y="216"/>
                  </a:cubicBezTo>
                  <a:cubicBezTo>
                    <a:pt x="1123" y="195"/>
                    <a:pt x="1166" y="173"/>
                    <a:pt x="1166" y="151"/>
                  </a:cubicBezTo>
                  <a:cubicBezTo>
                    <a:pt x="1231" y="0"/>
                    <a:pt x="972" y="173"/>
                    <a:pt x="950" y="195"/>
                  </a:cubicBezTo>
                  <a:cubicBezTo>
                    <a:pt x="691" y="345"/>
                    <a:pt x="302" y="518"/>
                    <a:pt x="0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4595798" y="3541103"/>
              <a:ext cx="640550" cy="665138"/>
            </a:xfrm>
            <a:custGeom>
              <a:avLst/>
              <a:gdLst>
                <a:gd name="T0" fmla="*/ 2182 w 2183"/>
                <a:gd name="T1" fmla="*/ 1728 h 2268"/>
                <a:gd name="T2" fmla="*/ 2182 w 2183"/>
                <a:gd name="T3" fmla="*/ 1728 h 2268"/>
                <a:gd name="T4" fmla="*/ 1339 w 2183"/>
                <a:gd name="T5" fmla="*/ 691 h 2268"/>
                <a:gd name="T6" fmla="*/ 626 w 2183"/>
                <a:gd name="T7" fmla="*/ 43 h 2268"/>
                <a:gd name="T8" fmla="*/ 410 w 2183"/>
                <a:gd name="T9" fmla="*/ 0 h 2268"/>
                <a:gd name="T10" fmla="*/ 0 w 2183"/>
                <a:gd name="T11" fmla="*/ 43 h 2268"/>
                <a:gd name="T12" fmla="*/ 778 w 2183"/>
                <a:gd name="T13" fmla="*/ 302 h 2268"/>
                <a:gd name="T14" fmla="*/ 1015 w 2183"/>
                <a:gd name="T15" fmla="*/ 777 h 2268"/>
                <a:gd name="T16" fmla="*/ 886 w 2183"/>
                <a:gd name="T17" fmla="*/ 906 h 2268"/>
                <a:gd name="T18" fmla="*/ 734 w 2183"/>
                <a:gd name="T19" fmla="*/ 820 h 2268"/>
                <a:gd name="T20" fmla="*/ 821 w 2183"/>
                <a:gd name="T21" fmla="*/ 1015 h 2268"/>
                <a:gd name="T22" fmla="*/ 1037 w 2183"/>
                <a:gd name="T23" fmla="*/ 950 h 2268"/>
                <a:gd name="T24" fmla="*/ 778 w 2183"/>
                <a:gd name="T25" fmla="*/ 1663 h 2268"/>
                <a:gd name="T26" fmla="*/ 929 w 2183"/>
                <a:gd name="T27" fmla="*/ 1641 h 2268"/>
                <a:gd name="T28" fmla="*/ 799 w 2183"/>
                <a:gd name="T29" fmla="*/ 1922 h 2268"/>
                <a:gd name="T30" fmla="*/ 1123 w 2183"/>
                <a:gd name="T31" fmla="*/ 1749 h 2268"/>
                <a:gd name="T32" fmla="*/ 1663 w 2183"/>
                <a:gd name="T33" fmla="*/ 2267 h 2268"/>
                <a:gd name="T34" fmla="*/ 1771 w 2183"/>
                <a:gd name="T35" fmla="*/ 1620 h 2268"/>
                <a:gd name="T36" fmla="*/ 2182 w 2183"/>
                <a:gd name="T37" fmla="*/ 1728 h 2268"/>
                <a:gd name="T38" fmla="*/ 1339 w 2183"/>
                <a:gd name="T39" fmla="*/ 1555 h 2268"/>
                <a:gd name="T40" fmla="*/ 1339 w 2183"/>
                <a:gd name="T41" fmla="*/ 1555 h 2268"/>
                <a:gd name="T42" fmla="*/ 1555 w 2183"/>
                <a:gd name="T43" fmla="*/ 2073 h 2268"/>
                <a:gd name="T44" fmla="*/ 1425 w 2183"/>
                <a:gd name="T45" fmla="*/ 1835 h 2268"/>
                <a:gd name="T46" fmla="*/ 1318 w 2183"/>
                <a:gd name="T47" fmla="*/ 1555 h 2268"/>
                <a:gd name="T48" fmla="*/ 1210 w 2183"/>
                <a:gd name="T49" fmla="*/ 993 h 2268"/>
                <a:gd name="T50" fmla="*/ 1037 w 2183"/>
                <a:gd name="T51" fmla="*/ 474 h 2268"/>
                <a:gd name="T52" fmla="*/ 951 w 2183"/>
                <a:gd name="T53" fmla="*/ 345 h 2268"/>
                <a:gd name="T54" fmla="*/ 842 w 2183"/>
                <a:gd name="T55" fmla="*/ 259 h 2268"/>
                <a:gd name="T56" fmla="*/ 734 w 2183"/>
                <a:gd name="T57" fmla="*/ 172 h 2268"/>
                <a:gd name="T58" fmla="*/ 605 w 2183"/>
                <a:gd name="T59" fmla="*/ 129 h 2268"/>
                <a:gd name="T60" fmla="*/ 734 w 2183"/>
                <a:gd name="T61" fmla="*/ 172 h 2268"/>
                <a:gd name="T62" fmla="*/ 864 w 2183"/>
                <a:gd name="T63" fmla="*/ 237 h 2268"/>
                <a:gd name="T64" fmla="*/ 1058 w 2183"/>
                <a:gd name="T65" fmla="*/ 453 h 2268"/>
                <a:gd name="T66" fmla="*/ 1253 w 2183"/>
                <a:gd name="T67" fmla="*/ 993 h 2268"/>
                <a:gd name="T68" fmla="*/ 1339 w 2183"/>
                <a:gd name="T69" fmla="*/ 1555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68">
                  <a:moveTo>
                    <a:pt x="2182" y="1728"/>
                  </a:moveTo>
                  <a:lnTo>
                    <a:pt x="2182" y="1728"/>
                  </a:lnTo>
                  <a:cubicBezTo>
                    <a:pt x="1771" y="1555"/>
                    <a:pt x="1512" y="1079"/>
                    <a:pt x="1339" y="691"/>
                  </a:cubicBezTo>
                  <a:cubicBezTo>
                    <a:pt x="1188" y="367"/>
                    <a:pt x="951" y="129"/>
                    <a:pt x="626" y="43"/>
                  </a:cubicBezTo>
                  <a:cubicBezTo>
                    <a:pt x="562" y="21"/>
                    <a:pt x="475" y="0"/>
                    <a:pt x="410" y="0"/>
                  </a:cubicBezTo>
                  <a:cubicBezTo>
                    <a:pt x="259" y="0"/>
                    <a:pt x="130" y="43"/>
                    <a:pt x="0" y="43"/>
                  </a:cubicBezTo>
                  <a:cubicBezTo>
                    <a:pt x="281" y="43"/>
                    <a:pt x="583" y="108"/>
                    <a:pt x="778" y="302"/>
                  </a:cubicBezTo>
                  <a:cubicBezTo>
                    <a:pt x="907" y="410"/>
                    <a:pt x="1080" y="604"/>
                    <a:pt x="1015" y="777"/>
                  </a:cubicBezTo>
                  <a:cubicBezTo>
                    <a:pt x="993" y="842"/>
                    <a:pt x="951" y="885"/>
                    <a:pt x="886" y="906"/>
                  </a:cubicBezTo>
                  <a:cubicBezTo>
                    <a:pt x="821" y="929"/>
                    <a:pt x="734" y="885"/>
                    <a:pt x="734" y="820"/>
                  </a:cubicBezTo>
                  <a:cubicBezTo>
                    <a:pt x="713" y="885"/>
                    <a:pt x="756" y="993"/>
                    <a:pt x="821" y="1015"/>
                  </a:cubicBezTo>
                  <a:cubicBezTo>
                    <a:pt x="907" y="1058"/>
                    <a:pt x="993" y="1015"/>
                    <a:pt x="1037" y="950"/>
                  </a:cubicBezTo>
                  <a:cubicBezTo>
                    <a:pt x="1058" y="1231"/>
                    <a:pt x="951" y="1447"/>
                    <a:pt x="778" y="1663"/>
                  </a:cubicBezTo>
                  <a:cubicBezTo>
                    <a:pt x="778" y="1663"/>
                    <a:pt x="864" y="1663"/>
                    <a:pt x="929" y="1641"/>
                  </a:cubicBezTo>
                  <a:cubicBezTo>
                    <a:pt x="929" y="1641"/>
                    <a:pt x="907" y="1749"/>
                    <a:pt x="799" y="1922"/>
                  </a:cubicBezTo>
                  <a:cubicBezTo>
                    <a:pt x="951" y="1857"/>
                    <a:pt x="993" y="1857"/>
                    <a:pt x="1123" y="1749"/>
                  </a:cubicBezTo>
                  <a:cubicBezTo>
                    <a:pt x="1101" y="2138"/>
                    <a:pt x="1512" y="2030"/>
                    <a:pt x="1663" y="2267"/>
                  </a:cubicBezTo>
                  <a:cubicBezTo>
                    <a:pt x="1512" y="2052"/>
                    <a:pt x="1944" y="1792"/>
                    <a:pt x="1771" y="1620"/>
                  </a:cubicBezTo>
                  <a:cubicBezTo>
                    <a:pt x="1901" y="1684"/>
                    <a:pt x="2030" y="1749"/>
                    <a:pt x="2182" y="1728"/>
                  </a:cubicBezTo>
                  <a:close/>
                  <a:moveTo>
                    <a:pt x="1339" y="1555"/>
                  </a:moveTo>
                  <a:lnTo>
                    <a:pt x="1339" y="1555"/>
                  </a:lnTo>
                  <a:cubicBezTo>
                    <a:pt x="1383" y="1728"/>
                    <a:pt x="1469" y="1922"/>
                    <a:pt x="1555" y="2073"/>
                  </a:cubicBezTo>
                  <a:cubicBezTo>
                    <a:pt x="1512" y="1987"/>
                    <a:pt x="1469" y="1922"/>
                    <a:pt x="1425" y="1835"/>
                  </a:cubicBezTo>
                  <a:cubicBezTo>
                    <a:pt x="1383" y="1749"/>
                    <a:pt x="1339" y="1641"/>
                    <a:pt x="1318" y="1555"/>
                  </a:cubicBezTo>
                  <a:cubicBezTo>
                    <a:pt x="1274" y="1382"/>
                    <a:pt x="1253" y="1188"/>
                    <a:pt x="1210" y="993"/>
                  </a:cubicBezTo>
                  <a:cubicBezTo>
                    <a:pt x="1188" y="820"/>
                    <a:pt x="1123" y="626"/>
                    <a:pt x="1037" y="474"/>
                  </a:cubicBezTo>
                  <a:cubicBezTo>
                    <a:pt x="1015" y="432"/>
                    <a:pt x="972" y="388"/>
                    <a:pt x="951" y="345"/>
                  </a:cubicBezTo>
                  <a:cubicBezTo>
                    <a:pt x="929" y="324"/>
                    <a:pt x="886" y="280"/>
                    <a:pt x="842" y="259"/>
                  </a:cubicBezTo>
                  <a:cubicBezTo>
                    <a:pt x="821" y="215"/>
                    <a:pt x="778" y="194"/>
                    <a:pt x="734" y="172"/>
                  </a:cubicBezTo>
                  <a:cubicBezTo>
                    <a:pt x="691" y="151"/>
                    <a:pt x="648" y="129"/>
                    <a:pt x="605" y="129"/>
                  </a:cubicBezTo>
                  <a:cubicBezTo>
                    <a:pt x="648" y="129"/>
                    <a:pt x="691" y="151"/>
                    <a:pt x="734" y="172"/>
                  </a:cubicBezTo>
                  <a:cubicBezTo>
                    <a:pt x="778" y="194"/>
                    <a:pt x="821" y="215"/>
                    <a:pt x="864" y="237"/>
                  </a:cubicBezTo>
                  <a:cubicBezTo>
                    <a:pt x="929" y="302"/>
                    <a:pt x="993" y="388"/>
                    <a:pt x="1058" y="453"/>
                  </a:cubicBezTo>
                  <a:cubicBezTo>
                    <a:pt x="1145" y="626"/>
                    <a:pt x="1210" y="799"/>
                    <a:pt x="1253" y="993"/>
                  </a:cubicBezTo>
                  <a:cubicBezTo>
                    <a:pt x="1274" y="1188"/>
                    <a:pt x="1296" y="1361"/>
                    <a:pt x="1339" y="1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5039654" y="3724857"/>
              <a:ext cx="456797" cy="349391"/>
            </a:xfrm>
            <a:custGeom>
              <a:avLst/>
              <a:gdLst>
                <a:gd name="T0" fmla="*/ 1555 w 1556"/>
                <a:gd name="T1" fmla="*/ 929 h 1189"/>
                <a:gd name="T2" fmla="*/ 1555 w 1556"/>
                <a:gd name="T3" fmla="*/ 929 h 1189"/>
                <a:gd name="T4" fmla="*/ 0 w 1556"/>
                <a:gd name="T5" fmla="*/ 0 h 1189"/>
                <a:gd name="T6" fmla="*/ 1144 w 1556"/>
                <a:gd name="T7" fmla="*/ 1188 h 1189"/>
                <a:gd name="T8" fmla="*/ 907 w 1556"/>
                <a:gd name="T9" fmla="*/ 907 h 1189"/>
                <a:gd name="T10" fmla="*/ 1555 w 1556"/>
                <a:gd name="T11" fmla="*/ 929 h 1189"/>
                <a:gd name="T12" fmla="*/ 1167 w 1556"/>
                <a:gd name="T13" fmla="*/ 864 h 1189"/>
                <a:gd name="T14" fmla="*/ 1167 w 1556"/>
                <a:gd name="T15" fmla="*/ 864 h 1189"/>
                <a:gd name="T16" fmla="*/ 907 w 1556"/>
                <a:gd name="T17" fmla="*/ 799 h 1189"/>
                <a:gd name="T18" fmla="*/ 670 w 1556"/>
                <a:gd name="T19" fmla="*/ 670 h 1189"/>
                <a:gd name="T20" fmla="*/ 453 w 1556"/>
                <a:gd name="T21" fmla="*/ 518 h 1189"/>
                <a:gd name="T22" fmla="*/ 259 w 1556"/>
                <a:gd name="T23" fmla="*/ 345 h 1189"/>
                <a:gd name="T24" fmla="*/ 453 w 1556"/>
                <a:gd name="T25" fmla="*/ 518 h 1189"/>
                <a:gd name="T26" fmla="*/ 670 w 1556"/>
                <a:gd name="T27" fmla="*/ 648 h 1189"/>
                <a:gd name="T28" fmla="*/ 929 w 1556"/>
                <a:gd name="T29" fmla="*/ 777 h 1189"/>
                <a:gd name="T30" fmla="*/ 1167 w 1556"/>
                <a:gd name="T31" fmla="*/ 864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89">
                  <a:moveTo>
                    <a:pt x="1555" y="929"/>
                  </a:moveTo>
                  <a:lnTo>
                    <a:pt x="1555" y="929"/>
                  </a:lnTo>
                  <a:cubicBezTo>
                    <a:pt x="950" y="777"/>
                    <a:pt x="410" y="453"/>
                    <a:pt x="0" y="0"/>
                  </a:cubicBezTo>
                  <a:cubicBezTo>
                    <a:pt x="173" y="345"/>
                    <a:pt x="712" y="1123"/>
                    <a:pt x="1144" y="1188"/>
                  </a:cubicBezTo>
                  <a:cubicBezTo>
                    <a:pt x="1144" y="1166"/>
                    <a:pt x="950" y="994"/>
                    <a:pt x="907" y="907"/>
                  </a:cubicBezTo>
                  <a:cubicBezTo>
                    <a:pt x="1080" y="1015"/>
                    <a:pt x="1361" y="1037"/>
                    <a:pt x="1555" y="929"/>
                  </a:cubicBezTo>
                  <a:close/>
                  <a:moveTo>
                    <a:pt x="1167" y="864"/>
                  </a:moveTo>
                  <a:lnTo>
                    <a:pt x="1167" y="864"/>
                  </a:lnTo>
                  <a:cubicBezTo>
                    <a:pt x="1080" y="842"/>
                    <a:pt x="994" y="821"/>
                    <a:pt x="907" y="799"/>
                  </a:cubicBezTo>
                  <a:cubicBezTo>
                    <a:pt x="821" y="756"/>
                    <a:pt x="735" y="712"/>
                    <a:pt x="670" y="670"/>
                  </a:cubicBezTo>
                  <a:cubicBezTo>
                    <a:pt x="583" y="626"/>
                    <a:pt x="518" y="583"/>
                    <a:pt x="453" y="518"/>
                  </a:cubicBezTo>
                  <a:cubicBezTo>
                    <a:pt x="389" y="475"/>
                    <a:pt x="324" y="410"/>
                    <a:pt x="259" y="345"/>
                  </a:cubicBezTo>
                  <a:cubicBezTo>
                    <a:pt x="324" y="389"/>
                    <a:pt x="389" y="453"/>
                    <a:pt x="453" y="518"/>
                  </a:cubicBezTo>
                  <a:cubicBezTo>
                    <a:pt x="540" y="562"/>
                    <a:pt x="605" y="605"/>
                    <a:pt x="670" y="648"/>
                  </a:cubicBezTo>
                  <a:cubicBezTo>
                    <a:pt x="756" y="712"/>
                    <a:pt x="842" y="735"/>
                    <a:pt x="929" y="777"/>
                  </a:cubicBezTo>
                  <a:cubicBezTo>
                    <a:pt x="994" y="821"/>
                    <a:pt x="1080" y="842"/>
                    <a:pt x="1167" y="8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4584151" y="3609688"/>
              <a:ext cx="216106" cy="240691"/>
            </a:xfrm>
            <a:custGeom>
              <a:avLst/>
              <a:gdLst>
                <a:gd name="T0" fmla="*/ 0 w 735"/>
                <a:gd name="T1" fmla="*/ 0 h 822"/>
                <a:gd name="T2" fmla="*/ 0 w 735"/>
                <a:gd name="T3" fmla="*/ 0 h 822"/>
                <a:gd name="T4" fmla="*/ 518 w 735"/>
                <a:gd name="T5" fmla="*/ 692 h 822"/>
                <a:gd name="T6" fmla="*/ 0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02" y="821"/>
                    <a:pt x="518" y="692"/>
                  </a:cubicBezTo>
                  <a:cubicBezTo>
                    <a:pt x="734" y="562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959326" y="183176"/>
            <a:ext cx="1197890" cy="281348"/>
            <a:chOff x="3125767" y="739503"/>
            <a:chExt cx="2865008" cy="672901"/>
          </a:xfrm>
        </p:grpSpPr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229878" y="1107010"/>
              <a:ext cx="417975" cy="247161"/>
            </a:xfrm>
            <a:custGeom>
              <a:avLst/>
              <a:gdLst>
                <a:gd name="T0" fmla="*/ 1188 w 1426"/>
                <a:gd name="T1" fmla="*/ 346 h 844"/>
                <a:gd name="T2" fmla="*/ 1188 w 1426"/>
                <a:gd name="T3" fmla="*/ 346 h 844"/>
                <a:gd name="T4" fmla="*/ 993 w 1426"/>
                <a:gd name="T5" fmla="*/ 194 h 844"/>
                <a:gd name="T6" fmla="*/ 410 w 1426"/>
                <a:gd name="T7" fmla="*/ 21 h 844"/>
                <a:gd name="T8" fmla="*/ 0 w 1426"/>
                <a:gd name="T9" fmla="*/ 173 h 844"/>
                <a:gd name="T10" fmla="*/ 194 w 1426"/>
                <a:gd name="T11" fmla="*/ 151 h 844"/>
                <a:gd name="T12" fmla="*/ 540 w 1426"/>
                <a:gd name="T13" fmla="*/ 388 h 844"/>
                <a:gd name="T14" fmla="*/ 475 w 1426"/>
                <a:gd name="T15" fmla="*/ 820 h 844"/>
                <a:gd name="T16" fmla="*/ 648 w 1426"/>
                <a:gd name="T17" fmla="*/ 799 h 844"/>
                <a:gd name="T18" fmla="*/ 713 w 1426"/>
                <a:gd name="T19" fmla="*/ 626 h 844"/>
                <a:gd name="T20" fmla="*/ 842 w 1426"/>
                <a:gd name="T21" fmla="*/ 713 h 844"/>
                <a:gd name="T22" fmla="*/ 972 w 1426"/>
                <a:gd name="T23" fmla="*/ 691 h 844"/>
                <a:gd name="T24" fmla="*/ 950 w 1426"/>
                <a:gd name="T25" fmla="*/ 561 h 844"/>
                <a:gd name="T26" fmla="*/ 1231 w 1426"/>
                <a:gd name="T27" fmla="*/ 583 h 844"/>
                <a:gd name="T28" fmla="*/ 1425 w 1426"/>
                <a:gd name="T29" fmla="*/ 367 h 844"/>
                <a:gd name="T30" fmla="*/ 1188 w 1426"/>
                <a:gd name="T31" fmla="*/ 346 h 844"/>
                <a:gd name="T32" fmla="*/ 972 w 1426"/>
                <a:gd name="T33" fmla="*/ 388 h 844"/>
                <a:gd name="T34" fmla="*/ 972 w 1426"/>
                <a:gd name="T35" fmla="*/ 388 h 844"/>
                <a:gd name="T36" fmla="*/ 821 w 1426"/>
                <a:gd name="T37" fmla="*/ 259 h 844"/>
                <a:gd name="T38" fmla="*/ 842 w 1426"/>
                <a:gd name="T39" fmla="*/ 302 h 844"/>
                <a:gd name="T40" fmla="*/ 886 w 1426"/>
                <a:gd name="T41" fmla="*/ 497 h 844"/>
                <a:gd name="T42" fmla="*/ 821 w 1426"/>
                <a:gd name="T43" fmla="*/ 302 h 844"/>
                <a:gd name="T44" fmla="*/ 756 w 1426"/>
                <a:gd name="T45" fmla="*/ 194 h 844"/>
                <a:gd name="T46" fmla="*/ 626 w 1426"/>
                <a:gd name="T47" fmla="*/ 151 h 844"/>
                <a:gd name="T48" fmla="*/ 432 w 1426"/>
                <a:gd name="T49" fmla="*/ 129 h 844"/>
                <a:gd name="T50" fmla="*/ 648 w 1426"/>
                <a:gd name="T51" fmla="*/ 129 h 844"/>
                <a:gd name="T52" fmla="*/ 821 w 1426"/>
                <a:gd name="T53" fmla="*/ 238 h 844"/>
                <a:gd name="T54" fmla="*/ 972 w 1426"/>
                <a:gd name="T55" fmla="*/ 367 h 844"/>
                <a:gd name="T56" fmla="*/ 1145 w 1426"/>
                <a:gd name="T57" fmla="*/ 475 h 844"/>
                <a:gd name="T58" fmla="*/ 972 w 1426"/>
                <a:gd name="T59" fmla="*/ 388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188" y="346"/>
                  </a:moveTo>
                  <a:lnTo>
                    <a:pt x="1188" y="346"/>
                  </a:lnTo>
                  <a:cubicBezTo>
                    <a:pt x="1123" y="302"/>
                    <a:pt x="1058" y="259"/>
                    <a:pt x="993" y="194"/>
                  </a:cubicBezTo>
                  <a:cubicBezTo>
                    <a:pt x="821" y="65"/>
                    <a:pt x="605" y="0"/>
                    <a:pt x="410" y="21"/>
                  </a:cubicBezTo>
                  <a:cubicBezTo>
                    <a:pt x="259" y="43"/>
                    <a:pt x="129" y="86"/>
                    <a:pt x="0" y="173"/>
                  </a:cubicBezTo>
                  <a:cubicBezTo>
                    <a:pt x="64" y="151"/>
                    <a:pt x="129" y="151"/>
                    <a:pt x="194" y="151"/>
                  </a:cubicBezTo>
                  <a:cubicBezTo>
                    <a:pt x="346" y="151"/>
                    <a:pt x="496" y="259"/>
                    <a:pt x="540" y="388"/>
                  </a:cubicBezTo>
                  <a:cubicBezTo>
                    <a:pt x="605" y="518"/>
                    <a:pt x="561" y="713"/>
                    <a:pt x="475" y="820"/>
                  </a:cubicBezTo>
                  <a:cubicBezTo>
                    <a:pt x="519" y="843"/>
                    <a:pt x="605" y="843"/>
                    <a:pt x="648" y="799"/>
                  </a:cubicBezTo>
                  <a:cubicBezTo>
                    <a:pt x="713" y="778"/>
                    <a:pt x="734" y="691"/>
                    <a:pt x="713" y="626"/>
                  </a:cubicBezTo>
                  <a:cubicBezTo>
                    <a:pt x="756" y="670"/>
                    <a:pt x="778" y="691"/>
                    <a:pt x="842" y="713"/>
                  </a:cubicBezTo>
                  <a:cubicBezTo>
                    <a:pt x="886" y="734"/>
                    <a:pt x="928" y="734"/>
                    <a:pt x="972" y="691"/>
                  </a:cubicBezTo>
                  <a:cubicBezTo>
                    <a:pt x="993" y="648"/>
                    <a:pt x="972" y="605"/>
                    <a:pt x="950" y="561"/>
                  </a:cubicBezTo>
                  <a:cubicBezTo>
                    <a:pt x="1037" y="605"/>
                    <a:pt x="1145" y="626"/>
                    <a:pt x="1231" y="583"/>
                  </a:cubicBezTo>
                  <a:cubicBezTo>
                    <a:pt x="1317" y="561"/>
                    <a:pt x="1382" y="475"/>
                    <a:pt x="1425" y="367"/>
                  </a:cubicBezTo>
                  <a:cubicBezTo>
                    <a:pt x="1339" y="411"/>
                    <a:pt x="1253" y="388"/>
                    <a:pt x="1188" y="346"/>
                  </a:cubicBezTo>
                  <a:close/>
                  <a:moveTo>
                    <a:pt x="972" y="388"/>
                  </a:moveTo>
                  <a:lnTo>
                    <a:pt x="972" y="388"/>
                  </a:lnTo>
                  <a:cubicBezTo>
                    <a:pt x="928" y="346"/>
                    <a:pt x="886" y="302"/>
                    <a:pt x="821" y="259"/>
                  </a:cubicBezTo>
                  <a:cubicBezTo>
                    <a:pt x="842" y="281"/>
                    <a:pt x="842" y="281"/>
                    <a:pt x="842" y="302"/>
                  </a:cubicBezTo>
                  <a:cubicBezTo>
                    <a:pt x="886" y="346"/>
                    <a:pt x="907" y="432"/>
                    <a:pt x="886" y="497"/>
                  </a:cubicBezTo>
                  <a:cubicBezTo>
                    <a:pt x="886" y="432"/>
                    <a:pt x="864" y="367"/>
                    <a:pt x="821" y="302"/>
                  </a:cubicBezTo>
                  <a:cubicBezTo>
                    <a:pt x="799" y="281"/>
                    <a:pt x="778" y="238"/>
                    <a:pt x="756" y="194"/>
                  </a:cubicBezTo>
                  <a:cubicBezTo>
                    <a:pt x="713" y="173"/>
                    <a:pt x="669" y="173"/>
                    <a:pt x="626" y="151"/>
                  </a:cubicBezTo>
                  <a:cubicBezTo>
                    <a:pt x="561" y="129"/>
                    <a:pt x="496" y="129"/>
                    <a:pt x="432" y="129"/>
                  </a:cubicBezTo>
                  <a:cubicBezTo>
                    <a:pt x="496" y="108"/>
                    <a:pt x="561" y="108"/>
                    <a:pt x="648" y="129"/>
                  </a:cubicBezTo>
                  <a:cubicBezTo>
                    <a:pt x="713" y="151"/>
                    <a:pt x="778" y="194"/>
                    <a:pt x="821" y="238"/>
                  </a:cubicBezTo>
                  <a:cubicBezTo>
                    <a:pt x="886" y="281"/>
                    <a:pt x="928" y="324"/>
                    <a:pt x="972" y="367"/>
                  </a:cubicBezTo>
                  <a:cubicBezTo>
                    <a:pt x="1037" y="411"/>
                    <a:pt x="1080" y="453"/>
                    <a:pt x="1145" y="475"/>
                  </a:cubicBezTo>
                  <a:cubicBezTo>
                    <a:pt x="1080" y="475"/>
                    <a:pt x="1015" y="432"/>
                    <a:pt x="972" y="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5039654" y="993135"/>
              <a:ext cx="931710" cy="399859"/>
            </a:xfrm>
            <a:custGeom>
              <a:avLst/>
              <a:gdLst>
                <a:gd name="T0" fmla="*/ 2722 w 3176"/>
                <a:gd name="T1" fmla="*/ 259 h 1362"/>
                <a:gd name="T2" fmla="*/ 2722 w 3176"/>
                <a:gd name="T3" fmla="*/ 259 h 1362"/>
                <a:gd name="T4" fmla="*/ 1641 w 3176"/>
                <a:gd name="T5" fmla="*/ 43 h 1362"/>
                <a:gd name="T6" fmla="*/ 0 w 3176"/>
                <a:gd name="T7" fmla="*/ 907 h 1362"/>
                <a:gd name="T8" fmla="*/ 1123 w 3176"/>
                <a:gd name="T9" fmla="*/ 324 h 1362"/>
                <a:gd name="T10" fmla="*/ 1555 w 3176"/>
                <a:gd name="T11" fmla="*/ 303 h 1362"/>
                <a:gd name="T12" fmla="*/ 1749 w 3176"/>
                <a:gd name="T13" fmla="*/ 345 h 1362"/>
                <a:gd name="T14" fmla="*/ 1944 w 3176"/>
                <a:gd name="T15" fmla="*/ 410 h 1362"/>
                <a:gd name="T16" fmla="*/ 2138 w 3176"/>
                <a:gd name="T17" fmla="*/ 345 h 1362"/>
                <a:gd name="T18" fmla="*/ 2117 w 3176"/>
                <a:gd name="T19" fmla="*/ 195 h 1362"/>
                <a:gd name="T20" fmla="*/ 2570 w 3176"/>
                <a:gd name="T21" fmla="*/ 907 h 1362"/>
                <a:gd name="T22" fmla="*/ 2959 w 3176"/>
                <a:gd name="T23" fmla="*/ 1167 h 1362"/>
                <a:gd name="T24" fmla="*/ 2981 w 3176"/>
                <a:gd name="T25" fmla="*/ 1274 h 1362"/>
                <a:gd name="T26" fmla="*/ 3110 w 3176"/>
                <a:gd name="T27" fmla="*/ 1296 h 1362"/>
                <a:gd name="T28" fmla="*/ 3131 w 3176"/>
                <a:gd name="T29" fmla="*/ 1188 h 1362"/>
                <a:gd name="T30" fmla="*/ 2722 w 3176"/>
                <a:gd name="T31" fmla="*/ 259 h 1362"/>
                <a:gd name="T32" fmla="*/ 3045 w 3176"/>
                <a:gd name="T33" fmla="*/ 842 h 1362"/>
                <a:gd name="T34" fmla="*/ 3045 w 3176"/>
                <a:gd name="T35" fmla="*/ 842 h 1362"/>
                <a:gd name="T36" fmla="*/ 2894 w 3176"/>
                <a:gd name="T37" fmla="*/ 562 h 1362"/>
                <a:gd name="T38" fmla="*/ 2657 w 3176"/>
                <a:gd name="T39" fmla="*/ 345 h 1362"/>
                <a:gd name="T40" fmla="*/ 2376 w 3176"/>
                <a:gd name="T41" fmla="*/ 173 h 1362"/>
                <a:gd name="T42" fmla="*/ 2678 w 3176"/>
                <a:gd name="T43" fmla="*/ 324 h 1362"/>
                <a:gd name="T44" fmla="*/ 2916 w 3176"/>
                <a:gd name="T45" fmla="*/ 540 h 1362"/>
                <a:gd name="T46" fmla="*/ 3067 w 3176"/>
                <a:gd name="T47" fmla="*/ 842 h 1362"/>
                <a:gd name="T48" fmla="*/ 3089 w 3176"/>
                <a:gd name="T49" fmla="*/ 1167 h 1362"/>
                <a:gd name="T50" fmla="*/ 3045 w 3176"/>
                <a:gd name="T51" fmla="*/ 842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62">
                  <a:moveTo>
                    <a:pt x="2722" y="259"/>
                  </a:moveTo>
                  <a:lnTo>
                    <a:pt x="2722" y="259"/>
                  </a:lnTo>
                  <a:cubicBezTo>
                    <a:pt x="2419" y="43"/>
                    <a:pt x="2008" y="0"/>
                    <a:pt x="1641" y="43"/>
                  </a:cubicBezTo>
                  <a:cubicBezTo>
                    <a:pt x="950" y="108"/>
                    <a:pt x="410" y="389"/>
                    <a:pt x="0" y="907"/>
                  </a:cubicBezTo>
                  <a:cubicBezTo>
                    <a:pt x="259" y="583"/>
                    <a:pt x="712" y="368"/>
                    <a:pt x="1123" y="324"/>
                  </a:cubicBezTo>
                  <a:cubicBezTo>
                    <a:pt x="1274" y="303"/>
                    <a:pt x="1404" y="281"/>
                    <a:pt x="1555" y="303"/>
                  </a:cubicBezTo>
                  <a:cubicBezTo>
                    <a:pt x="1620" y="303"/>
                    <a:pt x="1685" y="324"/>
                    <a:pt x="1749" y="345"/>
                  </a:cubicBezTo>
                  <a:cubicBezTo>
                    <a:pt x="1814" y="368"/>
                    <a:pt x="1879" y="389"/>
                    <a:pt x="1944" y="410"/>
                  </a:cubicBezTo>
                  <a:cubicBezTo>
                    <a:pt x="2008" y="410"/>
                    <a:pt x="2073" y="389"/>
                    <a:pt x="2138" y="345"/>
                  </a:cubicBezTo>
                  <a:cubicBezTo>
                    <a:pt x="2181" y="303"/>
                    <a:pt x="2181" y="216"/>
                    <a:pt x="2117" y="195"/>
                  </a:cubicBezTo>
                  <a:cubicBezTo>
                    <a:pt x="2376" y="368"/>
                    <a:pt x="2505" y="627"/>
                    <a:pt x="2570" y="907"/>
                  </a:cubicBezTo>
                  <a:cubicBezTo>
                    <a:pt x="2613" y="1188"/>
                    <a:pt x="2851" y="1361"/>
                    <a:pt x="2959" y="1167"/>
                  </a:cubicBezTo>
                  <a:cubicBezTo>
                    <a:pt x="2981" y="1188"/>
                    <a:pt x="2959" y="1232"/>
                    <a:pt x="2981" y="1274"/>
                  </a:cubicBezTo>
                  <a:cubicBezTo>
                    <a:pt x="3002" y="1318"/>
                    <a:pt x="3067" y="1339"/>
                    <a:pt x="3110" y="1296"/>
                  </a:cubicBezTo>
                  <a:cubicBezTo>
                    <a:pt x="3131" y="1253"/>
                    <a:pt x="3131" y="1232"/>
                    <a:pt x="3131" y="1188"/>
                  </a:cubicBezTo>
                  <a:cubicBezTo>
                    <a:pt x="3175" y="821"/>
                    <a:pt x="3045" y="475"/>
                    <a:pt x="2722" y="259"/>
                  </a:cubicBezTo>
                  <a:close/>
                  <a:moveTo>
                    <a:pt x="3045" y="842"/>
                  </a:moveTo>
                  <a:lnTo>
                    <a:pt x="3045" y="842"/>
                  </a:lnTo>
                  <a:cubicBezTo>
                    <a:pt x="3002" y="756"/>
                    <a:pt x="2959" y="648"/>
                    <a:pt x="2894" y="562"/>
                  </a:cubicBezTo>
                  <a:cubicBezTo>
                    <a:pt x="2829" y="475"/>
                    <a:pt x="2743" y="410"/>
                    <a:pt x="2657" y="345"/>
                  </a:cubicBezTo>
                  <a:cubicBezTo>
                    <a:pt x="2570" y="259"/>
                    <a:pt x="2484" y="216"/>
                    <a:pt x="2376" y="173"/>
                  </a:cubicBezTo>
                  <a:cubicBezTo>
                    <a:pt x="2484" y="195"/>
                    <a:pt x="2592" y="259"/>
                    <a:pt x="2678" y="324"/>
                  </a:cubicBezTo>
                  <a:cubicBezTo>
                    <a:pt x="2764" y="389"/>
                    <a:pt x="2851" y="454"/>
                    <a:pt x="2916" y="540"/>
                  </a:cubicBezTo>
                  <a:cubicBezTo>
                    <a:pt x="2981" y="627"/>
                    <a:pt x="3024" y="735"/>
                    <a:pt x="3067" y="842"/>
                  </a:cubicBezTo>
                  <a:cubicBezTo>
                    <a:pt x="3089" y="950"/>
                    <a:pt x="3089" y="1059"/>
                    <a:pt x="3089" y="1167"/>
                  </a:cubicBezTo>
                  <a:cubicBezTo>
                    <a:pt x="3089" y="1059"/>
                    <a:pt x="3067" y="950"/>
                    <a:pt x="3045" y="8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5590915" y="929727"/>
              <a:ext cx="399860" cy="190224"/>
            </a:xfrm>
            <a:custGeom>
              <a:avLst/>
              <a:gdLst>
                <a:gd name="T0" fmla="*/ 0 w 1362"/>
                <a:gd name="T1" fmla="*/ 194 h 649"/>
                <a:gd name="T2" fmla="*/ 0 w 1362"/>
                <a:gd name="T3" fmla="*/ 194 h 649"/>
                <a:gd name="T4" fmla="*/ 820 w 1362"/>
                <a:gd name="T5" fmla="*/ 216 h 649"/>
                <a:gd name="T6" fmla="*/ 950 w 1362"/>
                <a:gd name="T7" fmla="*/ 238 h 649"/>
                <a:gd name="T8" fmla="*/ 1080 w 1362"/>
                <a:gd name="T9" fmla="*/ 216 h 649"/>
                <a:gd name="T10" fmla="*/ 1145 w 1362"/>
                <a:gd name="T11" fmla="*/ 87 h 649"/>
                <a:gd name="T12" fmla="*/ 1015 w 1362"/>
                <a:gd name="T13" fmla="*/ 43 h 649"/>
                <a:gd name="T14" fmla="*/ 1275 w 1362"/>
                <a:gd name="T15" fmla="*/ 65 h 649"/>
                <a:gd name="T16" fmla="*/ 1317 w 1362"/>
                <a:gd name="T17" fmla="*/ 302 h 649"/>
                <a:gd name="T18" fmla="*/ 1102 w 1362"/>
                <a:gd name="T19" fmla="*/ 432 h 649"/>
                <a:gd name="T20" fmla="*/ 1166 w 1362"/>
                <a:gd name="T21" fmla="*/ 497 h 649"/>
                <a:gd name="T22" fmla="*/ 950 w 1362"/>
                <a:gd name="T23" fmla="*/ 454 h 649"/>
                <a:gd name="T24" fmla="*/ 0 w 1362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194"/>
                  </a:moveTo>
                  <a:lnTo>
                    <a:pt x="0" y="194"/>
                  </a:lnTo>
                  <a:cubicBezTo>
                    <a:pt x="281" y="130"/>
                    <a:pt x="540" y="130"/>
                    <a:pt x="820" y="216"/>
                  </a:cubicBezTo>
                  <a:cubicBezTo>
                    <a:pt x="864" y="216"/>
                    <a:pt x="907" y="238"/>
                    <a:pt x="950" y="238"/>
                  </a:cubicBezTo>
                  <a:cubicBezTo>
                    <a:pt x="993" y="259"/>
                    <a:pt x="1037" y="238"/>
                    <a:pt x="1080" y="216"/>
                  </a:cubicBezTo>
                  <a:cubicBezTo>
                    <a:pt x="1123" y="194"/>
                    <a:pt x="1145" y="152"/>
                    <a:pt x="1145" y="87"/>
                  </a:cubicBezTo>
                  <a:cubicBezTo>
                    <a:pt x="1123" y="43"/>
                    <a:pt x="1058" y="22"/>
                    <a:pt x="1015" y="43"/>
                  </a:cubicBezTo>
                  <a:cubicBezTo>
                    <a:pt x="1102" y="0"/>
                    <a:pt x="1210" y="0"/>
                    <a:pt x="1275" y="65"/>
                  </a:cubicBezTo>
                  <a:cubicBezTo>
                    <a:pt x="1339" y="130"/>
                    <a:pt x="1361" y="216"/>
                    <a:pt x="1317" y="302"/>
                  </a:cubicBezTo>
                  <a:cubicBezTo>
                    <a:pt x="1275" y="389"/>
                    <a:pt x="1188" y="432"/>
                    <a:pt x="1102" y="432"/>
                  </a:cubicBezTo>
                  <a:cubicBezTo>
                    <a:pt x="1123" y="432"/>
                    <a:pt x="1166" y="454"/>
                    <a:pt x="1166" y="497"/>
                  </a:cubicBezTo>
                  <a:cubicBezTo>
                    <a:pt x="1231" y="648"/>
                    <a:pt x="972" y="475"/>
                    <a:pt x="950" y="454"/>
                  </a:cubicBezTo>
                  <a:cubicBezTo>
                    <a:pt x="691" y="302"/>
                    <a:pt x="302" y="130"/>
                    <a:pt x="0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4595798" y="739503"/>
              <a:ext cx="640550" cy="672901"/>
            </a:xfrm>
            <a:custGeom>
              <a:avLst/>
              <a:gdLst>
                <a:gd name="T0" fmla="*/ 1771 w 2183"/>
                <a:gd name="T1" fmla="*/ 670 h 2291"/>
                <a:gd name="T2" fmla="*/ 1771 w 2183"/>
                <a:gd name="T3" fmla="*/ 670 h 2291"/>
                <a:gd name="T4" fmla="*/ 1663 w 2183"/>
                <a:gd name="T5" fmla="*/ 0 h 2291"/>
                <a:gd name="T6" fmla="*/ 1123 w 2183"/>
                <a:gd name="T7" fmla="*/ 540 h 2291"/>
                <a:gd name="T8" fmla="*/ 799 w 2183"/>
                <a:gd name="T9" fmla="*/ 368 h 2291"/>
                <a:gd name="T10" fmla="*/ 929 w 2183"/>
                <a:gd name="T11" fmla="*/ 648 h 2291"/>
                <a:gd name="T12" fmla="*/ 778 w 2183"/>
                <a:gd name="T13" fmla="*/ 627 h 2291"/>
                <a:gd name="T14" fmla="*/ 1037 w 2183"/>
                <a:gd name="T15" fmla="*/ 1318 h 2291"/>
                <a:gd name="T16" fmla="*/ 821 w 2183"/>
                <a:gd name="T17" fmla="*/ 1253 h 2291"/>
                <a:gd name="T18" fmla="*/ 734 w 2183"/>
                <a:gd name="T19" fmla="*/ 1469 h 2291"/>
                <a:gd name="T20" fmla="*/ 886 w 2183"/>
                <a:gd name="T21" fmla="*/ 1382 h 2291"/>
                <a:gd name="T22" fmla="*/ 1015 w 2183"/>
                <a:gd name="T23" fmla="*/ 1512 h 2291"/>
                <a:gd name="T24" fmla="*/ 778 w 2183"/>
                <a:gd name="T25" fmla="*/ 1966 h 2291"/>
                <a:gd name="T26" fmla="*/ 0 w 2183"/>
                <a:gd name="T27" fmla="*/ 2246 h 2291"/>
                <a:gd name="T28" fmla="*/ 410 w 2183"/>
                <a:gd name="T29" fmla="*/ 2268 h 2291"/>
                <a:gd name="T30" fmla="*/ 626 w 2183"/>
                <a:gd name="T31" fmla="*/ 2246 h 2291"/>
                <a:gd name="T32" fmla="*/ 1339 w 2183"/>
                <a:gd name="T33" fmla="*/ 1577 h 2291"/>
                <a:gd name="T34" fmla="*/ 2182 w 2183"/>
                <a:gd name="T35" fmla="*/ 540 h 2291"/>
                <a:gd name="T36" fmla="*/ 1771 w 2183"/>
                <a:gd name="T37" fmla="*/ 670 h 2291"/>
                <a:gd name="T38" fmla="*/ 1253 w 2183"/>
                <a:gd name="T39" fmla="*/ 1296 h 2291"/>
                <a:gd name="T40" fmla="*/ 1253 w 2183"/>
                <a:gd name="T41" fmla="*/ 1296 h 2291"/>
                <a:gd name="T42" fmla="*/ 1058 w 2183"/>
                <a:gd name="T43" fmla="*/ 1814 h 2291"/>
                <a:gd name="T44" fmla="*/ 864 w 2183"/>
                <a:gd name="T45" fmla="*/ 2031 h 2291"/>
                <a:gd name="T46" fmla="*/ 734 w 2183"/>
                <a:gd name="T47" fmla="*/ 2117 h 2291"/>
                <a:gd name="T48" fmla="*/ 605 w 2183"/>
                <a:gd name="T49" fmla="*/ 2160 h 2291"/>
                <a:gd name="T50" fmla="*/ 734 w 2183"/>
                <a:gd name="T51" fmla="*/ 2117 h 2291"/>
                <a:gd name="T52" fmla="*/ 842 w 2183"/>
                <a:gd name="T53" fmla="*/ 2031 h 2291"/>
                <a:gd name="T54" fmla="*/ 951 w 2183"/>
                <a:gd name="T55" fmla="*/ 1923 h 2291"/>
                <a:gd name="T56" fmla="*/ 1037 w 2183"/>
                <a:gd name="T57" fmla="*/ 1814 h 2291"/>
                <a:gd name="T58" fmla="*/ 1210 w 2183"/>
                <a:gd name="T59" fmla="*/ 1274 h 2291"/>
                <a:gd name="T60" fmla="*/ 1318 w 2183"/>
                <a:gd name="T61" fmla="*/ 713 h 2291"/>
                <a:gd name="T62" fmla="*/ 1425 w 2183"/>
                <a:gd name="T63" fmla="*/ 454 h 2291"/>
                <a:gd name="T64" fmla="*/ 1555 w 2183"/>
                <a:gd name="T65" fmla="*/ 195 h 2291"/>
                <a:gd name="T66" fmla="*/ 1339 w 2183"/>
                <a:gd name="T67" fmla="*/ 735 h 2291"/>
                <a:gd name="T68" fmla="*/ 1253 w 2183"/>
                <a:gd name="T69" fmla="*/ 1296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91">
                  <a:moveTo>
                    <a:pt x="1771" y="670"/>
                  </a:moveTo>
                  <a:lnTo>
                    <a:pt x="1771" y="670"/>
                  </a:lnTo>
                  <a:cubicBezTo>
                    <a:pt x="1944" y="476"/>
                    <a:pt x="1512" y="216"/>
                    <a:pt x="1663" y="0"/>
                  </a:cubicBezTo>
                  <a:cubicBezTo>
                    <a:pt x="1512" y="238"/>
                    <a:pt x="1101" y="151"/>
                    <a:pt x="1123" y="540"/>
                  </a:cubicBezTo>
                  <a:cubicBezTo>
                    <a:pt x="993" y="432"/>
                    <a:pt x="951" y="411"/>
                    <a:pt x="799" y="368"/>
                  </a:cubicBezTo>
                  <a:cubicBezTo>
                    <a:pt x="907" y="540"/>
                    <a:pt x="929" y="648"/>
                    <a:pt x="929" y="648"/>
                  </a:cubicBezTo>
                  <a:cubicBezTo>
                    <a:pt x="864" y="627"/>
                    <a:pt x="778" y="627"/>
                    <a:pt x="778" y="627"/>
                  </a:cubicBezTo>
                  <a:cubicBezTo>
                    <a:pt x="951" y="821"/>
                    <a:pt x="1058" y="1059"/>
                    <a:pt x="1037" y="1318"/>
                  </a:cubicBezTo>
                  <a:cubicBezTo>
                    <a:pt x="993" y="1253"/>
                    <a:pt x="907" y="1209"/>
                    <a:pt x="821" y="1253"/>
                  </a:cubicBezTo>
                  <a:cubicBezTo>
                    <a:pt x="756" y="1296"/>
                    <a:pt x="713" y="1382"/>
                    <a:pt x="734" y="1469"/>
                  </a:cubicBezTo>
                  <a:cubicBezTo>
                    <a:pt x="734" y="1404"/>
                    <a:pt x="821" y="1361"/>
                    <a:pt x="886" y="1382"/>
                  </a:cubicBezTo>
                  <a:cubicBezTo>
                    <a:pt x="951" y="1404"/>
                    <a:pt x="993" y="1447"/>
                    <a:pt x="1015" y="1512"/>
                  </a:cubicBezTo>
                  <a:cubicBezTo>
                    <a:pt x="1080" y="1685"/>
                    <a:pt x="907" y="1858"/>
                    <a:pt x="778" y="1966"/>
                  </a:cubicBezTo>
                  <a:cubicBezTo>
                    <a:pt x="583" y="2160"/>
                    <a:pt x="281" y="2246"/>
                    <a:pt x="0" y="2246"/>
                  </a:cubicBezTo>
                  <a:cubicBezTo>
                    <a:pt x="130" y="2246"/>
                    <a:pt x="259" y="2290"/>
                    <a:pt x="410" y="2268"/>
                  </a:cubicBezTo>
                  <a:cubicBezTo>
                    <a:pt x="475" y="2268"/>
                    <a:pt x="562" y="2268"/>
                    <a:pt x="626" y="2246"/>
                  </a:cubicBezTo>
                  <a:cubicBezTo>
                    <a:pt x="951" y="2160"/>
                    <a:pt x="1188" y="1923"/>
                    <a:pt x="1339" y="1577"/>
                  </a:cubicBezTo>
                  <a:cubicBezTo>
                    <a:pt x="1512" y="1188"/>
                    <a:pt x="1771" y="735"/>
                    <a:pt x="2182" y="540"/>
                  </a:cubicBezTo>
                  <a:cubicBezTo>
                    <a:pt x="2030" y="540"/>
                    <a:pt x="1901" y="605"/>
                    <a:pt x="1771" y="670"/>
                  </a:cubicBezTo>
                  <a:close/>
                  <a:moveTo>
                    <a:pt x="1253" y="1296"/>
                  </a:moveTo>
                  <a:lnTo>
                    <a:pt x="1253" y="1296"/>
                  </a:lnTo>
                  <a:cubicBezTo>
                    <a:pt x="1210" y="1469"/>
                    <a:pt x="1145" y="1664"/>
                    <a:pt x="1058" y="1814"/>
                  </a:cubicBezTo>
                  <a:cubicBezTo>
                    <a:pt x="993" y="1901"/>
                    <a:pt x="929" y="1966"/>
                    <a:pt x="864" y="2031"/>
                  </a:cubicBezTo>
                  <a:cubicBezTo>
                    <a:pt x="821" y="2073"/>
                    <a:pt x="778" y="2096"/>
                    <a:pt x="734" y="2117"/>
                  </a:cubicBezTo>
                  <a:cubicBezTo>
                    <a:pt x="691" y="2138"/>
                    <a:pt x="648" y="2160"/>
                    <a:pt x="605" y="2160"/>
                  </a:cubicBezTo>
                  <a:cubicBezTo>
                    <a:pt x="648" y="2138"/>
                    <a:pt x="691" y="2138"/>
                    <a:pt x="734" y="2117"/>
                  </a:cubicBezTo>
                  <a:cubicBezTo>
                    <a:pt x="778" y="2073"/>
                    <a:pt x="821" y="2052"/>
                    <a:pt x="842" y="2031"/>
                  </a:cubicBezTo>
                  <a:cubicBezTo>
                    <a:pt x="886" y="1987"/>
                    <a:pt x="929" y="1966"/>
                    <a:pt x="951" y="1923"/>
                  </a:cubicBezTo>
                  <a:cubicBezTo>
                    <a:pt x="972" y="1879"/>
                    <a:pt x="1015" y="1858"/>
                    <a:pt x="1037" y="1814"/>
                  </a:cubicBezTo>
                  <a:cubicBezTo>
                    <a:pt x="1123" y="1641"/>
                    <a:pt x="1188" y="1469"/>
                    <a:pt x="1210" y="1274"/>
                  </a:cubicBezTo>
                  <a:cubicBezTo>
                    <a:pt x="1253" y="1102"/>
                    <a:pt x="1274" y="907"/>
                    <a:pt x="1318" y="713"/>
                  </a:cubicBezTo>
                  <a:cubicBezTo>
                    <a:pt x="1339" y="627"/>
                    <a:pt x="1383" y="540"/>
                    <a:pt x="1425" y="454"/>
                  </a:cubicBezTo>
                  <a:cubicBezTo>
                    <a:pt x="1469" y="368"/>
                    <a:pt x="1512" y="281"/>
                    <a:pt x="1555" y="195"/>
                  </a:cubicBezTo>
                  <a:cubicBezTo>
                    <a:pt x="1469" y="368"/>
                    <a:pt x="1383" y="540"/>
                    <a:pt x="1339" y="735"/>
                  </a:cubicBezTo>
                  <a:cubicBezTo>
                    <a:pt x="1296" y="907"/>
                    <a:pt x="1274" y="1102"/>
                    <a:pt x="1253" y="1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5039654" y="879259"/>
              <a:ext cx="456797" cy="341627"/>
            </a:xfrm>
            <a:custGeom>
              <a:avLst/>
              <a:gdLst>
                <a:gd name="T0" fmla="*/ 907 w 1556"/>
                <a:gd name="T1" fmla="*/ 259 h 1166"/>
                <a:gd name="T2" fmla="*/ 907 w 1556"/>
                <a:gd name="T3" fmla="*/ 259 h 1166"/>
                <a:gd name="T4" fmla="*/ 1144 w 1556"/>
                <a:gd name="T5" fmla="*/ 0 h 1166"/>
                <a:gd name="T6" fmla="*/ 0 w 1556"/>
                <a:gd name="T7" fmla="*/ 1165 h 1166"/>
                <a:gd name="T8" fmla="*/ 1555 w 1556"/>
                <a:gd name="T9" fmla="*/ 237 h 1166"/>
                <a:gd name="T10" fmla="*/ 907 w 1556"/>
                <a:gd name="T11" fmla="*/ 259 h 1166"/>
                <a:gd name="T12" fmla="*/ 929 w 1556"/>
                <a:gd name="T13" fmla="*/ 410 h 1166"/>
                <a:gd name="T14" fmla="*/ 929 w 1556"/>
                <a:gd name="T15" fmla="*/ 410 h 1166"/>
                <a:gd name="T16" fmla="*/ 670 w 1556"/>
                <a:gd name="T17" fmla="*/ 518 h 1166"/>
                <a:gd name="T18" fmla="*/ 453 w 1556"/>
                <a:gd name="T19" fmla="*/ 669 h 1166"/>
                <a:gd name="T20" fmla="*/ 259 w 1556"/>
                <a:gd name="T21" fmla="*/ 842 h 1166"/>
                <a:gd name="T22" fmla="*/ 453 w 1556"/>
                <a:gd name="T23" fmla="*/ 647 h 1166"/>
                <a:gd name="T24" fmla="*/ 670 w 1556"/>
                <a:gd name="T25" fmla="*/ 496 h 1166"/>
                <a:gd name="T26" fmla="*/ 907 w 1556"/>
                <a:gd name="T27" fmla="*/ 388 h 1166"/>
                <a:gd name="T28" fmla="*/ 1167 w 1556"/>
                <a:gd name="T29" fmla="*/ 302 h 1166"/>
                <a:gd name="T30" fmla="*/ 929 w 1556"/>
                <a:gd name="T31" fmla="*/ 41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66">
                  <a:moveTo>
                    <a:pt x="907" y="259"/>
                  </a:moveTo>
                  <a:lnTo>
                    <a:pt x="907" y="259"/>
                  </a:lnTo>
                  <a:cubicBezTo>
                    <a:pt x="950" y="194"/>
                    <a:pt x="1144" y="21"/>
                    <a:pt x="1144" y="0"/>
                  </a:cubicBezTo>
                  <a:cubicBezTo>
                    <a:pt x="712" y="64"/>
                    <a:pt x="173" y="820"/>
                    <a:pt x="0" y="1165"/>
                  </a:cubicBezTo>
                  <a:cubicBezTo>
                    <a:pt x="410" y="733"/>
                    <a:pt x="950" y="388"/>
                    <a:pt x="1555" y="237"/>
                  </a:cubicBezTo>
                  <a:cubicBezTo>
                    <a:pt x="1361" y="151"/>
                    <a:pt x="1080" y="172"/>
                    <a:pt x="907" y="259"/>
                  </a:cubicBezTo>
                  <a:close/>
                  <a:moveTo>
                    <a:pt x="929" y="410"/>
                  </a:moveTo>
                  <a:lnTo>
                    <a:pt x="929" y="410"/>
                  </a:lnTo>
                  <a:cubicBezTo>
                    <a:pt x="842" y="431"/>
                    <a:pt x="756" y="474"/>
                    <a:pt x="670" y="518"/>
                  </a:cubicBezTo>
                  <a:cubicBezTo>
                    <a:pt x="605" y="561"/>
                    <a:pt x="540" y="626"/>
                    <a:pt x="453" y="669"/>
                  </a:cubicBezTo>
                  <a:cubicBezTo>
                    <a:pt x="389" y="733"/>
                    <a:pt x="324" y="777"/>
                    <a:pt x="259" y="842"/>
                  </a:cubicBezTo>
                  <a:cubicBezTo>
                    <a:pt x="324" y="777"/>
                    <a:pt x="389" y="712"/>
                    <a:pt x="453" y="647"/>
                  </a:cubicBezTo>
                  <a:cubicBezTo>
                    <a:pt x="518" y="604"/>
                    <a:pt x="583" y="539"/>
                    <a:pt x="670" y="496"/>
                  </a:cubicBezTo>
                  <a:cubicBezTo>
                    <a:pt x="735" y="453"/>
                    <a:pt x="821" y="410"/>
                    <a:pt x="907" y="388"/>
                  </a:cubicBezTo>
                  <a:cubicBezTo>
                    <a:pt x="994" y="345"/>
                    <a:pt x="1080" y="324"/>
                    <a:pt x="1167" y="302"/>
                  </a:cubicBezTo>
                  <a:cubicBezTo>
                    <a:pt x="1080" y="345"/>
                    <a:pt x="994" y="366"/>
                    <a:pt x="929" y="4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4584151" y="1094071"/>
              <a:ext cx="216106" cy="247161"/>
            </a:xfrm>
            <a:custGeom>
              <a:avLst/>
              <a:gdLst>
                <a:gd name="T0" fmla="*/ 0 w 735"/>
                <a:gd name="T1" fmla="*/ 843 h 844"/>
                <a:gd name="T2" fmla="*/ 0 w 735"/>
                <a:gd name="T3" fmla="*/ 843 h 844"/>
                <a:gd name="T4" fmla="*/ 518 w 735"/>
                <a:gd name="T5" fmla="*/ 130 h 844"/>
                <a:gd name="T6" fmla="*/ 0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0" y="843"/>
                  </a:moveTo>
                  <a:lnTo>
                    <a:pt x="0" y="843"/>
                  </a:lnTo>
                  <a:cubicBezTo>
                    <a:pt x="0" y="843"/>
                    <a:pt x="302" y="0"/>
                    <a:pt x="518" y="130"/>
                  </a:cubicBezTo>
                  <a:cubicBezTo>
                    <a:pt x="734" y="282"/>
                    <a:pt x="0" y="843"/>
                    <a:pt x="0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4481923" y="1094070"/>
              <a:ext cx="152696" cy="222575"/>
            </a:xfrm>
            <a:custGeom>
              <a:avLst/>
              <a:gdLst>
                <a:gd name="T0" fmla="*/ 258 w 519"/>
                <a:gd name="T1" fmla="*/ 0 h 758"/>
                <a:gd name="T2" fmla="*/ 258 w 519"/>
                <a:gd name="T3" fmla="*/ 0 h 758"/>
                <a:gd name="T4" fmla="*/ 258 w 519"/>
                <a:gd name="T5" fmla="*/ 757 h 758"/>
                <a:gd name="T6" fmla="*/ 258 w 519"/>
                <a:gd name="T7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8">
                  <a:moveTo>
                    <a:pt x="258" y="0"/>
                  </a:moveTo>
                  <a:lnTo>
                    <a:pt x="258" y="0"/>
                  </a:lnTo>
                  <a:cubicBezTo>
                    <a:pt x="518" y="0"/>
                    <a:pt x="258" y="757"/>
                    <a:pt x="258" y="757"/>
                  </a:cubicBezTo>
                  <a:cubicBezTo>
                    <a:pt x="258" y="757"/>
                    <a:pt x="0" y="0"/>
                    <a:pt x="25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3468687" y="1107010"/>
              <a:ext cx="412799" cy="247161"/>
            </a:xfrm>
            <a:custGeom>
              <a:avLst/>
              <a:gdLst>
                <a:gd name="T0" fmla="*/ 0 w 1405"/>
                <a:gd name="T1" fmla="*/ 367 h 844"/>
                <a:gd name="T2" fmla="*/ 0 w 1405"/>
                <a:gd name="T3" fmla="*/ 367 h 844"/>
                <a:gd name="T4" fmla="*/ 195 w 1405"/>
                <a:gd name="T5" fmla="*/ 583 h 844"/>
                <a:gd name="T6" fmla="*/ 454 w 1405"/>
                <a:gd name="T7" fmla="*/ 561 h 844"/>
                <a:gd name="T8" fmla="*/ 454 w 1405"/>
                <a:gd name="T9" fmla="*/ 691 h 844"/>
                <a:gd name="T10" fmla="*/ 584 w 1405"/>
                <a:gd name="T11" fmla="*/ 713 h 844"/>
                <a:gd name="T12" fmla="*/ 713 w 1405"/>
                <a:gd name="T13" fmla="*/ 626 h 844"/>
                <a:gd name="T14" fmla="*/ 757 w 1405"/>
                <a:gd name="T15" fmla="*/ 799 h 844"/>
                <a:gd name="T16" fmla="*/ 951 w 1405"/>
                <a:gd name="T17" fmla="*/ 820 h 844"/>
                <a:gd name="T18" fmla="*/ 864 w 1405"/>
                <a:gd name="T19" fmla="*/ 388 h 844"/>
                <a:gd name="T20" fmla="*/ 1210 w 1405"/>
                <a:gd name="T21" fmla="*/ 151 h 844"/>
                <a:gd name="T22" fmla="*/ 1404 w 1405"/>
                <a:gd name="T23" fmla="*/ 173 h 844"/>
                <a:gd name="T24" fmla="*/ 1016 w 1405"/>
                <a:gd name="T25" fmla="*/ 21 h 844"/>
                <a:gd name="T26" fmla="*/ 432 w 1405"/>
                <a:gd name="T27" fmla="*/ 194 h 844"/>
                <a:gd name="T28" fmla="*/ 238 w 1405"/>
                <a:gd name="T29" fmla="*/ 346 h 844"/>
                <a:gd name="T30" fmla="*/ 0 w 1405"/>
                <a:gd name="T31" fmla="*/ 367 h 844"/>
                <a:gd name="T32" fmla="*/ 260 w 1405"/>
                <a:gd name="T33" fmla="*/ 475 h 844"/>
                <a:gd name="T34" fmla="*/ 260 w 1405"/>
                <a:gd name="T35" fmla="*/ 475 h 844"/>
                <a:gd name="T36" fmla="*/ 432 w 1405"/>
                <a:gd name="T37" fmla="*/ 367 h 844"/>
                <a:gd name="T38" fmla="*/ 584 w 1405"/>
                <a:gd name="T39" fmla="*/ 238 h 844"/>
                <a:gd name="T40" fmla="*/ 778 w 1405"/>
                <a:gd name="T41" fmla="*/ 129 h 844"/>
                <a:gd name="T42" fmla="*/ 994 w 1405"/>
                <a:gd name="T43" fmla="*/ 129 h 844"/>
                <a:gd name="T44" fmla="*/ 778 w 1405"/>
                <a:gd name="T45" fmla="*/ 151 h 844"/>
                <a:gd name="T46" fmla="*/ 670 w 1405"/>
                <a:gd name="T47" fmla="*/ 194 h 844"/>
                <a:gd name="T48" fmla="*/ 584 w 1405"/>
                <a:gd name="T49" fmla="*/ 302 h 844"/>
                <a:gd name="T50" fmla="*/ 540 w 1405"/>
                <a:gd name="T51" fmla="*/ 497 h 844"/>
                <a:gd name="T52" fmla="*/ 562 w 1405"/>
                <a:gd name="T53" fmla="*/ 302 h 844"/>
                <a:gd name="T54" fmla="*/ 584 w 1405"/>
                <a:gd name="T55" fmla="*/ 259 h 844"/>
                <a:gd name="T56" fmla="*/ 454 w 1405"/>
                <a:gd name="T57" fmla="*/ 388 h 844"/>
                <a:gd name="T58" fmla="*/ 260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0" y="367"/>
                  </a:moveTo>
                  <a:lnTo>
                    <a:pt x="0" y="367"/>
                  </a:lnTo>
                  <a:cubicBezTo>
                    <a:pt x="43" y="475"/>
                    <a:pt x="87" y="561"/>
                    <a:pt x="195" y="583"/>
                  </a:cubicBezTo>
                  <a:cubicBezTo>
                    <a:pt x="281" y="626"/>
                    <a:pt x="390" y="605"/>
                    <a:pt x="454" y="561"/>
                  </a:cubicBezTo>
                  <a:cubicBezTo>
                    <a:pt x="432" y="605"/>
                    <a:pt x="432" y="648"/>
                    <a:pt x="454" y="691"/>
                  </a:cubicBezTo>
                  <a:cubicBezTo>
                    <a:pt x="476" y="734"/>
                    <a:pt x="540" y="734"/>
                    <a:pt x="584" y="713"/>
                  </a:cubicBezTo>
                  <a:cubicBezTo>
                    <a:pt x="627" y="691"/>
                    <a:pt x="670" y="670"/>
                    <a:pt x="713" y="626"/>
                  </a:cubicBezTo>
                  <a:cubicBezTo>
                    <a:pt x="692" y="691"/>
                    <a:pt x="713" y="778"/>
                    <a:pt x="757" y="799"/>
                  </a:cubicBezTo>
                  <a:cubicBezTo>
                    <a:pt x="822" y="843"/>
                    <a:pt x="886" y="843"/>
                    <a:pt x="951" y="820"/>
                  </a:cubicBezTo>
                  <a:cubicBezTo>
                    <a:pt x="843" y="713"/>
                    <a:pt x="822" y="518"/>
                    <a:pt x="864" y="388"/>
                  </a:cubicBezTo>
                  <a:cubicBezTo>
                    <a:pt x="929" y="259"/>
                    <a:pt x="1081" y="151"/>
                    <a:pt x="1210" y="151"/>
                  </a:cubicBezTo>
                  <a:cubicBezTo>
                    <a:pt x="1296" y="151"/>
                    <a:pt x="1361" y="151"/>
                    <a:pt x="1404" y="173"/>
                  </a:cubicBezTo>
                  <a:cubicBezTo>
                    <a:pt x="1296" y="86"/>
                    <a:pt x="1167" y="43"/>
                    <a:pt x="1016" y="21"/>
                  </a:cubicBezTo>
                  <a:cubicBezTo>
                    <a:pt x="799" y="0"/>
                    <a:pt x="584" y="65"/>
                    <a:pt x="432" y="194"/>
                  </a:cubicBezTo>
                  <a:cubicBezTo>
                    <a:pt x="367" y="259"/>
                    <a:pt x="303" y="302"/>
                    <a:pt x="238" y="346"/>
                  </a:cubicBezTo>
                  <a:cubicBezTo>
                    <a:pt x="152" y="388"/>
                    <a:pt x="65" y="411"/>
                    <a:pt x="0" y="367"/>
                  </a:cubicBezTo>
                  <a:close/>
                  <a:moveTo>
                    <a:pt x="260" y="475"/>
                  </a:moveTo>
                  <a:lnTo>
                    <a:pt x="260" y="475"/>
                  </a:lnTo>
                  <a:cubicBezTo>
                    <a:pt x="325" y="453"/>
                    <a:pt x="390" y="411"/>
                    <a:pt x="432" y="367"/>
                  </a:cubicBezTo>
                  <a:cubicBezTo>
                    <a:pt x="497" y="324"/>
                    <a:pt x="540" y="281"/>
                    <a:pt x="584" y="238"/>
                  </a:cubicBezTo>
                  <a:cubicBezTo>
                    <a:pt x="649" y="194"/>
                    <a:pt x="713" y="151"/>
                    <a:pt x="778" y="129"/>
                  </a:cubicBezTo>
                  <a:cubicBezTo>
                    <a:pt x="843" y="108"/>
                    <a:pt x="908" y="108"/>
                    <a:pt x="994" y="129"/>
                  </a:cubicBezTo>
                  <a:cubicBezTo>
                    <a:pt x="908" y="129"/>
                    <a:pt x="843" y="129"/>
                    <a:pt x="778" y="151"/>
                  </a:cubicBezTo>
                  <a:cubicBezTo>
                    <a:pt x="735" y="173"/>
                    <a:pt x="713" y="173"/>
                    <a:pt x="670" y="194"/>
                  </a:cubicBezTo>
                  <a:cubicBezTo>
                    <a:pt x="649" y="238"/>
                    <a:pt x="605" y="281"/>
                    <a:pt x="584" y="302"/>
                  </a:cubicBezTo>
                  <a:cubicBezTo>
                    <a:pt x="562" y="367"/>
                    <a:pt x="540" y="432"/>
                    <a:pt x="540" y="497"/>
                  </a:cubicBezTo>
                  <a:cubicBezTo>
                    <a:pt x="519" y="432"/>
                    <a:pt x="540" y="346"/>
                    <a:pt x="562" y="302"/>
                  </a:cubicBezTo>
                  <a:cubicBezTo>
                    <a:pt x="584" y="281"/>
                    <a:pt x="584" y="281"/>
                    <a:pt x="584" y="259"/>
                  </a:cubicBezTo>
                  <a:cubicBezTo>
                    <a:pt x="540" y="302"/>
                    <a:pt x="497" y="346"/>
                    <a:pt x="454" y="388"/>
                  </a:cubicBezTo>
                  <a:cubicBezTo>
                    <a:pt x="390" y="432"/>
                    <a:pt x="346" y="475"/>
                    <a:pt x="260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3138707" y="993135"/>
              <a:ext cx="938179" cy="399859"/>
            </a:xfrm>
            <a:custGeom>
              <a:avLst/>
              <a:gdLst>
                <a:gd name="T0" fmla="*/ 44 w 3198"/>
                <a:gd name="T1" fmla="*/ 1188 h 1362"/>
                <a:gd name="T2" fmla="*/ 44 w 3198"/>
                <a:gd name="T3" fmla="*/ 1188 h 1362"/>
                <a:gd name="T4" fmla="*/ 87 w 3198"/>
                <a:gd name="T5" fmla="*/ 1296 h 1362"/>
                <a:gd name="T6" fmla="*/ 217 w 3198"/>
                <a:gd name="T7" fmla="*/ 1274 h 1362"/>
                <a:gd name="T8" fmla="*/ 238 w 3198"/>
                <a:gd name="T9" fmla="*/ 1167 h 1362"/>
                <a:gd name="T10" fmla="*/ 626 w 3198"/>
                <a:gd name="T11" fmla="*/ 907 h 1362"/>
                <a:gd name="T12" fmla="*/ 1081 w 3198"/>
                <a:gd name="T13" fmla="*/ 195 h 1362"/>
                <a:gd name="T14" fmla="*/ 1058 w 3198"/>
                <a:gd name="T15" fmla="*/ 345 h 1362"/>
                <a:gd name="T16" fmla="*/ 1253 w 3198"/>
                <a:gd name="T17" fmla="*/ 410 h 1362"/>
                <a:gd name="T18" fmla="*/ 1448 w 3198"/>
                <a:gd name="T19" fmla="*/ 345 h 1362"/>
                <a:gd name="T20" fmla="*/ 1642 w 3198"/>
                <a:gd name="T21" fmla="*/ 303 h 1362"/>
                <a:gd name="T22" fmla="*/ 2074 w 3198"/>
                <a:gd name="T23" fmla="*/ 324 h 1362"/>
                <a:gd name="T24" fmla="*/ 3197 w 3198"/>
                <a:gd name="T25" fmla="*/ 907 h 1362"/>
                <a:gd name="T26" fmla="*/ 1555 w 3198"/>
                <a:gd name="T27" fmla="*/ 43 h 1362"/>
                <a:gd name="T28" fmla="*/ 476 w 3198"/>
                <a:gd name="T29" fmla="*/ 259 h 1362"/>
                <a:gd name="T30" fmla="*/ 44 w 3198"/>
                <a:gd name="T31" fmla="*/ 1188 h 1362"/>
                <a:gd name="T32" fmla="*/ 87 w 3198"/>
                <a:gd name="T33" fmla="*/ 1167 h 1362"/>
                <a:gd name="T34" fmla="*/ 87 w 3198"/>
                <a:gd name="T35" fmla="*/ 1167 h 1362"/>
                <a:gd name="T36" fmla="*/ 130 w 3198"/>
                <a:gd name="T37" fmla="*/ 842 h 1362"/>
                <a:gd name="T38" fmla="*/ 281 w 3198"/>
                <a:gd name="T39" fmla="*/ 540 h 1362"/>
                <a:gd name="T40" fmla="*/ 519 w 3198"/>
                <a:gd name="T41" fmla="*/ 324 h 1362"/>
                <a:gd name="T42" fmla="*/ 799 w 3198"/>
                <a:gd name="T43" fmla="*/ 173 h 1362"/>
                <a:gd name="T44" fmla="*/ 519 w 3198"/>
                <a:gd name="T45" fmla="*/ 345 h 1362"/>
                <a:gd name="T46" fmla="*/ 303 w 3198"/>
                <a:gd name="T47" fmla="*/ 562 h 1362"/>
                <a:gd name="T48" fmla="*/ 152 w 3198"/>
                <a:gd name="T49" fmla="*/ 842 h 1362"/>
                <a:gd name="T50" fmla="*/ 87 w 3198"/>
                <a:gd name="T51" fmla="*/ 1167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62">
                  <a:moveTo>
                    <a:pt x="44" y="1188"/>
                  </a:moveTo>
                  <a:lnTo>
                    <a:pt x="44" y="1188"/>
                  </a:lnTo>
                  <a:cubicBezTo>
                    <a:pt x="44" y="1232"/>
                    <a:pt x="65" y="1253"/>
                    <a:pt x="87" y="1296"/>
                  </a:cubicBezTo>
                  <a:cubicBezTo>
                    <a:pt x="108" y="1339"/>
                    <a:pt x="173" y="1318"/>
                    <a:pt x="217" y="1274"/>
                  </a:cubicBezTo>
                  <a:cubicBezTo>
                    <a:pt x="217" y="1232"/>
                    <a:pt x="217" y="1188"/>
                    <a:pt x="238" y="1167"/>
                  </a:cubicBezTo>
                  <a:cubicBezTo>
                    <a:pt x="346" y="1361"/>
                    <a:pt x="562" y="1188"/>
                    <a:pt x="626" y="907"/>
                  </a:cubicBezTo>
                  <a:cubicBezTo>
                    <a:pt x="691" y="627"/>
                    <a:pt x="821" y="368"/>
                    <a:pt x="1081" y="195"/>
                  </a:cubicBezTo>
                  <a:cubicBezTo>
                    <a:pt x="1016" y="216"/>
                    <a:pt x="1016" y="303"/>
                    <a:pt x="1058" y="345"/>
                  </a:cubicBezTo>
                  <a:cubicBezTo>
                    <a:pt x="1102" y="389"/>
                    <a:pt x="1188" y="410"/>
                    <a:pt x="1253" y="410"/>
                  </a:cubicBezTo>
                  <a:cubicBezTo>
                    <a:pt x="1318" y="389"/>
                    <a:pt x="1383" y="368"/>
                    <a:pt x="1448" y="345"/>
                  </a:cubicBezTo>
                  <a:cubicBezTo>
                    <a:pt x="1513" y="324"/>
                    <a:pt x="1577" y="303"/>
                    <a:pt x="1642" y="303"/>
                  </a:cubicBezTo>
                  <a:cubicBezTo>
                    <a:pt x="1772" y="281"/>
                    <a:pt x="1922" y="303"/>
                    <a:pt x="2074" y="324"/>
                  </a:cubicBezTo>
                  <a:cubicBezTo>
                    <a:pt x="2484" y="368"/>
                    <a:pt x="2938" y="583"/>
                    <a:pt x="3197" y="907"/>
                  </a:cubicBezTo>
                  <a:cubicBezTo>
                    <a:pt x="2786" y="389"/>
                    <a:pt x="2225" y="108"/>
                    <a:pt x="1555" y="43"/>
                  </a:cubicBezTo>
                  <a:cubicBezTo>
                    <a:pt x="1166" y="0"/>
                    <a:pt x="778" y="43"/>
                    <a:pt x="476" y="259"/>
                  </a:cubicBezTo>
                  <a:cubicBezTo>
                    <a:pt x="152" y="475"/>
                    <a:pt x="0" y="821"/>
                    <a:pt x="44" y="1188"/>
                  </a:cubicBezTo>
                  <a:close/>
                  <a:moveTo>
                    <a:pt x="87" y="1167"/>
                  </a:moveTo>
                  <a:lnTo>
                    <a:pt x="87" y="1167"/>
                  </a:lnTo>
                  <a:cubicBezTo>
                    <a:pt x="87" y="1059"/>
                    <a:pt x="108" y="950"/>
                    <a:pt x="130" y="842"/>
                  </a:cubicBezTo>
                  <a:cubicBezTo>
                    <a:pt x="152" y="735"/>
                    <a:pt x="217" y="627"/>
                    <a:pt x="281" y="540"/>
                  </a:cubicBezTo>
                  <a:cubicBezTo>
                    <a:pt x="346" y="454"/>
                    <a:pt x="432" y="389"/>
                    <a:pt x="519" y="324"/>
                  </a:cubicBezTo>
                  <a:cubicBezTo>
                    <a:pt x="605" y="259"/>
                    <a:pt x="691" y="195"/>
                    <a:pt x="799" y="173"/>
                  </a:cubicBezTo>
                  <a:cubicBezTo>
                    <a:pt x="713" y="216"/>
                    <a:pt x="605" y="259"/>
                    <a:pt x="519" y="345"/>
                  </a:cubicBezTo>
                  <a:cubicBezTo>
                    <a:pt x="432" y="410"/>
                    <a:pt x="367" y="475"/>
                    <a:pt x="303" y="562"/>
                  </a:cubicBezTo>
                  <a:cubicBezTo>
                    <a:pt x="238" y="648"/>
                    <a:pt x="173" y="756"/>
                    <a:pt x="152" y="842"/>
                  </a:cubicBezTo>
                  <a:cubicBezTo>
                    <a:pt x="130" y="950"/>
                    <a:pt x="108" y="1059"/>
                    <a:pt x="87" y="1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3125767" y="929727"/>
              <a:ext cx="393389" cy="190224"/>
            </a:xfrm>
            <a:custGeom>
              <a:avLst/>
              <a:gdLst>
                <a:gd name="T0" fmla="*/ 1339 w 1340"/>
                <a:gd name="T1" fmla="*/ 194 h 649"/>
                <a:gd name="T2" fmla="*/ 1339 w 1340"/>
                <a:gd name="T3" fmla="*/ 194 h 649"/>
                <a:gd name="T4" fmla="*/ 540 w 1340"/>
                <a:gd name="T5" fmla="*/ 216 h 649"/>
                <a:gd name="T6" fmla="*/ 410 w 1340"/>
                <a:gd name="T7" fmla="*/ 238 h 649"/>
                <a:gd name="T8" fmla="*/ 260 w 1340"/>
                <a:gd name="T9" fmla="*/ 216 h 649"/>
                <a:gd name="T10" fmla="*/ 216 w 1340"/>
                <a:gd name="T11" fmla="*/ 87 h 649"/>
                <a:gd name="T12" fmla="*/ 324 w 1340"/>
                <a:gd name="T13" fmla="*/ 43 h 649"/>
                <a:gd name="T14" fmla="*/ 87 w 1340"/>
                <a:gd name="T15" fmla="*/ 65 h 649"/>
                <a:gd name="T16" fmla="*/ 43 w 1340"/>
                <a:gd name="T17" fmla="*/ 302 h 649"/>
                <a:gd name="T18" fmla="*/ 260 w 1340"/>
                <a:gd name="T19" fmla="*/ 432 h 649"/>
                <a:gd name="T20" fmla="*/ 195 w 1340"/>
                <a:gd name="T21" fmla="*/ 497 h 649"/>
                <a:gd name="T22" fmla="*/ 410 w 1340"/>
                <a:gd name="T23" fmla="*/ 454 h 649"/>
                <a:gd name="T24" fmla="*/ 1339 w 1340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194"/>
                  </a:moveTo>
                  <a:lnTo>
                    <a:pt x="1339" y="194"/>
                  </a:lnTo>
                  <a:cubicBezTo>
                    <a:pt x="1080" y="130"/>
                    <a:pt x="799" y="130"/>
                    <a:pt x="540" y="216"/>
                  </a:cubicBezTo>
                  <a:cubicBezTo>
                    <a:pt x="497" y="216"/>
                    <a:pt x="454" y="238"/>
                    <a:pt x="410" y="238"/>
                  </a:cubicBezTo>
                  <a:cubicBezTo>
                    <a:pt x="367" y="259"/>
                    <a:pt x="302" y="238"/>
                    <a:pt x="260" y="216"/>
                  </a:cubicBezTo>
                  <a:cubicBezTo>
                    <a:pt x="238" y="194"/>
                    <a:pt x="195" y="152"/>
                    <a:pt x="216" y="87"/>
                  </a:cubicBezTo>
                  <a:cubicBezTo>
                    <a:pt x="238" y="43"/>
                    <a:pt x="281" y="22"/>
                    <a:pt x="324" y="43"/>
                  </a:cubicBezTo>
                  <a:cubicBezTo>
                    <a:pt x="260" y="0"/>
                    <a:pt x="151" y="0"/>
                    <a:pt x="87" y="65"/>
                  </a:cubicBezTo>
                  <a:cubicBezTo>
                    <a:pt x="22" y="130"/>
                    <a:pt x="0" y="216"/>
                    <a:pt x="43" y="302"/>
                  </a:cubicBezTo>
                  <a:cubicBezTo>
                    <a:pt x="87" y="389"/>
                    <a:pt x="173" y="432"/>
                    <a:pt x="260" y="432"/>
                  </a:cubicBezTo>
                  <a:cubicBezTo>
                    <a:pt x="238" y="432"/>
                    <a:pt x="195" y="454"/>
                    <a:pt x="195" y="497"/>
                  </a:cubicBezTo>
                  <a:cubicBezTo>
                    <a:pt x="130" y="648"/>
                    <a:pt x="389" y="475"/>
                    <a:pt x="410" y="454"/>
                  </a:cubicBezTo>
                  <a:cubicBezTo>
                    <a:pt x="648" y="302"/>
                    <a:pt x="1059" y="130"/>
                    <a:pt x="1339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3873722" y="739503"/>
              <a:ext cx="647021" cy="672901"/>
            </a:xfrm>
            <a:custGeom>
              <a:avLst/>
              <a:gdLst>
                <a:gd name="T0" fmla="*/ 0 w 2204"/>
                <a:gd name="T1" fmla="*/ 540 h 2291"/>
                <a:gd name="T2" fmla="*/ 0 w 2204"/>
                <a:gd name="T3" fmla="*/ 540 h 2291"/>
                <a:gd name="T4" fmla="*/ 864 w 2204"/>
                <a:gd name="T5" fmla="*/ 1577 h 2291"/>
                <a:gd name="T6" fmla="*/ 1576 w 2204"/>
                <a:gd name="T7" fmla="*/ 2246 h 2291"/>
                <a:gd name="T8" fmla="*/ 1793 w 2204"/>
                <a:gd name="T9" fmla="*/ 2268 h 2291"/>
                <a:gd name="T10" fmla="*/ 2203 w 2204"/>
                <a:gd name="T11" fmla="*/ 2246 h 2291"/>
                <a:gd name="T12" fmla="*/ 1403 w 2204"/>
                <a:gd name="T13" fmla="*/ 1966 h 2291"/>
                <a:gd name="T14" fmla="*/ 1188 w 2204"/>
                <a:gd name="T15" fmla="*/ 1512 h 2291"/>
                <a:gd name="T16" fmla="*/ 1317 w 2204"/>
                <a:gd name="T17" fmla="*/ 1382 h 2291"/>
                <a:gd name="T18" fmla="*/ 1468 w 2204"/>
                <a:gd name="T19" fmla="*/ 1469 h 2291"/>
                <a:gd name="T20" fmla="*/ 1361 w 2204"/>
                <a:gd name="T21" fmla="*/ 1253 h 2291"/>
                <a:gd name="T22" fmla="*/ 1144 w 2204"/>
                <a:gd name="T23" fmla="*/ 1318 h 2291"/>
                <a:gd name="T24" fmla="*/ 1403 w 2204"/>
                <a:gd name="T25" fmla="*/ 627 h 2291"/>
                <a:gd name="T26" fmla="*/ 1274 w 2204"/>
                <a:gd name="T27" fmla="*/ 648 h 2291"/>
                <a:gd name="T28" fmla="*/ 1403 w 2204"/>
                <a:gd name="T29" fmla="*/ 368 h 2291"/>
                <a:gd name="T30" fmla="*/ 1080 w 2204"/>
                <a:gd name="T31" fmla="*/ 540 h 2291"/>
                <a:gd name="T32" fmla="*/ 518 w 2204"/>
                <a:gd name="T33" fmla="*/ 0 h 2291"/>
                <a:gd name="T34" fmla="*/ 432 w 2204"/>
                <a:gd name="T35" fmla="*/ 670 h 2291"/>
                <a:gd name="T36" fmla="*/ 0 w 2204"/>
                <a:gd name="T37" fmla="*/ 540 h 2291"/>
                <a:gd name="T38" fmla="*/ 842 w 2204"/>
                <a:gd name="T39" fmla="*/ 735 h 2291"/>
                <a:gd name="T40" fmla="*/ 842 w 2204"/>
                <a:gd name="T41" fmla="*/ 735 h 2291"/>
                <a:gd name="T42" fmla="*/ 648 w 2204"/>
                <a:gd name="T43" fmla="*/ 195 h 2291"/>
                <a:gd name="T44" fmla="*/ 777 w 2204"/>
                <a:gd name="T45" fmla="*/ 454 h 2291"/>
                <a:gd name="T46" fmla="*/ 864 w 2204"/>
                <a:gd name="T47" fmla="*/ 713 h 2291"/>
                <a:gd name="T48" fmla="*/ 971 w 2204"/>
                <a:gd name="T49" fmla="*/ 1274 h 2291"/>
                <a:gd name="T50" fmla="*/ 1166 w 2204"/>
                <a:gd name="T51" fmla="*/ 1814 h 2291"/>
                <a:gd name="T52" fmla="*/ 1253 w 2204"/>
                <a:gd name="T53" fmla="*/ 1923 h 2291"/>
                <a:gd name="T54" fmla="*/ 1339 w 2204"/>
                <a:gd name="T55" fmla="*/ 2031 h 2291"/>
                <a:gd name="T56" fmla="*/ 1468 w 2204"/>
                <a:gd name="T57" fmla="*/ 2117 h 2291"/>
                <a:gd name="T58" fmla="*/ 1598 w 2204"/>
                <a:gd name="T59" fmla="*/ 2160 h 2291"/>
                <a:gd name="T60" fmla="*/ 1447 w 2204"/>
                <a:gd name="T61" fmla="*/ 2117 h 2291"/>
                <a:gd name="T62" fmla="*/ 1339 w 2204"/>
                <a:gd name="T63" fmla="*/ 2031 h 2291"/>
                <a:gd name="T64" fmla="*/ 1144 w 2204"/>
                <a:gd name="T65" fmla="*/ 1814 h 2291"/>
                <a:gd name="T66" fmla="*/ 950 w 2204"/>
                <a:gd name="T67" fmla="*/ 1296 h 2291"/>
                <a:gd name="T68" fmla="*/ 842 w 2204"/>
                <a:gd name="T69" fmla="*/ 735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91">
                  <a:moveTo>
                    <a:pt x="0" y="540"/>
                  </a:moveTo>
                  <a:lnTo>
                    <a:pt x="0" y="540"/>
                  </a:lnTo>
                  <a:cubicBezTo>
                    <a:pt x="410" y="735"/>
                    <a:pt x="669" y="1188"/>
                    <a:pt x="864" y="1577"/>
                  </a:cubicBezTo>
                  <a:cubicBezTo>
                    <a:pt x="1015" y="1923"/>
                    <a:pt x="1253" y="2160"/>
                    <a:pt x="1576" y="2246"/>
                  </a:cubicBezTo>
                  <a:cubicBezTo>
                    <a:pt x="1641" y="2268"/>
                    <a:pt x="1728" y="2268"/>
                    <a:pt x="1793" y="2268"/>
                  </a:cubicBezTo>
                  <a:cubicBezTo>
                    <a:pt x="1944" y="2290"/>
                    <a:pt x="2073" y="2246"/>
                    <a:pt x="2203" y="2246"/>
                  </a:cubicBezTo>
                  <a:cubicBezTo>
                    <a:pt x="1922" y="2246"/>
                    <a:pt x="1620" y="2160"/>
                    <a:pt x="1403" y="1966"/>
                  </a:cubicBezTo>
                  <a:cubicBezTo>
                    <a:pt x="1296" y="1858"/>
                    <a:pt x="1123" y="1685"/>
                    <a:pt x="1188" y="1512"/>
                  </a:cubicBezTo>
                  <a:cubicBezTo>
                    <a:pt x="1209" y="1447"/>
                    <a:pt x="1253" y="1404"/>
                    <a:pt x="1317" y="1382"/>
                  </a:cubicBezTo>
                  <a:cubicBezTo>
                    <a:pt x="1382" y="1361"/>
                    <a:pt x="1447" y="1404"/>
                    <a:pt x="1468" y="1469"/>
                  </a:cubicBezTo>
                  <a:cubicBezTo>
                    <a:pt x="1490" y="1382"/>
                    <a:pt x="1447" y="1296"/>
                    <a:pt x="1361" y="1253"/>
                  </a:cubicBezTo>
                  <a:cubicBezTo>
                    <a:pt x="1296" y="1209"/>
                    <a:pt x="1209" y="1253"/>
                    <a:pt x="1144" y="1318"/>
                  </a:cubicBezTo>
                  <a:cubicBezTo>
                    <a:pt x="1144" y="1059"/>
                    <a:pt x="1253" y="821"/>
                    <a:pt x="1403" y="627"/>
                  </a:cubicBezTo>
                  <a:cubicBezTo>
                    <a:pt x="1403" y="627"/>
                    <a:pt x="1339" y="627"/>
                    <a:pt x="1274" y="648"/>
                  </a:cubicBezTo>
                  <a:cubicBezTo>
                    <a:pt x="1274" y="648"/>
                    <a:pt x="1296" y="540"/>
                    <a:pt x="1403" y="368"/>
                  </a:cubicBezTo>
                  <a:cubicBezTo>
                    <a:pt x="1253" y="411"/>
                    <a:pt x="1209" y="432"/>
                    <a:pt x="1080" y="540"/>
                  </a:cubicBezTo>
                  <a:cubicBezTo>
                    <a:pt x="1101" y="151"/>
                    <a:pt x="691" y="238"/>
                    <a:pt x="518" y="0"/>
                  </a:cubicBezTo>
                  <a:cubicBezTo>
                    <a:pt x="669" y="216"/>
                    <a:pt x="259" y="476"/>
                    <a:pt x="432" y="670"/>
                  </a:cubicBezTo>
                  <a:cubicBezTo>
                    <a:pt x="302" y="605"/>
                    <a:pt x="151" y="540"/>
                    <a:pt x="0" y="540"/>
                  </a:cubicBezTo>
                  <a:close/>
                  <a:moveTo>
                    <a:pt x="842" y="735"/>
                  </a:moveTo>
                  <a:lnTo>
                    <a:pt x="842" y="735"/>
                  </a:lnTo>
                  <a:cubicBezTo>
                    <a:pt x="799" y="540"/>
                    <a:pt x="734" y="368"/>
                    <a:pt x="648" y="195"/>
                  </a:cubicBezTo>
                  <a:cubicBezTo>
                    <a:pt x="691" y="281"/>
                    <a:pt x="734" y="368"/>
                    <a:pt x="777" y="454"/>
                  </a:cubicBezTo>
                  <a:cubicBezTo>
                    <a:pt x="821" y="540"/>
                    <a:pt x="842" y="627"/>
                    <a:pt x="864" y="713"/>
                  </a:cubicBezTo>
                  <a:cubicBezTo>
                    <a:pt x="907" y="907"/>
                    <a:pt x="929" y="1102"/>
                    <a:pt x="971" y="1274"/>
                  </a:cubicBezTo>
                  <a:cubicBezTo>
                    <a:pt x="1015" y="1469"/>
                    <a:pt x="1058" y="1641"/>
                    <a:pt x="1166" y="1814"/>
                  </a:cubicBezTo>
                  <a:cubicBezTo>
                    <a:pt x="1188" y="1858"/>
                    <a:pt x="1209" y="1879"/>
                    <a:pt x="1253" y="1923"/>
                  </a:cubicBezTo>
                  <a:cubicBezTo>
                    <a:pt x="1274" y="1966"/>
                    <a:pt x="1317" y="1987"/>
                    <a:pt x="1339" y="2031"/>
                  </a:cubicBezTo>
                  <a:cubicBezTo>
                    <a:pt x="1382" y="2052"/>
                    <a:pt x="1426" y="2073"/>
                    <a:pt x="1468" y="2117"/>
                  </a:cubicBezTo>
                  <a:cubicBezTo>
                    <a:pt x="1490" y="2138"/>
                    <a:pt x="1533" y="2138"/>
                    <a:pt x="1598" y="2160"/>
                  </a:cubicBezTo>
                  <a:cubicBezTo>
                    <a:pt x="1533" y="2160"/>
                    <a:pt x="1490" y="2138"/>
                    <a:pt x="1447" y="2117"/>
                  </a:cubicBezTo>
                  <a:cubicBezTo>
                    <a:pt x="1403" y="2096"/>
                    <a:pt x="1382" y="2073"/>
                    <a:pt x="1339" y="2031"/>
                  </a:cubicBezTo>
                  <a:cubicBezTo>
                    <a:pt x="1253" y="1966"/>
                    <a:pt x="1188" y="1901"/>
                    <a:pt x="1144" y="1814"/>
                  </a:cubicBezTo>
                  <a:cubicBezTo>
                    <a:pt x="1036" y="1664"/>
                    <a:pt x="994" y="1469"/>
                    <a:pt x="950" y="1296"/>
                  </a:cubicBezTo>
                  <a:cubicBezTo>
                    <a:pt x="907" y="1102"/>
                    <a:pt x="885" y="907"/>
                    <a:pt x="842" y="7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3620090" y="879259"/>
              <a:ext cx="450327" cy="341627"/>
            </a:xfrm>
            <a:custGeom>
              <a:avLst/>
              <a:gdLst>
                <a:gd name="T0" fmla="*/ 0 w 1534"/>
                <a:gd name="T1" fmla="*/ 237 h 1166"/>
                <a:gd name="T2" fmla="*/ 0 w 1534"/>
                <a:gd name="T3" fmla="*/ 237 h 1166"/>
                <a:gd name="T4" fmla="*/ 1533 w 1534"/>
                <a:gd name="T5" fmla="*/ 1165 h 1166"/>
                <a:gd name="T6" fmla="*/ 389 w 1534"/>
                <a:gd name="T7" fmla="*/ 0 h 1166"/>
                <a:gd name="T8" fmla="*/ 648 w 1534"/>
                <a:gd name="T9" fmla="*/ 259 h 1166"/>
                <a:gd name="T10" fmla="*/ 0 w 1534"/>
                <a:gd name="T11" fmla="*/ 237 h 1166"/>
                <a:gd name="T12" fmla="*/ 367 w 1534"/>
                <a:gd name="T13" fmla="*/ 302 h 1166"/>
                <a:gd name="T14" fmla="*/ 367 w 1534"/>
                <a:gd name="T15" fmla="*/ 302 h 1166"/>
                <a:gd name="T16" fmla="*/ 626 w 1534"/>
                <a:gd name="T17" fmla="*/ 388 h 1166"/>
                <a:gd name="T18" fmla="*/ 885 w 1534"/>
                <a:gd name="T19" fmla="*/ 496 h 1166"/>
                <a:gd name="T20" fmla="*/ 1101 w 1534"/>
                <a:gd name="T21" fmla="*/ 647 h 1166"/>
                <a:gd name="T22" fmla="*/ 1274 w 1534"/>
                <a:gd name="T23" fmla="*/ 842 h 1166"/>
                <a:gd name="T24" fmla="*/ 1080 w 1534"/>
                <a:gd name="T25" fmla="*/ 669 h 1166"/>
                <a:gd name="T26" fmla="*/ 864 w 1534"/>
                <a:gd name="T27" fmla="*/ 518 h 1166"/>
                <a:gd name="T28" fmla="*/ 626 w 1534"/>
                <a:gd name="T29" fmla="*/ 410 h 1166"/>
                <a:gd name="T30" fmla="*/ 367 w 1534"/>
                <a:gd name="T31" fmla="*/ 302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66">
                  <a:moveTo>
                    <a:pt x="0" y="237"/>
                  </a:moveTo>
                  <a:lnTo>
                    <a:pt x="0" y="237"/>
                  </a:lnTo>
                  <a:cubicBezTo>
                    <a:pt x="583" y="388"/>
                    <a:pt x="1123" y="733"/>
                    <a:pt x="1533" y="1165"/>
                  </a:cubicBezTo>
                  <a:cubicBezTo>
                    <a:pt x="1361" y="820"/>
                    <a:pt x="821" y="64"/>
                    <a:pt x="389" y="0"/>
                  </a:cubicBezTo>
                  <a:cubicBezTo>
                    <a:pt x="410" y="21"/>
                    <a:pt x="605" y="194"/>
                    <a:pt x="648" y="259"/>
                  </a:cubicBezTo>
                  <a:cubicBezTo>
                    <a:pt x="475" y="172"/>
                    <a:pt x="194" y="151"/>
                    <a:pt x="0" y="237"/>
                  </a:cubicBezTo>
                  <a:close/>
                  <a:moveTo>
                    <a:pt x="367" y="302"/>
                  </a:moveTo>
                  <a:lnTo>
                    <a:pt x="367" y="302"/>
                  </a:lnTo>
                  <a:cubicBezTo>
                    <a:pt x="453" y="324"/>
                    <a:pt x="562" y="345"/>
                    <a:pt x="626" y="388"/>
                  </a:cubicBezTo>
                  <a:cubicBezTo>
                    <a:pt x="712" y="410"/>
                    <a:pt x="799" y="453"/>
                    <a:pt x="885" y="496"/>
                  </a:cubicBezTo>
                  <a:cubicBezTo>
                    <a:pt x="950" y="539"/>
                    <a:pt x="1037" y="604"/>
                    <a:pt x="1101" y="647"/>
                  </a:cubicBezTo>
                  <a:cubicBezTo>
                    <a:pt x="1166" y="712"/>
                    <a:pt x="1231" y="777"/>
                    <a:pt x="1274" y="842"/>
                  </a:cubicBezTo>
                  <a:cubicBezTo>
                    <a:pt x="1209" y="777"/>
                    <a:pt x="1144" y="733"/>
                    <a:pt x="1080" y="669"/>
                  </a:cubicBezTo>
                  <a:cubicBezTo>
                    <a:pt x="1015" y="626"/>
                    <a:pt x="950" y="561"/>
                    <a:pt x="864" y="518"/>
                  </a:cubicBezTo>
                  <a:cubicBezTo>
                    <a:pt x="799" y="474"/>
                    <a:pt x="712" y="431"/>
                    <a:pt x="626" y="410"/>
                  </a:cubicBezTo>
                  <a:cubicBezTo>
                    <a:pt x="540" y="366"/>
                    <a:pt x="453" y="345"/>
                    <a:pt x="367" y="3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4317578" y="1094071"/>
              <a:ext cx="216106" cy="247161"/>
            </a:xfrm>
            <a:custGeom>
              <a:avLst/>
              <a:gdLst>
                <a:gd name="T0" fmla="*/ 734 w 735"/>
                <a:gd name="T1" fmla="*/ 843 h 844"/>
                <a:gd name="T2" fmla="*/ 734 w 735"/>
                <a:gd name="T3" fmla="*/ 843 h 844"/>
                <a:gd name="T4" fmla="*/ 216 w 735"/>
                <a:gd name="T5" fmla="*/ 130 h 844"/>
                <a:gd name="T6" fmla="*/ 734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734" y="843"/>
                  </a:moveTo>
                  <a:lnTo>
                    <a:pt x="734" y="843"/>
                  </a:lnTo>
                  <a:cubicBezTo>
                    <a:pt x="734" y="843"/>
                    <a:pt x="432" y="0"/>
                    <a:pt x="216" y="130"/>
                  </a:cubicBezTo>
                  <a:cubicBezTo>
                    <a:pt x="0" y="282"/>
                    <a:pt x="734" y="843"/>
                    <a:pt x="734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</p:grpSp>
      <p:sp>
        <p:nvSpPr>
          <p:cNvPr id="32" name="Freeform 31"/>
          <p:cNvSpPr>
            <a:spLocks noChangeArrowheads="1"/>
          </p:cNvSpPr>
          <p:nvPr userDrawn="1"/>
        </p:nvSpPr>
        <p:spPr bwMode="auto">
          <a:xfrm flipH="1">
            <a:off x="6736966" y="289224"/>
            <a:ext cx="2066544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0"/>
          </a:p>
        </p:txBody>
      </p:sp>
      <p:sp>
        <p:nvSpPr>
          <p:cNvPr id="33" name="Freeform 32"/>
          <p:cNvSpPr>
            <a:spLocks noChangeArrowheads="1"/>
          </p:cNvSpPr>
          <p:nvPr userDrawn="1"/>
        </p:nvSpPr>
        <p:spPr bwMode="auto">
          <a:xfrm>
            <a:off x="374903" y="289224"/>
            <a:ext cx="2063073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194624" y="1390708"/>
            <a:ext cx="2753274" cy="15618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959326" y="4704412"/>
            <a:ext cx="1197890" cy="278102"/>
            <a:chOff x="3125767" y="3541103"/>
            <a:chExt cx="2865008" cy="665138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3468687" y="3591571"/>
              <a:ext cx="412799" cy="247161"/>
            </a:xfrm>
            <a:custGeom>
              <a:avLst/>
              <a:gdLst>
                <a:gd name="T0" fmla="*/ 238 w 1405"/>
                <a:gd name="T1" fmla="*/ 497 h 844"/>
                <a:gd name="T2" fmla="*/ 238 w 1405"/>
                <a:gd name="T3" fmla="*/ 497 h 844"/>
                <a:gd name="T4" fmla="*/ 432 w 1405"/>
                <a:gd name="T5" fmla="*/ 648 h 844"/>
                <a:gd name="T6" fmla="*/ 1016 w 1405"/>
                <a:gd name="T7" fmla="*/ 821 h 844"/>
                <a:gd name="T8" fmla="*/ 1404 w 1405"/>
                <a:gd name="T9" fmla="*/ 692 h 844"/>
                <a:gd name="T10" fmla="*/ 1210 w 1405"/>
                <a:gd name="T11" fmla="*/ 713 h 844"/>
                <a:gd name="T12" fmla="*/ 864 w 1405"/>
                <a:gd name="T13" fmla="*/ 475 h 844"/>
                <a:gd name="T14" fmla="*/ 951 w 1405"/>
                <a:gd name="T15" fmla="*/ 43 h 844"/>
                <a:gd name="T16" fmla="*/ 757 w 1405"/>
                <a:gd name="T17" fmla="*/ 43 h 844"/>
                <a:gd name="T18" fmla="*/ 713 w 1405"/>
                <a:gd name="T19" fmla="*/ 216 h 844"/>
                <a:gd name="T20" fmla="*/ 584 w 1405"/>
                <a:gd name="T21" fmla="*/ 130 h 844"/>
                <a:gd name="T22" fmla="*/ 454 w 1405"/>
                <a:gd name="T23" fmla="*/ 173 h 844"/>
                <a:gd name="T24" fmla="*/ 454 w 1405"/>
                <a:gd name="T25" fmla="*/ 281 h 844"/>
                <a:gd name="T26" fmla="*/ 195 w 1405"/>
                <a:gd name="T27" fmla="*/ 260 h 844"/>
                <a:gd name="T28" fmla="*/ 0 w 1405"/>
                <a:gd name="T29" fmla="*/ 475 h 844"/>
                <a:gd name="T30" fmla="*/ 238 w 1405"/>
                <a:gd name="T31" fmla="*/ 497 h 844"/>
                <a:gd name="T32" fmla="*/ 454 w 1405"/>
                <a:gd name="T33" fmla="*/ 475 h 844"/>
                <a:gd name="T34" fmla="*/ 454 w 1405"/>
                <a:gd name="T35" fmla="*/ 475 h 844"/>
                <a:gd name="T36" fmla="*/ 584 w 1405"/>
                <a:gd name="T37" fmla="*/ 584 h 844"/>
                <a:gd name="T38" fmla="*/ 562 w 1405"/>
                <a:gd name="T39" fmla="*/ 562 h 844"/>
                <a:gd name="T40" fmla="*/ 540 w 1405"/>
                <a:gd name="T41" fmla="*/ 367 h 844"/>
                <a:gd name="T42" fmla="*/ 584 w 1405"/>
                <a:gd name="T43" fmla="*/ 540 h 844"/>
                <a:gd name="T44" fmla="*/ 670 w 1405"/>
                <a:gd name="T45" fmla="*/ 648 h 844"/>
                <a:gd name="T46" fmla="*/ 778 w 1405"/>
                <a:gd name="T47" fmla="*/ 713 h 844"/>
                <a:gd name="T48" fmla="*/ 994 w 1405"/>
                <a:gd name="T49" fmla="*/ 734 h 844"/>
                <a:gd name="T50" fmla="*/ 778 w 1405"/>
                <a:gd name="T51" fmla="*/ 713 h 844"/>
                <a:gd name="T52" fmla="*/ 584 w 1405"/>
                <a:gd name="T53" fmla="*/ 627 h 844"/>
                <a:gd name="T54" fmla="*/ 432 w 1405"/>
                <a:gd name="T55" fmla="*/ 497 h 844"/>
                <a:gd name="T56" fmla="*/ 260 w 1405"/>
                <a:gd name="T57" fmla="*/ 367 h 844"/>
                <a:gd name="T58" fmla="*/ 454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238" y="497"/>
                  </a:moveTo>
                  <a:lnTo>
                    <a:pt x="238" y="497"/>
                  </a:lnTo>
                  <a:cubicBezTo>
                    <a:pt x="303" y="540"/>
                    <a:pt x="367" y="605"/>
                    <a:pt x="432" y="648"/>
                  </a:cubicBezTo>
                  <a:cubicBezTo>
                    <a:pt x="584" y="778"/>
                    <a:pt x="799" y="843"/>
                    <a:pt x="1016" y="821"/>
                  </a:cubicBezTo>
                  <a:cubicBezTo>
                    <a:pt x="1167" y="821"/>
                    <a:pt x="1296" y="778"/>
                    <a:pt x="1404" y="692"/>
                  </a:cubicBezTo>
                  <a:cubicBezTo>
                    <a:pt x="1361" y="713"/>
                    <a:pt x="1296" y="713"/>
                    <a:pt x="1210" y="713"/>
                  </a:cubicBezTo>
                  <a:cubicBezTo>
                    <a:pt x="1081" y="713"/>
                    <a:pt x="929" y="605"/>
                    <a:pt x="864" y="475"/>
                  </a:cubicBezTo>
                  <a:cubicBezTo>
                    <a:pt x="822" y="325"/>
                    <a:pt x="843" y="152"/>
                    <a:pt x="951" y="43"/>
                  </a:cubicBezTo>
                  <a:cubicBezTo>
                    <a:pt x="886" y="0"/>
                    <a:pt x="822" y="0"/>
                    <a:pt x="757" y="43"/>
                  </a:cubicBezTo>
                  <a:cubicBezTo>
                    <a:pt x="713" y="87"/>
                    <a:pt x="692" y="152"/>
                    <a:pt x="713" y="216"/>
                  </a:cubicBezTo>
                  <a:cubicBezTo>
                    <a:pt x="670" y="195"/>
                    <a:pt x="627" y="152"/>
                    <a:pt x="584" y="130"/>
                  </a:cubicBezTo>
                  <a:cubicBezTo>
                    <a:pt x="540" y="130"/>
                    <a:pt x="476" y="130"/>
                    <a:pt x="454" y="173"/>
                  </a:cubicBezTo>
                  <a:cubicBezTo>
                    <a:pt x="432" y="195"/>
                    <a:pt x="432" y="260"/>
                    <a:pt x="454" y="281"/>
                  </a:cubicBezTo>
                  <a:cubicBezTo>
                    <a:pt x="390" y="238"/>
                    <a:pt x="281" y="238"/>
                    <a:pt x="195" y="260"/>
                  </a:cubicBezTo>
                  <a:cubicBezTo>
                    <a:pt x="87" y="302"/>
                    <a:pt x="43" y="389"/>
                    <a:pt x="0" y="475"/>
                  </a:cubicBezTo>
                  <a:cubicBezTo>
                    <a:pt x="65" y="454"/>
                    <a:pt x="152" y="454"/>
                    <a:pt x="238" y="497"/>
                  </a:cubicBezTo>
                  <a:close/>
                  <a:moveTo>
                    <a:pt x="454" y="475"/>
                  </a:moveTo>
                  <a:lnTo>
                    <a:pt x="454" y="475"/>
                  </a:lnTo>
                  <a:cubicBezTo>
                    <a:pt x="497" y="519"/>
                    <a:pt x="540" y="562"/>
                    <a:pt x="584" y="584"/>
                  </a:cubicBezTo>
                  <a:cubicBezTo>
                    <a:pt x="584" y="584"/>
                    <a:pt x="584" y="562"/>
                    <a:pt x="562" y="562"/>
                  </a:cubicBezTo>
                  <a:cubicBezTo>
                    <a:pt x="540" y="497"/>
                    <a:pt x="519" y="432"/>
                    <a:pt x="540" y="367"/>
                  </a:cubicBezTo>
                  <a:cubicBezTo>
                    <a:pt x="540" y="432"/>
                    <a:pt x="562" y="497"/>
                    <a:pt x="584" y="540"/>
                  </a:cubicBezTo>
                  <a:cubicBezTo>
                    <a:pt x="605" y="584"/>
                    <a:pt x="649" y="627"/>
                    <a:pt x="670" y="648"/>
                  </a:cubicBezTo>
                  <a:cubicBezTo>
                    <a:pt x="713" y="670"/>
                    <a:pt x="735" y="692"/>
                    <a:pt x="778" y="713"/>
                  </a:cubicBezTo>
                  <a:cubicBezTo>
                    <a:pt x="843" y="734"/>
                    <a:pt x="908" y="734"/>
                    <a:pt x="994" y="734"/>
                  </a:cubicBezTo>
                  <a:cubicBezTo>
                    <a:pt x="908" y="734"/>
                    <a:pt x="843" y="734"/>
                    <a:pt x="778" y="713"/>
                  </a:cubicBezTo>
                  <a:cubicBezTo>
                    <a:pt x="713" y="713"/>
                    <a:pt x="649" y="670"/>
                    <a:pt x="584" y="627"/>
                  </a:cubicBezTo>
                  <a:cubicBezTo>
                    <a:pt x="540" y="584"/>
                    <a:pt x="497" y="540"/>
                    <a:pt x="432" y="497"/>
                  </a:cubicBezTo>
                  <a:cubicBezTo>
                    <a:pt x="390" y="432"/>
                    <a:pt x="325" y="411"/>
                    <a:pt x="260" y="367"/>
                  </a:cubicBezTo>
                  <a:cubicBezTo>
                    <a:pt x="346" y="389"/>
                    <a:pt x="390" y="432"/>
                    <a:pt x="454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3138707" y="3552749"/>
              <a:ext cx="938179" cy="406330"/>
            </a:xfrm>
            <a:custGeom>
              <a:avLst/>
              <a:gdLst>
                <a:gd name="T0" fmla="*/ 476 w 3198"/>
                <a:gd name="T1" fmla="*/ 1101 h 1383"/>
                <a:gd name="T2" fmla="*/ 476 w 3198"/>
                <a:gd name="T3" fmla="*/ 1101 h 1383"/>
                <a:gd name="T4" fmla="*/ 1555 w 3198"/>
                <a:gd name="T5" fmla="*/ 1339 h 1383"/>
                <a:gd name="T6" fmla="*/ 3197 w 3198"/>
                <a:gd name="T7" fmla="*/ 454 h 1383"/>
                <a:gd name="T8" fmla="*/ 2074 w 3198"/>
                <a:gd name="T9" fmla="*/ 1058 h 1383"/>
                <a:gd name="T10" fmla="*/ 1642 w 3198"/>
                <a:gd name="T11" fmla="*/ 1080 h 1383"/>
                <a:gd name="T12" fmla="*/ 1448 w 3198"/>
                <a:gd name="T13" fmla="*/ 1015 h 1383"/>
                <a:gd name="T14" fmla="*/ 1253 w 3198"/>
                <a:gd name="T15" fmla="*/ 972 h 1383"/>
                <a:gd name="T16" fmla="*/ 1058 w 3198"/>
                <a:gd name="T17" fmla="*/ 1036 h 1383"/>
                <a:gd name="T18" fmla="*/ 1081 w 3198"/>
                <a:gd name="T19" fmla="*/ 1188 h 1383"/>
                <a:gd name="T20" fmla="*/ 626 w 3198"/>
                <a:gd name="T21" fmla="*/ 454 h 1383"/>
                <a:gd name="T22" fmla="*/ 238 w 3198"/>
                <a:gd name="T23" fmla="*/ 216 h 1383"/>
                <a:gd name="T24" fmla="*/ 217 w 3198"/>
                <a:gd name="T25" fmla="*/ 108 h 1383"/>
                <a:gd name="T26" fmla="*/ 87 w 3198"/>
                <a:gd name="T27" fmla="*/ 86 h 1383"/>
                <a:gd name="T28" fmla="*/ 44 w 3198"/>
                <a:gd name="T29" fmla="*/ 172 h 1383"/>
                <a:gd name="T30" fmla="*/ 476 w 3198"/>
                <a:gd name="T31" fmla="*/ 1101 h 1383"/>
                <a:gd name="T32" fmla="*/ 152 w 3198"/>
                <a:gd name="T33" fmla="*/ 518 h 1383"/>
                <a:gd name="T34" fmla="*/ 152 w 3198"/>
                <a:gd name="T35" fmla="*/ 518 h 1383"/>
                <a:gd name="T36" fmla="*/ 303 w 3198"/>
                <a:gd name="T37" fmla="*/ 799 h 1383"/>
                <a:gd name="T38" fmla="*/ 519 w 3198"/>
                <a:gd name="T39" fmla="*/ 1036 h 1383"/>
                <a:gd name="T40" fmla="*/ 799 w 3198"/>
                <a:gd name="T41" fmla="*/ 1209 h 1383"/>
                <a:gd name="T42" fmla="*/ 519 w 3198"/>
                <a:gd name="T43" fmla="*/ 1058 h 1383"/>
                <a:gd name="T44" fmla="*/ 281 w 3198"/>
                <a:gd name="T45" fmla="*/ 821 h 1383"/>
                <a:gd name="T46" fmla="*/ 130 w 3198"/>
                <a:gd name="T47" fmla="*/ 518 h 1383"/>
                <a:gd name="T48" fmla="*/ 87 w 3198"/>
                <a:gd name="T49" fmla="*/ 194 h 1383"/>
                <a:gd name="T50" fmla="*/ 152 w 3198"/>
                <a:gd name="T51" fmla="*/ 518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83">
                  <a:moveTo>
                    <a:pt x="476" y="1101"/>
                  </a:moveTo>
                  <a:lnTo>
                    <a:pt x="476" y="1101"/>
                  </a:lnTo>
                  <a:cubicBezTo>
                    <a:pt x="778" y="1318"/>
                    <a:pt x="1166" y="1382"/>
                    <a:pt x="1555" y="1339"/>
                  </a:cubicBezTo>
                  <a:cubicBezTo>
                    <a:pt x="2225" y="1274"/>
                    <a:pt x="2786" y="993"/>
                    <a:pt x="3197" y="454"/>
                  </a:cubicBezTo>
                  <a:cubicBezTo>
                    <a:pt x="2938" y="799"/>
                    <a:pt x="2484" y="1015"/>
                    <a:pt x="2074" y="1058"/>
                  </a:cubicBezTo>
                  <a:cubicBezTo>
                    <a:pt x="1922" y="1080"/>
                    <a:pt x="1772" y="1080"/>
                    <a:pt x="1642" y="1080"/>
                  </a:cubicBezTo>
                  <a:cubicBezTo>
                    <a:pt x="1577" y="1058"/>
                    <a:pt x="1513" y="1036"/>
                    <a:pt x="1448" y="1015"/>
                  </a:cubicBezTo>
                  <a:cubicBezTo>
                    <a:pt x="1383" y="1015"/>
                    <a:pt x="1318" y="993"/>
                    <a:pt x="1253" y="972"/>
                  </a:cubicBezTo>
                  <a:cubicBezTo>
                    <a:pt x="1188" y="972"/>
                    <a:pt x="1102" y="972"/>
                    <a:pt x="1058" y="1036"/>
                  </a:cubicBezTo>
                  <a:cubicBezTo>
                    <a:pt x="1016" y="1080"/>
                    <a:pt x="1016" y="1145"/>
                    <a:pt x="1081" y="1188"/>
                  </a:cubicBezTo>
                  <a:cubicBezTo>
                    <a:pt x="821" y="1015"/>
                    <a:pt x="691" y="756"/>
                    <a:pt x="626" y="454"/>
                  </a:cubicBezTo>
                  <a:cubicBezTo>
                    <a:pt x="562" y="194"/>
                    <a:pt x="346" y="0"/>
                    <a:pt x="238" y="216"/>
                  </a:cubicBezTo>
                  <a:cubicBezTo>
                    <a:pt x="217" y="194"/>
                    <a:pt x="217" y="151"/>
                    <a:pt x="217" y="108"/>
                  </a:cubicBezTo>
                  <a:cubicBezTo>
                    <a:pt x="173" y="65"/>
                    <a:pt x="108" y="43"/>
                    <a:pt x="87" y="86"/>
                  </a:cubicBezTo>
                  <a:cubicBezTo>
                    <a:pt x="65" y="108"/>
                    <a:pt x="44" y="151"/>
                    <a:pt x="44" y="172"/>
                  </a:cubicBezTo>
                  <a:cubicBezTo>
                    <a:pt x="0" y="540"/>
                    <a:pt x="152" y="886"/>
                    <a:pt x="476" y="1101"/>
                  </a:cubicBezTo>
                  <a:close/>
                  <a:moveTo>
                    <a:pt x="152" y="518"/>
                  </a:moveTo>
                  <a:lnTo>
                    <a:pt x="152" y="518"/>
                  </a:lnTo>
                  <a:cubicBezTo>
                    <a:pt x="173" y="626"/>
                    <a:pt x="238" y="734"/>
                    <a:pt x="303" y="799"/>
                  </a:cubicBezTo>
                  <a:cubicBezTo>
                    <a:pt x="367" y="886"/>
                    <a:pt x="432" y="972"/>
                    <a:pt x="519" y="1036"/>
                  </a:cubicBezTo>
                  <a:cubicBezTo>
                    <a:pt x="605" y="1101"/>
                    <a:pt x="713" y="1166"/>
                    <a:pt x="799" y="1209"/>
                  </a:cubicBezTo>
                  <a:cubicBezTo>
                    <a:pt x="691" y="1166"/>
                    <a:pt x="605" y="1123"/>
                    <a:pt x="519" y="1058"/>
                  </a:cubicBezTo>
                  <a:cubicBezTo>
                    <a:pt x="432" y="993"/>
                    <a:pt x="346" y="907"/>
                    <a:pt x="281" y="821"/>
                  </a:cubicBezTo>
                  <a:cubicBezTo>
                    <a:pt x="217" y="734"/>
                    <a:pt x="152" y="626"/>
                    <a:pt x="130" y="518"/>
                  </a:cubicBezTo>
                  <a:cubicBezTo>
                    <a:pt x="108" y="431"/>
                    <a:pt x="87" y="302"/>
                    <a:pt x="87" y="194"/>
                  </a:cubicBezTo>
                  <a:cubicBezTo>
                    <a:pt x="108" y="302"/>
                    <a:pt x="130" y="410"/>
                    <a:pt x="152" y="5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3125767" y="3832263"/>
              <a:ext cx="393389" cy="190224"/>
            </a:xfrm>
            <a:custGeom>
              <a:avLst/>
              <a:gdLst>
                <a:gd name="T0" fmla="*/ 1339 w 1340"/>
                <a:gd name="T1" fmla="*/ 454 h 649"/>
                <a:gd name="T2" fmla="*/ 1339 w 1340"/>
                <a:gd name="T3" fmla="*/ 454 h 649"/>
                <a:gd name="T4" fmla="*/ 540 w 1340"/>
                <a:gd name="T5" fmla="*/ 432 h 649"/>
                <a:gd name="T6" fmla="*/ 410 w 1340"/>
                <a:gd name="T7" fmla="*/ 389 h 649"/>
                <a:gd name="T8" fmla="*/ 260 w 1340"/>
                <a:gd name="T9" fmla="*/ 432 h 649"/>
                <a:gd name="T10" fmla="*/ 216 w 1340"/>
                <a:gd name="T11" fmla="*/ 540 h 649"/>
                <a:gd name="T12" fmla="*/ 324 w 1340"/>
                <a:gd name="T13" fmla="*/ 605 h 649"/>
                <a:gd name="T14" fmla="*/ 87 w 1340"/>
                <a:gd name="T15" fmla="*/ 583 h 649"/>
                <a:gd name="T16" fmla="*/ 43 w 1340"/>
                <a:gd name="T17" fmla="*/ 345 h 649"/>
                <a:gd name="T18" fmla="*/ 260 w 1340"/>
                <a:gd name="T19" fmla="*/ 216 h 649"/>
                <a:gd name="T20" fmla="*/ 195 w 1340"/>
                <a:gd name="T21" fmla="*/ 151 h 649"/>
                <a:gd name="T22" fmla="*/ 410 w 1340"/>
                <a:gd name="T23" fmla="*/ 195 h 649"/>
                <a:gd name="T24" fmla="*/ 1339 w 1340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454"/>
                  </a:moveTo>
                  <a:lnTo>
                    <a:pt x="1339" y="454"/>
                  </a:lnTo>
                  <a:cubicBezTo>
                    <a:pt x="1080" y="518"/>
                    <a:pt x="799" y="518"/>
                    <a:pt x="540" y="432"/>
                  </a:cubicBezTo>
                  <a:cubicBezTo>
                    <a:pt x="497" y="410"/>
                    <a:pt x="454" y="410"/>
                    <a:pt x="410" y="389"/>
                  </a:cubicBezTo>
                  <a:cubicBezTo>
                    <a:pt x="367" y="389"/>
                    <a:pt x="302" y="389"/>
                    <a:pt x="260" y="432"/>
                  </a:cubicBezTo>
                  <a:cubicBezTo>
                    <a:pt x="238" y="454"/>
                    <a:pt x="195" y="497"/>
                    <a:pt x="216" y="540"/>
                  </a:cubicBezTo>
                  <a:cubicBezTo>
                    <a:pt x="238" y="583"/>
                    <a:pt x="281" y="627"/>
                    <a:pt x="324" y="605"/>
                  </a:cubicBezTo>
                  <a:cubicBezTo>
                    <a:pt x="260" y="627"/>
                    <a:pt x="151" y="648"/>
                    <a:pt x="87" y="583"/>
                  </a:cubicBezTo>
                  <a:cubicBezTo>
                    <a:pt x="22" y="518"/>
                    <a:pt x="0" y="410"/>
                    <a:pt x="43" y="345"/>
                  </a:cubicBezTo>
                  <a:cubicBezTo>
                    <a:pt x="87" y="259"/>
                    <a:pt x="173" y="216"/>
                    <a:pt x="260" y="216"/>
                  </a:cubicBezTo>
                  <a:cubicBezTo>
                    <a:pt x="238" y="195"/>
                    <a:pt x="195" y="173"/>
                    <a:pt x="195" y="151"/>
                  </a:cubicBezTo>
                  <a:cubicBezTo>
                    <a:pt x="130" y="0"/>
                    <a:pt x="389" y="173"/>
                    <a:pt x="410" y="195"/>
                  </a:cubicBezTo>
                  <a:cubicBezTo>
                    <a:pt x="648" y="345"/>
                    <a:pt x="1059" y="518"/>
                    <a:pt x="1339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3873722" y="3541103"/>
              <a:ext cx="647021" cy="665138"/>
            </a:xfrm>
            <a:custGeom>
              <a:avLst/>
              <a:gdLst>
                <a:gd name="T0" fmla="*/ 432 w 2204"/>
                <a:gd name="T1" fmla="*/ 1620 h 2268"/>
                <a:gd name="T2" fmla="*/ 432 w 2204"/>
                <a:gd name="T3" fmla="*/ 1620 h 2268"/>
                <a:gd name="T4" fmla="*/ 518 w 2204"/>
                <a:gd name="T5" fmla="*/ 2267 h 2268"/>
                <a:gd name="T6" fmla="*/ 1080 w 2204"/>
                <a:gd name="T7" fmla="*/ 1749 h 2268"/>
                <a:gd name="T8" fmla="*/ 1403 w 2204"/>
                <a:gd name="T9" fmla="*/ 1922 h 2268"/>
                <a:gd name="T10" fmla="*/ 1274 w 2204"/>
                <a:gd name="T11" fmla="*/ 1641 h 2268"/>
                <a:gd name="T12" fmla="*/ 1403 w 2204"/>
                <a:gd name="T13" fmla="*/ 1663 h 2268"/>
                <a:gd name="T14" fmla="*/ 1144 w 2204"/>
                <a:gd name="T15" fmla="*/ 950 h 2268"/>
                <a:gd name="T16" fmla="*/ 1361 w 2204"/>
                <a:gd name="T17" fmla="*/ 1015 h 2268"/>
                <a:gd name="T18" fmla="*/ 1468 w 2204"/>
                <a:gd name="T19" fmla="*/ 820 h 2268"/>
                <a:gd name="T20" fmla="*/ 1317 w 2204"/>
                <a:gd name="T21" fmla="*/ 906 h 2268"/>
                <a:gd name="T22" fmla="*/ 1188 w 2204"/>
                <a:gd name="T23" fmla="*/ 777 h 2268"/>
                <a:gd name="T24" fmla="*/ 1403 w 2204"/>
                <a:gd name="T25" fmla="*/ 302 h 2268"/>
                <a:gd name="T26" fmla="*/ 2203 w 2204"/>
                <a:gd name="T27" fmla="*/ 43 h 2268"/>
                <a:gd name="T28" fmla="*/ 1793 w 2204"/>
                <a:gd name="T29" fmla="*/ 0 h 2268"/>
                <a:gd name="T30" fmla="*/ 1576 w 2204"/>
                <a:gd name="T31" fmla="*/ 43 h 2268"/>
                <a:gd name="T32" fmla="*/ 864 w 2204"/>
                <a:gd name="T33" fmla="*/ 691 h 2268"/>
                <a:gd name="T34" fmla="*/ 0 w 2204"/>
                <a:gd name="T35" fmla="*/ 1728 h 2268"/>
                <a:gd name="T36" fmla="*/ 432 w 2204"/>
                <a:gd name="T37" fmla="*/ 1620 h 2268"/>
                <a:gd name="T38" fmla="*/ 950 w 2204"/>
                <a:gd name="T39" fmla="*/ 993 h 2268"/>
                <a:gd name="T40" fmla="*/ 950 w 2204"/>
                <a:gd name="T41" fmla="*/ 993 h 2268"/>
                <a:gd name="T42" fmla="*/ 1144 w 2204"/>
                <a:gd name="T43" fmla="*/ 453 h 2268"/>
                <a:gd name="T44" fmla="*/ 1339 w 2204"/>
                <a:gd name="T45" fmla="*/ 237 h 2268"/>
                <a:gd name="T46" fmla="*/ 1447 w 2204"/>
                <a:gd name="T47" fmla="*/ 172 h 2268"/>
                <a:gd name="T48" fmla="*/ 1598 w 2204"/>
                <a:gd name="T49" fmla="*/ 129 h 2268"/>
                <a:gd name="T50" fmla="*/ 1468 w 2204"/>
                <a:gd name="T51" fmla="*/ 172 h 2268"/>
                <a:gd name="T52" fmla="*/ 1339 w 2204"/>
                <a:gd name="T53" fmla="*/ 259 h 2268"/>
                <a:gd name="T54" fmla="*/ 1253 w 2204"/>
                <a:gd name="T55" fmla="*/ 345 h 2268"/>
                <a:gd name="T56" fmla="*/ 1166 w 2204"/>
                <a:gd name="T57" fmla="*/ 474 h 2268"/>
                <a:gd name="T58" fmla="*/ 971 w 2204"/>
                <a:gd name="T59" fmla="*/ 993 h 2268"/>
                <a:gd name="T60" fmla="*/ 864 w 2204"/>
                <a:gd name="T61" fmla="*/ 1555 h 2268"/>
                <a:gd name="T62" fmla="*/ 777 w 2204"/>
                <a:gd name="T63" fmla="*/ 1835 h 2268"/>
                <a:gd name="T64" fmla="*/ 648 w 2204"/>
                <a:gd name="T65" fmla="*/ 2073 h 2268"/>
                <a:gd name="T66" fmla="*/ 842 w 2204"/>
                <a:gd name="T67" fmla="*/ 1555 h 2268"/>
                <a:gd name="T68" fmla="*/ 950 w 2204"/>
                <a:gd name="T69" fmla="*/ 993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68">
                  <a:moveTo>
                    <a:pt x="432" y="1620"/>
                  </a:moveTo>
                  <a:lnTo>
                    <a:pt x="432" y="1620"/>
                  </a:lnTo>
                  <a:cubicBezTo>
                    <a:pt x="259" y="1792"/>
                    <a:pt x="669" y="2052"/>
                    <a:pt x="518" y="2267"/>
                  </a:cubicBezTo>
                  <a:cubicBezTo>
                    <a:pt x="691" y="2030"/>
                    <a:pt x="1101" y="2138"/>
                    <a:pt x="1080" y="1749"/>
                  </a:cubicBezTo>
                  <a:cubicBezTo>
                    <a:pt x="1209" y="1857"/>
                    <a:pt x="1253" y="1857"/>
                    <a:pt x="1403" y="1922"/>
                  </a:cubicBezTo>
                  <a:cubicBezTo>
                    <a:pt x="1296" y="1749"/>
                    <a:pt x="1274" y="1641"/>
                    <a:pt x="1274" y="1641"/>
                  </a:cubicBezTo>
                  <a:cubicBezTo>
                    <a:pt x="1339" y="1663"/>
                    <a:pt x="1403" y="1663"/>
                    <a:pt x="1403" y="1663"/>
                  </a:cubicBezTo>
                  <a:cubicBezTo>
                    <a:pt x="1253" y="1447"/>
                    <a:pt x="1144" y="1231"/>
                    <a:pt x="1144" y="950"/>
                  </a:cubicBezTo>
                  <a:cubicBezTo>
                    <a:pt x="1209" y="1015"/>
                    <a:pt x="1296" y="1058"/>
                    <a:pt x="1361" y="1015"/>
                  </a:cubicBezTo>
                  <a:cubicBezTo>
                    <a:pt x="1447" y="993"/>
                    <a:pt x="1490" y="885"/>
                    <a:pt x="1468" y="820"/>
                  </a:cubicBezTo>
                  <a:cubicBezTo>
                    <a:pt x="1447" y="885"/>
                    <a:pt x="1382" y="929"/>
                    <a:pt x="1317" y="906"/>
                  </a:cubicBezTo>
                  <a:cubicBezTo>
                    <a:pt x="1253" y="885"/>
                    <a:pt x="1209" y="842"/>
                    <a:pt x="1188" y="777"/>
                  </a:cubicBezTo>
                  <a:cubicBezTo>
                    <a:pt x="1123" y="604"/>
                    <a:pt x="1296" y="410"/>
                    <a:pt x="1403" y="302"/>
                  </a:cubicBezTo>
                  <a:cubicBezTo>
                    <a:pt x="1620" y="108"/>
                    <a:pt x="1922" y="43"/>
                    <a:pt x="2203" y="43"/>
                  </a:cubicBezTo>
                  <a:cubicBezTo>
                    <a:pt x="2073" y="43"/>
                    <a:pt x="1944" y="0"/>
                    <a:pt x="1793" y="0"/>
                  </a:cubicBezTo>
                  <a:cubicBezTo>
                    <a:pt x="1728" y="0"/>
                    <a:pt x="1641" y="21"/>
                    <a:pt x="1576" y="43"/>
                  </a:cubicBezTo>
                  <a:cubicBezTo>
                    <a:pt x="1253" y="129"/>
                    <a:pt x="1015" y="367"/>
                    <a:pt x="864" y="691"/>
                  </a:cubicBezTo>
                  <a:cubicBezTo>
                    <a:pt x="669" y="1079"/>
                    <a:pt x="410" y="1555"/>
                    <a:pt x="0" y="1728"/>
                  </a:cubicBezTo>
                  <a:cubicBezTo>
                    <a:pt x="151" y="1749"/>
                    <a:pt x="302" y="1684"/>
                    <a:pt x="432" y="1620"/>
                  </a:cubicBezTo>
                  <a:close/>
                  <a:moveTo>
                    <a:pt x="950" y="993"/>
                  </a:moveTo>
                  <a:lnTo>
                    <a:pt x="950" y="993"/>
                  </a:lnTo>
                  <a:cubicBezTo>
                    <a:pt x="994" y="799"/>
                    <a:pt x="1036" y="626"/>
                    <a:pt x="1144" y="453"/>
                  </a:cubicBezTo>
                  <a:cubicBezTo>
                    <a:pt x="1188" y="388"/>
                    <a:pt x="1253" y="302"/>
                    <a:pt x="1339" y="237"/>
                  </a:cubicBezTo>
                  <a:cubicBezTo>
                    <a:pt x="1382" y="215"/>
                    <a:pt x="1403" y="194"/>
                    <a:pt x="1447" y="172"/>
                  </a:cubicBezTo>
                  <a:cubicBezTo>
                    <a:pt x="1490" y="151"/>
                    <a:pt x="1533" y="129"/>
                    <a:pt x="1598" y="129"/>
                  </a:cubicBezTo>
                  <a:cubicBezTo>
                    <a:pt x="1533" y="129"/>
                    <a:pt x="1490" y="151"/>
                    <a:pt x="1468" y="172"/>
                  </a:cubicBezTo>
                  <a:cubicBezTo>
                    <a:pt x="1426" y="194"/>
                    <a:pt x="1382" y="215"/>
                    <a:pt x="1339" y="259"/>
                  </a:cubicBezTo>
                  <a:cubicBezTo>
                    <a:pt x="1317" y="280"/>
                    <a:pt x="1274" y="324"/>
                    <a:pt x="1253" y="345"/>
                  </a:cubicBezTo>
                  <a:cubicBezTo>
                    <a:pt x="1209" y="388"/>
                    <a:pt x="1188" y="432"/>
                    <a:pt x="1166" y="474"/>
                  </a:cubicBezTo>
                  <a:cubicBezTo>
                    <a:pt x="1058" y="626"/>
                    <a:pt x="1015" y="820"/>
                    <a:pt x="971" y="993"/>
                  </a:cubicBezTo>
                  <a:cubicBezTo>
                    <a:pt x="929" y="1188"/>
                    <a:pt x="907" y="1382"/>
                    <a:pt x="864" y="1555"/>
                  </a:cubicBezTo>
                  <a:cubicBezTo>
                    <a:pt x="842" y="1641"/>
                    <a:pt x="821" y="1749"/>
                    <a:pt x="777" y="1835"/>
                  </a:cubicBezTo>
                  <a:cubicBezTo>
                    <a:pt x="734" y="1922"/>
                    <a:pt x="691" y="1987"/>
                    <a:pt x="648" y="2073"/>
                  </a:cubicBezTo>
                  <a:cubicBezTo>
                    <a:pt x="734" y="1922"/>
                    <a:pt x="799" y="1728"/>
                    <a:pt x="842" y="1555"/>
                  </a:cubicBezTo>
                  <a:cubicBezTo>
                    <a:pt x="885" y="1361"/>
                    <a:pt x="907" y="1188"/>
                    <a:pt x="950" y="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3620090" y="3724857"/>
              <a:ext cx="450327" cy="349391"/>
            </a:xfrm>
            <a:custGeom>
              <a:avLst/>
              <a:gdLst>
                <a:gd name="T0" fmla="*/ 648 w 1534"/>
                <a:gd name="T1" fmla="*/ 907 h 1189"/>
                <a:gd name="T2" fmla="*/ 648 w 1534"/>
                <a:gd name="T3" fmla="*/ 907 h 1189"/>
                <a:gd name="T4" fmla="*/ 389 w 1534"/>
                <a:gd name="T5" fmla="*/ 1188 h 1189"/>
                <a:gd name="T6" fmla="*/ 1533 w 1534"/>
                <a:gd name="T7" fmla="*/ 0 h 1189"/>
                <a:gd name="T8" fmla="*/ 0 w 1534"/>
                <a:gd name="T9" fmla="*/ 929 h 1189"/>
                <a:gd name="T10" fmla="*/ 648 w 1534"/>
                <a:gd name="T11" fmla="*/ 907 h 1189"/>
                <a:gd name="T12" fmla="*/ 626 w 1534"/>
                <a:gd name="T13" fmla="*/ 777 h 1189"/>
                <a:gd name="T14" fmla="*/ 626 w 1534"/>
                <a:gd name="T15" fmla="*/ 777 h 1189"/>
                <a:gd name="T16" fmla="*/ 864 w 1534"/>
                <a:gd name="T17" fmla="*/ 648 h 1189"/>
                <a:gd name="T18" fmla="*/ 1080 w 1534"/>
                <a:gd name="T19" fmla="*/ 518 h 1189"/>
                <a:gd name="T20" fmla="*/ 1274 w 1534"/>
                <a:gd name="T21" fmla="*/ 345 h 1189"/>
                <a:gd name="T22" fmla="*/ 1101 w 1534"/>
                <a:gd name="T23" fmla="*/ 518 h 1189"/>
                <a:gd name="T24" fmla="*/ 885 w 1534"/>
                <a:gd name="T25" fmla="*/ 670 h 1189"/>
                <a:gd name="T26" fmla="*/ 626 w 1534"/>
                <a:gd name="T27" fmla="*/ 799 h 1189"/>
                <a:gd name="T28" fmla="*/ 367 w 1534"/>
                <a:gd name="T29" fmla="*/ 864 h 1189"/>
                <a:gd name="T30" fmla="*/ 626 w 1534"/>
                <a:gd name="T31" fmla="*/ 777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89">
                  <a:moveTo>
                    <a:pt x="648" y="907"/>
                  </a:moveTo>
                  <a:lnTo>
                    <a:pt x="648" y="907"/>
                  </a:lnTo>
                  <a:cubicBezTo>
                    <a:pt x="605" y="994"/>
                    <a:pt x="410" y="1166"/>
                    <a:pt x="389" y="1188"/>
                  </a:cubicBezTo>
                  <a:cubicBezTo>
                    <a:pt x="821" y="1123"/>
                    <a:pt x="1361" y="345"/>
                    <a:pt x="1533" y="0"/>
                  </a:cubicBezTo>
                  <a:cubicBezTo>
                    <a:pt x="1123" y="453"/>
                    <a:pt x="583" y="777"/>
                    <a:pt x="0" y="929"/>
                  </a:cubicBezTo>
                  <a:cubicBezTo>
                    <a:pt x="194" y="1037"/>
                    <a:pt x="475" y="1015"/>
                    <a:pt x="648" y="907"/>
                  </a:cubicBezTo>
                  <a:close/>
                  <a:moveTo>
                    <a:pt x="626" y="777"/>
                  </a:moveTo>
                  <a:lnTo>
                    <a:pt x="626" y="777"/>
                  </a:lnTo>
                  <a:cubicBezTo>
                    <a:pt x="712" y="735"/>
                    <a:pt x="799" y="712"/>
                    <a:pt x="864" y="648"/>
                  </a:cubicBezTo>
                  <a:cubicBezTo>
                    <a:pt x="950" y="605"/>
                    <a:pt x="1015" y="562"/>
                    <a:pt x="1080" y="518"/>
                  </a:cubicBezTo>
                  <a:cubicBezTo>
                    <a:pt x="1144" y="453"/>
                    <a:pt x="1209" y="389"/>
                    <a:pt x="1274" y="345"/>
                  </a:cubicBezTo>
                  <a:cubicBezTo>
                    <a:pt x="1231" y="410"/>
                    <a:pt x="1166" y="475"/>
                    <a:pt x="1101" y="518"/>
                  </a:cubicBezTo>
                  <a:cubicBezTo>
                    <a:pt x="1037" y="583"/>
                    <a:pt x="950" y="626"/>
                    <a:pt x="885" y="670"/>
                  </a:cubicBezTo>
                  <a:cubicBezTo>
                    <a:pt x="799" y="712"/>
                    <a:pt x="712" y="756"/>
                    <a:pt x="626" y="799"/>
                  </a:cubicBezTo>
                  <a:cubicBezTo>
                    <a:pt x="562" y="821"/>
                    <a:pt x="453" y="842"/>
                    <a:pt x="367" y="864"/>
                  </a:cubicBezTo>
                  <a:cubicBezTo>
                    <a:pt x="453" y="842"/>
                    <a:pt x="540" y="821"/>
                    <a:pt x="626" y="7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4317578" y="3609688"/>
              <a:ext cx="216106" cy="240691"/>
            </a:xfrm>
            <a:custGeom>
              <a:avLst/>
              <a:gdLst>
                <a:gd name="T0" fmla="*/ 734 w 735"/>
                <a:gd name="T1" fmla="*/ 0 h 822"/>
                <a:gd name="T2" fmla="*/ 734 w 735"/>
                <a:gd name="T3" fmla="*/ 0 h 822"/>
                <a:gd name="T4" fmla="*/ 216 w 735"/>
                <a:gd name="T5" fmla="*/ 692 h 822"/>
                <a:gd name="T6" fmla="*/ 734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734" y="0"/>
                  </a:moveTo>
                  <a:lnTo>
                    <a:pt x="734" y="0"/>
                  </a:lnTo>
                  <a:cubicBezTo>
                    <a:pt x="734" y="0"/>
                    <a:pt x="432" y="821"/>
                    <a:pt x="216" y="692"/>
                  </a:cubicBezTo>
                  <a:cubicBezTo>
                    <a:pt x="0" y="562"/>
                    <a:pt x="734" y="0"/>
                    <a:pt x="73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4481923" y="3635568"/>
              <a:ext cx="152696" cy="221281"/>
            </a:xfrm>
            <a:custGeom>
              <a:avLst/>
              <a:gdLst>
                <a:gd name="T0" fmla="*/ 258 w 519"/>
                <a:gd name="T1" fmla="*/ 755 h 756"/>
                <a:gd name="T2" fmla="*/ 258 w 519"/>
                <a:gd name="T3" fmla="*/ 755 h 756"/>
                <a:gd name="T4" fmla="*/ 258 w 519"/>
                <a:gd name="T5" fmla="*/ 0 h 756"/>
                <a:gd name="T6" fmla="*/ 258 w 519"/>
                <a:gd name="T7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6">
                  <a:moveTo>
                    <a:pt x="258" y="755"/>
                  </a:moveTo>
                  <a:lnTo>
                    <a:pt x="258" y="755"/>
                  </a:lnTo>
                  <a:cubicBezTo>
                    <a:pt x="0" y="755"/>
                    <a:pt x="258" y="0"/>
                    <a:pt x="258" y="0"/>
                  </a:cubicBezTo>
                  <a:cubicBezTo>
                    <a:pt x="258" y="0"/>
                    <a:pt x="518" y="755"/>
                    <a:pt x="258" y="7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5229878" y="3591571"/>
              <a:ext cx="417975" cy="247161"/>
            </a:xfrm>
            <a:custGeom>
              <a:avLst/>
              <a:gdLst>
                <a:gd name="T0" fmla="*/ 1425 w 1426"/>
                <a:gd name="T1" fmla="*/ 475 h 844"/>
                <a:gd name="T2" fmla="*/ 1425 w 1426"/>
                <a:gd name="T3" fmla="*/ 475 h 844"/>
                <a:gd name="T4" fmla="*/ 1231 w 1426"/>
                <a:gd name="T5" fmla="*/ 260 h 844"/>
                <a:gd name="T6" fmla="*/ 950 w 1426"/>
                <a:gd name="T7" fmla="*/ 281 h 844"/>
                <a:gd name="T8" fmla="*/ 972 w 1426"/>
                <a:gd name="T9" fmla="*/ 173 h 844"/>
                <a:gd name="T10" fmla="*/ 842 w 1426"/>
                <a:gd name="T11" fmla="*/ 130 h 844"/>
                <a:gd name="T12" fmla="*/ 713 w 1426"/>
                <a:gd name="T13" fmla="*/ 216 h 844"/>
                <a:gd name="T14" fmla="*/ 648 w 1426"/>
                <a:gd name="T15" fmla="*/ 43 h 844"/>
                <a:gd name="T16" fmla="*/ 475 w 1426"/>
                <a:gd name="T17" fmla="*/ 43 h 844"/>
                <a:gd name="T18" fmla="*/ 540 w 1426"/>
                <a:gd name="T19" fmla="*/ 475 h 844"/>
                <a:gd name="T20" fmla="*/ 194 w 1426"/>
                <a:gd name="T21" fmla="*/ 713 h 844"/>
                <a:gd name="T22" fmla="*/ 0 w 1426"/>
                <a:gd name="T23" fmla="*/ 692 h 844"/>
                <a:gd name="T24" fmla="*/ 410 w 1426"/>
                <a:gd name="T25" fmla="*/ 821 h 844"/>
                <a:gd name="T26" fmla="*/ 993 w 1426"/>
                <a:gd name="T27" fmla="*/ 648 h 844"/>
                <a:gd name="T28" fmla="*/ 1188 w 1426"/>
                <a:gd name="T29" fmla="*/ 497 h 844"/>
                <a:gd name="T30" fmla="*/ 1425 w 1426"/>
                <a:gd name="T31" fmla="*/ 475 h 844"/>
                <a:gd name="T32" fmla="*/ 1145 w 1426"/>
                <a:gd name="T33" fmla="*/ 367 h 844"/>
                <a:gd name="T34" fmla="*/ 1145 w 1426"/>
                <a:gd name="T35" fmla="*/ 367 h 844"/>
                <a:gd name="T36" fmla="*/ 972 w 1426"/>
                <a:gd name="T37" fmla="*/ 497 h 844"/>
                <a:gd name="T38" fmla="*/ 821 w 1426"/>
                <a:gd name="T39" fmla="*/ 627 h 844"/>
                <a:gd name="T40" fmla="*/ 648 w 1426"/>
                <a:gd name="T41" fmla="*/ 713 h 844"/>
                <a:gd name="T42" fmla="*/ 432 w 1426"/>
                <a:gd name="T43" fmla="*/ 734 h 844"/>
                <a:gd name="T44" fmla="*/ 626 w 1426"/>
                <a:gd name="T45" fmla="*/ 713 h 844"/>
                <a:gd name="T46" fmla="*/ 756 w 1426"/>
                <a:gd name="T47" fmla="*/ 648 h 844"/>
                <a:gd name="T48" fmla="*/ 821 w 1426"/>
                <a:gd name="T49" fmla="*/ 540 h 844"/>
                <a:gd name="T50" fmla="*/ 886 w 1426"/>
                <a:gd name="T51" fmla="*/ 367 h 844"/>
                <a:gd name="T52" fmla="*/ 842 w 1426"/>
                <a:gd name="T53" fmla="*/ 562 h 844"/>
                <a:gd name="T54" fmla="*/ 821 w 1426"/>
                <a:gd name="T55" fmla="*/ 584 h 844"/>
                <a:gd name="T56" fmla="*/ 972 w 1426"/>
                <a:gd name="T57" fmla="*/ 475 h 844"/>
                <a:gd name="T58" fmla="*/ 1145 w 1426"/>
                <a:gd name="T59" fmla="*/ 367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425" y="475"/>
                  </a:moveTo>
                  <a:lnTo>
                    <a:pt x="1425" y="475"/>
                  </a:lnTo>
                  <a:cubicBezTo>
                    <a:pt x="1382" y="389"/>
                    <a:pt x="1317" y="302"/>
                    <a:pt x="1231" y="260"/>
                  </a:cubicBezTo>
                  <a:cubicBezTo>
                    <a:pt x="1145" y="238"/>
                    <a:pt x="1037" y="238"/>
                    <a:pt x="950" y="281"/>
                  </a:cubicBezTo>
                  <a:cubicBezTo>
                    <a:pt x="972" y="260"/>
                    <a:pt x="993" y="195"/>
                    <a:pt x="972" y="173"/>
                  </a:cubicBezTo>
                  <a:cubicBezTo>
                    <a:pt x="928" y="130"/>
                    <a:pt x="886" y="130"/>
                    <a:pt x="842" y="130"/>
                  </a:cubicBezTo>
                  <a:cubicBezTo>
                    <a:pt x="778" y="152"/>
                    <a:pt x="756" y="195"/>
                    <a:pt x="713" y="216"/>
                  </a:cubicBezTo>
                  <a:cubicBezTo>
                    <a:pt x="734" y="152"/>
                    <a:pt x="713" y="87"/>
                    <a:pt x="648" y="43"/>
                  </a:cubicBezTo>
                  <a:cubicBezTo>
                    <a:pt x="605" y="0"/>
                    <a:pt x="519" y="0"/>
                    <a:pt x="475" y="43"/>
                  </a:cubicBezTo>
                  <a:cubicBezTo>
                    <a:pt x="561" y="152"/>
                    <a:pt x="605" y="325"/>
                    <a:pt x="540" y="475"/>
                  </a:cubicBezTo>
                  <a:cubicBezTo>
                    <a:pt x="496" y="605"/>
                    <a:pt x="346" y="713"/>
                    <a:pt x="194" y="713"/>
                  </a:cubicBezTo>
                  <a:cubicBezTo>
                    <a:pt x="129" y="713"/>
                    <a:pt x="64" y="713"/>
                    <a:pt x="0" y="692"/>
                  </a:cubicBezTo>
                  <a:cubicBezTo>
                    <a:pt x="129" y="778"/>
                    <a:pt x="259" y="821"/>
                    <a:pt x="410" y="821"/>
                  </a:cubicBezTo>
                  <a:cubicBezTo>
                    <a:pt x="605" y="843"/>
                    <a:pt x="821" y="778"/>
                    <a:pt x="993" y="648"/>
                  </a:cubicBezTo>
                  <a:cubicBezTo>
                    <a:pt x="1058" y="605"/>
                    <a:pt x="1123" y="540"/>
                    <a:pt x="1188" y="497"/>
                  </a:cubicBezTo>
                  <a:cubicBezTo>
                    <a:pt x="1253" y="454"/>
                    <a:pt x="1339" y="454"/>
                    <a:pt x="1425" y="475"/>
                  </a:cubicBezTo>
                  <a:close/>
                  <a:moveTo>
                    <a:pt x="1145" y="367"/>
                  </a:moveTo>
                  <a:lnTo>
                    <a:pt x="1145" y="367"/>
                  </a:lnTo>
                  <a:cubicBezTo>
                    <a:pt x="1080" y="411"/>
                    <a:pt x="1037" y="432"/>
                    <a:pt x="972" y="497"/>
                  </a:cubicBezTo>
                  <a:cubicBezTo>
                    <a:pt x="928" y="540"/>
                    <a:pt x="886" y="584"/>
                    <a:pt x="821" y="627"/>
                  </a:cubicBezTo>
                  <a:cubicBezTo>
                    <a:pt x="778" y="670"/>
                    <a:pt x="713" y="713"/>
                    <a:pt x="648" y="713"/>
                  </a:cubicBezTo>
                  <a:cubicBezTo>
                    <a:pt x="561" y="734"/>
                    <a:pt x="496" y="734"/>
                    <a:pt x="432" y="734"/>
                  </a:cubicBezTo>
                  <a:cubicBezTo>
                    <a:pt x="496" y="734"/>
                    <a:pt x="561" y="734"/>
                    <a:pt x="626" y="713"/>
                  </a:cubicBezTo>
                  <a:cubicBezTo>
                    <a:pt x="669" y="692"/>
                    <a:pt x="713" y="670"/>
                    <a:pt x="756" y="648"/>
                  </a:cubicBezTo>
                  <a:cubicBezTo>
                    <a:pt x="778" y="627"/>
                    <a:pt x="799" y="584"/>
                    <a:pt x="821" y="540"/>
                  </a:cubicBezTo>
                  <a:cubicBezTo>
                    <a:pt x="864" y="497"/>
                    <a:pt x="886" y="432"/>
                    <a:pt x="886" y="367"/>
                  </a:cubicBezTo>
                  <a:cubicBezTo>
                    <a:pt x="907" y="432"/>
                    <a:pt x="886" y="497"/>
                    <a:pt x="842" y="562"/>
                  </a:cubicBezTo>
                  <a:cubicBezTo>
                    <a:pt x="842" y="562"/>
                    <a:pt x="842" y="584"/>
                    <a:pt x="821" y="584"/>
                  </a:cubicBezTo>
                  <a:cubicBezTo>
                    <a:pt x="886" y="562"/>
                    <a:pt x="928" y="519"/>
                    <a:pt x="972" y="475"/>
                  </a:cubicBezTo>
                  <a:cubicBezTo>
                    <a:pt x="1015" y="432"/>
                    <a:pt x="1080" y="389"/>
                    <a:pt x="1145" y="3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5039654" y="3552749"/>
              <a:ext cx="931710" cy="406330"/>
            </a:xfrm>
            <a:custGeom>
              <a:avLst/>
              <a:gdLst>
                <a:gd name="T0" fmla="*/ 3131 w 3176"/>
                <a:gd name="T1" fmla="*/ 172 h 1383"/>
                <a:gd name="T2" fmla="*/ 3131 w 3176"/>
                <a:gd name="T3" fmla="*/ 172 h 1383"/>
                <a:gd name="T4" fmla="*/ 3110 w 3176"/>
                <a:gd name="T5" fmla="*/ 86 h 1383"/>
                <a:gd name="T6" fmla="*/ 2981 w 3176"/>
                <a:gd name="T7" fmla="*/ 108 h 1383"/>
                <a:gd name="T8" fmla="*/ 2959 w 3176"/>
                <a:gd name="T9" fmla="*/ 216 h 1383"/>
                <a:gd name="T10" fmla="*/ 2570 w 3176"/>
                <a:gd name="T11" fmla="*/ 454 h 1383"/>
                <a:gd name="T12" fmla="*/ 2117 w 3176"/>
                <a:gd name="T13" fmla="*/ 1188 h 1383"/>
                <a:gd name="T14" fmla="*/ 2138 w 3176"/>
                <a:gd name="T15" fmla="*/ 1036 h 1383"/>
                <a:gd name="T16" fmla="*/ 1944 w 3176"/>
                <a:gd name="T17" fmla="*/ 972 h 1383"/>
                <a:gd name="T18" fmla="*/ 1749 w 3176"/>
                <a:gd name="T19" fmla="*/ 1015 h 1383"/>
                <a:gd name="T20" fmla="*/ 1555 w 3176"/>
                <a:gd name="T21" fmla="*/ 1080 h 1383"/>
                <a:gd name="T22" fmla="*/ 1123 w 3176"/>
                <a:gd name="T23" fmla="*/ 1058 h 1383"/>
                <a:gd name="T24" fmla="*/ 0 w 3176"/>
                <a:gd name="T25" fmla="*/ 454 h 1383"/>
                <a:gd name="T26" fmla="*/ 1641 w 3176"/>
                <a:gd name="T27" fmla="*/ 1339 h 1383"/>
                <a:gd name="T28" fmla="*/ 2722 w 3176"/>
                <a:gd name="T29" fmla="*/ 1101 h 1383"/>
                <a:gd name="T30" fmla="*/ 3131 w 3176"/>
                <a:gd name="T31" fmla="*/ 172 h 1383"/>
                <a:gd name="T32" fmla="*/ 3089 w 3176"/>
                <a:gd name="T33" fmla="*/ 194 h 1383"/>
                <a:gd name="T34" fmla="*/ 3089 w 3176"/>
                <a:gd name="T35" fmla="*/ 194 h 1383"/>
                <a:gd name="T36" fmla="*/ 3067 w 3176"/>
                <a:gd name="T37" fmla="*/ 518 h 1383"/>
                <a:gd name="T38" fmla="*/ 2916 w 3176"/>
                <a:gd name="T39" fmla="*/ 821 h 1383"/>
                <a:gd name="T40" fmla="*/ 2678 w 3176"/>
                <a:gd name="T41" fmla="*/ 1058 h 1383"/>
                <a:gd name="T42" fmla="*/ 2376 w 3176"/>
                <a:gd name="T43" fmla="*/ 1209 h 1383"/>
                <a:gd name="T44" fmla="*/ 2657 w 3176"/>
                <a:gd name="T45" fmla="*/ 1036 h 1383"/>
                <a:gd name="T46" fmla="*/ 2894 w 3176"/>
                <a:gd name="T47" fmla="*/ 799 h 1383"/>
                <a:gd name="T48" fmla="*/ 3045 w 3176"/>
                <a:gd name="T49" fmla="*/ 518 h 1383"/>
                <a:gd name="T50" fmla="*/ 3089 w 3176"/>
                <a:gd name="T51" fmla="*/ 194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83">
                  <a:moveTo>
                    <a:pt x="3131" y="172"/>
                  </a:moveTo>
                  <a:lnTo>
                    <a:pt x="3131" y="172"/>
                  </a:lnTo>
                  <a:cubicBezTo>
                    <a:pt x="3131" y="151"/>
                    <a:pt x="3131" y="108"/>
                    <a:pt x="3110" y="86"/>
                  </a:cubicBezTo>
                  <a:cubicBezTo>
                    <a:pt x="3067" y="43"/>
                    <a:pt x="3002" y="65"/>
                    <a:pt x="2981" y="108"/>
                  </a:cubicBezTo>
                  <a:cubicBezTo>
                    <a:pt x="2959" y="151"/>
                    <a:pt x="2981" y="194"/>
                    <a:pt x="2959" y="216"/>
                  </a:cubicBezTo>
                  <a:cubicBezTo>
                    <a:pt x="2851" y="0"/>
                    <a:pt x="2613" y="194"/>
                    <a:pt x="2570" y="454"/>
                  </a:cubicBezTo>
                  <a:cubicBezTo>
                    <a:pt x="2505" y="756"/>
                    <a:pt x="2376" y="1015"/>
                    <a:pt x="2117" y="1188"/>
                  </a:cubicBezTo>
                  <a:cubicBezTo>
                    <a:pt x="2181" y="1145"/>
                    <a:pt x="2181" y="1080"/>
                    <a:pt x="2138" y="1036"/>
                  </a:cubicBezTo>
                  <a:cubicBezTo>
                    <a:pt x="2073" y="972"/>
                    <a:pt x="2008" y="972"/>
                    <a:pt x="1944" y="972"/>
                  </a:cubicBezTo>
                  <a:cubicBezTo>
                    <a:pt x="1879" y="993"/>
                    <a:pt x="1814" y="1015"/>
                    <a:pt x="1749" y="1015"/>
                  </a:cubicBezTo>
                  <a:cubicBezTo>
                    <a:pt x="1685" y="1036"/>
                    <a:pt x="1620" y="1058"/>
                    <a:pt x="1555" y="1080"/>
                  </a:cubicBezTo>
                  <a:cubicBezTo>
                    <a:pt x="1404" y="1080"/>
                    <a:pt x="1274" y="1080"/>
                    <a:pt x="1123" y="1058"/>
                  </a:cubicBezTo>
                  <a:cubicBezTo>
                    <a:pt x="712" y="1015"/>
                    <a:pt x="259" y="799"/>
                    <a:pt x="0" y="454"/>
                  </a:cubicBezTo>
                  <a:cubicBezTo>
                    <a:pt x="410" y="993"/>
                    <a:pt x="950" y="1274"/>
                    <a:pt x="1641" y="1339"/>
                  </a:cubicBezTo>
                  <a:cubicBezTo>
                    <a:pt x="2008" y="1382"/>
                    <a:pt x="2419" y="1318"/>
                    <a:pt x="2722" y="1101"/>
                  </a:cubicBezTo>
                  <a:cubicBezTo>
                    <a:pt x="3045" y="886"/>
                    <a:pt x="3175" y="540"/>
                    <a:pt x="3131" y="172"/>
                  </a:cubicBezTo>
                  <a:close/>
                  <a:moveTo>
                    <a:pt x="3089" y="194"/>
                  </a:moveTo>
                  <a:lnTo>
                    <a:pt x="3089" y="194"/>
                  </a:lnTo>
                  <a:cubicBezTo>
                    <a:pt x="3089" y="302"/>
                    <a:pt x="3089" y="431"/>
                    <a:pt x="3067" y="518"/>
                  </a:cubicBezTo>
                  <a:cubicBezTo>
                    <a:pt x="3024" y="626"/>
                    <a:pt x="2981" y="734"/>
                    <a:pt x="2916" y="821"/>
                  </a:cubicBezTo>
                  <a:cubicBezTo>
                    <a:pt x="2851" y="907"/>
                    <a:pt x="2764" y="993"/>
                    <a:pt x="2678" y="1058"/>
                  </a:cubicBezTo>
                  <a:cubicBezTo>
                    <a:pt x="2592" y="1123"/>
                    <a:pt x="2484" y="1166"/>
                    <a:pt x="2376" y="1209"/>
                  </a:cubicBezTo>
                  <a:cubicBezTo>
                    <a:pt x="2484" y="1166"/>
                    <a:pt x="2570" y="1101"/>
                    <a:pt x="2657" y="1036"/>
                  </a:cubicBezTo>
                  <a:cubicBezTo>
                    <a:pt x="2743" y="972"/>
                    <a:pt x="2829" y="886"/>
                    <a:pt x="2894" y="799"/>
                  </a:cubicBezTo>
                  <a:cubicBezTo>
                    <a:pt x="2959" y="734"/>
                    <a:pt x="3002" y="626"/>
                    <a:pt x="3045" y="518"/>
                  </a:cubicBezTo>
                  <a:cubicBezTo>
                    <a:pt x="3067" y="410"/>
                    <a:pt x="3089" y="302"/>
                    <a:pt x="3089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5590915" y="3832263"/>
              <a:ext cx="399860" cy="190224"/>
            </a:xfrm>
            <a:custGeom>
              <a:avLst/>
              <a:gdLst>
                <a:gd name="T0" fmla="*/ 0 w 1362"/>
                <a:gd name="T1" fmla="*/ 454 h 649"/>
                <a:gd name="T2" fmla="*/ 0 w 1362"/>
                <a:gd name="T3" fmla="*/ 454 h 649"/>
                <a:gd name="T4" fmla="*/ 820 w 1362"/>
                <a:gd name="T5" fmla="*/ 432 h 649"/>
                <a:gd name="T6" fmla="*/ 950 w 1362"/>
                <a:gd name="T7" fmla="*/ 389 h 649"/>
                <a:gd name="T8" fmla="*/ 1080 w 1362"/>
                <a:gd name="T9" fmla="*/ 432 h 649"/>
                <a:gd name="T10" fmla="*/ 1145 w 1362"/>
                <a:gd name="T11" fmla="*/ 540 h 649"/>
                <a:gd name="T12" fmla="*/ 1015 w 1362"/>
                <a:gd name="T13" fmla="*/ 605 h 649"/>
                <a:gd name="T14" fmla="*/ 1275 w 1362"/>
                <a:gd name="T15" fmla="*/ 583 h 649"/>
                <a:gd name="T16" fmla="*/ 1317 w 1362"/>
                <a:gd name="T17" fmla="*/ 345 h 649"/>
                <a:gd name="T18" fmla="*/ 1102 w 1362"/>
                <a:gd name="T19" fmla="*/ 216 h 649"/>
                <a:gd name="T20" fmla="*/ 1166 w 1362"/>
                <a:gd name="T21" fmla="*/ 151 h 649"/>
                <a:gd name="T22" fmla="*/ 950 w 1362"/>
                <a:gd name="T23" fmla="*/ 195 h 649"/>
                <a:gd name="T24" fmla="*/ 0 w 1362"/>
                <a:gd name="T25" fmla="*/ 45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454"/>
                  </a:moveTo>
                  <a:lnTo>
                    <a:pt x="0" y="454"/>
                  </a:lnTo>
                  <a:cubicBezTo>
                    <a:pt x="281" y="518"/>
                    <a:pt x="540" y="518"/>
                    <a:pt x="820" y="432"/>
                  </a:cubicBezTo>
                  <a:cubicBezTo>
                    <a:pt x="864" y="410"/>
                    <a:pt x="907" y="410"/>
                    <a:pt x="950" y="389"/>
                  </a:cubicBezTo>
                  <a:cubicBezTo>
                    <a:pt x="993" y="389"/>
                    <a:pt x="1037" y="389"/>
                    <a:pt x="1080" y="432"/>
                  </a:cubicBezTo>
                  <a:cubicBezTo>
                    <a:pt x="1123" y="454"/>
                    <a:pt x="1145" y="497"/>
                    <a:pt x="1145" y="540"/>
                  </a:cubicBezTo>
                  <a:cubicBezTo>
                    <a:pt x="1123" y="583"/>
                    <a:pt x="1058" y="627"/>
                    <a:pt x="1015" y="605"/>
                  </a:cubicBezTo>
                  <a:cubicBezTo>
                    <a:pt x="1102" y="627"/>
                    <a:pt x="1210" y="648"/>
                    <a:pt x="1275" y="583"/>
                  </a:cubicBezTo>
                  <a:cubicBezTo>
                    <a:pt x="1339" y="518"/>
                    <a:pt x="1361" y="410"/>
                    <a:pt x="1317" y="345"/>
                  </a:cubicBezTo>
                  <a:cubicBezTo>
                    <a:pt x="1275" y="259"/>
                    <a:pt x="1188" y="216"/>
                    <a:pt x="1102" y="216"/>
                  </a:cubicBezTo>
                  <a:cubicBezTo>
                    <a:pt x="1123" y="195"/>
                    <a:pt x="1166" y="173"/>
                    <a:pt x="1166" y="151"/>
                  </a:cubicBezTo>
                  <a:cubicBezTo>
                    <a:pt x="1231" y="0"/>
                    <a:pt x="972" y="173"/>
                    <a:pt x="950" y="195"/>
                  </a:cubicBezTo>
                  <a:cubicBezTo>
                    <a:pt x="691" y="345"/>
                    <a:pt x="302" y="518"/>
                    <a:pt x="0" y="4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4595798" y="3541103"/>
              <a:ext cx="640550" cy="665138"/>
            </a:xfrm>
            <a:custGeom>
              <a:avLst/>
              <a:gdLst>
                <a:gd name="T0" fmla="*/ 2182 w 2183"/>
                <a:gd name="T1" fmla="*/ 1728 h 2268"/>
                <a:gd name="T2" fmla="*/ 2182 w 2183"/>
                <a:gd name="T3" fmla="*/ 1728 h 2268"/>
                <a:gd name="T4" fmla="*/ 1339 w 2183"/>
                <a:gd name="T5" fmla="*/ 691 h 2268"/>
                <a:gd name="T6" fmla="*/ 626 w 2183"/>
                <a:gd name="T7" fmla="*/ 43 h 2268"/>
                <a:gd name="T8" fmla="*/ 410 w 2183"/>
                <a:gd name="T9" fmla="*/ 0 h 2268"/>
                <a:gd name="T10" fmla="*/ 0 w 2183"/>
                <a:gd name="T11" fmla="*/ 43 h 2268"/>
                <a:gd name="T12" fmla="*/ 778 w 2183"/>
                <a:gd name="T13" fmla="*/ 302 h 2268"/>
                <a:gd name="T14" fmla="*/ 1015 w 2183"/>
                <a:gd name="T15" fmla="*/ 777 h 2268"/>
                <a:gd name="T16" fmla="*/ 886 w 2183"/>
                <a:gd name="T17" fmla="*/ 906 h 2268"/>
                <a:gd name="T18" fmla="*/ 734 w 2183"/>
                <a:gd name="T19" fmla="*/ 820 h 2268"/>
                <a:gd name="T20" fmla="*/ 821 w 2183"/>
                <a:gd name="T21" fmla="*/ 1015 h 2268"/>
                <a:gd name="T22" fmla="*/ 1037 w 2183"/>
                <a:gd name="T23" fmla="*/ 950 h 2268"/>
                <a:gd name="T24" fmla="*/ 778 w 2183"/>
                <a:gd name="T25" fmla="*/ 1663 h 2268"/>
                <a:gd name="T26" fmla="*/ 929 w 2183"/>
                <a:gd name="T27" fmla="*/ 1641 h 2268"/>
                <a:gd name="T28" fmla="*/ 799 w 2183"/>
                <a:gd name="T29" fmla="*/ 1922 h 2268"/>
                <a:gd name="T30" fmla="*/ 1123 w 2183"/>
                <a:gd name="T31" fmla="*/ 1749 h 2268"/>
                <a:gd name="T32" fmla="*/ 1663 w 2183"/>
                <a:gd name="T33" fmla="*/ 2267 h 2268"/>
                <a:gd name="T34" fmla="*/ 1771 w 2183"/>
                <a:gd name="T35" fmla="*/ 1620 h 2268"/>
                <a:gd name="T36" fmla="*/ 2182 w 2183"/>
                <a:gd name="T37" fmla="*/ 1728 h 2268"/>
                <a:gd name="T38" fmla="*/ 1339 w 2183"/>
                <a:gd name="T39" fmla="*/ 1555 h 2268"/>
                <a:gd name="T40" fmla="*/ 1339 w 2183"/>
                <a:gd name="T41" fmla="*/ 1555 h 2268"/>
                <a:gd name="T42" fmla="*/ 1555 w 2183"/>
                <a:gd name="T43" fmla="*/ 2073 h 2268"/>
                <a:gd name="T44" fmla="*/ 1425 w 2183"/>
                <a:gd name="T45" fmla="*/ 1835 h 2268"/>
                <a:gd name="T46" fmla="*/ 1318 w 2183"/>
                <a:gd name="T47" fmla="*/ 1555 h 2268"/>
                <a:gd name="T48" fmla="*/ 1210 w 2183"/>
                <a:gd name="T49" fmla="*/ 993 h 2268"/>
                <a:gd name="T50" fmla="*/ 1037 w 2183"/>
                <a:gd name="T51" fmla="*/ 474 h 2268"/>
                <a:gd name="T52" fmla="*/ 951 w 2183"/>
                <a:gd name="T53" fmla="*/ 345 h 2268"/>
                <a:gd name="T54" fmla="*/ 842 w 2183"/>
                <a:gd name="T55" fmla="*/ 259 h 2268"/>
                <a:gd name="T56" fmla="*/ 734 w 2183"/>
                <a:gd name="T57" fmla="*/ 172 h 2268"/>
                <a:gd name="T58" fmla="*/ 605 w 2183"/>
                <a:gd name="T59" fmla="*/ 129 h 2268"/>
                <a:gd name="T60" fmla="*/ 734 w 2183"/>
                <a:gd name="T61" fmla="*/ 172 h 2268"/>
                <a:gd name="T62" fmla="*/ 864 w 2183"/>
                <a:gd name="T63" fmla="*/ 237 h 2268"/>
                <a:gd name="T64" fmla="*/ 1058 w 2183"/>
                <a:gd name="T65" fmla="*/ 453 h 2268"/>
                <a:gd name="T66" fmla="*/ 1253 w 2183"/>
                <a:gd name="T67" fmla="*/ 993 h 2268"/>
                <a:gd name="T68" fmla="*/ 1339 w 2183"/>
                <a:gd name="T69" fmla="*/ 1555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68">
                  <a:moveTo>
                    <a:pt x="2182" y="1728"/>
                  </a:moveTo>
                  <a:lnTo>
                    <a:pt x="2182" y="1728"/>
                  </a:lnTo>
                  <a:cubicBezTo>
                    <a:pt x="1771" y="1555"/>
                    <a:pt x="1512" y="1079"/>
                    <a:pt x="1339" y="691"/>
                  </a:cubicBezTo>
                  <a:cubicBezTo>
                    <a:pt x="1188" y="367"/>
                    <a:pt x="951" y="129"/>
                    <a:pt x="626" y="43"/>
                  </a:cubicBezTo>
                  <a:cubicBezTo>
                    <a:pt x="562" y="21"/>
                    <a:pt x="475" y="0"/>
                    <a:pt x="410" y="0"/>
                  </a:cubicBezTo>
                  <a:cubicBezTo>
                    <a:pt x="259" y="0"/>
                    <a:pt x="130" y="43"/>
                    <a:pt x="0" y="43"/>
                  </a:cubicBezTo>
                  <a:cubicBezTo>
                    <a:pt x="281" y="43"/>
                    <a:pt x="583" y="108"/>
                    <a:pt x="778" y="302"/>
                  </a:cubicBezTo>
                  <a:cubicBezTo>
                    <a:pt x="907" y="410"/>
                    <a:pt x="1080" y="604"/>
                    <a:pt x="1015" y="777"/>
                  </a:cubicBezTo>
                  <a:cubicBezTo>
                    <a:pt x="993" y="842"/>
                    <a:pt x="951" y="885"/>
                    <a:pt x="886" y="906"/>
                  </a:cubicBezTo>
                  <a:cubicBezTo>
                    <a:pt x="821" y="929"/>
                    <a:pt x="734" y="885"/>
                    <a:pt x="734" y="820"/>
                  </a:cubicBezTo>
                  <a:cubicBezTo>
                    <a:pt x="713" y="885"/>
                    <a:pt x="756" y="993"/>
                    <a:pt x="821" y="1015"/>
                  </a:cubicBezTo>
                  <a:cubicBezTo>
                    <a:pt x="907" y="1058"/>
                    <a:pt x="993" y="1015"/>
                    <a:pt x="1037" y="950"/>
                  </a:cubicBezTo>
                  <a:cubicBezTo>
                    <a:pt x="1058" y="1231"/>
                    <a:pt x="951" y="1447"/>
                    <a:pt x="778" y="1663"/>
                  </a:cubicBezTo>
                  <a:cubicBezTo>
                    <a:pt x="778" y="1663"/>
                    <a:pt x="864" y="1663"/>
                    <a:pt x="929" y="1641"/>
                  </a:cubicBezTo>
                  <a:cubicBezTo>
                    <a:pt x="929" y="1641"/>
                    <a:pt x="907" y="1749"/>
                    <a:pt x="799" y="1922"/>
                  </a:cubicBezTo>
                  <a:cubicBezTo>
                    <a:pt x="951" y="1857"/>
                    <a:pt x="993" y="1857"/>
                    <a:pt x="1123" y="1749"/>
                  </a:cubicBezTo>
                  <a:cubicBezTo>
                    <a:pt x="1101" y="2138"/>
                    <a:pt x="1512" y="2030"/>
                    <a:pt x="1663" y="2267"/>
                  </a:cubicBezTo>
                  <a:cubicBezTo>
                    <a:pt x="1512" y="2052"/>
                    <a:pt x="1944" y="1792"/>
                    <a:pt x="1771" y="1620"/>
                  </a:cubicBezTo>
                  <a:cubicBezTo>
                    <a:pt x="1901" y="1684"/>
                    <a:pt x="2030" y="1749"/>
                    <a:pt x="2182" y="1728"/>
                  </a:cubicBezTo>
                  <a:close/>
                  <a:moveTo>
                    <a:pt x="1339" y="1555"/>
                  </a:moveTo>
                  <a:lnTo>
                    <a:pt x="1339" y="1555"/>
                  </a:lnTo>
                  <a:cubicBezTo>
                    <a:pt x="1383" y="1728"/>
                    <a:pt x="1469" y="1922"/>
                    <a:pt x="1555" y="2073"/>
                  </a:cubicBezTo>
                  <a:cubicBezTo>
                    <a:pt x="1512" y="1987"/>
                    <a:pt x="1469" y="1922"/>
                    <a:pt x="1425" y="1835"/>
                  </a:cubicBezTo>
                  <a:cubicBezTo>
                    <a:pt x="1383" y="1749"/>
                    <a:pt x="1339" y="1641"/>
                    <a:pt x="1318" y="1555"/>
                  </a:cubicBezTo>
                  <a:cubicBezTo>
                    <a:pt x="1274" y="1382"/>
                    <a:pt x="1253" y="1188"/>
                    <a:pt x="1210" y="993"/>
                  </a:cubicBezTo>
                  <a:cubicBezTo>
                    <a:pt x="1188" y="820"/>
                    <a:pt x="1123" y="626"/>
                    <a:pt x="1037" y="474"/>
                  </a:cubicBezTo>
                  <a:cubicBezTo>
                    <a:pt x="1015" y="432"/>
                    <a:pt x="972" y="388"/>
                    <a:pt x="951" y="345"/>
                  </a:cubicBezTo>
                  <a:cubicBezTo>
                    <a:pt x="929" y="324"/>
                    <a:pt x="886" y="280"/>
                    <a:pt x="842" y="259"/>
                  </a:cubicBezTo>
                  <a:cubicBezTo>
                    <a:pt x="821" y="215"/>
                    <a:pt x="778" y="194"/>
                    <a:pt x="734" y="172"/>
                  </a:cubicBezTo>
                  <a:cubicBezTo>
                    <a:pt x="691" y="151"/>
                    <a:pt x="648" y="129"/>
                    <a:pt x="605" y="129"/>
                  </a:cubicBezTo>
                  <a:cubicBezTo>
                    <a:pt x="648" y="129"/>
                    <a:pt x="691" y="151"/>
                    <a:pt x="734" y="172"/>
                  </a:cubicBezTo>
                  <a:cubicBezTo>
                    <a:pt x="778" y="194"/>
                    <a:pt x="821" y="215"/>
                    <a:pt x="864" y="237"/>
                  </a:cubicBezTo>
                  <a:cubicBezTo>
                    <a:pt x="929" y="302"/>
                    <a:pt x="993" y="388"/>
                    <a:pt x="1058" y="453"/>
                  </a:cubicBezTo>
                  <a:cubicBezTo>
                    <a:pt x="1145" y="626"/>
                    <a:pt x="1210" y="799"/>
                    <a:pt x="1253" y="993"/>
                  </a:cubicBezTo>
                  <a:cubicBezTo>
                    <a:pt x="1274" y="1188"/>
                    <a:pt x="1296" y="1361"/>
                    <a:pt x="1339" y="1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5039654" y="3724857"/>
              <a:ext cx="456797" cy="349391"/>
            </a:xfrm>
            <a:custGeom>
              <a:avLst/>
              <a:gdLst>
                <a:gd name="T0" fmla="*/ 1555 w 1556"/>
                <a:gd name="T1" fmla="*/ 929 h 1189"/>
                <a:gd name="T2" fmla="*/ 1555 w 1556"/>
                <a:gd name="T3" fmla="*/ 929 h 1189"/>
                <a:gd name="T4" fmla="*/ 0 w 1556"/>
                <a:gd name="T5" fmla="*/ 0 h 1189"/>
                <a:gd name="T6" fmla="*/ 1144 w 1556"/>
                <a:gd name="T7" fmla="*/ 1188 h 1189"/>
                <a:gd name="T8" fmla="*/ 907 w 1556"/>
                <a:gd name="T9" fmla="*/ 907 h 1189"/>
                <a:gd name="T10" fmla="*/ 1555 w 1556"/>
                <a:gd name="T11" fmla="*/ 929 h 1189"/>
                <a:gd name="T12" fmla="*/ 1167 w 1556"/>
                <a:gd name="T13" fmla="*/ 864 h 1189"/>
                <a:gd name="T14" fmla="*/ 1167 w 1556"/>
                <a:gd name="T15" fmla="*/ 864 h 1189"/>
                <a:gd name="T16" fmla="*/ 907 w 1556"/>
                <a:gd name="T17" fmla="*/ 799 h 1189"/>
                <a:gd name="T18" fmla="*/ 670 w 1556"/>
                <a:gd name="T19" fmla="*/ 670 h 1189"/>
                <a:gd name="T20" fmla="*/ 453 w 1556"/>
                <a:gd name="T21" fmla="*/ 518 h 1189"/>
                <a:gd name="T22" fmla="*/ 259 w 1556"/>
                <a:gd name="T23" fmla="*/ 345 h 1189"/>
                <a:gd name="T24" fmla="*/ 453 w 1556"/>
                <a:gd name="T25" fmla="*/ 518 h 1189"/>
                <a:gd name="T26" fmla="*/ 670 w 1556"/>
                <a:gd name="T27" fmla="*/ 648 h 1189"/>
                <a:gd name="T28" fmla="*/ 929 w 1556"/>
                <a:gd name="T29" fmla="*/ 777 h 1189"/>
                <a:gd name="T30" fmla="*/ 1167 w 1556"/>
                <a:gd name="T31" fmla="*/ 864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89">
                  <a:moveTo>
                    <a:pt x="1555" y="929"/>
                  </a:moveTo>
                  <a:lnTo>
                    <a:pt x="1555" y="929"/>
                  </a:lnTo>
                  <a:cubicBezTo>
                    <a:pt x="950" y="777"/>
                    <a:pt x="410" y="453"/>
                    <a:pt x="0" y="0"/>
                  </a:cubicBezTo>
                  <a:cubicBezTo>
                    <a:pt x="173" y="345"/>
                    <a:pt x="712" y="1123"/>
                    <a:pt x="1144" y="1188"/>
                  </a:cubicBezTo>
                  <a:cubicBezTo>
                    <a:pt x="1144" y="1166"/>
                    <a:pt x="950" y="994"/>
                    <a:pt x="907" y="907"/>
                  </a:cubicBezTo>
                  <a:cubicBezTo>
                    <a:pt x="1080" y="1015"/>
                    <a:pt x="1361" y="1037"/>
                    <a:pt x="1555" y="929"/>
                  </a:cubicBezTo>
                  <a:close/>
                  <a:moveTo>
                    <a:pt x="1167" y="864"/>
                  </a:moveTo>
                  <a:lnTo>
                    <a:pt x="1167" y="864"/>
                  </a:lnTo>
                  <a:cubicBezTo>
                    <a:pt x="1080" y="842"/>
                    <a:pt x="994" y="821"/>
                    <a:pt x="907" y="799"/>
                  </a:cubicBezTo>
                  <a:cubicBezTo>
                    <a:pt x="821" y="756"/>
                    <a:pt x="735" y="712"/>
                    <a:pt x="670" y="670"/>
                  </a:cubicBezTo>
                  <a:cubicBezTo>
                    <a:pt x="583" y="626"/>
                    <a:pt x="518" y="583"/>
                    <a:pt x="453" y="518"/>
                  </a:cubicBezTo>
                  <a:cubicBezTo>
                    <a:pt x="389" y="475"/>
                    <a:pt x="324" y="410"/>
                    <a:pt x="259" y="345"/>
                  </a:cubicBezTo>
                  <a:cubicBezTo>
                    <a:pt x="324" y="389"/>
                    <a:pt x="389" y="453"/>
                    <a:pt x="453" y="518"/>
                  </a:cubicBezTo>
                  <a:cubicBezTo>
                    <a:pt x="540" y="562"/>
                    <a:pt x="605" y="605"/>
                    <a:pt x="670" y="648"/>
                  </a:cubicBezTo>
                  <a:cubicBezTo>
                    <a:pt x="756" y="712"/>
                    <a:pt x="842" y="735"/>
                    <a:pt x="929" y="777"/>
                  </a:cubicBezTo>
                  <a:cubicBezTo>
                    <a:pt x="994" y="821"/>
                    <a:pt x="1080" y="842"/>
                    <a:pt x="1167" y="8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4584151" y="3609688"/>
              <a:ext cx="216106" cy="240691"/>
            </a:xfrm>
            <a:custGeom>
              <a:avLst/>
              <a:gdLst>
                <a:gd name="T0" fmla="*/ 0 w 735"/>
                <a:gd name="T1" fmla="*/ 0 h 822"/>
                <a:gd name="T2" fmla="*/ 0 w 735"/>
                <a:gd name="T3" fmla="*/ 0 h 822"/>
                <a:gd name="T4" fmla="*/ 518 w 735"/>
                <a:gd name="T5" fmla="*/ 692 h 822"/>
                <a:gd name="T6" fmla="*/ 0 w 73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2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02" y="821"/>
                    <a:pt x="518" y="692"/>
                  </a:cubicBezTo>
                  <a:cubicBezTo>
                    <a:pt x="734" y="562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3959326" y="183176"/>
            <a:ext cx="1197890" cy="281348"/>
            <a:chOff x="3125767" y="739503"/>
            <a:chExt cx="2865008" cy="672901"/>
          </a:xfrm>
        </p:grpSpPr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229878" y="1107010"/>
              <a:ext cx="417975" cy="247161"/>
            </a:xfrm>
            <a:custGeom>
              <a:avLst/>
              <a:gdLst>
                <a:gd name="T0" fmla="*/ 1188 w 1426"/>
                <a:gd name="T1" fmla="*/ 346 h 844"/>
                <a:gd name="T2" fmla="*/ 1188 w 1426"/>
                <a:gd name="T3" fmla="*/ 346 h 844"/>
                <a:gd name="T4" fmla="*/ 993 w 1426"/>
                <a:gd name="T5" fmla="*/ 194 h 844"/>
                <a:gd name="T6" fmla="*/ 410 w 1426"/>
                <a:gd name="T7" fmla="*/ 21 h 844"/>
                <a:gd name="T8" fmla="*/ 0 w 1426"/>
                <a:gd name="T9" fmla="*/ 173 h 844"/>
                <a:gd name="T10" fmla="*/ 194 w 1426"/>
                <a:gd name="T11" fmla="*/ 151 h 844"/>
                <a:gd name="T12" fmla="*/ 540 w 1426"/>
                <a:gd name="T13" fmla="*/ 388 h 844"/>
                <a:gd name="T14" fmla="*/ 475 w 1426"/>
                <a:gd name="T15" fmla="*/ 820 h 844"/>
                <a:gd name="T16" fmla="*/ 648 w 1426"/>
                <a:gd name="T17" fmla="*/ 799 h 844"/>
                <a:gd name="T18" fmla="*/ 713 w 1426"/>
                <a:gd name="T19" fmla="*/ 626 h 844"/>
                <a:gd name="T20" fmla="*/ 842 w 1426"/>
                <a:gd name="T21" fmla="*/ 713 h 844"/>
                <a:gd name="T22" fmla="*/ 972 w 1426"/>
                <a:gd name="T23" fmla="*/ 691 h 844"/>
                <a:gd name="T24" fmla="*/ 950 w 1426"/>
                <a:gd name="T25" fmla="*/ 561 h 844"/>
                <a:gd name="T26" fmla="*/ 1231 w 1426"/>
                <a:gd name="T27" fmla="*/ 583 h 844"/>
                <a:gd name="T28" fmla="*/ 1425 w 1426"/>
                <a:gd name="T29" fmla="*/ 367 h 844"/>
                <a:gd name="T30" fmla="*/ 1188 w 1426"/>
                <a:gd name="T31" fmla="*/ 346 h 844"/>
                <a:gd name="T32" fmla="*/ 972 w 1426"/>
                <a:gd name="T33" fmla="*/ 388 h 844"/>
                <a:gd name="T34" fmla="*/ 972 w 1426"/>
                <a:gd name="T35" fmla="*/ 388 h 844"/>
                <a:gd name="T36" fmla="*/ 821 w 1426"/>
                <a:gd name="T37" fmla="*/ 259 h 844"/>
                <a:gd name="T38" fmla="*/ 842 w 1426"/>
                <a:gd name="T39" fmla="*/ 302 h 844"/>
                <a:gd name="T40" fmla="*/ 886 w 1426"/>
                <a:gd name="T41" fmla="*/ 497 h 844"/>
                <a:gd name="T42" fmla="*/ 821 w 1426"/>
                <a:gd name="T43" fmla="*/ 302 h 844"/>
                <a:gd name="T44" fmla="*/ 756 w 1426"/>
                <a:gd name="T45" fmla="*/ 194 h 844"/>
                <a:gd name="T46" fmla="*/ 626 w 1426"/>
                <a:gd name="T47" fmla="*/ 151 h 844"/>
                <a:gd name="T48" fmla="*/ 432 w 1426"/>
                <a:gd name="T49" fmla="*/ 129 h 844"/>
                <a:gd name="T50" fmla="*/ 648 w 1426"/>
                <a:gd name="T51" fmla="*/ 129 h 844"/>
                <a:gd name="T52" fmla="*/ 821 w 1426"/>
                <a:gd name="T53" fmla="*/ 238 h 844"/>
                <a:gd name="T54" fmla="*/ 972 w 1426"/>
                <a:gd name="T55" fmla="*/ 367 h 844"/>
                <a:gd name="T56" fmla="*/ 1145 w 1426"/>
                <a:gd name="T57" fmla="*/ 475 h 844"/>
                <a:gd name="T58" fmla="*/ 972 w 1426"/>
                <a:gd name="T59" fmla="*/ 388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26" h="844">
                  <a:moveTo>
                    <a:pt x="1188" y="346"/>
                  </a:moveTo>
                  <a:lnTo>
                    <a:pt x="1188" y="346"/>
                  </a:lnTo>
                  <a:cubicBezTo>
                    <a:pt x="1123" y="302"/>
                    <a:pt x="1058" y="259"/>
                    <a:pt x="993" y="194"/>
                  </a:cubicBezTo>
                  <a:cubicBezTo>
                    <a:pt x="821" y="65"/>
                    <a:pt x="605" y="0"/>
                    <a:pt x="410" y="21"/>
                  </a:cubicBezTo>
                  <a:cubicBezTo>
                    <a:pt x="259" y="43"/>
                    <a:pt x="129" y="86"/>
                    <a:pt x="0" y="173"/>
                  </a:cubicBezTo>
                  <a:cubicBezTo>
                    <a:pt x="64" y="151"/>
                    <a:pt x="129" y="151"/>
                    <a:pt x="194" y="151"/>
                  </a:cubicBezTo>
                  <a:cubicBezTo>
                    <a:pt x="346" y="151"/>
                    <a:pt x="496" y="259"/>
                    <a:pt x="540" y="388"/>
                  </a:cubicBezTo>
                  <a:cubicBezTo>
                    <a:pt x="605" y="518"/>
                    <a:pt x="561" y="713"/>
                    <a:pt x="475" y="820"/>
                  </a:cubicBezTo>
                  <a:cubicBezTo>
                    <a:pt x="519" y="843"/>
                    <a:pt x="605" y="843"/>
                    <a:pt x="648" y="799"/>
                  </a:cubicBezTo>
                  <a:cubicBezTo>
                    <a:pt x="713" y="778"/>
                    <a:pt x="734" y="691"/>
                    <a:pt x="713" y="626"/>
                  </a:cubicBezTo>
                  <a:cubicBezTo>
                    <a:pt x="756" y="670"/>
                    <a:pt x="778" y="691"/>
                    <a:pt x="842" y="713"/>
                  </a:cubicBezTo>
                  <a:cubicBezTo>
                    <a:pt x="886" y="734"/>
                    <a:pt x="928" y="734"/>
                    <a:pt x="972" y="691"/>
                  </a:cubicBezTo>
                  <a:cubicBezTo>
                    <a:pt x="993" y="648"/>
                    <a:pt x="972" y="605"/>
                    <a:pt x="950" y="561"/>
                  </a:cubicBezTo>
                  <a:cubicBezTo>
                    <a:pt x="1037" y="605"/>
                    <a:pt x="1145" y="626"/>
                    <a:pt x="1231" y="583"/>
                  </a:cubicBezTo>
                  <a:cubicBezTo>
                    <a:pt x="1317" y="561"/>
                    <a:pt x="1382" y="475"/>
                    <a:pt x="1425" y="367"/>
                  </a:cubicBezTo>
                  <a:cubicBezTo>
                    <a:pt x="1339" y="411"/>
                    <a:pt x="1253" y="388"/>
                    <a:pt x="1188" y="346"/>
                  </a:cubicBezTo>
                  <a:close/>
                  <a:moveTo>
                    <a:pt x="972" y="388"/>
                  </a:moveTo>
                  <a:lnTo>
                    <a:pt x="972" y="388"/>
                  </a:lnTo>
                  <a:cubicBezTo>
                    <a:pt x="928" y="346"/>
                    <a:pt x="886" y="302"/>
                    <a:pt x="821" y="259"/>
                  </a:cubicBezTo>
                  <a:cubicBezTo>
                    <a:pt x="842" y="281"/>
                    <a:pt x="842" y="281"/>
                    <a:pt x="842" y="302"/>
                  </a:cubicBezTo>
                  <a:cubicBezTo>
                    <a:pt x="886" y="346"/>
                    <a:pt x="907" y="432"/>
                    <a:pt x="886" y="497"/>
                  </a:cubicBezTo>
                  <a:cubicBezTo>
                    <a:pt x="886" y="432"/>
                    <a:pt x="864" y="367"/>
                    <a:pt x="821" y="302"/>
                  </a:cubicBezTo>
                  <a:cubicBezTo>
                    <a:pt x="799" y="281"/>
                    <a:pt x="778" y="238"/>
                    <a:pt x="756" y="194"/>
                  </a:cubicBezTo>
                  <a:cubicBezTo>
                    <a:pt x="713" y="173"/>
                    <a:pt x="669" y="173"/>
                    <a:pt x="626" y="151"/>
                  </a:cubicBezTo>
                  <a:cubicBezTo>
                    <a:pt x="561" y="129"/>
                    <a:pt x="496" y="129"/>
                    <a:pt x="432" y="129"/>
                  </a:cubicBezTo>
                  <a:cubicBezTo>
                    <a:pt x="496" y="108"/>
                    <a:pt x="561" y="108"/>
                    <a:pt x="648" y="129"/>
                  </a:cubicBezTo>
                  <a:cubicBezTo>
                    <a:pt x="713" y="151"/>
                    <a:pt x="778" y="194"/>
                    <a:pt x="821" y="238"/>
                  </a:cubicBezTo>
                  <a:cubicBezTo>
                    <a:pt x="886" y="281"/>
                    <a:pt x="928" y="324"/>
                    <a:pt x="972" y="367"/>
                  </a:cubicBezTo>
                  <a:cubicBezTo>
                    <a:pt x="1037" y="411"/>
                    <a:pt x="1080" y="453"/>
                    <a:pt x="1145" y="475"/>
                  </a:cubicBezTo>
                  <a:cubicBezTo>
                    <a:pt x="1080" y="475"/>
                    <a:pt x="1015" y="432"/>
                    <a:pt x="972" y="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5039654" y="993135"/>
              <a:ext cx="931710" cy="399859"/>
            </a:xfrm>
            <a:custGeom>
              <a:avLst/>
              <a:gdLst>
                <a:gd name="T0" fmla="*/ 2722 w 3176"/>
                <a:gd name="T1" fmla="*/ 259 h 1362"/>
                <a:gd name="T2" fmla="*/ 2722 w 3176"/>
                <a:gd name="T3" fmla="*/ 259 h 1362"/>
                <a:gd name="T4" fmla="*/ 1641 w 3176"/>
                <a:gd name="T5" fmla="*/ 43 h 1362"/>
                <a:gd name="T6" fmla="*/ 0 w 3176"/>
                <a:gd name="T7" fmla="*/ 907 h 1362"/>
                <a:gd name="T8" fmla="*/ 1123 w 3176"/>
                <a:gd name="T9" fmla="*/ 324 h 1362"/>
                <a:gd name="T10" fmla="*/ 1555 w 3176"/>
                <a:gd name="T11" fmla="*/ 303 h 1362"/>
                <a:gd name="T12" fmla="*/ 1749 w 3176"/>
                <a:gd name="T13" fmla="*/ 345 h 1362"/>
                <a:gd name="T14" fmla="*/ 1944 w 3176"/>
                <a:gd name="T15" fmla="*/ 410 h 1362"/>
                <a:gd name="T16" fmla="*/ 2138 w 3176"/>
                <a:gd name="T17" fmla="*/ 345 h 1362"/>
                <a:gd name="T18" fmla="*/ 2117 w 3176"/>
                <a:gd name="T19" fmla="*/ 195 h 1362"/>
                <a:gd name="T20" fmla="*/ 2570 w 3176"/>
                <a:gd name="T21" fmla="*/ 907 h 1362"/>
                <a:gd name="T22" fmla="*/ 2959 w 3176"/>
                <a:gd name="T23" fmla="*/ 1167 h 1362"/>
                <a:gd name="T24" fmla="*/ 2981 w 3176"/>
                <a:gd name="T25" fmla="*/ 1274 h 1362"/>
                <a:gd name="T26" fmla="*/ 3110 w 3176"/>
                <a:gd name="T27" fmla="*/ 1296 h 1362"/>
                <a:gd name="T28" fmla="*/ 3131 w 3176"/>
                <a:gd name="T29" fmla="*/ 1188 h 1362"/>
                <a:gd name="T30" fmla="*/ 2722 w 3176"/>
                <a:gd name="T31" fmla="*/ 259 h 1362"/>
                <a:gd name="T32" fmla="*/ 3045 w 3176"/>
                <a:gd name="T33" fmla="*/ 842 h 1362"/>
                <a:gd name="T34" fmla="*/ 3045 w 3176"/>
                <a:gd name="T35" fmla="*/ 842 h 1362"/>
                <a:gd name="T36" fmla="*/ 2894 w 3176"/>
                <a:gd name="T37" fmla="*/ 562 h 1362"/>
                <a:gd name="T38" fmla="*/ 2657 w 3176"/>
                <a:gd name="T39" fmla="*/ 345 h 1362"/>
                <a:gd name="T40" fmla="*/ 2376 w 3176"/>
                <a:gd name="T41" fmla="*/ 173 h 1362"/>
                <a:gd name="T42" fmla="*/ 2678 w 3176"/>
                <a:gd name="T43" fmla="*/ 324 h 1362"/>
                <a:gd name="T44" fmla="*/ 2916 w 3176"/>
                <a:gd name="T45" fmla="*/ 540 h 1362"/>
                <a:gd name="T46" fmla="*/ 3067 w 3176"/>
                <a:gd name="T47" fmla="*/ 842 h 1362"/>
                <a:gd name="T48" fmla="*/ 3089 w 3176"/>
                <a:gd name="T49" fmla="*/ 1167 h 1362"/>
                <a:gd name="T50" fmla="*/ 3045 w 3176"/>
                <a:gd name="T51" fmla="*/ 842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76" h="1362">
                  <a:moveTo>
                    <a:pt x="2722" y="259"/>
                  </a:moveTo>
                  <a:lnTo>
                    <a:pt x="2722" y="259"/>
                  </a:lnTo>
                  <a:cubicBezTo>
                    <a:pt x="2419" y="43"/>
                    <a:pt x="2008" y="0"/>
                    <a:pt x="1641" y="43"/>
                  </a:cubicBezTo>
                  <a:cubicBezTo>
                    <a:pt x="950" y="108"/>
                    <a:pt x="410" y="389"/>
                    <a:pt x="0" y="907"/>
                  </a:cubicBezTo>
                  <a:cubicBezTo>
                    <a:pt x="259" y="583"/>
                    <a:pt x="712" y="368"/>
                    <a:pt x="1123" y="324"/>
                  </a:cubicBezTo>
                  <a:cubicBezTo>
                    <a:pt x="1274" y="303"/>
                    <a:pt x="1404" y="281"/>
                    <a:pt x="1555" y="303"/>
                  </a:cubicBezTo>
                  <a:cubicBezTo>
                    <a:pt x="1620" y="303"/>
                    <a:pt x="1685" y="324"/>
                    <a:pt x="1749" y="345"/>
                  </a:cubicBezTo>
                  <a:cubicBezTo>
                    <a:pt x="1814" y="368"/>
                    <a:pt x="1879" y="389"/>
                    <a:pt x="1944" y="410"/>
                  </a:cubicBezTo>
                  <a:cubicBezTo>
                    <a:pt x="2008" y="410"/>
                    <a:pt x="2073" y="389"/>
                    <a:pt x="2138" y="345"/>
                  </a:cubicBezTo>
                  <a:cubicBezTo>
                    <a:pt x="2181" y="303"/>
                    <a:pt x="2181" y="216"/>
                    <a:pt x="2117" y="195"/>
                  </a:cubicBezTo>
                  <a:cubicBezTo>
                    <a:pt x="2376" y="368"/>
                    <a:pt x="2505" y="627"/>
                    <a:pt x="2570" y="907"/>
                  </a:cubicBezTo>
                  <a:cubicBezTo>
                    <a:pt x="2613" y="1188"/>
                    <a:pt x="2851" y="1361"/>
                    <a:pt x="2959" y="1167"/>
                  </a:cubicBezTo>
                  <a:cubicBezTo>
                    <a:pt x="2981" y="1188"/>
                    <a:pt x="2959" y="1232"/>
                    <a:pt x="2981" y="1274"/>
                  </a:cubicBezTo>
                  <a:cubicBezTo>
                    <a:pt x="3002" y="1318"/>
                    <a:pt x="3067" y="1339"/>
                    <a:pt x="3110" y="1296"/>
                  </a:cubicBezTo>
                  <a:cubicBezTo>
                    <a:pt x="3131" y="1253"/>
                    <a:pt x="3131" y="1232"/>
                    <a:pt x="3131" y="1188"/>
                  </a:cubicBezTo>
                  <a:cubicBezTo>
                    <a:pt x="3175" y="821"/>
                    <a:pt x="3045" y="475"/>
                    <a:pt x="2722" y="259"/>
                  </a:cubicBezTo>
                  <a:close/>
                  <a:moveTo>
                    <a:pt x="3045" y="842"/>
                  </a:moveTo>
                  <a:lnTo>
                    <a:pt x="3045" y="842"/>
                  </a:lnTo>
                  <a:cubicBezTo>
                    <a:pt x="3002" y="756"/>
                    <a:pt x="2959" y="648"/>
                    <a:pt x="2894" y="562"/>
                  </a:cubicBezTo>
                  <a:cubicBezTo>
                    <a:pt x="2829" y="475"/>
                    <a:pt x="2743" y="410"/>
                    <a:pt x="2657" y="345"/>
                  </a:cubicBezTo>
                  <a:cubicBezTo>
                    <a:pt x="2570" y="259"/>
                    <a:pt x="2484" y="216"/>
                    <a:pt x="2376" y="173"/>
                  </a:cubicBezTo>
                  <a:cubicBezTo>
                    <a:pt x="2484" y="195"/>
                    <a:pt x="2592" y="259"/>
                    <a:pt x="2678" y="324"/>
                  </a:cubicBezTo>
                  <a:cubicBezTo>
                    <a:pt x="2764" y="389"/>
                    <a:pt x="2851" y="454"/>
                    <a:pt x="2916" y="540"/>
                  </a:cubicBezTo>
                  <a:cubicBezTo>
                    <a:pt x="2981" y="627"/>
                    <a:pt x="3024" y="735"/>
                    <a:pt x="3067" y="842"/>
                  </a:cubicBezTo>
                  <a:cubicBezTo>
                    <a:pt x="3089" y="950"/>
                    <a:pt x="3089" y="1059"/>
                    <a:pt x="3089" y="1167"/>
                  </a:cubicBezTo>
                  <a:cubicBezTo>
                    <a:pt x="3089" y="1059"/>
                    <a:pt x="3067" y="950"/>
                    <a:pt x="3045" y="8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5590915" y="929727"/>
              <a:ext cx="399860" cy="190224"/>
            </a:xfrm>
            <a:custGeom>
              <a:avLst/>
              <a:gdLst>
                <a:gd name="T0" fmla="*/ 0 w 1362"/>
                <a:gd name="T1" fmla="*/ 194 h 649"/>
                <a:gd name="T2" fmla="*/ 0 w 1362"/>
                <a:gd name="T3" fmla="*/ 194 h 649"/>
                <a:gd name="T4" fmla="*/ 820 w 1362"/>
                <a:gd name="T5" fmla="*/ 216 h 649"/>
                <a:gd name="T6" fmla="*/ 950 w 1362"/>
                <a:gd name="T7" fmla="*/ 238 h 649"/>
                <a:gd name="T8" fmla="*/ 1080 w 1362"/>
                <a:gd name="T9" fmla="*/ 216 h 649"/>
                <a:gd name="T10" fmla="*/ 1145 w 1362"/>
                <a:gd name="T11" fmla="*/ 87 h 649"/>
                <a:gd name="T12" fmla="*/ 1015 w 1362"/>
                <a:gd name="T13" fmla="*/ 43 h 649"/>
                <a:gd name="T14" fmla="*/ 1275 w 1362"/>
                <a:gd name="T15" fmla="*/ 65 h 649"/>
                <a:gd name="T16" fmla="*/ 1317 w 1362"/>
                <a:gd name="T17" fmla="*/ 302 h 649"/>
                <a:gd name="T18" fmla="*/ 1102 w 1362"/>
                <a:gd name="T19" fmla="*/ 432 h 649"/>
                <a:gd name="T20" fmla="*/ 1166 w 1362"/>
                <a:gd name="T21" fmla="*/ 497 h 649"/>
                <a:gd name="T22" fmla="*/ 950 w 1362"/>
                <a:gd name="T23" fmla="*/ 454 h 649"/>
                <a:gd name="T24" fmla="*/ 0 w 1362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2" h="649">
                  <a:moveTo>
                    <a:pt x="0" y="194"/>
                  </a:moveTo>
                  <a:lnTo>
                    <a:pt x="0" y="194"/>
                  </a:lnTo>
                  <a:cubicBezTo>
                    <a:pt x="281" y="130"/>
                    <a:pt x="540" y="130"/>
                    <a:pt x="820" y="216"/>
                  </a:cubicBezTo>
                  <a:cubicBezTo>
                    <a:pt x="864" y="216"/>
                    <a:pt x="907" y="238"/>
                    <a:pt x="950" y="238"/>
                  </a:cubicBezTo>
                  <a:cubicBezTo>
                    <a:pt x="993" y="259"/>
                    <a:pt x="1037" y="238"/>
                    <a:pt x="1080" y="216"/>
                  </a:cubicBezTo>
                  <a:cubicBezTo>
                    <a:pt x="1123" y="194"/>
                    <a:pt x="1145" y="152"/>
                    <a:pt x="1145" y="87"/>
                  </a:cubicBezTo>
                  <a:cubicBezTo>
                    <a:pt x="1123" y="43"/>
                    <a:pt x="1058" y="22"/>
                    <a:pt x="1015" y="43"/>
                  </a:cubicBezTo>
                  <a:cubicBezTo>
                    <a:pt x="1102" y="0"/>
                    <a:pt x="1210" y="0"/>
                    <a:pt x="1275" y="65"/>
                  </a:cubicBezTo>
                  <a:cubicBezTo>
                    <a:pt x="1339" y="130"/>
                    <a:pt x="1361" y="216"/>
                    <a:pt x="1317" y="302"/>
                  </a:cubicBezTo>
                  <a:cubicBezTo>
                    <a:pt x="1275" y="389"/>
                    <a:pt x="1188" y="432"/>
                    <a:pt x="1102" y="432"/>
                  </a:cubicBezTo>
                  <a:cubicBezTo>
                    <a:pt x="1123" y="432"/>
                    <a:pt x="1166" y="454"/>
                    <a:pt x="1166" y="497"/>
                  </a:cubicBezTo>
                  <a:cubicBezTo>
                    <a:pt x="1231" y="648"/>
                    <a:pt x="972" y="475"/>
                    <a:pt x="950" y="454"/>
                  </a:cubicBezTo>
                  <a:cubicBezTo>
                    <a:pt x="691" y="302"/>
                    <a:pt x="302" y="130"/>
                    <a:pt x="0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4595798" y="739503"/>
              <a:ext cx="640550" cy="672901"/>
            </a:xfrm>
            <a:custGeom>
              <a:avLst/>
              <a:gdLst>
                <a:gd name="T0" fmla="*/ 1771 w 2183"/>
                <a:gd name="T1" fmla="*/ 670 h 2291"/>
                <a:gd name="T2" fmla="*/ 1771 w 2183"/>
                <a:gd name="T3" fmla="*/ 670 h 2291"/>
                <a:gd name="T4" fmla="*/ 1663 w 2183"/>
                <a:gd name="T5" fmla="*/ 0 h 2291"/>
                <a:gd name="T6" fmla="*/ 1123 w 2183"/>
                <a:gd name="T7" fmla="*/ 540 h 2291"/>
                <a:gd name="T8" fmla="*/ 799 w 2183"/>
                <a:gd name="T9" fmla="*/ 368 h 2291"/>
                <a:gd name="T10" fmla="*/ 929 w 2183"/>
                <a:gd name="T11" fmla="*/ 648 h 2291"/>
                <a:gd name="T12" fmla="*/ 778 w 2183"/>
                <a:gd name="T13" fmla="*/ 627 h 2291"/>
                <a:gd name="T14" fmla="*/ 1037 w 2183"/>
                <a:gd name="T15" fmla="*/ 1318 h 2291"/>
                <a:gd name="T16" fmla="*/ 821 w 2183"/>
                <a:gd name="T17" fmla="*/ 1253 h 2291"/>
                <a:gd name="T18" fmla="*/ 734 w 2183"/>
                <a:gd name="T19" fmla="*/ 1469 h 2291"/>
                <a:gd name="T20" fmla="*/ 886 w 2183"/>
                <a:gd name="T21" fmla="*/ 1382 h 2291"/>
                <a:gd name="T22" fmla="*/ 1015 w 2183"/>
                <a:gd name="T23" fmla="*/ 1512 h 2291"/>
                <a:gd name="T24" fmla="*/ 778 w 2183"/>
                <a:gd name="T25" fmla="*/ 1966 h 2291"/>
                <a:gd name="T26" fmla="*/ 0 w 2183"/>
                <a:gd name="T27" fmla="*/ 2246 h 2291"/>
                <a:gd name="T28" fmla="*/ 410 w 2183"/>
                <a:gd name="T29" fmla="*/ 2268 h 2291"/>
                <a:gd name="T30" fmla="*/ 626 w 2183"/>
                <a:gd name="T31" fmla="*/ 2246 h 2291"/>
                <a:gd name="T32" fmla="*/ 1339 w 2183"/>
                <a:gd name="T33" fmla="*/ 1577 h 2291"/>
                <a:gd name="T34" fmla="*/ 2182 w 2183"/>
                <a:gd name="T35" fmla="*/ 540 h 2291"/>
                <a:gd name="T36" fmla="*/ 1771 w 2183"/>
                <a:gd name="T37" fmla="*/ 670 h 2291"/>
                <a:gd name="T38" fmla="*/ 1253 w 2183"/>
                <a:gd name="T39" fmla="*/ 1296 h 2291"/>
                <a:gd name="T40" fmla="*/ 1253 w 2183"/>
                <a:gd name="T41" fmla="*/ 1296 h 2291"/>
                <a:gd name="T42" fmla="*/ 1058 w 2183"/>
                <a:gd name="T43" fmla="*/ 1814 h 2291"/>
                <a:gd name="T44" fmla="*/ 864 w 2183"/>
                <a:gd name="T45" fmla="*/ 2031 h 2291"/>
                <a:gd name="T46" fmla="*/ 734 w 2183"/>
                <a:gd name="T47" fmla="*/ 2117 h 2291"/>
                <a:gd name="T48" fmla="*/ 605 w 2183"/>
                <a:gd name="T49" fmla="*/ 2160 h 2291"/>
                <a:gd name="T50" fmla="*/ 734 w 2183"/>
                <a:gd name="T51" fmla="*/ 2117 h 2291"/>
                <a:gd name="T52" fmla="*/ 842 w 2183"/>
                <a:gd name="T53" fmla="*/ 2031 h 2291"/>
                <a:gd name="T54" fmla="*/ 951 w 2183"/>
                <a:gd name="T55" fmla="*/ 1923 h 2291"/>
                <a:gd name="T56" fmla="*/ 1037 w 2183"/>
                <a:gd name="T57" fmla="*/ 1814 h 2291"/>
                <a:gd name="T58" fmla="*/ 1210 w 2183"/>
                <a:gd name="T59" fmla="*/ 1274 h 2291"/>
                <a:gd name="T60" fmla="*/ 1318 w 2183"/>
                <a:gd name="T61" fmla="*/ 713 h 2291"/>
                <a:gd name="T62" fmla="*/ 1425 w 2183"/>
                <a:gd name="T63" fmla="*/ 454 h 2291"/>
                <a:gd name="T64" fmla="*/ 1555 w 2183"/>
                <a:gd name="T65" fmla="*/ 195 h 2291"/>
                <a:gd name="T66" fmla="*/ 1339 w 2183"/>
                <a:gd name="T67" fmla="*/ 735 h 2291"/>
                <a:gd name="T68" fmla="*/ 1253 w 2183"/>
                <a:gd name="T69" fmla="*/ 1296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83" h="2291">
                  <a:moveTo>
                    <a:pt x="1771" y="670"/>
                  </a:moveTo>
                  <a:lnTo>
                    <a:pt x="1771" y="670"/>
                  </a:lnTo>
                  <a:cubicBezTo>
                    <a:pt x="1944" y="476"/>
                    <a:pt x="1512" y="216"/>
                    <a:pt x="1663" y="0"/>
                  </a:cubicBezTo>
                  <a:cubicBezTo>
                    <a:pt x="1512" y="238"/>
                    <a:pt x="1101" y="151"/>
                    <a:pt x="1123" y="540"/>
                  </a:cubicBezTo>
                  <a:cubicBezTo>
                    <a:pt x="993" y="432"/>
                    <a:pt x="951" y="411"/>
                    <a:pt x="799" y="368"/>
                  </a:cubicBezTo>
                  <a:cubicBezTo>
                    <a:pt x="907" y="540"/>
                    <a:pt x="929" y="648"/>
                    <a:pt x="929" y="648"/>
                  </a:cubicBezTo>
                  <a:cubicBezTo>
                    <a:pt x="864" y="627"/>
                    <a:pt x="778" y="627"/>
                    <a:pt x="778" y="627"/>
                  </a:cubicBezTo>
                  <a:cubicBezTo>
                    <a:pt x="951" y="821"/>
                    <a:pt x="1058" y="1059"/>
                    <a:pt x="1037" y="1318"/>
                  </a:cubicBezTo>
                  <a:cubicBezTo>
                    <a:pt x="993" y="1253"/>
                    <a:pt x="907" y="1209"/>
                    <a:pt x="821" y="1253"/>
                  </a:cubicBezTo>
                  <a:cubicBezTo>
                    <a:pt x="756" y="1296"/>
                    <a:pt x="713" y="1382"/>
                    <a:pt x="734" y="1469"/>
                  </a:cubicBezTo>
                  <a:cubicBezTo>
                    <a:pt x="734" y="1404"/>
                    <a:pt x="821" y="1361"/>
                    <a:pt x="886" y="1382"/>
                  </a:cubicBezTo>
                  <a:cubicBezTo>
                    <a:pt x="951" y="1404"/>
                    <a:pt x="993" y="1447"/>
                    <a:pt x="1015" y="1512"/>
                  </a:cubicBezTo>
                  <a:cubicBezTo>
                    <a:pt x="1080" y="1685"/>
                    <a:pt x="907" y="1858"/>
                    <a:pt x="778" y="1966"/>
                  </a:cubicBezTo>
                  <a:cubicBezTo>
                    <a:pt x="583" y="2160"/>
                    <a:pt x="281" y="2246"/>
                    <a:pt x="0" y="2246"/>
                  </a:cubicBezTo>
                  <a:cubicBezTo>
                    <a:pt x="130" y="2246"/>
                    <a:pt x="259" y="2290"/>
                    <a:pt x="410" y="2268"/>
                  </a:cubicBezTo>
                  <a:cubicBezTo>
                    <a:pt x="475" y="2268"/>
                    <a:pt x="562" y="2268"/>
                    <a:pt x="626" y="2246"/>
                  </a:cubicBezTo>
                  <a:cubicBezTo>
                    <a:pt x="951" y="2160"/>
                    <a:pt x="1188" y="1923"/>
                    <a:pt x="1339" y="1577"/>
                  </a:cubicBezTo>
                  <a:cubicBezTo>
                    <a:pt x="1512" y="1188"/>
                    <a:pt x="1771" y="735"/>
                    <a:pt x="2182" y="540"/>
                  </a:cubicBezTo>
                  <a:cubicBezTo>
                    <a:pt x="2030" y="540"/>
                    <a:pt x="1901" y="605"/>
                    <a:pt x="1771" y="670"/>
                  </a:cubicBezTo>
                  <a:close/>
                  <a:moveTo>
                    <a:pt x="1253" y="1296"/>
                  </a:moveTo>
                  <a:lnTo>
                    <a:pt x="1253" y="1296"/>
                  </a:lnTo>
                  <a:cubicBezTo>
                    <a:pt x="1210" y="1469"/>
                    <a:pt x="1145" y="1664"/>
                    <a:pt x="1058" y="1814"/>
                  </a:cubicBezTo>
                  <a:cubicBezTo>
                    <a:pt x="993" y="1901"/>
                    <a:pt x="929" y="1966"/>
                    <a:pt x="864" y="2031"/>
                  </a:cubicBezTo>
                  <a:cubicBezTo>
                    <a:pt x="821" y="2073"/>
                    <a:pt x="778" y="2096"/>
                    <a:pt x="734" y="2117"/>
                  </a:cubicBezTo>
                  <a:cubicBezTo>
                    <a:pt x="691" y="2138"/>
                    <a:pt x="648" y="2160"/>
                    <a:pt x="605" y="2160"/>
                  </a:cubicBezTo>
                  <a:cubicBezTo>
                    <a:pt x="648" y="2138"/>
                    <a:pt x="691" y="2138"/>
                    <a:pt x="734" y="2117"/>
                  </a:cubicBezTo>
                  <a:cubicBezTo>
                    <a:pt x="778" y="2073"/>
                    <a:pt x="821" y="2052"/>
                    <a:pt x="842" y="2031"/>
                  </a:cubicBezTo>
                  <a:cubicBezTo>
                    <a:pt x="886" y="1987"/>
                    <a:pt x="929" y="1966"/>
                    <a:pt x="951" y="1923"/>
                  </a:cubicBezTo>
                  <a:cubicBezTo>
                    <a:pt x="972" y="1879"/>
                    <a:pt x="1015" y="1858"/>
                    <a:pt x="1037" y="1814"/>
                  </a:cubicBezTo>
                  <a:cubicBezTo>
                    <a:pt x="1123" y="1641"/>
                    <a:pt x="1188" y="1469"/>
                    <a:pt x="1210" y="1274"/>
                  </a:cubicBezTo>
                  <a:cubicBezTo>
                    <a:pt x="1253" y="1102"/>
                    <a:pt x="1274" y="907"/>
                    <a:pt x="1318" y="713"/>
                  </a:cubicBezTo>
                  <a:cubicBezTo>
                    <a:pt x="1339" y="627"/>
                    <a:pt x="1383" y="540"/>
                    <a:pt x="1425" y="454"/>
                  </a:cubicBezTo>
                  <a:cubicBezTo>
                    <a:pt x="1469" y="368"/>
                    <a:pt x="1512" y="281"/>
                    <a:pt x="1555" y="195"/>
                  </a:cubicBezTo>
                  <a:cubicBezTo>
                    <a:pt x="1469" y="368"/>
                    <a:pt x="1383" y="540"/>
                    <a:pt x="1339" y="735"/>
                  </a:cubicBezTo>
                  <a:cubicBezTo>
                    <a:pt x="1296" y="907"/>
                    <a:pt x="1274" y="1102"/>
                    <a:pt x="1253" y="1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5039654" y="879259"/>
              <a:ext cx="456797" cy="341627"/>
            </a:xfrm>
            <a:custGeom>
              <a:avLst/>
              <a:gdLst>
                <a:gd name="T0" fmla="*/ 907 w 1556"/>
                <a:gd name="T1" fmla="*/ 259 h 1166"/>
                <a:gd name="T2" fmla="*/ 907 w 1556"/>
                <a:gd name="T3" fmla="*/ 259 h 1166"/>
                <a:gd name="T4" fmla="*/ 1144 w 1556"/>
                <a:gd name="T5" fmla="*/ 0 h 1166"/>
                <a:gd name="T6" fmla="*/ 0 w 1556"/>
                <a:gd name="T7" fmla="*/ 1165 h 1166"/>
                <a:gd name="T8" fmla="*/ 1555 w 1556"/>
                <a:gd name="T9" fmla="*/ 237 h 1166"/>
                <a:gd name="T10" fmla="*/ 907 w 1556"/>
                <a:gd name="T11" fmla="*/ 259 h 1166"/>
                <a:gd name="T12" fmla="*/ 929 w 1556"/>
                <a:gd name="T13" fmla="*/ 410 h 1166"/>
                <a:gd name="T14" fmla="*/ 929 w 1556"/>
                <a:gd name="T15" fmla="*/ 410 h 1166"/>
                <a:gd name="T16" fmla="*/ 670 w 1556"/>
                <a:gd name="T17" fmla="*/ 518 h 1166"/>
                <a:gd name="T18" fmla="*/ 453 w 1556"/>
                <a:gd name="T19" fmla="*/ 669 h 1166"/>
                <a:gd name="T20" fmla="*/ 259 w 1556"/>
                <a:gd name="T21" fmla="*/ 842 h 1166"/>
                <a:gd name="T22" fmla="*/ 453 w 1556"/>
                <a:gd name="T23" fmla="*/ 647 h 1166"/>
                <a:gd name="T24" fmla="*/ 670 w 1556"/>
                <a:gd name="T25" fmla="*/ 496 h 1166"/>
                <a:gd name="T26" fmla="*/ 907 w 1556"/>
                <a:gd name="T27" fmla="*/ 388 h 1166"/>
                <a:gd name="T28" fmla="*/ 1167 w 1556"/>
                <a:gd name="T29" fmla="*/ 302 h 1166"/>
                <a:gd name="T30" fmla="*/ 929 w 1556"/>
                <a:gd name="T31" fmla="*/ 41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6" h="1166">
                  <a:moveTo>
                    <a:pt x="907" y="259"/>
                  </a:moveTo>
                  <a:lnTo>
                    <a:pt x="907" y="259"/>
                  </a:lnTo>
                  <a:cubicBezTo>
                    <a:pt x="950" y="194"/>
                    <a:pt x="1144" y="21"/>
                    <a:pt x="1144" y="0"/>
                  </a:cubicBezTo>
                  <a:cubicBezTo>
                    <a:pt x="712" y="64"/>
                    <a:pt x="173" y="820"/>
                    <a:pt x="0" y="1165"/>
                  </a:cubicBezTo>
                  <a:cubicBezTo>
                    <a:pt x="410" y="733"/>
                    <a:pt x="950" y="388"/>
                    <a:pt x="1555" y="237"/>
                  </a:cubicBezTo>
                  <a:cubicBezTo>
                    <a:pt x="1361" y="151"/>
                    <a:pt x="1080" y="172"/>
                    <a:pt x="907" y="259"/>
                  </a:cubicBezTo>
                  <a:close/>
                  <a:moveTo>
                    <a:pt x="929" y="410"/>
                  </a:moveTo>
                  <a:lnTo>
                    <a:pt x="929" y="410"/>
                  </a:lnTo>
                  <a:cubicBezTo>
                    <a:pt x="842" y="431"/>
                    <a:pt x="756" y="474"/>
                    <a:pt x="670" y="518"/>
                  </a:cubicBezTo>
                  <a:cubicBezTo>
                    <a:pt x="605" y="561"/>
                    <a:pt x="540" y="626"/>
                    <a:pt x="453" y="669"/>
                  </a:cubicBezTo>
                  <a:cubicBezTo>
                    <a:pt x="389" y="733"/>
                    <a:pt x="324" y="777"/>
                    <a:pt x="259" y="842"/>
                  </a:cubicBezTo>
                  <a:cubicBezTo>
                    <a:pt x="324" y="777"/>
                    <a:pt x="389" y="712"/>
                    <a:pt x="453" y="647"/>
                  </a:cubicBezTo>
                  <a:cubicBezTo>
                    <a:pt x="518" y="604"/>
                    <a:pt x="583" y="539"/>
                    <a:pt x="670" y="496"/>
                  </a:cubicBezTo>
                  <a:cubicBezTo>
                    <a:pt x="735" y="453"/>
                    <a:pt x="821" y="410"/>
                    <a:pt x="907" y="388"/>
                  </a:cubicBezTo>
                  <a:cubicBezTo>
                    <a:pt x="994" y="345"/>
                    <a:pt x="1080" y="324"/>
                    <a:pt x="1167" y="302"/>
                  </a:cubicBezTo>
                  <a:cubicBezTo>
                    <a:pt x="1080" y="345"/>
                    <a:pt x="994" y="366"/>
                    <a:pt x="929" y="4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4584151" y="1094071"/>
              <a:ext cx="216106" cy="247161"/>
            </a:xfrm>
            <a:custGeom>
              <a:avLst/>
              <a:gdLst>
                <a:gd name="T0" fmla="*/ 0 w 735"/>
                <a:gd name="T1" fmla="*/ 843 h 844"/>
                <a:gd name="T2" fmla="*/ 0 w 735"/>
                <a:gd name="T3" fmla="*/ 843 h 844"/>
                <a:gd name="T4" fmla="*/ 518 w 735"/>
                <a:gd name="T5" fmla="*/ 130 h 844"/>
                <a:gd name="T6" fmla="*/ 0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0" y="843"/>
                  </a:moveTo>
                  <a:lnTo>
                    <a:pt x="0" y="843"/>
                  </a:lnTo>
                  <a:cubicBezTo>
                    <a:pt x="0" y="843"/>
                    <a:pt x="302" y="0"/>
                    <a:pt x="518" y="130"/>
                  </a:cubicBezTo>
                  <a:cubicBezTo>
                    <a:pt x="734" y="282"/>
                    <a:pt x="0" y="843"/>
                    <a:pt x="0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4481923" y="1094070"/>
              <a:ext cx="152696" cy="222575"/>
            </a:xfrm>
            <a:custGeom>
              <a:avLst/>
              <a:gdLst>
                <a:gd name="T0" fmla="*/ 258 w 519"/>
                <a:gd name="T1" fmla="*/ 0 h 758"/>
                <a:gd name="T2" fmla="*/ 258 w 519"/>
                <a:gd name="T3" fmla="*/ 0 h 758"/>
                <a:gd name="T4" fmla="*/ 258 w 519"/>
                <a:gd name="T5" fmla="*/ 757 h 758"/>
                <a:gd name="T6" fmla="*/ 258 w 519"/>
                <a:gd name="T7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758">
                  <a:moveTo>
                    <a:pt x="258" y="0"/>
                  </a:moveTo>
                  <a:lnTo>
                    <a:pt x="258" y="0"/>
                  </a:lnTo>
                  <a:cubicBezTo>
                    <a:pt x="518" y="0"/>
                    <a:pt x="258" y="757"/>
                    <a:pt x="258" y="757"/>
                  </a:cubicBezTo>
                  <a:cubicBezTo>
                    <a:pt x="258" y="757"/>
                    <a:pt x="0" y="0"/>
                    <a:pt x="25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3468687" y="1107010"/>
              <a:ext cx="412799" cy="247161"/>
            </a:xfrm>
            <a:custGeom>
              <a:avLst/>
              <a:gdLst>
                <a:gd name="T0" fmla="*/ 0 w 1405"/>
                <a:gd name="T1" fmla="*/ 367 h 844"/>
                <a:gd name="T2" fmla="*/ 0 w 1405"/>
                <a:gd name="T3" fmla="*/ 367 h 844"/>
                <a:gd name="T4" fmla="*/ 195 w 1405"/>
                <a:gd name="T5" fmla="*/ 583 h 844"/>
                <a:gd name="T6" fmla="*/ 454 w 1405"/>
                <a:gd name="T7" fmla="*/ 561 h 844"/>
                <a:gd name="T8" fmla="*/ 454 w 1405"/>
                <a:gd name="T9" fmla="*/ 691 h 844"/>
                <a:gd name="T10" fmla="*/ 584 w 1405"/>
                <a:gd name="T11" fmla="*/ 713 h 844"/>
                <a:gd name="T12" fmla="*/ 713 w 1405"/>
                <a:gd name="T13" fmla="*/ 626 h 844"/>
                <a:gd name="T14" fmla="*/ 757 w 1405"/>
                <a:gd name="T15" fmla="*/ 799 h 844"/>
                <a:gd name="T16" fmla="*/ 951 w 1405"/>
                <a:gd name="T17" fmla="*/ 820 h 844"/>
                <a:gd name="T18" fmla="*/ 864 w 1405"/>
                <a:gd name="T19" fmla="*/ 388 h 844"/>
                <a:gd name="T20" fmla="*/ 1210 w 1405"/>
                <a:gd name="T21" fmla="*/ 151 h 844"/>
                <a:gd name="T22" fmla="*/ 1404 w 1405"/>
                <a:gd name="T23" fmla="*/ 173 h 844"/>
                <a:gd name="T24" fmla="*/ 1016 w 1405"/>
                <a:gd name="T25" fmla="*/ 21 h 844"/>
                <a:gd name="T26" fmla="*/ 432 w 1405"/>
                <a:gd name="T27" fmla="*/ 194 h 844"/>
                <a:gd name="T28" fmla="*/ 238 w 1405"/>
                <a:gd name="T29" fmla="*/ 346 h 844"/>
                <a:gd name="T30" fmla="*/ 0 w 1405"/>
                <a:gd name="T31" fmla="*/ 367 h 844"/>
                <a:gd name="T32" fmla="*/ 260 w 1405"/>
                <a:gd name="T33" fmla="*/ 475 h 844"/>
                <a:gd name="T34" fmla="*/ 260 w 1405"/>
                <a:gd name="T35" fmla="*/ 475 h 844"/>
                <a:gd name="T36" fmla="*/ 432 w 1405"/>
                <a:gd name="T37" fmla="*/ 367 h 844"/>
                <a:gd name="T38" fmla="*/ 584 w 1405"/>
                <a:gd name="T39" fmla="*/ 238 h 844"/>
                <a:gd name="T40" fmla="*/ 778 w 1405"/>
                <a:gd name="T41" fmla="*/ 129 h 844"/>
                <a:gd name="T42" fmla="*/ 994 w 1405"/>
                <a:gd name="T43" fmla="*/ 129 h 844"/>
                <a:gd name="T44" fmla="*/ 778 w 1405"/>
                <a:gd name="T45" fmla="*/ 151 h 844"/>
                <a:gd name="T46" fmla="*/ 670 w 1405"/>
                <a:gd name="T47" fmla="*/ 194 h 844"/>
                <a:gd name="T48" fmla="*/ 584 w 1405"/>
                <a:gd name="T49" fmla="*/ 302 h 844"/>
                <a:gd name="T50" fmla="*/ 540 w 1405"/>
                <a:gd name="T51" fmla="*/ 497 h 844"/>
                <a:gd name="T52" fmla="*/ 562 w 1405"/>
                <a:gd name="T53" fmla="*/ 302 h 844"/>
                <a:gd name="T54" fmla="*/ 584 w 1405"/>
                <a:gd name="T55" fmla="*/ 259 h 844"/>
                <a:gd name="T56" fmla="*/ 454 w 1405"/>
                <a:gd name="T57" fmla="*/ 388 h 844"/>
                <a:gd name="T58" fmla="*/ 260 w 1405"/>
                <a:gd name="T59" fmla="*/ 475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5" h="844">
                  <a:moveTo>
                    <a:pt x="0" y="367"/>
                  </a:moveTo>
                  <a:lnTo>
                    <a:pt x="0" y="367"/>
                  </a:lnTo>
                  <a:cubicBezTo>
                    <a:pt x="43" y="475"/>
                    <a:pt x="87" y="561"/>
                    <a:pt x="195" y="583"/>
                  </a:cubicBezTo>
                  <a:cubicBezTo>
                    <a:pt x="281" y="626"/>
                    <a:pt x="390" y="605"/>
                    <a:pt x="454" y="561"/>
                  </a:cubicBezTo>
                  <a:cubicBezTo>
                    <a:pt x="432" y="605"/>
                    <a:pt x="432" y="648"/>
                    <a:pt x="454" y="691"/>
                  </a:cubicBezTo>
                  <a:cubicBezTo>
                    <a:pt x="476" y="734"/>
                    <a:pt x="540" y="734"/>
                    <a:pt x="584" y="713"/>
                  </a:cubicBezTo>
                  <a:cubicBezTo>
                    <a:pt x="627" y="691"/>
                    <a:pt x="670" y="670"/>
                    <a:pt x="713" y="626"/>
                  </a:cubicBezTo>
                  <a:cubicBezTo>
                    <a:pt x="692" y="691"/>
                    <a:pt x="713" y="778"/>
                    <a:pt x="757" y="799"/>
                  </a:cubicBezTo>
                  <a:cubicBezTo>
                    <a:pt x="822" y="843"/>
                    <a:pt x="886" y="843"/>
                    <a:pt x="951" y="820"/>
                  </a:cubicBezTo>
                  <a:cubicBezTo>
                    <a:pt x="843" y="713"/>
                    <a:pt x="822" y="518"/>
                    <a:pt x="864" y="388"/>
                  </a:cubicBezTo>
                  <a:cubicBezTo>
                    <a:pt x="929" y="259"/>
                    <a:pt x="1081" y="151"/>
                    <a:pt x="1210" y="151"/>
                  </a:cubicBezTo>
                  <a:cubicBezTo>
                    <a:pt x="1296" y="151"/>
                    <a:pt x="1361" y="151"/>
                    <a:pt x="1404" y="173"/>
                  </a:cubicBezTo>
                  <a:cubicBezTo>
                    <a:pt x="1296" y="86"/>
                    <a:pt x="1167" y="43"/>
                    <a:pt x="1016" y="21"/>
                  </a:cubicBezTo>
                  <a:cubicBezTo>
                    <a:pt x="799" y="0"/>
                    <a:pt x="584" y="65"/>
                    <a:pt x="432" y="194"/>
                  </a:cubicBezTo>
                  <a:cubicBezTo>
                    <a:pt x="367" y="259"/>
                    <a:pt x="303" y="302"/>
                    <a:pt x="238" y="346"/>
                  </a:cubicBezTo>
                  <a:cubicBezTo>
                    <a:pt x="152" y="388"/>
                    <a:pt x="65" y="411"/>
                    <a:pt x="0" y="367"/>
                  </a:cubicBezTo>
                  <a:close/>
                  <a:moveTo>
                    <a:pt x="260" y="475"/>
                  </a:moveTo>
                  <a:lnTo>
                    <a:pt x="260" y="475"/>
                  </a:lnTo>
                  <a:cubicBezTo>
                    <a:pt x="325" y="453"/>
                    <a:pt x="390" y="411"/>
                    <a:pt x="432" y="367"/>
                  </a:cubicBezTo>
                  <a:cubicBezTo>
                    <a:pt x="497" y="324"/>
                    <a:pt x="540" y="281"/>
                    <a:pt x="584" y="238"/>
                  </a:cubicBezTo>
                  <a:cubicBezTo>
                    <a:pt x="649" y="194"/>
                    <a:pt x="713" y="151"/>
                    <a:pt x="778" y="129"/>
                  </a:cubicBezTo>
                  <a:cubicBezTo>
                    <a:pt x="843" y="108"/>
                    <a:pt x="908" y="108"/>
                    <a:pt x="994" y="129"/>
                  </a:cubicBezTo>
                  <a:cubicBezTo>
                    <a:pt x="908" y="129"/>
                    <a:pt x="843" y="129"/>
                    <a:pt x="778" y="151"/>
                  </a:cubicBezTo>
                  <a:cubicBezTo>
                    <a:pt x="735" y="173"/>
                    <a:pt x="713" y="173"/>
                    <a:pt x="670" y="194"/>
                  </a:cubicBezTo>
                  <a:cubicBezTo>
                    <a:pt x="649" y="238"/>
                    <a:pt x="605" y="281"/>
                    <a:pt x="584" y="302"/>
                  </a:cubicBezTo>
                  <a:cubicBezTo>
                    <a:pt x="562" y="367"/>
                    <a:pt x="540" y="432"/>
                    <a:pt x="540" y="497"/>
                  </a:cubicBezTo>
                  <a:cubicBezTo>
                    <a:pt x="519" y="432"/>
                    <a:pt x="540" y="346"/>
                    <a:pt x="562" y="302"/>
                  </a:cubicBezTo>
                  <a:cubicBezTo>
                    <a:pt x="584" y="281"/>
                    <a:pt x="584" y="281"/>
                    <a:pt x="584" y="259"/>
                  </a:cubicBezTo>
                  <a:cubicBezTo>
                    <a:pt x="540" y="302"/>
                    <a:pt x="497" y="346"/>
                    <a:pt x="454" y="388"/>
                  </a:cubicBezTo>
                  <a:cubicBezTo>
                    <a:pt x="390" y="432"/>
                    <a:pt x="346" y="475"/>
                    <a:pt x="260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3138707" y="993135"/>
              <a:ext cx="938179" cy="399859"/>
            </a:xfrm>
            <a:custGeom>
              <a:avLst/>
              <a:gdLst>
                <a:gd name="T0" fmla="*/ 44 w 3198"/>
                <a:gd name="T1" fmla="*/ 1188 h 1362"/>
                <a:gd name="T2" fmla="*/ 44 w 3198"/>
                <a:gd name="T3" fmla="*/ 1188 h 1362"/>
                <a:gd name="T4" fmla="*/ 87 w 3198"/>
                <a:gd name="T5" fmla="*/ 1296 h 1362"/>
                <a:gd name="T6" fmla="*/ 217 w 3198"/>
                <a:gd name="T7" fmla="*/ 1274 h 1362"/>
                <a:gd name="T8" fmla="*/ 238 w 3198"/>
                <a:gd name="T9" fmla="*/ 1167 h 1362"/>
                <a:gd name="T10" fmla="*/ 626 w 3198"/>
                <a:gd name="T11" fmla="*/ 907 h 1362"/>
                <a:gd name="T12" fmla="*/ 1081 w 3198"/>
                <a:gd name="T13" fmla="*/ 195 h 1362"/>
                <a:gd name="T14" fmla="*/ 1058 w 3198"/>
                <a:gd name="T15" fmla="*/ 345 h 1362"/>
                <a:gd name="T16" fmla="*/ 1253 w 3198"/>
                <a:gd name="T17" fmla="*/ 410 h 1362"/>
                <a:gd name="T18" fmla="*/ 1448 w 3198"/>
                <a:gd name="T19" fmla="*/ 345 h 1362"/>
                <a:gd name="T20" fmla="*/ 1642 w 3198"/>
                <a:gd name="T21" fmla="*/ 303 h 1362"/>
                <a:gd name="T22" fmla="*/ 2074 w 3198"/>
                <a:gd name="T23" fmla="*/ 324 h 1362"/>
                <a:gd name="T24" fmla="*/ 3197 w 3198"/>
                <a:gd name="T25" fmla="*/ 907 h 1362"/>
                <a:gd name="T26" fmla="*/ 1555 w 3198"/>
                <a:gd name="T27" fmla="*/ 43 h 1362"/>
                <a:gd name="T28" fmla="*/ 476 w 3198"/>
                <a:gd name="T29" fmla="*/ 259 h 1362"/>
                <a:gd name="T30" fmla="*/ 44 w 3198"/>
                <a:gd name="T31" fmla="*/ 1188 h 1362"/>
                <a:gd name="T32" fmla="*/ 87 w 3198"/>
                <a:gd name="T33" fmla="*/ 1167 h 1362"/>
                <a:gd name="T34" fmla="*/ 87 w 3198"/>
                <a:gd name="T35" fmla="*/ 1167 h 1362"/>
                <a:gd name="T36" fmla="*/ 130 w 3198"/>
                <a:gd name="T37" fmla="*/ 842 h 1362"/>
                <a:gd name="T38" fmla="*/ 281 w 3198"/>
                <a:gd name="T39" fmla="*/ 540 h 1362"/>
                <a:gd name="T40" fmla="*/ 519 w 3198"/>
                <a:gd name="T41" fmla="*/ 324 h 1362"/>
                <a:gd name="T42" fmla="*/ 799 w 3198"/>
                <a:gd name="T43" fmla="*/ 173 h 1362"/>
                <a:gd name="T44" fmla="*/ 519 w 3198"/>
                <a:gd name="T45" fmla="*/ 345 h 1362"/>
                <a:gd name="T46" fmla="*/ 303 w 3198"/>
                <a:gd name="T47" fmla="*/ 562 h 1362"/>
                <a:gd name="T48" fmla="*/ 152 w 3198"/>
                <a:gd name="T49" fmla="*/ 842 h 1362"/>
                <a:gd name="T50" fmla="*/ 87 w 3198"/>
                <a:gd name="T51" fmla="*/ 1167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98" h="1362">
                  <a:moveTo>
                    <a:pt x="44" y="1188"/>
                  </a:moveTo>
                  <a:lnTo>
                    <a:pt x="44" y="1188"/>
                  </a:lnTo>
                  <a:cubicBezTo>
                    <a:pt x="44" y="1232"/>
                    <a:pt x="65" y="1253"/>
                    <a:pt x="87" y="1296"/>
                  </a:cubicBezTo>
                  <a:cubicBezTo>
                    <a:pt x="108" y="1339"/>
                    <a:pt x="173" y="1318"/>
                    <a:pt x="217" y="1274"/>
                  </a:cubicBezTo>
                  <a:cubicBezTo>
                    <a:pt x="217" y="1232"/>
                    <a:pt x="217" y="1188"/>
                    <a:pt x="238" y="1167"/>
                  </a:cubicBezTo>
                  <a:cubicBezTo>
                    <a:pt x="346" y="1361"/>
                    <a:pt x="562" y="1188"/>
                    <a:pt x="626" y="907"/>
                  </a:cubicBezTo>
                  <a:cubicBezTo>
                    <a:pt x="691" y="627"/>
                    <a:pt x="821" y="368"/>
                    <a:pt x="1081" y="195"/>
                  </a:cubicBezTo>
                  <a:cubicBezTo>
                    <a:pt x="1016" y="216"/>
                    <a:pt x="1016" y="303"/>
                    <a:pt x="1058" y="345"/>
                  </a:cubicBezTo>
                  <a:cubicBezTo>
                    <a:pt x="1102" y="389"/>
                    <a:pt x="1188" y="410"/>
                    <a:pt x="1253" y="410"/>
                  </a:cubicBezTo>
                  <a:cubicBezTo>
                    <a:pt x="1318" y="389"/>
                    <a:pt x="1383" y="368"/>
                    <a:pt x="1448" y="345"/>
                  </a:cubicBezTo>
                  <a:cubicBezTo>
                    <a:pt x="1513" y="324"/>
                    <a:pt x="1577" y="303"/>
                    <a:pt x="1642" y="303"/>
                  </a:cubicBezTo>
                  <a:cubicBezTo>
                    <a:pt x="1772" y="281"/>
                    <a:pt x="1922" y="303"/>
                    <a:pt x="2074" y="324"/>
                  </a:cubicBezTo>
                  <a:cubicBezTo>
                    <a:pt x="2484" y="368"/>
                    <a:pt x="2938" y="583"/>
                    <a:pt x="3197" y="907"/>
                  </a:cubicBezTo>
                  <a:cubicBezTo>
                    <a:pt x="2786" y="389"/>
                    <a:pt x="2225" y="108"/>
                    <a:pt x="1555" y="43"/>
                  </a:cubicBezTo>
                  <a:cubicBezTo>
                    <a:pt x="1166" y="0"/>
                    <a:pt x="778" y="43"/>
                    <a:pt x="476" y="259"/>
                  </a:cubicBezTo>
                  <a:cubicBezTo>
                    <a:pt x="152" y="475"/>
                    <a:pt x="0" y="821"/>
                    <a:pt x="44" y="1188"/>
                  </a:cubicBezTo>
                  <a:close/>
                  <a:moveTo>
                    <a:pt x="87" y="1167"/>
                  </a:moveTo>
                  <a:lnTo>
                    <a:pt x="87" y="1167"/>
                  </a:lnTo>
                  <a:cubicBezTo>
                    <a:pt x="87" y="1059"/>
                    <a:pt x="108" y="950"/>
                    <a:pt x="130" y="842"/>
                  </a:cubicBezTo>
                  <a:cubicBezTo>
                    <a:pt x="152" y="735"/>
                    <a:pt x="217" y="627"/>
                    <a:pt x="281" y="540"/>
                  </a:cubicBezTo>
                  <a:cubicBezTo>
                    <a:pt x="346" y="454"/>
                    <a:pt x="432" y="389"/>
                    <a:pt x="519" y="324"/>
                  </a:cubicBezTo>
                  <a:cubicBezTo>
                    <a:pt x="605" y="259"/>
                    <a:pt x="691" y="195"/>
                    <a:pt x="799" y="173"/>
                  </a:cubicBezTo>
                  <a:cubicBezTo>
                    <a:pt x="713" y="216"/>
                    <a:pt x="605" y="259"/>
                    <a:pt x="519" y="345"/>
                  </a:cubicBezTo>
                  <a:cubicBezTo>
                    <a:pt x="432" y="410"/>
                    <a:pt x="367" y="475"/>
                    <a:pt x="303" y="562"/>
                  </a:cubicBezTo>
                  <a:cubicBezTo>
                    <a:pt x="238" y="648"/>
                    <a:pt x="173" y="756"/>
                    <a:pt x="152" y="842"/>
                  </a:cubicBezTo>
                  <a:cubicBezTo>
                    <a:pt x="130" y="950"/>
                    <a:pt x="108" y="1059"/>
                    <a:pt x="87" y="1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3125767" y="929727"/>
              <a:ext cx="393389" cy="190224"/>
            </a:xfrm>
            <a:custGeom>
              <a:avLst/>
              <a:gdLst>
                <a:gd name="T0" fmla="*/ 1339 w 1340"/>
                <a:gd name="T1" fmla="*/ 194 h 649"/>
                <a:gd name="T2" fmla="*/ 1339 w 1340"/>
                <a:gd name="T3" fmla="*/ 194 h 649"/>
                <a:gd name="T4" fmla="*/ 540 w 1340"/>
                <a:gd name="T5" fmla="*/ 216 h 649"/>
                <a:gd name="T6" fmla="*/ 410 w 1340"/>
                <a:gd name="T7" fmla="*/ 238 h 649"/>
                <a:gd name="T8" fmla="*/ 260 w 1340"/>
                <a:gd name="T9" fmla="*/ 216 h 649"/>
                <a:gd name="T10" fmla="*/ 216 w 1340"/>
                <a:gd name="T11" fmla="*/ 87 h 649"/>
                <a:gd name="T12" fmla="*/ 324 w 1340"/>
                <a:gd name="T13" fmla="*/ 43 h 649"/>
                <a:gd name="T14" fmla="*/ 87 w 1340"/>
                <a:gd name="T15" fmla="*/ 65 h 649"/>
                <a:gd name="T16" fmla="*/ 43 w 1340"/>
                <a:gd name="T17" fmla="*/ 302 h 649"/>
                <a:gd name="T18" fmla="*/ 260 w 1340"/>
                <a:gd name="T19" fmla="*/ 432 h 649"/>
                <a:gd name="T20" fmla="*/ 195 w 1340"/>
                <a:gd name="T21" fmla="*/ 497 h 649"/>
                <a:gd name="T22" fmla="*/ 410 w 1340"/>
                <a:gd name="T23" fmla="*/ 454 h 649"/>
                <a:gd name="T24" fmla="*/ 1339 w 1340"/>
                <a:gd name="T25" fmla="*/ 19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0" h="649">
                  <a:moveTo>
                    <a:pt x="1339" y="194"/>
                  </a:moveTo>
                  <a:lnTo>
                    <a:pt x="1339" y="194"/>
                  </a:lnTo>
                  <a:cubicBezTo>
                    <a:pt x="1080" y="130"/>
                    <a:pt x="799" y="130"/>
                    <a:pt x="540" y="216"/>
                  </a:cubicBezTo>
                  <a:cubicBezTo>
                    <a:pt x="497" y="216"/>
                    <a:pt x="454" y="238"/>
                    <a:pt x="410" y="238"/>
                  </a:cubicBezTo>
                  <a:cubicBezTo>
                    <a:pt x="367" y="259"/>
                    <a:pt x="302" y="238"/>
                    <a:pt x="260" y="216"/>
                  </a:cubicBezTo>
                  <a:cubicBezTo>
                    <a:pt x="238" y="194"/>
                    <a:pt x="195" y="152"/>
                    <a:pt x="216" y="87"/>
                  </a:cubicBezTo>
                  <a:cubicBezTo>
                    <a:pt x="238" y="43"/>
                    <a:pt x="281" y="22"/>
                    <a:pt x="324" y="43"/>
                  </a:cubicBezTo>
                  <a:cubicBezTo>
                    <a:pt x="260" y="0"/>
                    <a:pt x="151" y="0"/>
                    <a:pt x="87" y="65"/>
                  </a:cubicBezTo>
                  <a:cubicBezTo>
                    <a:pt x="22" y="130"/>
                    <a:pt x="0" y="216"/>
                    <a:pt x="43" y="302"/>
                  </a:cubicBezTo>
                  <a:cubicBezTo>
                    <a:pt x="87" y="389"/>
                    <a:pt x="173" y="432"/>
                    <a:pt x="260" y="432"/>
                  </a:cubicBezTo>
                  <a:cubicBezTo>
                    <a:pt x="238" y="432"/>
                    <a:pt x="195" y="454"/>
                    <a:pt x="195" y="497"/>
                  </a:cubicBezTo>
                  <a:cubicBezTo>
                    <a:pt x="130" y="648"/>
                    <a:pt x="389" y="475"/>
                    <a:pt x="410" y="454"/>
                  </a:cubicBezTo>
                  <a:cubicBezTo>
                    <a:pt x="648" y="302"/>
                    <a:pt x="1059" y="130"/>
                    <a:pt x="1339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3873722" y="739503"/>
              <a:ext cx="647021" cy="672901"/>
            </a:xfrm>
            <a:custGeom>
              <a:avLst/>
              <a:gdLst>
                <a:gd name="T0" fmla="*/ 0 w 2204"/>
                <a:gd name="T1" fmla="*/ 540 h 2291"/>
                <a:gd name="T2" fmla="*/ 0 w 2204"/>
                <a:gd name="T3" fmla="*/ 540 h 2291"/>
                <a:gd name="T4" fmla="*/ 864 w 2204"/>
                <a:gd name="T5" fmla="*/ 1577 h 2291"/>
                <a:gd name="T6" fmla="*/ 1576 w 2204"/>
                <a:gd name="T7" fmla="*/ 2246 h 2291"/>
                <a:gd name="T8" fmla="*/ 1793 w 2204"/>
                <a:gd name="T9" fmla="*/ 2268 h 2291"/>
                <a:gd name="T10" fmla="*/ 2203 w 2204"/>
                <a:gd name="T11" fmla="*/ 2246 h 2291"/>
                <a:gd name="T12" fmla="*/ 1403 w 2204"/>
                <a:gd name="T13" fmla="*/ 1966 h 2291"/>
                <a:gd name="T14" fmla="*/ 1188 w 2204"/>
                <a:gd name="T15" fmla="*/ 1512 h 2291"/>
                <a:gd name="T16" fmla="*/ 1317 w 2204"/>
                <a:gd name="T17" fmla="*/ 1382 h 2291"/>
                <a:gd name="T18" fmla="*/ 1468 w 2204"/>
                <a:gd name="T19" fmla="*/ 1469 h 2291"/>
                <a:gd name="T20" fmla="*/ 1361 w 2204"/>
                <a:gd name="T21" fmla="*/ 1253 h 2291"/>
                <a:gd name="T22" fmla="*/ 1144 w 2204"/>
                <a:gd name="T23" fmla="*/ 1318 h 2291"/>
                <a:gd name="T24" fmla="*/ 1403 w 2204"/>
                <a:gd name="T25" fmla="*/ 627 h 2291"/>
                <a:gd name="T26" fmla="*/ 1274 w 2204"/>
                <a:gd name="T27" fmla="*/ 648 h 2291"/>
                <a:gd name="T28" fmla="*/ 1403 w 2204"/>
                <a:gd name="T29" fmla="*/ 368 h 2291"/>
                <a:gd name="T30" fmla="*/ 1080 w 2204"/>
                <a:gd name="T31" fmla="*/ 540 h 2291"/>
                <a:gd name="T32" fmla="*/ 518 w 2204"/>
                <a:gd name="T33" fmla="*/ 0 h 2291"/>
                <a:gd name="T34" fmla="*/ 432 w 2204"/>
                <a:gd name="T35" fmla="*/ 670 h 2291"/>
                <a:gd name="T36" fmla="*/ 0 w 2204"/>
                <a:gd name="T37" fmla="*/ 540 h 2291"/>
                <a:gd name="T38" fmla="*/ 842 w 2204"/>
                <a:gd name="T39" fmla="*/ 735 h 2291"/>
                <a:gd name="T40" fmla="*/ 842 w 2204"/>
                <a:gd name="T41" fmla="*/ 735 h 2291"/>
                <a:gd name="T42" fmla="*/ 648 w 2204"/>
                <a:gd name="T43" fmla="*/ 195 h 2291"/>
                <a:gd name="T44" fmla="*/ 777 w 2204"/>
                <a:gd name="T45" fmla="*/ 454 h 2291"/>
                <a:gd name="T46" fmla="*/ 864 w 2204"/>
                <a:gd name="T47" fmla="*/ 713 h 2291"/>
                <a:gd name="T48" fmla="*/ 971 w 2204"/>
                <a:gd name="T49" fmla="*/ 1274 h 2291"/>
                <a:gd name="T50" fmla="*/ 1166 w 2204"/>
                <a:gd name="T51" fmla="*/ 1814 h 2291"/>
                <a:gd name="T52" fmla="*/ 1253 w 2204"/>
                <a:gd name="T53" fmla="*/ 1923 h 2291"/>
                <a:gd name="T54" fmla="*/ 1339 w 2204"/>
                <a:gd name="T55" fmla="*/ 2031 h 2291"/>
                <a:gd name="T56" fmla="*/ 1468 w 2204"/>
                <a:gd name="T57" fmla="*/ 2117 h 2291"/>
                <a:gd name="T58" fmla="*/ 1598 w 2204"/>
                <a:gd name="T59" fmla="*/ 2160 h 2291"/>
                <a:gd name="T60" fmla="*/ 1447 w 2204"/>
                <a:gd name="T61" fmla="*/ 2117 h 2291"/>
                <a:gd name="T62" fmla="*/ 1339 w 2204"/>
                <a:gd name="T63" fmla="*/ 2031 h 2291"/>
                <a:gd name="T64" fmla="*/ 1144 w 2204"/>
                <a:gd name="T65" fmla="*/ 1814 h 2291"/>
                <a:gd name="T66" fmla="*/ 950 w 2204"/>
                <a:gd name="T67" fmla="*/ 1296 h 2291"/>
                <a:gd name="T68" fmla="*/ 842 w 2204"/>
                <a:gd name="T69" fmla="*/ 735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4" h="2291">
                  <a:moveTo>
                    <a:pt x="0" y="540"/>
                  </a:moveTo>
                  <a:lnTo>
                    <a:pt x="0" y="540"/>
                  </a:lnTo>
                  <a:cubicBezTo>
                    <a:pt x="410" y="735"/>
                    <a:pt x="669" y="1188"/>
                    <a:pt x="864" y="1577"/>
                  </a:cubicBezTo>
                  <a:cubicBezTo>
                    <a:pt x="1015" y="1923"/>
                    <a:pt x="1253" y="2160"/>
                    <a:pt x="1576" y="2246"/>
                  </a:cubicBezTo>
                  <a:cubicBezTo>
                    <a:pt x="1641" y="2268"/>
                    <a:pt x="1728" y="2268"/>
                    <a:pt x="1793" y="2268"/>
                  </a:cubicBezTo>
                  <a:cubicBezTo>
                    <a:pt x="1944" y="2290"/>
                    <a:pt x="2073" y="2246"/>
                    <a:pt x="2203" y="2246"/>
                  </a:cubicBezTo>
                  <a:cubicBezTo>
                    <a:pt x="1922" y="2246"/>
                    <a:pt x="1620" y="2160"/>
                    <a:pt x="1403" y="1966"/>
                  </a:cubicBezTo>
                  <a:cubicBezTo>
                    <a:pt x="1296" y="1858"/>
                    <a:pt x="1123" y="1685"/>
                    <a:pt x="1188" y="1512"/>
                  </a:cubicBezTo>
                  <a:cubicBezTo>
                    <a:pt x="1209" y="1447"/>
                    <a:pt x="1253" y="1404"/>
                    <a:pt x="1317" y="1382"/>
                  </a:cubicBezTo>
                  <a:cubicBezTo>
                    <a:pt x="1382" y="1361"/>
                    <a:pt x="1447" y="1404"/>
                    <a:pt x="1468" y="1469"/>
                  </a:cubicBezTo>
                  <a:cubicBezTo>
                    <a:pt x="1490" y="1382"/>
                    <a:pt x="1447" y="1296"/>
                    <a:pt x="1361" y="1253"/>
                  </a:cubicBezTo>
                  <a:cubicBezTo>
                    <a:pt x="1296" y="1209"/>
                    <a:pt x="1209" y="1253"/>
                    <a:pt x="1144" y="1318"/>
                  </a:cubicBezTo>
                  <a:cubicBezTo>
                    <a:pt x="1144" y="1059"/>
                    <a:pt x="1253" y="821"/>
                    <a:pt x="1403" y="627"/>
                  </a:cubicBezTo>
                  <a:cubicBezTo>
                    <a:pt x="1403" y="627"/>
                    <a:pt x="1339" y="627"/>
                    <a:pt x="1274" y="648"/>
                  </a:cubicBezTo>
                  <a:cubicBezTo>
                    <a:pt x="1274" y="648"/>
                    <a:pt x="1296" y="540"/>
                    <a:pt x="1403" y="368"/>
                  </a:cubicBezTo>
                  <a:cubicBezTo>
                    <a:pt x="1253" y="411"/>
                    <a:pt x="1209" y="432"/>
                    <a:pt x="1080" y="540"/>
                  </a:cubicBezTo>
                  <a:cubicBezTo>
                    <a:pt x="1101" y="151"/>
                    <a:pt x="691" y="238"/>
                    <a:pt x="518" y="0"/>
                  </a:cubicBezTo>
                  <a:cubicBezTo>
                    <a:pt x="669" y="216"/>
                    <a:pt x="259" y="476"/>
                    <a:pt x="432" y="670"/>
                  </a:cubicBezTo>
                  <a:cubicBezTo>
                    <a:pt x="302" y="605"/>
                    <a:pt x="151" y="540"/>
                    <a:pt x="0" y="540"/>
                  </a:cubicBezTo>
                  <a:close/>
                  <a:moveTo>
                    <a:pt x="842" y="735"/>
                  </a:moveTo>
                  <a:lnTo>
                    <a:pt x="842" y="735"/>
                  </a:lnTo>
                  <a:cubicBezTo>
                    <a:pt x="799" y="540"/>
                    <a:pt x="734" y="368"/>
                    <a:pt x="648" y="195"/>
                  </a:cubicBezTo>
                  <a:cubicBezTo>
                    <a:pt x="691" y="281"/>
                    <a:pt x="734" y="368"/>
                    <a:pt x="777" y="454"/>
                  </a:cubicBezTo>
                  <a:cubicBezTo>
                    <a:pt x="821" y="540"/>
                    <a:pt x="842" y="627"/>
                    <a:pt x="864" y="713"/>
                  </a:cubicBezTo>
                  <a:cubicBezTo>
                    <a:pt x="907" y="907"/>
                    <a:pt x="929" y="1102"/>
                    <a:pt x="971" y="1274"/>
                  </a:cubicBezTo>
                  <a:cubicBezTo>
                    <a:pt x="1015" y="1469"/>
                    <a:pt x="1058" y="1641"/>
                    <a:pt x="1166" y="1814"/>
                  </a:cubicBezTo>
                  <a:cubicBezTo>
                    <a:pt x="1188" y="1858"/>
                    <a:pt x="1209" y="1879"/>
                    <a:pt x="1253" y="1923"/>
                  </a:cubicBezTo>
                  <a:cubicBezTo>
                    <a:pt x="1274" y="1966"/>
                    <a:pt x="1317" y="1987"/>
                    <a:pt x="1339" y="2031"/>
                  </a:cubicBezTo>
                  <a:cubicBezTo>
                    <a:pt x="1382" y="2052"/>
                    <a:pt x="1426" y="2073"/>
                    <a:pt x="1468" y="2117"/>
                  </a:cubicBezTo>
                  <a:cubicBezTo>
                    <a:pt x="1490" y="2138"/>
                    <a:pt x="1533" y="2138"/>
                    <a:pt x="1598" y="2160"/>
                  </a:cubicBezTo>
                  <a:cubicBezTo>
                    <a:pt x="1533" y="2160"/>
                    <a:pt x="1490" y="2138"/>
                    <a:pt x="1447" y="2117"/>
                  </a:cubicBezTo>
                  <a:cubicBezTo>
                    <a:pt x="1403" y="2096"/>
                    <a:pt x="1382" y="2073"/>
                    <a:pt x="1339" y="2031"/>
                  </a:cubicBezTo>
                  <a:cubicBezTo>
                    <a:pt x="1253" y="1966"/>
                    <a:pt x="1188" y="1901"/>
                    <a:pt x="1144" y="1814"/>
                  </a:cubicBezTo>
                  <a:cubicBezTo>
                    <a:pt x="1036" y="1664"/>
                    <a:pt x="994" y="1469"/>
                    <a:pt x="950" y="1296"/>
                  </a:cubicBezTo>
                  <a:cubicBezTo>
                    <a:pt x="907" y="1102"/>
                    <a:pt x="885" y="907"/>
                    <a:pt x="842" y="7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3620090" y="879259"/>
              <a:ext cx="450327" cy="341627"/>
            </a:xfrm>
            <a:custGeom>
              <a:avLst/>
              <a:gdLst>
                <a:gd name="T0" fmla="*/ 0 w 1534"/>
                <a:gd name="T1" fmla="*/ 237 h 1166"/>
                <a:gd name="T2" fmla="*/ 0 w 1534"/>
                <a:gd name="T3" fmla="*/ 237 h 1166"/>
                <a:gd name="T4" fmla="*/ 1533 w 1534"/>
                <a:gd name="T5" fmla="*/ 1165 h 1166"/>
                <a:gd name="T6" fmla="*/ 389 w 1534"/>
                <a:gd name="T7" fmla="*/ 0 h 1166"/>
                <a:gd name="T8" fmla="*/ 648 w 1534"/>
                <a:gd name="T9" fmla="*/ 259 h 1166"/>
                <a:gd name="T10" fmla="*/ 0 w 1534"/>
                <a:gd name="T11" fmla="*/ 237 h 1166"/>
                <a:gd name="T12" fmla="*/ 367 w 1534"/>
                <a:gd name="T13" fmla="*/ 302 h 1166"/>
                <a:gd name="T14" fmla="*/ 367 w 1534"/>
                <a:gd name="T15" fmla="*/ 302 h 1166"/>
                <a:gd name="T16" fmla="*/ 626 w 1534"/>
                <a:gd name="T17" fmla="*/ 388 h 1166"/>
                <a:gd name="T18" fmla="*/ 885 w 1534"/>
                <a:gd name="T19" fmla="*/ 496 h 1166"/>
                <a:gd name="T20" fmla="*/ 1101 w 1534"/>
                <a:gd name="T21" fmla="*/ 647 h 1166"/>
                <a:gd name="T22" fmla="*/ 1274 w 1534"/>
                <a:gd name="T23" fmla="*/ 842 h 1166"/>
                <a:gd name="T24" fmla="*/ 1080 w 1534"/>
                <a:gd name="T25" fmla="*/ 669 h 1166"/>
                <a:gd name="T26" fmla="*/ 864 w 1534"/>
                <a:gd name="T27" fmla="*/ 518 h 1166"/>
                <a:gd name="T28" fmla="*/ 626 w 1534"/>
                <a:gd name="T29" fmla="*/ 410 h 1166"/>
                <a:gd name="T30" fmla="*/ 367 w 1534"/>
                <a:gd name="T31" fmla="*/ 302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4" h="1166">
                  <a:moveTo>
                    <a:pt x="0" y="237"/>
                  </a:moveTo>
                  <a:lnTo>
                    <a:pt x="0" y="237"/>
                  </a:lnTo>
                  <a:cubicBezTo>
                    <a:pt x="583" y="388"/>
                    <a:pt x="1123" y="733"/>
                    <a:pt x="1533" y="1165"/>
                  </a:cubicBezTo>
                  <a:cubicBezTo>
                    <a:pt x="1361" y="820"/>
                    <a:pt x="821" y="64"/>
                    <a:pt x="389" y="0"/>
                  </a:cubicBezTo>
                  <a:cubicBezTo>
                    <a:pt x="410" y="21"/>
                    <a:pt x="605" y="194"/>
                    <a:pt x="648" y="259"/>
                  </a:cubicBezTo>
                  <a:cubicBezTo>
                    <a:pt x="475" y="172"/>
                    <a:pt x="194" y="151"/>
                    <a:pt x="0" y="237"/>
                  </a:cubicBezTo>
                  <a:close/>
                  <a:moveTo>
                    <a:pt x="367" y="302"/>
                  </a:moveTo>
                  <a:lnTo>
                    <a:pt x="367" y="302"/>
                  </a:lnTo>
                  <a:cubicBezTo>
                    <a:pt x="453" y="324"/>
                    <a:pt x="562" y="345"/>
                    <a:pt x="626" y="388"/>
                  </a:cubicBezTo>
                  <a:cubicBezTo>
                    <a:pt x="712" y="410"/>
                    <a:pt x="799" y="453"/>
                    <a:pt x="885" y="496"/>
                  </a:cubicBezTo>
                  <a:cubicBezTo>
                    <a:pt x="950" y="539"/>
                    <a:pt x="1037" y="604"/>
                    <a:pt x="1101" y="647"/>
                  </a:cubicBezTo>
                  <a:cubicBezTo>
                    <a:pt x="1166" y="712"/>
                    <a:pt x="1231" y="777"/>
                    <a:pt x="1274" y="842"/>
                  </a:cubicBezTo>
                  <a:cubicBezTo>
                    <a:pt x="1209" y="777"/>
                    <a:pt x="1144" y="733"/>
                    <a:pt x="1080" y="669"/>
                  </a:cubicBezTo>
                  <a:cubicBezTo>
                    <a:pt x="1015" y="626"/>
                    <a:pt x="950" y="561"/>
                    <a:pt x="864" y="518"/>
                  </a:cubicBezTo>
                  <a:cubicBezTo>
                    <a:pt x="799" y="474"/>
                    <a:pt x="712" y="431"/>
                    <a:pt x="626" y="410"/>
                  </a:cubicBezTo>
                  <a:cubicBezTo>
                    <a:pt x="540" y="366"/>
                    <a:pt x="453" y="345"/>
                    <a:pt x="367" y="3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4317578" y="1094071"/>
              <a:ext cx="216106" cy="247161"/>
            </a:xfrm>
            <a:custGeom>
              <a:avLst/>
              <a:gdLst>
                <a:gd name="T0" fmla="*/ 734 w 735"/>
                <a:gd name="T1" fmla="*/ 843 h 844"/>
                <a:gd name="T2" fmla="*/ 734 w 735"/>
                <a:gd name="T3" fmla="*/ 843 h 844"/>
                <a:gd name="T4" fmla="*/ 216 w 735"/>
                <a:gd name="T5" fmla="*/ 130 h 844"/>
                <a:gd name="T6" fmla="*/ 734 w 735"/>
                <a:gd name="T7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844">
                  <a:moveTo>
                    <a:pt x="734" y="843"/>
                  </a:moveTo>
                  <a:lnTo>
                    <a:pt x="734" y="843"/>
                  </a:lnTo>
                  <a:cubicBezTo>
                    <a:pt x="734" y="843"/>
                    <a:pt x="432" y="0"/>
                    <a:pt x="216" y="130"/>
                  </a:cubicBezTo>
                  <a:cubicBezTo>
                    <a:pt x="0" y="282"/>
                    <a:pt x="734" y="843"/>
                    <a:pt x="734" y="8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0"/>
            </a:p>
          </p:txBody>
        </p:sp>
      </p:grpSp>
      <p:sp>
        <p:nvSpPr>
          <p:cNvPr id="32" name="Freeform 31"/>
          <p:cNvSpPr>
            <a:spLocks noChangeArrowheads="1"/>
          </p:cNvSpPr>
          <p:nvPr userDrawn="1"/>
        </p:nvSpPr>
        <p:spPr bwMode="auto">
          <a:xfrm flipH="1">
            <a:off x="6736966" y="289224"/>
            <a:ext cx="2066544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0"/>
          </a:p>
        </p:txBody>
      </p:sp>
      <p:sp>
        <p:nvSpPr>
          <p:cNvPr id="33" name="Freeform 32"/>
          <p:cNvSpPr>
            <a:spLocks noChangeArrowheads="1"/>
          </p:cNvSpPr>
          <p:nvPr userDrawn="1"/>
        </p:nvSpPr>
        <p:spPr bwMode="auto">
          <a:xfrm>
            <a:off x="374903" y="289224"/>
            <a:ext cx="2063073" cy="4554240"/>
          </a:xfrm>
          <a:custGeom>
            <a:avLst/>
            <a:gdLst>
              <a:gd name="T0" fmla="*/ 4644 w 4645"/>
              <a:gd name="T1" fmla="*/ 8573 h 8574"/>
              <a:gd name="T2" fmla="*/ 4644 w 4645"/>
              <a:gd name="T3" fmla="*/ 8573 h 8574"/>
              <a:gd name="T4" fmla="*/ 4644 w 4645"/>
              <a:gd name="T5" fmla="*/ 8530 h 8574"/>
              <a:gd name="T6" fmla="*/ 951 w 4645"/>
              <a:gd name="T7" fmla="*/ 8530 h 8574"/>
              <a:gd name="T8" fmla="*/ 951 w 4645"/>
              <a:gd name="T9" fmla="*/ 8206 h 8574"/>
              <a:gd name="T10" fmla="*/ 368 w 4645"/>
              <a:gd name="T11" fmla="*/ 7645 h 8574"/>
              <a:gd name="T12" fmla="*/ 65 w 4645"/>
              <a:gd name="T13" fmla="*/ 7645 h 8574"/>
              <a:gd name="T14" fmla="*/ 65 w 4645"/>
              <a:gd name="T15" fmla="*/ 950 h 8574"/>
              <a:gd name="T16" fmla="*/ 368 w 4645"/>
              <a:gd name="T17" fmla="*/ 950 h 8574"/>
              <a:gd name="T18" fmla="*/ 951 w 4645"/>
              <a:gd name="T19" fmla="*/ 367 h 8574"/>
              <a:gd name="T20" fmla="*/ 951 w 4645"/>
              <a:gd name="T21" fmla="*/ 65 h 8574"/>
              <a:gd name="T22" fmla="*/ 4644 w 4645"/>
              <a:gd name="T23" fmla="*/ 65 h 8574"/>
              <a:gd name="T24" fmla="*/ 4644 w 4645"/>
              <a:gd name="T25" fmla="*/ 0 h 8574"/>
              <a:gd name="T26" fmla="*/ 886 w 4645"/>
              <a:gd name="T27" fmla="*/ 0 h 8574"/>
              <a:gd name="T28" fmla="*/ 886 w 4645"/>
              <a:gd name="T29" fmla="*/ 367 h 8574"/>
              <a:gd name="T30" fmla="*/ 368 w 4645"/>
              <a:gd name="T31" fmla="*/ 885 h 8574"/>
              <a:gd name="T32" fmla="*/ 0 w 4645"/>
              <a:gd name="T33" fmla="*/ 885 h 8574"/>
              <a:gd name="T34" fmla="*/ 0 w 4645"/>
              <a:gd name="T35" fmla="*/ 7688 h 8574"/>
              <a:gd name="T36" fmla="*/ 368 w 4645"/>
              <a:gd name="T37" fmla="*/ 7688 h 8574"/>
              <a:gd name="T38" fmla="*/ 886 w 4645"/>
              <a:gd name="T39" fmla="*/ 8206 h 8574"/>
              <a:gd name="T40" fmla="*/ 886 w 4645"/>
              <a:gd name="T41" fmla="*/ 8573 h 8574"/>
              <a:gd name="T42" fmla="*/ 4644 w 4645"/>
              <a:gd name="T43" fmla="*/ 8573 h 8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45" h="8574">
                <a:moveTo>
                  <a:pt x="4644" y="8573"/>
                </a:moveTo>
                <a:lnTo>
                  <a:pt x="4644" y="8573"/>
                </a:lnTo>
                <a:cubicBezTo>
                  <a:pt x="4644" y="8530"/>
                  <a:pt x="4644" y="8530"/>
                  <a:pt x="4644" y="8530"/>
                </a:cubicBezTo>
                <a:cubicBezTo>
                  <a:pt x="951" y="8530"/>
                  <a:pt x="951" y="8530"/>
                  <a:pt x="951" y="8530"/>
                </a:cubicBezTo>
                <a:cubicBezTo>
                  <a:pt x="951" y="8206"/>
                  <a:pt x="951" y="8206"/>
                  <a:pt x="951" y="8206"/>
                </a:cubicBezTo>
                <a:cubicBezTo>
                  <a:pt x="951" y="7904"/>
                  <a:pt x="692" y="7645"/>
                  <a:pt x="368" y="7645"/>
                </a:cubicBezTo>
                <a:cubicBezTo>
                  <a:pt x="65" y="7645"/>
                  <a:pt x="65" y="7645"/>
                  <a:pt x="65" y="7645"/>
                </a:cubicBezTo>
                <a:cubicBezTo>
                  <a:pt x="65" y="950"/>
                  <a:pt x="65" y="950"/>
                  <a:pt x="65" y="950"/>
                </a:cubicBezTo>
                <a:cubicBezTo>
                  <a:pt x="368" y="950"/>
                  <a:pt x="368" y="950"/>
                  <a:pt x="368" y="950"/>
                </a:cubicBezTo>
                <a:cubicBezTo>
                  <a:pt x="692" y="950"/>
                  <a:pt x="951" y="691"/>
                  <a:pt x="951" y="367"/>
                </a:cubicBezTo>
                <a:cubicBezTo>
                  <a:pt x="951" y="65"/>
                  <a:pt x="951" y="65"/>
                  <a:pt x="951" y="65"/>
                </a:cubicBezTo>
                <a:cubicBezTo>
                  <a:pt x="4644" y="65"/>
                  <a:pt x="4644" y="65"/>
                  <a:pt x="4644" y="65"/>
                </a:cubicBezTo>
                <a:cubicBezTo>
                  <a:pt x="4644" y="0"/>
                  <a:pt x="4644" y="0"/>
                  <a:pt x="4644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886" y="367"/>
                  <a:pt x="886" y="367"/>
                  <a:pt x="886" y="367"/>
                </a:cubicBezTo>
                <a:cubicBezTo>
                  <a:pt x="886" y="670"/>
                  <a:pt x="670" y="885"/>
                  <a:pt x="368" y="885"/>
                </a:cubicBezTo>
                <a:cubicBezTo>
                  <a:pt x="0" y="885"/>
                  <a:pt x="0" y="885"/>
                  <a:pt x="0" y="885"/>
                </a:cubicBezTo>
                <a:cubicBezTo>
                  <a:pt x="0" y="7688"/>
                  <a:pt x="0" y="7688"/>
                  <a:pt x="0" y="7688"/>
                </a:cubicBezTo>
                <a:cubicBezTo>
                  <a:pt x="368" y="7688"/>
                  <a:pt x="368" y="7688"/>
                  <a:pt x="368" y="7688"/>
                </a:cubicBezTo>
                <a:cubicBezTo>
                  <a:pt x="670" y="7688"/>
                  <a:pt x="886" y="7926"/>
                  <a:pt x="886" y="8206"/>
                </a:cubicBezTo>
                <a:cubicBezTo>
                  <a:pt x="886" y="8573"/>
                  <a:pt x="886" y="8573"/>
                  <a:pt x="886" y="8573"/>
                </a:cubicBezTo>
                <a:lnTo>
                  <a:pt x="4644" y="8573"/>
                </a:lnTo>
              </a:path>
            </a:pathLst>
          </a:custGeom>
          <a:noFill/>
          <a:ln w="635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101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87A3360-4A12-CE46-822E-AD6C31C0F19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Roboto Regular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0"/>
          <p:cNvSpPr>
            <a:spLocks noChangeArrowheads="1"/>
          </p:cNvSpPr>
          <p:nvPr/>
        </p:nvSpPr>
        <p:spPr bwMode="auto">
          <a:xfrm>
            <a:off x="2946346" y="2552438"/>
            <a:ext cx="375158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80604020202020204" charset="0"/>
              <a:buNone/>
            </a:pPr>
            <a:r>
              <a:rPr lang="x-none" sz="32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2018年上半年述职</a:t>
            </a:r>
            <a:endParaRPr lang="x-none"/>
          </a:p>
        </p:txBody>
      </p:sp>
      <p:sp>
        <p:nvSpPr>
          <p:cNvPr id="13" name="文本框 11"/>
          <p:cNvSpPr>
            <a:spLocks noChangeArrowheads="1"/>
          </p:cNvSpPr>
          <p:nvPr/>
        </p:nvSpPr>
        <p:spPr bwMode="auto">
          <a:xfrm>
            <a:off x="6013985" y="3142668"/>
            <a:ext cx="1546860" cy="26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charset="-122"/>
                <a:sym typeface="Calibri" panose="020F050202020403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权大师 </a:t>
            </a:r>
            <a:r>
              <a:rPr lang="x-none" altLang="zh-CN" sz="11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研发部-张洪图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Microsoft JhengHei UI Light" panose="020B0304030504040204" pitchFamily="34" charset="-12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3467776" y="3617842"/>
            <a:ext cx="2208449" cy="63465"/>
            <a:chOff x="3496968" y="4094163"/>
            <a:chExt cx="2208449" cy="46037"/>
          </a:xfrm>
        </p:grpSpPr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3496968" y="4094163"/>
              <a:ext cx="539121" cy="46037"/>
            </a:xfrm>
            <a:prstGeom prst="rect">
              <a:avLst/>
            </a:prstGeom>
            <a:solidFill>
              <a:srgbClr val="FFD719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00">
                <a:latin typeface="Arial" panose="02080604020202020204" charset="0"/>
              </a:endParaRPr>
            </a:p>
          </p:txBody>
        </p:sp>
        <p:sp>
          <p:nvSpPr>
            <p:cNvPr id="16" name="矩形 17"/>
            <p:cNvSpPr>
              <a:spLocks noChangeArrowheads="1"/>
            </p:cNvSpPr>
            <p:nvPr/>
          </p:nvSpPr>
          <p:spPr bwMode="auto">
            <a:xfrm>
              <a:off x="4053559" y="4094163"/>
              <a:ext cx="539121" cy="46037"/>
            </a:xfrm>
            <a:prstGeom prst="rect">
              <a:avLst/>
            </a:prstGeom>
            <a:solidFill>
              <a:srgbClr val="FF8B16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00">
                <a:latin typeface="Arial" panose="02080604020202020204" charset="0"/>
              </a:endParaRPr>
            </a:p>
          </p:txBody>
        </p:sp>
        <p:sp>
          <p:nvSpPr>
            <p:cNvPr id="17" name="矩形 18"/>
            <p:cNvSpPr>
              <a:spLocks noChangeArrowheads="1"/>
            </p:cNvSpPr>
            <p:nvPr/>
          </p:nvSpPr>
          <p:spPr bwMode="auto">
            <a:xfrm>
              <a:off x="4607592" y="4094163"/>
              <a:ext cx="539121" cy="46037"/>
            </a:xfrm>
            <a:prstGeom prst="rect">
              <a:avLst/>
            </a:prstGeom>
            <a:solidFill>
              <a:srgbClr val="E84752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00">
                <a:latin typeface="Arial" panose="02080604020202020204" charset="0"/>
              </a:endParaRPr>
            </a:p>
          </p:txBody>
        </p:sp>
        <p:sp>
          <p:nvSpPr>
            <p:cNvPr id="18" name="矩形 19"/>
            <p:cNvSpPr>
              <a:spLocks noChangeArrowheads="1"/>
            </p:cNvSpPr>
            <p:nvPr/>
          </p:nvSpPr>
          <p:spPr bwMode="auto">
            <a:xfrm>
              <a:off x="5166296" y="4094163"/>
              <a:ext cx="539121" cy="46037"/>
            </a:xfrm>
            <a:prstGeom prst="rect">
              <a:avLst/>
            </a:prstGeom>
            <a:solidFill>
              <a:srgbClr val="AE2055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00">
                <a:latin typeface="Arial" panose="0208060402020202020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630" y="1095714"/>
            <a:ext cx="1456740" cy="14567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142396" y="1528178"/>
            <a:ext cx="2662324" cy="2663015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465902" y="1851767"/>
            <a:ext cx="2015313" cy="201583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90570" y="2176521"/>
            <a:ext cx="1365979" cy="1366335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819722" y="1205419"/>
            <a:ext cx="3307672" cy="3308533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2" name="Arc 31"/>
          <p:cNvSpPr/>
          <p:nvPr/>
        </p:nvSpPr>
        <p:spPr>
          <a:xfrm>
            <a:off x="5768127" y="2066928"/>
            <a:ext cx="1536154" cy="1536553"/>
          </a:xfrm>
          <a:prstGeom prst="arc">
            <a:avLst>
              <a:gd name="adj1" fmla="val 16200000"/>
              <a:gd name="adj2" fmla="val 2906776"/>
            </a:avLst>
          </a:prstGeom>
          <a:ln w="127000" cap="rnd" cmpd="sng">
            <a:solidFill>
              <a:schemeClr val="accent4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3" name="Arc 32"/>
          <p:cNvSpPr/>
          <p:nvPr/>
        </p:nvSpPr>
        <p:spPr>
          <a:xfrm>
            <a:off x="5230264" y="1632512"/>
            <a:ext cx="2440153" cy="2440791"/>
          </a:xfrm>
          <a:prstGeom prst="arc">
            <a:avLst>
              <a:gd name="adj1" fmla="val 16484919"/>
              <a:gd name="adj2" fmla="val 3777617"/>
            </a:avLst>
          </a:prstGeom>
          <a:ln w="127000" cap="rnd" cmpd="sng">
            <a:solidFill>
              <a:schemeClr val="accent3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4" name="Arc 33"/>
          <p:cNvSpPr/>
          <p:nvPr/>
        </p:nvSpPr>
        <p:spPr>
          <a:xfrm>
            <a:off x="4871581" y="1235047"/>
            <a:ext cx="3179942" cy="3180769"/>
          </a:xfrm>
          <a:prstGeom prst="arc">
            <a:avLst>
              <a:gd name="adj1" fmla="val 16863957"/>
              <a:gd name="adj2" fmla="val 2962052"/>
            </a:avLst>
          </a:prstGeom>
          <a:ln w="127000" cap="rnd" cmpd="sng">
            <a:solidFill>
              <a:schemeClr val="accent2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5" name="Arc 34"/>
          <p:cNvSpPr>
            <a:spLocks noChangeAspect="1"/>
          </p:cNvSpPr>
          <p:nvPr/>
        </p:nvSpPr>
        <p:spPr>
          <a:xfrm>
            <a:off x="4580166" y="936664"/>
            <a:ext cx="3843886" cy="3844886"/>
          </a:xfrm>
          <a:prstGeom prst="arc">
            <a:avLst>
              <a:gd name="adj1" fmla="val 17740366"/>
              <a:gd name="adj2" fmla="val 2416953"/>
            </a:avLst>
          </a:prstGeom>
          <a:ln w="101600" cap="rnd" cmpd="sng">
            <a:solidFill>
              <a:schemeClr val="accent1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40" name="Freeform: Shape 4290"/>
          <p:cNvSpPr/>
          <p:nvPr/>
        </p:nvSpPr>
        <p:spPr>
          <a:xfrm>
            <a:off x="499183" y="3167560"/>
            <a:ext cx="458310" cy="4583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4" h="184">
                <a:moveTo>
                  <a:pt x="92" y="0"/>
                </a:moveTo>
                <a:cubicBezTo>
                  <a:pt x="42" y="0"/>
                  <a:pt x="0" y="41"/>
                  <a:pt x="0" y="92"/>
                </a:cubicBezTo>
                <a:cubicBezTo>
                  <a:pt x="0" y="143"/>
                  <a:pt x="42" y="184"/>
                  <a:pt x="92" y="184"/>
                </a:cubicBezTo>
                <a:cubicBezTo>
                  <a:pt x="143" y="184"/>
                  <a:pt x="184" y="143"/>
                  <a:pt x="184" y="92"/>
                </a:cubicBezTo>
                <a:cubicBezTo>
                  <a:pt x="184" y="41"/>
                  <a:pt x="143" y="0"/>
                  <a:pt x="92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2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751" y="3237711"/>
            <a:ext cx="278765" cy="31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altLang="en-US" sz="14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x-none" altLang="en-US" sz="14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8" name="Freeform: Shape 4290"/>
          <p:cNvSpPr/>
          <p:nvPr/>
        </p:nvSpPr>
        <p:spPr>
          <a:xfrm>
            <a:off x="499183" y="1269663"/>
            <a:ext cx="458310" cy="4583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4" h="184">
                <a:moveTo>
                  <a:pt x="92" y="0"/>
                </a:moveTo>
                <a:cubicBezTo>
                  <a:pt x="42" y="0"/>
                  <a:pt x="0" y="41"/>
                  <a:pt x="0" y="92"/>
                </a:cubicBezTo>
                <a:cubicBezTo>
                  <a:pt x="0" y="143"/>
                  <a:pt x="42" y="184"/>
                  <a:pt x="92" y="184"/>
                </a:cubicBezTo>
                <a:cubicBezTo>
                  <a:pt x="143" y="184"/>
                  <a:pt x="184" y="143"/>
                  <a:pt x="184" y="92"/>
                </a:cubicBezTo>
                <a:cubicBezTo>
                  <a:pt x="184" y="41"/>
                  <a:pt x="143" y="0"/>
                  <a:pt x="92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2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3751" y="1339814"/>
            <a:ext cx="278765" cy="31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altLang="en-US" sz="14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x-none" altLang="en-US" sz="14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0645" y="1206460"/>
            <a:ext cx="892810" cy="303530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x-none" altLang="en-US" sz="14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深度优化</a:t>
            </a:r>
            <a:endParaRPr lang="x-none" altLang="en-US" sz="1400" b="1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3620" y="1437005"/>
            <a:ext cx="6654800" cy="114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x-none" sz="1200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1.负责深度优化中任务分派</a:t>
            </a:r>
            <a:endParaRPr lang="x-none" sz="1200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2.负责深度优化中订单模块的开发</a:t>
            </a:r>
            <a:endParaRPr lang="x-none" sz="1200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3.负责深度优化中JAVA人员代码质量监控</a:t>
            </a:r>
            <a:endParaRPr lang="x-none" sz="1200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ts val="1665"/>
              </a:lnSpc>
            </a:pPr>
            <a:r>
              <a:rPr lang="x-none" sz="1200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4.负责深度优化中JAVA人员开发进度掌控</a:t>
            </a:r>
            <a:endParaRPr lang="x-none" sz="1200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5.协助运维进行</a:t>
            </a:r>
            <a:r>
              <a:rPr lang="x-none" sz="1200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深度优化各模块的部署</a:t>
            </a:r>
            <a:endParaRPr lang="x-none" sz="1200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2" name="Rectangle 22"/>
          <p:cNvSpPr/>
          <p:nvPr/>
        </p:nvSpPr>
        <p:spPr bwMode="auto">
          <a:xfrm>
            <a:off x="3793076" y="344640"/>
            <a:ext cx="1579880" cy="457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x-none" altLang="zh-CN" sz="3000" b="1" spc="113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  <a:sym typeface="Bebas Neue" charset="0"/>
              </a:rPr>
              <a:t>业务内容</a:t>
            </a:r>
            <a:endParaRPr lang="x-none" altLang="zh-CN" sz="3000" b="1" spc="113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  <a:sym typeface="Bebas Neue" charset="0"/>
            </a:endParaRPr>
          </a:p>
        </p:txBody>
      </p:sp>
      <p:sp>
        <p:nvSpPr>
          <p:cNvPr id="56" name="TextBox 49"/>
          <p:cNvSpPr txBox="1"/>
          <p:nvPr/>
        </p:nvSpPr>
        <p:spPr>
          <a:xfrm>
            <a:off x="1012706" y="3116474"/>
            <a:ext cx="892810" cy="303530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x-none" altLang="en-US" sz="14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架构演进</a:t>
            </a:r>
            <a:endParaRPr lang="x-none" altLang="en-US" sz="1400" b="1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05205" y="3347085"/>
            <a:ext cx="3720465" cy="514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1.深度优化从集中式的部署拆分为单独的服务部署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2.业务模块维护再不会对其他模块造成任何影响</a:t>
            </a:r>
            <a:endParaRPr lang="x-none" sz="1200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26" y="211456"/>
            <a:ext cx="874275" cy="524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142396" y="1528178"/>
            <a:ext cx="2662324" cy="2663015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465902" y="1851767"/>
            <a:ext cx="2015313" cy="201583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90570" y="2176521"/>
            <a:ext cx="1365979" cy="1366335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819722" y="1205419"/>
            <a:ext cx="3307672" cy="3308533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2" name="Arc 31"/>
          <p:cNvSpPr/>
          <p:nvPr/>
        </p:nvSpPr>
        <p:spPr>
          <a:xfrm>
            <a:off x="5768127" y="2066928"/>
            <a:ext cx="1536154" cy="1536553"/>
          </a:xfrm>
          <a:prstGeom prst="arc">
            <a:avLst>
              <a:gd name="adj1" fmla="val 16200000"/>
              <a:gd name="adj2" fmla="val 2906776"/>
            </a:avLst>
          </a:prstGeom>
          <a:ln w="127000" cap="rnd" cmpd="sng">
            <a:solidFill>
              <a:schemeClr val="accent4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3" name="Arc 32"/>
          <p:cNvSpPr/>
          <p:nvPr/>
        </p:nvSpPr>
        <p:spPr>
          <a:xfrm>
            <a:off x="5230264" y="1632512"/>
            <a:ext cx="2440153" cy="2440791"/>
          </a:xfrm>
          <a:prstGeom prst="arc">
            <a:avLst>
              <a:gd name="adj1" fmla="val 16484919"/>
              <a:gd name="adj2" fmla="val 3777617"/>
            </a:avLst>
          </a:prstGeom>
          <a:ln w="127000" cap="rnd" cmpd="sng">
            <a:solidFill>
              <a:schemeClr val="accent3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4" name="Arc 33"/>
          <p:cNvSpPr/>
          <p:nvPr/>
        </p:nvSpPr>
        <p:spPr>
          <a:xfrm>
            <a:off x="4871581" y="1235047"/>
            <a:ext cx="3179942" cy="3180769"/>
          </a:xfrm>
          <a:prstGeom prst="arc">
            <a:avLst>
              <a:gd name="adj1" fmla="val 16863957"/>
              <a:gd name="adj2" fmla="val 2962052"/>
            </a:avLst>
          </a:prstGeom>
          <a:ln w="127000" cap="rnd" cmpd="sng">
            <a:solidFill>
              <a:schemeClr val="accent2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5" name="Arc 34"/>
          <p:cNvSpPr>
            <a:spLocks noChangeAspect="1"/>
          </p:cNvSpPr>
          <p:nvPr/>
        </p:nvSpPr>
        <p:spPr>
          <a:xfrm>
            <a:off x="4580166" y="936664"/>
            <a:ext cx="3843886" cy="3844886"/>
          </a:xfrm>
          <a:prstGeom prst="arc">
            <a:avLst>
              <a:gd name="adj1" fmla="val 17740366"/>
              <a:gd name="adj2" fmla="val 2416953"/>
            </a:avLst>
          </a:prstGeom>
          <a:ln w="101600" cap="rnd" cmpd="sng">
            <a:solidFill>
              <a:schemeClr val="accent1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3751" y="3928835"/>
            <a:ext cx="278765" cy="31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altLang="en-US" sz="1400" b="1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x-none" altLang="en-US" sz="1400" b="1" dirty="0" smtClean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" y="2350770"/>
            <a:ext cx="380365" cy="31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14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x-none" altLang="en-US" sz="14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8" name="Freeform: Shape 4290"/>
          <p:cNvSpPr/>
          <p:nvPr/>
        </p:nvSpPr>
        <p:spPr>
          <a:xfrm>
            <a:off x="499183" y="1269663"/>
            <a:ext cx="458310" cy="4583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4" h="184">
                <a:moveTo>
                  <a:pt x="92" y="0"/>
                </a:moveTo>
                <a:cubicBezTo>
                  <a:pt x="42" y="0"/>
                  <a:pt x="0" y="41"/>
                  <a:pt x="0" y="92"/>
                </a:cubicBezTo>
                <a:cubicBezTo>
                  <a:pt x="0" y="143"/>
                  <a:pt x="42" y="184"/>
                  <a:pt x="92" y="184"/>
                </a:cubicBezTo>
                <a:cubicBezTo>
                  <a:pt x="143" y="184"/>
                  <a:pt x="184" y="143"/>
                  <a:pt x="184" y="92"/>
                </a:cubicBezTo>
                <a:cubicBezTo>
                  <a:pt x="184" y="41"/>
                  <a:pt x="143" y="0"/>
                  <a:pt x="92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2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3751" y="1339814"/>
            <a:ext cx="278765" cy="31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altLang="en-US" sz="14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x-none" altLang="en-US" sz="14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0645" y="1206460"/>
            <a:ext cx="892810" cy="303530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x-none" altLang="en-US" sz="14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安全模块</a:t>
            </a:r>
            <a:endParaRPr lang="x-none" altLang="en-US" sz="1400" b="1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2985" y="1436370"/>
            <a:ext cx="4500245" cy="2417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1.重构网站的安全模块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2.负责安全模块的需求收集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负责安全模块的需求分析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负责安全模块的流程设计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5.</a:t>
            </a: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负责安全模块的数据库设计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6.</a:t>
            </a: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负责安全模块的缓存空间设计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7.负责安全管理模块的设计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8.负责前端技术框架对比选择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9.负责SDR技术预研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10.负责安全模块任务分派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11.负责安全模块进度把控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2" name="Rectangle 22"/>
          <p:cNvSpPr/>
          <p:nvPr/>
        </p:nvSpPr>
        <p:spPr bwMode="auto">
          <a:xfrm>
            <a:off x="3793076" y="344640"/>
            <a:ext cx="1579880" cy="457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x-none" altLang="zh-CN" sz="3000" b="1" spc="113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  <a:sym typeface="Bebas Neue" charset="0"/>
              </a:rPr>
              <a:t>业务内容</a:t>
            </a:r>
            <a:endParaRPr lang="en-US" sz="3000" b="1" spc="113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  <a:sym typeface="Bebas Neue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26" y="211456"/>
            <a:ext cx="874275" cy="524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465902" y="1851767"/>
            <a:ext cx="2015313" cy="201583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90570" y="2176521"/>
            <a:ext cx="1365979" cy="1366335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819722" y="1205419"/>
            <a:ext cx="3307672" cy="3308533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2" name="Arc 31"/>
          <p:cNvSpPr/>
          <p:nvPr/>
        </p:nvSpPr>
        <p:spPr>
          <a:xfrm>
            <a:off x="5768127" y="2066928"/>
            <a:ext cx="1536154" cy="1536553"/>
          </a:xfrm>
          <a:prstGeom prst="arc">
            <a:avLst>
              <a:gd name="adj1" fmla="val 16200000"/>
              <a:gd name="adj2" fmla="val 2906776"/>
            </a:avLst>
          </a:prstGeom>
          <a:ln w="127000" cap="rnd" cmpd="sng">
            <a:solidFill>
              <a:schemeClr val="accent4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5" name="Arc 34"/>
          <p:cNvSpPr>
            <a:spLocks noChangeAspect="1"/>
          </p:cNvSpPr>
          <p:nvPr/>
        </p:nvSpPr>
        <p:spPr>
          <a:xfrm>
            <a:off x="4580166" y="936664"/>
            <a:ext cx="3843886" cy="3844886"/>
          </a:xfrm>
          <a:prstGeom prst="arc">
            <a:avLst>
              <a:gd name="adj1" fmla="val 17740366"/>
              <a:gd name="adj2" fmla="val 2416953"/>
            </a:avLst>
          </a:prstGeom>
          <a:ln w="101600" cap="rnd" cmpd="sng">
            <a:solidFill>
              <a:schemeClr val="accent1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" y="2350770"/>
            <a:ext cx="380365" cy="31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14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x-none" altLang="en-US" sz="14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8" name="Freeform: Shape 4290"/>
          <p:cNvSpPr/>
          <p:nvPr/>
        </p:nvSpPr>
        <p:spPr>
          <a:xfrm>
            <a:off x="499183" y="1269663"/>
            <a:ext cx="458310" cy="4583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4" h="184">
                <a:moveTo>
                  <a:pt x="92" y="0"/>
                </a:moveTo>
                <a:cubicBezTo>
                  <a:pt x="42" y="0"/>
                  <a:pt x="0" y="41"/>
                  <a:pt x="0" y="92"/>
                </a:cubicBezTo>
                <a:cubicBezTo>
                  <a:pt x="0" y="143"/>
                  <a:pt x="42" y="184"/>
                  <a:pt x="92" y="184"/>
                </a:cubicBezTo>
                <a:cubicBezTo>
                  <a:pt x="143" y="184"/>
                  <a:pt x="184" y="143"/>
                  <a:pt x="184" y="92"/>
                </a:cubicBezTo>
                <a:cubicBezTo>
                  <a:pt x="184" y="41"/>
                  <a:pt x="143" y="0"/>
                  <a:pt x="92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2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0576" y="1339814"/>
            <a:ext cx="28511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altLang="en-US" sz="14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x-none" altLang="en-US" sz="14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0645" y="1206460"/>
            <a:ext cx="892810" cy="303530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x-none" altLang="en-US" sz="14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管理转变</a:t>
            </a:r>
            <a:endParaRPr lang="x-none" altLang="en-US" sz="1400" b="1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3620" y="1437640"/>
            <a:ext cx="6438265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1.废弃掉JAVA组内容推进的反思和总结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2.废弃掉JAVA组内的技术分享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3.重点集中在代码审核和代码查看上</a:t>
            </a:r>
            <a:endParaRPr lang="x-none" sz="12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4.重点</a:t>
            </a:r>
            <a:r>
              <a:rPr lang="x-none" sz="12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推进每一次上线前的代码质量的把控</a:t>
            </a:r>
            <a:endParaRPr lang="x-none" sz="12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5.识别人才,培养有价值的研发人员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6.辨别人才,退掉不适合JAVA组的人员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7.把自己学习的内容加以总结分享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8.遇到问题,经历聚焦在如何处理问题和如何避免类似的问题,而不是聚焦于谁搞出来的鬼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9.亲自强行推进JAVA代码审核,和提测之前代码自检和代码审核</a:t>
            </a:r>
            <a:endParaRPr lang="x-none" sz="12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ts val="1665"/>
              </a:lnSpc>
            </a:pPr>
            <a:endParaRPr lang="x-none" sz="12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ts val="1665"/>
              </a:lnSpc>
            </a:pP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年会上打造厉害的JAVA团队来说,今年打造团队都围绕这个目标来做的,哪怕推进的反思总结和技术分享,目前实现太难,难的不是技术,是对人的软素质培养.强行推进不过是敷衍了事而已,上半年的转变在于尽可能给予每个人相同次数的机会,发掘,挖掘,评估有价值的人员,保证代码质量,对上负责.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2" name="Rectangle 22"/>
          <p:cNvSpPr/>
          <p:nvPr/>
        </p:nvSpPr>
        <p:spPr bwMode="auto">
          <a:xfrm>
            <a:off x="3793076" y="344640"/>
            <a:ext cx="1579880" cy="457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x-none" altLang="zh-CN" sz="3000" b="1" spc="113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  <a:sym typeface="Bebas Neue" charset="0"/>
              </a:rPr>
              <a:t>管理内容</a:t>
            </a:r>
            <a:endParaRPr lang="en-US" sz="3000" b="1" spc="113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  <a:sym typeface="Bebas Neue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26" y="211456"/>
            <a:ext cx="874275" cy="524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465902" y="1851767"/>
            <a:ext cx="2015313" cy="201583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90570" y="2176521"/>
            <a:ext cx="1365979" cy="1366335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819722" y="1205419"/>
            <a:ext cx="3307672" cy="3308533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2" name="Arc 31"/>
          <p:cNvSpPr/>
          <p:nvPr/>
        </p:nvSpPr>
        <p:spPr>
          <a:xfrm>
            <a:off x="5768127" y="2066928"/>
            <a:ext cx="1536154" cy="1536553"/>
          </a:xfrm>
          <a:prstGeom prst="arc">
            <a:avLst>
              <a:gd name="adj1" fmla="val 16200000"/>
              <a:gd name="adj2" fmla="val 2906776"/>
            </a:avLst>
          </a:prstGeom>
          <a:ln w="127000" cap="rnd" cmpd="sng">
            <a:solidFill>
              <a:schemeClr val="accent4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35" name="Arc 34"/>
          <p:cNvSpPr>
            <a:spLocks noChangeAspect="1"/>
          </p:cNvSpPr>
          <p:nvPr/>
        </p:nvSpPr>
        <p:spPr>
          <a:xfrm>
            <a:off x="4580166" y="936664"/>
            <a:ext cx="3843886" cy="3844886"/>
          </a:xfrm>
          <a:prstGeom prst="arc">
            <a:avLst>
              <a:gd name="adj1" fmla="val 17740366"/>
              <a:gd name="adj2" fmla="val 2416953"/>
            </a:avLst>
          </a:prstGeom>
          <a:ln w="101600" cap="rnd" cmpd="sng">
            <a:solidFill>
              <a:schemeClr val="accent1"/>
            </a:solidFill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66" tIns="34283" rIns="68566" bIns="34283" rtlCol="0" anchor="ctr"/>
          <a:lstStyle/>
          <a:p>
            <a:pPr algn="ctr"/>
            <a:endParaRPr lang="en-US" sz="2400" b="1" dirty="0">
              <a:latin typeface="Roboto Bold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" y="2350770"/>
            <a:ext cx="380365" cy="31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14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x-none" altLang="en-US" sz="14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8" name="Freeform: Shape 4290"/>
          <p:cNvSpPr/>
          <p:nvPr/>
        </p:nvSpPr>
        <p:spPr>
          <a:xfrm>
            <a:off x="499183" y="1269663"/>
            <a:ext cx="458310" cy="4583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4" h="184">
                <a:moveTo>
                  <a:pt x="92" y="0"/>
                </a:moveTo>
                <a:cubicBezTo>
                  <a:pt x="42" y="0"/>
                  <a:pt x="0" y="41"/>
                  <a:pt x="0" y="92"/>
                </a:cubicBezTo>
                <a:cubicBezTo>
                  <a:pt x="0" y="143"/>
                  <a:pt x="42" y="184"/>
                  <a:pt x="92" y="184"/>
                </a:cubicBezTo>
                <a:cubicBezTo>
                  <a:pt x="143" y="184"/>
                  <a:pt x="184" y="143"/>
                  <a:pt x="184" y="92"/>
                </a:cubicBezTo>
                <a:cubicBezTo>
                  <a:pt x="184" y="41"/>
                  <a:pt x="143" y="0"/>
                  <a:pt x="92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240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0576" y="1339814"/>
            <a:ext cx="28511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altLang="en-US" sz="14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x-none" altLang="en-US" sz="14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0645" y="1206460"/>
            <a:ext cx="892810" cy="303530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r>
              <a:rPr lang="x-none" altLang="en-US" sz="14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其他内容</a:t>
            </a:r>
            <a:endParaRPr lang="x-none" altLang="en-US" sz="1400" b="1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3620" y="1437640"/>
            <a:ext cx="6438265" cy="2417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1.梳理项目管理流程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2.梳理沟通方式的对比(当面谈,电话,邮件,QQ,微信)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3.Redis中关于对象存储方案对比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4.如何设计个系统总结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5.微服务架构原理分享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6.实践的反思总结的归纳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7.深度优化总结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endParaRPr lang="x-none" sz="12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也许对研发部有帮助,也许没有,在于人去使用,如果只是看看,也许真就没一点用的,但是我的处理的内容都是对现实问题的总结和思考,可能收获更多的是我.</a:t>
            </a:r>
            <a:endParaRPr lang="x-none" sz="1200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ts val="1665"/>
              </a:lnSpc>
            </a:pPr>
            <a:r>
              <a:rPr lang="x-none" sz="1200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x-none" sz="12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想做成点事情,难,难的是如何齐心协力去一起达成目标</a:t>
            </a:r>
            <a:endParaRPr lang="x-none" sz="12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2" name="Rectangle 22"/>
          <p:cNvSpPr/>
          <p:nvPr/>
        </p:nvSpPr>
        <p:spPr bwMode="auto">
          <a:xfrm>
            <a:off x="3793076" y="344640"/>
            <a:ext cx="1579880" cy="457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x-none" altLang="zh-CN" sz="3000" b="1" spc="113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  <a:sym typeface="Bebas Neue" charset="0"/>
              </a:rPr>
              <a:t>其他内容</a:t>
            </a:r>
            <a:endParaRPr lang="en-US" sz="3000" b="1" spc="113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  <a:sym typeface="Bebas Neue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26" y="211456"/>
            <a:ext cx="874275" cy="524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2"/>
          <p:cNvSpPr/>
          <p:nvPr/>
        </p:nvSpPr>
        <p:spPr bwMode="auto">
          <a:xfrm>
            <a:off x="3793076" y="344640"/>
            <a:ext cx="1579880" cy="457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x-none" altLang="en-US" sz="3000" b="1" spc="113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  <a:sym typeface="Bebas Neue" charset="0"/>
              </a:rPr>
              <a:t>分享内容</a:t>
            </a:r>
            <a:endParaRPr lang="x-none" altLang="en-US" sz="3000" b="1" spc="113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  <a:sym typeface="Bebas Neue" charset="0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610235" y="1149985"/>
            <a:ext cx="7923530" cy="3469005"/>
            <a:chOff x="1308100" y="1609725"/>
            <a:chExt cx="10923221" cy="4297363"/>
          </a:xfrm>
        </p:grpSpPr>
        <p:sp>
          <p:nvSpPr>
            <p:cNvPr id="123" name="稻壳儿小白白(http://dwz.cn/Wu2UP)"/>
            <p:cNvSpPr>
              <a:spLocks noChangeArrowheads="1"/>
            </p:cNvSpPr>
            <p:nvPr/>
          </p:nvSpPr>
          <p:spPr bwMode="auto">
            <a:xfrm>
              <a:off x="8128000" y="2713038"/>
              <a:ext cx="581025" cy="584200"/>
            </a:xfrm>
            <a:prstGeom prst="ellipse">
              <a:avLst/>
            </a:prstGeom>
            <a:solidFill>
              <a:srgbClr val="FEB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8800">
                <a:solidFill>
                  <a:srgbClr val="FFFFFF"/>
                </a:solidFill>
                <a:sym typeface="Arial" panose="02080604020202020204" charset="0"/>
              </a:endParaRPr>
            </a:p>
          </p:txBody>
        </p:sp>
        <p:sp>
          <p:nvSpPr>
            <p:cNvPr id="124" name="稻壳儿小白白(http://dwz.cn/Wu2UP)"/>
            <p:cNvSpPr>
              <a:spLocks noChangeArrowheads="1"/>
            </p:cNvSpPr>
            <p:nvPr/>
          </p:nvSpPr>
          <p:spPr bwMode="auto">
            <a:xfrm>
              <a:off x="2825750" y="2855913"/>
              <a:ext cx="2228850" cy="765175"/>
            </a:xfrm>
            <a:custGeom>
              <a:avLst/>
              <a:gdLst>
                <a:gd name="T0" fmla="*/ 503058 w 1245"/>
                <a:gd name="T1" fmla="*/ 0 h 427"/>
                <a:gd name="T2" fmla="*/ 0 w 1245"/>
                <a:gd name="T3" fmla="*/ 765175 h 427"/>
                <a:gd name="T4" fmla="*/ 2228850 w 1245"/>
                <a:gd name="T5" fmla="*/ 765175 h 427"/>
                <a:gd name="T6" fmla="*/ 1724002 w 1245"/>
                <a:gd name="T7" fmla="*/ 0 h 427"/>
                <a:gd name="T8" fmla="*/ 503058 w 1245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5" h="427">
                  <a:moveTo>
                    <a:pt x="281" y="0"/>
                  </a:moveTo>
                  <a:lnTo>
                    <a:pt x="0" y="427"/>
                  </a:lnTo>
                  <a:lnTo>
                    <a:pt x="1245" y="427"/>
                  </a:lnTo>
                  <a:lnTo>
                    <a:pt x="963" y="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EB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稻壳儿小白白(http://dwz.cn/Wu2UP)"/>
            <p:cNvSpPr>
              <a:spLocks noChangeArrowheads="1"/>
            </p:cNvSpPr>
            <p:nvPr/>
          </p:nvSpPr>
          <p:spPr bwMode="auto">
            <a:xfrm>
              <a:off x="2319338" y="3621088"/>
              <a:ext cx="3240087" cy="762000"/>
            </a:xfrm>
            <a:custGeom>
              <a:avLst/>
              <a:gdLst>
                <a:gd name="T0" fmla="*/ 506599 w 1810"/>
                <a:gd name="T1" fmla="*/ 0 h 426"/>
                <a:gd name="T2" fmla="*/ 0 w 1810"/>
                <a:gd name="T3" fmla="*/ 762000 h 426"/>
                <a:gd name="T4" fmla="*/ 3240087 w 1810"/>
                <a:gd name="T5" fmla="*/ 762000 h 426"/>
                <a:gd name="T6" fmla="*/ 2735278 w 1810"/>
                <a:gd name="T7" fmla="*/ 0 h 426"/>
                <a:gd name="T8" fmla="*/ 506599 w 1810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0" h="426">
                  <a:moveTo>
                    <a:pt x="283" y="0"/>
                  </a:moveTo>
                  <a:lnTo>
                    <a:pt x="0" y="426"/>
                  </a:lnTo>
                  <a:lnTo>
                    <a:pt x="1810" y="426"/>
                  </a:lnTo>
                  <a:lnTo>
                    <a:pt x="1528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F8B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稻壳儿小白白(http://dwz.cn/Wu2UP)"/>
            <p:cNvSpPr>
              <a:spLocks noChangeArrowheads="1"/>
            </p:cNvSpPr>
            <p:nvPr/>
          </p:nvSpPr>
          <p:spPr bwMode="auto">
            <a:xfrm>
              <a:off x="1816100" y="4383088"/>
              <a:ext cx="4246563" cy="762000"/>
            </a:xfrm>
            <a:custGeom>
              <a:avLst/>
              <a:gdLst>
                <a:gd name="T0" fmla="*/ 503071 w 2372"/>
                <a:gd name="T1" fmla="*/ 0 h 425"/>
                <a:gd name="T2" fmla="*/ 0 w 2372"/>
                <a:gd name="T3" fmla="*/ 762000 h 425"/>
                <a:gd name="T4" fmla="*/ 4246563 w 2372"/>
                <a:gd name="T5" fmla="*/ 762000 h 425"/>
                <a:gd name="T6" fmla="*/ 3743492 w 2372"/>
                <a:gd name="T7" fmla="*/ 0 h 425"/>
                <a:gd name="T8" fmla="*/ 503071 w 2372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72" h="425">
                  <a:moveTo>
                    <a:pt x="281" y="0"/>
                  </a:moveTo>
                  <a:lnTo>
                    <a:pt x="0" y="425"/>
                  </a:lnTo>
                  <a:lnTo>
                    <a:pt x="2372" y="425"/>
                  </a:lnTo>
                  <a:lnTo>
                    <a:pt x="2091" y="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847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稻壳儿小白白(http://dwz.cn/Wu2UP)"/>
            <p:cNvSpPr>
              <a:spLocks noChangeArrowheads="1"/>
            </p:cNvSpPr>
            <p:nvPr/>
          </p:nvSpPr>
          <p:spPr bwMode="auto">
            <a:xfrm>
              <a:off x="1308100" y="5145088"/>
              <a:ext cx="5262563" cy="762000"/>
            </a:xfrm>
            <a:custGeom>
              <a:avLst/>
              <a:gdLst>
                <a:gd name="T0" fmla="*/ 506911 w 2938"/>
                <a:gd name="T1" fmla="*/ 0 h 426"/>
                <a:gd name="T2" fmla="*/ 4755652 w 2938"/>
                <a:gd name="T3" fmla="*/ 0 h 426"/>
                <a:gd name="T4" fmla="*/ 5262563 w 2938"/>
                <a:gd name="T5" fmla="*/ 762000 h 426"/>
                <a:gd name="T6" fmla="*/ 0 w 2938"/>
                <a:gd name="T7" fmla="*/ 762000 h 426"/>
                <a:gd name="T8" fmla="*/ 506911 w 293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38" h="426">
                  <a:moveTo>
                    <a:pt x="283" y="0"/>
                  </a:moveTo>
                  <a:lnTo>
                    <a:pt x="2655" y="0"/>
                  </a:lnTo>
                  <a:lnTo>
                    <a:pt x="2938" y="426"/>
                  </a:lnTo>
                  <a:lnTo>
                    <a:pt x="0" y="426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AE2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稻壳儿小白白(http://dwz.cn/Wu2UP)"/>
            <p:cNvSpPr>
              <a:spLocks noChangeArrowheads="1"/>
            </p:cNvSpPr>
            <p:nvPr/>
          </p:nvSpPr>
          <p:spPr bwMode="auto">
            <a:xfrm>
              <a:off x="8118475" y="1633538"/>
              <a:ext cx="590550" cy="595312"/>
            </a:xfrm>
            <a:prstGeom prst="ellipse">
              <a:avLst/>
            </a:prstGeom>
            <a:solidFill>
              <a:srgbClr val="FFD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8800">
                <a:solidFill>
                  <a:srgbClr val="FFFFFF"/>
                </a:solidFill>
                <a:sym typeface="Arial" panose="02080604020202020204" charset="0"/>
              </a:endParaRPr>
            </a:p>
          </p:txBody>
        </p:sp>
        <p:sp>
          <p:nvSpPr>
            <p:cNvPr id="129" name="稻壳儿小白白(http://dwz.cn/Wu2UP)"/>
            <p:cNvSpPr>
              <a:spLocks noChangeArrowheads="1"/>
            </p:cNvSpPr>
            <p:nvPr/>
          </p:nvSpPr>
          <p:spPr bwMode="auto">
            <a:xfrm>
              <a:off x="8118475" y="3775075"/>
              <a:ext cx="590550" cy="593725"/>
            </a:xfrm>
            <a:prstGeom prst="ellipse">
              <a:avLst/>
            </a:prstGeom>
            <a:solidFill>
              <a:srgbClr val="FF8B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en-US" altLang="zh-CN" sz="8800">
                <a:solidFill>
                  <a:srgbClr val="FFFFFF"/>
                </a:solidFill>
                <a:sym typeface="Arial" panose="02080604020202020204" charset="0"/>
              </a:endParaRPr>
            </a:p>
          </p:txBody>
        </p:sp>
        <p:cxnSp>
          <p:nvCxnSpPr>
            <p:cNvPr id="131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5907088" y="1930400"/>
              <a:ext cx="1995487" cy="0"/>
            </a:xfrm>
            <a:prstGeom prst="straightConnector1">
              <a:avLst/>
            </a:prstGeom>
            <a:noFill/>
            <a:ln w="6350">
              <a:solidFill>
                <a:srgbClr val="ADBACA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6446838" y="3013075"/>
              <a:ext cx="1454150" cy="0"/>
            </a:xfrm>
            <a:prstGeom prst="straightConnector1">
              <a:avLst/>
            </a:prstGeom>
            <a:noFill/>
            <a:ln w="6350">
              <a:solidFill>
                <a:srgbClr val="ADBACA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6738938" y="4071938"/>
              <a:ext cx="1166812" cy="0"/>
            </a:xfrm>
            <a:prstGeom prst="straightConnector1">
              <a:avLst/>
            </a:prstGeom>
            <a:noFill/>
            <a:ln w="6350">
              <a:solidFill>
                <a:srgbClr val="ADBACA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4889500" y="1916113"/>
              <a:ext cx="1017588" cy="1230312"/>
            </a:xfrm>
            <a:prstGeom prst="line">
              <a:avLst/>
            </a:prstGeom>
            <a:noFill/>
            <a:ln w="6350">
              <a:solidFill>
                <a:srgbClr val="ADBAC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5407025" y="3013075"/>
              <a:ext cx="1039813" cy="898525"/>
            </a:xfrm>
            <a:prstGeom prst="line">
              <a:avLst/>
            </a:prstGeom>
            <a:noFill/>
            <a:ln w="6350">
              <a:solidFill>
                <a:srgbClr val="ADBAC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5907088" y="4071938"/>
              <a:ext cx="831850" cy="692150"/>
            </a:xfrm>
            <a:prstGeom prst="line">
              <a:avLst/>
            </a:prstGeom>
            <a:noFill/>
            <a:ln w="6350">
              <a:solidFill>
                <a:srgbClr val="96969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2636837" y="4586288"/>
              <a:ext cx="2605087" cy="32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22860" rIns="45720" bIns="22860">
              <a:spAutoFit/>
            </a:bodyPr>
            <a:lstStyle>
              <a:lvl1pPr defTabSz="108712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1pPr>
              <a:lvl2pPr marL="742950" indent="-285750" defTabSz="108712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2pPr>
              <a:lvl3pPr marL="1143000" indent="-228600" defTabSz="108712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3pPr>
              <a:lvl4pPr marL="1600200" indent="-228600" defTabSz="108712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4pPr>
              <a:lvl5pPr marL="2057400" indent="-228600" defTabSz="108712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5pPr>
              <a:lvl6pPr marL="2514600" indent="-228600" defTabSz="108712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6pPr>
              <a:lvl7pPr marL="2971800" indent="-228600" defTabSz="108712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7pPr>
              <a:lvl8pPr marL="3429000" indent="-228600" defTabSz="108712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8pPr>
              <a:lvl9pPr marL="3886200" indent="-228600" defTabSz="108712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x-none" altLang="en-US" sz="1400" dirty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  <a:sym typeface="Arial" panose="02080604020202020204" charset="0"/>
                </a:rPr>
                <a:t>永远没有合适的时机</a:t>
              </a:r>
              <a:endParaRPr lang="x-none" altLang="en-US" sz="14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80604020202020204" charset="0"/>
              </a:endParaRPr>
            </a:p>
          </p:txBody>
        </p:sp>
        <p:sp>
          <p:nvSpPr>
            <p:cNvPr id="14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2944814" y="3867150"/>
              <a:ext cx="1989137" cy="32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22860" rIns="45720" bIns="22860">
              <a:spAutoFit/>
            </a:bodyPr>
            <a:lstStyle>
              <a:lvl1pPr defTabSz="108712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1pPr>
              <a:lvl2pPr marL="742950" indent="-285750" defTabSz="108712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2pPr>
              <a:lvl3pPr marL="1143000" indent="-228600" defTabSz="108712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3pPr>
              <a:lvl4pPr marL="1600200" indent="-228600" defTabSz="108712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4pPr>
              <a:lvl5pPr marL="2057400" indent="-228600" defTabSz="108712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5pPr>
              <a:lvl6pPr marL="2514600" indent="-228600" defTabSz="108712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6pPr>
              <a:lvl7pPr marL="2971800" indent="-228600" defTabSz="108712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7pPr>
              <a:lvl8pPr marL="3429000" indent="-228600" defTabSz="108712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8pPr>
              <a:lvl9pPr marL="3886200" indent="-228600" defTabSz="108712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x-none" altLang="zh-CN" sz="1400" dirty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  <a:sym typeface="Arial" panose="02080604020202020204" charset="0"/>
                </a:rPr>
                <a:t>微服务</a:t>
              </a:r>
              <a:endParaRPr lang="x-none" altLang="zh-CN" sz="14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80604020202020204" charset="0"/>
              </a:endParaRPr>
            </a:p>
          </p:txBody>
        </p:sp>
        <p:sp>
          <p:nvSpPr>
            <p:cNvPr id="142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3090863" y="3121025"/>
              <a:ext cx="1698626" cy="32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22860" rIns="45720" bIns="22860">
              <a:spAutoFit/>
            </a:bodyPr>
            <a:lstStyle>
              <a:lvl1pPr defTabSz="108712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1pPr>
              <a:lvl2pPr marL="742950" indent="-285750" defTabSz="108712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2pPr>
              <a:lvl3pPr marL="1143000" indent="-228600" defTabSz="108712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3pPr>
              <a:lvl4pPr marL="1600200" indent="-228600" defTabSz="108712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4pPr>
              <a:lvl5pPr marL="2057400" indent="-228600" defTabSz="1087120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5pPr>
              <a:lvl6pPr marL="2514600" indent="-228600" defTabSz="108712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6pPr>
              <a:lvl7pPr marL="2971800" indent="-228600" defTabSz="108712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7pPr>
              <a:lvl8pPr marL="3429000" indent="-228600" defTabSz="108712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8pPr>
              <a:lvl9pPr marL="3886200" indent="-228600" defTabSz="108712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x-none" altLang="zh-CN" sz="1400" dirty="0">
                  <a:solidFill>
                    <a:srgbClr val="FFFFFF"/>
                  </a:solidFill>
                  <a:latin typeface="Microsoft YaHei" charset="-122"/>
                  <a:ea typeface="Microsoft YaHei" charset="-122"/>
                  <a:cs typeface="Microsoft YaHei" charset="-122"/>
                  <a:sym typeface="Arial" panose="02080604020202020204" charset="0"/>
                </a:rPr>
                <a:t>公司业务</a:t>
              </a:r>
              <a:endParaRPr lang="x-none" altLang="zh-CN" sz="14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80604020202020204" charset="0"/>
              </a:endParaRPr>
            </a:p>
          </p:txBody>
        </p:sp>
        <p:sp>
          <p:nvSpPr>
            <p:cNvPr id="143" name="稻壳儿小白白(http://dwz.cn/Wu2UP)"/>
            <p:cNvSpPr>
              <a:spLocks noEditPoints="1" noChangeArrowheads="1"/>
            </p:cNvSpPr>
            <p:nvPr/>
          </p:nvSpPr>
          <p:spPr bwMode="auto">
            <a:xfrm>
              <a:off x="8296275" y="1770063"/>
              <a:ext cx="234950" cy="322262"/>
            </a:xfrm>
            <a:custGeom>
              <a:avLst/>
              <a:gdLst>
                <a:gd name="T0" fmla="*/ 213395 w 109"/>
                <a:gd name="T1" fmla="*/ 0 h 150"/>
                <a:gd name="T2" fmla="*/ 21555 w 109"/>
                <a:gd name="T3" fmla="*/ 0 h 150"/>
                <a:gd name="T4" fmla="*/ 0 w 109"/>
                <a:gd name="T5" fmla="*/ 23633 h 150"/>
                <a:gd name="T6" fmla="*/ 0 w 109"/>
                <a:gd name="T7" fmla="*/ 300778 h 150"/>
                <a:gd name="T8" fmla="*/ 21555 w 109"/>
                <a:gd name="T9" fmla="*/ 322262 h 150"/>
                <a:gd name="T10" fmla="*/ 213395 w 109"/>
                <a:gd name="T11" fmla="*/ 322262 h 150"/>
                <a:gd name="T12" fmla="*/ 234950 w 109"/>
                <a:gd name="T13" fmla="*/ 300778 h 150"/>
                <a:gd name="T14" fmla="*/ 234950 w 109"/>
                <a:gd name="T15" fmla="*/ 23633 h 150"/>
                <a:gd name="T16" fmla="*/ 213395 w 109"/>
                <a:gd name="T17" fmla="*/ 0 h 150"/>
                <a:gd name="T18" fmla="*/ 116397 w 109"/>
                <a:gd name="T19" fmla="*/ 313668 h 150"/>
                <a:gd name="T20" fmla="*/ 103464 w 109"/>
                <a:gd name="T21" fmla="*/ 300778 h 150"/>
                <a:gd name="T22" fmla="*/ 116397 w 109"/>
                <a:gd name="T23" fmla="*/ 287887 h 150"/>
                <a:gd name="T24" fmla="*/ 129330 w 109"/>
                <a:gd name="T25" fmla="*/ 300778 h 150"/>
                <a:gd name="T26" fmla="*/ 116397 w 109"/>
                <a:gd name="T27" fmla="*/ 313668 h 150"/>
                <a:gd name="T28" fmla="*/ 213395 w 109"/>
                <a:gd name="T29" fmla="*/ 277145 h 150"/>
                <a:gd name="T30" fmla="*/ 21555 w 109"/>
                <a:gd name="T31" fmla="*/ 277145 h 150"/>
                <a:gd name="T32" fmla="*/ 21555 w 109"/>
                <a:gd name="T33" fmla="*/ 27929 h 150"/>
                <a:gd name="T34" fmla="*/ 213395 w 109"/>
                <a:gd name="T35" fmla="*/ 27929 h 150"/>
                <a:gd name="T36" fmla="*/ 213395 w 109"/>
                <a:gd name="T37" fmla="*/ 277145 h 1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9" h="150">
                  <a:moveTo>
                    <a:pt x="9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6"/>
                    <a:pt x="4" y="150"/>
                    <a:pt x="10" y="150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104" y="150"/>
                    <a:pt x="109" y="146"/>
                    <a:pt x="109" y="140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9" y="5"/>
                    <a:pt x="104" y="0"/>
                    <a:pt x="99" y="0"/>
                  </a:cubicBezTo>
                  <a:close/>
                  <a:moveTo>
                    <a:pt x="54" y="146"/>
                  </a:moveTo>
                  <a:cubicBezTo>
                    <a:pt x="51" y="146"/>
                    <a:pt x="48" y="144"/>
                    <a:pt x="48" y="140"/>
                  </a:cubicBezTo>
                  <a:cubicBezTo>
                    <a:pt x="48" y="137"/>
                    <a:pt x="51" y="134"/>
                    <a:pt x="54" y="134"/>
                  </a:cubicBezTo>
                  <a:cubicBezTo>
                    <a:pt x="58" y="134"/>
                    <a:pt x="60" y="137"/>
                    <a:pt x="60" y="140"/>
                  </a:cubicBezTo>
                  <a:cubicBezTo>
                    <a:pt x="60" y="144"/>
                    <a:pt x="58" y="146"/>
                    <a:pt x="54" y="146"/>
                  </a:cubicBezTo>
                  <a:close/>
                  <a:moveTo>
                    <a:pt x="99" y="129"/>
                  </a:moveTo>
                  <a:cubicBezTo>
                    <a:pt x="10" y="129"/>
                    <a:pt x="10" y="129"/>
                    <a:pt x="10" y="12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9" y="13"/>
                    <a:pt x="99" y="13"/>
                    <a:pt x="99" y="13"/>
                  </a:cubicBezTo>
                  <a:lnTo>
                    <a:pt x="99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4" name="稻壳儿小白白(http://dwz.cn/Wu2UP)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463" y="3968750"/>
              <a:ext cx="2857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6" name="稻壳儿小白白(http://dwz.cn/Wu2UP)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2463" y="2889250"/>
              <a:ext cx="3175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" name="稻壳儿小白白(http://dwz.cn/Wu2UP)"/>
            <p:cNvSpPr>
              <a:spLocks noChangeArrowheads="1"/>
            </p:cNvSpPr>
            <p:nvPr/>
          </p:nvSpPr>
          <p:spPr bwMode="auto">
            <a:xfrm>
              <a:off x="3333750" y="2012950"/>
              <a:ext cx="1214438" cy="836613"/>
            </a:xfrm>
            <a:custGeom>
              <a:avLst/>
              <a:gdLst>
                <a:gd name="T0" fmla="*/ 0 w 1214902"/>
                <a:gd name="T1" fmla="*/ 836613 h 836053"/>
                <a:gd name="T2" fmla="*/ 599201 w 1214902"/>
                <a:gd name="T3" fmla="*/ 0 h 836053"/>
                <a:gd name="T4" fmla="*/ 1214438 w 1214902"/>
                <a:gd name="T5" fmla="*/ 836613 h 836053"/>
                <a:gd name="T6" fmla="*/ 0 w 1214902"/>
                <a:gd name="T7" fmla="*/ 836613 h 8360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4902" h="836053">
                  <a:moveTo>
                    <a:pt x="0" y="836053"/>
                  </a:moveTo>
                  <a:lnTo>
                    <a:pt x="599430" y="0"/>
                  </a:lnTo>
                  <a:lnTo>
                    <a:pt x="1214902" y="836053"/>
                  </a:lnTo>
                  <a:lnTo>
                    <a:pt x="0" y="836053"/>
                  </a:lnTo>
                  <a:close/>
                </a:path>
              </a:pathLst>
            </a:custGeom>
            <a:solidFill>
              <a:srgbClr val="FFD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8886826" y="1609725"/>
              <a:ext cx="2338387" cy="22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x-none" altLang="en-US" sz="1200" b="1" dirty="0">
                  <a:solidFill>
                    <a:srgbClr val="445469"/>
                  </a:solidFill>
                  <a:sym typeface="Arial" panose="02080604020202020204" charset="0"/>
                </a:rPr>
                <a:t>业务分享</a:t>
              </a:r>
              <a:endParaRPr lang="x-none" altLang="en-US" sz="1200" b="1" dirty="0">
                <a:solidFill>
                  <a:srgbClr val="445469"/>
                </a:solidFill>
                <a:sym typeface="Arial" panose="02080604020202020204" charset="0"/>
              </a:endParaRPr>
            </a:p>
          </p:txBody>
        </p:sp>
        <p:sp>
          <p:nvSpPr>
            <p:cNvPr id="149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8887299" y="1908236"/>
              <a:ext cx="3337894" cy="22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x-none" altLang="en-US" sz="1200" dirty="0">
                  <a:solidFill>
                    <a:srgbClr val="445469"/>
                  </a:solidFill>
                  <a:sym typeface="Arial" panose="02080604020202020204" charset="0"/>
                </a:rPr>
                <a:t>断断续续用一个月进行业务分享</a:t>
              </a:r>
              <a:endParaRPr lang="x-none" altLang="en-US" sz="1200" dirty="0">
                <a:solidFill>
                  <a:srgbClr val="445469"/>
                </a:solidFill>
                <a:sym typeface="Arial" panose="02080604020202020204" charset="0"/>
              </a:endParaRPr>
            </a:p>
          </p:txBody>
        </p:sp>
        <p:sp>
          <p:nvSpPr>
            <p:cNvPr id="150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8886826" y="2638424"/>
              <a:ext cx="2338387" cy="22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x-none" altLang="en-US" sz="1200" b="1" dirty="0">
                  <a:solidFill>
                    <a:srgbClr val="445469"/>
                  </a:solidFill>
                  <a:sym typeface="Arial" panose="02080604020202020204" charset="0"/>
                </a:rPr>
                <a:t>微服务原理</a:t>
              </a:r>
              <a:endParaRPr lang="x-none" altLang="en-US" sz="1200" b="1" dirty="0">
                <a:solidFill>
                  <a:srgbClr val="445469"/>
                </a:solidFill>
                <a:sym typeface="Arial" panose="02080604020202020204" charset="0"/>
              </a:endParaRPr>
            </a:p>
          </p:txBody>
        </p:sp>
        <p:sp>
          <p:nvSpPr>
            <p:cNvPr id="15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8886423" y="2937705"/>
              <a:ext cx="3149683" cy="454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x-none" altLang="en-US" sz="1200" dirty="0">
                  <a:solidFill>
                    <a:srgbClr val="445469"/>
                  </a:solidFill>
                  <a:sym typeface="Arial" panose="02080604020202020204" charset="0"/>
                </a:rPr>
                <a:t>断断续续一个半月时间,spring cloud技术栈相关原理进行分享</a:t>
              </a:r>
              <a:endParaRPr lang="x-none" altLang="en-US" sz="1200" dirty="0">
                <a:solidFill>
                  <a:srgbClr val="445469"/>
                </a:solidFill>
                <a:sym typeface="Arial" panose="02080604020202020204" charset="0"/>
              </a:endParaRPr>
            </a:p>
          </p:txBody>
        </p:sp>
        <p:sp>
          <p:nvSpPr>
            <p:cNvPr id="152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8886826" y="3770313"/>
              <a:ext cx="2338387" cy="22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x-none" altLang="en-US" sz="1200" b="1" dirty="0">
                  <a:solidFill>
                    <a:srgbClr val="445469"/>
                  </a:solidFill>
                  <a:sym typeface="Arial" panose="02080604020202020204" charset="0"/>
                </a:rPr>
                <a:t>为什么这么说</a:t>
              </a:r>
              <a:endParaRPr lang="x-none" altLang="en-US" sz="1200" b="1" dirty="0">
                <a:solidFill>
                  <a:srgbClr val="445469"/>
                </a:solidFill>
                <a:sym typeface="Arial" panose="02080604020202020204" charset="0"/>
              </a:endParaRPr>
            </a:p>
          </p:txBody>
        </p:sp>
        <p:sp>
          <p:nvSpPr>
            <p:cNvPr id="153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8887299" y="4068732"/>
              <a:ext cx="3344022" cy="907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Arial" panose="0208060402020202020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x-none" altLang="en-US" sz="1200" dirty="0">
                  <a:solidFill>
                    <a:srgbClr val="445469"/>
                  </a:solidFill>
                  <a:sym typeface="Arial" panose="02080604020202020204" charset="0"/>
                </a:rPr>
                <a:t>顶着穆哥的压力,一直说事不忙的时候去分享,但我没听,我一直这么认为,永远没有合适的机会,如果认为这事情现在应该做,那就抽出来时间去做</a:t>
              </a:r>
              <a:endParaRPr lang="x-none" altLang="en-US" sz="1200" dirty="0">
                <a:solidFill>
                  <a:srgbClr val="445469"/>
                </a:solidFill>
                <a:sym typeface="Arial" panose="02080604020202020204" charset="0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26" y="211456"/>
            <a:ext cx="874275" cy="524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"/>
          <p:cNvSpPr/>
          <p:nvPr/>
        </p:nvSpPr>
        <p:spPr bwMode="auto">
          <a:xfrm>
            <a:off x="3793076" y="344640"/>
            <a:ext cx="1579880" cy="457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x-none" altLang="zh-CN" sz="3000" b="1" spc="113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  <a:sym typeface="Bebas Neue" charset="0"/>
              </a:rPr>
              <a:t>个人成长</a:t>
            </a:r>
            <a:endParaRPr lang="x-none" altLang="zh-CN" sz="3000" b="1" spc="113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  <a:sym typeface="Bebas Neue" charset="0"/>
            </a:endParaRPr>
          </a:p>
        </p:txBody>
      </p:sp>
      <p:sp>
        <p:nvSpPr>
          <p:cNvPr id="34" name="稻壳儿小白白(http://dwz.cn/Wu2UP)"/>
          <p:cNvSpPr>
            <a:spLocks noChangeArrowheads="1"/>
          </p:cNvSpPr>
          <p:nvPr/>
        </p:nvSpPr>
        <p:spPr bwMode="auto">
          <a:xfrm>
            <a:off x="818424" y="1393623"/>
            <a:ext cx="1776944" cy="2483788"/>
          </a:xfrm>
          <a:prstGeom prst="rect">
            <a:avLst/>
          </a:prstGeom>
          <a:solidFill>
            <a:srgbClr val="FEB4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x-none" altLang="zh-CN" dirty="0">
                <a:solidFill>
                  <a:srgbClr val="FFFFFF"/>
                </a:solidFill>
                <a:sym typeface="Arial" panose="02080604020202020204" charset="0"/>
              </a:rPr>
              <a:t>1.2018年记录每天的时间使用情况</a:t>
            </a:r>
            <a:endParaRPr lang="x-none" altLang="zh-CN" dirty="0">
              <a:solidFill>
                <a:srgbClr val="FFFFFF"/>
              </a:solidFill>
              <a:sym typeface="Arial" panose="02080604020202020204" charset="0"/>
            </a:endParaRPr>
          </a:p>
        </p:txBody>
      </p:sp>
      <p:sp>
        <p:nvSpPr>
          <p:cNvPr id="42" name="稻壳儿小白白(http://dwz.cn/Wu2UP)"/>
          <p:cNvSpPr>
            <a:spLocks noChangeArrowheads="1"/>
          </p:cNvSpPr>
          <p:nvPr/>
        </p:nvSpPr>
        <p:spPr bwMode="auto">
          <a:xfrm>
            <a:off x="2807074" y="1393623"/>
            <a:ext cx="1776944" cy="2483788"/>
          </a:xfrm>
          <a:prstGeom prst="rect">
            <a:avLst/>
          </a:prstGeom>
          <a:solidFill>
            <a:srgbClr val="FF8B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x-none" altLang="zh-CN">
                <a:solidFill>
                  <a:srgbClr val="FFFFFF"/>
                </a:solidFill>
                <a:sym typeface="Arial" panose="02080604020202020204" charset="0"/>
              </a:rPr>
              <a:t>2.每天早晨整理个人桌面卫生情况</a:t>
            </a:r>
            <a:endParaRPr lang="x-none" altLang="zh-CN">
              <a:solidFill>
                <a:srgbClr val="FFFFFF"/>
              </a:solidFill>
              <a:sym typeface="Arial" panose="02080604020202020204" charset="0"/>
            </a:endParaRPr>
          </a:p>
        </p:txBody>
      </p:sp>
      <p:sp>
        <p:nvSpPr>
          <p:cNvPr id="43" name="稻壳儿小白白(http://dwz.cn/Wu2UP)"/>
          <p:cNvSpPr>
            <a:spLocks noChangeArrowheads="1"/>
          </p:cNvSpPr>
          <p:nvPr/>
        </p:nvSpPr>
        <p:spPr bwMode="auto">
          <a:xfrm>
            <a:off x="4737812" y="1393623"/>
            <a:ext cx="1776944" cy="2483788"/>
          </a:xfrm>
          <a:prstGeom prst="rect">
            <a:avLst/>
          </a:prstGeom>
          <a:solidFill>
            <a:srgbClr val="E847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x-none" altLang="zh-CN" dirty="0">
                <a:solidFill>
                  <a:srgbClr val="FFFFFF"/>
                </a:solidFill>
                <a:sym typeface="Arial" panose="02080604020202020204" charset="0"/>
              </a:rPr>
              <a:t>3.聚焦于问题的解决和避免再次发生</a:t>
            </a:r>
            <a:endParaRPr lang="x-none" altLang="zh-CN" dirty="0">
              <a:solidFill>
                <a:srgbClr val="FFFFFF"/>
              </a:solidFill>
              <a:sym typeface="Arial" panose="02080604020202020204" charset="0"/>
            </a:endParaRPr>
          </a:p>
        </p:txBody>
      </p:sp>
      <p:sp>
        <p:nvSpPr>
          <p:cNvPr id="46" name="稻壳儿小白白(http://dwz.cn/Wu2UP)"/>
          <p:cNvSpPr>
            <a:spLocks noChangeArrowheads="1"/>
          </p:cNvSpPr>
          <p:nvPr/>
        </p:nvSpPr>
        <p:spPr bwMode="auto">
          <a:xfrm>
            <a:off x="6657120" y="1393623"/>
            <a:ext cx="1776944" cy="2483788"/>
          </a:xfrm>
          <a:prstGeom prst="rect">
            <a:avLst/>
          </a:prstGeom>
          <a:solidFill>
            <a:srgbClr val="AE08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x-none" altLang="zh-CN">
                <a:solidFill>
                  <a:schemeClr val="tx2"/>
                </a:solidFill>
                <a:sym typeface="Arial" panose="02080604020202020204" charset="0"/>
              </a:rPr>
              <a:t>4.管理注意于任务的完成和质量的把控</a:t>
            </a:r>
            <a:endParaRPr lang="x-none" altLang="zh-CN">
              <a:solidFill>
                <a:schemeClr val="tx2"/>
              </a:solidFill>
              <a:sym typeface="Arial" panose="020806040202020202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26" y="211456"/>
            <a:ext cx="874275" cy="524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"/>
          <p:cNvSpPr/>
          <p:nvPr/>
        </p:nvSpPr>
        <p:spPr bwMode="auto">
          <a:xfrm>
            <a:off x="3793076" y="344640"/>
            <a:ext cx="1579880" cy="457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x-none" altLang="zh-CN" sz="3000" b="1" spc="113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  <a:sym typeface="Bebas Neue" charset="0"/>
              </a:rPr>
              <a:t>个人成长</a:t>
            </a:r>
            <a:endParaRPr lang="x-none" altLang="zh-CN" sz="3000" b="1" spc="113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  <a:sym typeface="Bebas Neue" charset="0"/>
            </a:endParaRPr>
          </a:p>
        </p:txBody>
      </p:sp>
      <p:sp>
        <p:nvSpPr>
          <p:cNvPr id="34" name="稻壳儿小白白(http://dwz.cn/Wu2UP)"/>
          <p:cNvSpPr>
            <a:spLocks noChangeArrowheads="1"/>
          </p:cNvSpPr>
          <p:nvPr/>
        </p:nvSpPr>
        <p:spPr bwMode="auto">
          <a:xfrm>
            <a:off x="818424" y="1393623"/>
            <a:ext cx="1776944" cy="2483788"/>
          </a:xfrm>
          <a:prstGeom prst="rect">
            <a:avLst/>
          </a:prstGeom>
          <a:solidFill>
            <a:srgbClr val="FEB4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Arial" panose="0208060402020202020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x-none" altLang="zh-CN" dirty="0">
                <a:solidFill>
                  <a:srgbClr val="FFFFFF"/>
                </a:solidFill>
                <a:sym typeface="Arial" panose="02080604020202020204" charset="0"/>
              </a:rPr>
              <a:t>1.2018年记录每天的时间使用情况</a:t>
            </a:r>
            <a:endParaRPr lang="x-none" altLang="zh-CN" dirty="0">
              <a:solidFill>
                <a:srgbClr val="FFFFFF"/>
              </a:solidFill>
              <a:sym typeface="Arial" panose="020806040202020202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26" y="211456"/>
            <a:ext cx="874275" cy="524565"/>
          </a:xfrm>
          <a:prstGeom prst="rect">
            <a:avLst/>
          </a:prstGeom>
        </p:spPr>
      </p:pic>
      <p:pic>
        <p:nvPicPr>
          <p:cNvPr id="2" name="Picture 1" descr="Selection_0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3128010"/>
            <a:ext cx="1778000" cy="1700530"/>
          </a:xfrm>
          <a:prstGeom prst="rect">
            <a:avLst/>
          </a:prstGeom>
        </p:spPr>
      </p:pic>
      <p:pic>
        <p:nvPicPr>
          <p:cNvPr id="4" name="Picture 3" descr="Selection_0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915" y="1388745"/>
            <a:ext cx="3987800" cy="3439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52244" y="1910031"/>
            <a:ext cx="38395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D719"/>
                </a:solidFill>
                <a:latin typeface="Roboto Bold" charset="0"/>
                <a:ea typeface="Roboto Bold" charset="0"/>
                <a:cs typeface="Roboto Bold" charset="0"/>
              </a:rPr>
              <a:t>T</a:t>
            </a:r>
            <a:r>
              <a:rPr lang="en-US" sz="8000" b="1" dirty="0" smtClean="0">
                <a:solidFill>
                  <a:srgbClr val="FEB401"/>
                </a:solidFill>
                <a:latin typeface="Roboto Bold" charset="0"/>
                <a:ea typeface="Roboto Bold" charset="0"/>
                <a:cs typeface="Roboto Bold" charset="0"/>
              </a:rPr>
              <a:t>h</a:t>
            </a:r>
            <a:r>
              <a:rPr lang="en-US" sz="8000" b="1" dirty="0" smtClean="0">
                <a:solidFill>
                  <a:srgbClr val="FF8B16"/>
                </a:solidFill>
                <a:latin typeface="Roboto Bold" charset="0"/>
                <a:ea typeface="Roboto Bold" charset="0"/>
                <a:cs typeface="Roboto Bold" charset="0"/>
              </a:rPr>
              <a:t>a</a:t>
            </a:r>
            <a:r>
              <a:rPr lang="en-US" sz="8000" b="1" dirty="0" smtClean="0">
                <a:solidFill>
                  <a:srgbClr val="E84752"/>
                </a:solidFill>
                <a:latin typeface="Roboto Bold" charset="0"/>
                <a:ea typeface="Roboto Bold" charset="0"/>
                <a:cs typeface="Roboto Bold" charset="0"/>
              </a:rPr>
              <a:t>n</a:t>
            </a:r>
            <a:r>
              <a:rPr lang="en-US" sz="8000" b="1" dirty="0" smtClean="0">
                <a:solidFill>
                  <a:srgbClr val="AE2055"/>
                </a:solidFill>
                <a:latin typeface="Roboto Bold" charset="0"/>
                <a:ea typeface="Roboto Bold" charset="0"/>
                <a:cs typeface="Roboto Bold" charset="0"/>
              </a:rPr>
              <a:t>k</a:t>
            </a:r>
            <a:r>
              <a:rPr lang="en-US" sz="8000" b="1" dirty="0" smtClean="0">
                <a:solidFill>
                  <a:srgbClr val="AE0827"/>
                </a:solidFill>
                <a:latin typeface="Roboto Bold" charset="0"/>
                <a:ea typeface="Roboto Bold" charset="0"/>
                <a:cs typeface="Roboto Bold" charset="0"/>
              </a:rPr>
              <a:t>s</a:t>
            </a:r>
            <a:r>
              <a:rPr lang="en-US" sz="8000" b="1" dirty="0" smtClean="0">
                <a:solidFill>
                  <a:srgbClr val="FFD719"/>
                </a:solidFill>
                <a:latin typeface="Roboto Bold" charset="0"/>
                <a:ea typeface="Roboto Bold" charset="0"/>
                <a:cs typeface="Roboto Bold" charset="0"/>
              </a:rPr>
              <a:t>!</a:t>
            </a:r>
            <a:endParaRPr lang="en-US" sz="8000" b="1" dirty="0">
              <a:solidFill>
                <a:srgbClr val="FFD719"/>
              </a:solidFill>
              <a:latin typeface="Roboto Bold" charset="0"/>
              <a:ea typeface="Roboto Bold" charset="0"/>
              <a:cs typeface="Roboto Bold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RocketoGraphics - Color 17 - Light">
      <a:dk1>
        <a:srgbClr val="B3B3B3"/>
      </a:dk1>
      <a:lt1>
        <a:srgbClr val="FFFFFF"/>
      </a:lt1>
      <a:dk2>
        <a:srgbClr val="1C2835"/>
      </a:dk2>
      <a:lt2>
        <a:srgbClr val="FFFFFF"/>
      </a:lt2>
      <a:accent1>
        <a:srgbClr val="FFD61A"/>
      </a:accent1>
      <a:accent2>
        <a:srgbClr val="FEB400"/>
      </a:accent2>
      <a:accent3>
        <a:srgbClr val="FF8B17"/>
      </a:accent3>
      <a:accent4>
        <a:srgbClr val="E74753"/>
      </a:accent4>
      <a:accent5>
        <a:srgbClr val="AE2055"/>
      </a:accent5>
      <a:accent6>
        <a:srgbClr val="9F1F51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1139</Words>
  <Application>Kingsoft Office WPP</Application>
  <PresentationFormat>全屏显示(16:9)</PresentationFormat>
  <Paragraphs>122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creator>Designed by Slidesmash</dc:creator>
  <cp:lastModifiedBy>neutron</cp:lastModifiedBy>
  <cp:revision>6201</cp:revision>
  <dcterms:created xsi:type="dcterms:W3CDTF">2018-07-09T23:10:26Z</dcterms:created>
  <dcterms:modified xsi:type="dcterms:W3CDTF">2018-07-09T23:10:26Z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