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286" y="-16024"/>
            <a:ext cx="9144000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1560" y="4653136"/>
            <a:ext cx="7992888" cy="17281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560" y="188640"/>
            <a:ext cx="7992888" cy="9361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11560" y="1268760"/>
            <a:ext cx="7992888" cy="3249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2718" y="296652"/>
            <a:ext cx="2273969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Web</a:t>
            </a:r>
            <a:r>
              <a:rPr lang="zh-CN" altLang="en-US" sz="2800" dirty="0"/>
              <a:t>前端</a:t>
            </a:r>
          </a:p>
        </p:txBody>
      </p:sp>
      <p:sp>
        <p:nvSpPr>
          <p:cNvPr id="9" name="下箭头 8"/>
          <p:cNvSpPr/>
          <p:nvPr/>
        </p:nvSpPr>
        <p:spPr>
          <a:xfrm>
            <a:off x="4375831" y="980728"/>
            <a:ext cx="452909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柱形 9"/>
          <p:cNvSpPr/>
          <p:nvPr/>
        </p:nvSpPr>
        <p:spPr>
          <a:xfrm>
            <a:off x="1956928" y="4885679"/>
            <a:ext cx="1260140" cy="122413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2">
                    <a:lumMod val="10000"/>
                  </a:schemeClr>
                </a:solidFill>
              </a:rPr>
              <a:t>MongoDB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5975275" y="4923369"/>
            <a:ext cx="1260140" cy="122413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mysql</a:t>
            </a:r>
            <a:endParaRPr lang="zh-CN" altLang="en-US" sz="3200" dirty="0"/>
          </a:p>
        </p:txBody>
      </p:sp>
      <p:sp>
        <p:nvSpPr>
          <p:cNvPr id="14" name="流程图: 预定义过程 13"/>
          <p:cNvSpPr/>
          <p:nvPr/>
        </p:nvSpPr>
        <p:spPr>
          <a:xfrm>
            <a:off x="1315665" y="3140968"/>
            <a:ext cx="2525998" cy="921234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JAVA </a:t>
            </a:r>
            <a:r>
              <a:rPr lang="zh-CN" altLang="en-US" sz="2800" dirty="0" smtClean="0"/>
              <a:t>模型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+ </a:t>
            </a:r>
            <a:r>
              <a:rPr lang="en-US" altLang="zh-CN" sz="2800" dirty="0" err="1" smtClean="0"/>
              <a:t>shiro</a:t>
            </a:r>
            <a:endParaRPr lang="zh-CN" altLang="en-US" sz="2800" dirty="0"/>
          </a:p>
        </p:txBody>
      </p:sp>
      <p:sp>
        <p:nvSpPr>
          <p:cNvPr id="15" name="流程图: 预定义过程 14"/>
          <p:cNvSpPr/>
          <p:nvPr/>
        </p:nvSpPr>
        <p:spPr>
          <a:xfrm>
            <a:off x="5342346" y="3140968"/>
            <a:ext cx="2525998" cy="921234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JAVA </a:t>
            </a:r>
            <a:r>
              <a:rPr lang="zh-CN" altLang="en-US" sz="2800" dirty="0"/>
              <a:t>模型</a:t>
            </a:r>
            <a:endParaRPr lang="en-US" altLang="zh-CN" sz="2800" dirty="0"/>
          </a:p>
          <a:p>
            <a:pPr algn="ctr"/>
            <a:r>
              <a:rPr lang="en-US" altLang="zh-CN" sz="2800" dirty="0" smtClean="0"/>
              <a:t>+ </a:t>
            </a:r>
            <a:r>
              <a:rPr lang="en-US" altLang="zh-CN" sz="2800" dirty="0" err="1" smtClean="0"/>
              <a:t>shiro</a:t>
            </a:r>
            <a:endParaRPr lang="zh-CN" altLang="en-US" sz="2800" dirty="0"/>
          </a:p>
        </p:txBody>
      </p:sp>
      <p:sp>
        <p:nvSpPr>
          <p:cNvPr id="17" name="菱形 16"/>
          <p:cNvSpPr/>
          <p:nvPr/>
        </p:nvSpPr>
        <p:spPr>
          <a:xfrm>
            <a:off x="3465301" y="1556792"/>
            <a:ext cx="2273970" cy="86409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NGIX</a:t>
            </a:r>
            <a:endParaRPr lang="zh-CN" altLang="en-US" sz="3600" dirty="0"/>
          </a:p>
        </p:txBody>
      </p:sp>
      <p:sp>
        <p:nvSpPr>
          <p:cNvPr id="33" name="左右箭头 32"/>
          <p:cNvSpPr/>
          <p:nvPr/>
        </p:nvSpPr>
        <p:spPr>
          <a:xfrm>
            <a:off x="3828789" y="3285495"/>
            <a:ext cx="1486421" cy="4606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371119" y="2441042"/>
            <a:ext cx="401762" cy="9277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2370138" y="4107017"/>
            <a:ext cx="433720" cy="82347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6388485" y="4107017"/>
            <a:ext cx="433720" cy="82347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04" y="116632"/>
            <a:ext cx="1008112" cy="65527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132656"/>
            <a:ext cx="5256584" cy="65527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92280" y="152636"/>
            <a:ext cx="1872208" cy="65527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3528" y="2240868"/>
            <a:ext cx="576064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浏览器</a:t>
            </a:r>
            <a:endParaRPr lang="zh-CN" altLang="en-US" sz="3600" dirty="0"/>
          </a:p>
        </p:txBody>
      </p:sp>
      <p:sp>
        <p:nvSpPr>
          <p:cNvPr id="9" name="圆角矩形 8"/>
          <p:cNvSpPr/>
          <p:nvPr/>
        </p:nvSpPr>
        <p:spPr>
          <a:xfrm>
            <a:off x="1475656" y="2780928"/>
            <a:ext cx="10801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网关</a:t>
            </a:r>
            <a:endParaRPr lang="zh-CN" altLang="en-US" sz="2800" dirty="0"/>
          </a:p>
        </p:txBody>
      </p:sp>
      <p:sp>
        <p:nvSpPr>
          <p:cNvPr id="12" name="圆角矩形 11"/>
          <p:cNvSpPr/>
          <p:nvPr/>
        </p:nvSpPr>
        <p:spPr>
          <a:xfrm>
            <a:off x="3127511" y="5355679"/>
            <a:ext cx="118343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配置中心</a:t>
            </a:r>
            <a:endParaRPr lang="zh-CN" altLang="en-US" sz="2400" dirty="0"/>
          </a:p>
        </p:txBody>
      </p:sp>
      <p:sp>
        <p:nvSpPr>
          <p:cNvPr id="13" name="圆角矩形 12"/>
          <p:cNvSpPr/>
          <p:nvPr/>
        </p:nvSpPr>
        <p:spPr>
          <a:xfrm>
            <a:off x="3122817" y="2780928"/>
            <a:ext cx="11881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服务注册</a:t>
            </a:r>
            <a:endParaRPr lang="zh-CN" altLang="en-US" sz="2400" dirty="0"/>
          </a:p>
        </p:txBody>
      </p:sp>
      <p:sp>
        <p:nvSpPr>
          <p:cNvPr id="14" name="圆角矩形 13"/>
          <p:cNvSpPr/>
          <p:nvPr/>
        </p:nvSpPr>
        <p:spPr>
          <a:xfrm>
            <a:off x="3122817" y="548680"/>
            <a:ext cx="11881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服务监控</a:t>
            </a:r>
            <a:endParaRPr lang="zh-CN" altLang="en-US" sz="2400" dirty="0"/>
          </a:p>
        </p:txBody>
      </p:sp>
      <p:sp>
        <p:nvSpPr>
          <p:cNvPr id="15" name="圆角矩形 14"/>
          <p:cNvSpPr/>
          <p:nvPr/>
        </p:nvSpPr>
        <p:spPr>
          <a:xfrm>
            <a:off x="4903086" y="5355679"/>
            <a:ext cx="11881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微服务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4877172" y="2636912"/>
            <a:ext cx="1188132" cy="125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用户服务中心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4918298" y="404664"/>
            <a:ext cx="11729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微</a:t>
            </a:r>
            <a:r>
              <a:rPr lang="zh-CN" altLang="en-US" sz="2400" dirty="0" smtClean="0"/>
              <a:t>服务前台</a:t>
            </a:r>
            <a:endParaRPr lang="zh-CN" altLang="en-US" sz="2400" dirty="0"/>
          </a:p>
        </p:txBody>
      </p:sp>
      <p:sp>
        <p:nvSpPr>
          <p:cNvPr id="18" name="流程图: 磁盘 17"/>
          <p:cNvSpPr/>
          <p:nvPr/>
        </p:nvSpPr>
        <p:spPr>
          <a:xfrm>
            <a:off x="7560332" y="1484784"/>
            <a:ext cx="1188132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MongoDB</a:t>
            </a:r>
            <a:endParaRPr lang="zh-CN" altLang="en-US" sz="2400" dirty="0"/>
          </a:p>
        </p:txBody>
      </p:sp>
      <p:sp>
        <p:nvSpPr>
          <p:cNvPr id="19" name="流程图: 磁盘 18"/>
          <p:cNvSpPr/>
          <p:nvPr/>
        </p:nvSpPr>
        <p:spPr>
          <a:xfrm>
            <a:off x="7573428" y="3890416"/>
            <a:ext cx="1175036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mysql</a:t>
            </a:r>
            <a:endParaRPr lang="zh-CN" altLang="en-US" sz="3200" dirty="0"/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899592" y="3248980"/>
            <a:ext cx="576064" cy="0"/>
          </a:xfrm>
          <a:prstGeom prst="straightConnector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>
            <a:stCxn id="9" idx="3"/>
            <a:endCxn id="13" idx="1"/>
          </p:cNvCxnSpPr>
          <p:nvPr/>
        </p:nvCxnSpPr>
        <p:spPr>
          <a:xfrm>
            <a:off x="2555776" y="3248980"/>
            <a:ext cx="567041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  <a:endCxn id="13" idx="0"/>
          </p:cNvCxnSpPr>
          <p:nvPr/>
        </p:nvCxnSpPr>
        <p:spPr>
          <a:xfrm>
            <a:off x="3716883" y="1484784"/>
            <a:ext cx="0" cy="129614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0"/>
          </p:cNvCxnSpPr>
          <p:nvPr/>
        </p:nvCxnSpPr>
        <p:spPr>
          <a:xfrm flipV="1">
            <a:off x="3719230" y="3740472"/>
            <a:ext cx="0" cy="161520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2"/>
            <a:endCxn id="13" idx="3"/>
          </p:cNvCxnSpPr>
          <p:nvPr/>
        </p:nvCxnSpPr>
        <p:spPr>
          <a:xfrm flipH="1">
            <a:off x="4310949" y="1628800"/>
            <a:ext cx="1193809" cy="162018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0"/>
          </p:cNvCxnSpPr>
          <p:nvPr/>
        </p:nvCxnSpPr>
        <p:spPr>
          <a:xfrm flipH="1" flipV="1">
            <a:off x="4356350" y="3248980"/>
            <a:ext cx="1140802" cy="210669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3" idx="3"/>
          </p:cNvCxnSpPr>
          <p:nvPr/>
        </p:nvCxnSpPr>
        <p:spPr>
          <a:xfrm flipH="1" flipV="1">
            <a:off x="4310949" y="3248980"/>
            <a:ext cx="566223" cy="1468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8" idx="2"/>
          </p:cNvCxnSpPr>
          <p:nvPr/>
        </p:nvCxnSpPr>
        <p:spPr>
          <a:xfrm flipV="1">
            <a:off x="6065304" y="2240868"/>
            <a:ext cx="1495028" cy="10081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</p:cNvCxnSpPr>
          <p:nvPr/>
        </p:nvCxnSpPr>
        <p:spPr>
          <a:xfrm>
            <a:off x="6065304" y="3263664"/>
            <a:ext cx="1508124" cy="1382836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3"/>
            <a:endCxn id="9" idx="1"/>
          </p:cNvCxnSpPr>
          <p:nvPr/>
        </p:nvCxnSpPr>
        <p:spPr>
          <a:xfrm>
            <a:off x="899592" y="3248980"/>
            <a:ext cx="576064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zhugang</dc:creator>
  <cp:lastModifiedBy>yanghua</cp:lastModifiedBy>
  <cp:revision>10</cp:revision>
  <dcterms:created xsi:type="dcterms:W3CDTF">2019-01-04T13:28:19Z</dcterms:created>
  <dcterms:modified xsi:type="dcterms:W3CDTF">2019-01-04T15:46:28Z</dcterms:modified>
</cp:coreProperties>
</file>