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05ACE-74A5-403C-A373-F7A6C2803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DEB6A1-C3BE-4CB9-8069-60711A55B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C69EA-1268-4C43-B173-EEFBBA28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98D3-5327-447B-9AAA-B65FC86C0C18}" type="datetimeFigureOut">
              <a:rPr lang="zh-CN" altLang="en-US" smtClean="0"/>
              <a:t>2021-07-24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31095-F7F6-4137-883D-A8AC4DFF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27B35-2725-4F73-A42D-7751B0DB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DE67-30A3-464B-B118-8358F764E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98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3A573-C9B3-49B8-AC4D-084F71EB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18502D-030B-44C3-BB02-241878FD4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5C9FB-7A28-4431-BB21-96CEA93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98D3-5327-447B-9AAA-B65FC86C0C18}" type="datetimeFigureOut">
              <a:rPr lang="zh-CN" altLang="en-US" smtClean="0"/>
              <a:t>2021-07-24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4CE68-F5CE-4688-8BF4-08DDBB73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748442-3041-47E2-9441-25D37F2D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DE67-30A3-464B-B118-8358F764E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83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B54088-143E-4704-A64A-5D8CADD12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C0DA6F-D8F6-4F35-82E7-006962430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2C81A-3838-441E-8217-F35A7E31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98D3-5327-447B-9AAA-B65FC86C0C18}" type="datetimeFigureOut">
              <a:rPr lang="zh-CN" altLang="en-US" smtClean="0"/>
              <a:t>2021-07-24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25782-7349-4A52-972F-3F1B3EFA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055D7-F089-4247-A9C8-298F3BD4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DE67-30A3-464B-B118-8358F764E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00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7BD89-640C-458D-BDEA-37C38FDB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17F47-9F36-4132-A385-8D3B7138B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56E4F-AEF1-413E-A8AE-2E973239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98D3-5327-447B-9AAA-B65FC86C0C18}" type="datetimeFigureOut">
              <a:rPr lang="zh-CN" altLang="en-US" smtClean="0"/>
              <a:t>2021-07-24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9274D-C438-45F0-A6E7-FA19A6E7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30769-72BA-4391-BC34-0A826714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DE67-30A3-464B-B118-8358F764E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18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89540-4639-441B-9F37-5AE52166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BF7833-B1D0-454C-9CDF-2A2B8FF82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51D4C-A785-4675-8373-F3509B50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98D3-5327-447B-9AAA-B65FC86C0C18}" type="datetimeFigureOut">
              <a:rPr lang="zh-CN" altLang="en-US" smtClean="0"/>
              <a:t>2021-07-24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897F8-D067-4E5E-A1C7-B220CC55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9BA16-BF4E-4ABB-9172-0C2E3D03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DE67-30A3-464B-B118-8358F764E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69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CC758-48F2-4912-BB05-3D4CB19F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3749A3-68E3-4365-A6E4-57FB8C41E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C3BB80-DCE1-4221-81F6-DE567B6D1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A19890-B984-420D-954F-2D755FE8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98D3-5327-447B-9AAA-B65FC86C0C18}" type="datetimeFigureOut">
              <a:rPr lang="zh-CN" altLang="en-US" smtClean="0"/>
              <a:t>2021-07-24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2A92E5-3C7E-4BC7-98BC-EDC73995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77700B-4E68-438A-8C0B-01FD4262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DE67-30A3-464B-B118-8358F764E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65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62D3B-E753-467A-A5A0-AE780346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25DA04-7BA3-4AC5-AFB2-6A4B3782A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171B86-493E-4652-88E3-1B052068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ACF66B-5695-4971-8D51-A6BD9542B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B465A3-4E14-4000-97DE-11966B4B6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116FF7-33A9-4F4E-8944-7793CE94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98D3-5327-447B-9AAA-B65FC86C0C18}" type="datetimeFigureOut">
              <a:rPr lang="zh-CN" altLang="en-US" smtClean="0"/>
              <a:t>2021-07-24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F3F01C-EAFB-4287-B1FB-8E26BEA6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0062FB-9A15-4442-91A7-9FC1D169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DE67-30A3-464B-B118-8358F764E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70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79464-F7E0-47C6-ABAD-999DD283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F636C1-E93F-461D-A340-D1309578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98D3-5327-447B-9AAA-B65FC86C0C18}" type="datetimeFigureOut">
              <a:rPr lang="zh-CN" altLang="en-US" smtClean="0"/>
              <a:t>2021-07-24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104D08-97C3-4038-A588-4BDE5935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A8A175-3172-4B65-BDA8-9D8FFF2A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DE67-30A3-464B-B118-8358F764E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3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20F542-E118-44C8-9D4A-FFB0BF68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98D3-5327-447B-9AAA-B65FC86C0C18}" type="datetimeFigureOut">
              <a:rPr lang="zh-CN" altLang="en-US" smtClean="0"/>
              <a:t>2021-07-24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847AF1-BDC0-4A91-8407-A90625B0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6D3561-5D86-4A31-B9FA-D4C45AB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DE67-30A3-464B-B118-8358F764E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03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A2493-2D39-43E9-B7CC-40262111A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3C784-D0FC-4406-89A5-542AC6FA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3B4BF3-61A6-4767-BB67-7B8B865A0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0ABCA9-C1E8-490D-91FF-49A72890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98D3-5327-447B-9AAA-B65FC86C0C18}" type="datetimeFigureOut">
              <a:rPr lang="zh-CN" altLang="en-US" smtClean="0"/>
              <a:t>2021-07-24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28D7F5-5937-4B08-95C6-61283865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72BA63-8655-4EE4-B85B-1E4C81A6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DE67-30A3-464B-B118-8358F764E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46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D2612-E46C-4FFF-BC55-053243E2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5F2081-E124-404C-B97A-67A88492C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8C0F10-756D-4E3B-80E3-912FEB11D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A27066-66D0-41CF-9D17-A2AA8A8F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98D3-5327-447B-9AAA-B65FC86C0C18}" type="datetimeFigureOut">
              <a:rPr lang="zh-CN" altLang="en-US" smtClean="0"/>
              <a:t>2021-07-24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7DCFA3-AB82-431F-B14B-E9676A2D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D4AA8E-1A99-426F-BC53-C875CA64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DE67-30A3-464B-B118-8358F764E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68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9430F3-94A5-4125-9A0B-FEF3BB73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982269-62E2-4496-9AC2-C438BDFF3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27730-B845-463D-91CF-DBB5F63EC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A98D3-5327-447B-9AAA-B65FC86C0C18}" type="datetimeFigureOut">
              <a:rPr lang="zh-CN" altLang="en-US" smtClean="0"/>
              <a:t>2021-07-24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3059A-09A6-41E9-9921-525F62ED2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8DBC6-C3A4-4B80-A3E0-BADECA0B2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2DE67-30A3-464B-B118-8358F764E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60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3ACB5-2DD3-4C75-A3C2-7AEDC95F27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Learning to Rank: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EABC72-613E-46F8-ACC5-E5743BE1F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From Pairwise Approach to Listwise Approach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4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1FCB0-E7AE-41C5-877A-45FD48BA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7D50D-24C0-437C-ABE1-1F5E78A81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There are problems with taking the pairwise approach:</a:t>
            </a:r>
          </a:p>
          <a:p>
            <a:r>
              <a:rPr lang="en-US" altLang="zh-CN" dirty="0"/>
              <a:t>First, the objective of learning is formalized as minimizing errors in classification of document pairs, rather than minimizing errors in ranking of documents. </a:t>
            </a:r>
          </a:p>
          <a:p>
            <a:r>
              <a:rPr lang="en-US" altLang="zh-CN" dirty="0"/>
              <a:t>Second, the assumption of that the document pairs are generated </a:t>
            </a:r>
            <a:r>
              <a:rPr lang="en-US" altLang="zh-CN" dirty="0" err="1"/>
              <a:t>i.i.d</a:t>
            </a:r>
            <a:r>
              <a:rPr lang="en-US" altLang="zh-CN" dirty="0"/>
              <a:t>. is also too strong. </a:t>
            </a:r>
          </a:p>
          <a:p>
            <a:r>
              <a:rPr lang="en-US" altLang="zh-CN" dirty="0"/>
              <a:t>Third, the number of generated document pairs varies largely from query to query, which will result in training a model biased toward queries with more document pairs.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43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654F5-99AB-4B03-83DA-FD4F54DB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0298B-C789-4448-A6A3-8F8A93FEE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Learning to rank</a:t>
            </a:r>
          </a:p>
          <a:p>
            <a:pPr lvl="1"/>
            <a:r>
              <a:rPr lang="en-US" altLang="zh-CN" dirty="0"/>
              <a:t>Learning to rank, particularly the pairwise approach, has been successively applied to information retrieval. For instance, </a:t>
            </a:r>
            <a:r>
              <a:rPr lang="en-US" altLang="zh-CN" dirty="0" err="1"/>
              <a:t>Joachims</a:t>
            </a:r>
            <a:r>
              <a:rPr lang="en-US" altLang="zh-CN" dirty="0"/>
              <a:t> applied Ranking SVM to document retrieval. He developed a method of deriving document pairs for training, from users’ clicks-through data. Burges et al. applied </a:t>
            </a:r>
            <a:r>
              <a:rPr lang="en-US" altLang="zh-CN" dirty="0" err="1"/>
              <a:t>RankNet</a:t>
            </a:r>
            <a:r>
              <a:rPr lang="en-US" altLang="zh-CN" dirty="0"/>
              <a:t> to large scale web search. Cao et al. (2006) adapted Ranking SVM to document retrieval by modifying the loss function.</a:t>
            </a:r>
          </a:p>
          <a:p>
            <a:r>
              <a:rPr lang="en-US" altLang="zh-CN" dirty="0"/>
              <a:t>Probability models on ranking</a:t>
            </a:r>
          </a:p>
          <a:p>
            <a:pPr lvl="1"/>
            <a:r>
              <a:rPr lang="en-US" altLang="zh-CN" dirty="0"/>
              <a:t>In statistics, probability models for representing ranking lists of objects and methods for estimation of the models have been proposed.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50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54C77-1FC5-49E6-B332-16C2E740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14009-CC91-46FC-BFB8-B0D97D9F7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Listwise Approach</a:t>
            </a:r>
          </a:p>
          <a:p>
            <a:r>
              <a:rPr lang="en-US" altLang="zh-CN" dirty="0"/>
              <a:t>Probability Models</a:t>
            </a:r>
          </a:p>
          <a:p>
            <a:r>
              <a:rPr lang="en-US" altLang="zh-CN" dirty="0"/>
              <a:t>Learning Method: </a:t>
            </a:r>
            <a:r>
              <a:rPr lang="en-US" altLang="zh-CN" dirty="0" err="1"/>
              <a:t>ListNet</a:t>
            </a:r>
            <a:endParaRPr lang="en-US" altLang="zh-CN" dirty="0"/>
          </a:p>
          <a:p>
            <a:pPr lvl="1"/>
            <a:r>
              <a:rPr lang="en-US" altLang="zh-CN" dirty="0"/>
              <a:t>A new learning method for optimizing the </a:t>
            </a:r>
            <a:r>
              <a:rPr lang="en-US" altLang="zh-CN" dirty="0" err="1"/>
              <a:t>listwise</a:t>
            </a:r>
            <a:r>
              <a:rPr lang="en-US" altLang="zh-CN" dirty="0"/>
              <a:t> loss function based on top k probability, with Neural Network as model and Gradient Descent as optimization algorithm. </a:t>
            </a:r>
          </a:p>
          <a:p>
            <a:pPr lvl="1"/>
            <a:r>
              <a:rPr lang="en-US" altLang="zh-CN" dirty="0" err="1"/>
              <a:t>ListNet</a:t>
            </a:r>
            <a:r>
              <a:rPr lang="en-US" altLang="zh-CN" dirty="0"/>
              <a:t> is similar to </a:t>
            </a:r>
            <a:r>
              <a:rPr lang="en-US" altLang="zh-CN" dirty="0" err="1"/>
              <a:t>RankNet</a:t>
            </a:r>
            <a:r>
              <a:rPr lang="en-US" altLang="zh-CN" dirty="0"/>
              <a:t>. The only major difference lies in that the former uses document lists as instances while the latter uses document pairs as instances; the former utilizes a listwise loss function while the latter utilizes a pairwise loss function.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00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3D23A-F21C-49D0-BF0B-485E0C2C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and conclusion: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24826-5DDC-4D31-AC9C-3484F870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They compared the ranking accuracies of </a:t>
            </a:r>
            <a:r>
              <a:rPr lang="en-US" altLang="zh-CN" dirty="0" err="1"/>
              <a:t>ListNet</a:t>
            </a:r>
            <a:r>
              <a:rPr lang="en-US" altLang="zh-CN" dirty="0"/>
              <a:t> with those of three baseline methods: </a:t>
            </a:r>
            <a:r>
              <a:rPr lang="en-US" altLang="zh-CN" dirty="0" err="1"/>
              <a:t>RankNet</a:t>
            </a:r>
            <a:r>
              <a:rPr lang="en-US" altLang="zh-CN" dirty="0"/>
              <a:t>, Ranking SVM, and </a:t>
            </a:r>
            <a:r>
              <a:rPr lang="en-US" altLang="zh-CN" dirty="0" err="1"/>
              <a:t>RankBoost</a:t>
            </a:r>
            <a:r>
              <a:rPr lang="en-US" altLang="zh-CN" dirty="0"/>
              <a:t> using three data sets:</a:t>
            </a:r>
          </a:p>
          <a:p>
            <a:pPr lvl="1"/>
            <a:r>
              <a:rPr lang="en-US" altLang="zh-CN" dirty="0"/>
              <a:t>TREC, OHSUMED, </a:t>
            </a:r>
            <a:r>
              <a:rPr lang="en-US" altLang="zh-CN" dirty="0" err="1"/>
              <a:t>Csearch</a:t>
            </a:r>
            <a:endParaRPr lang="en-US" altLang="zh-CN" dirty="0"/>
          </a:p>
          <a:p>
            <a:r>
              <a:rPr lang="en-US" altLang="zh-CN" dirty="0"/>
              <a:t>It is better to take this listwise approach than the traditional pairwise approach in learning to rank, using list of objects as instances instead of pairs in learning.</a:t>
            </a:r>
          </a:p>
          <a:p>
            <a:r>
              <a:rPr lang="en-US" altLang="zh-CN" dirty="0"/>
              <a:t>Experimental results show that the listwise approach works better than the existing pairwise methods.</a:t>
            </a:r>
          </a:p>
        </p:txBody>
      </p:sp>
    </p:spTree>
    <p:extLst>
      <p:ext uri="{BB962C8B-B14F-4D97-AF65-F5344CB8AC3E}">
        <p14:creationId xmlns:p14="http://schemas.microsoft.com/office/powerpoint/2010/main" val="117815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372</Words>
  <Application>Microsoft Office PowerPoint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Learning to Rank:</vt:lpstr>
      <vt:lpstr>Motivation：</vt:lpstr>
      <vt:lpstr>Related work:</vt:lpstr>
      <vt:lpstr>Methodology:</vt:lpstr>
      <vt:lpstr>Results and 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Rank:</dc:title>
  <dc:creator>李三</dc:creator>
  <cp:lastModifiedBy>李三</cp:lastModifiedBy>
  <cp:revision>9</cp:revision>
  <dcterms:created xsi:type="dcterms:W3CDTF">2021-07-24T09:17:18Z</dcterms:created>
  <dcterms:modified xsi:type="dcterms:W3CDTF">2021-07-24T16:14:22Z</dcterms:modified>
</cp:coreProperties>
</file>