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7" autoAdjust="0"/>
    <p:restoredTop sz="93663"/>
  </p:normalViewPr>
  <p:slideViewPr>
    <p:cSldViewPr snapToGrid="0">
      <p:cViewPr varScale="1">
        <p:scale>
          <a:sx n="151" d="100"/>
          <a:sy n="151" d="100"/>
        </p:scale>
        <p:origin x="14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FD1C-F18E-4F6D-AC27-14C46C01C648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C3636-8F15-4214-8ED4-7304FA1B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Damn, its </a:t>
            </a:r>
            <a:r>
              <a:rPr lang="en-US" dirty="0" err="1" smtClean="0"/>
              <a:t>gonna</a:t>
            </a:r>
            <a:r>
              <a:rPr lang="en-US" dirty="0" smtClean="0"/>
              <a:t> be fun!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C3636-8F15-4214-8ED4-7304FA1B6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B01B-87EE-4A8D-8C4C-6D5F4395B3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6B16-40E1-4003-A763-1A8EC000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 8"/>
          <p:cNvSpPr txBox="1"/>
          <p:nvPr/>
        </p:nvSpPr>
        <p:spPr>
          <a:xfrm>
            <a:off x="1039366" y="6406014"/>
            <a:ext cx="2487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8"/>
          <p:cNvSpPr txBox="1"/>
          <p:nvPr/>
        </p:nvSpPr>
        <p:spPr>
          <a:xfrm>
            <a:off x="1937921" y="6406014"/>
            <a:ext cx="2744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8"/>
          <p:cNvSpPr txBox="1"/>
          <p:nvPr/>
        </p:nvSpPr>
        <p:spPr>
          <a:xfrm>
            <a:off x="2774358" y="640601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8"/>
          <p:cNvSpPr txBox="1"/>
          <p:nvPr/>
        </p:nvSpPr>
        <p:spPr>
          <a:xfrm>
            <a:off x="3362197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4" name="文本框 8"/>
          <p:cNvSpPr txBox="1"/>
          <p:nvPr/>
        </p:nvSpPr>
        <p:spPr>
          <a:xfrm>
            <a:off x="3940079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9" name="文本框 8"/>
          <p:cNvSpPr txBox="1"/>
          <p:nvPr/>
        </p:nvSpPr>
        <p:spPr>
          <a:xfrm>
            <a:off x="4744464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44" name="文本框 8"/>
          <p:cNvSpPr txBox="1"/>
          <p:nvPr/>
        </p:nvSpPr>
        <p:spPr>
          <a:xfrm>
            <a:off x="5322346" y="6406014"/>
            <a:ext cx="2952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9" name="文本框 8"/>
          <p:cNvSpPr txBox="1"/>
          <p:nvPr/>
        </p:nvSpPr>
        <p:spPr>
          <a:xfrm>
            <a:off x="6146328" y="6406014"/>
            <a:ext cx="30649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8"/>
          <p:cNvSpPr txBox="1"/>
          <p:nvPr/>
        </p:nvSpPr>
        <p:spPr>
          <a:xfrm>
            <a:off x="6724210" y="6406014"/>
            <a:ext cx="28725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03" name="文本框 8"/>
          <p:cNvSpPr txBox="1"/>
          <p:nvPr/>
        </p:nvSpPr>
        <p:spPr>
          <a:xfrm>
            <a:off x="-2085" y="6414403"/>
            <a:ext cx="41549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文本框 8"/>
          <p:cNvSpPr txBox="1"/>
          <p:nvPr/>
        </p:nvSpPr>
        <p:spPr>
          <a:xfrm>
            <a:off x="7070246" y="6414403"/>
            <a:ext cx="41549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136" y="6406014"/>
            <a:ext cx="2487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261" idx="0"/>
            <a:endCxn id="27" idx="4"/>
          </p:cNvCxnSpPr>
          <p:nvPr/>
        </p:nvCxnSpPr>
        <p:spPr>
          <a:xfrm flipV="1">
            <a:off x="593009" y="5141321"/>
            <a:ext cx="12520" cy="2561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86" idx="0"/>
            <a:endCxn id="113" idx="4"/>
          </p:cNvCxnSpPr>
          <p:nvPr/>
        </p:nvCxnSpPr>
        <p:spPr>
          <a:xfrm flipV="1">
            <a:off x="1163759" y="5141321"/>
            <a:ext cx="0" cy="2692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772278" y="4969493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72278" y="4399440"/>
            <a:ext cx="2258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26"/>
          <p:cNvSpPr/>
          <p:nvPr/>
        </p:nvSpPr>
        <p:spPr>
          <a:xfrm>
            <a:off x="997010" y="4797665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35"/>
          <p:cNvSpPr/>
          <p:nvPr/>
        </p:nvSpPr>
        <p:spPr>
          <a:xfrm>
            <a:off x="997010" y="4227612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26"/>
          <p:cNvSpPr/>
          <p:nvPr/>
        </p:nvSpPr>
        <p:spPr>
          <a:xfrm>
            <a:off x="1908389" y="4797665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35"/>
          <p:cNvSpPr/>
          <p:nvPr/>
        </p:nvSpPr>
        <p:spPr>
          <a:xfrm>
            <a:off x="1908389" y="4227612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0" name="直接箭头连接符 44"/>
          <p:cNvCxnSpPr>
            <a:stCxn id="194" idx="0"/>
            <a:endCxn id="121" idx="4"/>
          </p:cNvCxnSpPr>
          <p:nvPr/>
        </p:nvCxnSpPr>
        <p:spPr>
          <a:xfrm flipV="1">
            <a:off x="2075138" y="5141321"/>
            <a:ext cx="0" cy="2692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3"/>
          <p:cNvCxnSpPr>
            <a:stCxn id="122" idx="0"/>
            <a:endCxn id="336" idx="2"/>
          </p:cNvCxnSpPr>
          <p:nvPr/>
        </p:nvCxnSpPr>
        <p:spPr>
          <a:xfrm flipV="1">
            <a:off x="2075138" y="4076333"/>
            <a:ext cx="7164" cy="1512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8780" y="4797665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780" y="4227612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6671" y="5410548"/>
            <a:ext cx="317716" cy="955612"/>
            <a:chOff x="440731" y="5369990"/>
            <a:chExt cx="317716" cy="955612"/>
          </a:xfrm>
        </p:grpSpPr>
        <p:sp>
          <p:nvSpPr>
            <p:cNvPr id="18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04901" y="5410548"/>
            <a:ext cx="317716" cy="955612"/>
            <a:chOff x="440731" y="5369990"/>
            <a:chExt cx="317716" cy="955612"/>
          </a:xfrm>
        </p:grpSpPr>
        <p:sp>
          <p:nvSpPr>
            <p:cNvPr id="186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916280" y="5410548"/>
            <a:ext cx="317716" cy="955612"/>
            <a:chOff x="440731" y="5369990"/>
            <a:chExt cx="317716" cy="955612"/>
          </a:xfrm>
        </p:grpSpPr>
        <p:sp>
          <p:nvSpPr>
            <p:cNvPr id="194" name="椭圆 17"/>
            <p:cNvSpPr/>
            <p:nvPr/>
          </p:nvSpPr>
          <p:spPr>
            <a:xfrm>
              <a:off x="440731" y="536999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1" name="任意多边形 52"/>
          <p:cNvSpPr/>
          <p:nvPr/>
        </p:nvSpPr>
        <p:spPr>
          <a:xfrm>
            <a:off x="283148" y="4571268"/>
            <a:ext cx="309861" cy="826210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任意多边形 52"/>
          <p:cNvSpPr/>
          <p:nvPr/>
        </p:nvSpPr>
        <p:spPr>
          <a:xfrm>
            <a:off x="849661" y="4545328"/>
            <a:ext cx="314098" cy="852150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任意多边形 52"/>
          <p:cNvSpPr/>
          <p:nvPr/>
        </p:nvSpPr>
        <p:spPr>
          <a:xfrm>
            <a:off x="1767135" y="4571268"/>
            <a:ext cx="308003" cy="826210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3" name="Group 302"/>
          <p:cNvGrpSpPr/>
          <p:nvPr/>
        </p:nvGrpSpPr>
        <p:grpSpPr>
          <a:xfrm>
            <a:off x="729922" y="3448637"/>
            <a:ext cx="317716" cy="635432"/>
            <a:chOff x="440731" y="5690170"/>
            <a:chExt cx="317716" cy="635432"/>
          </a:xfrm>
        </p:grpSpPr>
        <p:sp>
          <p:nvSpPr>
            <p:cNvPr id="306" name="椭圆 17"/>
            <p:cNvSpPr/>
            <p:nvPr/>
          </p:nvSpPr>
          <p:spPr>
            <a:xfrm>
              <a:off x="440731" y="5690170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椭圆 17"/>
            <p:cNvSpPr/>
            <p:nvPr/>
          </p:nvSpPr>
          <p:spPr>
            <a:xfrm>
              <a:off x="440731" y="6007886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9922" y="2717532"/>
            <a:ext cx="318025" cy="636362"/>
            <a:chOff x="729922" y="2163858"/>
            <a:chExt cx="318025" cy="636362"/>
          </a:xfrm>
        </p:grpSpPr>
        <p:sp>
          <p:nvSpPr>
            <p:cNvPr id="315" name="椭圆 17"/>
            <p:cNvSpPr/>
            <p:nvPr/>
          </p:nvSpPr>
          <p:spPr>
            <a:xfrm>
              <a:off x="730231" y="2163858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椭圆 17"/>
            <p:cNvSpPr/>
            <p:nvPr/>
          </p:nvSpPr>
          <p:spPr>
            <a:xfrm>
              <a:off x="729922" y="2482504"/>
              <a:ext cx="317716" cy="317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" name="Curved Connector 7"/>
          <p:cNvCxnSpPr>
            <a:stCxn id="27" idx="2"/>
            <a:endCxn id="307" idx="1"/>
          </p:cNvCxnSpPr>
          <p:nvPr/>
        </p:nvCxnSpPr>
        <p:spPr>
          <a:xfrm rot="10800000" flipH="1">
            <a:off x="438780" y="3925211"/>
            <a:ext cx="291142" cy="1044282"/>
          </a:xfrm>
          <a:prstGeom prst="curvedConnector3">
            <a:avLst>
              <a:gd name="adj1" fmla="val -58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4" idx="6"/>
            <a:endCxn id="306" idx="3"/>
          </p:cNvCxnSpPr>
          <p:nvPr/>
        </p:nvCxnSpPr>
        <p:spPr>
          <a:xfrm flipH="1" flipV="1">
            <a:off x="1047638" y="3607495"/>
            <a:ext cx="282870" cy="791945"/>
          </a:xfrm>
          <a:prstGeom prst="curvedConnector3">
            <a:avLst>
              <a:gd name="adj1" fmla="val -452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26"/>
          <p:cNvSpPr/>
          <p:nvPr/>
        </p:nvSpPr>
        <p:spPr>
          <a:xfrm>
            <a:off x="717732" y="2163961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矩形 35"/>
          <p:cNvSpPr/>
          <p:nvPr/>
        </p:nvSpPr>
        <p:spPr>
          <a:xfrm>
            <a:off x="717732" y="1677798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25"/>
          <p:cNvSpPr/>
          <p:nvPr/>
        </p:nvSpPr>
        <p:spPr>
          <a:xfrm>
            <a:off x="1915273" y="2163961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矩形 34"/>
          <p:cNvSpPr/>
          <p:nvPr/>
        </p:nvSpPr>
        <p:spPr>
          <a:xfrm>
            <a:off x="1915273" y="1677798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直接箭头连接符 70"/>
          <p:cNvCxnSpPr>
            <a:stCxn id="319" idx="6"/>
            <a:endCxn id="325" idx="2"/>
          </p:cNvCxnSpPr>
          <p:nvPr/>
        </p:nvCxnSpPr>
        <p:spPr>
          <a:xfrm>
            <a:off x="1051230" y="1849626"/>
            <a:ext cx="8640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70"/>
          <p:cNvCxnSpPr>
            <a:stCxn id="324" idx="2"/>
            <a:endCxn id="318" idx="6"/>
          </p:cNvCxnSpPr>
          <p:nvPr/>
        </p:nvCxnSpPr>
        <p:spPr>
          <a:xfrm flipH="1">
            <a:off x="1051230" y="2335789"/>
            <a:ext cx="8640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923444" y="2709796"/>
            <a:ext cx="318025" cy="1366537"/>
            <a:chOff x="1923444" y="2754627"/>
            <a:chExt cx="318025" cy="1366537"/>
          </a:xfrm>
        </p:grpSpPr>
        <p:grpSp>
          <p:nvGrpSpPr>
            <p:cNvPr id="333" name="Group 332"/>
            <p:cNvGrpSpPr/>
            <p:nvPr/>
          </p:nvGrpSpPr>
          <p:grpSpPr>
            <a:xfrm>
              <a:off x="1923444" y="3485732"/>
              <a:ext cx="317716" cy="635432"/>
              <a:chOff x="440731" y="5690170"/>
              <a:chExt cx="317716" cy="635432"/>
            </a:xfrm>
          </p:grpSpPr>
          <p:sp>
            <p:nvSpPr>
              <p:cNvPr id="334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1923444" y="2754627"/>
              <a:ext cx="318025" cy="636362"/>
              <a:chOff x="729922" y="2163858"/>
              <a:chExt cx="318025" cy="636362"/>
            </a:xfrm>
          </p:grpSpPr>
          <p:sp>
            <p:nvSpPr>
              <p:cNvPr id="339" name="椭圆 17"/>
              <p:cNvSpPr/>
              <p:nvPr/>
            </p:nvSpPr>
            <p:spPr>
              <a:xfrm>
                <a:off x="730231" y="2163858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椭圆 17"/>
              <p:cNvSpPr/>
              <p:nvPr/>
            </p:nvSpPr>
            <p:spPr>
              <a:xfrm>
                <a:off x="729922" y="2482504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342" name="Curved Connector 341"/>
          <p:cNvCxnSpPr>
            <a:stCxn id="122" idx="6"/>
            <a:endCxn id="334" idx="3"/>
          </p:cNvCxnSpPr>
          <p:nvPr/>
        </p:nvCxnSpPr>
        <p:spPr>
          <a:xfrm flipH="1" flipV="1">
            <a:off x="2241160" y="3599759"/>
            <a:ext cx="727" cy="799681"/>
          </a:xfrm>
          <a:prstGeom prst="curvedConnector3">
            <a:avLst>
              <a:gd name="adj1" fmla="val -31444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/>
          <p:cNvCxnSpPr>
            <a:stCxn id="121" idx="2"/>
            <a:endCxn id="336" idx="1"/>
          </p:cNvCxnSpPr>
          <p:nvPr/>
        </p:nvCxnSpPr>
        <p:spPr>
          <a:xfrm rot="10800000" flipH="1">
            <a:off x="1908388" y="3917475"/>
            <a:ext cx="15055" cy="1052018"/>
          </a:xfrm>
          <a:prstGeom prst="curvedConnector3">
            <a:avLst>
              <a:gd name="adj1" fmla="val -15184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09074" y="4227612"/>
            <a:ext cx="1635988" cy="2138548"/>
            <a:chOff x="2667022" y="4153509"/>
            <a:chExt cx="1635988" cy="2138548"/>
          </a:xfrm>
        </p:grpSpPr>
        <p:cxnSp>
          <p:nvCxnSpPr>
            <p:cNvPr id="345" name="直接箭头连接符 43"/>
            <p:cNvCxnSpPr>
              <a:stCxn id="365" idx="0"/>
              <a:endCxn id="354" idx="4"/>
            </p:cNvCxnSpPr>
            <p:nvPr/>
          </p:nvCxnSpPr>
          <p:spPr>
            <a:xfrm flipV="1">
              <a:off x="2976883" y="5067218"/>
              <a:ext cx="12520" cy="256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箭头连接符 44"/>
            <p:cNvCxnSpPr>
              <a:stCxn id="362" idx="0"/>
              <a:endCxn id="351" idx="4"/>
            </p:cNvCxnSpPr>
            <p:nvPr/>
          </p:nvCxnSpPr>
          <p:spPr>
            <a:xfrm flipV="1">
              <a:off x="3547633" y="5067218"/>
              <a:ext cx="0" cy="2692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62"/>
            <p:cNvCxnSpPr/>
            <p:nvPr/>
          </p:nvCxnSpPr>
          <p:spPr>
            <a:xfrm flipH="1">
              <a:off x="3156152" y="4895390"/>
              <a:ext cx="225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箭头连接符 70"/>
            <p:cNvCxnSpPr/>
            <p:nvPr/>
          </p:nvCxnSpPr>
          <p:spPr>
            <a:xfrm>
              <a:off x="3156152" y="4325337"/>
              <a:ext cx="225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矩形 26"/>
            <p:cNvSpPr/>
            <p:nvPr/>
          </p:nvSpPr>
          <p:spPr>
            <a:xfrm>
              <a:off x="3380884" y="4723562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矩形 35"/>
            <p:cNvSpPr/>
            <p:nvPr/>
          </p:nvSpPr>
          <p:spPr>
            <a:xfrm>
              <a:off x="3380884" y="4153509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矩形 26"/>
            <p:cNvSpPr/>
            <p:nvPr/>
          </p:nvSpPr>
          <p:spPr>
            <a:xfrm>
              <a:off x="2822654" y="4723562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矩形 35"/>
            <p:cNvSpPr/>
            <p:nvPr/>
          </p:nvSpPr>
          <p:spPr>
            <a:xfrm>
              <a:off x="2822654" y="4153509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2830545" y="5336445"/>
              <a:ext cx="317716" cy="955612"/>
              <a:chOff x="440731" y="5369990"/>
              <a:chExt cx="317716" cy="955612"/>
            </a:xfrm>
          </p:grpSpPr>
          <p:sp>
            <p:nvSpPr>
              <p:cNvPr id="358" name="椭圆 17"/>
              <p:cNvSpPr/>
              <p:nvPr/>
            </p:nvSpPr>
            <p:spPr>
              <a:xfrm>
                <a:off x="440731" y="536999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0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>
              <a:off x="3388775" y="5336445"/>
              <a:ext cx="317716" cy="955612"/>
              <a:chOff x="440731" y="5369990"/>
              <a:chExt cx="317716" cy="955612"/>
            </a:xfrm>
          </p:grpSpPr>
          <p:sp>
            <p:nvSpPr>
              <p:cNvPr id="362" name="椭圆 17"/>
              <p:cNvSpPr/>
              <p:nvPr/>
            </p:nvSpPr>
            <p:spPr>
              <a:xfrm>
                <a:off x="440731" y="536999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3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4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5" name="任意多边形 52"/>
            <p:cNvSpPr/>
            <p:nvPr/>
          </p:nvSpPr>
          <p:spPr>
            <a:xfrm>
              <a:off x="2667022" y="4497165"/>
              <a:ext cx="309861" cy="826210"/>
            </a:xfrm>
            <a:custGeom>
              <a:avLst/>
              <a:gdLst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9688 w 9688"/>
                <a:gd name="connsiteY0" fmla="*/ 790575 h 790575"/>
                <a:gd name="connsiteX1" fmla="*/ 9688 w 9688"/>
                <a:gd name="connsiteY1" fmla="*/ 0 h 790575"/>
                <a:gd name="connsiteX0" fmla="*/ 9894 w 9894"/>
                <a:gd name="connsiteY0" fmla="*/ 10000 h 10000"/>
                <a:gd name="connsiteX1" fmla="*/ 9894 w 9894"/>
                <a:gd name="connsiteY1" fmla="*/ 0 h 10000"/>
                <a:gd name="connsiteX0" fmla="*/ 1000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-1288" y="9800"/>
                    <a:pt x="-5233" y="3574"/>
                    <a:pt x="10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任意多边形 52"/>
            <p:cNvSpPr/>
            <p:nvPr/>
          </p:nvSpPr>
          <p:spPr>
            <a:xfrm>
              <a:off x="3233535" y="4471225"/>
              <a:ext cx="314098" cy="852150"/>
            </a:xfrm>
            <a:custGeom>
              <a:avLst/>
              <a:gdLst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9688 w 9688"/>
                <a:gd name="connsiteY0" fmla="*/ 790575 h 790575"/>
                <a:gd name="connsiteX1" fmla="*/ 9688 w 9688"/>
                <a:gd name="connsiteY1" fmla="*/ 0 h 790575"/>
                <a:gd name="connsiteX0" fmla="*/ 9894 w 9894"/>
                <a:gd name="connsiteY0" fmla="*/ 10000 h 10000"/>
                <a:gd name="connsiteX1" fmla="*/ 9894 w 9894"/>
                <a:gd name="connsiteY1" fmla="*/ 0 h 10000"/>
                <a:gd name="connsiteX0" fmla="*/ 1000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-1288" y="9800"/>
                    <a:pt x="-5233" y="3574"/>
                    <a:pt x="10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7" name="直接箭头连接符 44"/>
            <p:cNvCxnSpPr>
              <a:stCxn id="371" idx="0"/>
              <a:endCxn id="368" idx="4"/>
            </p:cNvCxnSpPr>
            <p:nvPr/>
          </p:nvCxnSpPr>
          <p:spPr>
            <a:xfrm flipV="1">
              <a:off x="4136261" y="5067218"/>
              <a:ext cx="0" cy="2692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矩形 26"/>
            <p:cNvSpPr/>
            <p:nvPr/>
          </p:nvSpPr>
          <p:spPr>
            <a:xfrm>
              <a:off x="3969512" y="4723562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矩形 35"/>
            <p:cNvSpPr/>
            <p:nvPr/>
          </p:nvSpPr>
          <p:spPr>
            <a:xfrm>
              <a:off x="3969512" y="4153509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3977403" y="5336445"/>
              <a:ext cx="317716" cy="955612"/>
              <a:chOff x="440731" y="5369990"/>
              <a:chExt cx="317716" cy="955612"/>
            </a:xfrm>
          </p:grpSpPr>
          <p:sp>
            <p:nvSpPr>
              <p:cNvPr id="371" name="椭圆 17"/>
              <p:cNvSpPr/>
              <p:nvPr/>
            </p:nvSpPr>
            <p:spPr>
              <a:xfrm>
                <a:off x="440731" y="536999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4" name="任意多边形 52"/>
            <p:cNvSpPr/>
            <p:nvPr/>
          </p:nvSpPr>
          <p:spPr>
            <a:xfrm>
              <a:off x="3840188" y="4471225"/>
              <a:ext cx="314098" cy="852150"/>
            </a:xfrm>
            <a:custGeom>
              <a:avLst/>
              <a:gdLst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9688 w 9688"/>
                <a:gd name="connsiteY0" fmla="*/ 790575 h 790575"/>
                <a:gd name="connsiteX1" fmla="*/ 9688 w 9688"/>
                <a:gd name="connsiteY1" fmla="*/ 0 h 790575"/>
                <a:gd name="connsiteX0" fmla="*/ 9894 w 9894"/>
                <a:gd name="connsiteY0" fmla="*/ 10000 h 10000"/>
                <a:gd name="connsiteX1" fmla="*/ 9894 w 9894"/>
                <a:gd name="connsiteY1" fmla="*/ 0 h 10000"/>
                <a:gd name="connsiteX0" fmla="*/ 1000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-1288" y="9800"/>
                    <a:pt x="-5233" y="3574"/>
                    <a:pt x="10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5" name="直接箭头连接符 70"/>
            <p:cNvCxnSpPr>
              <a:stCxn id="352" idx="6"/>
              <a:endCxn id="369" idx="2"/>
            </p:cNvCxnSpPr>
            <p:nvPr/>
          </p:nvCxnSpPr>
          <p:spPr>
            <a:xfrm>
              <a:off x="3714382" y="4325337"/>
              <a:ext cx="2551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箭头连接符 70"/>
            <p:cNvCxnSpPr>
              <a:stCxn id="368" idx="2"/>
              <a:endCxn id="351" idx="6"/>
            </p:cNvCxnSpPr>
            <p:nvPr/>
          </p:nvCxnSpPr>
          <p:spPr>
            <a:xfrm flipH="1">
              <a:off x="3714382" y="4895390"/>
              <a:ext cx="2551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>
            <a:off x="3324926" y="2709796"/>
            <a:ext cx="318025" cy="1366537"/>
            <a:chOff x="1923444" y="2754627"/>
            <a:chExt cx="318025" cy="1366537"/>
          </a:xfrm>
        </p:grpSpPr>
        <p:grpSp>
          <p:nvGrpSpPr>
            <p:cNvPr id="378" name="Group 377"/>
            <p:cNvGrpSpPr/>
            <p:nvPr/>
          </p:nvGrpSpPr>
          <p:grpSpPr>
            <a:xfrm>
              <a:off x="1923444" y="3485732"/>
              <a:ext cx="317716" cy="635432"/>
              <a:chOff x="440731" y="5690170"/>
              <a:chExt cx="317716" cy="635432"/>
            </a:xfrm>
          </p:grpSpPr>
          <p:sp>
            <p:nvSpPr>
              <p:cNvPr id="382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1923444" y="2754627"/>
              <a:ext cx="318025" cy="636362"/>
              <a:chOff x="729922" y="2163858"/>
              <a:chExt cx="318025" cy="636362"/>
            </a:xfrm>
          </p:grpSpPr>
          <p:sp>
            <p:nvSpPr>
              <p:cNvPr id="380" name="椭圆 17"/>
              <p:cNvSpPr/>
              <p:nvPr/>
            </p:nvSpPr>
            <p:spPr>
              <a:xfrm>
                <a:off x="730231" y="2163858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椭圆 17"/>
              <p:cNvSpPr/>
              <p:nvPr/>
            </p:nvSpPr>
            <p:spPr>
              <a:xfrm>
                <a:off x="729922" y="2482504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384" name="Curved Connector 383"/>
          <p:cNvCxnSpPr>
            <a:stCxn id="354" idx="2"/>
            <a:endCxn id="383" idx="1"/>
          </p:cNvCxnSpPr>
          <p:nvPr/>
        </p:nvCxnSpPr>
        <p:spPr>
          <a:xfrm rot="10800000" flipH="1">
            <a:off x="2764706" y="3917475"/>
            <a:ext cx="560220" cy="1052018"/>
          </a:xfrm>
          <a:prstGeom prst="curvedConnector3">
            <a:avLst>
              <a:gd name="adj1" fmla="val -40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/>
          <p:cNvCxnSpPr>
            <a:stCxn id="369" idx="6"/>
            <a:endCxn id="382" idx="3"/>
          </p:cNvCxnSpPr>
          <p:nvPr/>
        </p:nvCxnSpPr>
        <p:spPr>
          <a:xfrm flipH="1" flipV="1">
            <a:off x="3642642" y="3599759"/>
            <a:ext cx="602420" cy="799681"/>
          </a:xfrm>
          <a:prstGeom prst="curvedConnector3">
            <a:avLst>
              <a:gd name="adj1" fmla="val -14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564149" y="2706756"/>
            <a:ext cx="1047360" cy="3648628"/>
            <a:chOff x="435548" y="2869932"/>
            <a:chExt cx="1047360" cy="3648628"/>
          </a:xfrm>
        </p:grpSpPr>
        <p:cxnSp>
          <p:nvCxnSpPr>
            <p:cNvPr id="386" name="直接箭头连接符 43"/>
            <p:cNvCxnSpPr>
              <a:stCxn id="402" idx="0"/>
              <a:endCxn id="392" idx="4"/>
            </p:cNvCxnSpPr>
            <p:nvPr/>
          </p:nvCxnSpPr>
          <p:spPr>
            <a:xfrm flipV="1">
              <a:off x="745409" y="5293721"/>
              <a:ext cx="12520" cy="256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箭头连接符 44"/>
            <p:cNvCxnSpPr>
              <a:stCxn id="399" idx="0"/>
              <a:endCxn id="390" idx="4"/>
            </p:cNvCxnSpPr>
            <p:nvPr/>
          </p:nvCxnSpPr>
          <p:spPr>
            <a:xfrm flipV="1">
              <a:off x="1316159" y="5293721"/>
              <a:ext cx="0" cy="2692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箭头连接符 62"/>
            <p:cNvCxnSpPr/>
            <p:nvPr/>
          </p:nvCxnSpPr>
          <p:spPr>
            <a:xfrm flipH="1">
              <a:off x="924678" y="5121893"/>
              <a:ext cx="225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箭头连接符 70"/>
            <p:cNvCxnSpPr/>
            <p:nvPr/>
          </p:nvCxnSpPr>
          <p:spPr>
            <a:xfrm>
              <a:off x="924678" y="4551840"/>
              <a:ext cx="225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矩形 26"/>
            <p:cNvSpPr/>
            <p:nvPr/>
          </p:nvSpPr>
          <p:spPr>
            <a:xfrm>
              <a:off x="1149410" y="4950065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矩形 35"/>
            <p:cNvSpPr/>
            <p:nvPr/>
          </p:nvSpPr>
          <p:spPr>
            <a:xfrm>
              <a:off x="1149410" y="4380012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矩形 26"/>
            <p:cNvSpPr/>
            <p:nvPr/>
          </p:nvSpPr>
          <p:spPr>
            <a:xfrm>
              <a:off x="591180" y="4950065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矩形 35"/>
            <p:cNvSpPr/>
            <p:nvPr/>
          </p:nvSpPr>
          <p:spPr>
            <a:xfrm>
              <a:off x="591180" y="4380012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4" name="Group 393"/>
            <p:cNvGrpSpPr/>
            <p:nvPr/>
          </p:nvGrpSpPr>
          <p:grpSpPr>
            <a:xfrm>
              <a:off x="599071" y="5562948"/>
              <a:ext cx="317716" cy="955612"/>
              <a:chOff x="440731" y="5369990"/>
              <a:chExt cx="317716" cy="955612"/>
            </a:xfrm>
          </p:grpSpPr>
          <p:sp>
            <p:nvSpPr>
              <p:cNvPr id="395" name="椭圆 17"/>
              <p:cNvSpPr/>
              <p:nvPr/>
            </p:nvSpPr>
            <p:spPr>
              <a:xfrm>
                <a:off x="440731" y="536999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7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8" name="Group 397"/>
            <p:cNvGrpSpPr/>
            <p:nvPr/>
          </p:nvGrpSpPr>
          <p:grpSpPr>
            <a:xfrm>
              <a:off x="1157301" y="5562948"/>
              <a:ext cx="317716" cy="955612"/>
              <a:chOff x="440731" y="5369990"/>
              <a:chExt cx="317716" cy="955612"/>
            </a:xfrm>
          </p:grpSpPr>
          <p:sp>
            <p:nvSpPr>
              <p:cNvPr id="399" name="椭圆 17"/>
              <p:cNvSpPr/>
              <p:nvPr/>
            </p:nvSpPr>
            <p:spPr>
              <a:xfrm>
                <a:off x="440731" y="536999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2" name="任意多边形 52"/>
            <p:cNvSpPr/>
            <p:nvPr/>
          </p:nvSpPr>
          <p:spPr>
            <a:xfrm>
              <a:off x="435548" y="4723668"/>
              <a:ext cx="309861" cy="826210"/>
            </a:xfrm>
            <a:custGeom>
              <a:avLst/>
              <a:gdLst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9688 w 9688"/>
                <a:gd name="connsiteY0" fmla="*/ 790575 h 790575"/>
                <a:gd name="connsiteX1" fmla="*/ 9688 w 9688"/>
                <a:gd name="connsiteY1" fmla="*/ 0 h 790575"/>
                <a:gd name="connsiteX0" fmla="*/ 9894 w 9894"/>
                <a:gd name="connsiteY0" fmla="*/ 10000 h 10000"/>
                <a:gd name="connsiteX1" fmla="*/ 9894 w 9894"/>
                <a:gd name="connsiteY1" fmla="*/ 0 h 10000"/>
                <a:gd name="connsiteX0" fmla="*/ 1000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-1288" y="9800"/>
                    <a:pt x="-5233" y="3574"/>
                    <a:pt x="10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任意多边形 52"/>
            <p:cNvSpPr/>
            <p:nvPr/>
          </p:nvSpPr>
          <p:spPr>
            <a:xfrm>
              <a:off x="1002061" y="4697728"/>
              <a:ext cx="314098" cy="852150"/>
            </a:xfrm>
            <a:custGeom>
              <a:avLst/>
              <a:gdLst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9688 w 9688"/>
                <a:gd name="connsiteY0" fmla="*/ 790575 h 790575"/>
                <a:gd name="connsiteX1" fmla="*/ 9688 w 9688"/>
                <a:gd name="connsiteY1" fmla="*/ 0 h 790575"/>
                <a:gd name="connsiteX0" fmla="*/ 9894 w 9894"/>
                <a:gd name="connsiteY0" fmla="*/ 10000 h 10000"/>
                <a:gd name="connsiteX1" fmla="*/ 9894 w 9894"/>
                <a:gd name="connsiteY1" fmla="*/ 0 h 10000"/>
                <a:gd name="connsiteX0" fmla="*/ 1000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-1288" y="9800"/>
                    <a:pt x="-5233" y="3574"/>
                    <a:pt x="10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882322" y="3601037"/>
              <a:ext cx="317716" cy="635432"/>
              <a:chOff x="440731" y="5690170"/>
              <a:chExt cx="317716" cy="635432"/>
            </a:xfrm>
          </p:grpSpPr>
          <p:sp>
            <p:nvSpPr>
              <p:cNvPr id="405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882322" y="2869932"/>
              <a:ext cx="318025" cy="636362"/>
              <a:chOff x="729922" y="2163858"/>
              <a:chExt cx="318025" cy="636362"/>
            </a:xfrm>
          </p:grpSpPr>
          <p:sp>
            <p:nvSpPr>
              <p:cNvPr id="408" name="椭圆 17"/>
              <p:cNvSpPr/>
              <p:nvPr/>
            </p:nvSpPr>
            <p:spPr>
              <a:xfrm>
                <a:off x="730231" y="2163858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椭圆 17"/>
              <p:cNvSpPr/>
              <p:nvPr/>
            </p:nvSpPr>
            <p:spPr>
              <a:xfrm>
                <a:off x="729922" y="2482504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10" name="Curved Connector 409"/>
            <p:cNvCxnSpPr>
              <a:stCxn id="392" idx="2"/>
              <a:endCxn id="406" idx="1"/>
            </p:cNvCxnSpPr>
            <p:nvPr/>
          </p:nvCxnSpPr>
          <p:spPr>
            <a:xfrm rot="10800000" flipH="1">
              <a:off x="591180" y="4077611"/>
              <a:ext cx="291142" cy="1044282"/>
            </a:xfrm>
            <a:prstGeom prst="curvedConnector3">
              <a:avLst>
                <a:gd name="adj1" fmla="val -583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930153" y="2706756"/>
            <a:ext cx="1047360" cy="3648628"/>
            <a:chOff x="435548" y="2869932"/>
            <a:chExt cx="1047360" cy="3648628"/>
          </a:xfrm>
        </p:grpSpPr>
        <p:cxnSp>
          <p:nvCxnSpPr>
            <p:cNvPr id="453" name="直接箭头连接符 43"/>
            <p:cNvCxnSpPr>
              <a:stCxn id="476" idx="0"/>
              <a:endCxn id="462" idx="4"/>
            </p:cNvCxnSpPr>
            <p:nvPr/>
          </p:nvCxnSpPr>
          <p:spPr>
            <a:xfrm flipV="1">
              <a:off x="745409" y="5293721"/>
              <a:ext cx="12520" cy="256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箭头连接符 44"/>
            <p:cNvCxnSpPr>
              <a:stCxn id="472" idx="0"/>
              <a:endCxn id="459" idx="4"/>
            </p:cNvCxnSpPr>
            <p:nvPr/>
          </p:nvCxnSpPr>
          <p:spPr>
            <a:xfrm flipV="1">
              <a:off x="1316159" y="5293721"/>
              <a:ext cx="0" cy="2692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箭头连接符 62"/>
            <p:cNvCxnSpPr/>
            <p:nvPr/>
          </p:nvCxnSpPr>
          <p:spPr>
            <a:xfrm flipH="1">
              <a:off x="924678" y="5121893"/>
              <a:ext cx="225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箭头连接符 70"/>
            <p:cNvCxnSpPr/>
            <p:nvPr/>
          </p:nvCxnSpPr>
          <p:spPr>
            <a:xfrm>
              <a:off x="924678" y="4551840"/>
              <a:ext cx="225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矩形 26"/>
            <p:cNvSpPr/>
            <p:nvPr/>
          </p:nvSpPr>
          <p:spPr>
            <a:xfrm>
              <a:off x="1149410" y="4950065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矩形 35"/>
            <p:cNvSpPr/>
            <p:nvPr/>
          </p:nvSpPr>
          <p:spPr>
            <a:xfrm>
              <a:off x="1149410" y="4380012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矩形 26"/>
            <p:cNvSpPr/>
            <p:nvPr/>
          </p:nvSpPr>
          <p:spPr>
            <a:xfrm>
              <a:off x="591180" y="4950065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矩形 35"/>
            <p:cNvSpPr/>
            <p:nvPr/>
          </p:nvSpPr>
          <p:spPr>
            <a:xfrm>
              <a:off x="591180" y="4380012"/>
              <a:ext cx="333498" cy="3436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5" name="Group 464"/>
            <p:cNvGrpSpPr/>
            <p:nvPr/>
          </p:nvGrpSpPr>
          <p:grpSpPr>
            <a:xfrm>
              <a:off x="599071" y="5562948"/>
              <a:ext cx="317716" cy="955612"/>
              <a:chOff x="440731" y="5369990"/>
              <a:chExt cx="317716" cy="955612"/>
            </a:xfrm>
          </p:grpSpPr>
          <p:sp>
            <p:nvSpPr>
              <p:cNvPr id="466" name="椭圆 17"/>
              <p:cNvSpPr/>
              <p:nvPr/>
            </p:nvSpPr>
            <p:spPr>
              <a:xfrm>
                <a:off x="440731" y="536999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8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9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1157301" y="5562948"/>
              <a:ext cx="317716" cy="955612"/>
              <a:chOff x="440731" y="5369990"/>
              <a:chExt cx="317716" cy="955612"/>
            </a:xfrm>
          </p:grpSpPr>
          <p:sp>
            <p:nvSpPr>
              <p:cNvPr id="472" name="椭圆 17"/>
              <p:cNvSpPr/>
              <p:nvPr/>
            </p:nvSpPr>
            <p:spPr>
              <a:xfrm>
                <a:off x="440731" y="536999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5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6" name="任意多边形 52"/>
            <p:cNvSpPr/>
            <p:nvPr/>
          </p:nvSpPr>
          <p:spPr>
            <a:xfrm>
              <a:off x="435548" y="4723668"/>
              <a:ext cx="309861" cy="826210"/>
            </a:xfrm>
            <a:custGeom>
              <a:avLst/>
              <a:gdLst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9688 w 9688"/>
                <a:gd name="connsiteY0" fmla="*/ 790575 h 790575"/>
                <a:gd name="connsiteX1" fmla="*/ 9688 w 9688"/>
                <a:gd name="connsiteY1" fmla="*/ 0 h 790575"/>
                <a:gd name="connsiteX0" fmla="*/ 9894 w 9894"/>
                <a:gd name="connsiteY0" fmla="*/ 10000 h 10000"/>
                <a:gd name="connsiteX1" fmla="*/ 9894 w 9894"/>
                <a:gd name="connsiteY1" fmla="*/ 0 h 10000"/>
                <a:gd name="connsiteX0" fmla="*/ 1000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-1288" y="9800"/>
                    <a:pt x="-5233" y="3574"/>
                    <a:pt x="10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任意多边形 52"/>
            <p:cNvSpPr/>
            <p:nvPr/>
          </p:nvSpPr>
          <p:spPr>
            <a:xfrm>
              <a:off x="1002061" y="4697728"/>
              <a:ext cx="314098" cy="852150"/>
            </a:xfrm>
            <a:custGeom>
              <a:avLst/>
              <a:gdLst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12831 w 12831"/>
                <a:gd name="connsiteY0" fmla="*/ 790575 h 790575"/>
                <a:gd name="connsiteX1" fmla="*/ 12831 w 12831"/>
                <a:gd name="connsiteY1" fmla="*/ 0 h 790575"/>
                <a:gd name="connsiteX0" fmla="*/ 9688 w 9688"/>
                <a:gd name="connsiteY0" fmla="*/ 790575 h 790575"/>
                <a:gd name="connsiteX1" fmla="*/ 9688 w 9688"/>
                <a:gd name="connsiteY1" fmla="*/ 0 h 790575"/>
                <a:gd name="connsiteX0" fmla="*/ 9894 w 9894"/>
                <a:gd name="connsiteY0" fmla="*/ 10000 h 10000"/>
                <a:gd name="connsiteX1" fmla="*/ 9894 w 9894"/>
                <a:gd name="connsiteY1" fmla="*/ 0 h 10000"/>
                <a:gd name="connsiteX0" fmla="*/ 10000 w 10000"/>
                <a:gd name="connsiteY0" fmla="*/ 10000 h 10000"/>
                <a:gd name="connsiteX1" fmla="*/ 10000 w 10000"/>
                <a:gd name="connsiteY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cubicBezTo>
                    <a:pt x="-1288" y="9800"/>
                    <a:pt x="-5233" y="3574"/>
                    <a:pt x="10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882322" y="3601037"/>
              <a:ext cx="317716" cy="635432"/>
              <a:chOff x="440731" y="5690170"/>
              <a:chExt cx="317716" cy="635432"/>
            </a:xfrm>
          </p:grpSpPr>
          <p:sp>
            <p:nvSpPr>
              <p:cNvPr id="479" name="椭圆 17"/>
              <p:cNvSpPr/>
              <p:nvPr/>
            </p:nvSpPr>
            <p:spPr>
              <a:xfrm>
                <a:off x="440731" y="5690170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0" name="椭圆 17"/>
              <p:cNvSpPr/>
              <p:nvPr/>
            </p:nvSpPr>
            <p:spPr>
              <a:xfrm>
                <a:off x="440731" y="6007886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882322" y="2869932"/>
              <a:ext cx="318025" cy="636362"/>
              <a:chOff x="729922" y="2163858"/>
              <a:chExt cx="318025" cy="636362"/>
            </a:xfrm>
          </p:grpSpPr>
          <p:sp>
            <p:nvSpPr>
              <p:cNvPr id="482" name="椭圆 17"/>
              <p:cNvSpPr/>
              <p:nvPr/>
            </p:nvSpPr>
            <p:spPr>
              <a:xfrm>
                <a:off x="730231" y="2163858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椭圆 17"/>
              <p:cNvSpPr/>
              <p:nvPr/>
            </p:nvSpPr>
            <p:spPr>
              <a:xfrm>
                <a:off x="729922" y="2482504"/>
                <a:ext cx="317716" cy="317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4" name="Curved Connector 483"/>
            <p:cNvCxnSpPr>
              <a:stCxn id="462" idx="2"/>
              <a:endCxn id="480" idx="1"/>
            </p:cNvCxnSpPr>
            <p:nvPr/>
          </p:nvCxnSpPr>
          <p:spPr>
            <a:xfrm rot="10800000" flipH="1">
              <a:off x="591180" y="4077611"/>
              <a:ext cx="291142" cy="1044282"/>
            </a:xfrm>
            <a:prstGeom prst="curvedConnector3">
              <a:avLst>
                <a:gd name="adj1" fmla="val -583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5" name="Curved Connector 484"/>
          <p:cNvCxnSpPr>
            <a:stCxn id="391" idx="6"/>
            <a:endCxn id="405" idx="3"/>
          </p:cNvCxnSpPr>
          <p:nvPr/>
        </p:nvCxnSpPr>
        <p:spPr>
          <a:xfrm flipH="1" flipV="1">
            <a:off x="5328639" y="3596719"/>
            <a:ext cx="282870" cy="791945"/>
          </a:xfrm>
          <a:prstGeom prst="curvedConnector3">
            <a:avLst>
              <a:gd name="adj1" fmla="val -452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urved Connector 485"/>
          <p:cNvCxnSpPr>
            <a:stCxn id="460" idx="6"/>
            <a:endCxn id="479" idx="3"/>
          </p:cNvCxnSpPr>
          <p:nvPr/>
        </p:nvCxnSpPr>
        <p:spPr>
          <a:xfrm flipH="1" flipV="1">
            <a:off x="6694643" y="3596719"/>
            <a:ext cx="282870" cy="791945"/>
          </a:xfrm>
          <a:prstGeom prst="curvedConnector3">
            <a:avLst>
              <a:gd name="adj1" fmla="val -481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矩形 26"/>
          <p:cNvSpPr/>
          <p:nvPr/>
        </p:nvSpPr>
        <p:spPr>
          <a:xfrm>
            <a:off x="3316274" y="2157012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矩形 35"/>
          <p:cNvSpPr/>
          <p:nvPr/>
        </p:nvSpPr>
        <p:spPr>
          <a:xfrm>
            <a:off x="3316274" y="1670849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矩形 25"/>
          <p:cNvSpPr/>
          <p:nvPr/>
        </p:nvSpPr>
        <p:spPr>
          <a:xfrm>
            <a:off x="5000377" y="2157012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" name="矩形 34"/>
          <p:cNvSpPr/>
          <p:nvPr/>
        </p:nvSpPr>
        <p:spPr>
          <a:xfrm>
            <a:off x="5000377" y="1670849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4" name="直接箭头连接符 70"/>
          <p:cNvCxnSpPr>
            <a:stCxn id="489" idx="6"/>
            <a:endCxn id="493" idx="2"/>
          </p:cNvCxnSpPr>
          <p:nvPr/>
        </p:nvCxnSpPr>
        <p:spPr>
          <a:xfrm>
            <a:off x="3649772" y="1842677"/>
            <a:ext cx="1350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70"/>
          <p:cNvCxnSpPr>
            <a:stCxn id="491" idx="2"/>
            <a:endCxn id="488" idx="6"/>
          </p:cNvCxnSpPr>
          <p:nvPr/>
        </p:nvCxnSpPr>
        <p:spPr>
          <a:xfrm flipH="1">
            <a:off x="3649772" y="2328840"/>
            <a:ext cx="1350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25"/>
          <p:cNvSpPr/>
          <p:nvPr/>
        </p:nvSpPr>
        <p:spPr>
          <a:xfrm>
            <a:off x="6371862" y="2157012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矩形 34"/>
          <p:cNvSpPr/>
          <p:nvPr/>
        </p:nvSpPr>
        <p:spPr>
          <a:xfrm>
            <a:off x="6371862" y="1670849"/>
            <a:ext cx="333498" cy="343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0" name="直接箭头连接符 70"/>
          <p:cNvCxnSpPr>
            <a:stCxn id="325" idx="6"/>
            <a:endCxn id="489" idx="2"/>
          </p:cNvCxnSpPr>
          <p:nvPr/>
        </p:nvCxnSpPr>
        <p:spPr>
          <a:xfrm flipV="1">
            <a:off x="2248771" y="1842677"/>
            <a:ext cx="1067503" cy="6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70"/>
          <p:cNvCxnSpPr>
            <a:stCxn id="488" idx="2"/>
            <a:endCxn id="324" idx="6"/>
          </p:cNvCxnSpPr>
          <p:nvPr/>
        </p:nvCxnSpPr>
        <p:spPr>
          <a:xfrm flipH="1">
            <a:off x="2248771" y="2328840"/>
            <a:ext cx="1067503" cy="6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接箭头连接符 70"/>
          <p:cNvCxnSpPr>
            <a:stCxn id="498" idx="2"/>
            <a:endCxn id="491" idx="6"/>
          </p:cNvCxnSpPr>
          <p:nvPr/>
        </p:nvCxnSpPr>
        <p:spPr>
          <a:xfrm flipH="1">
            <a:off x="5333875" y="2328840"/>
            <a:ext cx="10379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70"/>
          <p:cNvCxnSpPr>
            <a:stCxn id="499" idx="2"/>
            <a:endCxn id="493" idx="6"/>
          </p:cNvCxnSpPr>
          <p:nvPr/>
        </p:nvCxnSpPr>
        <p:spPr>
          <a:xfrm flipH="1">
            <a:off x="5333875" y="1842677"/>
            <a:ext cx="10379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任意多边形 52"/>
          <p:cNvSpPr/>
          <p:nvPr/>
        </p:nvSpPr>
        <p:spPr>
          <a:xfrm>
            <a:off x="623391" y="2021453"/>
            <a:ext cx="256146" cy="694181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5" name="直接箭头连接符 43"/>
          <p:cNvCxnSpPr>
            <a:stCxn id="315" idx="0"/>
            <a:endCxn id="318" idx="4"/>
          </p:cNvCxnSpPr>
          <p:nvPr/>
        </p:nvCxnSpPr>
        <p:spPr>
          <a:xfrm flipH="1" flipV="1">
            <a:off x="884481" y="2507617"/>
            <a:ext cx="4608" cy="2099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箭头连接符 43"/>
          <p:cNvCxnSpPr>
            <a:stCxn id="339" idx="0"/>
            <a:endCxn id="324" idx="4"/>
          </p:cNvCxnSpPr>
          <p:nvPr/>
        </p:nvCxnSpPr>
        <p:spPr>
          <a:xfrm flipH="1" flipV="1">
            <a:off x="2082022" y="2507617"/>
            <a:ext cx="589" cy="2021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箭头连接符 43"/>
          <p:cNvCxnSpPr>
            <a:stCxn id="380" idx="0"/>
            <a:endCxn id="488" idx="4"/>
          </p:cNvCxnSpPr>
          <p:nvPr/>
        </p:nvCxnSpPr>
        <p:spPr>
          <a:xfrm flipH="1" flipV="1">
            <a:off x="3483023" y="2500668"/>
            <a:ext cx="1070" cy="2091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43"/>
          <p:cNvCxnSpPr>
            <a:stCxn id="408" idx="0"/>
            <a:endCxn id="491" idx="4"/>
          </p:cNvCxnSpPr>
          <p:nvPr/>
        </p:nvCxnSpPr>
        <p:spPr>
          <a:xfrm flipH="1" flipV="1">
            <a:off x="5167126" y="2500668"/>
            <a:ext cx="2964" cy="2060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接箭头连接符 43"/>
          <p:cNvCxnSpPr>
            <a:stCxn id="482" idx="0"/>
            <a:endCxn id="498" idx="4"/>
          </p:cNvCxnSpPr>
          <p:nvPr/>
        </p:nvCxnSpPr>
        <p:spPr>
          <a:xfrm flipV="1">
            <a:off x="6536094" y="2500668"/>
            <a:ext cx="2517" cy="2060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任意多边形 52"/>
          <p:cNvSpPr/>
          <p:nvPr/>
        </p:nvSpPr>
        <p:spPr>
          <a:xfrm>
            <a:off x="1840089" y="2021453"/>
            <a:ext cx="256146" cy="694181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任意多边形 52"/>
          <p:cNvSpPr/>
          <p:nvPr/>
        </p:nvSpPr>
        <p:spPr>
          <a:xfrm>
            <a:off x="3208160" y="2021453"/>
            <a:ext cx="256146" cy="694181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任意多边形 52"/>
          <p:cNvSpPr/>
          <p:nvPr/>
        </p:nvSpPr>
        <p:spPr>
          <a:xfrm>
            <a:off x="4897711" y="2021453"/>
            <a:ext cx="256146" cy="694181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任意多边形 52"/>
          <p:cNvSpPr/>
          <p:nvPr/>
        </p:nvSpPr>
        <p:spPr>
          <a:xfrm>
            <a:off x="6273723" y="2021453"/>
            <a:ext cx="256146" cy="694181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文本框 8"/>
          <p:cNvSpPr txBox="1"/>
          <p:nvPr/>
        </p:nvSpPr>
        <p:spPr>
          <a:xfrm>
            <a:off x="481136" y="1046260"/>
            <a:ext cx="80039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PRON</a:t>
            </a:r>
          </a:p>
        </p:txBody>
      </p:sp>
      <p:sp>
        <p:nvSpPr>
          <p:cNvPr id="531" name="文本框 8"/>
          <p:cNvSpPr txBox="1"/>
          <p:nvPr/>
        </p:nvSpPr>
        <p:spPr>
          <a:xfrm>
            <a:off x="1736677" y="1046260"/>
            <a:ext cx="6811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</a:p>
        </p:txBody>
      </p:sp>
      <p:sp>
        <p:nvSpPr>
          <p:cNvPr id="532" name="文本框 8"/>
          <p:cNvSpPr txBox="1"/>
          <p:nvPr/>
        </p:nvSpPr>
        <p:spPr>
          <a:xfrm>
            <a:off x="3081687" y="1046260"/>
            <a:ext cx="80039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</p:txBody>
      </p:sp>
      <p:sp>
        <p:nvSpPr>
          <p:cNvPr id="533" name="文本框 8"/>
          <p:cNvSpPr txBox="1"/>
          <p:nvPr/>
        </p:nvSpPr>
        <p:spPr>
          <a:xfrm>
            <a:off x="4794645" y="1046260"/>
            <a:ext cx="7391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</a:p>
        </p:txBody>
      </p:sp>
      <p:sp>
        <p:nvSpPr>
          <p:cNvPr id="534" name="文本框 8"/>
          <p:cNvSpPr txBox="1"/>
          <p:nvPr/>
        </p:nvSpPr>
        <p:spPr>
          <a:xfrm>
            <a:off x="6201203" y="1046260"/>
            <a:ext cx="6798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</a:p>
        </p:txBody>
      </p:sp>
      <p:cxnSp>
        <p:nvCxnSpPr>
          <p:cNvPr id="535" name="直接箭头连接符 43"/>
          <p:cNvCxnSpPr>
            <a:stCxn id="319" idx="0"/>
            <a:endCxn id="530" idx="2"/>
          </p:cNvCxnSpPr>
          <p:nvPr/>
        </p:nvCxnSpPr>
        <p:spPr>
          <a:xfrm flipH="1" flipV="1">
            <a:off x="881333" y="1415592"/>
            <a:ext cx="3148" cy="2622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箭头连接符 43"/>
          <p:cNvCxnSpPr>
            <a:stCxn id="325" idx="0"/>
            <a:endCxn id="531" idx="2"/>
          </p:cNvCxnSpPr>
          <p:nvPr/>
        </p:nvCxnSpPr>
        <p:spPr>
          <a:xfrm flipH="1" flipV="1">
            <a:off x="2077244" y="1415592"/>
            <a:ext cx="4778" cy="2622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箭头连接符 43"/>
          <p:cNvCxnSpPr>
            <a:stCxn id="489" idx="0"/>
            <a:endCxn id="532" idx="2"/>
          </p:cNvCxnSpPr>
          <p:nvPr/>
        </p:nvCxnSpPr>
        <p:spPr>
          <a:xfrm flipH="1" flipV="1">
            <a:off x="3481884" y="1415592"/>
            <a:ext cx="1139" cy="2552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箭头连接符 43"/>
          <p:cNvCxnSpPr>
            <a:stCxn id="493" idx="0"/>
            <a:endCxn id="533" idx="2"/>
          </p:cNvCxnSpPr>
          <p:nvPr/>
        </p:nvCxnSpPr>
        <p:spPr>
          <a:xfrm flipH="1" flipV="1">
            <a:off x="5164236" y="1415592"/>
            <a:ext cx="2890" cy="2552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箭头连接符 43"/>
          <p:cNvCxnSpPr>
            <a:stCxn id="499" idx="0"/>
            <a:endCxn id="534" idx="2"/>
          </p:cNvCxnSpPr>
          <p:nvPr/>
        </p:nvCxnSpPr>
        <p:spPr>
          <a:xfrm flipV="1">
            <a:off x="6538611" y="1415592"/>
            <a:ext cx="2492" cy="2552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任意多边形 52"/>
          <p:cNvSpPr/>
          <p:nvPr/>
        </p:nvSpPr>
        <p:spPr>
          <a:xfrm>
            <a:off x="600316" y="1424784"/>
            <a:ext cx="256146" cy="714462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任意多边形 52"/>
          <p:cNvSpPr/>
          <p:nvPr/>
        </p:nvSpPr>
        <p:spPr>
          <a:xfrm>
            <a:off x="1801647" y="1424784"/>
            <a:ext cx="256146" cy="714462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任意多边形 52"/>
          <p:cNvSpPr/>
          <p:nvPr/>
        </p:nvSpPr>
        <p:spPr>
          <a:xfrm>
            <a:off x="3212276" y="1424784"/>
            <a:ext cx="256146" cy="714462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任意多边形 52"/>
          <p:cNvSpPr/>
          <p:nvPr/>
        </p:nvSpPr>
        <p:spPr>
          <a:xfrm>
            <a:off x="4884208" y="1424784"/>
            <a:ext cx="256146" cy="714462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任意多边形 52"/>
          <p:cNvSpPr/>
          <p:nvPr/>
        </p:nvSpPr>
        <p:spPr>
          <a:xfrm>
            <a:off x="6263763" y="1424784"/>
            <a:ext cx="256146" cy="714462"/>
          </a:xfrm>
          <a:custGeom>
            <a:avLst/>
            <a:gdLst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12831 w 12831"/>
              <a:gd name="connsiteY0" fmla="*/ 790575 h 790575"/>
              <a:gd name="connsiteX1" fmla="*/ 12831 w 12831"/>
              <a:gd name="connsiteY1" fmla="*/ 0 h 790575"/>
              <a:gd name="connsiteX0" fmla="*/ 9688 w 9688"/>
              <a:gd name="connsiteY0" fmla="*/ 790575 h 790575"/>
              <a:gd name="connsiteX1" fmla="*/ 9688 w 9688"/>
              <a:gd name="connsiteY1" fmla="*/ 0 h 790575"/>
              <a:gd name="connsiteX0" fmla="*/ 9894 w 9894"/>
              <a:gd name="connsiteY0" fmla="*/ 10000 h 10000"/>
              <a:gd name="connsiteX1" fmla="*/ 9894 w 9894"/>
              <a:gd name="connsiteY1" fmla="*/ 0 h 10000"/>
              <a:gd name="connsiteX0" fmla="*/ 10000 w 10000"/>
              <a:gd name="connsiteY0" fmla="*/ 10000 h 10000"/>
              <a:gd name="connsiteX1" fmla="*/ 1000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-1288" y="9800"/>
                  <a:pt x="-5233" y="3574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219896" y="5521000"/>
            <a:ext cx="84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charset="0"/>
                <a:ea typeface="Times New Roman" charset="0"/>
                <a:cs typeface="Times New Roman" charset="0"/>
              </a:rPr>
              <a:t>Char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Embed.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219896" y="2689888"/>
            <a:ext cx="84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charset="0"/>
                <a:ea typeface="Times New Roman" charset="0"/>
                <a:cs typeface="Times New Roman" charset="0"/>
              </a:rPr>
              <a:t>Word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Embed.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31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Yijia Liu</dc:creator>
  <cp:lastModifiedBy>Yijia Liu</cp:lastModifiedBy>
  <cp:revision>112</cp:revision>
  <dcterms:created xsi:type="dcterms:W3CDTF">2017-08-13T04:36:17Z</dcterms:created>
  <dcterms:modified xsi:type="dcterms:W3CDTF">2017-11-27T12:07:22Z</dcterms:modified>
</cp:coreProperties>
</file>