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7" autoAdjust="0"/>
    <p:restoredTop sz="93710"/>
  </p:normalViewPr>
  <p:slideViewPr>
    <p:cSldViewPr snapToGrid="0">
      <p:cViewPr varScale="1">
        <p:scale>
          <a:sx n="151" d="100"/>
          <a:sy n="151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FD1C-F18E-4F6D-AC27-14C46C01C64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C3636-8F15-4214-8ED4-7304FA1B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Damn, its </a:t>
            </a:r>
            <a:r>
              <a:rPr lang="en-US" dirty="0" err="1" smtClean="0"/>
              <a:t>gonna</a:t>
            </a:r>
            <a:r>
              <a:rPr lang="en-US" dirty="0" smtClean="0"/>
              <a:t> be fun!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C3636-8F15-4214-8ED4-7304FA1B6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3"/>
          <p:cNvCxnSpPr>
            <a:endCxn id="27" idx="4"/>
          </p:cNvCxnSpPr>
          <p:nvPr/>
        </p:nvCxnSpPr>
        <p:spPr>
          <a:xfrm flipV="1">
            <a:off x="605529" y="4931596"/>
            <a:ext cx="0" cy="4383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13" idx="4"/>
          </p:cNvCxnSpPr>
          <p:nvPr/>
        </p:nvCxnSpPr>
        <p:spPr>
          <a:xfrm flipH="1" flipV="1">
            <a:off x="1163759" y="4931596"/>
            <a:ext cx="1094" cy="4383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772278" y="4759768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72278" y="4189715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8"/>
          <p:cNvSpPr txBox="1"/>
          <p:nvPr/>
        </p:nvSpPr>
        <p:spPr>
          <a:xfrm>
            <a:off x="1039366" y="6406014"/>
            <a:ext cx="2487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3" name="矩形 26"/>
          <p:cNvSpPr/>
          <p:nvPr/>
        </p:nvSpPr>
        <p:spPr>
          <a:xfrm>
            <a:off x="997010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35"/>
          <p:cNvSpPr/>
          <p:nvPr/>
        </p:nvSpPr>
        <p:spPr>
          <a:xfrm>
            <a:off x="997010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8"/>
          <p:cNvSpPr txBox="1"/>
          <p:nvPr/>
        </p:nvSpPr>
        <p:spPr>
          <a:xfrm>
            <a:off x="1602990" y="6406014"/>
            <a:ext cx="2744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26"/>
          <p:cNvSpPr/>
          <p:nvPr/>
        </p:nvSpPr>
        <p:spPr>
          <a:xfrm>
            <a:off x="1557428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35"/>
          <p:cNvSpPr/>
          <p:nvPr/>
        </p:nvSpPr>
        <p:spPr>
          <a:xfrm>
            <a:off x="1557428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8"/>
          <p:cNvSpPr txBox="1"/>
          <p:nvPr/>
        </p:nvSpPr>
        <p:spPr>
          <a:xfrm>
            <a:off x="2698857" y="640601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6" name="矩形 26"/>
          <p:cNvSpPr/>
          <p:nvPr/>
        </p:nvSpPr>
        <p:spPr>
          <a:xfrm>
            <a:off x="2682149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35"/>
          <p:cNvSpPr/>
          <p:nvPr/>
        </p:nvSpPr>
        <p:spPr>
          <a:xfrm>
            <a:off x="2682149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8"/>
          <p:cNvSpPr txBox="1"/>
          <p:nvPr/>
        </p:nvSpPr>
        <p:spPr>
          <a:xfrm>
            <a:off x="3286696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1" name="矩形 26"/>
          <p:cNvSpPr/>
          <p:nvPr/>
        </p:nvSpPr>
        <p:spPr>
          <a:xfrm>
            <a:off x="3241134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35"/>
          <p:cNvSpPr/>
          <p:nvPr/>
        </p:nvSpPr>
        <p:spPr>
          <a:xfrm>
            <a:off x="3241134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8"/>
          <p:cNvSpPr txBox="1"/>
          <p:nvPr/>
        </p:nvSpPr>
        <p:spPr>
          <a:xfrm>
            <a:off x="3864578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6" name="矩形 26"/>
          <p:cNvSpPr/>
          <p:nvPr/>
        </p:nvSpPr>
        <p:spPr>
          <a:xfrm>
            <a:off x="3819016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35"/>
          <p:cNvSpPr/>
          <p:nvPr/>
        </p:nvSpPr>
        <p:spPr>
          <a:xfrm>
            <a:off x="3819016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8"/>
          <p:cNvSpPr txBox="1"/>
          <p:nvPr/>
        </p:nvSpPr>
        <p:spPr>
          <a:xfrm>
            <a:off x="4442460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41" name="矩形 26"/>
          <p:cNvSpPr/>
          <p:nvPr/>
        </p:nvSpPr>
        <p:spPr>
          <a:xfrm>
            <a:off x="4396898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35"/>
          <p:cNvSpPr/>
          <p:nvPr/>
        </p:nvSpPr>
        <p:spPr>
          <a:xfrm>
            <a:off x="4396898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8"/>
          <p:cNvSpPr txBox="1"/>
          <p:nvPr/>
        </p:nvSpPr>
        <p:spPr>
          <a:xfrm>
            <a:off x="5020342" y="6406014"/>
            <a:ext cx="2952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6" name="矩形 26"/>
          <p:cNvSpPr/>
          <p:nvPr/>
        </p:nvSpPr>
        <p:spPr>
          <a:xfrm>
            <a:off x="4974780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35"/>
          <p:cNvSpPr/>
          <p:nvPr/>
        </p:nvSpPr>
        <p:spPr>
          <a:xfrm>
            <a:off x="4974780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8"/>
          <p:cNvSpPr txBox="1"/>
          <p:nvPr/>
        </p:nvSpPr>
        <p:spPr>
          <a:xfrm>
            <a:off x="6146328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26"/>
          <p:cNvSpPr/>
          <p:nvPr/>
        </p:nvSpPr>
        <p:spPr>
          <a:xfrm>
            <a:off x="6100766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35"/>
          <p:cNvSpPr/>
          <p:nvPr/>
        </p:nvSpPr>
        <p:spPr>
          <a:xfrm>
            <a:off x="6100766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8"/>
          <p:cNvSpPr txBox="1"/>
          <p:nvPr/>
        </p:nvSpPr>
        <p:spPr>
          <a:xfrm>
            <a:off x="6724210" y="6406014"/>
            <a:ext cx="28725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6" name="矩形 26"/>
          <p:cNvSpPr/>
          <p:nvPr/>
        </p:nvSpPr>
        <p:spPr>
          <a:xfrm>
            <a:off x="6678648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35"/>
          <p:cNvSpPr/>
          <p:nvPr/>
        </p:nvSpPr>
        <p:spPr>
          <a:xfrm>
            <a:off x="6678648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7"/>
          <p:cNvSpPr txBox="1"/>
          <p:nvPr/>
        </p:nvSpPr>
        <p:spPr>
          <a:xfrm>
            <a:off x="2131495" y="6406014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25"/>
          <p:cNvSpPr/>
          <p:nvPr/>
        </p:nvSpPr>
        <p:spPr>
          <a:xfrm>
            <a:off x="2115589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34"/>
          <p:cNvSpPr/>
          <p:nvPr/>
        </p:nvSpPr>
        <p:spPr>
          <a:xfrm>
            <a:off x="2115589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7"/>
          <p:cNvSpPr txBox="1"/>
          <p:nvPr/>
        </p:nvSpPr>
        <p:spPr>
          <a:xfrm>
            <a:off x="5557348" y="6406014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25"/>
          <p:cNvSpPr/>
          <p:nvPr/>
        </p:nvSpPr>
        <p:spPr>
          <a:xfrm>
            <a:off x="5541442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34"/>
          <p:cNvSpPr/>
          <p:nvPr/>
        </p:nvSpPr>
        <p:spPr>
          <a:xfrm>
            <a:off x="5541442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0" name="直接箭头连接符 44"/>
          <p:cNvCxnSpPr>
            <a:stCxn id="194" idx="0"/>
          </p:cNvCxnSpPr>
          <p:nvPr/>
        </p:nvCxnSpPr>
        <p:spPr>
          <a:xfrm flipH="1" flipV="1">
            <a:off x="1728314" y="4924607"/>
            <a:ext cx="3397" cy="4439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70"/>
          <p:cNvCxnSpPr/>
          <p:nvPr/>
        </p:nvCxnSpPr>
        <p:spPr>
          <a:xfrm>
            <a:off x="1331602" y="4189715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70"/>
          <p:cNvCxnSpPr/>
          <p:nvPr/>
        </p:nvCxnSpPr>
        <p:spPr>
          <a:xfrm>
            <a:off x="1890926" y="4189715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70"/>
          <p:cNvCxnSpPr/>
          <p:nvPr/>
        </p:nvCxnSpPr>
        <p:spPr>
          <a:xfrm>
            <a:off x="2450250" y="4189715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70"/>
          <p:cNvCxnSpPr/>
          <p:nvPr/>
        </p:nvCxnSpPr>
        <p:spPr>
          <a:xfrm>
            <a:off x="3009574" y="4189715"/>
            <a:ext cx="23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70"/>
          <p:cNvCxnSpPr/>
          <p:nvPr/>
        </p:nvCxnSpPr>
        <p:spPr>
          <a:xfrm>
            <a:off x="3574632" y="4189715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70"/>
          <p:cNvCxnSpPr/>
          <p:nvPr/>
        </p:nvCxnSpPr>
        <p:spPr>
          <a:xfrm>
            <a:off x="4152514" y="4189715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70"/>
          <p:cNvCxnSpPr/>
          <p:nvPr/>
        </p:nvCxnSpPr>
        <p:spPr>
          <a:xfrm>
            <a:off x="4730396" y="4189715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70"/>
          <p:cNvCxnSpPr/>
          <p:nvPr/>
        </p:nvCxnSpPr>
        <p:spPr>
          <a:xfrm>
            <a:off x="5308278" y="4189715"/>
            <a:ext cx="2331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70"/>
          <p:cNvCxnSpPr/>
          <p:nvPr/>
        </p:nvCxnSpPr>
        <p:spPr>
          <a:xfrm>
            <a:off x="5874940" y="4189715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70"/>
          <p:cNvCxnSpPr>
            <a:endCxn id="157" idx="2"/>
          </p:cNvCxnSpPr>
          <p:nvPr/>
        </p:nvCxnSpPr>
        <p:spPr>
          <a:xfrm>
            <a:off x="6434264" y="4189715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70"/>
          <p:cNvCxnSpPr/>
          <p:nvPr/>
        </p:nvCxnSpPr>
        <p:spPr>
          <a:xfrm>
            <a:off x="7012146" y="4189715"/>
            <a:ext cx="237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70"/>
          <p:cNvCxnSpPr/>
          <p:nvPr/>
        </p:nvCxnSpPr>
        <p:spPr>
          <a:xfrm flipH="1">
            <a:off x="1890926" y="4759768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70"/>
          <p:cNvCxnSpPr/>
          <p:nvPr/>
        </p:nvCxnSpPr>
        <p:spPr>
          <a:xfrm flipH="1">
            <a:off x="1331602" y="4759768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70"/>
          <p:cNvCxnSpPr/>
          <p:nvPr/>
        </p:nvCxnSpPr>
        <p:spPr>
          <a:xfrm flipH="1">
            <a:off x="2450250" y="4759768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70"/>
          <p:cNvCxnSpPr/>
          <p:nvPr/>
        </p:nvCxnSpPr>
        <p:spPr>
          <a:xfrm flipH="1">
            <a:off x="3009574" y="4759768"/>
            <a:ext cx="23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70"/>
          <p:cNvCxnSpPr/>
          <p:nvPr/>
        </p:nvCxnSpPr>
        <p:spPr>
          <a:xfrm flipH="1">
            <a:off x="3574632" y="4759768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70"/>
          <p:cNvCxnSpPr/>
          <p:nvPr/>
        </p:nvCxnSpPr>
        <p:spPr>
          <a:xfrm flipH="1">
            <a:off x="4152514" y="4759768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70"/>
          <p:cNvCxnSpPr/>
          <p:nvPr/>
        </p:nvCxnSpPr>
        <p:spPr>
          <a:xfrm flipH="1">
            <a:off x="4730396" y="4759768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70"/>
          <p:cNvCxnSpPr/>
          <p:nvPr/>
        </p:nvCxnSpPr>
        <p:spPr>
          <a:xfrm flipH="1">
            <a:off x="5308278" y="4759768"/>
            <a:ext cx="2331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70"/>
          <p:cNvCxnSpPr/>
          <p:nvPr/>
        </p:nvCxnSpPr>
        <p:spPr>
          <a:xfrm flipH="1">
            <a:off x="5874940" y="4759768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70"/>
          <p:cNvCxnSpPr/>
          <p:nvPr/>
        </p:nvCxnSpPr>
        <p:spPr>
          <a:xfrm flipH="1">
            <a:off x="6434264" y="4759768"/>
            <a:ext cx="244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70"/>
          <p:cNvCxnSpPr/>
          <p:nvPr/>
        </p:nvCxnSpPr>
        <p:spPr>
          <a:xfrm flipH="1">
            <a:off x="7012146" y="4759768"/>
            <a:ext cx="237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70"/>
          <p:cNvCxnSpPr>
            <a:endCxn id="173" idx="4"/>
          </p:cNvCxnSpPr>
          <p:nvPr/>
        </p:nvCxnSpPr>
        <p:spPr>
          <a:xfrm flipH="1" flipV="1">
            <a:off x="2282338" y="4931596"/>
            <a:ext cx="1163" cy="4383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70"/>
          <p:cNvCxnSpPr>
            <a:endCxn id="126" idx="4"/>
          </p:cNvCxnSpPr>
          <p:nvPr/>
        </p:nvCxnSpPr>
        <p:spPr>
          <a:xfrm flipV="1">
            <a:off x="2842825" y="4931596"/>
            <a:ext cx="6073" cy="4383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70"/>
          <p:cNvCxnSpPr>
            <a:endCxn id="131" idx="4"/>
          </p:cNvCxnSpPr>
          <p:nvPr/>
        </p:nvCxnSpPr>
        <p:spPr>
          <a:xfrm flipV="1">
            <a:off x="3407883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70"/>
          <p:cNvCxnSpPr>
            <a:endCxn id="136" idx="4"/>
          </p:cNvCxnSpPr>
          <p:nvPr/>
        </p:nvCxnSpPr>
        <p:spPr>
          <a:xfrm flipV="1">
            <a:off x="3985765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70"/>
          <p:cNvCxnSpPr>
            <a:endCxn id="141" idx="4"/>
          </p:cNvCxnSpPr>
          <p:nvPr/>
        </p:nvCxnSpPr>
        <p:spPr>
          <a:xfrm flipV="1">
            <a:off x="4563647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70"/>
          <p:cNvCxnSpPr>
            <a:endCxn id="146" idx="4"/>
          </p:cNvCxnSpPr>
          <p:nvPr/>
        </p:nvCxnSpPr>
        <p:spPr>
          <a:xfrm flipV="1">
            <a:off x="5141529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70"/>
          <p:cNvCxnSpPr>
            <a:endCxn id="178" idx="4"/>
          </p:cNvCxnSpPr>
          <p:nvPr/>
        </p:nvCxnSpPr>
        <p:spPr>
          <a:xfrm flipV="1">
            <a:off x="5708191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70"/>
          <p:cNvCxnSpPr>
            <a:endCxn id="151" idx="4"/>
          </p:cNvCxnSpPr>
          <p:nvPr/>
        </p:nvCxnSpPr>
        <p:spPr>
          <a:xfrm flipV="1">
            <a:off x="6267515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70"/>
          <p:cNvCxnSpPr>
            <a:endCxn id="156" idx="4"/>
          </p:cNvCxnSpPr>
          <p:nvPr/>
        </p:nvCxnSpPr>
        <p:spPr>
          <a:xfrm flipV="1">
            <a:off x="6845397" y="4931596"/>
            <a:ext cx="0" cy="4383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8"/>
          <p:cNvSpPr txBox="1"/>
          <p:nvPr/>
        </p:nvSpPr>
        <p:spPr>
          <a:xfrm>
            <a:off x="1019897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8"/>
          <p:cNvSpPr txBox="1"/>
          <p:nvPr/>
        </p:nvSpPr>
        <p:spPr>
          <a:xfrm>
            <a:off x="1579221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文本框 8"/>
          <p:cNvSpPr txBox="1"/>
          <p:nvPr/>
        </p:nvSpPr>
        <p:spPr>
          <a:xfrm>
            <a:off x="2697869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文本框 8"/>
          <p:cNvSpPr txBox="1"/>
          <p:nvPr/>
        </p:nvSpPr>
        <p:spPr>
          <a:xfrm>
            <a:off x="3254538" y="3236370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文本框 8"/>
          <p:cNvSpPr txBox="1"/>
          <p:nvPr/>
        </p:nvSpPr>
        <p:spPr>
          <a:xfrm>
            <a:off x="3832420" y="3236370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文本框 8"/>
          <p:cNvSpPr txBox="1"/>
          <p:nvPr/>
        </p:nvSpPr>
        <p:spPr>
          <a:xfrm>
            <a:off x="4418691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文本框 8"/>
          <p:cNvSpPr txBox="1"/>
          <p:nvPr/>
        </p:nvSpPr>
        <p:spPr>
          <a:xfrm>
            <a:off x="4996573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文本框 8"/>
          <p:cNvSpPr txBox="1"/>
          <p:nvPr/>
        </p:nvSpPr>
        <p:spPr>
          <a:xfrm>
            <a:off x="6114170" y="3236370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本框 8"/>
          <p:cNvSpPr txBox="1"/>
          <p:nvPr/>
        </p:nvSpPr>
        <p:spPr>
          <a:xfrm>
            <a:off x="6695356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5" name="文本框 7"/>
          <p:cNvSpPr txBox="1"/>
          <p:nvPr/>
        </p:nvSpPr>
        <p:spPr>
          <a:xfrm>
            <a:off x="2134056" y="3236370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文本框 7"/>
          <p:cNvSpPr txBox="1"/>
          <p:nvPr/>
        </p:nvSpPr>
        <p:spPr>
          <a:xfrm>
            <a:off x="5558746" y="3236370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0" name="直接箭头连接符 43"/>
          <p:cNvCxnSpPr>
            <a:stCxn id="36" idx="0"/>
            <a:endCxn id="423" idx="2"/>
          </p:cNvCxnSpPr>
          <p:nvPr/>
        </p:nvCxnSpPr>
        <p:spPr>
          <a:xfrm flipV="1">
            <a:off x="605529" y="3605702"/>
            <a:ext cx="0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3"/>
          <p:cNvCxnSpPr>
            <a:stCxn id="114" idx="0"/>
            <a:endCxn id="424" idx="2"/>
          </p:cNvCxnSpPr>
          <p:nvPr/>
        </p:nvCxnSpPr>
        <p:spPr>
          <a:xfrm flipV="1">
            <a:off x="1163759" y="3605702"/>
            <a:ext cx="6179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3"/>
          <p:cNvCxnSpPr>
            <a:stCxn id="122" idx="0"/>
            <a:endCxn id="425" idx="2"/>
          </p:cNvCxnSpPr>
          <p:nvPr/>
        </p:nvCxnSpPr>
        <p:spPr>
          <a:xfrm flipV="1">
            <a:off x="1724177" y="3605702"/>
            <a:ext cx="5085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3"/>
          <p:cNvCxnSpPr>
            <a:stCxn id="174" idx="0"/>
            <a:endCxn id="435" idx="2"/>
          </p:cNvCxnSpPr>
          <p:nvPr/>
        </p:nvCxnSpPr>
        <p:spPr>
          <a:xfrm flipV="1">
            <a:off x="2282338" y="3605702"/>
            <a:ext cx="2561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3"/>
          <p:cNvCxnSpPr>
            <a:stCxn id="127" idx="0"/>
            <a:endCxn id="426" idx="2"/>
          </p:cNvCxnSpPr>
          <p:nvPr/>
        </p:nvCxnSpPr>
        <p:spPr>
          <a:xfrm flipH="1" flipV="1">
            <a:off x="2847910" y="3605702"/>
            <a:ext cx="988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箭头连接符 43"/>
          <p:cNvCxnSpPr>
            <a:stCxn id="132" idx="0"/>
            <a:endCxn id="427" idx="2"/>
          </p:cNvCxnSpPr>
          <p:nvPr/>
        </p:nvCxnSpPr>
        <p:spPr>
          <a:xfrm flipH="1" flipV="1">
            <a:off x="3407785" y="3605702"/>
            <a:ext cx="98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3"/>
          <p:cNvCxnSpPr>
            <a:stCxn id="137" idx="0"/>
            <a:endCxn id="428" idx="2"/>
          </p:cNvCxnSpPr>
          <p:nvPr/>
        </p:nvCxnSpPr>
        <p:spPr>
          <a:xfrm flipH="1" flipV="1">
            <a:off x="3985667" y="3605702"/>
            <a:ext cx="98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箭头连接符 43"/>
          <p:cNvCxnSpPr>
            <a:stCxn id="142" idx="0"/>
            <a:endCxn id="429" idx="2"/>
          </p:cNvCxnSpPr>
          <p:nvPr/>
        </p:nvCxnSpPr>
        <p:spPr>
          <a:xfrm flipV="1">
            <a:off x="4563647" y="3605702"/>
            <a:ext cx="5085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箭头连接符 43"/>
          <p:cNvCxnSpPr>
            <a:stCxn id="147" idx="0"/>
            <a:endCxn id="430" idx="2"/>
          </p:cNvCxnSpPr>
          <p:nvPr/>
        </p:nvCxnSpPr>
        <p:spPr>
          <a:xfrm flipV="1">
            <a:off x="5141529" y="3605702"/>
            <a:ext cx="5085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箭头连接符 43"/>
          <p:cNvCxnSpPr>
            <a:stCxn id="179" idx="0"/>
            <a:endCxn id="436" idx="2"/>
          </p:cNvCxnSpPr>
          <p:nvPr/>
        </p:nvCxnSpPr>
        <p:spPr>
          <a:xfrm flipV="1">
            <a:off x="5708191" y="3605702"/>
            <a:ext cx="1398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3"/>
          <p:cNvCxnSpPr>
            <a:stCxn id="152" idx="0"/>
            <a:endCxn id="431" idx="2"/>
          </p:cNvCxnSpPr>
          <p:nvPr/>
        </p:nvCxnSpPr>
        <p:spPr>
          <a:xfrm flipH="1" flipV="1">
            <a:off x="6267417" y="3605702"/>
            <a:ext cx="98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箭头连接符 43"/>
          <p:cNvCxnSpPr>
            <a:stCxn id="157" idx="0"/>
            <a:endCxn id="432" idx="2"/>
          </p:cNvCxnSpPr>
          <p:nvPr/>
        </p:nvCxnSpPr>
        <p:spPr>
          <a:xfrm flipV="1">
            <a:off x="6845397" y="3605702"/>
            <a:ext cx="0" cy="412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70"/>
          <p:cNvCxnSpPr/>
          <p:nvPr/>
        </p:nvCxnSpPr>
        <p:spPr>
          <a:xfrm>
            <a:off x="209725" y="4189715"/>
            <a:ext cx="2290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70"/>
          <p:cNvCxnSpPr/>
          <p:nvPr/>
        </p:nvCxnSpPr>
        <p:spPr>
          <a:xfrm flipH="1">
            <a:off x="191312" y="4759768"/>
            <a:ext cx="24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文本框 8"/>
          <p:cNvSpPr txBox="1"/>
          <p:nvPr/>
        </p:nvSpPr>
        <p:spPr>
          <a:xfrm>
            <a:off x="-2085" y="6414403"/>
            <a:ext cx="41549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文本框 8"/>
          <p:cNvSpPr txBox="1"/>
          <p:nvPr/>
        </p:nvSpPr>
        <p:spPr>
          <a:xfrm>
            <a:off x="7070246" y="6414403"/>
            <a:ext cx="41549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136" y="6406014"/>
            <a:ext cx="2487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7" name="矩形 26"/>
          <p:cNvSpPr/>
          <p:nvPr/>
        </p:nvSpPr>
        <p:spPr>
          <a:xfrm>
            <a:off x="438780" y="4587940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780" y="401788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8"/>
          <p:cNvSpPr txBox="1"/>
          <p:nvPr/>
        </p:nvSpPr>
        <p:spPr>
          <a:xfrm>
            <a:off x="455488" y="323637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6671" y="5368603"/>
            <a:ext cx="317716" cy="955612"/>
            <a:chOff x="440731" y="5369990"/>
            <a:chExt cx="317716" cy="955612"/>
          </a:xfrm>
        </p:grpSpPr>
        <p:sp>
          <p:nvSpPr>
            <p:cNvPr id="18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04901" y="5368603"/>
            <a:ext cx="317716" cy="955612"/>
            <a:chOff x="440731" y="5369990"/>
            <a:chExt cx="317716" cy="955612"/>
          </a:xfrm>
        </p:grpSpPr>
        <p:sp>
          <p:nvSpPr>
            <p:cNvPr id="186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686539" y="5368603"/>
            <a:ext cx="317716" cy="955612"/>
            <a:chOff x="440731" y="5369990"/>
            <a:chExt cx="317716" cy="955612"/>
          </a:xfrm>
        </p:grpSpPr>
        <p:sp>
          <p:nvSpPr>
            <p:cNvPr id="190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572853" y="5368603"/>
            <a:ext cx="317716" cy="955612"/>
            <a:chOff x="440731" y="5369990"/>
            <a:chExt cx="317716" cy="955612"/>
          </a:xfrm>
        </p:grpSpPr>
        <p:sp>
          <p:nvSpPr>
            <p:cNvPr id="194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2140805" y="5368603"/>
            <a:ext cx="317716" cy="955612"/>
            <a:chOff x="440731" y="5369990"/>
            <a:chExt cx="317716" cy="955612"/>
          </a:xfrm>
        </p:grpSpPr>
        <p:sp>
          <p:nvSpPr>
            <p:cNvPr id="210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708757" y="5368603"/>
            <a:ext cx="317716" cy="955612"/>
            <a:chOff x="440731" y="5369990"/>
            <a:chExt cx="317716" cy="955612"/>
          </a:xfrm>
        </p:grpSpPr>
        <p:sp>
          <p:nvSpPr>
            <p:cNvPr id="214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276708" y="5368603"/>
            <a:ext cx="317716" cy="955612"/>
            <a:chOff x="440731" y="5369990"/>
            <a:chExt cx="317716" cy="955612"/>
          </a:xfrm>
        </p:grpSpPr>
        <p:sp>
          <p:nvSpPr>
            <p:cNvPr id="218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844659" y="5368603"/>
            <a:ext cx="317716" cy="955612"/>
            <a:chOff x="440731" y="5369990"/>
            <a:chExt cx="317716" cy="955612"/>
          </a:xfrm>
        </p:grpSpPr>
        <p:sp>
          <p:nvSpPr>
            <p:cNvPr id="222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412610" y="5368603"/>
            <a:ext cx="317716" cy="955612"/>
            <a:chOff x="440731" y="5369990"/>
            <a:chExt cx="317716" cy="955612"/>
          </a:xfrm>
        </p:grpSpPr>
        <p:sp>
          <p:nvSpPr>
            <p:cNvPr id="226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4980561" y="5368603"/>
            <a:ext cx="317716" cy="955612"/>
            <a:chOff x="440731" y="5369990"/>
            <a:chExt cx="317716" cy="955612"/>
          </a:xfrm>
        </p:grpSpPr>
        <p:sp>
          <p:nvSpPr>
            <p:cNvPr id="230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548512" y="5368603"/>
            <a:ext cx="317716" cy="955612"/>
            <a:chOff x="440731" y="5369990"/>
            <a:chExt cx="317716" cy="955612"/>
          </a:xfrm>
        </p:grpSpPr>
        <p:sp>
          <p:nvSpPr>
            <p:cNvPr id="234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6116463" y="5368603"/>
            <a:ext cx="317716" cy="955612"/>
            <a:chOff x="440731" y="5369990"/>
            <a:chExt cx="317716" cy="955612"/>
          </a:xfrm>
        </p:grpSpPr>
        <p:sp>
          <p:nvSpPr>
            <p:cNvPr id="238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" name="矩形 35"/>
          <p:cNvSpPr/>
          <p:nvPr/>
        </p:nvSpPr>
        <p:spPr>
          <a:xfrm>
            <a:off x="440178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矩形 35"/>
          <p:cNvSpPr/>
          <p:nvPr/>
        </p:nvSpPr>
        <p:spPr>
          <a:xfrm>
            <a:off x="998408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矩形 35"/>
          <p:cNvSpPr/>
          <p:nvPr/>
        </p:nvSpPr>
        <p:spPr>
          <a:xfrm>
            <a:off x="1558826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矩形 35"/>
          <p:cNvSpPr/>
          <p:nvPr/>
        </p:nvSpPr>
        <p:spPr>
          <a:xfrm>
            <a:off x="2683547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矩形 35"/>
          <p:cNvSpPr/>
          <p:nvPr/>
        </p:nvSpPr>
        <p:spPr>
          <a:xfrm>
            <a:off x="3242532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矩形 35"/>
          <p:cNvSpPr/>
          <p:nvPr/>
        </p:nvSpPr>
        <p:spPr>
          <a:xfrm>
            <a:off x="3820414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35"/>
          <p:cNvSpPr/>
          <p:nvPr/>
        </p:nvSpPr>
        <p:spPr>
          <a:xfrm>
            <a:off x="4398296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矩形 35"/>
          <p:cNvSpPr/>
          <p:nvPr/>
        </p:nvSpPr>
        <p:spPr>
          <a:xfrm>
            <a:off x="4976178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 35"/>
          <p:cNvSpPr/>
          <p:nvPr/>
        </p:nvSpPr>
        <p:spPr>
          <a:xfrm>
            <a:off x="6102164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矩形 35"/>
          <p:cNvSpPr/>
          <p:nvPr/>
        </p:nvSpPr>
        <p:spPr>
          <a:xfrm>
            <a:off x="6680046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矩形 34"/>
          <p:cNvSpPr/>
          <p:nvPr/>
        </p:nvSpPr>
        <p:spPr>
          <a:xfrm>
            <a:off x="2116987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34"/>
          <p:cNvSpPr/>
          <p:nvPr/>
        </p:nvSpPr>
        <p:spPr>
          <a:xfrm>
            <a:off x="5542840" y="3247497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任意多边形 52"/>
          <p:cNvSpPr/>
          <p:nvPr/>
        </p:nvSpPr>
        <p:spPr>
          <a:xfrm>
            <a:off x="283148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任意多边形 52"/>
          <p:cNvSpPr/>
          <p:nvPr/>
        </p:nvSpPr>
        <p:spPr>
          <a:xfrm>
            <a:off x="849661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任意多边形 52"/>
          <p:cNvSpPr/>
          <p:nvPr/>
        </p:nvSpPr>
        <p:spPr>
          <a:xfrm>
            <a:off x="1416174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任意多边形 52"/>
          <p:cNvSpPr/>
          <p:nvPr/>
        </p:nvSpPr>
        <p:spPr>
          <a:xfrm>
            <a:off x="1982687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任意多边形 52"/>
          <p:cNvSpPr/>
          <p:nvPr/>
        </p:nvSpPr>
        <p:spPr>
          <a:xfrm>
            <a:off x="2549200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任意多边形 52"/>
          <p:cNvSpPr/>
          <p:nvPr/>
        </p:nvSpPr>
        <p:spPr>
          <a:xfrm>
            <a:off x="3115713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任意多边形 52"/>
          <p:cNvSpPr/>
          <p:nvPr/>
        </p:nvSpPr>
        <p:spPr>
          <a:xfrm>
            <a:off x="3682226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任意多边形 52"/>
          <p:cNvSpPr/>
          <p:nvPr/>
        </p:nvSpPr>
        <p:spPr>
          <a:xfrm>
            <a:off x="4248739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任意多边形 52"/>
          <p:cNvSpPr/>
          <p:nvPr/>
        </p:nvSpPr>
        <p:spPr>
          <a:xfrm>
            <a:off x="4815252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任意多边形 52"/>
          <p:cNvSpPr/>
          <p:nvPr/>
        </p:nvSpPr>
        <p:spPr>
          <a:xfrm>
            <a:off x="5381765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任意多边形 52"/>
          <p:cNvSpPr/>
          <p:nvPr/>
        </p:nvSpPr>
        <p:spPr>
          <a:xfrm>
            <a:off x="5948278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任意多边形 52"/>
          <p:cNvSpPr/>
          <p:nvPr/>
        </p:nvSpPr>
        <p:spPr>
          <a:xfrm>
            <a:off x="6514792" y="4362945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任意多边形 52"/>
          <p:cNvSpPr/>
          <p:nvPr/>
        </p:nvSpPr>
        <p:spPr>
          <a:xfrm>
            <a:off x="267242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任意多边形 52"/>
          <p:cNvSpPr/>
          <p:nvPr/>
        </p:nvSpPr>
        <p:spPr>
          <a:xfrm>
            <a:off x="835201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任意多边形 52"/>
          <p:cNvSpPr/>
          <p:nvPr/>
        </p:nvSpPr>
        <p:spPr>
          <a:xfrm>
            <a:off x="1403160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任意多边形 52"/>
          <p:cNvSpPr/>
          <p:nvPr/>
        </p:nvSpPr>
        <p:spPr>
          <a:xfrm>
            <a:off x="1971119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任意多边形 52"/>
          <p:cNvSpPr/>
          <p:nvPr/>
        </p:nvSpPr>
        <p:spPr>
          <a:xfrm>
            <a:off x="2539078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任意多边形 52"/>
          <p:cNvSpPr/>
          <p:nvPr/>
        </p:nvSpPr>
        <p:spPr>
          <a:xfrm>
            <a:off x="3107037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任意多边形 52"/>
          <p:cNvSpPr/>
          <p:nvPr/>
        </p:nvSpPr>
        <p:spPr>
          <a:xfrm>
            <a:off x="3674996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任意多边形 52"/>
          <p:cNvSpPr/>
          <p:nvPr/>
        </p:nvSpPr>
        <p:spPr>
          <a:xfrm>
            <a:off x="4242955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任意多边形 52"/>
          <p:cNvSpPr/>
          <p:nvPr/>
        </p:nvSpPr>
        <p:spPr>
          <a:xfrm>
            <a:off x="4810914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任意多边形 52"/>
          <p:cNvSpPr/>
          <p:nvPr/>
        </p:nvSpPr>
        <p:spPr>
          <a:xfrm>
            <a:off x="5378873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任意多边形 52"/>
          <p:cNvSpPr/>
          <p:nvPr/>
        </p:nvSpPr>
        <p:spPr>
          <a:xfrm>
            <a:off x="5946832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任意多边形 52"/>
          <p:cNvSpPr/>
          <p:nvPr/>
        </p:nvSpPr>
        <p:spPr>
          <a:xfrm>
            <a:off x="6514792" y="3602351"/>
            <a:ext cx="327712" cy="992588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9896" y="5521000"/>
            <a:ext cx="84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charset="0"/>
                <a:ea typeface="Times New Roman" charset="0"/>
                <a:cs typeface="Times New Roman" charset="0"/>
              </a:rPr>
              <a:t>Char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Embed.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Yijia Liu</dc:creator>
  <cp:lastModifiedBy>Yijia Liu</cp:lastModifiedBy>
  <cp:revision>77</cp:revision>
  <dcterms:created xsi:type="dcterms:W3CDTF">2017-08-13T04:36:17Z</dcterms:created>
  <dcterms:modified xsi:type="dcterms:W3CDTF">2017-11-27T12:05:59Z</dcterms:modified>
</cp:coreProperties>
</file>