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92" r:id="rId4"/>
    <p:sldId id="303" r:id="rId5"/>
    <p:sldId id="305" r:id="rId6"/>
    <p:sldId id="306" r:id="rId7"/>
    <p:sldId id="304" r:id="rId8"/>
    <p:sldId id="307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79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9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99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image" Target="../media/image2.png"/><Relationship Id="rId5" Type="http://schemas.openxmlformats.org/officeDocument/2006/relationships/tags" Target="../tags/tag43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image" Target="NULL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image" Target="NULL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3.png"/><Relationship Id="rId6" Type="http://schemas.openxmlformats.org/officeDocument/2006/relationships/tags" Target="../tags/tag63.xml"/><Relationship Id="rId5" Type="http://schemas.openxmlformats.org/officeDocument/2006/relationships/image" Target="NULL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image" Target="../media/image3.png"/><Relationship Id="rId6" Type="http://schemas.openxmlformats.org/officeDocument/2006/relationships/tags" Target="../tags/tag69.xml"/><Relationship Id="rId5" Type="http://schemas.openxmlformats.org/officeDocument/2006/relationships/image" Target="NULL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image" Target="NULL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NULL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NULL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tags" Target="../tags/tag23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6" descr="C:/Users/1V994W2/Documents/Tencent%20Files/574576071/FileRecv/拼装素材/中国风-64/15/subject_holdleft_161,26,30_0_staid_full_0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457200" y="735013"/>
            <a:ext cx="4114800" cy="5387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7" descr="C:/Users/1V994W2/PycharmProjects/PPT_Background_Generation/pic_temp/0_pic_quater_lef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0"/>
            <a:ext cx="539750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850296" y="1696915"/>
            <a:ext cx="3791294" cy="1785093"/>
          </a:xfrm>
        </p:spPr>
        <p:txBody>
          <a:bodyPr lIns="101600" tIns="38100" rIns="25400" bIns="38100" anchor="b" anchorCtr="0">
            <a:normAutofit/>
          </a:bodyPr>
          <a:lstStyle>
            <a:lvl1pPr algn="l">
              <a:defRPr sz="4800" spc="700" baseline="0">
                <a:ea typeface="汉仪尚巍手书W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50296" y="3587915"/>
            <a:ext cx="3791294" cy="440747"/>
          </a:xfrm>
        </p:spPr>
        <p:txBody>
          <a:bodyPr lIns="101600" tIns="38100" rIns="76200" bIns="38100" anchor="ctr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 descr="C:/Users/1V994W2/PycharmProjects/PPT_Background_Generation/pic_temp/1_pic_quater_left_down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6" descr="C:/Users/1V994W2/Documents/Tencent%20Files/574576071/FileRecv/拼装素材/中国风-64/15/subject_holdleft_161,26,30_0_staid_full_0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4572000" y="735013"/>
            <a:ext cx="4114800" cy="5387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5" descr="C:/Users/1V994W2/PycharmProjects/PPT_Background_Generation/pic_temp/0_pic_quater_left_up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0" y="0"/>
            <a:ext cx="539750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idx="13" hasCustomPrompt="1"/>
          </p:nvPr>
        </p:nvSpPr>
        <p:spPr>
          <a:xfrm>
            <a:off x="666737" y="2343849"/>
            <a:ext cx="3429027" cy="1172210"/>
          </a:xfrm>
        </p:spPr>
        <p:txBody>
          <a:bodyPr vert="horz" lIns="0" tIns="0" rIns="0" bIns="0" rtlCol="0" anchor="b" anchorCtr="0">
            <a:normAutofit/>
          </a:bodyPr>
          <a:lstStyle>
            <a:lvl1pPr algn="l">
              <a:defRPr lang="zh-CN" altLang="en-US" sz="6600" b="0" spc="7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尚巍手书W" pitchFamily="18" charset="-122"/>
              </a:defRPr>
            </a:lvl1pPr>
          </a:lstStyle>
          <a:p>
            <a:pPr marL="0" lvl="0" fontAlgn="auto">
              <a:spcAft>
                <a:spcPts val="0"/>
              </a:spcAft>
              <a:buClrTx/>
              <a:buSzTx/>
              <a:buFontTx/>
            </a:pPr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</p:nvPr>
        </p:nvSpPr>
        <p:spPr>
          <a:xfrm>
            <a:off x="666737" y="3720529"/>
            <a:ext cx="3429027" cy="370205"/>
          </a:xfrm>
        </p:spPr>
        <p:txBody>
          <a:bodyPr vert="horz" lIns="0" tIns="0" rIns="0" bIns="0" rtlCol="0">
            <a:normAutofit/>
          </a:bodyPr>
          <a:lstStyle>
            <a:lvl1pPr marL="0" indent="0" algn="l">
              <a:buNone/>
              <a:defRPr kumimoji="0" lang="zh-CN" altLang="en-US" sz="2000" b="0" i="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marL="228600" marR="0" lvl="0" indent="-228600" fontAlgn="auto">
              <a:lnSpc>
                <a:spcPct val="100000"/>
              </a:lnSpc>
              <a:spcAft>
                <a:spcPts val="0"/>
              </a:spcAft>
              <a:buClrTx/>
              <a:buSzTx/>
            </a:pPr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 descr="C:/Users/1V994W2/PycharmProjects/PPT_Background_Generation/pic_temp/1_pic_quater_left_down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19075" y="303213"/>
            <a:ext cx="8705850" cy="625157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pic>
        <p:nvPicPr>
          <p:cNvPr id="15364" name="图片 7" descr="C:/Users/1V994W2/PycharmProjects/PPT_Background_Generation/pic_temp/1_pic_quater_left_down.png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91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pic>
        <p:nvPicPr>
          <p:cNvPr id="16388" name="图片 7" descr="C:/Users/1V994W2/PycharmProjects/PPT_Background_Generation/pic_temp/0_pic_quater_left_up.png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8604250" y="0"/>
            <a:ext cx="539750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770400"/>
            <a:ext cx="2970000" cy="882000"/>
          </a:xfrm>
        </p:spPr>
        <p:txBody>
          <a:bodyPr anchor="ctr" anchorCtr="0"/>
          <a:lstStyle>
            <a:lvl1pPr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pic>
        <p:nvPicPr>
          <p:cNvPr id="17412" name="图片 9" descr="C:/Users/1V994W2/PycharmProjects/PPT_Background_Generation/pic_temp/0_pic_quater_left_up.png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539750" cy="72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7" descr="C:/Users/1V994W2/PycharmProjects/PPT_Background_Generation/pic_temp/1_pic_quater_left_down.png"/>
          <p:cNvPicPr/>
          <p:nvPr userDrawn="1">
            <p:custDataLst>
              <p:tags r:id="rId6"/>
            </p:custDataLst>
          </p:nvPr>
        </p:nvPicPr>
        <p:blipFill>
          <a:blip r:embed="rId7" r:link="rId5"/>
          <a:stretch>
            <a:fillRect/>
          </a:stretch>
        </p:blipFill>
        <p:spPr>
          <a:xfrm>
            <a:off x="8604250" y="0"/>
            <a:ext cx="539750" cy="71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3600" b="0"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pic>
        <p:nvPicPr>
          <p:cNvPr id="18436" name="图片 9" descr="C:/Users/1V994W2/PycharmProjects/PPT_Background_Generation/pic_temp/0_pic_quater_left_up.png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539750" cy="72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7" descr="C:/Users/1V994W2/PycharmProjects/PPT_Background_Generation/pic_temp/1_pic_quater_left_down.png"/>
          <p:cNvPicPr/>
          <p:nvPr userDrawn="1">
            <p:custDataLst>
              <p:tags r:id="rId6"/>
            </p:custDataLst>
          </p:nvPr>
        </p:nvPicPr>
        <p:blipFill>
          <a:blip r:embed="rId7" r:link="rId5"/>
          <a:stretch>
            <a:fillRect/>
          </a:stretch>
        </p:blipFill>
        <p:spPr>
          <a:xfrm>
            <a:off x="8604250" y="0"/>
            <a:ext cx="539750" cy="712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669600"/>
            <a:ext cx="8232300" cy="565200"/>
          </a:xfrm>
        </p:spPr>
        <p:txBody>
          <a:bodyPr anchor="ctr" anchorCtr="0"/>
          <a:lstStyle>
            <a:lvl1pPr algn="ctr"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pic>
        <p:nvPicPr>
          <p:cNvPr id="19460" name="图片 11" descr="C:/Users/1V994W2/PycharmProjects/PPT_Background_Generation/pic_temp/1_pic_quater_left_down.png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图片 9" descr="C:/Users/1V994W2/PycharmProjects/PPT_Background_Generation/pic_temp/1_pic_quater_left_down.png"/>
          <p:cNvPicPr/>
          <p:nvPr userDrawn="1">
            <p:custDataLst>
              <p:tags r:id="rId6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8451850" y="0"/>
            <a:ext cx="69215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="0"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1663200"/>
            <a:ext cx="40068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1663200"/>
            <a:ext cx="40257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816800"/>
            <a:ext cx="40068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813200"/>
            <a:ext cx="40257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4088"/>
            <a:ext cx="9144000" cy="4949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pic>
        <p:nvPicPr>
          <p:cNvPr id="20484" name="图片 8" descr="C:/Users/1V994W2/PycharmProjects/PPT_Background_Generation/pic_temp/0_pic_quater_left_up.png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1214438" cy="161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图片 7" descr="C:/Users/1V994W2/PycharmProjects/PPT_Background_Generation/pic_temp/1_pic_quater_left_down.png"/>
          <p:cNvPicPr/>
          <p:nvPr userDrawn="1">
            <p:custDataLst>
              <p:tags r:id="rId6"/>
            </p:custDataLst>
          </p:nvPr>
        </p:nvPicPr>
        <p:blipFill>
          <a:blip r:embed="rId7" r:link="rId5"/>
          <a:stretch>
            <a:fillRect/>
          </a:stretch>
        </p:blipFill>
        <p:spPr>
          <a:xfrm>
            <a:off x="7927975" y="5253038"/>
            <a:ext cx="1216025" cy="1604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6000" b="0"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6" descr="C:/Users/1V994W2/PycharmProjects/PPT_Background_Generation/pic_temp/1_pic_quater_left_down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6" descr="C:/Users/1V994W2/PycharmProjects/PPT_Background_Generation/pic_temp/pic_half_right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7591425" y="1397000"/>
            <a:ext cx="1552575" cy="406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37722" y="2161808"/>
            <a:ext cx="3247251" cy="1366570"/>
          </a:xfrm>
        </p:spPr>
        <p:txBody>
          <a:bodyPr anchor="b">
            <a:normAutofit/>
          </a:bodyPr>
          <a:lstStyle>
            <a:lvl1pPr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尚巍手书W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2937722" y="3639662"/>
            <a:ext cx="3246835" cy="97631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7" descr="C:/Users/1V994W2/PycharmProjects/PPT_Background_Generation/pic_temp/1_pic_quater_left_down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952508"/>
            <a:ext cx="396243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 descr="C:/Users/1V994W2/PycharmProjects/PPT_Background_Generation/pic_temp/1_pic_quater_left_down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6" descr="C:/Users/1V994W2/Documents/Tencent%20Files/574576071/FileRecv/拼装素材/中国风-64/15/subject_holdleft_161,26,30_0_staid_full_0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228600" y="1273175"/>
            <a:ext cx="3292475" cy="431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 descr="C:/Users/1V994W2/PycharmProjects/PPT_Background_Generation/pic_temp/1_pic_quater_left_down.png"/>
          <p:cNvPicPr/>
          <p:nvPr userDrawn="1"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860425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7" descr="C:/Users/1V994W2/PycharmProjects/PPT_Background_Generation/pic_temp/1_pic_quater_left_down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6" descr="C:/Users/1V994W2/PycharmProjects/PPT_Background_Generation/pic_temp/1_pic_quater_left_down.png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6145213"/>
            <a:ext cx="539750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隶书" pitchFamily="49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隶书" pitchFamily="49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90.xml"/><Relationship Id="rId23" Type="http://schemas.openxmlformats.org/officeDocument/2006/relationships/tags" Target="../tags/tag89.xml"/><Relationship Id="rId22" Type="http://schemas.openxmlformats.org/officeDocument/2006/relationships/tags" Target="../tags/tag88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1650" y="442913"/>
            <a:ext cx="8140700" cy="442912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501650" y="962025"/>
            <a:ext cx="8140700" cy="5387975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itchFamily="49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隶书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0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隶书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隶书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9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副标题 1"/>
          <p:cNvSpPr>
            <a:spLocks noGrp="1"/>
          </p:cNvSpPr>
          <p:nvPr>
            <p:ph type="subTitle" idx="1" hasCustomPrompt="1"/>
          </p:nvPr>
        </p:nvSpPr>
        <p:spPr>
          <a:xfrm>
            <a:off x="4849813" y="3587750"/>
            <a:ext cx="3792537" cy="441325"/>
          </a:xfrm>
        </p:spPr>
        <p:txBody>
          <a:bodyPr vert="horz" lIns="101600" tIns="38100" rIns="76200" bIns="38100" anchor="ctr" anchorCtr="0"/>
          <a:p>
            <a:pPr defTabSz="914400">
              <a:buClrTx/>
              <a:buSzTx/>
            </a:pPr>
            <a:endParaRPr lang="zh-CN" altLang="en-US" kern="1200" normalizeH="0" baseline="0">
              <a:solidFill>
                <a:srgbClr val="595959"/>
              </a:solidFill>
              <a:latin typeface="Arial" panose="020B0604020202020204" pitchFamily="34" charset="0"/>
              <a:ea typeface="隶书" pitchFamily="49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41413" y="1208088"/>
            <a:ext cx="6858000" cy="4310062"/>
          </a:xfrm>
        </p:spPr>
        <p:txBody>
          <a:bodyPr vert="horz" lIns="90170" tIns="46990" rIns="90170" bIns="46990" anchor="t" anchorCtr="0"/>
          <a:p>
            <a:pPr algn="l" defTabSz="914400">
              <a:buClrTx/>
              <a:buSzTx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400" baseline="30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1/log n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=θ(1)</a:t>
            </a:r>
            <a:endParaRPr lang="zh-CN" altLang="en-US" sz="2400" kern="1200" normalizeH="0" baseline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l" defTabSz="914400">
              <a:buClrTx/>
              <a:buSzTx/>
            </a:pPr>
            <a:r>
              <a:rPr lang="zh-CN" altLang="en-US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令</a:t>
            </a: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x=n</a:t>
            </a:r>
            <a:r>
              <a:rPr lang="en-US" altLang="zh-CN" sz="2400" kern="1200" normalizeH="0" baseline="3000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1/log n</a:t>
            </a: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lang="en-US" altLang="zh-CN" sz="2400" kern="1200" normalizeH="0" baseline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l" defTabSz="914400">
              <a:buClrTx/>
              <a:buSzTx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 x=log n*</a:t>
            </a:r>
            <a:r>
              <a:rPr lang="zh-CN" altLang="en-US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1/log n</a:t>
            </a:r>
            <a:r>
              <a:rPr lang="zh-CN" altLang="en-US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=1</a:t>
            </a:r>
            <a:endParaRPr lang="en-US" altLang="zh-CN" sz="2400" kern="1200" normalizeH="0" baseline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algn="l" defTabSz="914400">
              <a:buClrTx/>
              <a:buSzTx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x=2</a:t>
            </a:r>
            <a:endParaRPr lang="en-US" altLang="zh-CN" sz="2400" kern="1200" normalizeH="0" baseline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8238" y="225425"/>
            <a:ext cx="5594350" cy="593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rtlCol="0" anchor="t" anchorCtr="0">
            <a:normAutofit/>
          </a:bodyPr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strike="noStrike" spc="150" noProof="1">
                <a:uFillTx/>
                <a:latin typeface="宋体" panose="02010600030101010101" pitchFamily="2" charset="-122"/>
                <a:sym typeface="+mn-ea"/>
              </a:rPr>
              <a:t>ps1-4</a:t>
            </a:r>
            <a:endParaRPr lang="en-US" altLang="zh-CN" sz="2400" strike="noStrike" spc="150" noProof="1">
              <a:uFillTx/>
              <a:latin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8238" y="225425"/>
            <a:ext cx="5594350" cy="593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rtlCol="0" anchor="t" anchorCtr="0">
            <a:normAutofit/>
          </a:bodyPr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strike="noStrike" spc="150" noProof="1">
                <a:uFillTx/>
                <a:latin typeface="宋体" panose="02010600030101010101" pitchFamily="2" charset="-122"/>
                <a:sym typeface="+mn-ea"/>
              </a:rPr>
              <a:t>ps1-5</a:t>
            </a:r>
            <a:endParaRPr lang="en-US" altLang="zh-CN" sz="2400" strike="noStrike" spc="150" noProof="1">
              <a:uFillTx/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132965"/>
            <a:ext cx="2047875" cy="2232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6145" y="2132965"/>
            <a:ext cx="2047875" cy="2232025"/>
          </a:xfrm>
          <a:prstGeom prst="rect">
            <a:avLst/>
          </a:prstGeom>
        </p:spPr>
      </p:pic>
      <p:sp>
        <p:nvSpPr>
          <p:cNvPr id="9" name="上箭头 8"/>
          <p:cNvSpPr/>
          <p:nvPr/>
        </p:nvSpPr>
        <p:spPr>
          <a:xfrm>
            <a:off x="2771775" y="1917065"/>
            <a:ext cx="575945" cy="79184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436235" y="1917065"/>
            <a:ext cx="575945" cy="7918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1505" y="2421255"/>
            <a:ext cx="1477645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队首（出队）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48170" y="2493010"/>
            <a:ext cx="1477645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队尾（入队）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8238" y="225425"/>
            <a:ext cx="5594350" cy="593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rtlCol="0" anchor="t" anchorCtr="0">
            <a:normAutofit/>
          </a:bodyPr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strike="noStrike" spc="150" noProof="1">
                <a:uFillTx/>
                <a:latin typeface="宋体" panose="02010600030101010101" pitchFamily="2" charset="-122"/>
                <a:sym typeface="+mn-ea"/>
              </a:rPr>
              <a:t>ps1-6</a:t>
            </a:r>
            <a:endParaRPr lang="en-US" altLang="zh-CN" sz="2400" strike="noStrike" spc="150" noProof="1">
              <a:uFillTx/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132965"/>
            <a:ext cx="2047875" cy="2232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44165" y="3573145"/>
            <a:ext cx="31813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844165" y="3245485"/>
            <a:ext cx="31813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48610" y="2924810"/>
            <a:ext cx="31813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2132965"/>
            <a:ext cx="2047875" cy="2232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24525" y="3573145"/>
            <a:ext cx="31813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724525" y="3245485"/>
            <a:ext cx="31813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28970" y="2924810"/>
            <a:ext cx="31813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41413" y="1208088"/>
            <a:ext cx="6858000" cy="4310062"/>
          </a:xfrm>
        </p:spPr>
        <p:txBody>
          <a:bodyPr vert="horz" lIns="90170" tIns="46990" rIns="90170" bIns="46990" anchor="t" anchorCtr="0"/>
          <a:p>
            <a:pPr algn="l" defTabSz="914400">
              <a:buClrTx/>
              <a:buSzTx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(3)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>
              <a:buClrTx/>
              <a:buSzTx/>
              <a:buNone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T(n)=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T(n-2)+lg(n)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>
              <a:buClrTx/>
              <a:buSzTx/>
              <a:buNone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=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T(n-4)+lg(n)+lg(n-2)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>
              <a:buClrTx/>
              <a:buSzTx/>
              <a:buNone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=...</a:t>
            </a:r>
            <a:endParaRPr lang="en-US" altLang="zh-CN" sz="2400" kern="1200" normalizeH="0" baseline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indent="0" algn="l" defTabSz="914400">
              <a:buClrTx/>
              <a:buSzTx/>
              <a:buNone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=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lg(n)+lg(n-2)+...+lg(c) (c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为常数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>
              <a:buClrTx/>
              <a:buSzTx/>
              <a:buNone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&gt;=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lg(n)+lg(n-2)+...+lg(n/2)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>
              <a:buClrTx/>
              <a:buSzTx/>
              <a:buNone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&gt;=(n/4)*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lg(n/2)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defTabSz="914400">
              <a:buClrTx/>
              <a:buSzTx/>
              <a:buNone/>
            </a:pPr>
            <a:r>
              <a:rPr lang="en-US" altLang="zh-CN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=Ω(nlog n)</a:t>
            </a:r>
            <a:endParaRPr lang="en-US" altLang="zh-CN" sz="2400" kern="1200" normalizeH="0" baseline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8238" y="225425"/>
            <a:ext cx="5594350" cy="593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rtlCol="0" anchor="t" anchorCtr="0">
            <a:normAutofit/>
          </a:bodyPr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strike="noStrike" spc="150" noProof="1">
                <a:uFillTx/>
                <a:latin typeface="宋体" panose="02010600030101010101" pitchFamily="2" charset="-122"/>
                <a:sym typeface="+mn-ea"/>
              </a:rPr>
              <a:t>ps2-2</a:t>
            </a:r>
            <a:endParaRPr lang="en-US" altLang="zh-CN" sz="2400" strike="noStrike" spc="150" noProof="1">
              <a:uFillTx/>
              <a:latin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41413" y="1208088"/>
            <a:ext cx="6858000" cy="4310062"/>
          </a:xfrm>
        </p:spPr>
        <p:txBody>
          <a:bodyPr vert="horz" lIns="90170" tIns="46990" rIns="90170" bIns="46990" anchor="t" anchorCtr="0"/>
          <a:p>
            <a:pPr algn="l" defTabSz="914400">
              <a:buClrTx/>
              <a:buSzTx/>
            </a:pP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A[i+1]&gt;=A[i]+1</a:t>
            </a:r>
            <a:endParaRPr 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defTabSz="914400">
              <a:buClrTx/>
              <a:buSzTx/>
            </a:pPr>
            <a:r>
              <a:rPr lang="en-US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A[i+1]-(i+1)</a:t>
            </a:r>
            <a:r>
              <a:rPr lang="en-US" sz="2400" kern="1200" normalizeH="0" baseline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)-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A[i]-i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)&gt;=0</a:t>
            </a:r>
            <a:endParaRPr lang="en-US" sz="2400" kern="1200" normalizeH="0" baseline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8238" y="225425"/>
            <a:ext cx="5594350" cy="593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rtlCol="0" anchor="t" anchorCtr="0">
            <a:normAutofit/>
          </a:bodyPr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strike="noStrike" spc="150" noProof="1">
                <a:uFillTx/>
                <a:latin typeface="宋体" panose="02010600030101010101" pitchFamily="2" charset="-122"/>
                <a:sym typeface="+mn-ea"/>
              </a:rPr>
              <a:t>ps2-5</a:t>
            </a:r>
            <a:endParaRPr lang="en-US" altLang="zh-CN" sz="2400" strike="noStrike" spc="150" noProof="1">
              <a:uFillTx/>
              <a:latin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38238" y="225425"/>
            <a:ext cx="5594350" cy="593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rtlCol="0" anchor="t" anchorCtr="0">
            <a:normAutofit/>
          </a:bodyPr>
          <a:p>
            <a:pPr lvl="0"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strike="noStrike" spc="150" noProof="1">
                <a:uFillTx/>
                <a:latin typeface="宋体" panose="02010600030101010101" pitchFamily="2" charset="-122"/>
                <a:sym typeface="+mn-ea"/>
              </a:rPr>
              <a:t>ps3-1</a:t>
            </a:r>
            <a:endParaRPr lang="en-US" altLang="zh-CN" sz="2400" strike="noStrike" spc="150" noProof="1">
              <a:uFillTx/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917065"/>
            <a:ext cx="2647950" cy="2847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9755" y="4882515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x-d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78455" y="4882515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707765" y="4882515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x+d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339975" y="3357245"/>
            <a:ext cx="74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</a:t>
            </a:r>
            <a:r>
              <a:rPr lang="en-US" altLang="zh-CN" baseline="-25000"/>
              <a:t>i</a:t>
            </a:r>
            <a:r>
              <a:rPr lang="en-US" altLang="zh-CN"/>
              <a:t>,y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59840" y="3644900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r>
              <a:rPr lang="en-US" altLang="zh-CN" baseline="-25000"/>
              <a:t>i</a:t>
            </a:r>
            <a:endParaRPr lang="en-US" altLang="zh-CN" baseline="-25000"/>
          </a:p>
        </p:txBody>
      </p:sp>
      <p:sp>
        <p:nvSpPr>
          <p:cNvPr id="9" name="文本框 8"/>
          <p:cNvSpPr txBox="1"/>
          <p:nvPr/>
        </p:nvSpPr>
        <p:spPr>
          <a:xfrm>
            <a:off x="1259840" y="2853055"/>
            <a:ext cx="63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en-US" altLang="zh-CN"/>
              <a:t>+d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411730" y="2204720"/>
            <a:ext cx="561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L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0430" y="2204720"/>
            <a:ext cx="561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R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35" y="2204720"/>
            <a:ext cx="2133600" cy="2057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00470" y="3933190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379970" y="2665095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d/2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379970" y="3276600"/>
            <a:ext cx="561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d/2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5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K_DARK_LIGHT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5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6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6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6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6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7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2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12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120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8、9、10、15、17、21、24、25、26、27、30、33、38、41"/>
</p:tagLst>
</file>

<file path=ppt/tags/tag91.xml><?xml version="1.0" encoding="utf-8"?>
<p:tagLst xmlns:p="http://schemas.openxmlformats.org/presentationml/2006/main">
  <p:tag name="KSO_WM_BEAUTIFY_FLAG" val="#wm#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120"/>
  <p:tag name="KSO_WM_SLIDE_ID" val="custom20204120_1"/>
  <p:tag name="KSO_WM_TEMPLATE_MASTER_THUMB_INDEX" val="12"/>
  <p:tag name="KSO_WM_TEMPLATE_THUMBS_INDEX" val="1、4、7、8、9、10、15、17、21、24、25、26、27、30、33、38、4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120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120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4120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4120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120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4120"/>
</p:tagLst>
</file>

<file path=ppt/tags/tag98.xml><?xml version="1.0" encoding="utf-8"?>
<p:tagLst xmlns:p="http://schemas.openxmlformats.org/presentationml/2006/main">
  <p:tag name="commondata" val="eyJoZGlkIjoiMDMyYzA1ZDljZDAwYWI5MjZjNWRhMmI0NDM2YzY3ZjMifQ=="/>
</p:tagLst>
</file>

<file path=ppt/theme/theme1.xml><?xml version="1.0" encoding="utf-8"?>
<a:theme xmlns:a="http://schemas.openxmlformats.org/drawingml/2006/main" name="1_Office 主题​​">
  <a:themeElements>
    <a:clrScheme name="自定义 86">
      <a:dk1>
        <a:srgbClr val="000000"/>
      </a:dk1>
      <a:lt1>
        <a:srgbClr val="FFFFFF"/>
      </a:lt1>
      <a:dk2>
        <a:srgbClr val="EFEAEB"/>
      </a:dk2>
      <a:lt2>
        <a:srgbClr val="FCFBFB"/>
      </a:lt2>
      <a:accent1>
        <a:srgbClr val="CD5A7C"/>
      </a:accent1>
      <a:accent2>
        <a:srgbClr val="A26DC9"/>
      </a:accent2>
      <a:accent3>
        <a:srgbClr val="568CFF"/>
      </a:accent3>
      <a:accent4>
        <a:srgbClr val="21ADF7"/>
      </a:accent4>
      <a:accent5>
        <a:srgbClr val="22C3B5"/>
      </a:accent5>
      <a:accent6>
        <a:srgbClr val="59CC6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/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隶书</vt:lpstr>
      <vt:lpstr>汉仪小隶书简</vt:lpstr>
      <vt:lpstr>汉仪尚巍手书W</vt:lpstr>
      <vt:lpstr>微软雅黑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中国风通用模板</dc:title>
  <dc:creator>微软</dc:creator>
  <cp:lastModifiedBy>梦里春秋</cp:lastModifiedBy>
  <cp:revision>146</cp:revision>
  <dcterms:created xsi:type="dcterms:W3CDTF">2020-10-02T08:14:00Z</dcterms:created>
  <dcterms:modified xsi:type="dcterms:W3CDTF">2024-10-09T08:39:30Z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7292A0E71FCB4FD3B25A1738EF958B01_12</vt:lpwstr>
  </property>
</Properties>
</file>