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19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3300"/>
    <a:srgbClr val="96969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79838" autoAdjust="0"/>
  </p:normalViewPr>
  <p:slideViewPr>
    <p:cSldViewPr snapToGrid="0">
      <p:cViewPr varScale="1">
        <p:scale>
          <a:sx n="101" d="100"/>
          <a:sy n="101" d="100"/>
        </p:scale>
        <p:origin x="20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8049E-AE8B-4530-BEDF-3F9974D6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D7F3B8-DF85-4FF8-82C5-901A6A4D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0FC91-BECE-48EF-BE57-194D33EE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E467E-D64E-402B-A485-ABEEBD0B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6BB9D-C613-4FBA-9BCE-E94B6D4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0597D-ABC4-4851-AAF5-D70EB627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5884C-D0E9-4A38-9C76-B206C7AE9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0F94E-2D2B-4FB5-AE47-0239AE70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AF9B1-0761-434C-B1CF-873F6A18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6322E-581F-4F2A-9F79-18371E86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BC8348-A0ED-4553-A5A0-6B4903D0B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D9D11-7347-4977-97DD-7F497634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E076-2FC5-47AC-AA6D-AA02280F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33825-F38A-463F-ABC7-AF491E93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06AF9-C84F-4550-9437-F3C81BE0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4791-68A0-4551-BB20-C75862F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8FC4D-BB4F-42B6-8F6A-5E0D9D4C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38BFD-C415-45D3-A050-A7FDB4E4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772AC-1208-487B-ACA1-4BF82F7C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DEDB0-90B0-424B-8536-C0966DAD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16EE3-FBD4-499A-A4A4-105E6847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A818A-862A-484F-AE5D-1E532663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F243-231B-4909-90A4-5E54C853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0E4BF-5727-4A2B-8D5C-D50F8EE6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E688D-3700-48A6-8F14-853080D0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3A73C-D2FA-4B76-8704-A35F40EE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3D584-08B8-47CD-901C-7C32D1244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0070A-1550-4355-87B1-F049D0B8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F4835-8C56-4A74-981D-A8FCBAF2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80890-E7AE-4F23-BC8C-6F2EF273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ABC99-CBC2-442A-894C-647513F9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2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7F25B-02C5-4CD5-8463-A5EBD52C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FA146-0FB1-4CD5-8B02-7928A605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A299D-78D8-452E-A508-E9FF43386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75DF4-EB64-41E0-ADB1-A66AE0D7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F41332-73EA-40EC-99D9-ACE7DD7EE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0C1827-DC0A-4623-9878-1C361CB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82FE4A-8D95-42FE-8359-F857DF8C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84226-9673-48D4-B347-1AC420E8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AA6B1-EF7C-41DC-B40F-64091515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93674-5685-4381-A11F-CD54371E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9A7F57-6547-4AAE-A5CE-9EED5E3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91250A-CFDA-4F36-83D6-303F5300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72624B-19A4-468A-A675-88ED97A2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979E27-D99C-4201-BB0D-AC86CEFC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51CFD-FF9B-4AEF-A043-42DD856F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8AD28-8F99-409F-A0EA-EA2C2DFB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6EFE6-E95D-40F0-BF02-A4EC00EC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3D255-A208-47AA-837F-BF5C7AA4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CBCDE-44C8-422B-9571-16D3906B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42925-0812-4B4F-BF44-834C06D2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11AC5-D88E-4DF1-9C38-545D7D52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3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D690B-BC22-4B97-BFB1-55FD603F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232332-720D-441E-830F-7537ADEF5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77430-B692-4F84-84E6-3DA6DEA3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FCDC4-279B-43D9-8FDB-A85FFA88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8F245-04A7-4EAB-BDA3-C1649DA4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1E373-CF38-41DC-ABDE-C13F1E66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5FF29A-A26B-4EC7-85C2-17018942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15900-3A6B-4DCA-BA17-48B4B4FC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56200-56A7-4FD3-BAA9-29076728F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61F-81B2-4CFB-84FD-AF7ECE47B16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94640-CB7E-4670-A178-11A5D8E3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F1CB6-DEF0-42E7-9994-F59DDD725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Divide and Conquer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2024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E992D-944F-41A6-AD78-7027243A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238607-91AC-452D-947B-3062F999C860}"/>
              </a:ext>
            </a:extLst>
          </p:cNvPr>
          <p:cNvSpPr/>
          <p:nvPr/>
        </p:nvSpPr>
        <p:spPr>
          <a:xfrm>
            <a:off x="628650" y="1690689"/>
            <a:ext cx="3714750" cy="2839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BinarySearch</a:t>
            </a:r>
            <a:r>
              <a:rPr lang="en-GB" b="1" u="sng" dirty="0">
                <a:solidFill>
                  <a:schemeClr val="tx1"/>
                </a:solidFill>
              </a:rPr>
              <a:t>(A, x):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left=1, right=n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(true)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middle =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(A[middle]==x)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middle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(A[middle]&lt;x)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left = middle+1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right = middle-1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413F19-F18F-4054-BCB9-2F41376572B0}"/>
              </a:ext>
            </a:extLst>
          </p:cNvPr>
          <p:cNvSpPr txBox="1"/>
          <p:nvPr/>
        </p:nvSpPr>
        <p:spPr>
          <a:xfrm>
            <a:off x="4572000" y="1690689"/>
            <a:ext cx="3654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Does it solve the search problem,</a:t>
            </a:r>
            <a:br>
              <a:rPr lang="en-US" sz="2000" dirty="0"/>
            </a:br>
            <a:r>
              <a:rPr lang="en-US" sz="2000" dirty="0"/>
              <a:t>given the input array is sorted?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6B1A88-B232-4813-AEB5-0BEC1CD14C03}"/>
                  </a:ext>
                </a:extLst>
              </p:cNvPr>
              <p:cNvSpPr txBox="1"/>
              <p:nvPr/>
            </p:nvSpPr>
            <p:spPr>
              <a:xfrm>
                <a:off x="4572002" y="2398575"/>
                <a:ext cx="3232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No! (E.g.,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not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6B1A88-B232-4813-AEB5-0BEC1CD14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2" y="2398575"/>
                <a:ext cx="3232167" cy="400110"/>
              </a:xfrm>
              <a:prstGeom prst="rect">
                <a:avLst/>
              </a:prstGeom>
              <a:blipFill>
                <a:blip r:embed="rId2"/>
                <a:stretch>
                  <a:fillRect l="-1887" t="-7576" r="-113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2FB000-2F07-4D1D-BFEA-BA1FC544720A}"/>
                  </a:ext>
                </a:extLst>
              </p:cNvPr>
              <p:cNvSpPr txBox="1"/>
              <p:nvPr/>
            </p:nvSpPr>
            <p:spPr>
              <a:xfrm>
                <a:off x="4571999" y="3006653"/>
                <a:ext cx="39405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Does it solve the search problem,</a:t>
                </a:r>
                <a:br>
                  <a:rPr lang="en-US" sz="2000" dirty="0"/>
                </a:br>
                <a:r>
                  <a:rPr lang="en-US" sz="2000" dirty="0"/>
                  <a:t>given the input is sorted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2FB000-2F07-4D1D-BFEA-BA1FC5447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006653"/>
                <a:ext cx="3940502" cy="707886"/>
              </a:xfrm>
              <a:prstGeom prst="rect">
                <a:avLst/>
              </a:prstGeom>
              <a:blipFill>
                <a:blip r:embed="rId3"/>
                <a:stretch>
                  <a:fillRect l="-1548" t="-4310" r="-619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02A820F-EC45-449C-8B56-9AA2907A1504}"/>
              </a:ext>
            </a:extLst>
          </p:cNvPr>
          <p:cNvSpPr txBox="1"/>
          <p:nvPr/>
        </p:nvSpPr>
        <p:spPr>
          <a:xfrm>
            <a:off x="4572002" y="3714539"/>
            <a:ext cx="63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Yes?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B824AC-77AC-4AEF-A127-1805A81F0E1B}"/>
                  </a:ext>
                </a:extLst>
              </p:cNvPr>
              <p:cNvSpPr txBox="1"/>
              <p:nvPr/>
            </p:nvSpPr>
            <p:spPr>
              <a:xfrm>
                <a:off x="628650" y="4640559"/>
                <a:ext cx="836959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6000" indent="-216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At the beginning of each iteration,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 (Use induction.)</a:t>
                </a:r>
              </a:p>
              <a:p>
                <a:pPr marL="216000" indent="-216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At the beginning of some iteration, it must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16000" indent="-216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that iteration, it must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and we are done!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B824AC-77AC-4AEF-A127-1805A81F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640559"/>
                <a:ext cx="8369599" cy="1015663"/>
              </a:xfrm>
              <a:prstGeom prst="rect">
                <a:avLst/>
              </a:prstGeom>
              <a:blipFill>
                <a:blip r:embed="rId4"/>
                <a:stretch>
                  <a:fillRect l="-655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2861F5C9-04EB-490A-BEE3-44CC6C13694C}"/>
              </a:ext>
            </a:extLst>
          </p:cNvPr>
          <p:cNvSpPr/>
          <p:nvPr/>
        </p:nvSpPr>
        <p:spPr>
          <a:xfrm>
            <a:off x="2175404" y="2506736"/>
            <a:ext cx="2064088" cy="309589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B95AF8-6DAD-4EBA-B13F-5C30FA8B6380}"/>
              </a:ext>
            </a:extLst>
          </p:cNvPr>
          <p:cNvSpPr txBox="1"/>
          <p:nvPr/>
        </p:nvSpPr>
        <p:spPr>
          <a:xfrm>
            <a:off x="2873412" y="213740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floor or ceil?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FFB747-5EC5-43CE-8B5B-1CE8853E11EE}"/>
                  </a:ext>
                </a:extLst>
              </p:cNvPr>
              <p:cNvSpPr txBox="1"/>
              <p:nvPr/>
            </p:nvSpPr>
            <p:spPr>
              <a:xfrm>
                <a:off x="628650" y="5656222"/>
                <a:ext cx="32239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Okay, but what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FFB747-5EC5-43CE-8B5B-1CE8853E1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656222"/>
                <a:ext cx="3223959" cy="461665"/>
              </a:xfrm>
              <a:prstGeom prst="rect">
                <a:avLst/>
              </a:prstGeom>
              <a:blipFill>
                <a:blip r:embed="rId5"/>
                <a:stretch>
                  <a:fillRect l="-283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078E268-3D66-477F-AB63-037425EB1803}"/>
              </a:ext>
            </a:extLst>
          </p:cNvPr>
          <p:cNvSpPr/>
          <p:nvPr/>
        </p:nvSpPr>
        <p:spPr>
          <a:xfrm>
            <a:off x="628650" y="1690689"/>
            <a:ext cx="3714750" cy="2839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BinarySearch</a:t>
            </a:r>
            <a:r>
              <a:rPr lang="en-GB" b="1" u="sng" dirty="0">
                <a:solidFill>
                  <a:schemeClr val="tx1"/>
                </a:solidFill>
              </a:rPr>
              <a:t>(A, x):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left=1, right=n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(true)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middle =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(A[middle]==x)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middle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(A[middle]&lt;x)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left = middle+1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right = middle-1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“no”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3772B8-FB41-43A7-8701-6F72894F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E9B68D-AECC-420E-89E8-2A31934435B3}"/>
              </a:ext>
            </a:extLst>
          </p:cNvPr>
          <p:cNvSpPr txBox="1"/>
          <p:nvPr/>
        </p:nvSpPr>
        <p:spPr>
          <a:xfrm>
            <a:off x="2202873" y="223404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(left&lt;=right)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E2F5B04-272F-4822-8F68-687401DC95EC}"/>
              </a:ext>
            </a:extLst>
          </p:cNvPr>
          <p:cNvCxnSpPr>
            <a:cxnSpLocks/>
          </p:cNvCxnSpPr>
          <p:nvPr/>
        </p:nvCxnSpPr>
        <p:spPr>
          <a:xfrm>
            <a:off x="1548245" y="2411995"/>
            <a:ext cx="7793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EF199BB-DECE-43C7-AA72-19641EB0E57E}"/>
              </a:ext>
            </a:extLst>
          </p:cNvPr>
          <p:cNvSpPr txBox="1"/>
          <p:nvPr/>
        </p:nvSpPr>
        <p:spPr>
          <a:xfrm>
            <a:off x="4572000" y="1690689"/>
            <a:ext cx="3511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Why this algorithm works?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56B6EB5-86C2-4234-A022-702884B4F829}"/>
                  </a:ext>
                </a:extLst>
              </p:cNvPr>
              <p:cNvSpPr txBox="1"/>
              <p:nvPr/>
            </p:nvSpPr>
            <p:spPr>
              <a:xfrm>
                <a:off x="4572000" y="2309805"/>
                <a:ext cx="41919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previous argument still holds.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56B6EB5-86C2-4234-A022-702884B4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09805"/>
                <a:ext cx="4191981" cy="400110"/>
              </a:xfrm>
              <a:prstGeom prst="rect">
                <a:avLst/>
              </a:prstGeom>
              <a:blipFill>
                <a:blip r:embed="rId2"/>
                <a:stretch>
                  <a:fillRect l="-1453" t="-9091" r="-58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4F51EA-4CE6-4FF7-B5F6-3E11D85FE097}"/>
                  </a:ext>
                </a:extLst>
              </p:cNvPr>
              <p:cNvSpPr txBox="1"/>
              <p:nvPr/>
            </p:nvSpPr>
            <p:spPr>
              <a:xfrm>
                <a:off x="4572000" y="2817064"/>
                <a:ext cx="4215385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then: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After each iteration, we reduce input</a:t>
                </a:r>
                <a:br>
                  <a:rPr lang="en-US" sz="2000" dirty="0"/>
                </a:br>
                <a:r>
                  <a:rPr lang="en-US" sz="2000" dirty="0"/>
                  <a:t>size by at least half.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At some iteration,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After that iteration,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4F51EA-4CE6-4FF7-B5F6-3E11D85FE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17064"/>
                <a:ext cx="4215385" cy="1631216"/>
              </a:xfrm>
              <a:prstGeom prst="rect">
                <a:avLst/>
              </a:prstGeom>
              <a:blipFill>
                <a:blip r:embed="rId3"/>
                <a:stretch>
                  <a:fillRect l="-1445" t="-1866" r="-434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3DED0515-56CE-4A5E-A8F6-1622032FE56C}"/>
              </a:ext>
            </a:extLst>
          </p:cNvPr>
          <p:cNvSpPr txBox="1"/>
          <p:nvPr/>
        </p:nvSpPr>
        <p:spPr>
          <a:xfrm>
            <a:off x="628650" y="4708535"/>
            <a:ext cx="4190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Time complexity of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3E5FF4-ABF4-4AAE-8DB2-F592C1EA9219}"/>
                  </a:ext>
                </a:extLst>
              </p:cNvPr>
              <p:cNvSpPr txBox="1"/>
              <p:nvPr/>
            </p:nvSpPr>
            <p:spPr>
              <a:xfrm>
                <a:off x="628650" y="5286594"/>
                <a:ext cx="30569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3E5FF4-ABF4-4AAE-8DB2-F592C1EA9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286594"/>
                <a:ext cx="3056927" cy="369332"/>
              </a:xfrm>
              <a:prstGeom prst="rect">
                <a:avLst/>
              </a:prstGeom>
              <a:blipFill>
                <a:blip r:embed="rId4"/>
                <a:stretch>
                  <a:fillRect l="-1793" t="-167213" r="-3187" b="-2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023173-E0F1-465A-BDAD-125CEF15871D}"/>
                  </a:ext>
                </a:extLst>
              </p:cNvPr>
              <p:cNvSpPr txBox="1"/>
              <p:nvPr/>
            </p:nvSpPr>
            <p:spPr>
              <a:xfrm>
                <a:off x="628650" y="5750721"/>
                <a:ext cx="21990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023173-E0F1-465A-BDAD-125CEF158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750721"/>
                <a:ext cx="2199000" cy="369332"/>
              </a:xfrm>
              <a:prstGeom prst="rect">
                <a:avLst/>
              </a:prstGeom>
              <a:blipFill>
                <a:blip r:embed="rId5"/>
                <a:stretch>
                  <a:fillRect l="-277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8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13E3E3-6799-41EB-8495-F981836D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432955"/>
            <a:ext cx="65532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F96DAB-ED9A-417B-94C4-2B4CEF674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1" y="4687166"/>
            <a:ext cx="6505575" cy="1162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99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C173F-01B3-4D68-9465-1DBE4938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7A6E687-E716-4739-8373-AC8B8A8822B5}"/>
              </a:ext>
            </a:extLst>
          </p:cNvPr>
          <p:cNvGrpSpPr/>
          <p:nvPr/>
        </p:nvGrpSpPr>
        <p:grpSpPr>
          <a:xfrm>
            <a:off x="1792432" y="3325091"/>
            <a:ext cx="5559136" cy="2905992"/>
            <a:chOff x="1558636" y="2029691"/>
            <a:chExt cx="5559136" cy="290599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F2E7406-BD94-4B9C-A465-AD45341EAF39}"/>
                </a:ext>
              </a:extLst>
            </p:cNvPr>
            <p:cNvCxnSpPr/>
            <p:nvPr/>
          </p:nvCxnSpPr>
          <p:spPr>
            <a:xfrm>
              <a:off x="1558636" y="4935683"/>
              <a:ext cx="55591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1038271-6FB3-49EC-A658-3780A9696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8636" y="2029691"/>
              <a:ext cx="0" cy="2905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B3A5600-96C4-42B3-BEBB-76D838F59D8A}"/>
                </a:ext>
              </a:extLst>
            </p:cNvPr>
            <p:cNvSpPr/>
            <p:nvPr/>
          </p:nvSpPr>
          <p:spPr>
            <a:xfrm>
              <a:off x="1558636" y="2451962"/>
              <a:ext cx="5392882" cy="1974565"/>
            </a:xfrm>
            <a:custGeom>
              <a:avLst/>
              <a:gdLst>
                <a:gd name="connsiteX0" fmla="*/ 0 w 5392882"/>
                <a:gd name="connsiteY0" fmla="*/ 1299156 h 1974565"/>
                <a:gd name="connsiteX1" fmla="*/ 561109 w 5392882"/>
                <a:gd name="connsiteY1" fmla="*/ 301629 h 1974565"/>
                <a:gd name="connsiteX2" fmla="*/ 1413164 w 5392882"/>
                <a:gd name="connsiteY2" fmla="*/ 1132902 h 1974565"/>
                <a:gd name="connsiteX3" fmla="*/ 2015837 w 5392882"/>
                <a:gd name="connsiteY3" fmla="*/ 1309547 h 1974565"/>
                <a:gd name="connsiteX4" fmla="*/ 2618509 w 5392882"/>
                <a:gd name="connsiteY4" fmla="*/ 293 h 1974565"/>
                <a:gd name="connsiteX5" fmla="*/ 3522519 w 5392882"/>
                <a:gd name="connsiteY5" fmla="*/ 1184856 h 1974565"/>
                <a:gd name="connsiteX6" fmla="*/ 4083628 w 5392882"/>
                <a:gd name="connsiteY6" fmla="*/ 686093 h 1974565"/>
                <a:gd name="connsiteX7" fmla="*/ 5392882 w 5392882"/>
                <a:gd name="connsiteY7" fmla="*/ 1974565 h 197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2882" h="1974565">
                  <a:moveTo>
                    <a:pt x="0" y="1299156"/>
                  </a:moveTo>
                  <a:cubicBezTo>
                    <a:pt x="162791" y="814247"/>
                    <a:pt x="325582" y="329338"/>
                    <a:pt x="561109" y="301629"/>
                  </a:cubicBezTo>
                  <a:cubicBezTo>
                    <a:pt x="796636" y="273920"/>
                    <a:pt x="1170709" y="964916"/>
                    <a:pt x="1413164" y="1132902"/>
                  </a:cubicBezTo>
                  <a:cubicBezTo>
                    <a:pt x="1655619" y="1300888"/>
                    <a:pt x="1814946" y="1498315"/>
                    <a:pt x="2015837" y="1309547"/>
                  </a:cubicBezTo>
                  <a:cubicBezTo>
                    <a:pt x="2216728" y="1120779"/>
                    <a:pt x="2367395" y="21075"/>
                    <a:pt x="2618509" y="293"/>
                  </a:cubicBezTo>
                  <a:cubicBezTo>
                    <a:pt x="2869623" y="-20489"/>
                    <a:pt x="3278333" y="1070556"/>
                    <a:pt x="3522519" y="1184856"/>
                  </a:cubicBezTo>
                  <a:cubicBezTo>
                    <a:pt x="3766706" y="1299156"/>
                    <a:pt x="3771901" y="554475"/>
                    <a:pt x="4083628" y="686093"/>
                  </a:cubicBezTo>
                  <a:cubicBezTo>
                    <a:pt x="4395355" y="817711"/>
                    <a:pt x="4894118" y="1396138"/>
                    <a:pt x="5392882" y="1974565"/>
                  </a:cubicBezTo>
                </a:path>
              </a:pathLst>
            </a:cu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A03FA243-DDEF-4D35-9CA4-A5CC8EFC2271}"/>
              </a:ext>
            </a:extLst>
          </p:cNvPr>
          <p:cNvSpPr/>
          <p:nvPr/>
        </p:nvSpPr>
        <p:spPr>
          <a:xfrm>
            <a:off x="4348595" y="3638257"/>
            <a:ext cx="218209" cy="21820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0F01825-164B-4B65-A5A9-FB92A453AB36}"/>
              </a:ext>
            </a:extLst>
          </p:cNvPr>
          <p:cNvSpPr/>
          <p:nvPr/>
        </p:nvSpPr>
        <p:spPr>
          <a:xfrm>
            <a:off x="2272145" y="3955472"/>
            <a:ext cx="218209" cy="21820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F591096-2A01-439D-ABDD-6D5DD1B889A2}"/>
              </a:ext>
            </a:extLst>
          </p:cNvPr>
          <p:cNvSpPr/>
          <p:nvPr/>
        </p:nvSpPr>
        <p:spPr>
          <a:xfrm>
            <a:off x="5715000" y="4333010"/>
            <a:ext cx="218209" cy="21820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9DA2D50-8E75-47AA-8C95-99D82B2C1BC5}"/>
                  </a:ext>
                </a:extLst>
              </p:cNvPr>
              <p:cNvSpPr txBox="1"/>
              <p:nvPr/>
            </p:nvSpPr>
            <p:spPr>
              <a:xfrm>
                <a:off x="628649" y="1561722"/>
                <a:ext cx="494398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Input:</a:t>
                </a:r>
                <a:r>
                  <a:rPr lang="en-US" sz="2400" dirty="0"/>
                  <a:t>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elements.</a:t>
                </a:r>
              </a:p>
              <a:p>
                <a:r>
                  <a:rPr lang="en-US" sz="2400" b="1" dirty="0"/>
                  <a:t>Output:</a:t>
                </a:r>
                <a:r>
                  <a:rPr lang="en-US" sz="2400" dirty="0"/>
                  <a:t> a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local</a:t>
                </a:r>
                <a:r>
                  <a:rPr lang="en-US" sz="2400" dirty="0"/>
                  <a:t> maximum; i.e., a </a:t>
                </a:r>
                <a:r>
                  <a:rPr lang="en-US" sz="2400" i="1" dirty="0"/>
                  <a:t>peak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9DA2D50-8E75-47AA-8C95-99D82B2C1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561722"/>
                <a:ext cx="4943982" cy="830997"/>
              </a:xfrm>
              <a:prstGeom prst="rect">
                <a:avLst/>
              </a:prstGeom>
              <a:blipFill>
                <a:blip r:embed="rId2"/>
                <a:stretch>
                  <a:fillRect l="-1850" t="-5839" r="-123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57DD2D-1C90-49F4-A997-B54D14A62311}"/>
                  </a:ext>
                </a:extLst>
              </p:cNvPr>
              <p:cNvSpPr txBox="1"/>
              <p:nvPr/>
            </p:nvSpPr>
            <p:spPr>
              <a:xfrm>
                <a:off x="628650" y="2444446"/>
                <a:ext cx="73856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An element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 is a peak if it’s no smaller than its adjacent elements.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57DD2D-1C90-49F4-A997-B54D14A62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44446"/>
                <a:ext cx="7385676" cy="400110"/>
              </a:xfrm>
              <a:prstGeom prst="rect">
                <a:avLst/>
              </a:prstGeom>
              <a:blipFill>
                <a:blip r:embed="rId3"/>
                <a:stretch>
                  <a:fillRect l="-825" t="-9091" r="-82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4A1E368-EF48-448E-8C64-8C08432C9D28}"/>
                  </a:ext>
                </a:extLst>
              </p:cNvPr>
              <p:cNvSpPr txBox="1"/>
              <p:nvPr/>
            </p:nvSpPr>
            <p:spPr>
              <a:xfrm>
                <a:off x="628649" y="2865528"/>
                <a:ext cx="53447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Every non-empty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has at least one peak.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WHY?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4A1E368-EF48-448E-8C64-8C08432C9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2865528"/>
                <a:ext cx="5344796" cy="400110"/>
              </a:xfrm>
              <a:prstGeom prst="rect">
                <a:avLst/>
              </a:prstGeom>
              <a:blipFill>
                <a:blip r:embed="rId4"/>
                <a:stretch>
                  <a:fillRect l="-1140" t="-7576" r="-22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50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7E8028-50DC-42D8-B39D-54BE53FB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Peak finding</a:t>
            </a:r>
            <a:br>
              <a:rPr lang="en-US" dirty="0"/>
            </a:br>
            <a:r>
              <a:rPr lang="en-US" dirty="0"/>
              <a:t>Local vs Global 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B79ECA1-B86B-4821-8108-81C838411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Global max is better, but finding it takes more time…</a:t>
                </a:r>
              </a:p>
              <a:p>
                <a:pPr lvl="1"/>
                <a:r>
                  <a:rPr lang="en-US" sz="2000" dirty="0"/>
                  <a:t>Sequential scan needs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time, and it’s inevitable.</a:t>
                </a:r>
              </a:p>
              <a:p>
                <a:r>
                  <a:rPr lang="en-US" sz="2400" dirty="0"/>
                  <a:t>Sometimes a peak is “good enough”.</a:t>
                </a:r>
              </a:p>
              <a:p>
                <a:r>
                  <a:rPr lang="en-US" sz="2400" dirty="0"/>
                  <a:t>Finding a peak costs much less time!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B79ECA1-B86B-4821-8108-81C838411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1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/>
              <p:nvPr/>
            </p:nvSpPr>
            <p:spPr>
              <a:xfrm>
                <a:off x="562038" y="2379519"/>
                <a:ext cx="8224624" cy="2439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Find middle element: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6</a:t>
                </a:r>
                <a:r>
                  <a:rPr lang="en-US" sz="2000" dirty="0"/>
                  <a:t>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Compare middle element to its adjacent elements: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Middle element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its left neighbor?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Yes</a:t>
                </a:r>
                <a:r>
                  <a:rPr lang="en-US" sz="20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Middle element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its right neighbor?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</a:t>
                </a:r>
                <a:r>
                  <a:rPr lang="en-US" sz="2000" dirty="0"/>
                  <a:t>!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Reduce the array to one of the two splits: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the right half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There must exist a peak in the part containing the large neighbor! </a:t>
                </a:r>
                <a:r>
                  <a:rPr lang="en-US" sz="2000" i="1" dirty="0"/>
                  <a:t>[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WHY?</a:t>
                </a:r>
                <a:r>
                  <a:rPr lang="en-US" sz="2000" i="1" dirty="0"/>
                  <a:t>]</a:t>
                </a:r>
                <a:r>
                  <a:rPr lang="en-US" sz="2000" dirty="0"/>
                  <a:t>)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Recurse!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8" y="2379519"/>
                <a:ext cx="8224624" cy="2439129"/>
              </a:xfrm>
              <a:prstGeom prst="rect">
                <a:avLst/>
              </a:prstGeom>
              <a:blipFill>
                <a:blip r:embed="rId2"/>
                <a:stretch>
                  <a:fillRect l="-667" t="-1250" b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1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/>
              <p:nvPr/>
            </p:nvSpPr>
            <p:spPr>
              <a:xfrm>
                <a:off x="562038" y="2379519"/>
                <a:ext cx="7346948" cy="2439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Find middle element: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6</a:t>
                </a:r>
                <a:r>
                  <a:rPr lang="en-US" sz="2000" dirty="0"/>
                  <a:t>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Compare middle element to its adjacent elements: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Middle element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its left neighbor?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Yes</a:t>
                </a:r>
                <a:r>
                  <a:rPr lang="en-US" sz="20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Middle element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its right neighbor?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No</a:t>
                </a:r>
                <a:r>
                  <a:rPr lang="en-US" sz="2000" dirty="0"/>
                  <a:t>!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Reduce the array to one of the two splits: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the right half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There must exist a peak in the part containing the large neighbor!</a:t>
                </a:r>
                <a:r>
                  <a:rPr lang="en-US" sz="2000" dirty="0"/>
                  <a:t>)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Recurse!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8" y="2379519"/>
                <a:ext cx="7346948" cy="2439129"/>
              </a:xfrm>
              <a:prstGeom prst="rect">
                <a:avLst/>
              </a:prstGeom>
              <a:blipFill>
                <a:blip r:embed="rId2"/>
                <a:stretch>
                  <a:fillRect l="-747" t="-1250" r="-166" b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73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/>
              <p:nvPr/>
            </p:nvSpPr>
            <p:spPr>
              <a:xfrm>
                <a:off x="562038" y="2379519"/>
                <a:ext cx="6836423" cy="143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Find middle element: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17</a:t>
                </a:r>
                <a:r>
                  <a:rPr lang="en-US" sz="2000" dirty="0"/>
                  <a:t>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Compare middle element to its adjacent elements: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Middle element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its left neighbor?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Yes</a:t>
                </a:r>
                <a:r>
                  <a:rPr lang="en-US" sz="20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Middle element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its right neighbor?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Yes</a:t>
                </a:r>
                <a:r>
                  <a:rPr lang="en-US" sz="2000" dirty="0"/>
                  <a:t>.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WE ARE DONE!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8" y="2379519"/>
                <a:ext cx="6836423" cy="1438855"/>
              </a:xfrm>
              <a:prstGeom prst="rect">
                <a:avLst/>
              </a:prstGeom>
              <a:blipFill>
                <a:blip r:embed="rId2"/>
                <a:stretch>
                  <a:fillRect l="-802" t="-2119" r="-357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54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A7025-6358-4F59-AE2A-C8D4D31B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67F006-424C-41BE-B29F-78109201793E}"/>
              </a:ext>
            </a:extLst>
          </p:cNvPr>
          <p:cNvSpPr/>
          <p:nvPr/>
        </p:nvSpPr>
        <p:spPr>
          <a:xfrm>
            <a:off x="628650" y="1690689"/>
            <a:ext cx="7128000" cy="2608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PeakFinding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left=1, right=n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(left&lt;=right)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middle =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(middle&gt;left and A[middle-1]&gt;A[middle])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right = middle-1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(middle&lt;right and A[middle+1]&gt;A[middle])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left = middle+1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A[middle]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42658B1-B880-4C3E-8DC4-A4E57EA6DE78}"/>
              </a:ext>
            </a:extLst>
          </p:cNvPr>
          <p:cNvSpPr/>
          <p:nvPr/>
        </p:nvSpPr>
        <p:spPr>
          <a:xfrm>
            <a:off x="1513732" y="2272729"/>
            <a:ext cx="1832141" cy="261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388B46-3D43-41F8-B20F-5EEED36F734A}"/>
              </a:ext>
            </a:extLst>
          </p:cNvPr>
          <p:cNvSpPr txBox="1"/>
          <p:nvPr/>
        </p:nvSpPr>
        <p:spPr>
          <a:xfrm>
            <a:off x="2971804" y="1931516"/>
            <a:ext cx="26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Current array is not empty.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D8C12FF-8268-43C9-81A7-DA83474B6431}"/>
              </a:ext>
            </a:extLst>
          </p:cNvPr>
          <p:cNvSpPr/>
          <p:nvPr/>
        </p:nvSpPr>
        <p:spPr>
          <a:xfrm>
            <a:off x="910137" y="2534320"/>
            <a:ext cx="3271278" cy="261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A95A242-C775-4E4E-813C-884BBF6F9D6E}"/>
              </a:ext>
            </a:extLst>
          </p:cNvPr>
          <p:cNvSpPr txBox="1"/>
          <p:nvPr/>
        </p:nvSpPr>
        <p:spPr>
          <a:xfrm>
            <a:off x="3544189" y="2204560"/>
            <a:ext cx="248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Get the middle element.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2EF3CA5-F872-4913-A18D-9461254C392E}"/>
              </a:ext>
            </a:extLst>
          </p:cNvPr>
          <p:cNvSpPr/>
          <p:nvPr/>
        </p:nvSpPr>
        <p:spPr>
          <a:xfrm>
            <a:off x="910137" y="2767792"/>
            <a:ext cx="5869804" cy="51431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CBD3211-773B-4233-9222-E9613576E178}"/>
                  </a:ext>
                </a:extLst>
              </p:cNvPr>
              <p:cNvSpPr txBox="1"/>
              <p:nvPr/>
            </p:nvSpPr>
            <p:spPr>
              <a:xfrm>
                <a:off x="4505991" y="1868944"/>
                <a:ext cx="26967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middle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left neighbor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(if there is such neighbor),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recurse into left part.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CBD3211-773B-4233-9222-E9613576E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991" y="1868944"/>
                <a:ext cx="2696764" cy="923330"/>
              </a:xfrm>
              <a:prstGeom prst="rect">
                <a:avLst/>
              </a:prstGeom>
              <a:blipFill>
                <a:blip r:embed="rId2"/>
                <a:stretch>
                  <a:fillRect l="-1806" t="-3974" r="-903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E5AFFAD-9184-4C84-A77E-1DBD7C390D03}"/>
              </a:ext>
            </a:extLst>
          </p:cNvPr>
          <p:cNvSpPr/>
          <p:nvPr/>
        </p:nvSpPr>
        <p:spPr>
          <a:xfrm>
            <a:off x="910136" y="3274121"/>
            <a:ext cx="6709863" cy="51431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2E2BE4A-92C0-4619-852B-B4B2C4938A3F}"/>
                  </a:ext>
                </a:extLst>
              </p:cNvPr>
              <p:cNvSpPr txBox="1"/>
              <p:nvPr/>
            </p:nvSpPr>
            <p:spPr>
              <a:xfrm>
                <a:off x="4462902" y="3719292"/>
                <a:ext cx="30387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middle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right neighbor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(if there is such neighbor),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recurse into right part.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2E2BE4A-92C0-4619-852B-B4B2C4938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02" y="3719292"/>
                <a:ext cx="3038776" cy="923330"/>
              </a:xfrm>
              <a:prstGeom prst="rect">
                <a:avLst/>
              </a:prstGeom>
              <a:blipFill>
                <a:blip r:embed="rId3"/>
                <a:stretch>
                  <a:fillRect l="-160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8E8D44C-F63C-4007-A5E3-5A78FEB7EBC7}"/>
              </a:ext>
            </a:extLst>
          </p:cNvPr>
          <p:cNvSpPr/>
          <p:nvPr/>
        </p:nvSpPr>
        <p:spPr>
          <a:xfrm>
            <a:off x="910137" y="3789708"/>
            <a:ext cx="2634052" cy="51431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03B529-B822-4035-B8FF-63D2E3486B8A}"/>
              </a:ext>
            </a:extLst>
          </p:cNvPr>
          <p:cNvSpPr txBox="1"/>
          <p:nvPr/>
        </p:nvSpPr>
        <p:spPr>
          <a:xfrm>
            <a:off x="3544189" y="3775605"/>
            <a:ext cx="171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find a peak!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0C0A70-71E2-4A24-B859-92F6C112502B}"/>
              </a:ext>
            </a:extLst>
          </p:cNvPr>
          <p:cNvSpPr txBox="1"/>
          <p:nvPr/>
        </p:nvSpPr>
        <p:spPr>
          <a:xfrm>
            <a:off x="628650" y="4361529"/>
            <a:ext cx="3301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this algorithm is correct?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A44732-E867-4383-96CD-A5E2C65132F9}"/>
              </a:ext>
            </a:extLst>
          </p:cNvPr>
          <p:cNvSpPr txBox="1"/>
          <p:nvPr/>
        </p:nvSpPr>
        <p:spPr>
          <a:xfrm>
            <a:off x="3930388" y="4361529"/>
            <a:ext cx="320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 always terminates. (</a:t>
            </a:r>
            <a:r>
              <a:rPr lang="en-US" sz="2000" b="1" dirty="0">
                <a:solidFill>
                  <a:srgbClr val="C00000"/>
                </a:solidFill>
              </a:rPr>
              <a:t>WHY?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563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6" grpId="0"/>
      <p:bldP spid="26" grpId="1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A7025-6358-4F59-AE2A-C8D4D31B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67F006-424C-41BE-B29F-78109201793E}"/>
              </a:ext>
            </a:extLst>
          </p:cNvPr>
          <p:cNvSpPr/>
          <p:nvPr/>
        </p:nvSpPr>
        <p:spPr>
          <a:xfrm>
            <a:off x="628650" y="1690689"/>
            <a:ext cx="6468342" cy="2608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PeakFinding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left=1, right=n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(left&lt;=right)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middle =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(middle&gt;1 and A[middle-1]&gt;A[middle])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right = middle-1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(middle&lt;n and A[middle+1]&gt;A[middle])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left = middle+1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A[middle]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42658B1-B880-4C3E-8DC4-A4E57EA6DE78}"/>
              </a:ext>
            </a:extLst>
          </p:cNvPr>
          <p:cNvSpPr/>
          <p:nvPr/>
        </p:nvSpPr>
        <p:spPr>
          <a:xfrm>
            <a:off x="1513732" y="2272729"/>
            <a:ext cx="1832141" cy="261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388B46-3D43-41F8-B20F-5EEED36F734A}"/>
              </a:ext>
            </a:extLst>
          </p:cNvPr>
          <p:cNvSpPr txBox="1"/>
          <p:nvPr/>
        </p:nvSpPr>
        <p:spPr>
          <a:xfrm>
            <a:off x="2971804" y="1931516"/>
            <a:ext cx="269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Current array is not empty.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D8C12FF-8268-43C9-81A7-DA83474B6431}"/>
              </a:ext>
            </a:extLst>
          </p:cNvPr>
          <p:cNvSpPr/>
          <p:nvPr/>
        </p:nvSpPr>
        <p:spPr>
          <a:xfrm>
            <a:off x="910137" y="2534320"/>
            <a:ext cx="3271278" cy="261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A95A242-C775-4E4E-813C-884BBF6F9D6E}"/>
              </a:ext>
            </a:extLst>
          </p:cNvPr>
          <p:cNvSpPr txBox="1"/>
          <p:nvPr/>
        </p:nvSpPr>
        <p:spPr>
          <a:xfrm>
            <a:off x="3544189" y="2204560"/>
            <a:ext cx="248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Get the middle element.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2EF3CA5-F872-4913-A18D-9461254C392E}"/>
              </a:ext>
            </a:extLst>
          </p:cNvPr>
          <p:cNvSpPr/>
          <p:nvPr/>
        </p:nvSpPr>
        <p:spPr>
          <a:xfrm>
            <a:off x="910137" y="2767792"/>
            <a:ext cx="5407536" cy="51431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CBD3211-773B-4233-9222-E9613576E178}"/>
                  </a:ext>
                </a:extLst>
              </p:cNvPr>
              <p:cNvSpPr txBox="1"/>
              <p:nvPr/>
            </p:nvSpPr>
            <p:spPr>
              <a:xfrm>
                <a:off x="4505991" y="1868944"/>
                <a:ext cx="26967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middle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left neighbor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(if there is such neighbor),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recurse into left part.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CBD3211-773B-4233-9222-E9613576E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991" y="1868944"/>
                <a:ext cx="2696764" cy="923330"/>
              </a:xfrm>
              <a:prstGeom prst="rect">
                <a:avLst/>
              </a:prstGeom>
              <a:blipFill>
                <a:blip r:embed="rId2"/>
                <a:stretch>
                  <a:fillRect l="-1806" t="-3974" r="-903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E5AFFAD-9184-4C84-A77E-1DBD7C390D03}"/>
              </a:ext>
            </a:extLst>
          </p:cNvPr>
          <p:cNvSpPr/>
          <p:nvPr/>
        </p:nvSpPr>
        <p:spPr>
          <a:xfrm>
            <a:off x="910137" y="3274121"/>
            <a:ext cx="6093336" cy="51431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2E2BE4A-92C0-4619-852B-B4B2C4938A3F}"/>
                  </a:ext>
                </a:extLst>
              </p:cNvPr>
              <p:cNvSpPr txBox="1"/>
              <p:nvPr/>
            </p:nvSpPr>
            <p:spPr>
              <a:xfrm>
                <a:off x="4462902" y="3719292"/>
                <a:ext cx="30387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middle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right neighbor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(if there is such neighbor),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recurse into right part.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2E2BE4A-92C0-4619-852B-B4B2C4938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902" y="3719292"/>
                <a:ext cx="3038776" cy="923330"/>
              </a:xfrm>
              <a:prstGeom prst="rect">
                <a:avLst/>
              </a:prstGeom>
              <a:blipFill>
                <a:blip r:embed="rId3"/>
                <a:stretch>
                  <a:fillRect l="-160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8E8D44C-F63C-4007-A5E3-5A78FEB7EBC7}"/>
              </a:ext>
            </a:extLst>
          </p:cNvPr>
          <p:cNvSpPr/>
          <p:nvPr/>
        </p:nvSpPr>
        <p:spPr>
          <a:xfrm>
            <a:off x="910137" y="3789708"/>
            <a:ext cx="2634052" cy="51431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03B529-B822-4035-B8FF-63D2E3486B8A}"/>
              </a:ext>
            </a:extLst>
          </p:cNvPr>
          <p:cNvSpPr txBox="1"/>
          <p:nvPr/>
        </p:nvSpPr>
        <p:spPr>
          <a:xfrm>
            <a:off x="3544189" y="3775605"/>
            <a:ext cx="171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find a peak!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0C0A70-71E2-4A24-B859-92F6C112502B}"/>
              </a:ext>
            </a:extLst>
          </p:cNvPr>
          <p:cNvSpPr txBox="1"/>
          <p:nvPr/>
        </p:nvSpPr>
        <p:spPr>
          <a:xfrm>
            <a:off x="628650" y="4361529"/>
            <a:ext cx="3301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this algorithm is correct?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A44732-E867-4383-96CD-A5E2C65132F9}"/>
              </a:ext>
            </a:extLst>
          </p:cNvPr>
          <p:cNvSpPr txBox="1"/>
          <p:nvPr/>
        </p:nvSpPr>
        <p:spPr>
          <a:xfrm>
            <a:off x="3930388" y="4361529"/>
            <a:ext cx="320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 always terminates. (</a:t>
            </a:r>
            <a:r>
              <a:rPr lang="en-US" sz="2000" b="1" dirty="0">
                <a:solidFill>
                  <a:srgbClr val="C00000"/>
                </a:solidFill>
              </a:rPr>
              <a:t>WHY?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09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6" grpId="0"/>
      <p:bldP spid="26" grpId="1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37926-1B18-4722-9871-BA55E9C3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Divide-and-Conquer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6AB08-4448-43DC-865B-37B82421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b="1" dirty="0"/>
              <a:t>Divide</a:t>
            </a:r>
            <a:r>
              <a:rPr lang="en-US" sz="2400" dirty="0"/>
              <a:t> the problem into a set of subproblems.</a:t>
            </a:r>
          </a:p>
          <a:p>
            <a:r>
              <a:rPr lang="en-GB" sz="2400" b="1" dirty="0"/>
              <a:t>Conquer</a:t>
            </a:r>
            <a:r>
              <a:rPr lang="en-GB" sz="2400" dirty="0"/>
              <a:t> the subproblems by solving them recursively.</a:t>
            </a:r>
          </a:p>
          <a:p>
            <a:pPr lvl="1"/>
            <a:r>
              <a:rPr lang="en-GB" sz="2000" dirty="0"/>
              <a:t>Or, use brute-force if a subproblem is small enough.</a:t>
            </a:r>
          </a:p>
          <a:p>
            <a:r>
              <a:rPr lang="en-GB" sz="2400" b="1" dirty="0"/>
              <a:t>Combine</a:t>
            </a:r>
            <a:r>
              <a:rPr lang="en-GB" sz="2400" dirty="0"/>
              <a:t> the solutions for the subproblems to obtain the solution for the original problem.</a:t>
            </a:r>
          </a:p>
          <a:p>
            <a:endParaRPr lang="en-GB" sz="2400" dirty="0"/>
          </a:p>
          <a:p>
            <a:r>
              <a:rPr lang="en-GB" sz="2400" dirty="0"/>
              <a:t>But, we might 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GB" sz="2400" dirty="0"/>
              <a:t> need to consider 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</a:rPr>
              <a:t>all</a:t>
            </a:r>
            <a:r>
              <a:rPr lang="en-GB" sz="2400" dirty="0"/>
              <a:t> subproblems.</a:t>
            </a:r>
            <a:br>
              <a:rPr lang="en-GB" sz="2400" dirty="0"/>
            </a:br>
            <a:r>
              <a:rPr lang="en-GB" sz="2400" dirty="0"/>
              <a:t>In fact, sometimes 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</a:rPr>
              <a:t>only</a:t>
            </a:r>
            <a:r>
              <a:rPr lang="en-GB" sz="2400" dirty="0"/>
              <a:t> need to consider </a:t>
            </a:r>
            <a:r>
              <a:rPr lang="en-GB" sz="2400" b="1" i="1" dirty="0">
                <a:solidFill>
                  <a:schemeClr val="accent1">
                    <a:lumMod val="75000"/>
                  </a:schemeClr>
                </a:solidFill>
              </a:rPr>
              <a:t>one</a:t>
            </a:r>
            <a:r>
              <a:rPr lang="en-GB" sz="2400" dirty="0"/>
              <a:t> subproblem.</a:t>
            </a:r>
          </a:p>
          <a:p>
            <a:r>
              <a:rPr lang="en-US" sz="2400" dirty="0"/>
              <a:t>The “combine” step will also be easier, or simply trivial…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76B908-CA2D-46B7-85BE-C4856B35CEE4}"/>
              </a:ext>
            </a:extLst>
          </p:cNvPr>
          <p:cNvSpPr txBox="1"/>
          <p:nvPr/>
        </p:nvSpPr>
        <p:spPr>
          <a:xfrm>
            <a:off x="628650" y="103909"/>
            <a:ext cx="1719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Reduce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BD13C1D-C340-4636-99DE-57AAB276B6E0}"/>
              </a:ext>
            </a:extLst>
          </p:cNvPr>
          <p:cNvCxnSpPr>
            <a:cxnSpLocks/>
          </p:cNvCxnSpPr>
          <p:nvPr/>
        </p:nvCxnSpPr>
        <p:spPr>
          <a:xfrm>
            <a:off x="737755" y="811795"/>
            <a:ext cx="1226127" cy="4164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6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A7025-6358-4F59-AE2A-C8D4D31B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67F006-424C-41BE-B29F-78109201793E}"/>
              </a:ext>
            </a:extLst>
          </p:cNvPr>
          <p:cNvSpPr/>
          <p:nvPr/>
        </p:nvSpPr>
        <p:spPr>
          <a:xfrm>
            <a:off x="628648" y="1690689"/>
            <a:ext cx="7128000" cy="2608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PeakFinding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left=1, right=n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(left&lt;=right)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middle =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left+right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(middle&gt;left and A[middle-1]&gt;A[middle])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right = middle-1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(middle&lt;right and A[middle+1]&gt;A[middle])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left = middle+1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A[middle]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0C0A70-71E2-4A24-B859-92F6C112502B}"/>
              </a:ext>
            </a:extLst>
          </p:cNvPr>
          <p:cNvSpPr txBox="1"/>
          <p:nvPr/>
        </p:nvSpPr>
        <p:spPr>
          <a:xfrm>
            <a:off x="628650" y="4361529"/>
            <a:ext cx="3301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this algorithm is correct?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A44732-E867-4383-96CD-A5E2C65132F9}"/>
              </a:ext>
            </a:extLst>
          </p:cNvPr>
          <p:cNvSpPr txBox="1"/>
          <p:nvPr/>
        </p:nvSpPr>
        <p:spPr>
          <a:xfrm>
            <a:off x="3930388" y="4361529"/>
            <a:ext cx="4480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 always returns a right answer. (</a:t>
            </a:r>
            <a:r>
              <a:rPr lang="en-US" sz="2000" b="1" dirty="0">
                <a:solidFill>
                  <a:srgbClr val="C00000"/>
                </a:solidFill>
              </a:rPr>
              <a:t>WHY?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C219F6E-6F34-4F41-AB9F-23D9143C6ACD}"/>
                  </a:ext>
                </a:extLst>
              </p:cNvPr>
              <p:cNvSpPr txBox="1"/>
              <p:nvPr/>
            </p:nvSpPr>
            <p:spPr>
              <a:xfrm>
                <a:off x="628650" y="4824211"/>
                <a:ext cx="835004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 indent="-216000">
                  <a:buFont typeface="Arial" panose="020B0604020202020204" pitchFamily="34" charset="0"/>
                  <a:buChar char="•"/>
                </a:pPr>
                <a:r>
                  <a:rPr lang="en-US" dirty="0"/>
                  <a:t>Middle element is a peak; or a peak exists in the part containing the large neighbor.</a:t>
                </a:r>
              </a:p>
              <a:p>
                <a:pPr marL="0" lvl="1" indent="-216000">
                  <a:buFont typeface="Arial" panose="020B0604020202020204" pitchFamily="34" charset="0"/>
                  <a:buChar char="•"/>
                </a:pPr>
                <a:r>
                  <a:rPr lang="en-US" dirty="0"/>
                  <a:t>A peak in the part containing the large neighbor is also a peak in the original array.</a:t>
                </a:r>
              </a:p>
              <a:p>
                <a:pPr marL="0" lvl="1" indent="-216000">
                  <a:buFont typeface="Arial" panose="020B0604020202020204" pitchFamily="34" charset="0"/>
                  <a:buChar char="•"/>
                </a:pPr>
                <a:r>
                  <a:rPr lang="en-US" dirty="0"/>
                  <a:t>The algorithm eventually considers an array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peak. 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C219F6E-6F34-4F41-AB9F-23D9143C6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824211"/>
                <a:ext cx="8350043" cy="923330"/>
              </a:xfrm>
              <a:prstGeom prst="rect">
                <a:avLst/>
              </a:prstGeom>
              <a:blipFill>
                <a:blip r:embed="rId2"/>
                <a:stretch>
                  <a:fillRect l="-438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E0527337-80D7-4BAC-934B-FF447B4FEB1D}"/>
              </a:ext>
            </a:extLst>
          </p:cNvPr>
          <p:cNvSpPr txBox="1"/>
          <p:nvPr/>
        </p:nvSpPr>
        <p:spPr>
          <a:xfrm>
            <a:off x="628650" y="5810113"/>
            <a:ext cx="2968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Runtime of this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2685835-E629-489E-9A34-18B39B7FF2E8}"/>
                  </a:ext>
                </a:extLst>
              </p:cNvPr>
              <p:cNvSpPr txBox="1"/>
              <p:nvPr/>
            </p:nvSpPr>
            <p:spPr>
              <a:xfrm>
                <a:off x="3596861" y="5856279"/>
                <a:ext cx="9751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2685835-E629-489E-9A34-18B39B7FF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861" y="5856279"/>
                <a:ext cx="975139" cy="307777"/>
              </a:xfrm>
              <a:prstGeom prst="rect">
                <a:avLst/>
              </a:prstGeom>
              <a:blipFill>
                <a:blip r:embed="rId3"/>
                <a:stretch>
                  <a:fillRect l="-5625" t="-4000" r="-937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5FBC94B6-875D-430A-A81B-939522D98BE8}"/>
              </a:ext>
            </a:extLst>
          </p:cNvPr>
          <p:cNvSpPr txBox="1"/>
          <p:nvPr/>
        </p:nvSpPr>
        <p:spPr>
          <a:xfrm>
            <a:off x="4803671" y="5810112"/>
            <a:ext cx="2937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Finding local max is faster!</a:t>
            </a:r>
          </a:p>
        </p:txBody>
      </p:sp>
    </p:spTree>
    <p:extLst>
      <p:ext uri="{BB962C8B-B14F-4D97-AF65-F5344CB8AC3E}">
        <p14:creationId xmlns:p14="http://schemas.microsoft.com/office/powerpoint/2010/main" val="35351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472FB-5655-4FB6-B07D-11027510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finding, now in 2D!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A0B4416-F333-491F-958D-F1E5BBA5E333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70124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Input:</a:t>
                </a:r>
                <a:r>
                  <a:rPr lang="en-US" sz="2400" dirty="0"/>
                  <a:t> a 2D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elements.</a:t>
                </a:r>
              </a:p>
              <a:p>
                <a:r>
                  <a:rPr lang="en-US" sz="2400" b="1" dirty="0"/>
                  <a:t>Output:</a:t>
                </a:r>
                <a:r>
                  <a:rPr lang="en-US" sz="2400" dirty="0"/>
                  <a:t> a </a:t>
                </a:r>
                <a:r>
                  <a:rPr lang="en-US" sz="2400" i="1" dirty="0"/>
                  <a:t>local</a:t>
                </a:r>
                <a:r>
                  <a:rPr lang="en-US" sz="2400" dirty="0"/>
                  <a:t> maximum; i.e., a </a:t>
                </a:r>
                <a:r>
                  <a:rPr lang="en-US" sz="2400" i="1" dirty="0"/>
                  <a:t>peak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A0B4416-F333-491F-958D-F1E5BBA5E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701241" cy="830997"/>
              </a:xfrm>
              <a:prstGeom prst="rect">
                <a:avLst/>
              </a:prstGeom>
              <a:blipFill>
                <a:blip r:embed="rId2"/>
                <a:stretch>
                  <a:fillRect l="-1604" t="-5839" r="-96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E0F81EC-700B-44F7-8B79-5BF0BA75918D}"/>
                  </a:ext>
                </a:extLst>
              </p:cNvPr>
              <p:cNvSpPr txBox="1"/>
              <p:nvPr/>
            </p:nvSpPr>
            <p:spPr>
              <a:xfrm>
                <a:off x="628650" y="2607808"/>
                <a:ext cx="82098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An element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is a peak if it’s no smaller than its four adjacent elements.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E0F81EC-700B-44F7-8B79-5BF0BA75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07808"/>
                <a:ext cx="8209876" cy="400110"/>
              </a:xfrm>
              <a:prstGeom prst="rect">
                <a:avLst/>
              </a:prstGeom>
              <a:blipFill>
                <a:blip r:embed="rId3"/>
                <a:stretch>
                  <a:fillRect l="-74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1AA32E-D73D-4E62-BF4F-59A1D32553D6}"/>
                  </a:ext>
                </a:extLst>
              </p:cNvPr>
              <p:cNvSpPr txBox="1"/>
              <p:nvPr/>
            </p:nvSpPr>
            <p:spPr>
              <a:xfrm>
                <a:off x="628649" y="3028890"/>
                <a:ext cx="53447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Every non-empty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has at least one peak.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WHY?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D1AA32E-D73D-4E62-BF4F-59A1D3255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028890"/>
                <a:ext cx="5344796" cy="400110"/>
              </a:xfrm>
              <a:prstGeom prst="rect">
                <a:avLst/>
              </a:prstGeom>
              <a:blipFill>
                <a:blip r:embed="rId4"/>
                <a:stretch>
                  <a:fillRect l="-1140" t="-9091" r="-22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FC0386A2-6A08-48E4-AFC4-28EA0E5FF853}"/>
              </a:ext>
            </a:extLst>
          </p:cNvPr>
          <p:cNvGrpSpPr/>
          <p:nvPr/>
        </p:nvGrpSpPr>
        <p:grpSpPr>
          <a:xfrm>
            <a:off x="3293916" y="4104614"/>
            <a:ext cx="2130140" cy="1818410"/>
            <a:chOff x="3293916" y="3936204"/>
            <a:chExt cx="2130140" cy="18184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2A8663-7C11-4046-B36F-7CA2F0F7D9FC}"/>
                </a:ext>
              </a:extLst>
            </p:cNvPr>
            <p:cNvSpPr/>
            <p:nvPr/>
          </p:nvSpPr>
          <p:spPr>
            <a:xfrm>
              <a:off x="3293916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0C0D27C-65D4-4E5D-8DEC-8AEE76A52752}"/>
                </a:ext>
              </a:extLst>
            </p:cNvPr>
            <p:cNvSpPr/>
            <p:nvPr/>
          </p:nvSpPr>
          <p:spPr>
            <a:xfrm>
              <a:off x="3719944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FC2D91E-C992-4928-BD1E-5C7A9BBAF712}"/>
                </a:ext>
              </a:extLst>
            </p:cNvPr>
            <p:cNvSpPr/>
            <p:nvPr/>
          </p:nvSpPr>
          <p:spPr>
            <a:xfrm>
              <a:off x="4145972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BB7E15-806A-413B-8CDA-5A465D06242C}"/>
                </a:ext>
              </a:extLst>
            </p:cNvPr>
            <p:cNvSpPr/>
            <p:nvPr/>
          </p:nvSpPr>
          <p:spPr>
            <a:xfrm>
              <a:off x="4572000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B1D7390-BAA0-448B-BEB8-8575C4210D5B}"/>
                </a:ext>
              </a:extLst>
            </p:cNvPr>
            <p:cNvSpPr/>
            <p:nvPr/>
          </p:nvSpPr>
          <p:spPr>
            <a:xfrm>
              <a:off x="4998028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F479062-DB4B-4094-9CC3-79D50A4442BB}"/>
                </a:ext>
              </a:extLst>
            </p:cNvPr>
            <p:cNvSpPr/>
            <p:nvPr/>
          </p:nvSpPr>
          <p:spPr>
            <a:xfrm>
              <a:off x="3293916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B3CDBAA-21F8-422E-BCCD-67B4FDFFCC81}"/>
                </a:ext>
              </a:extLst>
            </p:cNvPr>
            <p:cNvSpPr/>
            <p:nvPr/>
          </p:nvSpPr>
          <p:spPr>
            <a:xfrm>
              <a:off x="3719944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286B4DB-B91E-41C0-8795-90D15EE81AA3}"/>
                </a:ext>
              </a:extLst>
            </p:cNvPr>
            <p:cNvSpPr/>
            <p:nvPr/>
          </p:nvSpPr>
          <p:spPr>
            <a:xfrm>
              <a:off x="4145972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69048CD-D14A-4887-8CF9-3615568CE203}"/>
                </a:ext>
              </a:extLst>
            </p:cNvPr>
            <p:cNvSpPr/>
            <p:nvPr/>
          </p:nvSpPr>
          <p:spPr>
            <a:xfrm>
              <a:off x="4572000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5CFBE01-FD16-482D-9B6F-17053C9E8184}"/>
                </a:ext>
              </a:extLst>
            </p:cNvPr>
            <p:cNvSpPr/>
            <p:nvPr/>
          </p:nvSpPr>
          <p:spPr>
            <a:xfrm>
              <a:off x="4998028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97EE869-F2C6-40C0-AF7E-3F5D00397B84}"/>
                </a:ext>
              </a:extLst>
            </p:cNvPr>
            <p:cNvSpPr/>
            <p:nvPr/>
          </p:nvSpPr>
          <p:spPr>
            <a:xfrm>
              <a:off x="3293916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17F1FAC-E365-4EC9-982B-AC40A3EA0505}"/>
                </a:ext>
              </a:extLst>
            </p:cNvPr>
            <p:cNvSpPr/>
            <p:nvPr/>
          </p:nvSpPr>
          <p:spPr>
            <a:xfrm>
              <a:off x="3719944" y="4663568"/>
              <a:ext cx="426028" cy="3636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5022D95-E8B8-4DD6-A9EC-BFFA9B228004}"/>
                </a:ext>
              </a:extLst>
            </p:cNvPr>
            <p:cNvSpPr/>
            <p:nvPr/>
          </p:nvSpPr>
          <p:spPr>
            <a:xfrm>
              <a:off x="4145972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23A7ED4-D0E7-4196-9AF1-FE4F89BB9351}"/>
                </a:ext>
              </a:extLst>
            </p:cNvPr>
            <p:cNvSpPr/>
            <p:nvPr/>
          </p:nvSpPr>
          <p:spPr>
            <a:xfrm>
              <a:off x="4572000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4BB39F8-1419-4BF3-9A85-2AC0C2347C91}"/>
                </a:ext>
              </a:extLst>
            </p:cNvPr>
            <p:cNvSpPr/>
            <p:nvPr/>
          </p:nvSpPr>
          <p:spPr>
            <a:xfrm>
              <a:off x="4998028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7D884C3-F9A0-49C9-A3B7-D7F4863563E1}"/>
                </a:ext>
              </a:extLst>
            </p:cNvPr>
            <p:cNvSpPr/>
            <p:nvPr/>
          </p:nvSpPr>
          <p:spPr>
            <a:xfrm>
              <a:off x="3293916" y="5027250"/>
              <a:ext cx="426028" cy="3636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BF6D522-5029-4FB7-9E24-2220F0CD0B6C}"/>
                </a:ext>
              </a:extLst>
            </p:cNvPr>
            <p:cNvSpPr/>
            <p:nvPr/>
          </p:nvSpPr>
          <p:spPr>
            <a:xfrm>
              <a:off x="3719944" y="5027250"/>
              <a:ext cx="426028" cy="363682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AB8A4-596C-48B9-A18B-351391A620F9}"/>
                </a:ext>
              </a:extLst>
            </p:cNvPr>
            <p:cNvSpPr/>
            <p:nvPr/>
          </p:nvSpPr>
          <p:spPr>
            <a:xfrm>
              <a:off x="4145972" y="5027250"/>
              <a:ext cx="426028" cy="3636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7EAC222-9CF0-42BE-B7AB-D53032169245}"/>
                </a:ext>
              </a:extLst>
            </p:cNvPr>
            <p:cNvSpPr/>
            <p:nvPr/>
          </p:nvSpPr>
          <p:spPr>
            <a:xfrm>
              <a:off x="4572000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3451FB6-86C3-4F68-8AF0-E912F19BA544}"/>
                </a:ext>
              </a:extLst>
            </p:cNvPr>
            <p:cNvSpPr/>
            <p:nvPr/>
          </p:nvSpPr>
          <p:spPr>
            <a:xfrm>
              <a:off x="4998028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D43C31E-06B4-4D56-AB7F-897CC476A0E1}"/>
                </a:ext>
              </a:extLst>
            </p:cNvPr>
            <p:cNvSpPr/>
            <p:nvPr/>
          </p:nvSpPr>
          <p:spPr>
            <a:xfrm>
              <a:off x="3293916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0CF42FD-75A2-4ED9-B558-F4505BCFE3DB}"/>
                </a:ext>
              </a:extLst>
            </p:cNvPr>
            <p:cNvSpPr/>
            <p:nvPr/>
          </p:nvSpPr>
          <p:spPr>
            <a:xfrm>
              <a:off x="3719944" y="5390932"/>
              <a:ext cx="426028" cy="36368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5DBAD13-3149-4631-BCEF-847801B0BCC0}"/>
                </a:ext>
              </a:extLst>
            </p:cNvPr>
            <p:cNvSpPr/>
            <p:nvPr/>
          </p:nvSpPr>
          <p:spPr>
            <a:xfrm>
              <a:off x="4145972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470B88B-F3EC-4F38-9484-7B02C1D72A6A}"/>
                </a:ext>
              </a:extLst>
            </p:cNvPr>
            <p:cNvSpPr/>
            <p:nvPr/>
          </p:nvSpPr>
          <p:spPr>
            <a:xfrm>
              <a:off x="4572000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B1B6793-AEA2-48C2-B345-A32111829694}"/>
                </a:ext>
              </a:extLst>
            </p:cNvPr>
            <p:cNvSpPr/>
            <p:nvPr/>
          </p:nvSpPr>
          <p:spPr>
            <a:xfrm>
              <a:off x="4998028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2C6481AC-2C9C-43A2-9131-F009E4364511}"/>
              </a:ext>
            </a:extLst>
          </p:cNvPr>
          <p:cNvSpPr txBox="1"/>
          <p:nvPr/>
        </p:nvSpPr>
        <p:spPr>
          <a:xfrm>
            <a:off x="628649" y="3371600"/>
            <a:ext cx="813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(Proof: Start from a node, follow an “increasing path”, eventually must reach a peak.)</a:t>
            </a:r>
          </a:p>
        </p:txBody>
      </p:sp>
    </p:spTree>
    <p:extLst>
      <p:ext uri="{BB962C8B-B14F-4D97-AF65-F5344CB8AC3E}">
        <p14:creationId xmlns:p14="http://schemas.microsoft.com/office/powerpoint/2010/main" val="245048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5429A-E596-40B9-A07C-6C02798B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F4DDD-9B3D-4FF7-B0B9-929EF02E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1322741"/>
          </a:xfrm>
        </p:spPr>
        <p:txBody>
          <a:bodyPr>
            <a:normAutofit/>
          </a:bodyPr>
          <a:lstStyle/>
          <a:p>
            <a:r>
              <a:rPr lang="en-US" sz="2200" dirty="0"/>
              <a:t>“Compress” each column into one element, resulting an 1D array.</a:t>
            </a:r>
          </a:p>
          <a:p>
            <a:pPr lvl="1"/>
            <a:r>
              <a:rPr lang="en-US" sz="2000" dirty="0"/>
              <a:t>Use max of each column to represent that column.</a:t>
            </a:r>
          </a:p>
          <a:p>
            <a:r>
              <a:rPr lang="en-US" sz="2200" dirty="0"/>
              <a:t>Run previous algorithm on the 1D array and return a peak.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1E962F5-48A5-4534-8187-796E376B6541}"/>
              </a:ext>
            </a:extLst>
          </p:cNvPr>
          <p:cNvGrpSpPr/>
          <p:nvPr/>
        </p:nvGrpSpPr>
        <p:grpSpPr>
          <a:xfrm>
            <a:off x="628650" y="3740793"/>
            <a:ext cx="2130140" cy="1818410"/>
            <a:chOff x="3293916" y="3936204"/>
            <a:chExt cx="2130140" cy="181841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B135BB-F08E-4F03-807F-9793F24965EB}"/>
                </a:ext>
              </a:extLst>
            </p:cNvPr>
            <p:cNvSpPr/>
            <p:nvPr/>
          </p:nvSpPr>
          <p:spPr>
            <a:xfrm>
              <a:off x="3293916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C9A628-423E-4650-B9BF-D1A17405523D}"/>
                </a:ext>
              </a:extLst>
            </p:cNvPr>
            <p:cNvSpPr/>
            <p:nvPr/>
          </p:nvSpPr>
          <p:spPr>
            <a:xfrm>
              <a:off x="3719944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A1D0C2E-609B-4D57-8662-983B5D7E5EC5}"/>
                </a:ext>
              </a:extLst>
            </p:cNvPr>
            <p:cNvSpPr/>
            <p:nvPr/>
          </p:nvSpPr>
          <p:spPr>
            <a:xfrm>
              <a:off x="4145972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9742752-C6CC-4E86-A479-0A211A4AF01C}"/>
                </a:ext>
              </a:extLst>
            </p:cNvPr>
            <p:cNvSpPr/>
            <p:nvPr/>
          </p:nvSpPr>
          <p:spPr>
            <a:xfrm>
              <a:off x="4572000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D0D7183-9FAF-47CE-9036-7345DC5F683C}"/>
                </a:ext>
              </a:extLst>
            </p:cNvPr>
            <p:cNvSpPr/>
            <p:nvPr/>
          </p:nvSpPr>
          <p:spPr>
            <a:xfrm>
              <a:off x="4998028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1F89AE5-D94A-4C07-9AD8-2CFC786965FE}"/>
                </a:ext>
              </a:extLst>
            </p:cNvPr>
            <p:cNvSpPr/>
            <p:nvPr/>
          </p:nvSpPr>
          <p:spPr>
            <a:xfrm>
              <a:off x="3293916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A37AC08-F504-4581-A63A-A0A60E9DEA0F}"/>
                </a:ext>
              </a:extLst>
            </p:cNvPr>
            <p:cNvSpPr/>
            <p:nvPr/>
          </p:nvSpPr>
          <p:spPr>
            <a:xfrm>
              <a:off x="3719944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88664DC-DBC9-4383-823A-6C0609153991}"/>
                </a:ext>
              </a:extLst>
            </p:cNvPr>
            <p:cNvSpPr/>
            <p:nvPr/>
          </p:nvSpPr>
          <p:spPr>
            <a:xfrm>
              <a:off x="4145972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104D084-BB9D-4A4A-8436-2CF51FB01F14}"/>
                </a:ext>
              </a:extLst>
            </p:cNvPr>
            <p:cNvSpPr/>
            <p:nvPr/>
          </p:nvSpPr>
          <p:spPr>
            <a:xfrm>
              <a:off x="4572000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4641080-73E8-42A6-B337-6918008FD8F7}"/>
                </a:ext>
              </a:extLst>
            </p:cNvPr>
            <p:cNvSpPr/>
            <p:nvPr/>
          </p:nvSpPr>
          <p:spPr>
            <a:xfrm>
              <a:off x="4998028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EEA2368-0D55-47DC-B717-181E8459ACA9}"/>
                </a:ext>
              </a:extLst>
            </p:cNvPr>
            <p:cNvSpPr/>
            <p:nvPr/>
          </p:nvSpPr>
          <p:spPr>
            <a:xfrm>
              <a:off x="3293916" y="4663568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43DD90-47F9-43C3-847E-260D361DE176}"/>
                </a:ext>
              </a:extLst>
            </p:cNvPr>
            <p:cNvSpPr/>
            <p:nvPr/>
          </p:nvSpPr>
          <p:spPr>
            <a:xfrm>
              <a:off x="3719944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6329C92-196B-4BC7-B780-C55A00ABD52B}"/>
                </a:ext>
              </a:extLst>
            </p:cNvPr>
            <p:cNvSpPr/>
            <p:nvPr/>
          </p:nvSpPr>
          <p:spPr>
            <a:xfrm>
              <a:off x="4145972" y="4663568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1008B8F-EADF-40C0-A26D-32D7344EE30C}"/>
                </a:ext>
              </a:extLst>
            </p:cNvPr>
            <p:cNvSpPr/>
            <p:nvPr/>
          </p:nvSpPr>
          <p:spPr>
            <a:xfrm>
              <a:off x="4572000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8CF2DE7-539F-4F4A-91F1-F6A4EA2138EF}"/>
                </a:ext>
              </a:extLst>
            </p:cNvPr>
            <p:cNvSpPr/>
            <p:nvPr/>
          </p:nvSpPr>
          <p:spPr>
            <a:xfrm>
              <a:off x="4998028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2914371-FB47-4799-A664-2E6F960ED336}"/>
                </a:ext>
              </a:extLst>
            </p:cNvPr>
            <p:cNvSpPr/>
            <p:nvPr/>
          </p:nvSpPr>
          <p:spPr>
            <a:xfrm>
              <a:off x="3293916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F8C2AC3-A90D-4C68-B24D-EB9E04E2F25A}"/>
                </a:ext>
              </a:extLst>
            </p:cNvPr>
            <p:cNvSpPr/>
            <p:nvPr/>
          </p:nvSpPr>
          <p:spPr>
            <a:xfrm>
              <a:off x="3719944" y="5027250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69290A4-DE5B-4D27-94A4-6F3DF25B8DF4}"/>
                </a:ext>
              </a:extLst>
            </p:cNvPr>
            <p:cNvSpPr/>
            <p:nvPr/>
          </p:nvSpPr>
          <p:spPr>
            <a:xfrm>
              <a:off x="4145972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334D55-2F3E-4AB8-AED9-CC5BDB3BC963}"/>
                </a:ext>
              </a:extLst>
            </p:cNvPr>
            <p:cNvSpPr/>
            <p:nvPr/>
          </p:nvSpPr>
          <p:spPr>
            <a:xfrm>
              <a:off x="4572000" y="5027250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E4E81F-1387-49C5-8254-4A7CB7536380}"/>
                </a:ext>
              </a:extLst>
            </p:cNvPr>
            <p:cNvSpPr/>
            <p:nvPr/>
          </p:nvSpPr>
          <p:spPr>
            <a:xfrm>
              <a:off x="4998028" y="5027250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451AF1C-0455-43B7-B848-C7204991AD85}"/>
                </a:ext>
              </a:extLst>
            </p:cNvPr>
            <p:cNvSpPr/>
            <p:nvPr/>
          </p:nvSpPr>
          <p:spPr>
            <a:xfrm>
              <a:off x="3293916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D13F1E9-004D-4198-B4C9-C16883EEB195}"/>
                </a:ext>
              </a:extLst>
            </p:cNvPr>
            <p:cNvSpPr/>
            <p:nvPr/>
          </p:nvSpPr>
          <p:spPr>
            <a:xfrm>
              <a:off x="3719944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FEC4E07-9B09-424E-86FF-9B2D5F665175}"/>
                </a:ext>
              </a:extLst>
            </p:cNvPr>
            <p:cNvSpPr/>
            <p:nvPr/>
          </p:nvSpPr>
          <p:spPr>
            <a:xfrm>
              <a:off x="4145972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E95A4D8-9813-436E-8AFF-0992AFF84A8C}"/>
                </a:ext>
              </a:extLst>
            </p:cNvPr>
            <p:cNvSpPr/>
            <p:nvPr/>
          </p:nvSpPr>
          <p:spPr>
            <a:xfrm>
              <a:off x="4572000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F0B84EF-AC91-4472-AED1-65EAF83B38B2}"/>
                </a:ext>
              </a:extLst>
            </p:cNvPr>
            <p:cNvSpPr/>
            <p:nvPr/>
          </p:nvSpPr>
          <p:spPr>
            <a:xfrm>
              <a:off x="4998028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8E5F089-7AF4-48C9-92B3-09BE44B69EF8}"/>
              </a:ext>
            </a:extLst>
          </p:cNvPr>
          <p:cNvGrpSpPr/>
          <p:nvPr/>
        </p:nvGrpSpPr>
        <p:grpSpPr>
          <a:xfrm>
            <a:off x="613067" y="5790897"/>
            <a:ext cx="2130140" cy="363682"/>
            <a:chOff x="613067" y="5790897"/>
            <a:chExt cx="2130140" cy="3636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0A8651C-E993-4451-A6D3-E0ADB15E255A}"/>
                </a:ext>
              </a:extLst>
            </p:cNvPr>
            <p:cNvSpPr/>
            <p:nvPr/>
          </p:nvSpPr>
          <p:spPr>
            <a:xfrm>
              <a:off x="613067" y="5790897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9ABFF41-F19D-44D6-81DC-16B9F897FF10}"/>
                </a:ext>
              </a:extLst>
            </p:cNvPr>
            <p:cNvSpPr/>
            <p:nvPr/>
          </p:nvSpPr>
          <p:spPr>
            <a:xfrm>
              <a:off x="1039095" y="5790897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934CD85-3B9F-4C69-AA58-60BA42C8A745}"/>
                </a:ext>
              </a:extLst>
            </p:cNvPr>
            <p:cNvSpPr/>
            <p:nvPr/>
          </p:nvSpPr>
          <p:spPr>
            <a:xfrm>
              <a:off x="1465123" y="5790897"/>
              <a:ext cx="426028" cy="363682"/>
            </a:xfrm>
            <a:prstGeom prst="rect">
              <a:avLst/>
            </a:prstGeom>
            <a:solidFill>
              <a:srgbClr val="FF33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60A982F-2D41-4520-809E-95B751FCFADA}"/>
                </a:ext>
              </a:extLst>
            </p:cNvPr>
            <p:cNvSpPr/>
            <p:nvPr/>
          </p:nvSpPr>
          <p:spPr>
            <a:xfrm>
              <a:off x="1891151" y="5790897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2C9D407-2BD0-4DB7-933A-1AE1579FDC0A}"/>
                </a:ext>
              </a:extLst>
            </p:cNvPr>
            <p:cNvSpPr/>
            <p:nvPr/>
          </p:nvSpPr>
          <p:spPr>
            <a:xfrm>
              <a:off x="2317179" y="5790897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9D21AE5-9477-4ABD-B440-E8FB826A5118}"/>
              </a:ext>
            </a:extLst>
          </p:cNvPr>
          <p:cNvGrpSpPr/>
          <p:nvPr/>
        </p:nvGrpSpPr>
        <p:grpSpPr>
          <a:xfrm>
            <a:off x="3506930" y="3740793"/>
            <a:ext cx="2130140" cy="1818410"/>
            <a:chOff x="3293916" y="3936204"/>
            <a:chExt cx="2130140" cy="181841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6A8B61C-7BB9-44F1-A661-CB76FFA14275}"/>
                </a:ext>
              </a:extLst>
            </p:cNvPr>
            <p:cNvSpPr/>
            <p:nvPr/>
          </p:nvSpPr>
          <p:spPr>
            <a:xfrm>
              <a:off x="3293916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8C5E2FC-A877-4D6B-8CEC-8964B2B2A2C7}"/>
                </a:ext>
              </a:extLst>
            </p:cNvPr>
            <p:cNvSpPr/>
            <p:nvPr/>
          </p:nvSpPr>
          <p:spPr>
            <a:xfrm>
              <a:off x="3719944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7116792-3E23-414E-8295-21F6E30E358A}"/>
                </a:ext>
              </a:extLst>
            </p:cNvPr>
            <p:cNvSpPr/>
            <p:nvPr/>
          </p:nvSpPr>
          <p:spPr>
            <a:xfrm>
              <a:off x="4145972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6E9DEDB-772A-4D33-83A2-162F9160B202}"/>
                </a:ext>
              </a:extLst>
            </p:cNvPr>
            <p:cNvSpPr/>
            <p:nvPr/>
          </p:nvSpPr>
          <p:spPr>
            <a:xfrm>
              <a:off x="4572000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065B78E-9685-47BD-83EC-19C20825C121}"/>
                </a:ext>
              </a:extLst>
            </p:cNvPr>
            <p:cNvSpPr/>
            <p:nvPr/>
          </p:nvSpPr>
          <p:spPr>
            <a:xfrm>
              <a:off x="4998028" y="3936204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8F88544-304E-41E4-AB5C-1D29372F1FC3}"/>
                </a:ext>
              </a:extLst>
            </p:cNvPr>
            <p:cNvSpPr/>
            <p:nvPr/>
          </p:nvSpPr>
          <p:spPr>
            <a:xfrm>
              <a:off x="3293916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5FF1E16-BBD7-4463-A6CE-DB53AD5E74B8}"/>
                </a:ext>
              </a:extLst>
            </p:cNvPr>
            <p:cNvSpPr/>
            <p:nvPr/>
          </p:nvSpPr>
          <p:spPr>
            <a:xfrm>
              <a:off x="3719944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76901AA-166C-40E7-8B27-7719703DDEB4}"/>
                </a:ext>
              </a:extLst>
            </p:cNvPr>
            <p:cNvSpPr/>
            <p:nvPr/>
          </p:nvSpPr>
          <p:spPr>
            <a:xfrm>
              <a:off x="4145972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C619E5E-5605-4500-9377-D3C55D7BCB4F}"/>
                </a:ext>
              </a:extLst>
            </p:cNvPr>
            <p:cNvSpPr/>
            <p:nvPr/>
          </p:nvSpPr>
          <p:spPr>
            <a:xfrm>
              <a:off x="4572000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3170B00-7AF3-4916-ABE2-84A80DC63F18}"/>
                </a:ext>
              </a:extLst>
            </p:cNvPr>
            <p:cNvSpPr/>
            <p:nvPr/>
          </p:nvSpPr>
          <p:spPr>
            <a:xfrm>
              <a:off x="4998028" y="4299886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699A831-A8BE-4645-9C7D-744AB0BE4115}"/>
                </a:ext>
              </a:extLst>
            </p:cNvPr>
            <p:cNvSpPr/>
            <p:nvPr/>
          </p:nvSpPr>
          <p:spPr>
            <a:xfrm>
              <a:off x="3293916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CF76938-832C-4D7C-A641-497C96F2A098}"/>
                </a:ext>
              </a:extLst>
            </p:cNvPr>
            <p:cNvSpPr/>
            <p:nvPr/>
          </p:nvSpPr>
          <p:spPr>
            <a:xfrm>
              <a:off x="3719944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B46AD9-094F-4F83-808E-2B76E22868BF}"/>
                </a:ext>
              </a:extLst>
            </p:cNvPr>
            <p:cNvSpPr/>
            <p:nvPr/>
          </p:nvSpPr>
          <p:spPr>
            <a:xfrm>
              <a:off x="4145972" y="4663568"/>
              <a:ext cx="426028" cy="363682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00977A8-413B-4170-9BEC-3D9DF167DE94}"/>
                </a:ext>
              </a:extLst>
            </p:cNvPr>
            <p:cNvSpPr/>
            <p:nvPr/>
          </p:nvSpPr>
          <p:spPr>
            <a:xfrm>
              <a:off x="4572000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10CF8A8-2697-4480-9316-40D382F360BD}"/>
                </a:ext>
              </a:extLst>
            </p:cNvPr>
            <p:cNvSpPr/>
            <p:nvPr/>
          </p:nvSpPr>
          <p:spPr>
            <a:xfrm>
              <a:off x="4998028" y="4663568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816E7F8-71E5-49BE-82E0-B81177030B1A}"/>
                </a:ext>
              </a:extLst>
            </p:cNvPr>
            <p:cNvSpPr/>
            <p:nvPr/>
          </p:nvSpPr>
          <p:spPr>
            <a:xfrm>
              <a:off x="3293916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CB0AB2A-A21D-4AEA-8DC3-AC42149A7713}"/>
                </a:ext>
              </a:extLst>
            </p:cNvPr>
            <p:cNvSpPr/>
            <p:nvPr/>
          </p:nvSpPr>
          <p:spPr>
            <a:xfrm>
              <a:off x="3719944" y="5027250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1D9BC98-6805-4AFE-B7F9-3B5EED2758FD}"/>
                </a:ext>
              </a:extLst>
            </p:cNvPr>
            <p:cNvSpPr/>
            <p:nvPr/>
          </p:nvSpPr>
          <p:spPr>
            <a:xfrm>
              <a:off x="4145972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9B677E0-902A-425C-8987-8487E2F21CBE}"/>
                </a:ext>
              </a:extLst>
            </p:cNvPr>
            <p:cNvSpPr/>
            <p:nvPr/>
          </p:nvSpPr>
          <p:spPr>
            <a:xfrm>
              <a:off x="4572000" y="5027250"/>
              <a:ext cx="426028" cy="36368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</a:t>
              </a:r>
              <a:r>
                <a:rPr lang="en-US" baseline="-25000" dirty="0" err="1">
                  <a:solidFill>
                    <a:schemeClr val="tx1"/>
                  </a:solidFill>
                </a:rPr>
                <a:t>j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8CD4792-6055-4A70-B274-85A098B884BB}"/>
                </a:ext>
              </a:extLst>
            </p:cNvPr>
            <p:cNvSpPr/>
            <p:nvPr/>
          </p:nvSpPr>
          <p:spPr>
            <a:xfrm>
              <a:off x="4998028" y="502725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71F4EF1-571D-457A-89CB-1F754928FF9A}"/>
                </a:ext>
              </a:extLst>
            </p:cNvPr>
            <p:cNvSpPr/>
            <p:nvPr/>
          </p:nvSpPr>
          <p:spPr>
            <a:xfrm>
              <a:off x="3293916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BF9D4CE-F0CC-41E5-8919-79D0023390AE}"/>
                </a:ext>
              </a:extLst>
            </p:cNvPr>
            <p:cNvSpPr/>
            <p:nvPr/>
          </p:nvSpPr>
          <p:spPr>
            <a:xfrm>
              <a:off x="3719944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437BAAF-C5BD-4AF5-A52B-24A5A6E9FDCF}"/>
                </a:ext>
              </a:extLst>
            </p:cNvPr>
            <p:cNvSpPr/>
            <p:nvPr/>
          </p:nvSpPr>
          <p:spPr>
            <a:xfrm>
              <a:off x="4145972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171771D-9E9E-4C93-BB72-7AD0D0CE0B97}"/>
                </a:ext>
              </a:extLst>
            </p:cNvPr>
            <p:cNvSpPr/>
            <p:nvPr/>
          </p:nvSpPr>
          <p:spPr>
            <a:xfrm>
              <a:off x="4572000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EE63783-431E-4C2D-9DD5-4FF650DB751E}"/>
                </a:ext>
              </a:extLst>
            </p:cNvPr>
            <p:cNvSpPr/>
            <p:nvPr/>
          </p:nvSpPr>
          <p:spPr>
            <a:xfrm>
              <a:off x="4998028" y="5390932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6BB247A5-1005-44A0-BEB2-75DE9F9128C5}"/>
              </a:ext>
            </a:extLst>
          </p:cNvPr>
          <p:cNvSpPr txBox="1"/>
          <p:nvPr/>
        </p:nvSpPr>
        <p:spPr>
          <a:xfrm>
            <a:off x="3506930" y="3177056"/>
            <a:ext cx="1657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it works?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C2A9CC7-AD4E-4CD3-92BA-18350F55EC79}"/>
                  </a:ext>
                </a:extLst>
              </p:cNvPr>
              <p:cNvSpPr txBox="1"/>
              <p:nvPr/>
            </p:nvSpPr>
            <p:spPr>
              <a:xfrm>
                <a:off x="3506930" y="5664961"/>
                <a:ext cx="15538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C2A9CC7-AD4E-4CD3-92BA-18350F55E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30" y="5664961"/>
                <a:ext cx="1553822" cy="307777"/>
              </a:xfrm>
              <a:prstGeom prst="rect">
                <a:avLst/>
              </a:prstGeom>
              <a:blipFill>
                <a:blip r:embed="rId2"/>
                <a:stretch>
                  <a:fillRect l="-1569" r="-3529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42C8588-4DC4-4FB2-8DE9-257F700D194B}"/>
                  </a:ext>
                </a:extLst>
              </p:cNvPr>
              <p:cNvSpPr txBox="1"/>
              <p:nvPr/>
            </p:nvSpPr>
            <p:spPr>
              <a:xfrm>
                <a:off x="3480952" y="5972738"/>
                <a:ext cx="2809808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42C8588-4DC4-4FB2-8DE9-257F700D1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952" y="5972738"/>
                <a:ext cx="2809808" cy="332463"/>
              </a:xfrm>
              <a:prstGeom prst="rect">
                <a:avLst/>
              </a:prstGeom>
              <a:blipFill>
                <a:blip r:embed="rId3"/>
                <a:stretch>
                  <a:fillRect l="-651" r="-1302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97AAEC0C-7D14-42F1-B213-1BF6A18E73D7}"/>
              </a:ext>
            </a:extLst>
          </p:cNvPr>
          <p:cNvSpPr txBox="1"/>
          <p:nvPr/>
        </p:nvSpPr>
        <p:spPr>
          <a:xfrm>
            <a:off x="6063098" y="3177056"/>
            <a:ext cx="164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fast is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45FD73A-503F-4BBC-911E-22EC8AC41AF6}"/>
                  </a:ext>
                </a:extLst>
              </p:cNvPr>
              <p:cNvSpPr txBox="1"/>
              <p:nvPr/>
            </p:nvSpPr>
            <p:spPr>
              <a:xfrm>
                <a:off x="6063098" y="3740793"/>
                <a:ext cx="29451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45FD73A-503F-4BBC-911E-22EC8AC4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098" y="3740793"/>
                <a:ext cx="2945165" cy="307777"/>
              </a:xfrm>
              <a:prstGeom prst="rect">
                <a:avLst/>
              </a:prstGeom>
              <a:blipFill>
                <a:blip r:embed="rId4"/>
                <a:stretch>
                  <a:fillRect l="-3106" t="-4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>
            <a:extLst>
              <a:ext uri="{FF2B5EF4-FFF2-40B4-BE49-F238E27FC236}">
                <a16:creationId xmlns:a16="http://schemas.microsoft.com/office/drawing/2014/main" id="{AA4FFF07-BC79-45AC-B978-BCDB63E86D39}"/>
              </a:ext>
            </a:extLst>
          </p:cNvPr>
          <p:cNvSpPr txBox="1"/>
          <p:nvPr/>
        </p:nvSpPr>
        <p:spPr>
          <a:xfrm>
            <a:off x="6063098" y="4212197"/>
            <a:ext cx="2807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Nice idea, but too slow…</a:t>
            </a:r>
          </a:p>
        </p:txBody>
      </p:sp>
    </p:spTree>
    <p:extLst>
      <p:ext uri="{BB962C8B-B14F-4D97-AF65-F5344CB8AC3E}">
        <p14:creationId xmlns:p14="http://schemas.microsoft.com/office/powerpoint/2010/main" val="3385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  <p:bldP spid="66" grpId="0"/>
      <p:bldP spid="67" grpId="0"/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middle column and find the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left or right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part.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716C380-7406-43A8-AF46-D27F103137B0}"/>
              </a:ext>
            </a:extLst>
          </p:cNvPr>
          <p:cNvSpPr/>
          <p:nvPr/>
        </p:nvSpPr>
        <p:spPr>
          <a:xfrm>
            <a:off x="3506930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8AB661-5BD0-4475-B591-9928833EF32D}"/>
              </a:ext>
            </a:extLst>
          </p:cNvPr>
          <p:cNvSpPr/>
          <p:nvPr/>
        </p:nvSpPr>
        <p:spPr>
          <a:xfrm>
            <a:off x="3932958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CD0B4E-6A6B-4E26-B3E0-8E6A7040AE99}"/>
              </a:ext>
            </a:extLst>
          </p:cNvPr>
          <p:cNvSpPr/>
          <p:nvPr/>
        </p:nvSpPr>
        <p:spPr>
          <a:xfrm>
            <a:off x="4358986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D5B38E-C630-4E7B-872A-D05983C33EE2}"/>
              </a:ext>
            </a:extLst>
          </p:cNvPr>
          <p:cNvSpPr/>
          <p:nvPr/>
        </p:nvSpPr>
        <p:spPr>
          <a:xfrm>
            <a:off x="4785014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C4DEE-1BF1-4507-AF86-F85A103DDAE8}"/>
              </a:ext>
            </a:extLst>
          </p:cNvPr>
          <p:cNvSpPr/>
          <p:nvPr/>
        </p:nvSpPr>
        <p:spPr>
          <a:xfrm>
            <a:off x="5211042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FE9956-8DFF-4A11-815E-7ABC21FCFBEA}"/>
              </a:ext>
            </a:extLst>
          </p:cNvPr>
          <p:cNvSpPr/>
          <p:nvPr/>
        </p:nvSpPr>
        <p:spPr>
          <a:xfrm>
            <a:off x="3506930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656EB6-7A34-44B5-BADB-5795A3865F8F}"/>
              </a:ext>
            </a:extLst>
          </p:cNvPr>
          <p:cNvSpPr/>
          <p:nvPr/>
        </p:nvSpPr>
        <p:spPr>
          <a:xfrm>
            <a:off x="3932958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4D6A3C-D94E-4C8A-95BC-7BFAA1DCAAC5}"/>
              </a:ext>
            </a:extLst>
          </p:cNvPr>
          <p:cNvSpPr/>
          <p:nvPr/>
        </p:nvSpPr>
        <p:spPr>
          <a:xfrm>
            <a:off x="4358986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0B00CF-5C7C-49A9-85B3-216B48096CF9}"/>
              </a:ext>
            </a:extLst>
          </p:cNvPr>
          <p:cNvSpPr/>
          <p:nvPr/>
        </p:nvSpPr>
        <p:spPr>
          <a:xfrm>
            <a:off x="4785014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29E6EF-6B6D-4344-B625-8F7947A62894}"/>
              </a:ext>
            </a:extLst>
          </p:cNvPr>
          <p:cNvSpPr/>
          <p:nvPr/>
        </p:nvSpPr>
        <p:spPr>
          <a:xfrm>
            <a:off x="5211042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377805-89B6-48DA-B554-5F9CF88782E6}"/>
              </a:ext>
            </a:extLst>
          </p:cNvPr>
          <p:cNvSpPr/>
          <p:nvPr/>
        </p:nvSpPr>
        <p:spPr>
          <a:xfrm>
            <a:off x="3506930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254EDF1-AF1F-4E7F-B758-97F74686D6AF}"/>
              </a:ext>
            </a:extLst>
          </p:cNvPr>
          <p:cNvSpPr/>
          <p:nvPr/>
        </p:nvSpPr>
        <p:spPr>
          <a:xfrm>
            <a:off x="3932958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7A57B33-B0A5-4115-B722-09FF4169D11B}"/>
              </a:ext>
            </a:extLst>
          </p:cNvPr>
          <p:cNvSpPr/>
          <p:nvPr/>
        </p:nvSpPr>
        <p:spPr>
          <a:xfrm>
            <a:off x="4358986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8FE8B6-A603-41BA-9387-414E7F51AA62}"/>
              </a:ext>
            </a:extLst>
          </p:cNvPr>
          <p:cNvSpPr/>
          <p:nvPr/>
        </p:nvSpPr>
        <p:spPr>
          <a:xfrm>
            <a:off x="4785014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1ED65A9-E778-4FB3-81E6-DED9D3392A12}"/>
              </a:ext>
            </a:extLst>
          </p:cNvPr>
          <p:cNvSpPr/>
          <p:nvPr/>
        </p:nvSpPr>
        <p:spPr>
          <a:xfrm>
            <a:off x="5211042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0BA729-5310-47F4-8191-1E9CBEFEB764}"/>
              </a:ext>
            </a:extLst>
          </p:cNvPr>
          <p:cNvSpPr/>
          <p:nvPr/>
        </p:nvSpPr>
        <p:spPr>
          <a:xfrm>
            <a:off x="3506930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547237-3CFA-4CFC-85CD-CAFE35BE4B70}"/>
              </a:ext>
            </a:extLst>
          </p:cNvPr>
          <p:cNvSpPr/>
          <p:nvPr/>
        </p:nvSpPr>
        <p:spPr>
          <a:xfrm>
            <a:off x="3932958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DE900A-F2AB-4782-BC4C-08760AD87F3B}"/>
              </a:ext>
            </a:extLst>
          </p:cNvPr>
          <p:cNvSpPr/>
          <p:nvPr/>
        </p:nvSpPr>
        <p:spPr>
          <a:xfrm>
            <a:off x="4358986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DEA5B7-5AC6-4C66-B4AB-B6551EE90F4E}"/>
              </a:ext>
            </a:extLst>
          </p:cNvPr>
          <p:cNvSpPr/>
          <p:nvPr/>
        </p:nvSpPr>
        <p:spPr>
          <a:xfrm>
            <a:off x="4785014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6F7C02B-D7C0-4125-8102-2141C5AFE0FE}"/>
              </a:ext>
            </a:extLst>
          </p:cNvPr>
          <p:cNvSpPr/>
          <p:nvPr/>
        </p:nvSpPr>
        <p:spPr>
          <a:xfrm>
            <a:off x="5211042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C9C26F-B89F-445E-B47D-DAC94B3A2F17}"/>
              </a:ext>
            </a:extLst>
          </p:cNvPr>
          <p:cNvSpPr/>
          <p:nvPr/>
        </p:nvSpPr>
        <p:spPr>
          <a:xfrm>
            <a:off x="3506930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E565B3-AA75-45CB-A99D-DE3D2842278E}"/>
              </a:ext>
            </a:extLst>
          </p:cNvPr>
          <p:cNvSpPr/>
          <p:nvPr/>
        </p:nvSpPr>
        <p:spPr>
          <a:xfrm>
            <a:off x="3932958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0A225D-2133-4658-8B20-287C30945C5C}"/>
              </a:ext>
            </a:extLst>
          </p:cNvPr>
          <p:cNvSpPr/>
          <p:nvPr/>
        </p:nvSpPr>
        <p:spPr>
          <a:xfrm>
            <a:off x="4358986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76D1DD3-3BCD-4382-B983-8AB72D967CF5}"/>
              </a:ext>
            </a:extLst>
          </p:cNvPr>
          <p:cNvSpPr/>
          <p:nvPr/>
        </p:nvSpPr>
        <p:spPr>
          <a:xfrm>
            <a:off x="4785014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484F17-6E29-4562-9904-70B5209D1AC8}"/>
              </a:ext>
            </a:extLst>
          </p:cNvPr>
          <p:cNvSpPr/>
          <p:nvPr/>
        </p:nvSpPr>
        <p:spPr>
          <a:xfrm>
            <a:off x="5211042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CC027FD-E931-4949-9731-319D28088FD1}"/>
              </a:ext>
            </a:extLst>
          </p:cNvPr>
          <p:cNvSpPr/>
          <p:nvPr/>
        </p:nvSpPr>
        <p:spPr>
          <a:xfrm>
            <a:off x="4358986" y="3875808"/>
            <a:ext cx="1376796" cy="202622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12C5118-0CD0-4108-9804-4FB452BFC01E}"/>
              </a:ext>
            </a:extLst>
          </p:cNvPr>
          <p:cNvSpPr/>
          <p:nvPr/>
        </p:nvSpPr>
        <p:spPr>
          <a:xfrm>
            <a:off x="3200400" y="3688773"/>
            <a:ext cx="2722418" cy="2488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BE3558E-B7DA-4ECB-AA3E-AEA7B2492FDE}"/>
              </a:ext>
            </a:extLst>
          </p:cNvPr>
          <p:cNvSpPr txBox="1"/>
          <p:nvPr/>
        </p:nvSpPr>
        <p:spPr>
          <a:xfrm>
            <a:off x="4051499" y="3153727"/>
            <a:ext cx="446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 divide (reduce) and conquer algorithm!</a:t>
            </a:r>
          </a:p>
        </p:txBody>
      </p:sp>
    </p:spTree>
    <p:extLst>
      <p:ext uri="{BB962C8B-B14F-4D97-AF65-F5344CB8AC3E}">
        <p14:creationId xmlns:p14="http://schemas.microsoft.com/office/powerpoint/2010/main" val="236282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middle column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left or right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part.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Why this algorithm works?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Max of middle column is a peak; or a peak exists in the part containing the large neighbor, and that peak is the max of its column.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 peak (found by the algorithm) in the part containing the large neighbor is also a peak in the original matrix.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algorithm eventually returns a peak of some (sub)matrix.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5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middle column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left or right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part.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How fast is this algorithm?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implying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Much faster than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algorithm, but can we do better?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B1E0F23-F5EB-44AC-AC87-41E03F287944}"/>
              </a:ext>
            </a:extLst>
          </p:cNvPr>
          <p:cNvCxnSpPr>
            <a:cxnSpLocks/>
          </p:cNvCxnSpPr>
          <p:nvPr/>
        </p:nvCxnSpPr>
        <p:spPr>
          <a:xfrm>
            <a:off x="893619" y="4209622"/>
            <a:ext cx="59332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8CCB8F-B096-4051-8620-FA5FFFADBA03}"/>
              </a:ext>
            </a:extLst>
          </p:cNvPr>
          <p:cNvSpPr/>
          <p:nvPr/>
        </p:nvSpPr>
        <p:spPr>
          <a:xfrm>
            <a:off x="893619" y="3972590"/>
            <a:ext cx="5933208" cy="47406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0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“cross”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some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quadrant.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46322114-69C9-4AFC-AEC7-975BD31D07E1}"/>
              </a:ext>
            </a:extLst>
          </p:cNvPr>
          <p:cNvSpPr/>
          <p:nvPr/>
        </p:nvSpPr>
        <p:spPr>
          <a:xfrm>
            <a:off x="3506930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C14719-7A1E-4E7F-96B7-10BD97477A88}"/>
              </a:ext>
            </a:extLst>
          </p:cNvPr>
          <p:cNvSpPr/>
          <p:nvPr/>
        </p:nvSpPr>
        <p:spPr>
          <a:xfrm>
            <a:off x="3932958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5EBF1D-7DDB-4A33-82BF-426C07FC399B}"/>
              </a:ext>
            </a:extLst>
          </p:cNvPr>
          <p:cNvSpPr/>
          <p:nvPr/>
        </p:nvSpPr>
        <p:spPr>
          <a:xfrm>
            <a:off x="4358986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9626B2-ACEF-47D6-8393-0E28A6F5F22E}"/>
              </a:ext>
            </a:extLst>
          </p:cNvPr>
          <p:cNvSpPr/>
          <p:nvPr/>
        </p:nvSpPr>
        <p:spPr>
          <a:xfrm>
            <a:off x="4785014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CE8175-9DA9-41EE-843C-EFBA0447C9D1}"/>
              </a:ext>
            </a:extLst>
          </p:cNvPr>
          <p:cNvSpPr/>
          <p:nvPr/>
        </p:nvSpPr>
        <p:spPr>
          <a:xfrm>
            <a:off x="5211042" y="400129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535532-490B-4154-AE3B-23AE17E275D8}"/>
              </a:ext>
            </a:extLst>
          </p:cNvPr>
          <p:cNvSpPr/>
          <p:nvPr/>
        </p:nvSpPr>
        <p:spPr>
          <a:xfrm>
            <a:off x="3506930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7470AB-051A-4F23-BD14-C87E4141EF0D}"/>
              </a:ext>
            </a:extLst>
          </p:cNvPr>
          <p:cNvSpPr/>
          <p:nvPr/>
        </p:nvSpPr>
        <p:spPr>
          <a:xfrm>
            <a:off x="3932958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2711DC-6589-45E4-BE04-3E94575FB8B3}"/>
              </a:ext>
            </a:extLst>
          </p:cNvPr>
          <p:cNvSpPr/>
          <p:nvPr/>
        </p:nvSpPr>
        <p:spPr>
          <a:xfrm>
            <a:off x="4358986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540603-5ED2-42D3-B746-492D5E5E3654}"/>
              </a:ext>
            </a:extLst>
          </p:cNvPr>
          <p:cNvSpPr/>
          <p:nvPr/>
        </p:nvSpPr>
        <p:spPr>
          <a:xfrm>
            <a:off x="4785014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6BDAB9-D5F8-42D6-972B-D6156142D377}"/>
              </a:ext>
            </a:extLst>
          </p:cNvPr>
          <p:cNvSpPr/>
          <p:nvPr/>
        </p:nvSpPr>
        <p:spPr>
          <a:xfrm>
            <a:off x="5211042" y="4364976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47BADF9-E8AF-45B3-840E-B75F4CCA6F2D}"/>
              </a:ext>
            </a:extLst>
          </p:cNvPr>
          <p:cNvSpPr/>
          <p:nvPr/>
        </p:nvSpPr>
        <p:spPr>
          <a:xfrm>
            <a:off x="3506930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CF9C7B-3B32-4B46-AEEB-F613F92852A6}"/>
              </a:ext>
            </a:extLst>
          </p:cNvPr>
          <p:cNvSpPr/>
          <p:nvPr/>
        </p:nvSpPr>
        <p:spPr>
          <a:xfrm>
            <a:off x="3932958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0D161E-C224-4D56-8D5D-482F93B830FB}"/>
              </a:ext>
            </a:extLst>
          </p:cNvPr>
          <p:cNvSpPr/>
          <p:nvPr/>
        </p:nvSpPr>
        <p:spPr>
          <a:xfrm>
            <a:off x="4358986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581D05A-E9CD-4779-BC08-AC9C03747CFB}"/>
              </a:ext>
            </a:extLst>
          </p:cNvPr>
          <p:cNvSpPr/>
          <p:nvPr/>
        </p:nvSpPr>
        <p:spPr>
          <a:xfrm>
            <a:off x="4785014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F0E4FC-034A-423E-97B9-A0D78CC9BB01}"/>
              </a:ext>
            </a:extLst>
          </p:cNvPr>
          <p:cNvSpPr/>
          <p:nvPr/>
        </p:nvSpPr>
        <p:spPr>
          <a:xfrm>
            <a:off x="5211042" y="472865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10EC63-8274-460A-A55F-BF0F12249862}"/>
              </a:ext>
            </a:extLst>
          </p:cNvPr>
          <p:cNvSpPr/>
          <p:nvPr/>
        </p:nvSpPr>
        <p:spPr>
          <a:xfrm>
            <a:off x="3506930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ACCCF2-F960-4DC3-BB4D-40D7DD2E0783}"/>
              </a:ext>
            </a:extLst>
          </p:cNvPr>
          <p:cNvSpPr/>
          <p:nvPr/>
        </p:nvSpPr>
        <p:spPr>
          <a:xfrm>
            <a:off x="3932958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48B313-1250-4B6E-B394-B9002FA6517F}"/>
              </a:ext>
            </a:extLst>
          </p:cNvPr>
          <p:cNvSpPr/>
          <p:nvPr/>
        </p:nvSpPr>
        <p:spPr>
          <a:xfrm>
            <a:off x="4358986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950436-C615-4D06-A6F3-327203DA86E9}"/>
              </a:ext>
            </a:extLst>
          </p:cNvPr>
          <p:cNvSpPr/>
          <p:nvPr/>
        </p:nvSpPr>
        <p:spPr>
          <a:xfrm>
            <a:off x="4785014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4B4282B-F81B-499E-AB2D-FB2B4F2B5D0C}"/>
              </a:ext>
            </a:extLst>
          </p:cNvPr>
          <p:cNvSpPr/>
          <p:nvPr/>
        </p:nvSpPr>
        <p:spPr>
          <a:xfrm>
            <a:off x="5211042" y="509234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2684B-8574-4259-865A-EAC31A8BF338}"/>
              </a:ext>
            </a:extLst>
          </p:cNvPr>
          <p:cNvSpPr/>
          <p:nvPr/>
        </p:nvSpPr>
        <p:spPr>
          <a:xfrm>
            <a:off x="3506930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1DAC328-315D-4440-A20A-CC28B4C29FC7}"/>
              </a:ext>
            </a:extLst>
          </p:cNvPr>
          <p:cNvSpPr/>
          <p:nvPr/>
        </p:nvSpPr>
        <p:spPr>
          <a:xfrm>
            <a:off x="3932958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95EC8C-59AF-4F1F-BA49-B221C50365D4}"/>
              </a:ext>
            </a:extLst>
          </p:cNvPr>
          <p:cNvSpPr/>
          <p:nvPr/>
        </p:nvSpPr>
        <p:spPr>
          <a:xfrm>
            <a:off x="4358986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3341EB-BFA4-4C6A-BE66-11314041530E}"/>
              </a:ext>
            </a:extLst>
          </p:cNvPr>
          <p:cNvSpPr/>
          <p:nvPr/>
        </p:nvSpPr>
        <p:spPr>
          <a:xfrm>
            <a:off x="4785014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65B755F-BBCE-4A48-B91E-0A3F6477A5B6}"/>
              </a:ext>
            </a:extLst>
          </p:cNvPr>
          <p:cNvSpPr/>
          <p:nvPr/>
        </p:nvSpPr>
        <p:spPr>
          <a:xfrm>
            <a:off x="5211042" y="545602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2B5D5A-3174-4C3C-B1B5-C292BA3A1254}"/>
              </a:ext>
            </a:extLst>
          </p:cNvPr>
          <p:cNvSpPr/>
          <p:nvPr/>
        </p:nvSpPr>
        <p:spPr>
          <a:xfrm>
            <a:off x="4358986" y="3897385"/>
            <a:ext cx="1376796" cy="202622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660900C-A1FD-49DB-AE70-7E6815DBEB0D}"/>
              </a:ext>
            </a:extLst>
          </p:cNvPr>
          <p:cNvSpPr/>
          <p:nvPr/>
        </p:nvSpPr>
        <p:spPr>
          <a:xfrm rot="16200000">
            <a:off x="3182216" y="3915570"/>
            <a:ext cx="1376796" cy="97674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“cross”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some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quadrant.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Does this algorithm work?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Max in the cross is a peak; or a peak exists in the quadrant containing the large neighbor, and that peak is the max of some cross.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 peak (found by the algorithm) in the quadrant containing the large neighbor is also a peak in the original matrix.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algorithm eventually returns a peak of some (sub)matrix.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689CB32-5AA6-46C9-83D0-DD40FC54FC2F}"/>
              </a:ext>
            </a:extLst>
          </p:cNvPr>
          <p:cNvSpPr/>
          <p:nvPr/>
        </p:nvSpPr>
        <p:spPr>
          <a:xfrm>
            <a:off x="883227" y="4647999"/>
            <a:ext cx="7200899" cy="599410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0337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“cross”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some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quadrant.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03375"/>
              </a:xfrm>
              <a:blipFill>
                <a:blip r:embed="rId2"/>
                <a:stretch>
                  <a:fillRect l="-1005" t="-5323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D57DCEE-AB08-4B22-8BD8-37165DBD872D}"/>
              </a:ext>
            </a:extLst>
          </p:cNvPr>
          <p:cNvSpPr txBox="1"/>
          <p:nvPr/>
        </p:nvSpPr>
        <p:spPr>
          <a:xfrm>
            <a:off x="628650" y="3220207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False Claim:</a:t>
            </a:r>
            <a:r>
              <a:rPr lang="en-US" dirty="0"/>
              <a:t> A peak (found by the algorithm) in the quadrant containing the large neighbor is also a peak in the original matrix.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6E64F8-23A9-4113-8E72-1F072981268C}"/>
              </a:ext>
            </a:extLst>
          </p:cNvPr>
          <p:cNvSpPr/>
          <p:nvPr/>
        </p:nvSpPr>
        <p:spPr>
          <a:xfrm>
            <a:off x="628650" y="394710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7FFBCD-7FA6-4D6E-AE7E-EAD29055E856}"/>
              </a:ext>
            </a:extLst>
          </p:cNvPr>
          <p:cNvSpPr/>
          <p:nvPr/>
        </p:nvSpPr>
        <p:spPr>
          <a:xfrm>
            <a:off x="1054678" y="394710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A0B22D-79C1-46DF-867D-8514595B07F2}"/>
              </a:ext>
            </a:extLst>
          </p:cNvPr>
          <p:cNvSpPr/>
          <p:nvPr/>
        </p:nvSpPr>
        <p:spPr>
          <a:xfrm>
            <a:off x="1480706" y="394710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E96CB8-ADBD-4012-8A7A-47FC6998CF5A}"/>
              </a:ext>
            </a:extLst>
          </p:cNvPr>
          <p:cNvSpPr/>
          <p:nvPr/>
        </p:nvSpPr>
        <p:spPr>
          <a:xfrm>
            <a:off x="1906734" y="3947100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42E7DD-3347-457F-AD86-1752F54AC3AC}"/>
              </a:ext>
            </a:extLst>
          </p:cNvPr>
          <p:cNvSpPr/>
          <p:nvPr/>
        </p:nvSpPr>
        <p:spPr>
          <a:xfrm>
            <a:off x="2332762" y="394710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229544-4A02-4C84-8B90-97FA3286DD0F}"/>
              </a:ext>
            </a:extLst>
          </p:cNvPr>
          <p:cNvSpPr/>
          <p:nvPr/>
        </p:nvSpPr>
        <p:spPr>
          <a:xfrm>
            <a:off x="628650" y="431078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8AD425-CC4E-442E-A8E1-A324EE21D30B}"/>
              </a:ext>
            </a:extLst>
          </p:cNvPr>
          <p:cNvSpPr/>
          <p:nvPr/>
        </p:nvSpPr>
        <p:spPr>
          <a:xfrm>
            <a:off x="1054678" y="431078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65D8D7-FD55-4DF0-87DD-9ED66D670E52}"/>
              </a:ext>
            </a:extLst>
          </p:cNvPr>
          <p:cNvSpPr/>
          <p:nvPr/>
        </p:nvSpPr>
        <p:spPr>
          <a:xfrm>
            <a:off x="1480706" y="431078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2E16BF-75CE-43F7-B7E5-E85DF0EAE51A}"/>
              </a:ext>
            </a:extLst>
          </p:cNvPr>
          <p:cNvSpPr/>
          <p:nvPr/>
        </p:nvSpPr>
        <p:spPr>
          <a:xfrm>
            <a:off x="1906734" y="4310782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B62E19-94B8-487C-B127-EF6DD4C05D44}"/>
              </a:ext>
            </a:extLst>
          </p:cNvPr>
          <p:cNvSpPr/>
          <p:nvPr/>
        </p:nvSpPr>
        <p:spPr>
          <a:xfrm>
            <a:off x="2332762" y="431078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DB3F85C-79CE-4AEC-910D-FB695A3214B4}"/>
              </a:ext>
            </a:extLst>
          </p:cNvPr>
          <p:cNvSpPr/>
          <p:nvPr/>
        </p:nvSpPr>
        <p:spPr>
          <a:xfrm>
            <a:off x="628650" y="467446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4D287F-609B-492F-9A48-DDFFADF0BFF1}"/>
              </a:ext>
            </a:extLst>
          </p:cNvPr>
          <p:cNvSpPr/>
          <p:nvPr/>
        </p:nvSpPr>
        <p:spPr>
          <a:xfrm>
            <a:off x="1054678" y="467446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C59A771-575E-4966-BADA-D21A5C2509CA}"/>
              </a:ext>
            </a:extLst>
          </p:cNvPr>
          <p:cNvSpPr/>
          <p:nvPr/>
        </p:nvSpPr>
        <p:spPr>
          <a:xfrm>
            <a:off x="1480706" y="467446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E567EBB-4C8D-43FB-BECF-45CFCE0A6CD6}"/>
              </a:ext>
            </a:extLst>
          </p:cNvPr>
          <p:cNvSpPr/>
          <p:nvPr/>
        </p:nvSpPr>
        <p:spPr>
          <a:xfrm>
            <a:off x="1906734" y="4674464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26EDEF5-C946-48AC-9C5E-2EF581EC73A6}"/>
              </a:ext>
            </a:extLst>
          </p:cNvPr>
          <p:cNvSpPr/>
          <p:nvPr/>
        </p:nvSpPr>
        <p:spPr>
          <a:xfrm>
            <a:off x="2332762" y="467446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95C500-9CAC-43A2-A9AB-8E881336CA81}"/>
              </a:ext>
            </a:extLst>
          </p:cNvPr>
          <p:cNvSpPr/>
          <p:nvPr/>
        </p:nvSpPr>
        <p:spPr>
          <a:xfrm>
            <a:off x="628650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E6FA72-E70F-4D79-B44B-792B2EAEF246}"/>
              </a:ext>
            </a:extLst>
          </p:cNvPr>
          <p:cNvSpPr/>
          <p:nvPr/>
        </p:nvSpPr>
        <p:spPr>
          <a:xfrm>
            <a:off x="1054678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1C8AF6-9DE9-4DB6-8377-023192E0D163}"/>
              </a:ext>
            </a:extLst>
          </p:cNvPr>
          <p:cNvSpPr/>
          <p:nvPr/>
        </p:nvSpPr>
        <p:spPr>
          <a:xfrm>
            <a:off x="1480706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3A9586-B8D8-44A2-BB01-FA7FE8419463}"/>
              </a:ext>
            </a:extLst>
          </p:cNvPr>
          <p:cNvSpPr/>
          <p:nvPr/>
        </p:nvSpPr>
        <p:spPr>
          <a:xfrm>
            <a:off x="1906734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A5982B-557D-4B71-926B-33CA39CD500C}"/>
              </a:ext>
            </a:extLst>
          </p:cNvPr>
          <p:cNvSpPr/>
          <p:nvPr/>
        </p:nvSpPr>
        <p:spPr>
          <a:xfrm>
            <a:off x="2332762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77BB5B-6F58-464E-AA99-53D438D35DB2}"/>
              </a:ext>
            </a:extLst>
          </p:cNvPr>
          <p:cNvSpPr/>
          <p:nvPr/>
        </p:nvSpPr>
        <p:spPr>
          <a:xfrm>
            <a:off x="628650" y="540182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A87712-06AE-43FD-B375-A25F8CD9ACD3}"/>
              </a:ext>
            </a:extLst>
          </p:cNvPr>
          <p:cNvSpPr/>
          <p:nvPr/>
        </p:nvSpPr>
        <p:spPr>
          <a:xfrm>
            <a:off x="1054678" y="540182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6E132DF-C0B2-47C1-AE1D-938A7C85580F}"/>
              </a:ext>
            </a:extLst>
          </p:cNvPr>
          <p:cNvSpPr/>
          <p:nvPr/>
        </p:nvSpPr>
        <p:spPr>
          <a:xfrm>
            <a:off x="1480706" y="540182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FFB2A36-4664-453F-AA0A-20304636A5A5}"/>
              </a:ext>
            </a:extLst>
          </p:cNvPr>
          <p:cNvSpPr/>
          <p:nvPr/>
        </p:nvSpPr>
        <p:spPr>
          <a:xfrm>
            <a:off x="1906734" y="5401828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4A2CC0-0784-47BC-8F3E-2053531E29C4}"/>
              </a:ext>
            </a:extLst>
          </p:cNvPr>
          <p:cNvSpPr/>
          <p:nvPr/>
        </p:nvSpPr>
        <p:spPr>
          <a:xfrm>
            <a:off x="2332762" y="5401828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065FACB-3162-4814-ABAB-C2C0E455443A}"/>
              </a:ext>
            </a:extLst>
          </p:cNvPr>
          <p:cNvSpPr/>
          <p:nvPr/>
        </p:nvSpPr>
        <p:spPr>
          <a:xfrm>
            <a:off x="2758790" y="394710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565817-0E68-4137-8472-3018CD5B2340}"/>
              </a:ext>
            </a:extLst>
          </p:cNvPr>
          <p:cNvSpPr/>
          <p:nvPr/>
        </p:nvSpPr>
        <p:spPr>
          <a:xfrm>
            <a:off x="2758790" y="431078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B5D176-0AC5-43B9-84EC-7159C731CF0B}"/>
              </a:ext>
            </a:extLst>
          </p:cNvPr>
          <p:cNvSpPr/>
          <p:nvPr/>
        </p:nvSpPr>
        <p:spPr>
          <a:xfrm>
            <a:off x="2758790" y="467446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B9FC61F-64FB-4BAB-9053-EC28B7212831}"/>
              </a:ext>
            </a:extLst>
          </p:cNvPr>
          <p:cNvSpPr/>
          <p:nvPr/>
        </p:nvSpPr>
        <p:spPr>
          <a:xfrm>
            <a:off x="2758790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E141D9B-ED30-4792-A087-A3F6C953F53E}"/>
              </a:ext>
            </a:extLst>
          </p:cNvPr>
          <p:cNvSpPr/>
          <p:nvPr/>
        </p:nvSpPr>
        <p:spPr>
          <a:xfrm>
            <a:off x="2758790" y="5401828"/>
            <a:ext cx="426028" cy="36368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669E31D-A238-4B2E-99BD-86627DFB7D08}"/>
              </a:ext>
            </a:extLst>
          </p:cNvPr>
          <p:cNvSpPr/>
          <p:nvPr/>
        </p:nvSpPr>
        <p:spPr>
          <a:xfrm>
            <a:off x="3184818" y="394710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D947B4C-97BB-4389-85E9-B8E19CD49F91}"/>
              </a:ext>
            </a:extLst>
          </p:cNvPr>
          <p:cNvSpPr/>
          <p:nvPr/>
        </p:nvSpPr>
        <p:spPr>
          <a:xfrm>
            <a:off x="3184818" y="431078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DA65DDE-AF64-4C2D-9E90-65355C558103}"/>
              </a:ext>
            </a:extLst>
          </p:cNvPr>
          <p:cNvSpPr/>
          <p:nvPr/>
        </p:nvSpPr>
        <p:spPr>
          <a:xfrm>
            <a:off x="3184818" y="4674464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DACC5E-2AB1-4F5D-BB71-33530A8D08E9}"/>
              </a:ext>
            </a:extLst>
          </p:cNvPr>
          <p:cNvSpPr/>
          <p:nvPr/>
        </p:nvSpPr>
        <p:spPr>
          <a:xfrm>
            <a:off x="3184818" y="5038146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D3AED7B-3972-42B8-9973-7ADFC39E0AC1}"/>
              </a:ext>
            </a:extLst>
          </p:cNvPr>
          <p:cNvSpPr/>
          <p:nvPr/>
        </p:nvSpPr>
        <p:spPr>
          <a:xfrm>
            <a:off x="3184818" y="5401828"/>
            <a:ext cx="426028" cy="363682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AA3D5DB-0DD0-4432-A3A6-C568E226101A}"/>
              </a:ext>
            </a:extLst>
          </p:cNvPr>
          <p:cNvSpPr/>
          <p:nvPr/>
        </p:nvSpPr>
        <p:spPr>
          <a:xfrm>
            <a:off x="628650" y="576551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1B3E53-EB47-4C08-8884-4D1429759F4B}"/>
              </a:ext>
            </a:extLst>
          </p:cNvPr>
          <p:cNvSpPr/>
          <p:nvPr/>
        </p:nvSpPr>
        <p:spPr>
          <a:xfrm>
            <a:off x="1054678" y="576551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37DA8A5-81E7-4E67-94A9-E5D68B8ADF1F}"/>
              </a:ext>
            </a:extLst>
          </p:cNvPr>
          <p:cNvSpPr/>
          <p:nvPr/>
        </p:nvSpPr>
        <p:spPr>
          <a:xfrm>
            <a:off x="1480706" y="5765510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764F2FC-88CC-4FB1-84AA-3BC1605255F2}"/>
              </a:ext>
            </a:extLst>
          </p:cNvPr>
          <p:cNvSpPr/>
          <p:nvPr/>
        </p:nvSpPr>
        <p:spPr>
          <a:xfrm>
            <a:off x="1906734" y="5765510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08D206D-F114-46EB-ACE0-AF6F0938C978}"/>
              </a:ext>
            </a:extLst>
          </p:cNvPr>
          <p:cNvSpPr/>
          <p:nvPr/>
        </p:nvSpPr>
        <p:spPr>
          <a:xfrm>
            <a:off x="2332762" y="5765510"/>
            <a:ext cx="426028" cy="36368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FE1CEE1-D772-419A-B8A3-6458B2AA026E}"/>
              </a:ext>
            </a:extLst>
          </p:cNvPr>
          <p:cNvSpPr/>
          <p:nvPr/>
        </p:nvSpPr>
        <p:spPr>
          <a:xfrm>
            <a:off x="628650" y="612919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81EA61D-4E32-416D-988F-95D9D0FEBBBF}"/>
              </a:ext>
            </a:extLst>
          </p:cNvPr>
          <p:cNvSpPr/>
          <p:nvPr/>
        </p:nvSpPr>
        <p:spPr>
          <a:xfrm>
            <a:off x="1054678" y="612919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6DAEBB2-5F5D-477E-944B-C54F33B15735}"/>
              </a:ext>
            </a:extLst>
          </p:cNvPr>
          <p:cNvSpPr/>
          <p:nvPr/>
        </p:nvSpPr>
        <p:spPr>
          <a:xfrm>
            <a:off x="1480706" y="612919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B50D52-52D8-4ABA-8754-FB0AC52AC217}"/>
              </a:ext>
            </a:extLst>
          </p:cNvPr>
          <p:cNvSpPr/>
          <p:nvPr/>
        </p:nvSpPr>
        <p:spPr>
          <a:xfrm>
            <a:off x="1906734" y="6129192"/>
            <a:ext cx="426028" cy="36368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12C2419-C9D0-4558-BD18-F11EA667A115}"/>
              </a:ext>
            </a:extLst>
          </p:cNvPr>
          <p:cNvSpPr/>
          <p:nvPr/>
        </p:nvSpPr>
        <p:spPr>
          <a:xfrm>
            <a:off x="2332762" y="6129192"/>
            <a:ext cx="426028" cy="363682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13FAECF-ACCC-4358-9C5A-34723E811FDE}"/>
              </a:ext>
            </a:extLst>
          </p:cNvPr>
          <p:cNvSpPr/>
          <p:nvPr/>
        </p:nvSpPr>
        <p:spPr>
          <a:xfrm>
            <a:off x="2758790" y="5765510"/>
            <a:ext cx="426028" cy="36368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F769B30-8A64-4FDA-9A2D-8DBD6DE8FF81}"/>
              </a:ext>
            </a:extLst>
          </p:cNvPr>
          <p:cNvSpPr/>
          <p:nvPr/>
        </p:nvSpPr>
        <p:spPr>
          <a:xfrm>
            <a:off x="2758790" y="6129192"/>
            <a:ext cx="426028" cy="36368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12FBD4E-9244-4D16-B482-FB18F53E7F6E}"/>
              </a:ext>
            </a:extLst>
          </p:cNvPr>
          <p:cNvSpPr/>
          <p:nvPr/>
        </p:nvSpPr>
        <p:spPr>
          <a:xfrm>
            <a:off x="3184818" y="5765510"/>
            <a:ext cx="426028" cy="36368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584EC5E-A456-4B89-BCB7-E60B1116288B}"/>
              </a:ext>
            </a:extLst>
          </p:cNvPr>
          <p:cNvSpPr/>
          <p:nvPr/>
        </p:nvSpPr>
        <p:spPr>
          <a:xfrm>
            <a:off x="3184818" y="6129192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BC726B6-CFFD-4285-A106-2ADD1AB71767}"/>
              </a:ext>
            </a:extLst>
          </p:cNvPr>
          <p:cNvSpPr/>
          <p:nvPr/>
        </p:nvSpPr>
        <p:spPr>
          <a:xfrm>
            <a:off x="2244437" y="5318701"/>
            <a:ext cx="1454728" cy="1257300"/>
          </a:xfrm>
          <a:prstGeom prst="roundRect">
            <a:avLst>
              <a:gd name="adj" fmla="val 5097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8B50E20-83DB-4DC4-82C5-4824E164F9AE}"/>
              </a:ext>
            </a:extLst>
          </p:cNvPr>
          <p:cNvSpPr txBox="1"/>
          <p:nvPr/>
        </p:nvSpPr>
        <p:spPr>
          <a:xfrm>
            <a:off x="4036875" y="3903994"/>
            <a:ext cx="44784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If the peak found in the quadrant is on the boundary of the quadrant, then it may be smaller than its neighbor that is in the original matrix!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97A192D-1CC2-4E64-B407-E5C402F6ADAB}"/>
              </a:ext>
            </a:extLst>
          </p:cNvPr>
          <p:cNvSpPr/>
          <p:nvPr/>
        </p:nvSpPr>
        <p:spPr>
          <a:xfrm>
            <a:off x="1818409" y="6030478"/>
            <a:ext cx="1028700" cy="545523"/>
          </a:xfrm>
          <a:prstGeom prst="roundRect">
            <a:avLst>
              <a:gd name="adj" fmla="val 5097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E30A27E-5D13-4450-B8EB-61737ADCFA40}"/>
              </a:ext>
            </a:extLst>
          </p:cNvPr>
          <p:cNvSpPr txBox="1"/>
          <p:nvPr/>
        </p:nvSpPr>
        <p:spPr>
          <a:xfrm>
            <a:off x="4036868" y="5396056"/>
            <a:ext cx="4478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 to fix this?!</a:t>
            </a:r>
          </a:p>
        </p:txBody>
      </p:sp>
    </p:spTree>
    <p:extLst>
      <p:ext uri="{BB962C8B-B14F-4D97-AF65-F5344CB8AC3E}">
        <p14:creationId xmlns:p14="http://schemas.microsoft.com/office/powerpoint/2010/main" val="11056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/>
      <p:bldP spid="58" grpId="0" animBg="1"/>
      <p:bldP spid="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0337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“cross”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some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quadrant.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03375"/>
              </a:xfrm>
              <a:blipFill>
                <a:blip r:embed="rId2"/>
                <a:stretch>
                  <a:fillRect l="-1005" t="-5323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86B860D-8C86-4B7B-82DC-8BC50AB9F4DC}"/>
              </a:ext>
            </a:extLst>
          </p:cNvPr>
          <p:cNvCxnSpPr>
            <a:cxnSpLocks/>
          </p:cNvCxnSpPr>
          <p:nvPr/>
        </p:nvCxnSpPr>
        <p:spPr>
          <a:xfrm>
            <a:off x="2067790" y="1913231"/>
            <a:ext cx="8832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C551AFC6-F3D3-4D4C-A907-DD1CACC2248A}"/>
              </a:ext>
            </a:extLst>
          </p:cNvPr>
          <p:cNvSpPr txBox="1"/>
          <p:nvPr/>
        </p:nvSpPr>
        <p:spPr>
          <a:xfrm>
            <a:off x="1262748" y="1401850"/>
            <a:ext cx="5120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“cross and boundary” (i.e., a “window frame”)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FCE2FA0-716B-443A-8942-8268E678A678}"/>
              </a:ext>
            </a:extLst>
          </p:cNvPr>
          <p:cNvSpPr txBox="1"/>
          <p:nvPr/>
        </p:nvSpPr>
        <p:spPr>
          <a:xfrm>
            <a:off x="4166758" y="3294064"/>
            <a:ext cx="434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Claim:</a:t>
            </a:r>
            <a:r>
              <a:rPr lang="en-US" dirty="0"/>
              <a:t> A peak (found by the algorithm) in the quadrant containing the large neighbor is also a peak in the original matrix.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32619FA-0753-4C25-AEBD-4BDDA2D70464}"/>
              </a:ext>
            </a:extLst>
          </p:cNvPr>
          <p:cNvSpPr/>
          <p:nvPr/>
        </p:nvSpPr>
        <p:spPr>
          <a:xfrm>
            <a:off x="1033892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560CAAF-8B3F-4753-92B6-786CFB35F0F8}"/>
              </a:ext>
            </a:extLst>
          </p:cNvPr>
          <p:cNvSpPr/>
          <p:nvPr/>
        </p:nvSpPr>
        <p:spPr>
          <a:xfrm>
            <a:off x="1246905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4495072-EFC7-447F-881A-C8E65E17556C}"/>
              </a:ext>
            </a:extLst>
          </p:cNvPr>
          <p:cNvSpPr/>
          <p:nvPr/>
        </p:nvSpPr>
        <p:spPr>
          <a:xfrm>
            <a:off x="1459918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13D1DAA-78A1-4785-A9E7-F7A566F44605}"/>
              </a:ext>
            </a:extLst>
          </p:cNvPr>
          <p:cNvSpPr/>
          <p:nvPr/>
        </p:nvSpPr>
        <p:spPr>
          <a:xfrm>
            <a:off x="1672931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D77B2AC-BC6B-497F-87EC-CF872AFE1AEA}"/>
              </a:ext>
            </a:extLst>
          </p:cNvPr>
          <p:cNvSpPr/>
          <p:nvPr/>
        </p:nvSpPr>
        <p:spPr>
          <a:xfrm>
            <a:off x="1885944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D7BE6B7-46CC-407F-93B9-1BD16E7C0737}"/>
              </a:ext>
            </a:extLst>
          </p:cNvPr>
          <p:cNvSpPr/>
          <p:nvPr/>
        </p:nvSpPr>
        <p:spPr>
          <a:xfrm>
            <a:off x="2098957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7F7C102-44C1-416C-BAFD-6B69196E030E}"/>
              </a:ext>
            </a:extLst>
          </p:cNvPr>
          <p:cNvSpPr/>
          <p:nvPr/>
        </p:nvSpPr>
        <p:spPr>
          <a:xfrm>
            <a:off x="2311970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F5B93D10-B1F1-4AAB-A569-EE93BB4C435E}"/>
              </a:ext>
            </a:extLst>
          </p:cNvPr>
          <p:cNvSpPr/>
          <p:nvPr/>
        </p:nvSpPr>
        <p:spPr>
          <a:xfrm>
            <a:off x="2524983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4556272-83EF-4705-80C8-380057EF70FA}"/>
              </a:ext>
            </a:extLst>
          </p:cNvPr>
          <p:cNvSpPr/>
          <p:nvPr/>
        </p:nvSpPr>
        <p:spPr>
          <a:xfrm>
            <a:off x="2737996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0870007-2A8F-4A8B-9810-6CD86CAD4191}"/>
              </a:ext>
            </a:extLst>
          </p:cNvPr>
          <p:cNvSpPr/>
          <p:nvPr/>
        </p:nvSpPr>
        <p:spPr>
          <a:xfrm>
            <a:off x="2951009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C142E07-2A0D-40E5-90F1-FB6C512B0382}"/>
              </a:ext>
            </a:extLst>
          </p:cNvPr>
          <p:cNvSpPr/>
          <p:nvPr/>
        </p:nvSpPr>
        <p:spPr>
          <a:xfrm>
            <a:off x="3164022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0990C969-28A9-49E0-BC75-8777D120C5D4}"/>
              </a:ext>
            </a:extLst>
          </p:cNvPr>
          <p:cNvSpPr/>
          <p:nvPr/>
        </p:nvSpPr>
        <p:spPr>
          <a:xfrm>
            <a:off x="3377035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632CE90-0ED8-4C98-A022-375BA44877FE}"/>
              </a:ext>
            </a:extLst>
          </p:cNvPr>
          <p:cNvSpPr/>
          <p:nvPr/>
        </p:nvSpPr>
        <p:spPr>
          <a:xfrm>
            <a:off x="3590048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D4FAFD1-8E88-4321-B148-2DC922ECE7CA}"/>
              </a:ext>
            </a:extLst>
          </p:cNvPr>
          <p:cNvSpPr/>
          <p:nvPr/>
        </p:nvSpPr>
        <p:spPr>
          <a:xfrm>
            <a:off x="1033892" y="37773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2CB7D26-4929-487B-8968-070F1E6C8742}"/>
              </a:ext>
            </a:extLst>
          </p:cNvPr>
          <p:cNvSpPr/>
          <p:nvPr/>
        </p:nvSpPr>
        <p:spPr>
          <a:xfrm>
            <a:off x="1246905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C8C7B99-80B5-4FDF-954F-A1945ABDBA5F}"/>
              </a:ext>
            </a:extLst>
          </p:cNvPr>
          <p:cNvSpPr/>
          <p:nvPr/>
        </p:nvSpPr>
        <p:spPr>
          <a:xfrm>
            <a:off x="1459918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BC81DB5-E970-4FC8-95AB-D80567BE090F}"/>
              </a:ext>
            </a:extLst>
          </p:cNvPr>
          <p:cNvSpPr/>
          <p:nvPr/>
        </p:nvSpPr>
        <p:spPr>
          <a:xfrm>
            <a:off x="1672931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FBA125-7451-40A5-B074-F02327A97D69}"/>
              </a:ext>
            </a:extLst>
          </p:cNvPr>
          <p:cNvSpPr/>
          <p:nvPr/>
        </p:nvSpPr>
        <p:spPr>
          <a:xfrm>
            <a:off x="1885944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E775E4D-1531-4CE1-9648-CE3733646B60}"/>
              </a:ext>
            </a:extLst>
          </p:cNvPr>
          <p:cNvSpPr/>
          <p:nvPr/>
        </p:nvSpPr>
        <p:spPr>
          <a:xfrm>
            <a:off x="2098957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A6CBF30-F9D1-45A1-B08F-A21EB7D9A3A2}"/>
              </a:ext>
            </a:extLst>
          </p:cNvPr>
          <p:cNvSpPr/>
          <p:nvPr/>
        </p:nvSpPr>
        <p:spPr>
          <a:xfrm>
            <a:off x="2311970" y="37773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741AB15-96D0-4F1D-9BE0-6ADD4C1FC0FA}"/>
              </a:ext>
            </a:extLst>
          </p:cNvPr>
          <p:cNvSpPr/>
          <p:nvPr/>
        </p:nvSpPr>
        <p:spPr>
          <a:xfrm>
            <a:off x="2524983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BC1D27B-667A-4D25-8F3E-7665744C93B2}"/>
              </a:ext>
            </a:extLst>
          </p:cNvPr>
          <p:cNvSpPr/>
          <p:nvPr/>
        </p:nvSpPr>
        <p:spPr>
          <a:xfrm>
            <a:off x="2737996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AB41240-4849-4FD4-AB25-3DD55EB53F34}"/>
              </a:ext>
            </a:extLst>
          </p:cNvPr>
          <p:cNvSpPr/>
          <p:nvPr/>
        </p:nvSpPr>
        <p:spPr>
          <a:xfrm>
            <a:off x="2951009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DDF0879-377F-4E36-B0B6-BB4E15DB85C0}"/>
              </a:ext>
            </a:extLst>
          </p:cNvPr>
          <p:cNvSpPr/>
          <p:nvPr/>
        </p:nvSpPr>
        <p:spPr>
          <a:xfrm>
            <a:off x="3164022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5389EC2-E5FE-4BB2-A32D-BECE87D8AE85}"/>
              </a:ext>
            </a:extLst>
          </p:cNvPr>
          <p:cNvSpPr/>
          <p:nvPr/>
        </p:nvSpPr>
        <p:spPr>
          <a:xfrm>
            <a:off x="3377035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991F3B23-A287-4FB3-8A85-88CEDA5DA483}"/>
              </a:ext>
            </a:extLst>
          </p:cNvPr>
          <p:cNvSpPr/>
          <p:nvPr/>
        </p:nvSpPr>
        <p:spPr>
          <a:xfrm>
            <a:off x="3590048" y="37773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E93CFC3-F19A-474F-8F1E-5178A861A0F0}"/>
              </a:ext>
            </a:extLst>
          </p:cNvPr>
          <p:cNvSpPr/>
          <p:nvPr/>
        </p:nvSpPr>
        <p:spPr>
          <a:xfrm>
            <a:off x="1033892" y="39718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71F9FC6D-A788-4ABF-8CFF-B693CC0A2A88}"/>
              </a:ext>
            </a:extLst>
          </p:cNvPr>
          <p:cNvSpPr/>
          <p:nvPr/>
        </p:nvSpPr>
        <p:spPr>
          <a:xfrm>
            <a:off x="1246905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D30E152-8C0C-4AA5-8FF5-CBFBBB240A82}"/>
              </a:ext>
            </a:extLst>
          </p:cNvPr>
          <p:cNvSpPr/>
          <p:nvPr/>
        </p:nvSpPr>
        <p:spPr>
          <a:xfrm>
            <a:off x="1459918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B56D919-6864-4D58-A9F6-C8E19971E3B7}"/>
              </a:ext>
            </a:extLst>
          </p:cNvPr>
          <p:cNvSpPr/>
          <p:nvPr/>
        </p:nvSpPr>
        <p:spPr>
          <a:xfrm>
            <a:off x="1672931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5C20751-77D1-45D8-B52C-2E045FD68F5A}"/>
              </a:ext>
            </a:extLst>
          </p:cNvPr>
          <p:cNvSpPr/>
          <p:nvPr/>
        </p:nvSpPr>
        <p:spPr>
          <a:xfrm>
            <a:off x="1885944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BBA5326E-159C-4E63-9FC4-A258D9AC9A15}"/>
              </a:ext>
            </a:extLst>
          </p:cNvPr>
          <p:cNvSpPr/>
          <p:nvPr/>
        </p:nvSpPr>
        <p:spPr>
          <a:xfrm>
            <a:off x="2098957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1ACD615-EA4B-4673-B015-19F285A451FB}"/>
              </a:ext>
            </a:extLst>
          </p:cNvPr>
          <p:cNvSpPr/>
          <p:nvPr/>
        </p:nvSpPr>
        <p:spPr>
          <a:xfrm>
            <a:off x="2311970" y="39718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9EEDDEE-54A1-44F4-B2B9-33085B702258}"/>
              </a:ext>
            </a:extLst>
          </p:cNvPr>
          <p:cNvSpPr/>
          <p:nvPr/>
        </p:nvSpPr>
        <p:spPr>
          <a:xfrm>
            <a:off x="2524983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7BF5E8A8-7B4F-40A6-BA4E-92ADFED1ED1E}"/>
              </a:ext>
            </a:extLst>
          </p:cNvPr>
          <p:cNvSpPr/>
          <p:nvPr/>
        </p:nvSpPr>
        <p:spPr>
          <a:xfrm>
            <a:off x="2737996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574CD13-09A7-4F86-8785-FEC38EAA6C9D}"/>
              </a:ext>
            </a:extLst>
          </p:cNvPr>
          <p:cNvSpPr/>
          <p:nvPr/>
        </p:nvSpPr>
        <p:spPr>
          <a:xfrm>
            <a:off x="2951009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FA4D9EFE-AC7C-4E18-A265-382AAB6FF728}"/>
              </a:ext>
            </a:extLst>
          </p:cNvPr>
          <p:cNvSpPr/>
          <p:nvPr/>
        </p:nvSpPr>
        <p:spPr>
          <a:xfrm>
            <a:off x="3164022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DEF118B1-6551-465D-997C-00A50F2ADEA9}"/>
              </a:ext>
            </a:extLst>
          </p:cNvPr>
          <p:cNvSpPr/>
          <p:nvPr/>
        </p:nvSpPr>
        <p:spPr>
          <a:xfrm>
            <a:off x="3377035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01070F3-CBC4-41B6-86D7-C05C06926F0B}"/>
              </a:ext>
            </a:extLst>
          </p:cNvPr>
          <p:cNvSpPr/>
          <p:nvPr/>
        </p:nvSpPr>
        <p:spPr>
          <a:xfrm>
            <a:off x="3590048" y="39718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35D335F-8E9C-4A28-BACC-B485A4157852}"/>
              </a:ext>
            </a:extLst>
          </p:cNvPr>
          <p:cNvSpPr/>
          <p:nvPr/>
        </p:nvSpPr>
        <p:spPr>
          <a:xfrm>
            <a:off x="1033892" y="416634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CF6420E5-565F-4BC1-AEDC-B3033E0B4B46}"/>
              </a:ext>
            </a:extLst>
          </p:cNvPr>
          <p:cNvSpPr/>
          <p:nvPr/>
        </p:nvSpPr>
        <p:spPr>
          <a:xfrm>
            <a:off x="1246905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6855E56-AB11-40CA-9D66-135F38B4639F}"/>
              </a:ext>
            </a:extLst>
          </p:cNvPr>
          <p:cNvSpPr/>
          <p:nvPr/>
        </p:nvSpPr>
        <p:spPr>
          <a:xfrm>
            <a:off x="1459918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BBF7B25-7090-43D2-9010-1EFE6194A3E8}"/>
              </a:ext>
            </a:extLst>
          </p:cNvPr>
          <p:cNvSpPr/>
          <p:nvPr/>
        </p:nvSpPr>
        <p:spPr>
          <a:xfrm>
            <a:off x="1672931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3BF82EE-50F4-4FE1-BC77-6922FF995153}"/>
              </a:ext>
            </a:extLst>
          </p:cNvPr>
          <p:cNvSpPr/>
          <p:nvPr/>
        </p:nvSpPr>
        <p:spPr>
          <a:xfrm>
            <a:off x="1885944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DA96C9D-0580-4823-A138-2C7C3608A274}"/>
              </a:ext>
            </a:extLst>
          </p:cNvPr>
          <p:cNvSpPr/>
          <p:nvPr/>
        </p:nvSpPr>
        <p:spPr>
          <a:xfrm>
            <a:off x="2098957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30D0DAB5-0D1D-4EA2-9FDE-E5FF93673992}"/>
              </a:ext>
            </a:extLst>
          </p:cNvPr>
          <p:cNvSpPr/>
          <p:nvPr/>
        </p:nvSpPr>
        <p:spPr>
          <a:xfrm>
            <a:off x="2311970" y="416634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E8281F0-3937-4BEB-BB5A-055B3E7D20C5}"/>
              </a:ext>
            </a:extLst>
          </p:cNvPr>
          <p:cNvSpPr/>
          <p:nvPr/>
        </p:nvSpPr>
        <p:spPr>
          <a:xfrm>
            <a:off x="2524983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A742778-9E68-49F9-ACDE-8D75A915658C}"/>
              </a:ext>
            </a:extLst>
          </p:cNvPr>
          <p:cNvSpPr/>
          <p:nvPr/>
        </p:nvSpPr>
        <p:spPr>
          <a:xfrm>
            <a:off x="2737996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CAD25EF-9584-4F77-B77A-887E2F6FBEE9}"/>
              </a:ext>
            </a:extLst>
          </p:cNvPr>
          <p:cNvSpPr/>
          <p:nvPr/>
        </p:nvSpPr>
        <p:spPr>
          <a:xfrm>
            <a:off x="2951009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918ED92A-0224-439F-A28A-F73C923F37B0}"/>
              </a:ext>
            </a:extLst>
          </p:cNvPr>
          <p:cNvSpPr/>
          <p:nvPr/>
        </p:nvSpPr>
        <p:spPr>
          <a:xfrm>
            <a:off x="3164022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0C44436D-ECD1-4B3B-BEE7-9D93028574DB}"/>
              </a:ext>
            </a:extLst>
          </p:cNvPr>
          <p:cNvSpPr/>
          <p:nvPr/>
        </p:nvSpPr>
        <p:spPr>
          <a:xfrm>
            <a:off x="3377035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64EE2EB-11FF-4902-929E-2C5DE67AF69B}"/>
              </a:ext>
            </a:extLst>
          </p:cNvPr>
          <p:cNvSpPr/>
          <p:nvPr/>
        </p:nvSpPr>
        <p:spPr>
          <a:xfrm>
            <a:off x="3590048" y="416634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3479AFF-0BF6-477B-AD31-BF7CE2397917}"/>
              </a:ext>
            </a:extLst>
          </p:cNvPr>
          <p:cNvSpPr/>
          <p:nvPr/>
        </p:nvSpPr>
        <p:spPr>
          <a:xfrm>
            <a:off x="1033892" y="436082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6C7F4D0-F6B5-4834-8A48-352BE64711EE}"/>
              </a:ext>
            </a:extLst>
          </p:cNvPr>
          <p:cNvSpPr/>
          <p:nvPr/>
        </p:nvSpPr>
        <p:spPr>
          <a:xfrm>
            <a:off x="1246905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9DD3944B-909B-46F2-80AE-5D5AC0DF9B25}"/>
              </a:ext>
            </a:extLst>
          </p:cNvPr>
          <p:cNvSpPr/>
          <p:nvPr/>
        </p:nvSpPr>
        <p:spPr>
          <a:xfrm>
            <a:off x="1459918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C1A3CAF1-465F-4FB0-818A-A59197EB91E8}"/>
              </a:ext>
            </a:extLst>
          </p:cNvPr>
          <p:cNvSpPr/>
          <p:nvPr/>
        </p:nvSpPr>
        <p:spPr>
          <a:xfrm>
            <a:off x="1672931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56B04D63-F3DD-44F3-B687-0381377D4E0F}"/>
              </a:ext>
            </a:extLst>
          </p:cNvPr>
          <p:cNvSpPr/>
          <p:nvPr/>
        </p:nvSpPr>
        <p:spPr>
          <a:xfrm>
            <a:off x="1885944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6F1DA975-80F2-4FB2-9A19-4BE8D356805A}"/>
              </a:ext>
            </a:extLst>
          </p:cNvPr>
          <p:cNvSpPr/>
          <p:nvPr/>
        </p:nvSpPr>
        <p:spPr>
          <a:xfrm>
            <a:off x="2098957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D0F53EBE-825F-4885-B743-813096367FA9}"/>
              </a:ext>
            </a:extLst>
          </p:cNvPr>
          <p:cNvSpPr/>
          <p:nvPr/>
        </p:nvSpPr>
        <p:spPr>
          <a:xfrm>
            <a:off x="2311970" y="436082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938C5457-D2D5-4E11-A476-29E6642CFB48}"/>
              </a:ext>
            </a:extLst>
          </p:cNvPr>
          <p:cNvSpPr/>
          <p:nvPr/>
        </p:nvSpPr>
        <p:spPr>
          <a:xfrm>
            <a:off x="2524983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8B357A8-31EE-4C63-8414-36FF364E4BFA}"/>
              </a:ext>
            </a:extLst>
          </p:cNvPr>
          <p:cNvSpPr/>
          <p:nvPr/>
        </p:nvSpPr>
        <p:spPr>
          <a:xfrm>
            <a:off x="2737996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D007008A-7627-44FB-B6E3-4ED2E7545B3F}"/>
              </a:ext>
            </a:extLst>
          </p:cNvPr>
          <p:cNvSpPr/>
          <p:nvPr/>
        </p:nvSpPr>
        <p:spPr>
          <a:xfrm>
            <a:off x="2951009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66420478-4061-46F0-B9A4-2E3C67D0478C}"/>
              </a:ext>
            </a:extLst>
          </p:cNvPr>
          <p:cNvSpPr/>
          <p:nvPr/>
        </p:nvSpPr>
        <p:spPr>
          <a:xfrm>
            <a:off x="3164022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3FF738F2-5845-477D-821A-223B0ABBF78E}"/>
              </a:ext>
            </a:extLst>
          </p:cNvPr>
          <p:cNvSpPr/>
          <p:nvPr/>
        </p:nvSpPr>
        <p:spPr>
          <a:xfrm>
            <a:off x="3377035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D968075-3819-4CAE-A4DF-C38BF2C48776}"/>
              </a:ext>
            </a:extLst>
          </p:cNvPr>
          <p:cNvSpPr/>
          <p:nvPr/>
        </p:nvSpPr>
        <p:spPr>
          <a:xfrm>
            <a:off x="3590048" y="436082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097E281-50CA-4DEA-AE0A-3C1E12E18FEB}"/>
              </a:ext>
            </a:extLst>
          </p:cNvPr>
          <p:cNvSpPr/>
          <p:nvPr/>
        </p:nvSpPr>
        <p:spPr>
          <a:xfrm>
            <a:off x="1033892" y="45553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ED2A22BF-77BE-4AE6-9130-7704BD122603}"/>
              </a:ext>
            </a:extLst>
          </p:cNvPr>
          <p:cNvSpPr/>
          <p:nvPr/>
        </p:nvSpPr>
        <p:spPr>
          <a:xfrm>
            <a:off x="1246905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04823F7A-629E-4201-B379-5AE1D9EB59E6}"/>
              </a:ext>
            </a:extLst>
          </p:cNvPr>
          <p:cNvSpPr/>
          <p:nvPr/>
        </p:nvSpPr>
        <p:spPr>
          <a:xfrm>
            <a:off x="1459918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3934B98-5B11-4C9E-BD12-A1BE054FC053}"/>
              </a:ext>
            </a:extLst>
          </p:cNvPr>
          <p:cNvSpPr/>
          <p:nvPr/>
        </p:nvSpPr>
        <p:spPr>
          <a:xfrm>
            <a:off x="1672931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E5E3BEDD-C3A6-409D-9D09-007D1F666186}"/>
              </a:ext>
            </a:extLst>
          </p:cNvPr>
          <p:cNvSpPr/>
          <p:nvPr/>
        </p:nvSpPr>
        <p:spPr>
          <a:xfrm>
            <a:off x="1885944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03343415-2B3B-4D68-9806-7E80B65DBE52}"/>
              </a:ext>
            </a:extLst>
          </p:cNvPr>
          <p:cNvSpPr/>
          <p:nvPr/>
        </p:nvSpPr>
        <p:spPr>
          <a:xfrm>
            <a:off x="2098957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90BF453A-A24A-43B2-B44E-142B0AE64796}"/>
              </a:ext>
            </a:extLst>
          </p:cNvPr>
          <p:cNvSpPr/>
          <p:nvPr/>
        </p:nvSpPr>
        <p:spPr>
          <a:xfrm>
            <a:off x="2311970" y="45553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0C253783-4983-4360-9762-121F5A315C78}"/>
              </a:ext>
            </a:extLst>
          </p:cNvPr>
          <p:cNvSpPr/>
          <p:nvPr/>
        </p:nvSpPr>
        <p:spPr>
          <a:xfrm>
            <a:off x="2524983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196AD047-55BE-414A-B03B-9609C62A8133}"/>
              </a:ext>
            </a:extLst>
          </p:cNvPr>
          <p:cNvSpPr/>
          <p:nvPr/>
        </p:nvSpPr>
        <p:spPr>
          <a:xfrm>
            <a:off x="2737996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61E85226-1ACB-41AD-8109-0EFB581A06C7}"/>
              </a:ext>
            </a:extLst>
          </p:cNvPr>
          <p:cNvSpPr/>
          <p:nvPr/>
        </p:nvSpPr>
        <p:spPr>
          <a:xfrm>
            <a:off x="2951009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EB0F21E-1725-4019-B176-A223BAFD21EA}"/>
              </a:ext>
            </a:extLst>
          </p:cNvPr>
          <p:cNvSpPr/>
          <p:nvPr/>
        </p:nvSpPr>
        <p:spPr>
          <a:xfrm>
            <a:off x="3164022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4B339CD5-E90A-4F2A-804D-E3FA57CB5E55}"/>
              </a:ext>
            </a:extLst>
          </p:cNvPr>
          <p:cNvSpPr/>
          <p:nvPr/>
        </p:nvSpPr>
        <p:spPr>
          <a:xfrm>
            <a:off x="3377035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689A6298-FC9E-40C1-B54C-863B8221AA9C}"/>
              </a:ext>
            </a:extLst>
          </p:cNvPr>
          <p:cNvSpPr/>
          <p:nvPr/>
        </p:nvSpPr>
        <p:spPr>
          <a:xfrm>
            <a:off x="3590048" y="45553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EBFAB5AE-7559-436A-9012-035FB40F13B9}"/>
              </a:ext>
            </a:extLst>
          </p:cNvPr>
          <p:cNvSpPr/>
          <p:nvPr/>
        </p:nvSpPr>
        <p:spPr>
          <a:xfrm>
            <a:off x="1033892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385B612E-D2E0-4F32-9079-AA7D7D79C37E}"/>
              </a:ext>
            </a:extLst>
          </p:cNvPr>
          <p:cNvSpPr/>
          <p:nvPr/>
        </p:nvSpPr>
        <p:spPr>
          <a:xfrm>
            <a:off x="1246905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6A3CFF4E-2D00-4802-9853-5A16D479D3EA}"/>
              </a:ext>
            </a:extLst>
          </p:cNvPr>
          <p:cNvSpPr/>
          <p:nvPr/>
        </p:nvSpPr>
        <p:spPr>
          <a:xfrm>
            <a:off x="1459918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98417267-0D3D-49D5-89BF-7313F0547DEA}"/>
              </a:ext>
            </a:extLst>
          </p:cNvPr>
          <p:cNvSpPr/>
          <p:nvPr/>
        </p:nvSpPr>
        <p:spPr>
          <a:xfrm>
            <a:off x="1672931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3B40B93-E41B-48BC-90B0-201C7AF58BE7}"/>
              </a:ext>
            </a:extLst>
          </p:cNvPr>
          <p:cNvSpPr/>
          <p:nvPr/>
        </p:nvSpPr>
        <p:spPr>
          <a:xfrm>
            <a:off x="1885944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862A821D-771F-4FC1-B7DF-A5EA3AF6653B}"/>
              </a:ext>
            </a:extLst>
          </p:cNvPr>
          <p:cNvSpPr/>
          <p:nvPr/>
        </p:nvSpPr>
        <p:spPr>
          <a:xfrm>
            <a:off x="2098957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1EB57E1-F860-4521-B83F-63007F6B1D71}"/>
              </a:ext>
            </a:extLst>
          </p:cNvPr>
          <p:cNvSpPr/>
          <p:nvPr/>
        </p:nvSpPr>
        <p:spPr>
          <a:xfrm>
            <a:off x="2311970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436D7208-DA3E-4D3C-8409-CBDAB278EAEB}"/>
              </a:ext>
            </a:extLst>
          </p:cNvPr>
          <p:cNvSpPr/>
          <p:nvPr/>
        </p:nvSpPr>
        <p:spPr>
          <a:xfrm>
            <a:off x="2524983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4A53612B-CB29-47D0-91FB-26B6917359C4}"/>
              </a:ext>
            </a:extLst>
          </p:cNvPr>
          <p:cNvSpPr/>
          <p:nvPr/>
        </p:nvSpPr>
        <p:spPr>
          <a:xfrm>
            <a:off x="2737996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22880D3-2FBD-415E-8DE6-2D90BE53AE5E}"/>
              </a:ext>
            </a:extLst>
          </p:cNvPr>
          <p:cNvSpPr/>
          <p:nvPr/>
        </p:nvSpPr>
        <p:spPr>
          <a:xfrm>
            <a:off x="2951009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352633B-945E-45D5-BBB4-B2524B33B1B7}"/>
              </a:ext>
            </a:extLst>
          </p:cNvPr>
          <p:cNvSpPr/>
          <p:nvPr/>
        </p:nvSpPr>
        <p:spPr>
          <a:xfrm>
            <a:off x="3164022" y="4749783"/>
            <a:ext cx="213013" cy="19448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CE88D75C-D1AC-4E45-81DA-462E6E133741}"/>
              </a:ext>
            </a:extLst>
          </p:cNvPr>
          <p:cNvSpPr/>
          <p:nvPr/>
        </p:nvSpPr>
        <p:spPr>
          <a:xfrm>
            <a:off x="3377035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2EE111D-F7DB-4649-B0EF-7F00C7217FBC}"/>
              </a:ext>
            </a:extLst>
          </p:cNvPr>
          <p:cNvSpPr/>
          <p:nvPr/>
        </p:nvSpPr>
        <p:spPr>
          <a:xfrm>
            <a:off x="3590048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7AE75C0C-409A-4FB0-9C08-7C2F636A7796}"/>
              </a:ext>
            </a:extLst>
          </p:cNvPr>
          <p:cNvSpPr/>
          <p:nvPr/>
        </p:nvSpPr>
        <p:spPr>
          <a:xfrm>
            <a:off x="1033892" y="49442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A047BF5D-A324-4CBC-81CC-5A9DA46EE6CC}"/>
              </a:ext>
            </a:extLst>
          </p:cNvPr>
          <p:cNvSpPr/>
          <p:nvPr/>
        </p:nvSpPr>
        <p:spPr>
          <a:xfrm>
            <a:off x="1246905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E25C9766-4072-4C12-9AD2-6D146DCBE2C9}"/>
              </a:ext>
            </a:extLst>
          </p:cNvPr>
          <p:cNvSpPr/>
          <p:nvPr/>
        </p:nvSpPr>
        <p:spPr>
          <a:xfrm>
            <a:off x="1459918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1796148C-68DD-4EAB-9EC4-4E2F30E2DFE1}"/>
              </a:ext>
            </a:extLst>
          </p:cNvPr>
          <p:cNvSpPr/>
          <p:nvPr/>
        </p:nvSpPr>
        <p:spPr>
          <a:xfrm>
            <a:off x="1672931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4E4B3BA7-2E1A-46D4-9D32-D0C4D6204522}"/>
              </a:ext>
            </a:extLst>
          </p:cNvPr>
          <p:cNvSpPr/>
          <p:nvPr/>
        </p:nvSpPr>
        <p:spPr>
          <a:xfrm>
            <a:off x="1885944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8032EB56-10B5-4A3D-9C7F-C67D6B5CA62D}"/>
              </a:ext>
            </a:extLst>
          </p:cNvPr>
          <p:cNvSpPr/>
          <p:nvPr/>
        </p:nvSpPr>
        <p:spPr>
          <a:xfrm>
            <a:off x="2098957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7F31290A-FF06-4A83-B471-74E165DB9F4E}"/>
              </a:ext>
            </a:extLst>
          </p:cNvPr>
          <p:cNvSpPr/>
          <p:nvPr/>
        </p:nvSpPr>
        <p:spPr>
          <a:xfrm>
            <a:off x="2311970" y="49442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61C7814B-7659-49B1-8842-4DDABD2DD56E}"/>
              </a:ext>
            </a:extLst>
          </p:cNvPr>
          <p:cNvSpPr/>
          <p:nvPr/>
        </p:nvSpPr>
        <p:spPr>
          <a:xfrm>
            <a:off x="2524983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59D5F6A7-2499-468C-8685-BA7B7A854E4A}"/>
              </a:ext>
            </a:extLst>
          </p:cNvPr>
          <p:cNvSpPr/>
          <p:nvPr/>
        </p:nvSpPr>
        <p:spPr>
          <a:xfrm>
            <a:off x="2737996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37DFE406-7513-43DF-B303-38C3F905DB51}"/>
              </a:ext>
            </a:extLst>
          </p:cNvPr>
          <p:cNvSpPr/>
          <p:nvPr/>
        </p:nvSpPr>
        <p:spPr>
          <a:xfrm>
            <a:off x="2951009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9E01DFC6-DE17-40F1-B154-033635F1A99B}"/>
              </a:ext>
            </a:extLst>
          </p:cNvPr>
          <p:cNvSpPr/>
          <p:nvPr/>
        </p:nvSpPr>
        <p:spPr>
          <a:xfrm>
            <a:off x="3164022" y="4944263"/>
            <a:ext cx="213013" cy="1944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6500B3A4-07F6-46F0-A8F2-E8081C2CC852}"/>
              </a:ext>
            </a:extLst>
          </p:cNvPr>
          <p:cNvSpPr/>
          <p:nvPr/>
        </p:nvSpPr>
        <p:spPr>
          <a:xfrm>
            <a:off x="3377035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B32F8D31-D232-48AB-A656-81756D332987}"/>
              </a:ext>
            </a:extLst>
          </p:cNvPr>
          <p:cNvSpPr/>
          <p:nvPr/>
        </p:nvSpPr>
        <p:spPr>
          <a:xfrm>
            <a:off x="3590048" y="49442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C41326C-926C-47CA-9728-C89CD88C42C3}"/>
              </a:ext>
            </a:extLst>
          </p:cNvPr>
          <p:cNvSpPr/>
          <p:nvPr/>
        </p:nvSpPr>
        <p:spPr>
          <a:xfrm>
            <a:off x="1033892" y="513716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89AB4F0-A09C-4AFE-BD16-A813EE26EFBF}"/>
              </a:ext>
            </a:extLst>
          </p:cNvPr>
          <p:cNvSpPr/>
          <p:nvPr/>
        </p:nvSpPr>
        <p:spPr>
          <a:xfrm>
            <a:off x="1246905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1827175-79AE-48F0-BD29-B8FE7B0813DD}"/>
              </a:ext>
            </a:extLst>
          </p:cNvPr>
          <p:cNvSpPr/>
          <p:nvPr/>
        </p:nvSpPr>
        <p:spPr>
          <a:xfrm>
            <a:off x="1459918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7679A4AA-FA2C-4B7C-A17A-15378A810B8B}"/>
              </a:ext>
            </a:extLst>
          </p:cNvPr>
          <p:cNvSpPr/>
          <p:nvPr/>
        </p:nvSpPr>
        <p:spPr>
          <a:xfrm>
            <a:off x="1672931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83BFC9CA-FB2D-4AF7-8E72-D29E424DE2D7}"/>
              </a:ext>
            </a:extLst>
          </p:cNvPr>
          <p:cNvSpPr/>
          <p:nvPr/>
        </p:nvSpPr>
        <p:spPr>
          <a:xfrm>
            <a:off x="1885944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491A0389-7AFD-4D01-ABBA-2CE54184FA7C}"/>
              </a:ext>
            </a:extLst>
          </p:cNvPr>
          <p:cNvSpPr/>
          <p:nvPr/>
        </p:nvSpPr>
        <p:spPr>
          <a:xfrm>
            <a:off x="2098957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5BA91B2C-402D-474D-BD6C-EEB42C399559}"/>
              </a:ext>
            </a:extLst>
          </p:cNvPr>
          <p:cNvSpPr/>
          <p:nvPr/>
        </p:nvSpPr>
        <p:spPr>
          <a:xfrm>
            <a:off x="2311970" y="513716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CC"/>
                </a:solidFill>
              </a:rPr>
              <a:t>r</a:t>
            </a: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072C0F83-A56C-443D-A26C-C72E777C4705}"/>
              </a:ext>
            </a:extLst>
          </p:cNvPr>
          <p:cNvSpPr/>
          <p:nvPr/>
        </p:nvSpPr>
        <p:spPr>
          <a:xfrm>
            <a:off x="2524983" y="513716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g</a:t>
            </a: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B3EDA8EE-5379-4C93-A9C2-B778E8830D15}"/>
              </a:ext>
            </a:extLst>
          </p:cNvPr>
          <p:cNvSpPr/>
          <p:nvPr/>
        </p:nvSpPr>
        <p:spPr>
          <a:xfrm>
            <a:off x="2737996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E32B49E3-58C3-478F-A0FC-1A5F72CC7736}"/>
              </a:ext>
            </a:extLst>
          </p:cNvPr>
          <p:cNvSpPr/>
          <p:nvPr/>
        </p:nvSpPr>
        <p:spPr>
          <a:xfrm>
            <a:off x="2951009" y="513716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2B1E4492-D67A-486E-8224-61BB29A63DD4}"/>
              </a:ext>
            </a:extLst>
          </p:cNvPr>
          <p:cNvSpPr/>
          <p:nvPr/>
        </p:nvSpPr>
        <p:spPr>
          <a:xfrm>
            <a:off x="3164022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2D9A04D-FBDC-42D2-BE5F-643F23B2236F}"/>
              </a:ext>
            </a:extLst>
          </p:cNvPr>
          <p:cNvSpPr/>
          <p:nvPr/>
        </p:nvSpPr>
        <p:spPr>
          <a:xfrm>
            <a:off x="3377035" y="513716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17F58300-71F7-401B-95A8-5090073FB88A}"/>
              </a:ext>
            </a:extLst>
          </p:cNvPr>
          <p:cNvSpPr/>
          <p:nvPr/>
        </p:nvSpPr>
        <p:spPr>
          <a:xfrm>
            <a:off x="3590048" y="513716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FA2F378D-7A24-442C-99B1-9C8021000DAD}"/>
              </a:ext>
            </a:extLst>
          </p:cNvPr>
          <p:cNvSpPr/>
          <p:nvPr/>
        </p:nvSpPr>
        <p:spPr>
          <a:xfrm>
            <a:off x="1033892" y="533164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EA68AB56-BDBC-40D6-8E42-5E1BE110664E}"/>
              </a:ext>
            </a:extLst>
          </p:cNvPr>
          <p:cNvSpPr/>
          <p:nvPr/>
        </p:nvSpPr>
        <p:spPr>
          <a:xfrm>
            <a:off x="1246905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D3BF8024-DD65-4488-94AB-FC4DD47F59BD}"/>
              </a:ext>
            </a:extLst>
          </p:cNvPr>
          <p:cNvSpPr/>
          <p:nvPr/>
        </p:nvSpPr>
        <p:spPr>
          <a:xfrm>
            <a:off x="1459918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53866E67-B426-4A60-A9FA-A44681698854}"/>
              </a:ext>
            </a:extLst>
          </p:cNvPr>
          <p:cNvSpPr/>
          <p:nvPr/>
        </p:nvSpPr>
        <p:spPr>
          <a:xfrm>
            <a:off x="1672931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2F2C2176-447A-4146-8649-EA97D1ED1253}"/>
              </a:ext>
            </a:extLst>
          </p:cNvPr>
          <p:cNvSpPr/>
          <p:nvPr/>
        </p:nvSpPr>
        <p:spPr>
          <a:xfrm>
            <a:off x="1885944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00738E07-551E-4C2B-AAA5-EF5B6CE17627}"/>
              </a:ext>
            </a:extLst>
          </p:cNvPr>
          <p:cNvSpPr/>
          <p:nvPr/>
        </p:nvSpPr>
        <p:spPr>
          <a:xfrm>
            <a:off x="2098957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3BB6FE2E-2721-4752-8EFB-B3EDD2E2B871}"/>
              </a:ext>
            </a:extLst>
          </p:cNvPr>
          <p:cNvSpPr/>
          <p:nvPr/>
        </p:nvSpPr>
        <p:spPr>
          <a:xfrm>
            <a:off x="2311970" y="533164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33D201B1-DA2D-484E-9B89-4F2C0685BD69}"/>
              </a:ext>
            </a:extLst>
          </p:cNvPr>
          <p:cNvSpPr/>
          <p:nvPr/>
        </p:nvSpPr>
        <p:spPr>
          <a:xfrm>
            <a:off x="2524983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3BD4F1ED-620C-4DCA-920C-962EC09A18E8}"/>
              </a:ext>
            </a:extLst>
          </p:cNvPr>
          <p:cNvSpPr/>
          <p:nvPr/>
        </p:nvSpPr>
        <p:spPr>
          <a:xfrm>
            <a:off x="2737996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24423003-C076-4518-A497-D2351D80429E}"/>
              </a:ext>
            </a:extLst>
          </p:cNvPr>
          <p:cNvSpPr/>
          <p:nvPr/>
        </p:nvSpPr>
        <p:spPr>
          <a:xfrm>
            <a:off x="2951009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D5FB5227-C8D7-4587-B6A8-E59CBF930BDE}"/>
              </a:ext>
            </a:extLst>
          </p:cNvPr>
          <p:cNvSpPr/>
          <p:nvPr/>
        </p:nvSpPr>
        <p:spPr>
          <a:xfrm>
            <a:off x="3164022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B39C7DB9-7C59-4562-BA4E-93B84C7A3203}"/>
              </a:ext>
            </a:extLst>
          </p:cNvPr>
          <p:cNvSpPr/>
          <p:nvPr/>
        </p:nvSpPr>
        <p:spPr>
          <a:xfrm>
            <a:off x="3377035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750742F4-EBA3-425C-9150-636EA6BDEED4}"/>
              </a:ext>
            </a:extLst>
          </p:cNvPr>
          <p:cNvSpPr/>
          <p:nvPr/>
        </p:nvSpPr>
        <p:spPr>
          <a:xfrm>
            <a:off x="3590048" y="533164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32236AB4-BCBE-41AF-BB0F-7C0F547453AB}"/>
              </a:ext>
            </a:extLst>
          </p:cNvPr>
          <p:cNvSpPr/>
          <p:nvPr/>
        </p:nvSpPr>
        <p:spPr>
          <a:xfrm>
            <a:off x="1033892" y="552612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BC62D530-DD5F-4418-9CDC-E831EA91F3E8}"/>
              </a:ext>
            </a:extLst>
          </p:cNvPr>
          <p:cNvSpPr/>
          <p:nvPr/>
        </p:nvSpPr>
        <p:spPr>
          <a:xfrm>
            <a:off x="1246905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AFB6953E-CC69-4274-99BB-F9F4E3544B1C}"/>
              </a:ext>
            </a:extLst>
          </p:cNvPr>
          <p:cNvSpPr/>
          <p:nvPr/>
        </p:nvSpPr>
        <p:spPr>
          <a:xfrm>
            <a:off x="1459918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2F648A1E-F975-4B82-88F3-E76D6D2D103E}"/>
              </a:ext>
            </a:extLst>
          </p:cNvPr>
          <p:cNvSpPr/>
          <p:nvPr/>
        </p:nvSpPr>
        <p:spPr>
          <a:xfrm>
            <a:off x="1672931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2C34BB52-B162-4F4C-A2C6-6FEC553C7569}"/>
              </a:ext>
            </a:extLst>
          </p:cNvPr>
          <p:cNvSpPr/>
          <p:nvPr/>
        </p:nvSpPr>
        <p:spPr>
          <a:xfrm>
            <a:off x="1885944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D57B5292-EEC8-4C06-A7DF-25A1CBE32672}"/>
              </a:ext>
            </a:extLst>
          </p:cNvPr>
          <p:cNvSpPr/>
          <p:nvPr/>
        </p:nvSpPr>
        <p:spPr>
          <a:xfrm>
            <a:off x="2098957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BAAC598E-61AD-4B92-B93D-7D8127737920}"/>
              </a:ext>
            </a:extLst>
          </p:cNvPr>
          <p:cNvSpPr/>
          <p:nvPr/>
        </p:nvSpPr>
        <p:spPr>
          <a:xfrm>
            <a:off x="2311970" y="552612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E9EF39C1-DA74-434E-AA0D-230A157B878F}"/>
              </a:ext>
            </a:extLst>
          </p:cNvPr>
          <p:cNvSpPr/>
          <p:nvPr/>
        </p:nvSpPr>
        <p:spPr>
          <a:xfrm>
            <a:off x="2524983" y="552612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84DA64C4-F5EE-4E5E-B9A1-420F8493E2B1}"/>
              </a:ext>
            </a:extLst>
          </p:cNvPr>
          <p:cNvSpPr/>
          <p:nvPr/>
        </p:nvSpPr>
        <p:spPr>
          <a:xfrm>
            <a:off x="2737996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CBF492DD-2423-4A12-BB2C-9F3D79049C79}"/>
              </a:ext>
            </a:extLst>
          </p:cNvPr>
          <p:cNvSpPr/>
          <p:nvPr/>
        </p:nvSpPr>
        <p:spPr>
          <a:xfrm>
            <a:off x="2951009" y="552612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04ECD646-E3FC-4AF7-BC5B-D4902B7649F5}"/>
              </a:ext>
            </a:extLst>
          </p:cNvPr>
          <p:cNvSpPr/>
          <p:nvPr/>
        </p:nvSpPr>
        <p:spPr>
          <a:xfrm>
            <a:off x="3164022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A4017958-1738-4AEF-AFDA-8B76513220A2}"/>
              </a:ext>
            </a:extLst>
          </p:cNvPr>
          <p:cNvSpPr/>
          <p:nvPr/>
        </p:nvSpPr>
        <p:spPr>
          <a:xfrm>
            <a:off x="3377035" y="552612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C5783263-DC3F-41FE-9B81-5B98CB007A35}"/>
              </a:ext>
            </a:extLst>
          </p:cNvPr>
          <p:cNvSpPr/>
          <p:nvPr/>
        </p:nvSpPr>
        <p:spPr>
          <a:xfrm>
            <a:off x="3590048" y="552612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99A2DFBB-5753-4E84-B8A4-5012F0AB59BD}"/>
              </a:ext>
            </a:extLst>
          </p:cNvPr>
          <p:cNvSpPr/>
          <p:nvPr/>
        </p:nvSpPr>
        <p:spPr>
          <a:xfrm>
            <a:off x="1033892" y="572060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79537D90-7161-4A39-9D02-5D9B003BCD78}"/>
              </a:ext>
            </a:extLst>
          </p:cNvPr>
          <p:cNvSpPr/>
          <p:nvPr/>
        </p:nvSpPr>
        <p:spPr>
          <a:xfrm>
            <a:off x="1246905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01F21F85-CFFA-4E9C-9640-333D03379A74}"/>
              </a:ext>
            </a:extLst>
          </p:cNvPr>
          <p:cNvSpPr/>
          <p:nvPr/>
        </p:nvSpPr>
        <p:spPr>
          <a:xfrm>
            <a:off x="1459918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0F0D006C-2FF9-42B9-B67D-0E5EBE14247B}"/>
              </a:ext>
            </a:extLst>
          </p:cNvPr>
          <p:cNvSpPr/>
          <p:nvPr/>
        </p:nvSpPr>
        <p:spPr>
          <a:xfrm>
            <a:off x="1672931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1FBEF0A3-3878-40FB-A612-2AA468D5E1EA}"/>
              </a:ext>
            </a:extLst>
          </p:cNvPr>
          <p:cNvSpPr/>
          <p:nvPr/>
        </p:nvSpPr>
        <p:spPr>
          <a:xfrm>
            <a:off x="1885944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00D22978-DE27-4541-BF2F-CF47B5333204}"/>
              </a:ext>
            </a:extLst>
          </p:cNvPr>
          <p:cNvSpPr/>
          <p:nvPr/>
        </p:nvSpPr>
        <p:spPr>
          <a:xfrm>
            <a:off x="2098957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5AB7A61C-97E3-45AE-9956-A25B73AA6534}"/>
              </a:ext>
            </a:extLst>
          </p:cNvPr>
          <p:cNvSpPr/>
          <p:nvPr/>
        </p:nvSpPr>
        <p:spPr>
          <a:xfrm>
            <a:off x="2311970" y="572060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070DD233-F481-4C6A-BE42-94DED4D26AE1}"/>
              </a:ext>
            </a:extLst>
          </p:cNvPr>
          <p:cNvSpPr/>
          <p:nvPr/>
        </p:nvSpPr>
        <p:spPr>
          <a:xfrm>
            <a:off x="2524983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BAA7513F-629F-4989-BA0C-1D6D83EABBD4}"/>
              </a:ext>
            </a:extLst>
          </p:cNvPr>
          <p:cNvSpPr/>
          <p:nvPr/>
        </p:nvSpPr>
        <p:spPr>
          <a:xfrm>
            <a:off x="2737996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769BB0C9-A52F-40FD-AEB5-DAC5D926D4DA}"/>
              </a:ext>
            </a:extLst>
          </p:cNvPr>
          <p:cNvSpPr/>
          <p:nvPr/>
        </p:nvSpPr>
        <p:spPr>
          <a:xfrm>
            <a:off x="2951009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F9B8098E-F85B-45C3-B0C2-22E999D8264D}"/>
              </a:ext>
            </a:extLst>
          </p:cNvPr>
          <p:cNvSpPr/>
          <p:nvPr/>
        </p:nvSpPr>
        <p:spPr>
          <a:xfrm>
            <a:off x="3164022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3B4C558A-12BA-4E2E-B39B-4D2703643CA3}"/>
              </a:ext>
            </a:extLst>
          </p:cNvPr>
          <p:cNvSpPr/>
          <p:nvPr/>
        </p:nvSpPr>
        <p:spPr>
          <a:xfrm>
            <a:off x="3377035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436ACD85-901C-4746-B6CA-0C4D562571BF}"/>
              </a:ext>
            </a:extLst>
          </p:cNvPr>
          <p:cNvSpPr/>
          <p:nvPr/>
        </p:nvSpPr>
        <p:spPr>
          <a:xfrm>
            <a:off x="3590048" y="572060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4115DB87-4E6D-4EDC-A5AE-021880FF2277}"/>
              </a:ext>
            </a:extLst>
          </p:cNvPr>
          <p:cNvSpPr/>
          <p:nvPr/>
        </p:nvSpPr>
        <p:spPr>
          <a:xfrm>
            <a:off x="1033892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C6F1C8FD-558C-429B-9756-5B34859638D5}"/>
              </a:ext>
            </a:extLst>
          </p:cNvPr>
          <p:cNvSpPr/>
          <p:nvPr/>
        </p:nvSpPr>
        <p:spPr>
          <a:xfrm>
            <a:off x="1246905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7231815B-37EE-47D3-A3B8-FD96CEB0E7FB}"/>
              </a:ext>
            </a:extLst>
          </p:cNvPr>
          <p:cNvSpPr/>
          <p:nvPr/>
        </p:nvSpPr>
        <p:spPr>
          <a:xfrm>
            <a:off x="1459918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355EF376-670B-4411-B514-7E677385BDD8}"/>
              </a:ext>
            </a:extLst>
          </p:cNvPr>
          <p:cNvSpPr/>
          <p:nvPr/>
        </p:nvSpPr>
        <p:spPr>
          <a:xfrm>
            <a:off x="1672931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C0992BE0-6390-4357-8979-97C0013F0067}"/>
              </a:ext>
            </a:extLst>
          </p:cNvPr>
          <p:cNvSpPr/>
          <p:nvPr/>
        </p:nvSpPr>
        <p:spPr>
          <a:xfrm>
            <a:off x="1885944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3082EA23-2DC9-4805-8C5F-CE1A2E4674D6}"/>
              </a:ext>
            </a:extLst>
          </p:cNvPr>
          <p:cNvSpPr/>
          <p:nvPr/>
        </p:nvSpPr>
        <p:spPr>
          <a:xfrm>
            <a:off x="2098957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46841990-FB9C-436D-AFCD-353CE8D86154}"/>
              </a:ext>
            </a:extLst>
          </p:cNvPr>
          <p:cNvSpPr/>
          <p:nvPr/>
        </p:nvSpPr>
        <p:spPr>
          <a:xfrm>
            <a:off x="2311970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B3A69FCC-53D6-446F-9409-D4E488E2BAEC}"/>
              </a:ext>
            </a:extLst>
          </p:cNvPr>
          <p:cNvSpPr/>
          <p:nvPr/>
        </p:nvSpPr>
        <p:spPr>
          <a:xfrm>
            <a:off x="2524983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C75972CE-2CE1-4ADF-893A-75E43C2B2E07}"/>
              </a:ext>
            </a:extLst>
          </p:cNvPr>
          <p:cNvSpPr/>
          <p:nvPr/>
        </p:nvSpPr>
        <p:spPr>
          <a:xfrm>
            <a:off x="2737996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091947F2-7B32-4794-819C-08748B336CB8}"/>
              </a:ext>
            </a:extLst>
          </p:cNvPr>
          <p:cNvSpPr/>
          <p:nvPr/>
        </p:nvSpPr>
        <p:spPr>
          <a:xfrm>
            <a:off x="2951009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253D6174-91A4-4C05-8426-FA197991B338}"/>
              </a:ext>
            </a:extLst>
          </p:cNvPr>
          <p:cNvSpPr/>
          <p:nvPr/>
        </p:nvSpPr>
        <p:spPr>
          <a:xfrm>
            <a:off x="3164022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69920E00-8283-4085-A128-FFAABF80A38F}"/>
              </a:ext>
            </a:extLst>
          </p:cNvPr>
          <p:cNvSpPr/>
          <p:nvPr/>
        </p:nvSpPr>
        <p:spPr>
          <a:xfrm>
            <a:off x="3377035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8AC14814-320D-49AC-9F3A-F7950970AA72}"/>
              </a:ext>
            </a:extLst>
          </p:cNvPr>
          <p:cNvSpPr/>
          <p:nvPr/>
        </p:nvSpPr>
        <p:spPr>
          <a:xfrm>
            <a:off x="3590048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F3D09CA-4904-4641-AB63-247547AEF0E8}"/>
              </a:ext>
            </a:extLst>
          </p:cNvPr>
          <p:cNvSpPr/>
          <p:nvPr/>
        </p:nvSpPr>
        <p:spPr>
          <a:xfrm>
            <a:off x="2462654" y="4887541"/>
            <a:ext cx="1171134" cy="1070347"/>
          </a:xfrm>
          <a:prstGeom prst="roundRect">
            <a:avLst>
              <a:gd name="adj" fmla="val 5097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9C6B2F8B-00B9-4E57-ABDF-64B5E5B5908C}"/>
                  </a:ext>
                </a:extLst>
              </p:cNvPr>
              <p:cNvSpPr txBox="1"/>
              <p:nvPr/>
            </p:nvSpPr>
            <p:spPr>
              <a:xfrm>
                <a:off x="4166758" y="4217394"/>
                <a:ext cx="43485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Proof:</a:t>
                </a:r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If the peak found by the algorithm in the quadrant is </a:t>
                </a:r>
                <a:r>
                  <a:rPr lang="en-US" i="1" dirty="0"/>
                  <a:t>not</a:t>
                </a:r>
                <a:r>
                  <a:rPr lang="en-US" dirty="0"/>
                  <a:t> on the boundary of the quadrant, then clearly it’s a global peak.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Otherwise, the peak found by the algorithm in the quadrant is on the boundary of the quadrant (say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); and it’s also a global peak (since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9C6B2F8B-00B9-4E57-ABDF-64B5E5B59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758" y="4217394"/>
                <a:ext cx="4348592" cy="2308324"/>
              </a:xfrm>
              <a:prstGeom prst="rect">
                <a:avLst/>
              </a:prstGeom>
              <a:blipFill>
                <a:blip r:embed="rId3"/>
                <a:stretch>
                  <a:fillRect l="-1262" t="-1587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4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222" grpId="0" animBg="1"/>
      <p:bldP spid="2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BB9A19-6A47-4B0C-BB36-CEECAD74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65532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206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B18C7-6290-400D-9B92-ED593A42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finding in 2D, Algorithm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60337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Scan the “cross” and find max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 peak then return it, and we are done.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Otherwise, some neighbor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bigger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Recurse into that quadrant.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5971AF-16AD-4153-B3ED-FB3B5BA42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603375"/>
              </a:xfrm>
              <a:blipFill>
                <a:blip r:embed="rId2"/>
                <a:stretch>
                  <a:fillRect l="-1005" t="-5323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86B860D-8C86-4B7B-82DC-8BC50AB9F4DC}"/>
              </a:ext>
            </a:extLst>
          </p:cNvPr>
          <p:cNvCxnSpPr>
            <a:cxnSpLocks/>
          </p:cNvCxnSpPr>
          <p:nvPr/>
        </p:nvCxnSpPr>
        <p:spPr>
          <a:xfrm>
            <a:off x="2067790" y="1913231"/>
            <a:ext cx="8832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C551AFC6-F3D3-4D4C-A907-DD1CACC2248A}"/>
              </a:ext>
            </a:extLst>
          </p:cNvPr>
          <p:cNvSpPr txBox="1"/>
          <p:nvPr/>
        </p:nvSpPr>
        <p:spPr>
          <a:xfrm>
            <a:off x="1262748" y="1401850"/>
            <a:ext cx="5120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“cross and boundary” (i.e., a “window frame”)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32619FA-0753-4C25-AEBD-4BDDA2D70464}"/>
              </a:ext>
            </a:extLst>
          </p:cNvPr>
          <p:cNvSpPr/>
          <p:nvPr/>
        </p:nvSpPr>
        <p:spPr>
          <a:xfrm>
            <a:off x="1033892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560CAAF-8B3F-4753-92B6-786CFB35F0F8}"/>
              </a:ext>
            </a:extLst>
          </p:cNvPr>
          <p:cNvSpPr/>
          <p:nvPr/>
        </p:nvSpPr>
        <p:spPr>
          <a:xfrm>
            <a:off x="1246905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4495072-EFC7-447F-881A-C8E65E17556C}"/>
              </a:ext>
            </a:extLst>
          </p:cNvPr>
          <p:cNvSpPr/>
          <p:nvPr/>
        </p:nvSpPr>
        <p:spPr>
          <a:xfrm>
            <a:off x="1459918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13D1DAA-78A1-4785-A9E7-F7A566F44605}"/>
              </a:ext>
            </a:extLst>
          </p:cNvPr>
          <p:cNvSpPr/>
          <p:nvPr/>
        </p:nvSpPr>
        <p:spPr>
          <a:xfrm>
            <a:off x="1672931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D77B2AC-BC6B-497F-87EC-CF872AFE1AEA}"/>
              </a:ext>
            </a:extLst>
          </p:cNvPr>
          <p:cNvSpPr/>
          <p:nvPr/>
        </p:nvSpPr>
        <p:spPr>
          <a:xfrm>
            <a:off x="1885944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D7BE6B7-46CC-407F-93B9-1BD16E7C0737}"/>
              </a:ext>
            </a:extLst>
          </p:cNvPr>
          <p:cNvSpPr/>
          <p:nvPr/>
        </p:nvSpPr>
        <p:spPr>
          <a:xfrm>
            <a:off x="2098957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7F7C102-44C1-416C-BAFD-6B69196E030E}"/>
              </a:ext>
            </a:extLst>
          </p:cNvPr>
          <p:cNvSpPr/>
          <p:nvPr/>
        </p:nvSpPr>
        <p:spPr>
          <a:xfrm>
            <a:off x="2311970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F5B93D10-B1F1-4AAB-A569-EE93BB4C435E}"/>
              </a:ext>
            </a:extLst>
          </p:cNvPr>
          <p:cNvSpPr/>
          <p:nvPr/>
        </p:nvSpPr>
        <p:spPr>
          <a:xfrm>
            <a:off x="2524983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4556272-83EF-4705-80C8-380057EF70FA}"/>
              </a:ext>
            </a:extLst>
          </p:cNvPr>
          <p:cNvSpPr/>
          <p:nvPr/>
        </p:nvSpPr>
        <p:spPr>
          <a:xfrm>
            <a:off x="2737996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0870007-2A8F-4A8B-9810-6CD86CAD4191}"/>
              </a:ext>
            </a:extLst>
          </p:cNvPr>
          <p:cNvSpPr/>
          <p:nvPr/>
        </p:nvSpPr>
        <p:spPr>
          <a:xfrm>
            <a:off x="2951009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C142E07-2A0D-40E5-90F1-FB6C512B0382}"/>
              </a:ext>
            </a:extLst>
          </p:cNvPr>
          <p:cNvSpPr/>
          <p:nvPr/>
        </p:nvSpPr>
        <p:spPr>
          <a:xfrm>
            <a:off x="3164022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0990C969-28A9-49E0-BC75-8777D120C5D4}"/>
              </a:ext>
            </a:extLst>
          </p:cNvPr>
          <p:cNvSpPr/>
          <p:nvPr/>
        </p:nvSpPr>
        <p:spPr>
          <a:xfrm>
            <a:off x="3377035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632CE90-0ED8-4C98-A022-375BA44877FE}"/>
              </a:ext>
            </a:extLst>
          </p:cNvPr>
          <p:cNvSpPr/>
          <p:nvPr/>
        </p:nvSpPr>
        <p:spPr>
          <a:xfrm>
            <a:off x="3590048" y="35829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D4FAFD1-8E88-4321-B148-2DC922ECE7CA}"/>
              </a:ext>
            </a:extLst>
          </p:cNvPr>
          <p:cNvSpPr/>
          <p:nvPr/>
        </p:nvSpPr>
        <p:spPr>
          <a:xfrm>
            <a:off x="1033892" y="37773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2CB7D26-4929-487B-8968-070F1E6C8742}"/>
              </a:ext>
            </a:extLst>
          </p:cNvPr>
          <p:cNvSpPr/>
          <p:nvPr/>
        </p:nvSpPr>
        <p:spPr>
          <a:xfrm>
            <a:off x="1246905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C8C7B99-80B5-4FDF-954F-A1945ABDBA5F}"/>
              </a:ext>
            </a:extLst>
          </p:cNvPr>
          <p:cNvSpPr/>
          <p:nvPr/>
        </p:nvSpPr>
        <p:spPr>
          <a:xfrm>
            <a:off x="1459918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BC81DB5-E970-4FC8-95AB-D80567BE090F}"/>
              </a:ext>
            </a:extLst>
          </p:cNvPr>
          <p:cNvSpPr/>
          <p:nvPr/>
        </p:nvSpPr>
        <p:spPr>
          <a:xfrm>
            <a:off x="1672931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DFBA125-7451-40A5-B074-F02327A97D69}"/>
              </a:ext>
            </a:extLst>
          </p:cNvPr>
          <p:cNvSpPr/>
          <p:nvPr/>
        </p:nvSpPr>
        <p:spPr>
          <a:xfrm>
            <a:off x="1885944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E775E4D-1531-4CE1-9648-CE3733646B60}"/>
              </a:ext>
            </a:extLst>
          </p:cNvPr>
          <p:cNvSpPr/>
          <p:nvPr/>
        </p:nvSpPr>
        <p:spPr>
          <a:xfrm>
            <a:off x="2098957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A6CBF30-F9D1-45A1-B08F-A21EB7D9A3A2}"/>
              </a:ext>
            </a:extLst>
          </p:cNvPr>
          <p:cNvSpPr/>
          <p:nvPr/>
        </p:nvSpPr>
        <p:spPr>
          <a:xfrm>
            <a:off x="2311970" y="37773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741AB15-96D0-4F1D-9BE0-6ADD4C1FC0FA}"/>
              </a:ext>
            </a:extLst>
          </p:cNvPr>
          <p:cNvSpPr/>
          <p:nvPr/>
        </p:nvSpPr>
        <p:spPr>
          <a:xfrm>
            <a:off x="2524983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BC1D27B-667A-4D25-8F3E-7665744C93B2}"/>
              </a:ext>
            </a:extLst>
          </p:cNvPr>
          <p:cNvSpPr/>
          <p:nvPr/>
        </p:nvSpPr>
        <p:spPr>
          <a:xfrm>
            <a:off x="2737996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AB41240-4849-4FD4-AB25-3DD55EB53F34}"/>
              </a:ext>
            </a:extLst>
          </p:cNvPr>
          <p:cNvSpPr/>
          <p:nvPr/>
        </p:nvSpPr>
        <p:spPr>
          <a:xfrm>
            <a:off x="2951009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DDF0879-377F-4E36-B0B6-BB4E15DB85C0}"/>
              </a:ext>
            </a:extLst>
          </p:cNvPr>
          <p:cNvSpPr/>
          <p:nvPr/>
        </p:nvSpPr>
        <p:spPr>
          <a:xfrm>
            <a:off x="3164022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5389EC2-E5FE-4BB2-A32D-BECE87D8AE85}"/>
              </a:ext>
            </a:extLst>
          </p:cNvPr>
          <p:cNvSpPr/>
          <p:nvPr/>
        </p:nvSpPr>
        <p:spPr>
          <a:xfrm>
            <a:off x="3377035" y="377738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991F3B23-A287-4FB3-8A85-88CEDA5DA483}"/>
              </a:ext>
            </a:extLst>
          </p:cNvPr>
          <p:cNvSpPr/>
          <p:nvPr/>
        </p:nvSpPr>
        <p:spPr>
          <a:xfrm>
            <a:off x="3590048" y="37773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E93CFC3-F19A-474F-8F1E-5178A861A0F0}"/>
              </a:ext>
            </a:extLst>
          </p:cNvPr>
          <p:cNvSpPr/>
          <p:nvPr/>
        </p:nvSpPr>
        <p:spPr>
          <a:xfrm>
            <a:off x="1033892" y="39718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71F9FC6D-A788-4ABF-8CFF-B693CC0A2A88}"/>
              </a:ext>
            </a:extLst>
          </p:cNvPr>
          <p:cNvSpPr/>
          <p:nvPr/>
        </p:nvSpPr>
        <p:spPr>
          <a:xfrm>
            <a:off x="1246905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D30E152-8C0C-4AA5-8FF5-CBFBBB240A82}"/>
              </a:ext>
            </a:extLst>
          </p:cNvPr>
          <p:cNvSpPr/>
          <p:nvPr/>
        </p:nvSpPr>
        <p:spPr>
          <a:xfrm>
            <a:off x="1459918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B56D919-6864-4D58-A9F6-C8E19971E3B7}"/>
              </a:ext>
            </a:extLst>
          </p:cNvPr>
          <p:cNvSpPr/>
          <p:nvPr/>
        </p:nvSpPr>
        <p:spPr>
          <a:xfrm>
            <a:off x="1672931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15C20751-77D1-45D8-B52C-2E045FD68F5A}"/>
              </a:ext>
            </a:extLst>
          </p:cNvPr>
          <p:cNvSpPr/>
          <p:nvPr/>
        </p:nvSpPr>
        <p:spPr>
          <a:xfrm>
            <a:off x="1885944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BBA5326E-159C-4E63-9FC4-A258D9AC9A15}"/>
              </a:ext>
            </a:extLst>
          </p:cNvPr>
          <p:cNvSpPr/>
          <p:nvPr/>
        </p:nvSpPr>
        <p:spPr>
          <a:xfrm>
            <a:off x="2098957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1ACD615-EA4B-4673-B015-19F285A451FB}"/>
              </a:ext>
            </a:extLst>
          </p:cNvPr>
          <p:cNvSpPr/>
          <p:nvPr/>
        </p:nvSpPr>
        <p:spPr>
          <a:xfrm>
            <a:off x="2311970" y="39718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9EEDDEE-54A1-44F4-B2B9-33085B702258}"/>
              </a:ext>
            </a:extLst>
          </p:cNvPr>
          <p:cNvSpPr/>
          <p:nvPr/>
        </p:nvSpPr>
        <p:spPr>
          <a:xfrm>
            <a:off x="2524983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7BF5E8A8-7B4F-40A6-BA4E-92ADFED1ED1E}"/>
              </a:ext>
            </a:extLst>
          </p:cNvPr>
          <p:cNvSpPr/>
          <p:nvPr/>
        </p:nvSpPr>
        <p:spPr>
          <a:xfrm>
            <a:off x="2737996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574CD13-09A7-4F86-8785-FEC38EAA6C9D}"/>
              </a:ext>
            </a:extLst>
          </p:cNvPr>
          <p:cNvSpPr/>
          <p:nvPr/>
        </p:nvSpPr>
        <p:spPr>
          <a:xfrm>
            <a:off x="2951009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FA4D9EFE-AC7C-4E18-A265-382AAB6FF728}"/>
              </a:ext>
            </a:extLst>
          </p:cNvPr>
          <p:cNvSpPr/>
          <p:nvPr/>
        </p:nvSpPr>
        <p:spPr>
          <a:xfrm>
            <a:off x="3164022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DEF118B1-6551-465D-997C-00A50F2ADEA9}"/>
              </a:ext>
            </a:extLst>
          </p:cNvPr>
          <p:cNvSpPr/>
          <p:nvPr/>
        </p:nvSpPr>
        <p:spPr>
          <a:xfrm>
            <a:off x="3377035" y="39718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01070F3-CBC4-41B6-86D7-C05C06926F0B}"/>
              </a:ext>
            </a:extLst>
          </p:cNvPr>
          <p:cNvSpPr/>
          <p:nvPr/>
        </p:nvSpPr>
        <p:spPr>
          <a:xfrm>
            <a:off x="3590048" y="39718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35D335F-8E9C-4A28-BACC-B485A4157852}"/>
              </a:ext>
            </a:extLst>
          </p:cNvPr>
          <p:cNvSpPr/>
          <p:nvPr/>
        </p:nvSpPr>
        <p:spPr>
          <a:xfrm>
            <a:off x="1033892" y="416634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CF6420E5-565F-4BC1-AEDC-B3033E0B4B46}"/>
              </a:ext>
            </a:extLst>
          </p:cNvPr>
          <p:cNvSpPr/>
          <p:nvPr/>
        </p:nvSpPr>
        <p:spPr>
          <a:xfrm>
            <a:off x="1246905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6855E56-AB11-40CA-9D66-135F38B4639F}"/>
              </a:ext>
            </a:extLst>
          </p:cNvPr>
          <p:cNvSpPr/>
          <p:nvPr/>
        </p:nvSpPr>
        <p:spPr>
          <a:xfrm>
            <a:off x="1459918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BBF7B25-7090-43D2-9010-1EFE6194A3E8}"/>
              </a:ext>
            </a:extLst>
          </p:cNvPr>
          <p:cNvSpPr/>
          <p:nvPr/>
        </p:nvSpPr>
        <p:spPr>
          <a:xfrm>
            <a:off x="1672931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3BF82EE-50F4-4FE1-BC77-6922FF995153}"/>
              </a:ext>
            </a:extLst>
          </p:cNvPr>
          <p:cNvSpPr/>
          <p:nvPr/>
        </p:nvSpPr>
        <p:spPr>
          <a:xfrm>
            <a:off x="1885944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DA96C9D-0580-4823-A138-2C7C3608A274}"/>
              </a:ext>
            </a:extLst>
          </p:cNvPr>
          <p:cNvSpPr/>
          <p:nvPr/>
        </p:nvSpPr>
        <p:spPr>
          <a:xfrm>
            <a:off x="2098957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30D0DAB5-0D1D-4EA2-9FDE-E5FF93673992}"/>
              </a:ext>
            </a:extLst>
          </p:cNvPr>
          <p:cNvSpPr/>
          <p:nvPr/>
        </p:nvSpPr>
        <p:spPr>
          <a:xfrm>
            <a:off x="2311970" y="416634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E8281F0-3937-4BEB-BB5A-055B3E7D20C5}"/>
              </a:ext>
            </a:extLst>
          </p:cNvPr>
          <p:cNvSpPr/>
          <p:nvPr/>
        </p:nvSpPr>
        <p:spPr>
          <a:xfrm>
            <a:off x="2524983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A742778-9E68-49F9-ACDE-8D75A915658C}"/>
              </a:ext>
            </a:extLst>
          </p:cNvPr>
          <p:cNvSpPr/>
          <p:nvPr/>
        </p:nvSpPr>
        <p:spPr>
          <a:xfrm>
            <a:off x="2737996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CAD25EF-9584-4F77-B77A-887E2F6FBEE9}"/>
              </a:ext>
            </a:extLst>
          </p:cNvPr>
          <p:cNvSpPr/>
          <p:nvPr/>
        </p:nvSpPr>
        <p:spPr>
          <a:xfrm>
            <a:off x="2951009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918ED92A-0224-439F-A28A-F73C923F37B0}"/>
              </a:ext>
            </a:extLst>
          </p:cNvPr>
          <p:cNvSpPr/>
          <p:nvPr/>
        </p:nvSpPr>
        <p:spPr>
          <a:xfrm>
            <a:off x="3164022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0C44436D-ECD1-4B3B-BEE7-9D93028574DB}"/>
              </a:ext>
            </a:extLst>
          </p:cNvPr>
          <p:cNvSpPr/>
          <p:nvPr/>
        </p:nvSpPr>
        <p:spPr>
          <a:xfrm>
            <a:off x="3377035" y="416634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64EE2EB-11FF-4902-929E-2C5DE67AF69B}"/>
              </a:ext>
            </a:extLst>
          </p:cNvPr>
          <p:cNvSpPr/>
          <p:nvPr/>
        </p:nvSpPr>
        <p:spPr>
          <a:xfrm>
            <a:off x="3590048" y="416634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3479AFF-0BF6-477B-AD31-BF7CE2397917}"/>
              </a:ext>
            </a:extLst>
          </p:cNvPr>
          <p:cNvSpPr/>
          <p:nvPr/>
        </p:nvSpPr>
        <p:spPr>
          <a:xfrm>
            <a:off x="1033892" y="436082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6C7F4D0-F6B5-4834-8A48-352BE64711EE}"/>
              </a:ext>
            </a:extLst>
          </p:cNvPr>
          <p:cNvSpPr/>
          <p:nvPr/>
        </p:nvSpPr>
        <p:spPr>
          <a:xfrm>
            <a:off x="1246905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9DD3944B-909B-46F2-80AE-5D5AC0DF9B25}"/>
              </a:ext>
            </a:extLst>
          </p:cNvPr>
          <p:cNvSpPr/>
          <p:nvPr/>
        </p:nvSpPr>
        <p:spPr>
          <a:xfrm>
            <a:off x="1459918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C1A3CAF1-465F-4FB0-818A-A59197EB91E8}"/>
              </a:ext>
            </a:extLst>
          </p:cNvPr>
          <p:cNvSpPr/>
          <p:nvPr/>
        </p:nvSpPr>
        <p:spPr>
          <a:xfrm>
            <a:off x="1672931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56B04D63-F3DD-44F3-B687-0381377D4E0F}"/>
              </a:ext>
            </a:extLst>
          </p:cNvPr>
          <p:cNvSpPr/>
          <p:nvPr/>
        </p:nvSpPr>
        <p:spPr>
          <a:xfrm>
            <a:off x="1885944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6F1DA975-80F2-4FB2-9A19-4BE8D356805A}"/>
              </a:ext>
            </a:extLst>
          </p:cNvPr>
          <p:cNvSpPr/>
          <p:nvPr/>
        </p:nvSpPr>
        <p:spPr>
          <a:xfrm>
            <a:off x="2098957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D0F53EBE-825F-4885-B743-813096367FA9}"/>
              </a:ext>
            </a:extLst>
          </p:cNvPr>
          <p:cNvSpPr/>
          <p:nvPr/>
        </p:nvSpPr>
        <p:spPr>
          <a:xfrm>
            <a:off x="2311970" y="436082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938C5457-D2D5-4E11-A476-29E6642CFB48}"/>
              </a:ext>
            </a:extLst>
          </p:cNvPr>
          <p:cNvSpPr/>
          <p:nvPr/>
        </p:nvSpPr>
        <p:spPr>
          <a:xfrm>
            <a:off x="2524983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8B357A8-31EE-4C63-8414-36FF364E4BFA}"/>
              </a:ext>
            </a:extLst>
          </p:cNvPr>
          <p:cNvSpPr/>
          <p:nvPr/>
        </p:nvSpPr>
        <p:spPr>
          <a:xfrm>
            <a:off x="2737996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D007008A-7627-44FB-B6E3-4ED2E7545B3F}"/>
              </a:ext>
            </a:extLst>
          </p:cNvPr>
          <p:cNvSpPr/>
          <p:nvPr/>
        </p:nvSpPr>
        <p:spPr>
          <a:xfrm>
            <a:off x="2951009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66420478-4061-46F0-B9A4-2E3C67D0478C}"/>
              </a:ext>
            </a:extLst>
          </p:cNvPr>
          <p:cNvSpPr/>
          <p:nvPr/>
        </p:nvSpPr>
        <p:spPr>
          <a:xfrm>
            <a:off x="3164022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3FF738F2-5845-477D-821A-223B0ABBF78E}"/>
              </a:ext>
            </a:extLst>
          </p:cNvPr>
          <p:cNvSpPr/>
          <p:nvPr/>
        </p:nvSpPr>
        <p:spPr>
          <a:xfrm>
            <a:off x="3377035" y="436082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D968075-3819-4CAE-A4DF-C38BF2C48776}"/>
              </a:ext>
            </a:extLst>
          </p:cNvPr>
          <p:cNvSpPr/>
          <p:nvPr/>
        </p:nvSpPr>
        <p:spPr>
          <a:xfrm>
            <a:off x="3590048" y="436082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097E281-50CA-4DEA-AE0A-3C1E12E18FEB}"/>
              </a:ext>
            </a:extLst>
          </p:cNvPr>
          <p:cNvSpPr/>
          <p:nvPr/>
        </p:nvSpPr>
        <p:spPr>
          <a:xfrm>
            <a:off x="1033892" y="45553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ED2A22BF-77BE-4AE6-9130-7704BD122603}"/>
              </a:ext>
            </a:extLst>
          </p:cNvPr>
          <p:cNvSpPr/>
          <p:nvPr/>
        </p:nvSpPr>
        <p:spPr>
          <a:xfrm>
            <a:off x="1246905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04823F7A-629E-4201-B379-5AE1D9EB59E6}"/>
              </a:ext>
            </a:extLst>
          </p:cNvPr>
          <p:cNvSpPr/>
          <p:nvPr/>
        </p:nvSpPr>
        <p:spPr>
          <a:xfrm>
            <a:off x="1459918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3934B98-5B11-4C9E-BD12-A1BE054FC053}"/>
              </a:ext>
            </a:extLst>
          </p:cNvPr>
          <p:cNvSpPr/>
          <p:nvPr/>
        </p:nvSpPr>
        <p:spPr>
          <a:xfrm>
            <a:off x="1672931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E5E3BEDD-C3A6-409D-9D09-007D1F666186}"/>
              </a:ext>
            </a:extLst>
          </p:cNvPr>
          <p:cNvSpPr/>
          <p:nvPr/>
        </p:nvSpPr>
        <p:spPr>
          <a:xfrm>
            <a:off x="1885944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03343415-2B3B-4D68-9806-7E80B65DBE52}"/>
              </a:ext>
            </a:extLst>
          </p:cNvPr>
          <p:cNvSpPr/>
          <p:nvPr/>
        </p:nvSpPr>
        <p:spPr>
          <a:xfrm>
            <a:off x="2098957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90BF453A-A24A-43B2-B44E-142B0AE64796}"/>
              </a:ext>
            </a:extLst>
          </p:cNvPr>
          <p:cNvSpPr/>
          <p:nvPr/>
        </p:nvSpPr>
        <p:spPr>
          <a:xfrm>
            <a:off x="2311970" y="45553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0C253783-4983-4360-9762-121F5A315C78}"/>
              </a:ext>
            </a:extLst>
          </p:cNvPr>
          <p:cNvSpPr/>
          <p:nvPr/>
        </p:nvSpPr>
        <p:spPr>
          <a:xfrm>
            <a:off x="2524983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196AD047-55BE-414A-B03B-9609C62A8133}"/>
              </a:ext>
            </a:extLst>
          </p:cNvPr>
          <p:cNvSpPr/>
          <p:nvPr/>
        </p:nvSpPr>
        <p:spPr>
          <a:xfrm>
            <a:off x="2737996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61E85226-1ACB-41AD-8109-0EFB581A06C7}"/>
              </a:ext>
            </a:extLst>
          </p:cNvPr>
          <p:cNvSpPr/>
          <p:nvPr/>
        </p:nvSpPr>
        <p:spPr>
          <a:xfrm>
            <a:off x="2951009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EB0F21E-1725-4019-B176-A223BAFD21EA}"/>
              </a:ext>
            </a:extLst>
          </p:cNvPr>
          <p:cNvSpPr/>
          <p:nvPr/>
        </p:nvSpPr>
        <p:spPr>
          <a:xfrm>
            <a:off x="3164022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4B339CD5-E90A-4F2A-804D-E3FA57CB5E55}"/>
              </a:ext>
            </a:extLst>
          </p:cNvPr>
          <p:cNvSpPr/>
          <p:nvPr/>
        </p:nvSpPr>
        <p:spPr>
          <a:xfrm>
            <a:off x="3377035" y="455530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689A6298-FC9E-40C1-B54C-863B8221AA9C}"/>
              </a:ext>
            </a:extLst>
          </p:cNvPr>
          <p:cNvSpPr/>
          <p:nvPr/>
        </p:nvSpPr>
        <p:spPr>
          <a:xfrm>
            <a:off x="3590048" y="455530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EBFAB5AE-7559-436A-9012-035FB40F13B9}"/>
              </a:ext>
            </a:extLst>
          </p:cNvPr>
          <p:cNvSpPr/>
          <p:nvPr/>
        </p:nvSpPr>
        <p:spPr>
          <a:xfrm>
            <a:off x="1033892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385B612E-D2E0-4F32-9079-AA7D7D79C37E}"/>
              </a:ext>
            </a:extLst>
          </p:cNvPr>
          <p:cNvSpPr/>
          <p:nvPr/>
        </p:nvSpPr>
        <p:spPr>
          <a:xfrm>
            <a:off x="1246905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6A3CFF4E-2D00-4802-9853-5A16D479D3EA}"/>
              </a:ext>
            </a:extLst>
          </p:cNvPr>
          <p:cNvSpPr/>
          <p:nvPr/>
        </p:nvSpPr>
        <p:spPr>
          <a:xfrm>
            <a:off x="1459918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98417267-0D3D-49D5-89BF-7313F0547DEA}"/>
              </a:ext>
            </a:extLst>
          </p:cNvPr>
          <p:cNvSpPr/>
          <p:nvPr/>
        </p:nvSpPr>
        <p:spPr>
          <a:xfrm>
            <a:off x="1672931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3B40B93-E41B-48BC-90B0-201C7AF58BE7}"/>
              </a:ext>
            </a:extLst>
          </p:cNvPr>
          <p:cNvSpPr/>
          <p:nvPr/>
        </p:nvSpPr>
        <p:spPr>
          <a:xfrm>
            <a:off x="1885944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862A821D-771F-4FC1-B7DF-A5EA3AF6653B}"/>
              </a:ext>
            </a:extLst>
          </p:cNvPr>
          <p:cNvSpPr/>
          <p:nvPr/>
        </p:nvSpPr>
        <p:spPr>
          <a:xfrm>
            <a:off x="2098957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1EB57E1-F860-4521-B83F-63007F6B1D71}"/>
              </a:ext>
            </a:extLst>
          </p:cNvPr>
          <p:cNvSpPr/>
          <p:nvPr/>
        </p:nvSpPr>
        <p:spPr>
          <a:xfrm>
            <a:off x="2311970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436D7208-DA3E-4D3C-8409-CBDAB278EAEB}"/>
              </a:ext>
            </a:extLst>
          </p:cNvPr>
          <p:cNvSpPr/>
          <p:nvPr/>
        </p:nvSpPr>
        <p:spPr>
          <a:xfrm>
            <a:off x="2524983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4A53612B-CB29-47D0-91FB-26B6917359C4}"/>
              </a:ext>
            </a:extLst>
          </p:cNvPr>
          <p:cNvSpPr/>
          <p:nvPr/>
        </p:nvSpPr>
        <p:spPr>
          <a:xfrm>
            <a:off x="2737996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22880D3-2FBD-415E-8DE6-2D90BE53AE5E}"/>
              </a:ext>
            </a:extLst>
          </p:cNvPr>
          <p:cNvSpPr/>
          <p:nvPr/>
        </p:nvSpPr>
        <p:spPr>
          <a:xfrm>
            <a:off x="2951009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352633B-945E-45D5-BBB4-B2524B33B1B7}"/>
              </a:ext>
            </a:extLst>
          </p:cNvPr>
          <p:cNvSpPr/>
          <p:nvPr/>
        </p:nvSpPr>
        <p:spPr>
          <a:xfrm>
            <a:off x="3164022" y="4749783"/>
            <a:ext cx="213013" cy="19448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CE88D75C-D1AC-4E45-81DA-462E6E133741}"/>
              </a:ext>
            </a:extLst>
          </p:cNvPr>
          <p:cNvSpPr/>
          <p:nvPr/>
        </p:nvSpPr>
        <p:spPr>
          <a:xfrm>
            <a:off x="3377035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2EE111D-F7DB-4649-B0EF-7F00C7217FBC}"/>
              </a:ext>
            </a:extLst>
          </p:cNvPr>
          <p:cNvSpPr/>
          <p:nvPr/>
        </p:nvSpPr>
        <p:spPr>
          <a:xfrm>
            <a:off x="3590048" y="474978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7AE75C0C-409A-4FB0-9C08-7C2F636A7796}"/>
              </a:ext>
            </a:extLst>
          </p:cNvPr>
          <p:cNvSpPr/>
          <p:nvPr/>
        </p:nvSpPr>
        <p:spPr>
          <a:xfrm>
            <a:off x="1033892" y="49442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A047BF5D-A324-4CBC-81CC-5A9DA46EE6CC}"/>
              </a:ext>
            </a:extLst>
          </p:cNvPr>
          <p:cNvSpPr/>
          <p:nvPr/>
        </p:nvSpPr>
        <p:spPr>
          <a:xfrm>
            <a:off x="1246905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E25C9766-4072-4C12-9AD2-6D146DCBE2C9}"/>
              </a:ext>
            </a:extLst>
          </p:cNvPr>
          <p:cNvSpPr/>
          <p:nvPr/>
        </p:nvSpPr>
        <p:spPr>
          <a:xfrm>
            <a:off x="1459918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1796148C-68DD-4EAB-9EC4-4E2F30E2DFE1}"/>
              </a:ext>
            </a:extLst>
          </p:cNvPr>
          <p:cNvSpPr/>
          <p:nvPr/>
        </p:nvSpPr>
        <p:spPr>
          <a:xfrm>
            <a:off x="1672931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4E4B3BA7-2E1A-46D4-9D32-D0C4D6204522}"/>
              </a:ext>
            </a:extLst>
          </p:cNvPr>
          <p:cNvSpPr/>
          <p:nvPr/>
        </p:nvSpPr>
        <p:spPr>
          <a:xfrm>
            <a:off x="1885944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8032EB56-10B5-4A3D-9C7F-C67D6B5CA62D}"/>
              </a:ext>
            </a:extLst>
          </p:cNvPr>
          <p:cNvSpPr/>
          <p:nvPr/>
        </p:nvSpPr>
        <p:spPr>
          <a:xfrm>
            <a:off x="2098957" y="4944263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7F31290A-FF06-4A83-B471-74E165DB9F4E}"/>
              </a:ext>
            </a:extLst>
          </p:cNvPr>
          <p:cNvSpPr/>
          <p:nvPr/>
        </p:nvSpPr>
        <p:spPr>
          <a:xfrm>
            <a:off x="2311970" y="49442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61C7814B-7659-49B1-8842-4DDABD2DD56E}"/>
              </a:ext>
            </a:extLst>
          </p:cNvPr>
          <p:cNvSpPr/>
          <p:nvPr/>
        </p:nvSpPr>
        <p:spPr>
          <a:xfrm>
            <a:off x="2524983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59D5F6A7-2499-468C-8685-BA7B7A854E4A}"/>
              </a:ext>
            </a:extLst>
          </p:cNvPr>
          <p:cNvSpPr/>
          <p:nvPr/>
        </p:nvSpPr>
        <p:spPr>
          <a:xfrm>
            <a:off x="2737996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37DFE406-7513-43DF-B303-38C3F905DB51}"/>
              </a:ext>
            </a:extLst>
          </p:cNvPr>
          <p:cNvSpPr/>
          <p:nvPr/>
        </p:nvSpPr>
        <p:spPr>
          <a:xfrm>
            <a:off x="2951009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9E01DFC6-DE17-40F1-B154-033635F1A99B}"/>
              </a:ext>
            </a:extLst>
          </p:cNvPr>
          <p:cNvSpPr/>
          <p:nvPr/>
        </p:nvSpPr>
        <p:spPr>
          <a:xfrm>
            <a:off x="3164022" y="4944263"/>
            <a:ext cx="213013" cy="1944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6500B3A4-07F6-46F0-A8F2-E8081C2CC852}"/>
              </a:ext>
            </a:extLst>
          </p:cNvPr>
          <p:cNvSpPr/>
          <p:nvPr/>
        </p:nvSpPr>
        <p:spPr>
          <a:xfrm>
            <a:off x="3377035" y="4944263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B32F8D31-D232-48AB-A656-81756D332987}"/>
              </a:ext>
            </a:extLst>
          </p:cNvPr>
          <p:cNvSpPr/>
          <p:nvPr/>
        </p:nvSpPr>
        <p:spPr>
          <a:xfrm>
            <a:off x="3590048" y="4944263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C41326C-926C-47CA-9728-C89CD88C42C3}"/>
              </a:ext>
            </a:extLst>
          </p:cNvPr>
          <p:cNvSpPr/>
          <p:nvPr/>
        </p:nvSpPr>
        <p:spPr>
          <a:xfrm>
            <a:off x="1033892" y="513716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89AB4F0-A09C-4AFE-BD16-A813EE26EFBF}"/>
              </a:ext>
            </a:extLst>
          </p:cNvPr>
          <p:cNvSpPr/>
          <p:nvPr/>
        </p:nvSpPr>
        <p:spPr>
          <a:xfrm>
            <a:off x="1246905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1827175-79AE-48F0-BD29-B8FE7B0813DD}"/>
              </a:ext>
            </a:extLst>
          </p:cNvPr>
          <p:cNvSpPr/>
          <p:nvPr/>
        </p:nvSpPr>
        <p:spPr>
          <a:xfrm>
            <a:off x="1459918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7679A4AA-FA2C-4B7C-A17A-15378A810B8B}"/>
              </a:ext>
            </a:extLst>
          </p:cNvPr>
          <p:cNvSpPr/>
          <p:nvPr/>
        </p:nvSpPr>
        <p:spPr>
          <a:xfrm>
            <a:off x="1672931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83BFC9CA-FB2D-4AF7-8E72-D29E424DE2D7}"/>
              </a:ext>
            </a:extLst>
          </p:cNvPr>
          <p:cNvSpPr/>
          <p:nvPr/>
        </p:nvSpPr>
        <p:spPr>
          <a:xfrm>
            <a:off x="1885944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491A0389-7AFD-4D01-ABBA-2CE54184FA7C}"/>
              </a:ext>
            </a:extLst>
          </p:cNvPr>
          <p:cNvSpPr/>
          <p:nvPr/>
        </p:nvSpPr>
        <p:spPr>
          <a:xfrm>
            <a:off x="2098957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5BA91B2C-402D-474D-BD6C-EEB42C399559}"/>
              </a:ext>
            </a:extLst>
          </p:cNvPr>
          <p:cNvSpPr/>
          <p:nvPr/>
        </p:nvSpPr>
        <p:spPr>
          <a:xfrm>
            <a:off x="2311970" y="513716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072C0F83-A56C-443D-A26C-C72E777C4705}"/>
              </a:ext>
            </a:extLst>
          </p:cNvPr>
          <p:cNvSpPr/>
          <p:nvPr/>
        </p:nvSpPr>
        <p:spPr>
          <a:xfrm>
            <a:off x="2524983" y="513716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B3EDA8EE-5379-4C93-A9C2-B778E8830D15}"/>
              </a:ext>
            </a:extLst>
          </p:cNvPr>
          <p:cNvSpPr/>
          <p:nvPr/>
        </p:nvSpPr>
        <p:spPr>
          <a:xfrm>
            <a:off x="2737996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E32B49E3-58C3-478F-A0FC-1A5F72CC7736}"/>
              </a:ext>
            </a:extLst>
          </p:cNvPr>
          <p:cNvSpPr/>
          <p:nvPr/>
        </p:nvSpPr>
        <p:spPr>
          <a:xfrm>
            <a:off x="2951009" y="513716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2B1E4492-D67A-486E-8224-61BB29A63DD4}"/>
              </a:ext>
            </a:extLst>
          </p:cNvPr>
          <p:cNvSpPr/>
          <p:nvPr/>
        </p:nvSpPr>
        <p:spPr>
          <a:xfrm>
            <a:off x="3164022" y="513716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2D9A04D-FBDC-42D2-BE5F-643F23B2236F}"/>
              </a:ext>
            </a:extLst>
          </p:cNvPr>
          <p:cNvSpPr/>
          <p:nvPr/>
        </p:nvSpPr>
        <p:spPr>
          <a:xfrm>
            <a:off x="3377035" y="513716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17F58300-71F7-401B-95A8-5090073FB88A}"/>
              </a:ext>
            </a:extLst>
          </p:cNvPr>
          <p:cNvSpPr/>
          <p:nvPr/>
        </p:nvSpPr>
        <p:spPr>
          <a:xfrm>
            <a:off x="3590048" y="513716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FA2F378D-7A24-442C-99B1-9C8021000DAD}"/>
              </a:ext>
            </a:extLst>
          </p:cNvPr>
          <p:cNvSpPr/>
          <p:nvPr/>
        </p:nvSpPr>
        <p:spPr>
          <a:xfrm>
            <a:off x="1033892" y="533164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EA68AB56-BDBC-40D6-8E42-5E1BE110664E}"/>
              </a:ext>
            </a:extLst>
          </p:cNvPr>
          <p:cNvSpPr/>
          <p:nvPr/>
        </p:nvSpPr>
        <p:spPr>
          <a:xfrm>
            <a:off x="1246905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D3BF8024-DD65-4488-94AB-FC4DD47F59BD}"/>
              </a:ext>
            </a:extLst>
          </p:cNvPr>
          <p:cNvSpPr/>
          <p:nvPr/>
        </p:nvSpPr>
        <p:spPr>
          <a:xfrm>
            <a:off x="1459918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53866E67-B426-4A60-A9FA-A44681698854}"/>
              </a:ext>
            </a:extLst>
          </p:cNvPr>
          <p:cNvSpPr/>
          <p:nvPr/>
        </p:nvSpPr>
        <p:spPr>
          <a:xfrm>
            <a:off x="1672931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2F2C2176-447A-4146-8649-EA97D1ED1253}"/>
              </a:ext>
            </a:extLst>
          </p:cNvPr>
          <p:cNvSpPr/>
          <p:nvPr/>
        </p:nvSpPr>
        <p:spPr>
          <a:xfrm>
            <a:off x="1885944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00738E07-551E-4C2B-AAA5-EF5B6CE17627}"/>
              </a:ext>
            </a:extLst>
          </p:cNvPr>
          <p:cNvSpPr/>
          <p:nvPr/>
        </p:nvSpPr>
        <p:spPr>
          <a:xfrm>
            <a:off x="2098957" y="533164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3BB6FE2E-2721-4752-8EFB-B3EDD2E2B871}"/>
              </a:ext>
            </a:extLst>
          </p:cNvPr>
          <p:cNvSpPr/>
          <p:nvPr/>
        </p:nvSpPr>
        <p:spPr>
          <a:xfrm>
            <a:off x="2311970" y="533164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33D201B1-DA2D-484E-9B89-4F2C0685BD69}"/>
              </a:ext>
            </a:extLst>
          </p:cNvPr>
          <p:cNvSpPr/>
          <p:nvPr/>
        </p:nvSpPr>
        <p:spPr>
          <a:xfrm>
            <a:off x="2524983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3BD4F1ED-620C-4DCA-920C-962EC09A18E8}"/>
              </a:ext>
            </a:extLst>
          </p:cNvPr>
          <p:cNvSpPr/>
          <p:nvPr/>
        </p:nvSpPr>
        <p:spPr>
          <a:xfrm>
            <a:off x="2737996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24423003-C076-4518-A497-D2351D80429E}"/>
              </a:ext>
            </a:extLst>
          </p:cNvPr>
          <p:cNvSpPr/>
          <p:nvPr/>
        </p:nvSpPr>
        <p:spPr>
          <a:xfrm>
            <a:off x="2951009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D5FB5227-C8D7-4587-B6A8-E59CBF930BDE}"/>
              </a:ext>
            </a:extLst>
          </p:cNvPr>
          <p:cNvSpPr/>
          <p:nvPr/>
        </p:nvSpPr>
        <p:spPr>
          <a:xfrm>
            <a:off x="3164022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B39C7DB9-7C59-4562-BA4E-93B84C7A3203}"/>
              </a:ext>
            </a:extLst>
          </p:cNvPr>
          <p:cNvSpPr/>
          <p:nvPr/>
        </p:nvSpPr>
        <p:spPr>
          <a:xfrm>
            <a:off x="3377035" y="533164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750742F4-EBA3-425C-9150-636EA6BDEED4}"/>
              </a:ext>
            </a:extLst>
          </p:cNvPr>
          <p:cNvSpPr/>
          <p:nvPr/>
        </p:nvSpPr>
        <p:spPr>
          <a:xfrm>
            <a:off x="3590048" y="533164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32236AB4-BCBE-41AF-BB0F-7C0F547453AB}"/>
              </a:ext>
            </a:extLst>
          </p:cNvPr>
          <p:cNvSpPr/>
          <p:nvPr/>
        </p:nvSpPr>
        <p:spPr>
          <a:xfrm>
            <a:off x="1033892" y="552612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BC62D530-DD5F-4418-9CDC-E831EA91F3E8}"/>
              </a:ext>
            </a:extLst>
          </p:cNvPr>
          <p:cNvSpPr/>
          <p:nvPr/>
        </p:nvSpPr>
        <p:spPr>
          <a:xfrm>
            <a:off x="1246905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AFB6953E-CC69-4274-99BB-F9F4E3544B1C}"/>
              </a:ext>
            </a:extLst>
          </p:cNvPr>
          <p:cNvSpPr/>
          <p:nvPr/>
        </p:nvSpPr>
        <p:spPr>
          <a:xfrm>
            <a:off x="1459918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2F648A1E-F975-4B82-88F3-E76D6D2D103E}"/>
              </a:ext>
            </a:extLst>
          </p:cNvPr>
          <p:cNvSpPr/>
          <p:nvPr/>
        </p:nvSpPr>
        <p:spPr>
          <a:xfrm>
            <a:off x="1672931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2C34BB52-B162-4F4C-A2C6-6FEC553C7569}"/>
              </a:ext>
            </a:extLst>
          </p:cNvPr>
          <p:cNvSpPr/>
          <p:nvPr/>
        </p:nvSpPr>
        <p:spPr>
          <a:xfrm>
            <a:off x="1885944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D57B5292-EEC8-4C06-A7DF-25A1CBE32672}"/>
              </a:ext>
            </a:extLst>
          </p:cNvPr>
          <p:cNvSpPr/>
          <p:nvPr/>
        </p:nvSpPr>
        <p:spPr>
          <a:xfrm>
            <a:off x="2098957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BAAC598E-61AD-4B92-B93D-7D8127737920}"/>
              </a:ext>
            </a:extLst>
          </p:cNvPr>
          <p:cNvSpPr/>
          <p:nvPr/>
        </p:nvSpPr>
        <p:spPr>
          <a:xfrm>
            <a:off x="2311970" y="552612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E9EF39C1-DA74-434E-AA0D-230A157B878F}"/>
              </a:ext>
            </a:extLst>
          </p:cNvPr>
          <p:cNvSpPr/>
          <p:nvPr/>
        </p:nvSpPr>
        <p:spPr>
          <a:xfrm>
            <a:off x="2524983" y="552612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84DA64C4-F5EE-4E5E-B9A1-420F8493E2B1}"/>
              </a:ext>
            </a:extLst>
          </p:cNvPr>
          <p:cNvSpPr/>
          <p:nvPr/>
        </p:nvSpPr>
        <p:spPr>
          <a:xfrm>
            <a:off x="2737996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CBF492DD-2423-4A12-BB2C-9F3D79049C79}"/>
              </a:ext>
            </a:extLst>
          </p:cNvPr>
          <p:cNvSpPr/>
          <p:nvPr/>
        </p:nvSpPr>
        <p:spPr>
          <a:xfrm>
            <a:off x="2951009" y="552612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04ECD646-E3FC-4AF7-BC5B-D4902B7649F5}"/>
              </a:ext>
            </a:extLst>
          </p:cNvPr>
          <p:cNvSpPr/>
          <p:nvPr/>
        </p:nvSpPr>
        <p:spPr>
          <a:xfrm>
            <a:off x="3164022" y="552612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A4017958-1738-4AEF-AFDA-8B76513220A2}"/>
              </a:ext>
            </a:extLst>
          </p:cNvPr>
          <p:cNvSpPr/>
          <p:nvPr/>
        </p:nvSpPr>
        <p:spPr>
          <a:xfrm>
            <a:off x="3377035" y="552612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C5783263-DC3F-41FE-9B81-5B98CB007A35}"/>
              </a:ext>
            </a:extLst>
          </p:cNvPr>
          <p:cNvSpPr/>
          <p:nvPr/>
        </p:nvSpPr>
        <p:spPr>
          <a:xfrm>
            <a:off x="3590048" y="552612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99A2DFBB-5753-4E84-B8A4-5012F0AB59BD}"/>
              </a:ext>
            </a:extLst>
          </p:cNvPr>
          <p:cNvSpPr/>
          <p:nvPr/>
        </p:nvSpPr>
        <p:spPr>
          <a:xfrm>
            <a:off x="1033892" y="572060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79537D90-7161-4A39-9D02-5D9B003BCD78}"/>
              </a:ext>
            </a:extLst>
          </p:cNvPr>
          <p:cNvSpPr/>
          <p:nvPr/>
        </p:nvSpPr>
        <p:spPr>
          <a:xfrm>
            <a:off x="1246905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01F21F85-CFFA-4E9C-9640-333D03379A74}"/>
              </a:ext>
            </a:extLst>
          </p:cNvPr>
          <p:cNvSpPr/>
          <p:nvPr/>
        </p:nvSpPr>
        <p:spPr>
          <a:xfrm>
            <a:off x="1459918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0F0D006C-2FF9-42B9-B67D-0E5EBE14247B}"/>
              </a:ext>
            </a:extLst>
          </p:cNvPr>
          <p:cNvSpPr/>
          <p:nvPr/>
        </p:nvSpPr>
        <p:spPr>
          <a:xfrm>
            <a:off x="1672931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1FBEF0A3-3878-40FB-A612-2AA468D5E1EA}"/>
              </a:ext>
            </a:extLst>
          </p:cNvPr>
          <p:cNvSpPr/>
          <p:nvPr/>
        </p:nvSpPr>
        <p:spPr>
          <a:xfrm>
            <a:off x="1885944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00D22978-DE27-4541-BF2F-CF47B5333204}"/>
              </a:ext>
            </a:extLst>
          </p:cNvPr>
          <p:cNvSpPr/>
          <p:nvPr/>
        </p:nvSpPr>
        <p:spPr>
          <a:xfrm>
            <a:off x="2098957" y="5720601"/>
            <a:ext cx="213013" cy="19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5AB7A61C-97E3-45AE-9956-A25B73AA6534}"/>
              </a:ext>
            </a:extLst>
          </p:cNvPr>
          <p:cNvSpPr/>
          <p:nvPr/>
        </p:nvSpPr>
        <p:spPr>
          <a:xfrm>
            <a:off x="2311970" y="572060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070DD233-F481-4C6A-BE42-94DED4D26AE1}"/>
              </a:ext>
            </a:extLst>
          </p:cNvPr>
          <p:cNvSpPr/>
          <p:nvPr/>
        </p:nvSpPr>
        <p:spPr>
          <a:xfrm>
            <a:off x="2524983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BAA7513F-629F-4989-BA0C-1D6D83EABBD4}"/>
              </a:ext>
            </a:extLst>
          </p:cNvPr>
          <p:cNvSpPr/>
          <p:nvPr/>
        </p:nvSpPr>
        <p:spPr>
          <a:xfrm>
            <a:off x="2737996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769BB0C9-A52F-40FD-AEB5-DAC5D926D4DA}"/>
              </a:ext>
            </a:extLst>
          </p:cNvPr>
          <p:cNvSpPr/>
          <p:nvPr/>
        </p:nvSpPr>
        <p:spPr>
          <a:xfrm>
            <a:off x="2951009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F9B8098E-F85B-45C3-B0C2-22E999D8264D}"/>
              </a:ext>
            </a:extLst>
          </p:cNvPr>
          <p:cNvSpPr/>
          <p:nvPr/>
        </p:nvSpPr>
        <p:spPr>
          <a:xfrm>
            <a:off x="3164022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3B4C558A-12BA-4E2E-B39B-4D2703643CA3}"/>
              </a:ext>
            </a:extLst>
          </p:cNvPr>
          <p:cNvSpPr/>
          <p:nvPr/>
        </p:nvSpPr>
        <p:spPr>
          <a:xfrm>
            <a:off x="3377035" y="5720601"/>
            <a:ext cx="213013" cy="19448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436ACD85-901C-4746-B6CA-0C4D562571BF}"/>
              </a:ext>
            </a:extLst>
          </p:cNvPr>
          <p:cNvSpPr/>
          <p:nvPr/>
        </p:nvSpPr>
        <p:spPr>
          <a:xfrm>
            <a:off x="3590048" y="572060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4115DB87-4E6D-4EDC-A5AE-021880FF2277}"/>
              </a:ext>
            </a:extLst>
          </p:cNvPr>
          <p:cNvSpPr/>
          <p:nvPr/>
        </p:nvSpPr>
        <p:spPr>
          <a:xfrm>
            <a:off x="1033892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C6F1C8FD-558C-429B-9756-5B34859638D5}"/>
              </a:ext>
            </a:extLst>
          </p:cNvPr>
          <p:cNvSpPr/>
          <p:nvPr/>
        </p:nvSpPr>
        <p:spPr>
          <a:xfrm>
            <a:off x="1246905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7231815B-37EE-47D3-A3B8-FD96CEB0E7FB}"/>
              </a:ext>
            </a:extLst>
          </p:cNvPr>
          <p:cNvSpPr/>
          <p:nvPr/>
        </p:nvSpPr>
        <p:spPr>
          <a:xfrm>
            <a:off x="1459918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355EF376-670B-4411-B514-7E677385BDD8}"/>
              </a:ext>
            </a:extLst>
          </p:cNvPr>
          <p:cNvSpPr/>
          <p:nvPr/>
        </p:nvSpPr>
        <p:spPr>
          <a:xfrm>
            <a:off x="1672931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C0992BE0-6390-4357-8979-97C0013F0067}"/>
              </a:ext>
            </a:extLst>
          </p:cNvPr>
          <p:cNvSpPr/>
          <p:nvPr/>
        </p:nvSpPr>
        <p:spPr>
          <a:xfrm>
            <a:off x="1885944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3082EA23-2DC9-4805-8C5F-CE1A2E4674D6}"/>
              </a:ext>
            </a:extLst>
          </p:cNvPr>
          <p:cNvSpPr/>
          <p:nvPr/>
        </p:nvSpPr>
        <p:spPr>
          <a:xfrm>
            <a:off x="2098957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46841990-FB9C-436D-AFCD-353CE8D86154}"/>
              </a:ext>
            </a:extLst>
          </p:cNvPr>
          <p:cNvSpPr/>
          <p:nvPr/>
        </p:nvSpPr>
        <p:spPr>
          <a:xfrm>
            <a:off x="2311970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B3A69FCC-53D6-446F-9409-D4E488E2BAEC}"/>
              </a:ext>
            </a:extLst>
          </p:cNvPr>
          <p:cNvSpPr/>
          <p:nvPr/>
        </p:nvSpPr>
        <p:spPr>
          <a:xfrm>
            <a:off x="2524983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C75972CE-2CE1-4ADF-893A-75E43C2B2E07}"/>
              </a:ext>
            </a:extLst>
          </p:cNvPr>
          <p:cNvSpPr/>
          <p:nvPr/>
        </p:nvSpPr>
        <p:spPr>
          <a:xfrm>
            <a:off x="2737996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091947F2-7B32-4794-819C-08748B336CB8}"/>
              </a:ext>
            </a:extLst>
          </p:cNvPr>
          <p:cNvSpPr/>
          <p:nvPr/>
        </p:nvSpPr>
        <p:spPr>
          <a:xfrm>
            <a:off x="2951009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253D6174-91A4-4C05-8426-FA197991B338}"/>
              </a:ext>
            </a:extLst>
          </p:cNvPr>
          <p:cNvSpPr/>
          <p:nvPr/>
        </p:nvSpPr>
        <p:spPr>
          <a:xfrm>
            <a:off x="3164022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69920E00-8283-4085-A128-FFAABF80A38F}"/>
              </a:ext>
            </a:extLst>
          </p:cNvPr>
          <p:cNvSpPr/>
          <p:nvPr/>
        </p:nvSpPr>
        <p:spPr>
          <a:xfrm>
            <a:off x="3377035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8AC14814-320D-49AC-9F3A-F7950970AA72}"/>
              </a:ext>
            </a:extLst>
          </p:cNvPr>
          <p:cNvSpPr/>
          <p:nvPr/>
        </p:nvSpPr>
        <p:spPr>
          <a:xfrm>
            <a:off x="3590048" y="5915081"/>
            <a:ext cx="213013" cy="19448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F3D09CA-4904-4641-AB63-247547AEF0E8}"/>
              </a:ext>
            </a:extLst>
          </p:cNvPr>
          <p:cNvSpPr/>
          <p:nvPr/>
        </p:nvSpPr>
        <p:spPr>
          <a:xfrm>
            <a:off x="2462654" y="4887541"/>
            <a:ext cx="1171134" cy="1070347"/>
          </a:xfrm>
          <a:prstGeom prst="roundRect">
            <a:avLst>
              <a:gd name="adj" fmla="val 5097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F61C48-A18E-48D7-BBF9-91EF692979E1}"/>
              </a:ext>
            </a:extLst>
          </p:cNvPr>
          <p:cNvSpPr/>
          <p:nvPr/>
        </p:nvSpPr>
        <p:spPr>
          <a:xfrm>
            <a:off x="4016074" y="3505146"/>
            <a:ext cx="2945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How fast is this algorithm?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7FD9000-49EB-4BFE-BED4-D87C44454C31}"/>
                  </a:ext>
                </a:extLst>
              </p:cNvPr>
              <p:cNvSpPr txBox="1"/>
              <p:nvPr/>
            </p:nvSpPr>
            <p:spPr>
              <a:xfrm>
                <a:off x="4016074" y="4063256"/>
                <a:ext cx="40500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7FD9000-49EB-4BFE-BED4-D87C44454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074" y="4063256"/>
                <a:ext cx="4050019" cy="369332"/>
              </a:xfrm>
              <a:prstGeom prst="rect">
                <a:avLst/>
              </a:prstGeom>
              <a:blipFill>
                <a:blip r:embed="rId3"/>
                <a:stretch>
                  <a:fillRect l="-2711" t="-171667" b="-2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90F20D9D-6B6B-4BD5-B567-B632B5C65EC6}"/>
                  </a:ext>
                </a:extLst>
              </p:cNvPr>
              <p:cNvSpPr txBox="1"/>
              <p:nvPr/>
            </p:nvSpPr>
            <p:spPr>
              <a:xfrm>
                <a:off x="4016073" y="4518209"/>
                <a:ext cx="20439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90F20D9D-6B6B-4BD5-B567-B632B5C65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073" y="4518209"/>
                <a:ext cx="2043957" cy="369332"/>
              </a:xfrm>
              <a:prstGeom prst="rect">
                <a:avLst/>
              </a:prstGeom>
              <a:blipFill>
                <a:blip r:embed="rId4"/>
                <a:stretch>
                  <a:fillRect l="-537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94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3445A-052F-44F4-938B-BF4988CE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Search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81868D-7CE1-4ADF-B88D-1A03FB2650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Input: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containing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elements, and an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Output: index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if it’s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o.w</a:t>
                </a:r>
                <a:r>
                  <a:rPr lang="en-US" sz="2400" dirty="0"/>
                  <a:t>. return “no”.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400" dirty="0"/>
                  <a:t>Simple solution: sequential scan.</a:t>
                </a:r>
              </a:p>
              <a:p>
                <a:r>
                  <a:rPr lang="en-US" sz="2400" dirty="0"/>
                  <a:t>Worst-case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but inevitable…</a:t>
                </a:r>
              </a:p>
              <a:p>
                <a:r>
                  <a:rPr lang="en-US" sz="2400" dirty="0"/>
                  <a:t>What if the input array is sorted?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81868D-7CE1-4ADF-B88D-1A03FB265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DF910AFB-45C8-42D6-BF8B-0224138C578D}"/>
              </a:ext>
            </a:extLst>
          </p:cNvPr>
          <p:cNvGrpSpPr/>
          <p:nvPr/>
        </p:nvGrpSpPr>
        <p:grpSpPr>
          <a:xfrm>
            <a:off x="981354" y="2833116"/>
            <a:ext cx="2982196" cy="733014"/>
            <a:chOff x="883227" y="2982191"/>
            <a:chExt cx="2982196" cy="7330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E41E60-4C8D-4737-825D-B75CF9FBC6C7}"/>
                </a:ext>
              </a:extLst>
            </p:cNvPr>
            <p:cNvSpPr/>
            <p:nvPr/>
          </p:nvSpPr>
          <p:spPr>
            <a:xfrm>
              <a:off x="883227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DF3CE7C-6342-4E2D-9383-806807B9AC86}"/>
                </a:ext>
              </a:extLst>
            </p:cNvPr>
            <p:cNvSpPr/>
            <p:nvPr/>
          </p:nvSpPr>
          <p:spPr>
            <a:xfrm>
              <a:off x="1309255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5195C4-A63E-406A-B6B9-2403A86499D9}"/>
                </a:ext>
              </a:extLst>
            </p:cNvPr>
            <p:cNvSpPr/>
            <p:nvPr/>
          </p:nvSpPr>
          <p:spPr>
            <a:xfrm>
              <a:off x="1735283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EA1F04C-F1AF-4F12-9DCE-80F6EF647B57}"/>
                </a:ext>
              </a:extLst>
            </p:cNvPr>
            <p:cNvSpPr/>
            <p:nvPr/>
          </p:nvSpPr>
          <p:spPr>
            <a:xfrm>
              <a:off x="2161311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F1BFB6A-6F60-49F5-8437-7E0D0751AC7D}"/>
                </a:ext>
              </a:extLst>
            </p:cNvPr>
            <p:cNvSpPr/>
            <p:nvPr/>
          </p:nvSpPr>
          <p:spPr>
            <a:xfrm>
              <a:off x="2587339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88638E9-F773-46B2-80B2-572C699E4F98}"/>
                </a:ext>
              </a:extLst>
            </p:cNvPr>
            <p:cNvSpPr/>
            <p:nvPr/>
          </p:nvSpPr>
          <p:spPr>
            <a:xfrm>
              <a:off x="3013367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215118D-22A5-4B93-9EFB-3DB625DADF64}"/>
                </a:ext>
              </a:extLst>
            </p:cNvPr>
            <p:cNvSpPr/>
            <p:nvPr/>
          </p:nvSpPr>
          <p:spPr>
            <a:xfrm>
              <a:off x="3439395" y="2982191"/>
              <a:ext cx="426028" cy="36368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5C6BD29-0A5E-4E7D-9499-F6D1EFBF607C}"/>
                </a:ext>
              </a:extLst>
            </p:cNvPr>
            <p:cNvSpPr txBox="1"/>
            <p:nvPr/>
          </p:nvSpPr>
          <p:spPr>
            <a:xfrm>
              <a:off x="883227" y="3345873"/>
              <a:ext cx="1228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returns “4”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05F0CBF-C271-44E7-8B85-B704A366CC87}"/>
              </a:ext>
            </a:extLst>
          </p:cNvPr>
          <p:cNvGrpSpPr/>
          <p:nvPr/>
        </p:nvGrpSpPr>
        <p:grpSpPr>
          <a:xfrm>
            <a:off x="4748352" y="2833116"/>
            <a:ext cx="2982196" cy="733014"/>
            <a:chOff x="4816183" y="2982191"/>
            <a:chExt cx="2982196" cy="73301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50A02DC-8848-4334-8892-BE4DC98C7E97}"/>
                </a:ext>
              </a:extLst>
            </p:cNvPr>
            <p:cNvSpPr/>
            <p:nvPr/>
          </p:nvSpPr>
          <p:spPr>
            <a:xfrm>
              <a:off x="4816183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2808EE1-4B56-4A65-B1D3-BC1D23BFFE89}"/>
                </a:ext>
              </a:extLst>
            </p:cNvPr>
            <p:cNvSpPr/>
            <p:nvPr/>
          </p:nvSpPr>
          <p:spPr>
            <a:xfrm>
              <a:off x="5242211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854A6FE-6B4C-4538-A6AB-1F9D5815198A}"/>
                </a:ext>
              </a:extLst>
            </p:cNvPr>
            <p:cNvSpPr/>
            <p:nvPr/>
          </p:nvSpPr>
          <p:spPr>
            <a:xfrm>
              <a:off x="5668239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2599CB-1745-4D49-B2AB-2FDDFF54C981}"/>
                </a:ext>
              </a:extLst>
            </p:cNvPr>
            <p:cNvSpPr/>
            <p:nvPr/>
          </p:nvSpPr>
          <p:spPr>
            <a:xfrm>
              <a:off x="6094267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B7AC523-D6AA-4D2B-BB5E-9113148ABE6D}"/>
                </a:ext>
              </a:extLst>
            </p:cNvPr>
            <p:cNvSpPr/>
            <p:nvPr/>
          </p:nvSpPr>
          <p:spPr>
            <a:xfrm>
              <a:off x="6520295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EC7805D-E35B-43D8-A651-345F8A8E80FE}"/>
                </a:ext>
              </a:extLst>
            </p:cNvPr>
            <p:cNvSpPr/>
            <p:nvPr/>
          </p:nvSpPr>
          <p:spPr>
            <a:xfrm>
              <a:off x="6946323" y="2982191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C95946E-6F97-4DEB-B9B5-752E939F1B57}"/>
                </a:ext>
              </a:extLst>
            </p:cNvPr>
            <p:cNvSpPr/>
            <p:nvPr/>
          </p:nvSpPr>
          <p:spPr>
            <a:xfrm>
              <a:off x="7372351" y="2982191"/>
              <a:ext cx="426028" cy="36368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92B5A98-1545-416E-95A3-E495906EB8F3}"/>
                </a:ext>
              </a:extLst>
            </p:cNvPr>
            <p:cNvSpPr txBox="1"/>
            <p:nvPr/>
          </p:nvSpPr>
          <p:spPr>
            <a:xfrm>
              <a:off x="4816183" y="3345873"/>
              <a:ext cx="1355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returns “no”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D5988931-F410-4B03-9B1D-D12C4AB231DB}"/>
              </a:ext>
            </a:extLst>
          </p:cNvPr>
          <p:cNvSpPr txBox="1"/>
          <p:nvPr/>
        </p:nvSpPr>
        <p:spPr>
          <a:xfrm>
            <a:off x="1620396" y="1459856"/>
            <a:ext cx="1731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sorted array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78C1E3-3C6D-4C96-8D39-5E2E9F279C40}"/>
              </a:ext>
            </a:extLst>
          </p:cNvPr>
          <p:cNvCxnSpPr>
            <a:cxnSpLocks/>
          </p:cNvCxnSpPr>
          <p:nvPr/>
        </p:nvCxnSpPr>
        <p:spPr>
          <a:xfrm>
            <a:off x="2109355" y="2048313"/>
            <a:ext cx="66962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52B3EBB-0D86-418E-BC7C-9E6C9BB579E9}"/>
              </a:ext>
            </a:extLst>
          </p:cNvPr>
          <p:cNvGrpSpPr/>
          <p:nvPr/>
        </p:nvGrpSpPr>
        <p:grpSpPr>
          <a:xfrm>
            <a:off x="981354" y="5298330"/>
            <a:ext cx="5532297" cy="363682"/>
            <a:chOff x="981354" y="5298330"/>
            <a:chExt cx="5532297" cy="36368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27AEB2D-EA6E-4635-B19D-286CDB1F20F0}"/>
                </a:ext>
              </a:extLst>
            </p:cNvPr>
            <p:cNvSpPr/>
            <p:nvPr/>
          </p:nvSpPr>
          <p:spPr>
            <a:xfrm>
              <a:off x="981354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ED79861-A052-403A-A7CB-77FB15E1F9D2}"/>
                </a:ext>
              </a:extLst>
            </p:cNvPr>
            <p:cNvSpPr/>
            <p:nvPr/>
          </p:nvSpPr>
          <p:spPr>
            <a:xfrm>
              <a:off x="1407382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715C5E-77EB-4C48-BBC1-A3CE0FCA13DC}"/>
                </a:ext>
              </a:extLst>
            </p:cNvPr>
            <p:cNvSpPr/>
            <p:nvPr/>
          </p:nvSpPr>
          <p:spPr>
            <a:xfrm>
              <a:off x="1833410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122A28C-CD01-430A-9458-98037D99E8DD}"/>
                </a:ext>
              </a:extLst>
            </p:cNvPr>
            <p:cNvSpPr/>
            <p:nvPr/>
          </p:nvSpPr>
          <p:spPr>
            <a:xfrm>
              <a:off x="2259438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878C13C-40FD-47C2-A44F-B26EE8B1AD15}"/>
                </a:ext>
              </a:extLst>
            </p:cNvPr>
            <p:cNvSpPr/>
            <p:nvPr/>
          </p:nvSpPr>
          <p:spPr>
            <a:xfrm>
              <a:off x="2685466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55BDFD5-3792-48DB-BF8F-42E15581D28B}"/>
                </a:ext>
              </a:extLst>
            </p:cNvPr>
            <p:cNvSpPr/>
            <p:nvPr/>
          </p:nvSpPr>
          <p:spPr>
            <a:xfrm>
              <a:off x="3111494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DB1C162-0A64-49CE-B910-933ABCAB6079}"/>
                </a:ext>
              </a:extLst>
            </p:cNvPr>
            <p:cNvSpPr/>
            <p:nvPr/>
          </p:nvSpPr>
          <p:spPr>
            <a:xfrm>
              <a:off x="3537522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93EF74B-7653-4E18-95B1-75D4371D8841}"/>
                </a:ext>
              </a:extLst>
            </p:cNvPr>
            <p:cNvSpPr/>
            <p:nvPr/>
          </p:nvSpPr>
          <p:spPr>
            <a:xfrm>
              <a:off x="3963550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45F1D78-2746-4064-AA83-311E5331908D}"/>
                </a:ext>
              </a:extLst>
            </p:cNvPr>
            <p:cNvSpPr/>
            <p:nvPr/>
          </p:nvSpPr>
          <p:spPr>
            <a:xfrm>
              <a:off x="4389578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1456D3D-6BEE-4067-A77D-59527288F50A}"/>
                </a:ext>
              </a:extLst>
            </p:cNvPr>
            <p:cNvSpPr/>
            <p:nvPr/>
          </p:nvSpPr>
          <p:spPr>
            <a:xfrm>
              <a:off x="4815606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B38BBEB-21F8-4D28-93BC-F8E133B1E84B}"/>
                </a:ext>
              </a:extLst>
            </p:cNvPr>
            <p:cNvSpPr/>
            <p:nvPr/>
          </p:nvSpPr>
          <p:spPr>
            <a:xfrm>
              <a:off x="5241634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50BBA31-7DEE-4FC8-B1F2-2404D16301A8}"/>
                </a:ext>
              </a:extLst>
            </p:cNvPr>
            <p:cNvSpPr/>
            <p:nvPr/>
          </p:nvSpPr>
          <p:spPr>
            <a:xfrm>
              <a:off x="5667662" y="5298330"/>
              <a:ext cx="426028" cy="3636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5FC2997-0BC7-4AE1-B02A-EAAADBBA025E}"/>
                </a:ext>
              </a:extLst>
            </p:cNvPr>
            <p:cNvSpPr/>
            <p:nvPr/>
          </p:nvSpPr>
          <p:spPr>
            <a:xfrm>
              <a:off x="6087623" y="5298330"/>
              <a:ext cx="426028" cy="36368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81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888863-229E-4151-8F96-19A8B0245CA9}"/>
              </a:ext>
            </a:extLst>
          </p:cNvPr>
          <p:cNvSpPr/>
          <p:nvPr/>
        </p:nvSpPr>
        <p:spPr>
          <a:xfrm>
            <a:off x="5734919" y="1690689"/>
            <a:ext cx="426028" cy="3636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967004-EBB8-4E42-BB57-92ECA53DE2CF}"/>
              </a:ext>
            </a:extLst>
          </p:cNvPr>
          <p:cNvSpPr txBox="1"/>
          <p:nvPr/>
        </p:nvSpPr>
        <p:spPr>
          <a:xfrm>
            <a:off x="562038" y="2379519"/>
            <a:ext cx="6113277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Find the middle element: </a:t>
            </a:r>
            <a:r>
              <a:rPr lang="en-US" sz="2000" dirty="0">
                <a:solidFill>
                  <a:srgbClr val="C00000"/>
                </a:solidFill>
              </a:rPr>
              <a:t>7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Compare 17 to the middle element: </a:t>
            </a:r>
            <a:r>
              <a:rPr lang="en-US" sz="2000" dirty="0">
                <a:solidFill>
                  <a:srgbClr val="C00000"/>
                </a:solidFill>
              </a:rPr>
              <a:t>7&lt;17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Reduce the array to one of the two splits: </a:t>
            </a:r>
            <a:r>
              <a:rPr lang="en-US" sz="2000" dirty="0">
                <a:solidFill>
                  <a:srgbClr val="C00000"/>
                </a:solidFill>
              </a:rPr>
              <a:t>the right half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Recurse!</a:t>
            </a:r>
          </a:p>
        </p:txBody>
      </p:sp>
    </p:spTree>
    <p:extLst>
      <p:ext uri="{BB962C8B-B14F-4D97-AF65-F5344CB8AC3E}">
        <p14:creationId xmlns:p14="http://schemas.microsoft.com/office/powerpoint/2010/main" val="289437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888863-229E-4151-8F96-19A8B0245CA9}"/>
              </a:ext>
            </a:extLst>
          </p:cNvPr>
          <p:cNvSpPr/>
          <p:nvPr/>
        </p:nvSpPr>
        <p:spPr>
          <a:xfrm>
            <a:off x="5734919" y="1690689"/>
            <a:ext cx="426028" cy="3636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B784D1-DC26-4515-93BB-1F835D1269C6}"/>
              </a:ext>
            </a:extLst>
          </p:cNvPr>
          <p:cNvSpPr txBox="1"/>
          <p:nvPr/>
        </p:nvSpPr>
        <p:spPr>
          <a:xfrm>
            <a:off x="562038" y="2379519"/>
            <a:ext cx="6113277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Find the middle element: </a:t>
            </a:r>
            <a:r>
              <a:rPr lang="en-US" sz="2000" dirty="0">
                <a:solidFill>
                  <a:srgbClr val="C00000"/>
                </a:solidFill>
              </a:rPr>
              <a:t>11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Compare 17 to the middle element: </a:t>
            </a:r>
            <a:r>
              <a:rPr lang="en-US" sz="2000" dirty="0">
                <a:solidFill>
                  <a:srgbClr val="C00000"/>
                </a:solidFill>
              </a:rPr>
              <a:t>11&lt;17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Reduce the array to one of the two splits: </a:t>
            </a:r>
            <a:r>
              <a:rPr lang="en-US" sz="2000" dirty="0">
                <a:solidFill>
                  <a:srgbClr val="C00000"/>
                </a:solidFill>
              </a:rPr>
              <a:t>the right half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Recurse!</a:t>
            </a:r>
          </a:p>
        </p:txBody>
      </p:sp>
    </p:spTree>
    <p:extLst>
      <p:ext uri="{BB962C8B-B14F-4D97-AF65-F5344CB8AC3E}">
        <p14:creationId xmlns:p14="http://schemas.microsoft.com/office/powerpoint/2010/main" val="8502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888863-229E-4151-8F96-19A8B0245CA9}"/>
              </a:ext>
            </a:extLst>
          </p:cNvPr>
          <p:cNvSpPr/>
          <p:nvPr/>
        </p:nvSpPr>
        <p:spPr>
          <a:xfrm>
            <a:off x="5734919" y="1690689"/>
            <a:ext cx="426028" cy="3636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B784D1-DC26-4515-93BB-1F835D1269C6}"/>
              </a:ext>
            </a:extLst>
          </p:cNvPr>
          <p:cNvSpPr txBox="1"/>
          <p:nvPr/>
        </p:nvSpPr>
        <p:spPr>
          <a:xfrm>
            <a:off x="562038" y="2379519"/>
            <a:ext cx="6022611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Find the middle element: </a:t>
            </a:r>
            <a:r>
              <a:rPr lang="en-US" sz="2000" dirty="0">
                <a:solidFill>
                  <a:srgbClr val="C00000"/>
                </a:solidFill>
              </a:rPr>
              <a:t>23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Compare 17 to the middle element: </a:t>
            </a:r>
            <a:r>
              <a:rPr lang="en-US" sz="2000" dirty="0">
                <a:solidFill>
                  <a:srgbClr val="C00000"/>
                </a:solidFill>
              </a:rPr>
              <a:t>23&gt;17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Reduce the array to one of the two splits: </a:t>
            </a:r>
            <a:r>
              <a:rPr lang="en-US" sz="2000" dirty="0">
                <a:solidFill>
                  <a:srgbClr val="C00000"/>
                </a:solidFill>
              </a:rPr>
              <a:t>the left half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Recurse!</a:t>
            </a:r>
          </a:p>
        </p:txBody>
      </p:sp>
    </p:spTree>
    <p:extLst>
      <p:ext uri="{BB962C8B-B14F-4D97-AF65-F5344CB8AC3E}">
        <p14:creationId xmlns:p14="http://schemas.microsoft.com/office/powerpoint/2010/main" val="353563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solidFill>
            <a:srgbClr val="96969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888863-229E-4151-8F96-19A8B0245CA9}"/>
              </a:ext>
            </a:extLst>
          </p:cNvPr>
          <p:cNvSpPr/>
          <p:nvPr/>
        </p:nvSpPr>
        <p:spPr>
          <a:xfrm>
            <a:off x="5734919" y="1690689"/>
            <a:ext cx="426028" cy="3636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B784D1-DC26-4515-93BB-1F835D1269C6}"/>
              </a:ext>
            </a:extLst>
          </p:cNvPr>
          <p:cNvSpPr txBox="1"/>
          <p:nvPr/>
        </p:nvSpPr>
        <p:spPr>
          <a:xfrm>
            <a:off x="562038" y="2379519"/>
            <a:ext cx="525432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Find the middle element: </a:t>
            </a:r>
            <a:r>
              <a:rPr lang="en-US" sz="2000" dirty="0">
                <a:solidFill>
                  <a:srgbClr val="C00000"/>
                </a:solidFill>
              </a:rPr>
              <a:t>17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Compare 17 to the middle element: </a:t>
            </a:r>
            <a:r>
              <a:rPr lang="en-US" sz="2000" dirty="0">
                <a:solidFill>
                  <a:srgbClr val="C00000"/>
                </a:solidFill>
              </a:rPr>
              <a:t>17=17</a:t>
            </a:r>
            <a:r>
              <a:rPr lang="en-US" sz="2000" dirty="0"/>
              <a:t>.</a:t>
            </a:r>
          </a:p>
          <a:p>
            <a:pPr marL="216000" indent="-2160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We have found the element, and we are done!</a:t>
            </a:r>
          </a:p>
        </p:txBody>
      </p:sp>
    </p:spTree>
    <p:extLst>
      <p:ext uri="{BB962C8B-B14F-4D97-AF65-F5344CB8AC3E}">
        <p14:creationId xmlns:p14="http://schemas.microsoft.com/office/powerpoint/2010/main" val="252013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2D5B6-536B-44C4-998C-FE916ACF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2F6234-9550-4CC8-B27A-976845876100}"/>
              </a:ext>
            </a:extLst>
          </p:cNvPr>
          <p:cNvSpPr/>
          <p:nvPr/>
        </p:nvSpPr>
        <p:spPr>
          <a:xfrm>
            <a:off x="62865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3F492C-FAA9-49D3-952B-EC01E22319BA}"/>
              </a:ext>
            </a:extLst>
          </p:cNvPr>
          <p:cNvSpPr/>
          <p:nvPr/>
        </p:nvSpPr>
        <p:spPr>
          <a:xfrm>
            <a:off x="105467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F9935-DBCC-4896-B2C0-07C838EAE85D}"/>
              </a:ext>
            </a:extLst>
          </p:cNvPr>
          <p:cNvSpPr/>
          <p:nvPr/>
        </p:nvSpPr>
        <p:spPr>
          <a:xfrm>
            <a:off x="148070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E93B92-E324-4974-9B17-3C4BC6344C0F}"/>
              </a:ext>
            </a:extLst>
          </p:cNvPr>
          <p:cNvSpPr/>
          <p:nvPr/>
        </p:nvSpPr>
        <p:spPr>
          <a:xfrm>
            <a:off x="1906734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381141-3CD9-4AB1-9180-DC5CED97D974}"/>
              </a:ext>
            </a:extLst>
          </p:cNvPr>
          <p:cNvSpPr/>
          <p:nvPr/>
        </p:nvSpPr>
        <p:spPr>
          <a:xfrm>
            <a:off x="233276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B3CB5-3ACE-4919-B494-775480FDD8D0}"/>
              </a:ext>
            </a:extLst>
          </p:cNvPr>
          <p:cNvSpPr/>
          <p:nvPr/>
        </p:nvSpPr>
        <p:spPr>
          <a:xfrm>
            <a:off x="275879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4C9690-F234-46FC-9B1B-D979F75E9A0E}"/>
              </a:ext>
            </a:extLst>
          </p:cNvPr>
          <p:cNvSpPr/>
          <p:nvPr/>
        </p:nvSpPr>
        <p:spPr>
          <a:xfrm>
            <a:off x="318481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D45CD9-C9D3-4129-B193-0A73317EAA8F}"/>
              </a:ext>
            </a:extLst>
          </p:cNvPr>
          <p:cNvSpPr/>
          <p:nvPr/>
        </p:nvSpPr>
        <p:spPr>
          <a:xfrm>
            <a:off x="3610846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F4D419-2748-446E-B89A-C7FEBD310EDF}"/>
              </a:ext>
            </a:extLst>
          </p:cNvPr>
          <p:cNvSpPr/>
          <p:nvPr/>
        </p:nvSpPr>
        <p:spPr>
          <a:xfrm>
            <a:off x="4036874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CC9300-2F57-480C-A593-0CC86C353EA3}"/>
              </a:ext>
            </a:extLst>
          </p:cNvPr>
          <p:cNvSpPr/>
          <p:nvPr/>
        </p:nvSpPr>
        <p:spPr>
          <a:xfrm>
            <a:off x="4462902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F9B415-2634-4BB0-ACA0-C9C6F03929A0}"/>
              </a:ext>
            </a:extLst>
          </p:cNvPr>
          <p:cNvSpPr/>
          <p:nvPr/>
        </p:nvSpPr>
        <p:spPr>
          <a:xfrm>
            <a:off x="4888930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2D33A-C7C5-4256-8085-38D37B642FAF}"/>
              </a:ext>
            </a:extLst>
          </p:cNvPr>
          <p:cNvSpPr/>
          <p:nvPr/>
        </p:nvSpPr>
        <p:spPr>
          <a:xfrm>
            <a:off x="5314958" y="1690689"/>
            <a:ext cx="426028" cy="3636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888863-229E-4151-8F96-19A8B0245CA9}"/>
              </a:ext>
            </a:extLst>
          </p:cNvPr>
          <p:cNvSpPr/>
          <p:nvPr/>
        </p:nvSpPr>
        <p:spPr>
          <a:xfrm>
            <a:off x="5734919" y="1690689"/>
            <a:ext cx="426028" cy="3636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/>
              <p:nvPr/>
            </p:nvSpPr>
            <p:spPr>
              <a:xfrm>
                <a:off x="562038" y="2379519"/>
                <a:ext cx="8009757" cy="2562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800" b="1" dirty="0"/>
                  <a:t>Reduce-and-Conquer: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a problem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Compare the middle element to the specified element.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Either we are done or have reduced the problem to size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Only consider one of the two subproblems. (</a:t>
                </a:r>
                <a:r>
                  <a:rPr lang="en-US" sz="2000" b="1" i="1" dirty="0">
                    <a:solidFill>
                      <a:srgbClr val="C00000"/>
                    </a:solidFill>
                  </a:rPr>
                  <a:t>REDUCE!</a:t>
                </a:r>
                <a:r>
                  <a:rPr lang="en-US" sz="2000" dirty="0"/>
                  <a:t>)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Repeat.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0967004-EBB8-4E42-BB57-92ECA53DE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8" y="2379519"/>
                <a:ext cx="8009757" cy="2562240"/>
              </a:xfrm>
              <a:prstGeom prst="rect">
                <a:avLst/>
              </a:prstGeom>
              <a:blipFill>
                <a:blip r:embed="rId2"/>
                <a:stretch>
                  <a:fillRect l="-1522" t="-2138" r="-7002" b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22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9264</TotalTime>
  <Words>2648</Words>
  <Application>Microsoft Office PowerPoint</Application>
  <PresentationFormat>全屏显示(4:3)</PresentationFormat>
  <Paragraphs>518</Paragraphs>
  <Slides>30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Calibri Light</vt:lpstr>
      <vt:lpstr>Courier New</vt:lpstr>
      <vt:lpstr>Office 主题​​</vt:lpstr>
      <vt:lpstr>Divide and Conquer</vt:lpstr>
      <vt:lpstr>Divide-and-Conquer</vt:lpstr>
      <vt:lpstr>PowerPoint 演示文稿</vt:lpstr>
      <vt:lpstr>The Search Problem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PowerPoint 演示文稿</vt:lpstr>
      <vt:lpstr>Peak finding</vt:lpstr>
      <vt:lpstr>Peak finding Local vs Global Maximum</vt:lpstr>
      <vt:lpstr>Peak finding</vt:lpstr>
      <vt:lpstr>Peak finding</vt:lpstr>
      <vt:lpstr>Peak finding</vt:lpstr>
      <vt:lpstr>Peak finding</vt:lpstr>
      <vt:lpstr>Peak finding</vt:lpstr>
      <vt:lpstr>Peak finding</vt:lpstr>
      <vt:lpstr>Peak finding, now in 2D!</vt:lpstr>
      <vt:lpstr>Peak finding in 2D, Algorithm I</vt:lpstr>
      <vt:lpstr>Peak finding in 2D, Algorithm II</vt:lpstr>
      <vt:lpstr>Peak finding in 2D, Algorithm II</vt:lpstr>
      <vt:lpstr>Peak finding in 2D, Algorithm II</vt:lpstr>
      <vt:lpstr>Peak finding in 2D, Algorithm III</vt:lpstr>
      <vt:lpstr>Peak finding in 2D, Algorithm III</vt:lpstr>
      <vt:lpstr>Peak finding in 2D, Algorithm III</vt:lpstr>
      <vt:lpstr>Peak finding in 2D, Algorithm III</vt:lpstr>
      <vt:lpstr>Peak finding in 2D, Algorithm III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Chaodong</dc:creator>
  <cp:lastModifiedBy>Chaodong ZHENG</cp:lastModifiedBy>
  <cp:revision>91</cp:revision>
  <dcterms:created xsi:type="dcterms:W3CDTF">2019-08-29T22:28:31Z</dcterms:created>
  <dcterms:modified xsi:type="dcterms:W3CDTF">2024-09-12T02:07:07Z</dcterms:modified>
</cp:coreProperties>
</file>