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7" r:id="rId2"/>
    <p:sldId id="291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2" r:id="rId16"/>
    <p:sldId id="305" r:id="rId17"/>
    <p:sldId id="308" r:id="rId18"/>
    <p:sldId id="309" r:id="rId19"/>
    <p:sldId id="307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06" r:id="rId33"/>
    <p:sldId id="290" r:id="rId3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79374" autoAdjust="0"/>
  </p:normalViewPr>
  <p:slideViewPr>
    <p:cSldViewPr snapToGrid="0">
      <p:cViewPr varScale="1">
        <p:scale>
          <a:sx n="100" d="100"/>
          <a:sy n="100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16153-9413-45DB-96F0-231A68862A9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FE01D-49CC-430C-BCCD-9EB6B8E7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1E35-65E2-4D4C-9F06-38887AC18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74BE8-F5D7-43FA-A2B5-DCDDD1F4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BB495-56D4-4F9B-8922-A7A355FC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26EB5-D8CC-4C28-ADB2-459BCDD3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37DE7-BEB8-4B1B-8955-6378621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CFCC-4D49-49F4-8F4E-BCBB664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356EB-47E1-41DA-AE37-623286C4B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653A-9CC8-49E7-8653-A2111B4C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53D06-98EB-45C6-80F4-E7BA0599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66CBA-AFC7-43C7-A9D6-F8B8815D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5DF4C3-AA5D-46FD-8F06-ACE46F46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28790-F6AA-4D1A-BB0E-8AC12FAD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1A259-E8FE-48A4-9084-936BF4DD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81C8E-10A5-497F-A815-571B5E1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4E028-718E-43A8-9640-B78887CF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A64E-ECA0-4D5D-8DC2-F9DD06AB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D4FDD-678B-4DED-BA8D-16278397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03EFC-9CE8-46D7-9A38-0D94258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A502-E679-42DE-B0BC-9888B1C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5866D-1E67-4341-B533-35E425C2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420A2-C955-4921-98C3-396BF1FA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C035B-1127-4C79-90A3-5D07CDE6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E5F35-57F4-4D0A-B1FB-B785C368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46656-B3C8-4AF0-BE8A-C0EE728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A75B0-A1FA-43A1-890F-5F1600D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F20C-17AF-49C3-9A5B-6697CF1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F80F6-5052-4492-AE40-C94DFEF22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A60D8-4E08-4877-B791-AA0FC0041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6F570-FBD4-47BB-91E1-321B2EFE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68CC7-4276-4599-8922-72B93E06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90CED-E46A-4D9D-9A97-B3C37FC4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34F87-7049-4B0B-A39B-98EAA906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38FF0-FACC-4596-B4A7-A5C85AE4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4EBCE-B7E4-4326-ACED-8CE01459F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AB939-B2A8-4EB4-85FB-E6970832A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8B7368-36DF-4FB1-9065-D7868363D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A248E1-2ABF-4DC3-9454-A2317709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1CC82-7C0C-4848-A75D-39C8E5DA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7B3D2-89D4-4EFF-AADB-13B983DE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C3473-8F0C-4078-8A0A-88E6442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049A4-AA2B-49E9-B293-07C3FE57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75516-1FDE-426B-8F81-85A78EBD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A55B4-C2FA-4705-ACD7-5B98D04A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B7C88-B5A9-4012-BC6C-75642ED5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1C73CD-AAF0-470A-A3C2-A35FA28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E44CB-2089-40C4-A2E1-E8AB0E7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7F838-4D78-4568-982B-E481131A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2E5E-2328-43F7-902F-0DE6B71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48AD5-C165-46BD-BB96-D7556458E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0455C-EBA1-4528-A90F-3E568A8B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BFE82-C819-458B-80EE-931EADD7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7141C-AB6A-4C3D-8943-23EE556D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32EA1-031F-475E-8C33-065D23F3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20375-5A47-452E-9706-0D29C0B50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BD581-A28A-4908-B890-6970ACD6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139AF-56D2-45B7-9A40-09F5905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26933-A3FA-4190-A20F-9EAF70B6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9D7D8-864E-495E-8DE1-419EC2C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8A816-BC3F-46DC-B51E-ABB72FE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21C85-AB36-4329-9F5C-2D6EBBB9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94011-FAC4-44C6-AC41-DC021BD3A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78A5-8A60-465C-AFC3-1D6EC047D4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9EA67-DBE2-466F-B8FF-8D1B1E47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F09C-DF7B-40DC-A65A-033046AF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7F69-18B9-4E8A-BA2D-268AF7745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000" b="1" dirty="0"/>
              <a:t>Representing Graphs </a:t>
            </a:r>
            <a:br>
              <a:rPr lang="en-GB" sz="5400" b="1" dirty="0"/>
            </a:br>
            <a:r>
              <a:rPr lang="en-GB" sz="3600" b="1" dirty="0"/>
              <a:t>and </a:t>
            </a:r>
            <a:br>
              <a:rPr lang="en-GB" sz="5400" b="1" dirty="0"/>
            </a:br>
            <a:r>
              <a:rPr lang="en-GB" sz="5000" b="1" dirty="0"/>
              <a:t>Graph Traversal</a:t>
            </a:r>
            <a:endParaRPr 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7610CB-5B38-4168-8095-3FE8810A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B2A34-50EF-4AA3-ADB6-1BF68B8EE9C5}"/>
              </a:ext>
            </a:extLst>
          </p:cNvPr>
          <p:cNvSpPr/>
          <p:nvPr/>
        </p:nvSpPr>
        <p:spPr>
          <a:xfrm>
            <a:off x="2018434" y="1929679"/>
            <a:ext cx="5107132" cy="3733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BFS(G,s):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u.d+1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99941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7610CB-5B38-4168-8095-3FE8810A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Sample Execution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3B2A34-50EF-4AA3-ADB6-1BF68B8EE9C5}"/>
              </a:ext>
            </a:extLst>
          </p:cNvPr>
          <p:cNvSpPr/>
          <p:nvPr/>
        </p:nvSpPr>
        <p:spPr>
          <a:xfrm>
            <a:off x="4572000" y="365126"/>
            <a:ext cx="3943350" cy="350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BFS(G,s):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=WHITE,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=GRAY,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u.d+1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6B4148-4D01-4021-80BA-700E5BB7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37" b="80145"/>
          <a:stretch/>
        </p:blipFill>
        <p:spPr>
          <a:xfrm>
            <a:off x="129886" y="1690690"/>
            <a:ext cx="2696441" cy="10005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A1AF79-1D76-474B-9CE6-010E1CAA5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4" r="2719" b="80145"/>
          <a:stretch/>
        </p:blipFill>
        <p:spPr>
          <a:xfrm>
            <a:off x="129886" y="2692691"/>
            <a:ext cx="2771774" cy="1000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A80899-38CD-4B76-AC8D-9FB81B4FF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t="20207" r="50800" b="59938"/>
          <a:stretch/>
        </p:blipFill>
        <p:spPr>
          <a:xfrm>
            <a:off x="129886" y="3693247"/>
            <a:ext cx="3031548" cy="10005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DB43B2-D735-4473-9264-EF6B0A432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9" t="20619" r="-42" b="59526"/>
          <a:stretch/>
        </p:blipFill>
        <p:spPr>
          <a:xfrm>
            <a:off x="192881" y="4693803"/>
            <a:ext cx="2905557" cy="1000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84F936-F12F-470A-B9BD-49154BE8F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2" r="51135" b="40143"/>
          <a:stretch/>
        </p:blipFill>
        <p:spPr>
          <a:xfrm>
            <a:off x="129886" y="5694359"/>
            <a:ext cx="3031548" cy="10005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D1BEDF-C690-4DD3-8FE0-BB13E5CA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15" t="40695" r="152" b="39450"/>
          <a:stretch/>
        </p:blipFill>
        <p:spPr>
          <a:xfrm>
            <a:off x="3272487" y="4154169"/>
            <a:ext cx="2905557" cy="10005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4A95FF-AD92-4403-8C17-D29D790BF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60281" r="54612" b="19864"/>
          <a:stretch/>
        </p:blipFill>
        <p:spPr>
          <a:xfrm>
            <a:off x="3164682" y="5404864"/>
            <a:ext cx="2817886" cy="1000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798875-2614-409B-8D4F-218244784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6" t="59822" r="6448" b="20323"/>
          <a:stretch/>
        </p:blipFill>
        <p:spPr>
          <a:xfrm>
            <a:off x="6289097" y="4154169"/>
            <a:ext cx="2520443" cy="10005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14E81D9-719E-428A-BB2A-9524C9D5A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" t="79838" r="59008" b="307"/>
          <a:stretch/>
        </p:blipFill>
        <p:spPr>
          <a:xfrm>
            <a:off x="6263442" y="5404864"/>
            <a:ext cx="2520443" cy="100055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ACE239-2147-4EFC-AFDA-8D330795C8FE}"/>
              </a:ext>
            </a:extLst>
          </p:cNvPr>
          <p:cNvSpPr/>
          <p:nvPr/>
        </p:nvSpPr>
        <p:spPr>
          <a:xfrm>
            <a:off x="4857050" y="2029675"/>
            <a:ext cx="1543749" cy="24642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406A50-28B4-4C86-8CCB-552377CE1D77}"/>
              </a:ext>
            </a:extLst>
          </p:cNvPr>
          <p:cNvSpPr/>
          <p:nvPr/>
        </p:nvSpPr>
        <p:spPr>
          <a:xfrm>
            <a:off x="5340552" y="2676006"/>
            <a:ext cx="1351193" cy="24642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8025EB-69C7-4719-B52F-673DC78A79AB}"/>
              </a:ext>
            </a:extLst>
          </p:cNvPr>
          <p:cNvSpPr txBox="1"/>
          <p:nvPr/>
        </p:nvSpPr>
        <p:spPr>
          <a:xfrm>
            <a:off x="6769677" y="2648262"/>
            <a:ext cx="1636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discovery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(preprocessing)</a:t>
            </a: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0894DB07-586A-4B41-85CA-BB523A87117B}"/>
              </a:ext>
            </a:extLst>
          </p:cNvPr>
          <p:cNvSpPr/>
          <p:nvPr/>
        </p:nvSpPr>
        <p:spPr>
          <a:xfrm>
            <a:off x="4321130" y="2088919"/>
            <a:ext cx="535920" cy="1775755"/>
          </a:xfrm>
          <a:prstGeom prst="curv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4006164-949D-4420-91BF-14E17BC0C77B}"/>
              </a:ext>
            </a:extLst>
          </p:cNvPr>
          <p:cNvSpPr/>
          <p:nvPr/>
        </p:nvSpPr>
        <p:spPr>
          <a:xfrm>
            <a:off x="5137767" y="2445422"/>
            <a:ext cx="2094883" cy="246423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4B5D7C-BCF9-4D1D-A7F2-9006DDBEA1E7}"/>
              </a:ext>
            </a:extLst>
          </p:cNvPr>
          <p:cNvSpPr txBox="1"/>
          <p:nvPr/>
        </p:nvSpPr>
        <p:spPr>
          <a:xfrm>
            <a:off x="6779004" y="2000499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“else” clause?</a:t>
            </a:r>
          </a:p>
        </p:txBody>
      </p:sp>
    </p:spTree>
    <p:extLst>
      <p:ext uri="{BB962C8B-B14F-4D97-AF65-F5344CB8AC3E}">
        <p14:creationId xmlns:p14="http://schemas.microsoft.com/office/powerpoint/2010/main" val="41149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" grpId="0"/>
      <p:bldP spid="19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CCF37C-96A7-410C-BF40-665B624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6C05D67-D8AC-4042-87AF-025B8C595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Runtime of BFS?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connected.)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“while” loop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node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at most once.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“for” loop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times.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Each edge visited at most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once or twice.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Runtime of BFS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if we use adjacency matrix instead of adjacency list?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6C05D67-D8AC-4042-87AF-025B8C595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DE51440-E516-48C0-BF1A-7118204A5FDA}"/>
              </a:ext>
            </a:extLst>
          </p:cNvPr>
          <p:cNvSpPr/>
          <p:nvPr/>
        </p:nvSpPr>
        <p:spPr>
          <a:xfrm>
            <a:off x="4779818" y="1690687"/>
            <a:ext cx="3735532" cy="3277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BFS(G,s):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=WHITE,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=GRAY,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u.d+1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7968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4D51-4764-4409-A8F1-95E975A7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Properties of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0A999-F4AB-49B8-A6E1-6BC158205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BFS visits a node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it is reachable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Proof:</a:t>
                </a:r>
              </a:p>
              <a:p>
                <a:r>
                  <a:rPr lang="en-US" sz="2400" dirty="0"/>
                  <a:t>[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only if</a:t>
                </a:r>
                <a:r>
                  <a:rPr lang="en-US" sz="2400" dirty="0"/>
                  <a:t>] If a node is not reachable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then BFS </a:t>
                </a:r>
                <a:br>
                  <a:rPr lang="en-US" sz="2400" dirty="0"/>
                </a:br>
                <a:r>
                  <a:rPr lang="en-US" sz="2400" dirty="0"/>
                  <a:t>does not visit it, since BFS only moves along edges.</a:t>
                </a:r>
              </a:p>
              <a:p>
                <a:r>
                  <a:rPr lang="en-US" sz="2400" dirty="0"/>
                  <a:t>[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en-US" sz="2400" dirty="0"/>
                  <a:t>] If a node is reachable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then BFS visits it.</a:t>
                </a:r>
              </a:p>
              <a:p>
                <a:pPr lvl="1"/>
                <a:r>
                  <a:rPr lang="en-US" sz="2000" b="1" dirty="0"/>
                  <a:t>Claim:</a:t>
                </a:r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all nodes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hops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are visited.</a:t>
                </a:r>
              </a:p>
              <a:p>
                <a:pPr lvl="1"/>
                <a:r>
                  <a:rPr lang="en-US" sz="2000" dirty="0"/>
                  <a:t>[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Basis</a:t>
                </a:r>
                <a:r>
                  <a:rPr lang="en-US" sz="2000" dirty="0"/>
                  <a:t>]: Clearly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visited.</a:t>
                </a:r>
              </a:p>
              <a:p>
                <a:pPr lvl="1"/>
                <a:r>
                  <a:rPr lang="en-US" sz="2000" dirty="0"/>
                  <a:t>[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Hypothesis</a:t>
                </a:r>
                <a:r>
                  <a:rPr lang="en-US" sz="2000" dirty="0"/>
                  <a:t>]: All nodes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hops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are visited.</a:t>
                </a:r>
              </a:p>
              <a:p>
                <a:pPr lvl="1"/>
                <a:r>
                  <a:rPr lang="en-US" sz="2000" dirty="0"/>
                  <a:t>[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Inductive Step</a:t>
                </a:r>
                <a:r>
                  <a:rPr lang="en-US" sz="2000" dirty="0"/>
                  <a:t>]: Consider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that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hops away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’s neighbor on (one of)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’s shortest path back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By induction hypothesis,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gets visited.</a:t>
                </a:r>
                <a:br>
                  <a:rPr lang="en-US" sz="2000" dirty="0"/>
                </a:br>
                <a:r>
                  <a:rPr lang="en-US" sz="2000" dirty="0"/>
                  <a:t>When BFS visits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already GRAY or BLACK, or will be put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Either way,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eventually gets visited.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0A999-F4AB-49B8-A6E1-6BC158205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1F49F1-5014-46BA-8C1C-9648A6DD8E42}"/>
              </a:ext>
            </a:extLst>
          </p:cNvPr>
          <p:cNvSpPr/>
          <p:nvPr/>
        </p:nvSpPr>
        <p:spPr>
          <a:xfrm>
            <a:off x="3342576" y="5656102"/>
            <a:ext cx="3401124" cy="29788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6573AB-0D5E-4494-8253-2B6BB543A089}"/>
              </a:ext>
            </a:extLst>
          </p:cNvPr>
          <p:cNvSpPr txBox="1"/>
          <p:nvPr/>
        </p:nvSpPr>
        <p:spPr>
          <a:xfrm>
            <a:off x="5806147" y="6023377"/>
            <a:ext cx="2709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Will this really happen?!</a:t>
            </a:r>
          </a:p>
        </p:txBody>
      </p:sp>
    </p:spTree>
    <p:extLst>
      <p:ext uri="{BB962C8B-B14F-4D97-AF65-F5344CB8AC3E}">
        <p14:creationId xmlns:p14="http://schemas.microsoft.com/office/powerpoint/2010/main" val="2198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4D51-4764-4409-A8F1-95E975A7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Properties of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0A999-F4AB-49B8-A6E1-6BC158205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400" b="1" dirty="0"/>
                  <a:t>Theorem:</a:t>
                </a:r>
                <a:r>
                  <a:rPr lang="en-US" sz="2400" dirty="0"/>
                  <a:t> BFS correctly computes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for every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that is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[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Proof Idea</a:t>
                </a:r>
                <a:r>
                  <a:rPr lang="en-US" sz="2400" dirty="0"/>
                  <a:t>] Use induction to show:</a:t>
                </a:r>
                <a:br>
                  <a:rPr lang="en-US" sz="2400" dirty="0"/>
                </a:b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there is a moment at which: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a</a:t>
                </a:r>
                <a:r>
                  <a:rPr lang="en-US" sz="2000" dirty="0"/>
                  <a:t>) every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correctly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b</a:t>
                </a:r>
                <a:r>
                  <a:rPr lang="en-US" sz="2000" dirty="0"/>
                  <a:t>) every other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contains exactly the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hops away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400" b="1" dirty="0"/>
                  <a:t>Corollary:</a:t>
                </a:r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is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one of the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a shortest path</a:t>
                </a:r>
                <a:br>
                  <a:rPr lang="en-US" sz="2400" dirty="0"/>
                </a:b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followed by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spanning tree of the </a:t>
                </a:r>
                <a:br>
                  <a:rPr lang="en-US" sz="2400" dirty="0"/>
                </a:br>
                <a:r>
                  <a:rPr lang="en-US" sz="2400" dirty="0"/>
                  <a:t>component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 Here: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𝑁𝐼𝐿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10A999-F4AB-49B8-A6E1-6BC158205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2411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573D0DC-7C12-4B7A-BB0A-C56D7000B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1" t="79838" r="68517" b="307"/>
          <a:stretch/>
        </p:blipFill>
        <p:spPr>
          <a:xfrm>
            <a:off x="6125441" y="4989150"/>
            <a:ext cx="2389909" cy="15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CCF37C-96A7-410C-BF40-665B624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last note on BFS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05D67-D8AC-4042-87AF-025B8C59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What if the graph is not connected?</a:t>
            </a:r>
          </a:p>
          <a:p>
            <a:r>
              <a:rPr lang="en-US" sz="2400" dirty="0"/>
              <a:t>Easy, do a BFS for each connected component!</a:t>
            </a:r>
            <a:endParaRPr 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87C7B8-75C7-4D61-A2E8-C794DD41D95F}"/>
              </a:ext>
            </a:extLst>
          </p:cNvPr>
          <p:cNvSpPr/>
          <p:nvPr/>
        </p:nvSpPr>
        <p:spPr>
          <a:xfrm>
            <a:off x="961159" y="2697162"/>
            <a:ext cx="4704484" cy="379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BFS(G):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v,w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v.d+1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700336-41F5-4F3D-AACF-1CB915F9FDFA}"/>
              </a:ext>
            </a:extLst>
          </p:cNvPr>
          <p:cNvSpPr/>
          <p:nvPr/>
        </p:nvSpPr>
        <p:spPr>
          <a:xfrm>
            <a:off x="5814913" y="2697162"/>
            <a:ext cx="3032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of this procedure?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1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E3A6-21ED-4CD7-A572-6094020C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2E51-9A45-4B71-9F64-83E8038A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60940"/>
          </a:xfrm>
        </p:spPr>
        <p:txBody>
          <a:bodyPr>
            <a:normAutofit/>
          </a:bodyPr>
          <a:lstStyle/>
          <a:p>
            <a:r>
              <a:rPr lang="en-US" sz="2400" dirty="0"/>
              <a:t>Much like exploring a maze: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ball of string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piece of chalk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Follow path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(unwind string and mark at intersections)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until stuck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(reach dead-end or already-visited place)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Backtrack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(rewind string)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until find unexplored neighbor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(intersection with unexplored direction)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Repeat above two steps.</a:t>
            </a:r>
          </a:p>
          <a:p>
            <a:r>
              <a:rPr lang="en-US" sz="2400" dirty="0"/>
              <a:t>How to do this for a graph, in computer?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Chalk</a:t>
            </a:r>
            <a:r>
              <a:rPr lang="en-US" sz="2000" dirty="0"/>
              <a:t>: boolean variables.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000" dirty="0"/>
              <a:t>: a stack.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B1882-E399-48F3-B556-8A3D16F7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" t="7895" r="3840" b="33668"/>
          <a:stretch/>
        </p:blipFill>
        <p:spPr>
          <a:xfrm>
            <a:off x="628650" y="5258142"/>
            <a:ext cx="3547302" cy="1158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B772AE-63F1-4317-87A4-D41769F07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" t="14927" r="1080"/>
          <a:stretch/>
        </p:blipFill>
        <p:spPr>
          <a:xfrm>
            <a:off x="4581414" y="4468091"/>
            <a:ext cx="3933936" cy="20835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A277A1-AC9D-43F8-B60D-EA4B2A145BEF}"/>
              </a:ext>
            </a:extLst>
          </p:cNvPr>
          <p:cNvSpPr/>
          <p:nvPr/>
        </p:nvSpPr>
        <p:spPr>
          <a:xfrm>
            <a:off x="4482212" y="4468091"/>
            <a:ext cx="3933936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49D698-83F0-4A10-A840-C7562E9EC8AB}"/>
              </a:ext>
            </a:extLst>
          </p:cNvPr>
          <p:cNvSpPr/>
          <p:nvPr/>
        </p:nvSpPr>
        <p:spPr>
          <a:xfrm>
            <a:off x="4482212" y="3127663"/>
            <a:ext cx="3933936" cy="125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DFSSkelecton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8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36BD71-F3C5-47BD-A69C-D189464FF383}"/>
              </a:ext>
            </a:extLst>
          </p:cNvPr>
          <p:cNvSpPr/>
          <p:nvPr/>
        </p:nvSpPr>
        <p:spPr>
          <a:xfrm>
            <a:off x="5678355" y="3010448"/>
            <a:ext cx="3424290" cy="1988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24225-409F-4081-8F18-73EB5D1613E9}"/>
              </a:ext>
            </a:extLst>
          </p:cNvPr>
          <p:cNvSpPr/>
          <p:nvPr/>
        </p:nvSpPr>
        <p:spPr>
          <a:xfrm>
            <a:off x="5976065" y="219655"/>
            <a:ext cx="3046270" cy="118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DFSSkeleton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s.visited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DFSSkelecton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25FD18-6B19-4B5B-B530-AEC4C5283596}"/>
              </a:ext>
            </a:extLst>
          </p:cNvPr>
          <p:cNvGrpSpPr/>
          <p:nvPr/>
        </p:nvGrpSpPr>
        <p:grpSpPr>
          <a:xfrm>
            <a:off x="156352" y="219655"/>
            <a:ext cx="1243446" cy="1182417"/>
            <a:chOff x="374561" y="219653"/>
            <a:chExt cx="1243446" cy="118241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C203B01-2BD8-4021-A2A0-8A651D544CE9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269C04C-436F-4AC3-A770-E47E3E92FEC1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07400CB-6940-48BC-BABB-F37D7C4A5C77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AA14394-E1A3-4527-8934-6C2C6C54108A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3B38C5-9283-42E3-AF0A-7D5B3FDFC05A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0B8B1A8-BB7D-47A5-A3ED-098A4990BAD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0CA7EE6-F134-43EA-AFFB-28272618FF5C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DBEECE2-9BE7-4CEF-9C92-ADC77E6467C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5F043B-3AD0-49E4-A6AE-0FC90259C3F3}"/>
              </a:ext>
            </a:extLst>
          </p:cNvPr>
          <p:cNvGrpSpPr/>
          <p:nvPr/>
        </p:nvGrpSpPr>
        <p:grpSpPr>
          <a:xfrm>
            <a:off x="1613835" y="219653"/>
            <a:ext cx="1243446" cy="1182417"/>
            <a:chOff x="374561" y="219653"/>
            <a:chExt cx="1243446" cy="118241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1A10830-EB8D-4299-919C-2D1B316FD510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C08F991-ED25-4A14-A709-EFF4FF9D2621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64E69F1-2FEF-4086-B983-E8C9C3E6DF09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405A301-8EDF-46FA-A304-0959EDCA5AEF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24DDCD-97D9-4695-BA64-A4B09B36FFEB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667B2E4-6E45-4457-8548-A8F20BD3426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1D12AD0-B4BA-4B4D-8810-E25F2396AE6C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65EAC26-DAA7-4700-87AE-FF1FDDC91A52}"/>
                </a:ext>
              </a:extLst>
            </p:cNvPr>
            <p:cNvCxnSpPr>
              <a:cxnSpLocks/>
              <a:stCxn id="26" idx="5"/>
              <a:endCxn id="29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DA7813-39DB-44B7-BAD9-331FBC588DC1}"/>
              </a:ext>
            </a:extLst>
          </p:cNvPr>
          <p:cNvGrpSpPr/>
          <p:nvPr/>
        </p:nvGrpSpPr>
        <p:grpSpPr>
          <a:xfrm>
            <a:off x="3075380" y="234947"/>
            <a:ext cx="1243446" cy="1182417"/>
            <a:chOff x="374561" y="219653"/>
            <a:chExt cx="1243446" cy="11824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AC1013B-2210-40A5-8AFF-9C181BA58D86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97A45EB-D346-4D37-AE3B-4AF7D2771386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F8FCF1E-3942-4FE6-BE86-B5FCB3061EF6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24FCEE7-7527-4541-ACE5-DFC7D3A3D299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ACADF8F-04FD-400D-B272-7B083776CEC2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22A36E6-850C-4F48-811E-BCAD316AE38C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8A6A7FC-5567-4093-A783-BE6E5C8B5480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9AF3A9F-1568-41C9-91E5-B9BD2D69B409}"/>
                </a:ext>
              </a:extLst>
            </p:cNvPr>
            <p:cNvCxnSpPr>
              <a:cxnSpLocks/>
              <a:stCxn id="35" idx="5"/>
              <a:endCxn id="38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F797D4D-1FD0-4DF0-A00B-7099F4FE672B}"/>
              </a:ext>
            </a:extLst>
          </p:cNvPr>
          <p:cNvGrpSpPr/>
          <p:nvPr/>
        </p:nvGrpSpPr>
        <p:grpSpPr>
          <a:xfrm>
            <a:off x="4563829" y="219653"/>
            <a:ext cx="1243446" cy="1182417"/>
            <a:chOff x="374561" y="219653"/>
            <a:chExt cx="1243446" cy="1182417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2D50117-DC62-437D-818E-0CD7591DD4D1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99F3C59-8943-464F-AE65-2B360FB5614B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BA4301A-5255-4FF0-9140-75CE7B0ED300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9EBE51F-7201-4EF4-AF86-679182EEF08D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8A6ED9F-B1CA-4575-BC06-DD9C47ED49AA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CDB01B3-F33D-4B3D-9955-11CEE31E8651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2D5AA44-843C-45B1-B94C-58D9BC98C156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38F897E-9BFE-4EB8-9D94-E3397FF38089}"/>
                </a:ext>
              </a:extLst>
            </p:cNvPr>
            <p:cNvCxnSpPr>
              <a:cxnSpLocks/>
              <a:stCxn id="44" idx="5"/>
              <a:endCxn id="47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9A113DE-2D1E-4882-8A26-5B680176FE67}"/>
              </a:ext>
            </a:extLst>
          </p:cNvPr>
          <p:cNvGrpSpPr/>
          <p:nvPr/>
        </p:nvGrpSpPr>
        <p:grpSpPr>
          <a:xfrm>
            <a:off x="156352" y="1678213"/>
            <a:ext cx="1243446" cy="1182417"/>
            <a:chOff x="374561" y="219653"/>
            <a:chExt cx="1243446" cy="118241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89A37AC-64C6-4873-9067-F2E76705C6A9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1FEEAAB-6DD4-4634-B853-42F9A7A52DD4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76E526F-161A-491D-8445-81FD068947B8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9ED48BA-86DE-4206-8843-A4C0796F5CD8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1A52460-9158-458D-95ED-AD66E96E8A7F}"/>
                </a:ext>
              </a:extLst>
            </p:cNvPr>
            <p:cNvCxnSpPr>
              <a:stCxn id="53" idx="6"/>
              <a:endCxn id="55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9377BC4-964B-4C0D-B67D-E15A88706FFC}"/>
                </a:ext>
              </a:extLst>
            </p:cNvPr>
            <p:cNvCxnSpPr>
              <a:cxnSpLocks/>
              <a:stCxn id="55" idx="4"/>
              <a:endCxn id="56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E73DAB0-3703-45E6-9135-8918F687AA11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0CBF148-5259-4660-9B7F-0218576EC235}"/>
                </a:ext>
              </a:extLst>
            </p:cNvPr>
            <p:cNvCxnSpPr>
              <a:cxnSpLocks/>
              <a:stCxn id="53" idx="5"/>
              <a:endCxn id="56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5F1A5BC-F86D-45BF-87B7-6528B624135E}"/>
              </a:ext>
            </a:extLst>
          </p:cNvPr>
          <p:cNvGrpSpPr/>
          <p:nvPr/>
        </p:nvGrpSpPr>
        <p:grpSpPr>
          <a:xfrm>
            <a:off x="1613835" y="1678211"/>
            <a:ext cx="1243446" cy="1182417"/>
            <a:chOff x="374561" y="219653"/>
            <a:chExt cx="1243446" cy="1182417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F619D48-DA33-49BC-9686-5E925601ABAD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6FC67DC-72C6-4964-BA3B-C0BCA43BF9D6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A3A3FCA-1C02-4A8E-B490-4789946E2D96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81253D4-B960-461E-9782-97E7AC4E493A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007BFEB-2F04-4F59-8188-242E32424361}"/>
                </a:ext>
              </a:extLst>
            </p:cNvPr>
            <p:cNvCxnSpPr>
              <a:stCxn id="71" idx="6"/>
              <a:endCxn id="73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6DC2E4B-B279-4128-8F98-ED8FFF07143C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9B7B652-D1A1-4AFC-8FDA-27C942EA6410}"/>
                </a:ext>
              </a:extLst>
            </p:cNvPr>
            <p:cNvCxnSpPr>
              <a:cxnSpLocks/>
              <a:stCxn id="71" idx="4"/>
              <a:endCxn id="72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CB124976-3D15-455C-93AF-FA626672176F}"/>
                </a:ext>
              </a:extLst>
            </p:cNvPr>
            <p:cNvCxnSpPr>
              <a:cxnSpLocks/>
              <a:stCxn id="71" idx="5"/>
              <a:endCxn id="74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CBF01DF-BEF5-403C-B2B9-9FAB8CE09169}"/>
              </a:ext>
            </a:extLst>
          </p:cNvPr>
          <p:cNvGrpSpPr/>
          <p:nvPr/>
        </p:nvGrpSpPr>
        <p:grpSpPr>
          <a:xfrm>
            <a:off x="3129356" y="1678210"/>
            <a:ext cx="1243446" cy="1182417"/>
            <a:chOff x="374561" y="219653"/>
            <a:chExt cx="1243446" cy="1182417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89FF706-397C-489E-B5B9-931867D4E704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0A824C0-8A71-4E55-8C3F-68E54765E0D4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FB42888-6B10-4C10-A448-38666F3054E7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E012AF2-BF58-4501-AD51-77C2F5BF7419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70DF6F0-0066-4140-A50E-979F1EB84009}"/>
                </a:ext>
              </a:extLst>
            </p:cNvPr>
            <p:cNvCxnSpPr>
              <a:stCxn id="89" idx="6"/>
              <a:endCxn id="91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724D994-38DB-4DD3-9C15-28160C394520}"/>
                </a:ext>
              </a:extLst>
            </p:cNvPr>
            <p:cNvCxnSpPr>
              <a:cxnSpLocks/>
              <a:stCxn id="91" idx="4"/>
              <a:endCxn id="92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203A85A-4429-4F2C-A056-B77F387949C4}"/>
                </a:ext>
              </a:extLst>
            </p:cNvPr>
            <p:cNvCxnSpPr>
              <a:cxnSpLocks/>
              <a:stCxn id="89" idx="4"/>
              <a:endCxn id="90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37CD9CB-771B-4127-A455-9792E5BE5BF8}"/>
                </a:ext>
              </a:extLst>
            </p:cNvPr>
            <p:cNvCxnSpPr>
              <a:cxnSpLocks/>
              <a:stCxn id="89" idx="5"/>
              <a:endCxn id="92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AB93505-9BD8-4E0D-90FB-5C90CC124320}"/>
              </a:ext>
            </a:extLst>
          </p:cNvPr>
          <p:cNvGrpSpPr/>
          <p:nvPr/>
        </p:nvGrpSpPr>
        <p:grpSpPr>
          <a:xfrm>
            <a:off x="4644877" y="1678209"/>
            <a:ext cx="1243446" cy="1182417"/>
            <a:chOff x="374561" y="219653"/>
            <a:chExt cx="1243446" cy="1182417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5878C0E7-DBDE-4551-9D57-A01C3570E0F3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8EFB4AF-C43E-4152-95BB-809054F6DBDC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74DBF76-3D02-4E53-AA67-C3B348EF8467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BE403203-DB86-4A1C-944C-D59F83B3DCC5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23823CC1-18CF-45F4-9CAE-D7C3C1D89B40}"/>
                </a:ext>
              </a:extLst>
            </p:cNvPr>
            <p:cNvCxnSpPr>
              <a:stCxn id="98" idx="6"/>
              <a:endCxn id="100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EFBE4C6-76BA-4319-A83D-B02E7146074A}"/>
                </a:ext>
              </a:extLst>
            </p:cNvPr>
            <p:cNvCxnSpPr>
              <a:cxnSpLocks/>
              <a:stCxn id="100" idx="4"/>
              <a:endCxn id="101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4016BAF-DCFC-4B6C-A7CB-403839FFE288}"/>
                </a:ext>
              </a:extLst>
            </p:cNvPr>
            <p:cNvCxnSpPr>
              <a:cxnSpLocks/>
              <a:stCxn id="98" idx="4"/>
              <a:endCxn id="99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D39D35F-0BC0-415C-9C76-25D94805BD0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E0D573E-3724-41BD-AC09-943A50C75B16}"/>
              </a:ext>
            </a:extLst>
          </p:cNvPr>
          <p:cNvGrpSpPr/>
          <p:nvPr/>
        </p:nvGrpSpPr>
        <p:grpSpPr>
          <a:xfrm>
            <a:off x="6160398" y="1678208"/>
            <a:ext cx="1243446" cy="1182417"/>
            <a:chOff x="374561" y="219653"/>
            <a:chExt cx="1243446" cy="1182417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494ED9F-CE3D-4440-9FF8-A5C8337C3532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6B90B6D-1510-4037-9F05-5047CC34CC88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415825-BE75-4B02-877D-BB2DF392065F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5180B7D-20F8-4F8C-9DFA-D030CE1F132E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D34032E-F563-478E-9889-906698CB7BAA}"/>
                </a:ext>
              </a:extLst>
            </p:cNvPr>
            <p:cNvCxnSpPr>
              <a:stCxn id="107" idx="6"/>
              <a:endCxn id="109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0B3870F3-C291-481F-BC0E-3B748873C50E}"/>
                </a:ext>
              </a:extLst>
            </p:cNvPr>
            <p:cNvCxnSpPr>
              <a:cxnSpLocks/>
              <a:stCxn id="109" idx="4"/>
              <a:endCxn id="110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53D3C0EC-240A-479D-97B1-602F9C1EF743}"/>
                </a:ext>
              </a:extLst>
            </p:cNvPr>
            <p:cNvCxnSpPr>
              <a:cxnSpLocks/>
              <a:stCxn id="107" idx="4"/>
              <a:endCxn id="108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521E909-2B89-4BD3-9C2C-78F0C6E60B5A}"/>
                </a:ext>
              </a:extLst>
            </p:cNvPr>
            <p:cNvCxnSpPr>
              <a:cxnSpLocks/>
              <a:stCxn id="107" idx="5"/>
              <a:endCxn id="110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B6A90619-966C-4CAD-9695-B6BF52D552D4}"/>
              </a:ext>
            </a:extLst>
          </p:cNvPr>
          <p:cNvGrpSpPr/>
          <p:nvPr/>
        </p:nvGrpSpPr>
        <p:grpSpPr>
          <a:xfrm>
            <a:off x="7403844" y="5491137"/>
            <a:ext cx="1243446" cy="1182417"/>
            <a:chOff x="374561" y="219653"/>
            <a:chExt cx="1243446" cy="1182417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C6EECCBD-ECAC-4B74-B6DA-4C345358992E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8A5701A-DBDC-444B-8ACC-F0030AA7EC2E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77ACDFC5-12A9-4526-8216-19DED29CE86E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0912A3FE-189D-4C33-B130-551C1DAF4DC0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D6954502-1786-4442-82B5-0F6D2D234275}"/>
                </a:ext>
              </a:extLst>
            </p:cNvPr>
            <p:cNvCxnSpPr>
              <a:stCxn id="197" idx="6"/>
              <a:endCxn id="199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578B75A-1A41-41A5-8D40-01B17EFF6EDE}"/>
                </a:ext>
              </a:extLst>
            </p:cNvPr>
            <p:cNvCxnSpPr>
              <a:cxnSpLocks/>
              <a:stCxn id="199" idx="4"/>
              <a:endCxn id="200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22C162E2-AE75-42D7-A15A-74C543C59C2A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8FEE289-D69F-4FED-85D5-B5E82D39661E}"/>
                </a:ext>
              </a:extLst>
            </p:cNvPr>
            <p:cNvCxnSpPr>
              <a:cxnSpLocks/>
              <a:stCxn id="197" idx="5"/>
              <a:endCxn id="200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1E1E3A1-4152-4607-88A8-72F272286D5A}"/>
              </a:ext>
            </a:extLst>
          </p:cNvPr>
          <p:cNvGrpSpPr/>
          <p:nvPr/>
        </p:nvGrpSpPr>
        <p:grpSpPr>
          <a:xfrm>
            <a:off x="117507" y="3402460"/>
            <a:ext cx="1243446" cy="1496542"/>
            <a:chOff x="117507" y="3402460"/>
            <a:chExt cx="1243446" cy="1496542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63D78A45-2755-4DAF-88BB-E327CAED7E64}"/>
                </a:ext>
              </a:extLst>
            </p:cNvPr>
            <p:cNvGrpSpPr/>
            <p:nvPr/>
          </p:nvGrpSpPr>
          <p:grpSpPr>
            <a:xfrm>
              <a:off x="117507" y="3716585"/>
              <a:ext cx="1243446" cy="1182417"/>
              <a:chOff x="374561" y="219653"/>
              <a:chExt cx="1243446" cy="118241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5823EE-AD85-4B12-85D6-7B9D1982AE3C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52765A61-AC8A-4C49-80C5-25865DB38AC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79ED6FE-E710-4A25-A1F9-C7D64C1DEB07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FA70AAF-759B-4649-B6A2-108AFEC69E4C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89DC99DD-ECD7-4B95-8936-B029EF5E3619}"/>
                  </a:ext>
                </a:extLst>
              </p:cNvPr>
              <p:cNvCxnSpPr>
                <a:stCxn id="116" idx="6"/>
                <a:endCxn id="118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46D88A7E-0AB2-45B8-A544-D097BD46B1EC}"/>
                  </a:ext>
                </a:extLst>
              </p:cNvPr>
              <p:cNvCxnSpPr>
                <a:cxnSpLocks/>
                <a:stCxn id="118" idx="4"/>
                <a:endCxn id="119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5D9F0B04-5B89-45B4-901D-F4CA9D4F8949}"/>
                  </a:ext>
                </a:extLst>
              </p:cNvPr>
              <p:cNvCxnSpPr>
                <a:cxnSpLocks/>
                <a:stCxn id="116" idx="4"/>
                <a:endCxn id="117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4178A399-39AC-40C7-B038-9500B2BAEEC8}"/>
                  </a:ext>
                </a:extLst>
              </p:cNvPr>
              <p:cNvCxnSpPr>
                <a:cxnSpLocks/>
                <a:stCxn id="116" idx="5"/>
                <a:endCxn id="119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32AA50B-66C3-4209-98B9-704215E028A9}"/>
                </a:ext>
              </a:extLst>
            </p:cNvPr>
            <p:cNvSpPr txBox="1"/>
            <p:nvPr/>
          </p:nvSpPr>
          <p:spPr>
            <a:xfrm>
              <a:off x="575459" y="34024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C7CA0566-B911-4735-B81D-BB86FD81259C}"/>
              </a:ext>
            </a:extLst>
          </p:cNvPr>
          <p:cNvGrpSpPr/>
          <p:nvPr/>
        </p:nvGrpSpPr>
        <p:grpSpPr>
          <a:xfrm>
            <a:off x="1534640" y="3370504"/>
            <a:ext cx="1243446" cy="1528498"/>
            <a:chOff x="1534640" y="3370504"/>
            <a:chExt cx="1243446" cy="1528498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48D2047-844C-4788-BF44-DD871B4B7D6F}"/>
                </a:ext>
              </a:extLst>
            </p:cNvPr>
            <p:cNvGrpSpPr/>
            <p:nvPr/>
          </p:nvGrpSpPr>
          <p:grpSpPr>
            <a:xfrm>
              <a:off x="1534640" y="3716585"/>
              <a:ext cx="1243446" cy="1182417"/>
              <a:chOff x="374561" y="219653"/>
              <a:chExt cx="1243446" cy="1182417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E635094E-5989-45EC-94DE-84B0F895158F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3DF6850C-14E0-44AD-BDF3-6ADEB22E28D3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281277E-DA98-4273-A47C-0177CE9C7A94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92FCE55-680C-4ED2-BC29-2895B24EB18D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7F2B87D7-F427-43B7-BDE0-F684BE36BA28}"/>
                  </a:ext>
                </a:extLst>
              </p:cNvPr>
              <p:cNvCxnSpPr>
                <a:stCxn id="125" idx="6"/>
                <a:endCxn id="127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87BCB4EB-F2CC-4437-8280-CB704EFD60ED}"/>
                  </a:ext>
                </a:extLst>
              </p:cNvPr>
              <p:cNvCxnSpPr>
                <a:cxnSpLocks/>
                <a:stCxn id="127" idx="4"/>
                <a:endCxn id="128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A383D802-A20A-4B2D-8E9A-17BB2BB79FB8}"/>
                  </a:ext>
                </a:extLst>
              </p:cNvPr>
              <p:cNvCxnSpPr>
                <a:cxnSpLocks/>
                <a:stCxn id="125" idx="4"/>
                <a:endCxn id="126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1F187938-3ADB-42CD-9E43-C3918C87D615}"/>
                  </a:ext>
                </a:extLst>
              </p:cNvPr>
              <p:cNvCxnSpPr>
                <a:cxnSpLocks/>
                <a:stCxn id="125" idx="5"/>
                <a:endCxn id="128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C045A8A-320C-4DE1-B505-A1A1A6B134B4}"/>
                </a:ext>
              </a:extLst>
            </p:cNvPr>
            <p:cNvSpPr txBox="1"/>
            <p:nvPr/>
          </p:nvSpPr>
          <p:spPr>
            <a:xfrm>
              <a:off x="1820173" y="3370504"/>
              <a:ext cx="705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BCD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C8557349-0B8D-4644-BAC6-87EDACE5DFA7}"/>
              </a:ext>
            </a:extLst>
          </p:cNvPr>
          <p:cNvGrpSpPr/>
          <p:nvPr/>
        </p:nvGrpSpPr>
        <p:grpSpPr>
          <a:xfrm>
            <a:off x="2956700" y="3370504"/>
            <a:ext cx="1243446" cy="1528499"/>
            <a:chOff x="2956700" y="3370504"/>
            <a:chExt cx="1243446" cy="1528499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F1461254-5057-4174-B732-55FE9F1BED34}"/>
                </a:ext>
              </a:extLst>
            </p:cNvPr>
            <p:cNvGrpSpPr/>
            <p:nvPr/>
          </p:nvGrpSpPr>
          <p:grpSpPr>
            <a:xfrm>
              <a:off x="2956700" y="3716586"/>
              <a:ext cx="1243446" cy="1182417"/>
              <a:chOff x="374561" y="219653"/>
              <a:chExt cx="1243446" cy="1182417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D1463558-52C4-4B19-B8DA-2ABB7F919AC3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4AEC7845-6E34-49C8-A349-94D187449CAF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5AC92B2E-CAD2-471D-997E-2DCC34CE9727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6B5226B-DBFD-4550-8BE6-1D97E26C6B10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64BD6F06-40A5-44A4-910D-EA2AC392EA68}"/>
                  </a:ext>
                </a:extLst>
              </p:cNvPr>
              <p:cNvCxnSpPr>
                <a:stCxn id="134" idx="6"/>
                <a:endCxn id="136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0E80ABE1-970F-45D4-ACC3-1521B483423A}"/>
                  </a:ext>
                </a:extLst>
              </p:cNvPr>
              <p:cNvCxnSpPr>
                <a:cxnSpLocks/>
                <a:stCxn id="136" idx="4"/>
                <a:endCxn id="137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34064EEF-178E-4463-9632-FC000EF6A5AD}"/>
                  </a:ext>
                </a:extLst>
              </p:cNvPr>
              <p:cNvCxnSpPr>
                <a:cxnSpLocks/>
                <a:stCxn id="134" idx="4"/>
                <a:endCxn id="135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8B0DDEFE-5DF6-4AD6-AF77-4531E5AD2EA1}"/>
                  </a:ext>
                </a:extLst>
              </p:cNvPr>
              <p:cNvCxnSpPr>
                <a:cxnSpLocks/>
                <a:stCxn id="134" idx="5"/>
                <a:endCxn id="137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888E24E8-7A71-437B-A708-3F89F7A46A3A}"/>
                </a:ext>
              </a:extLst>
            </p:cNvPr>
            <p:cNvSpPr txBox="1"/>
            <p:nvPr/>
          </p:nvSpPr>
          <p:spPr>
            <a:xfrm>
              <a:off x="3143721" y="3370504"/>
              <a:ext cx="828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r>
                <a:rPr lang="en-US" dirty="0"/>
                <a:t>CD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DFE9447E-DBAE-473C-B375-611F340EA350}"/>
              </a:ext>
            </a:extLst>
          </p:cNvPr>
          <p:cNvGrpSpPr/>
          <p:nvPr/>
        </p:nvGrpSpPr>
        <p:grpSpPr>
          <a:xfrm>
            <a:off x="4381988" y="3370504"/>
            <a:ext cx="1243446" cy="1529174"/>
            <a:chOff x="4381988" y="3370504"/>
            <a:chExt cx="1243446" cy="1529174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A70517C7-F48A-48BE-B191-73CC7ADFE29C}"/>
                </a:ext>
              </a:extLst>
            </p:cNvPr>
            <p:cNvGrpSpPr/>
            <p:nvPr/>
          </p:nvGrpSpPr>
          <p:grpSpPr>
            <a:xfrm>
              <a:off x="4381988" y="3717261"/>
              <a:ext cx="1243446" cy="1182417"/>
              <a:chOff x="374561" y="219653"/>
              <a:chExt cx="1243446" cy="1182417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46EF6D5A-120C-4A89-BB3E-4EAAF6068669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82F5E2EA-1ED6-4C05-9AE6-BDFC0185451C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13B1C410-BEA5-4C1C-86FE-BAF9C63D1D44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7A1BFC5-2018-4B03-A347-52DBE73ADF7C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CE85EBC2-B91A-48A5-9273-D55E42C58848}"/>
                  </a:ext>
                </a:extLst>
              </p:cNvPr>
              <p:cNvCxnSpPr>
                <a:stCxn id="143" idx="6"/>
                <a:endCxn id="14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0CFD53C3-4840-4985-8E1D-76E59D04F882}"/>
                  </a:ext>
                </a:extLst>
              </p:cNvPr>
              <p:cNvCxnSpPr>
                <a:cxnSpLocks/>
                <a:stCxn id="145" idx="4"/>
                <a:endCxn id="14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4250FEFF-AC28-4D07-BCF6-F88F0BA0D438}"/>
                  </a:ext>
                </a:extLst>
              </p:cNvPr>
              <p:cNvCxnSpPr>
                <a:cxnSpLocks/>
                <a:stCxn id="143" idx="4"/>
                <a:endCxn id="14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99E6D363-E42C-499D-BB8C-7D19A9A8FB27}"/>
                  </a:ext>
                </a:extLst>
              </p:cNvPr>
              <p:cNvCxnSpPr>
                <a:cxnSpLocks/>
                <a:stCxn id="143" idx="5"/>
                <a:endCxn id="14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249EDF5-4A9F-45CC-A4A4-1542FB289C0A}"/>
                </a:ext>
              </a:extLst>
            </p:cNvPr>
            <p:cNvSpPr txBox="1"/>
            <p:nvPr/>
          </p:nvSpPr>
          <p:spPr>
            <a:xfrm>
              <a:off x="4597205" y="3370504"/>
              <a:ext cx="828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CB</a:t>
              </a:r>
              <a:r>
                <a:rPr lang="en-US" dirty="0"/>
                <a:t>CD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92C5B3C4-988B-4085-A961-59BC5605DB4C}"/>
              </a:ext>
            </a:extLst>
          </p:cNvPr>
          <p:cNvGrpSpPr/>
          <p:nvPr/>
        </p:nvGrpSpPr>
        <p:grpSpPr>
          <a:xfrm>
            <a:off x="138655" y="5148440"/>
            <a:ext cx="1243446" cy="1525119"/>
            <a:chOff x="138655" y="5148440"/>
            <a:chExt cx="1243446" cy="1525119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E8A627F-3423-4AE5-A71A-D4EF0E69210D}"/>
                </a:ext>
              </a:extLst>
            </p:cNvPr>
            <p:cNvGrpSpPr/>
            <p:nvPr/>
          </p:nvGrpSpPr>
          <p:grpSpPr>
            <a:xfrm>
              <a:off x="138655" y="5491142"/>
              <a:ext cx="1243446" cy="1182417"/>
              <a:chOff x="374561" y="219653"/>
              <a:chExt cx="1243446" cy="1182417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5460B523-32FE-4112-96A2-B538F7186727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AC45357-0ACF-4F31-AACD-D718A19A4FFC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E69FA4B5-A94F-46BA-8D18-2136160913F7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2B22760-C8A4-4063-BD63-396A1B864F0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426B3AFF-4659-4622-B571-D95304B5259F}"/>
                  </a:ext>
                </a:extLst>
              </p:cNvPr>
              <p:cNvCxnSpPr>
                <a:stCxn id="152" idx="6"/>
                <a:endCxn id="15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0F5AC13C-1765-44A9-BAA9-2C42A099CFFE}"/>
                  </a:ext>
                </a:extLst>
              </p:cNvPr>
              <p:cNvCxnSpPr>
                <a:cxnSpLocks/>
                <a:stCxn id="154" idx="4"/>
                <a:endCxn id="15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B4821288-7DC7-442F-A8BB-4BEBFC244966}"/>
                  </a:ext>
                </a:extLst>
              </p:cNvPr>
              <p:cNvCxnSpPr>
                <a:cxnSpLocks/>
                <a:stCxn id="152" idx="4"/>
                <a:endCxn id="15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AB6D2266-DD96-454A-B516-17DCED0505FA}"/>
                  </a:ext>
                </a:extLst>
              </p:cNvPr>
              <p:cNvCxnSpPr>
                <a:cxnSpLocks/>
                <a:stCxn id="152" idx="5"/>
                <a:endCxn id="15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B8BF69ED-D5FA-4544-8641-9715D566CA7D}"/>
                </a:ext>
              </a:extLst>
            </p:cNvPr>
            <p:cNvSpPr txBox="1"/>
            <p:nvPr/>
          </p:nvSpPr>
          <p:spPr>
            <a:xfrm>
              <a:off x="426079" y="5148440"/>
              <a:ext cx="705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r>
                <a:rPr lang="en-US" dirty="0"/>
                <a:t>CD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30FB4D5D-B33A-442E-9616-747C501C6B2A}"/>
              </a:ext>
            </a:extLst>
          </p:cNvPr>
          <p:cNvGrpSpPr/>
          <p:nvPr/>
        </p:nvGrpSpPr>
        <p:grpSpPr>
          <a:xfrm>
            <a:off x="1534640" y="5151431"/>
            <a:ext cx="1243446" cy="1522126"/>
            <a:chOff x="1534640" y="5151431"/>
            <a:chExt cx="1243446" cy="1522126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46007EFE-0490-4772-A44F-13BF2E8CA69D}"/>
                </a:ext>
              </a:extLst>
            </p:cNvPr>
            <p:cNvGrpSpPr/>
            <p:nvPr/>
          </p:nvGrpSpPr>
          <p:grpSpPr>
            <a:xfrm>
              <a:off x="1534640" y="5491140"/>
              <a:ext cx="1243446" cy="1182417"/>
              <a:chOff x="374561" y="219653"/>
              <a:chExt cx="1243446" cy="1182417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689BD4B5-9841-464A-9608-BDB9C1CD2782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4EDE03B7-0F26-4408-8DF9-B68390577D83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2E45F11B-1497-4FA7-B82E-68E6F050D291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9F624A-BE53-4513-B95F-6DF121CA7888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D9B22320-ACB0-498B-8177-29FA33609431}"/>
                  </a:ext>
                </a:extLst>
              </p:cNvPr>
              <p:cNvCxnSpPr>
                <a:stCxn id="170" idx="6"/>
                <a:endCxn id="172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15A8653F-AC22-4615-80E4-A322087494C2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21541EBD-B29D-4450-A6C6-0E01671410BB}"/>
                  </a:ext>
                </a:extLst>
              </p:cNvPr>
              <p:cNvCxnSpPr>
                <a:cxnSpLocks/>
                <a:stCxn id="170" idx="4"/>
                <a:endCxn id="171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597AF151-74DB-4967-BE2C-22E1541AC683}"/>
                  </a:ext>
                </a:extLst>
              </p:cNvPr>
              <p:cNvCxnSpPr>
                <a:cxnSpLocks/>
                <a:stCxn id="170" idx="5"/>
                <a:endCxn id="173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F15E080-F277-4448-ACBC-6CA1B2DD02C0}"/>
                </a:ext>
              </a:extLst>
            </p:cNvPr>
            <p:cNvSpPr txBox="1"/>
            <p:nvPr/>
          </p:nvSpPr>
          <p:spPr>
            <a:xfrm>
              <a:off x="1866155" y="5151431"/>
              <a:ext cx="580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C1B78886-09FE-4F4B-AD9D-912A9C4DEFD0}"/>
              </a:ext>
            </a:extLst>
          </p:cNvPr>
          <p:cNvGrpSpPr/>
          <p:nvPr/>
        </p:nvGrpSpPr>
        <p:grpSpPr>
          <a:xfrm>
            <a:off x="4372802" y="5148437"/>
            <a:ext cx="1243446" cy="1525119"/>
            <a:chOff x="3050161" y="5148437"/>
            <a:chExt cx="1243446" cy="152511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2EE83183-F5A1-46EE-8A15-271ECDB4A35F}"/>
                </a:ext>
              </a:extLst>
            </p:cNvPr>
            <p:cNvGrpSpPr/>
            <p:nvPr/>
          </p:nvGrpSpPr>
          <p:grpSpPr>
            <a:xfrm>
              <a:off x="3050161" y="5491139"/>
              <a:ext cx="1243446" cy="1182417"/>
              <a:chOff x="374561" y="219653"/>
              <a:chExt cx="1243446" cy="1182417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747032F2-7A8D-4DC4-A288-0366EF8E8F37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566105F-E8F5-4D06-BFB7-A35FB7B7BBF9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11401BA2-0506-4195-9E28-CE131E0FB3B6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1B0C9A4B-A543-40C7-AB7A-BB90108F5930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E03D6D61-E2E3-4081-BFA2-807E4900C6E9}"/>
                  </a:ext>
                </a:extLst>
              </p:cNvPr>
              <p:cNvCxnSpPr>
                <a:stCxn id="179" idx="6"/>
                <a:endCxn id="181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0B53316F-9BD5-4FAC-9AC3-C6700D7410BD}"/>
                  </a:ext>
                </a:extLst>
              </p:cNvPr>
              <p:cNvCxnSpPr>
                <a:cxnSpLocks/>
                <a:stCxn id="181" idx="4"/>
                <a:endCxn id="182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89D21359-D2E4-4932-A36F-7B902DDFFBB0}"/>
                  </a:ext>
                </a:extLst>
              </p:cNvPr>
              <p:cNvCxnSpPr>
                <a:cxnSpLocks/>
                <a:stCxn id="179" idx="4"/>
                <a:endCxn id="180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CC5280C4-B1B8-4021-8C50-B73066961559}"/>
                  </a:ext>
                </a:extLst>
              </p:cNvPr>
              <p:cNvCxnSpPr>
                <a:cxnSpLocks/>
                <a:stCxn id="179" idx="5"/>
                <a:endCxn id="182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975011F-05F6-4365-A53E-1293BE5429A3}"/>
                </a:ext>
              </a:extLst>
            </p:cNvPr>
            <p:cNvSpPr txBox="1"/>
            <p:nvPr/>
          </p:nvSpPr>
          <p:spPr>
            <a:xfrm>
              <a:off x="3443391" y="5148437"/>
              <a:ext cx="45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DA</a:t>
              </a:r>
              <a:endParaRPr 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DF9C6677-EEB8-4BF1-A207-4D5586353E7F}"/>
              </a:ext>
            </a:extLst>
          </p:cNvPr>
          <p:cNvGrpSpPr/>
          <p:nvPr/>
        </p:nvGrpSpPr>
        <p:grpSpPr>
          <a:xfrm>
            <a:off x="5888323" y="5121805"/>
            <a:ext cx="1243446" cy="1551750"/>
            <a:chOff x="4565682" y="5121805"/>
            <a:chExt cx="1243446" cy="15517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0021847B-E339-4E89-8997-B2C567575348}"/>
                </a:ext>
              </a:extLst>
            </p:cNvPr>
            <p:cNvGrpSpPr/>
            <p:nvPr/>
          </p:nvGrpSpPr>
          <p:grpSpPr>
            <a:xfrm>
              <a:off x="4565682" y="5491138"/>
              <a:ext cx="1243446" cy="1182417"/>
              <a:chOff x="374561" y="219653"/>
              <a:chExt cx="1243446" cy="1182417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3FEB764-120E-4E9E-83D9-28F4FFC53436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D6984C4F-3C28-4E94-B88C-1998D8CA0FA2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37235696-DB84-4F72-AE70-C12D0C2E8FE9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77CA3845-DB2F-4D5D-9152-7F69E91E2B6A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E987BE0C-A19B-4400-ADFB-58CB48146441}"/>
                  </a:ext>
                </a:extLst>
              </p:cNvPr>
              <p:cNvCxnSpPr>
                <a:stCxn id="188" idx="6"/>
                <a:endCxn id="190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C6D83D2A-C98E-4E90-A097-0B78F940EC38}"/>
                  </a:ext>
                </a:extLst>
              </p:cNvPr>
              <p:cNvCxnSpPr>
                <a:cxnSpLocks/>
                <a:stCxn id="190" idx="4"/>
                <a:endCxn id="191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FC75B42C-5559-46F8-963D-804009F3DAC0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5A68481-9FB0-44C2-89E6-CEA36DA415A6}"/>
                  </a:ext>
                </a:extLst>
              </p:cNvPr>
              <p:cNvCxnSpPr>
                <a:cxnSpLocks/>
                <a:stCxn id="188" idx="5"/>
                <a:endCxn id="191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121C76C5-D88C-4A82-AE7B-A2DCF9BC46BC}"/>
                </a:ext>
              </a:extLst>
            </p:cNvPr>
            <p:cNvSpPr txBox="1"/>
            <p:nvPr/>
          </p:nvSpPr>
          <p:spPr>
            <a:xfrm>
              <a:off x="5026694" y="51218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1F0881EF-1842-4F86-B557-2D0ECC4CAAB6}"/>
              </a:ext>
            </a:extLst>
          </p:cNvPr>
          <p:cNvGrpSpPr/>
          <p:nvPr/>
        </p:nvGrpSpPr>
        <p:grpSpPr>
          <a:xfrm>
            <a:off x="2956246" y="5148437"/>
            <a:ext cx="1243446" cy="1522126"/>
            <a:chOff x="1534640" y="5151431"/>
            <a:chExt cx="1243446" cy="1522126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820D4672-6A8D-4D77-AA9C-4178806E330B}"/>
                </a:ext>
              </a:extLst>
            </p:cNvPr>
            <p:cNvGrpSpPr/>
            <p:nvPr/>
          </p:nvGrpSpPr>
          <p:grpSpPr>
            <a:xfrm>
              <a:off x="1534640" y="5491140"/>
              <a:ext cx="1243446" cy="1182417"/>
              <a:chOff x="374561" y="219653"/>
              <a:chExt cx="1243446" cy="1182417"/>
            </a:xfrm>
          </p:grpSpPr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F39FBEEB-DC55-4D70-8061-78657663A2F0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F48BBD8F-27EC-4CFD-A947-98C6E5D07DB9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F2815368-7E97-4544-AE74-3FE003B77439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39E20954-42B5-4D67-9C20-FED7988CB2FD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231" name="直接箭头连接符 230">
                <a:extLst>
                  <a:ext uri="{FF2B5EF4-FFF2-40B4-BE49-F238E27FC236}">
                    <a16:creationId xmlns:a16="http://schemas.microsoft.com/office/drawing/2014/main" id="{868E0767-1F51-4CA4-AC68-E11CC09256C2}"/>
                  </a:ext>
                </a:extLst>
              </p:cNvPr>
              <p:cNvCxnSpPr>
                <a:stCxn id="227" idx="6"/>
                <a:endCxn id="229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>
                <a:extLst>
                  <a:ext uri="{FF2B5EF4-FFF2-40B4-BE49-F238E27FC236}">
                    <a16:creationId xmlns:a16="http://schemas.microsoft.com/office/drawing/2014/main" id="{92D2F875-B236-4350-B409-F85AA12E4030}"/>
                  </a:ext>
                </a:extLst>
              </p:cNvPr>
              <p:cNvCxnSpPr>
                <a:cxnSpLocks/>
                <a:stCxn id="229" idx="4"/>
                <a:endCxn id="230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箭头连接符 232">
                <a:extLst>
                  <a:ext uri="{FF2B5EF4-FFF2-40B4-BE49-F238E27FC236}">
                    <a16:creationId xmlns:a16="http://schemas.microsoft.com/office/drawing/2014/main" id="{581BFC4D-8958-463F-9931-347385E77844}"/>
                  </a:ext>
                </a:extLst>
              </p:cNvPr>
              <p:cNvCxnSpPr>
                <a:cxnSpLocks/>
                <a:stCxn id="227" idx="4"/>
                <a:endCxn id="228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BF583657-4192-4F88-8D70-96DD1119AE1B}"/>
                  </a:ext>
                </a:extLst>
              </p:cNvPr>
              <p:cNvCxnSpPr>
                <a:cxnSpLocks/>
                <a:stCxn id="227" idx="5"/>
                <a:endCxn id="230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33E9EBDB-D87B-4EDD-AF99-2B33C0ED7D40}"/>
                </a:ext>
              </a:extLst>
            </p:cNvPr>
            <p:cNvSpPr txBox="1"/>
            <p:nvPr/>
          </p:nvSpPr>
          <p:spPr>
            <a:xfrm>
              <a:off x="1927870" y="5151431"/>
              <a:ext cx="45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1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E3A6-21ED-4CD7-A572-6094020C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2E51-9A45-4B71-9F64-83E8038A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609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: What if the graph is not (strongly) connected?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/>
              <a:t>: Do DFS from multiple sources.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708387-4A12-4E71-8189-1ACDD9E4F910}"/>
              </a:ext>
            </a:extLst>
          </p:cNvPr>
          <p:cNvSpPr/>
          <p:nvPr/>
        </p:nvSpPr>
        <p:spPr>
          <a:xfrm>
            <a:off x="4655126" y="2718125"/>
            <a:ext cx="3850809" cy="38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DFSAll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DFSIterSkeleton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C6AA6D-1255-4F36-8DF7-3A2FB431F6B2}"/>
              </a:ext>
            </a:extLst>
          </p:cNvPr>
          <p:cNvSpPr/>
          <p:nvPr/>
        </p:nvSpPr>
        <p:spPr>
          <a:xfrm>
            <a:off x="628650" y="2718125"/>
            <a:ext cx="3850808" cy="294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DFSAll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DFSSkeleton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DFSSkelecton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F9C5866-6677-44ED-9C03-44716E994060}"/>
              </a:ext>
            </a:extLst>
          </p:cNvPr>
          <p:cNvSpPr/>
          <p:nvPr/>
        </p:nvSpPr>
        <p:spPr>
          <a:xfrm>
            <a:off x="550718" y="2594913"/>
            <a:ext cx="4021282" cy="3192823"/>
          </a:xfrm>
          <a:prstGeom prst="roundRect">
            <a:avLst>
              <a:gd name="adj" fmla="val 7555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E9BB7-AC20-4B8F-8804-D71D7C09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D8D6C-5095-4FBE-B965-A6CB188A7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have 3 status during DFS: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Undiscovered [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WHITE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]</a:t>
                </a:r>
                <a:r>
                  <a:rPr lang="en-US" sz="2000" b="1" dirty="0"/>
                  <a:t>:</a:t>
                </a:r>
                <a:r>
                  <a:rPr lang="en-US" sz="2000" dirty="0"/>
                  <a:t> before calling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DFSSkeleton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Discovered [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GRAY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]</a:t>
                </a:r>
                <a:r>
                  <a:rPr lang="en-US" sz="2000" b="1" dirty="0"/>
                  <a:t>:</a:t>
                </a:r>
                <a:r>
                  <a:rPr lang="en-US" sz="2000" dirty="0"/>
                  <a:t> during execution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DFSSkeleton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Finished [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BLACK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]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DFSSkeleton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 returned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DFS(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400" dirty="0"/>
                  <a:t> builds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tree</a:t>
                </a:r>
                <a:r>
                  <a:rPr lang="en-US" sz="2400" dirty="0"/>
                  <a:t> among nodes 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Root of this tree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/>
                  <a:t>For each non-root, its parent is the node that makes it turn GRAY.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DFS on entire graph builds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forest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FD8D6C-5095-4FBE-B965-A6CB188A7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9557934-930F-4FE5-8849-D79515B2E2E1}"/>
              </a:ext>
            </a:extLst>
          </p:cNvPr>
          <p:cNvSpPr/>
          <p:nvPr/>
        </p:nvSpPr>
        <p:spPr>
          <a:xfrm>
            <a:off x="4395354" y="4739696"/>
            <a:ext cx="3371850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DFS(G,s):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2DE61-269C-4C73-89F7-5575774BA21B}"/>
              </a:ext>
            </a:extLst>
          </p:cNvPr>
          <p:cNvSpPr/>
          <p:nvPr/>
        </p:nvSpPr>
        <p:spPr>
          <a:xfrm>
            <a:off x="628650" y="4739696"/>
            <a:ext cx="3018559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DFSAll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F094C-D7BC-4050-BCDC-823E6EBB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are Everywhere!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0C0E4-6581-4CB0-A7EF-B985EF2F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Transportation Networks.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Airports;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Nonstop flights.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Communication Networks.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Computers;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Physical links.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 Networks.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Webpages;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Hyperlinks.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Social Networks.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People;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Friendship.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8FD304-4960-4717-BA6A-F8717674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8" y="1690689"/>
            <a:ext cx="2888673" cy="2049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Image result for home network&quot;">
            <a:extLst>
              <a:ext uri="{FF2B5EF4-FFF2-40B4-BE49-F238E27FC236}">
                <a16:creationId xmlns:a16="http://schemas.microsoft.com/office/drawing/2014/main" id="{8B4B852D-006D-4F4F-8E5A-681F9CDC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97" y="2658465"/>
            <a:ext cx="2887594" cy="2163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05DFDC-F52B-4D53-88DC-197C9A93C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0"/>
          <a:stretch/>
        </p:blipFill>
        <p:spPr bwMode="auto">
          <a:xfrm>
            <a:off x="5922818" y="3574442"/>
            <a:ext cx="2888674" cy="21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83B9E9-C049-4A18-A42D-0D4C7AEB3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6" y="4179677"/>
            <a:ext cx="2888675" cy="2313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459AA0-6533-449A-8D2D-B2F65CC2F615}"/>
              </a:ext>
            </a:extLst>
          </p:cNvPr>
          <p:cNvGrpSpPr/>
          <p:nvPr/>
        </p:nvGrpSpPr>
        <p:grpSpPr>
          <a:xfrm>
            <a:off x="96277" y="219654"/>
            <a:ext cx="2123210" cy="1182417"/>
            <a:chOff x="156352" y="219655"/>
            <a:chExt cx="2123210" cy="11824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7B89AA9-E18F-4055-A200-1E3CC93621C6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0613511-4A8A-481D-9C27-7775809CF426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1F5815-D554-43EF-8F8A-B33AB44CF656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9B84FA4-73A9-4F96-BEC7-22A3E139011D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70CD5BE-EE9F-49B5-B2C2-EB1BE20C6E61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5A50113-BDD5-499C-91C5-0256AB7ACB0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78B48B1-5870-4FCA-918E-6C571A50AF5D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F06878A-5A42-4A70-81B6-D86E20E0558C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F947821-9831-44E8-A627-E0C3362E3352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74C090A-D0EB-4F63-8D33-24959514AD73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5A590B3-6EAD-47F9-92FA-BC47017AA75F}"/>
                </a:ext>
              </a:extLst>
            </p:cNvPr>
            <p:cNvCxnSpPr>
              <a:cxnSpLocks/>
              <a:stCxn id="13" idx="2"/>
              <a:endCxn id="7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1A8DB0B-8D60-4EC9-A8FA-9B0F9120E8AB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42BBAFF-EE2A-4AA4-80E5-757A719272CF}"/>
              </a:ext>
            </a:extLst>
          </p:cNvPr>
          <p:cNvGrpSpPr/>
          <p:nvPr/>
        </p:nvGrpSpPr>
        <p:grpSpPr>
          <a:xfrm>
            <a:off x="2371887" y="219654"/>
            <a:ext cx="2123210" cy="1182417"/>
            <a:chOff x="156352" y="219655"/>
            <a:chExt cx="2123210" cy="118241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E42CC82-0C7C-465D-9ED3-620E1B3B4761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4DDC79A-8AAF-4272-9953-1378016996C2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4E61716-257A-4D10-87FA-113372654BC0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56538D-C571-40E8-B7C9-FBDAB8FD0DDB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479DC8B-5283-4403-86DE-62714F5E3A80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1FC7463-591A-4EEA-B0FB-800D6839439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AADF222-07B1-4F36-983C-6ABA7B3DC9EE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3BCBBE5-F198-4031-8ACA-9F62F38C47BA}"/>
                </a:ext>
              </a:extLst>
            </p:cNvPr>
            <p:cNvCxnSpPr>
              <a:cxnSpLocks/>
              <a:stCxn id="23" idx="5"/>
              <a:endCxn id="26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CCD7C64-9557-4644-B2CD-8269848D17E3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477288E-0C5B-43A9-B43E-136346846FDC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9FFE839-351A-4D4C-AF8C-474D6AB8F978}"/>
                </a:ext>
              </a:extLst>
            </p:cNvPr>
            <p:cNvCxnSpPr>
              <a:cxnSpLocks/>
              <a:stCxn id="31" idx="2"/>
              <a:endCxn id="25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4122334-D928-48D1-AFA3-463C712C58A0}"/>
                </a:ext>
              </a:extLst>
            </p:cNvPr>
            <p:cNvCxnSpPr>
              <a:cxnSpLocks/>
              <a:stCxn id="31" idx="4"/>
              <a:endCxn id="32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FAE8A3-91DB-494D-AAE3-6847B60724C7}"/>
              </a:ext>
            </a:extLst>
          </p:cNvPr>
          <p:cNvGrpSpPr/>
          <p:nvPr/>
        </p:nvGrpSpPr>
        <p:grpSpPr>
          <a:xfrm>
            <a:off x="4678607" y="219654"/>
            <a:ext cx="2123210" cy="1182417"/>
            <a:chOff x="156352" y="219655"/>
            <a:chExt cx="2123210" cy="118241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93AE32-1DE3-431D-A519-C19623218E7F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40B76CC-7629-4FFB-B57F-0D7F3EC9EA17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12B9919-5531-4930-993A-DF1134F7C678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F61CD66-8F83-4653-A966-FB83C9889E66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6D2C7EE-9E70-4B62-8E09-1C83DD418DC8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2293AC2-D3C4-451A-A7DA-B3748290EDF1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60F3489-0115-4ACF-AE33-2C3C5F640D72}"/>
                </a:ext>
              </a:extLst>
            </p:cNvPr>
            <p:cNvCxnSpPr>
              <a:cxnSpLocks/>
              <a:stCxn id="36" idx="4"/>
              <a:endCxn id="37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403A39C-FBD2-4F61-B00A-0C7D962576E3}"/>
                </a:ext>
              </a:extLst>
            </p:cNvPr>
            <p:cNvCxnSpPr>
              <a:cxnSpLocks/>
              <a:stCxn id="36" idx="5"/>
              <a:endCxn id="39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54CEC5C-5873-4748-9411-FFA4C7BB3400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E3668A7-6034-4975-88B9-A3EB3A888012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AF50717-D05B-4449-B2A5-C77D4B967CBF}"/>
                </a:ext>
              </a:extLst>
            </p:cNvPr>
            <p:cNvCxnSpPr>
              <a:cxnSpLocks/>
              <a:stCxn id="44" idx="2"/>
              <a:endCxn id="38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CB20098-53A3-434F-B3B5-10DB30A70DE0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5F740F1-6321-437E-8A23-756022B78759}"/>
              </a:ext>
            </a:extLst>
          </p:cNvPr>
          <p:cNvGrpSpPr/>
          <p:nvPr/>
        </p:nvGrpSpPr>
        <p:grpSpPr>
          <a:xfrm>
            <a:off x="6954217" y="219653"/>
            <a:ext cx="2123210" cy="1182417"/>
            <a:chOff x="156352" y="219655"/>
            <a:chExt cx="2123210" cy="118241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EE8637-48DC-4334-ACE2-7D4A3BD7F6DF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2DFADB5-7A37-443A-BC28-E2894B031945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494E7DD-552C-4B65-BA04-94D5E31B0AEA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04C1CD5-7124-4C14-AFE7-CB34A213AE8C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1FC6365-8179-4D1F-BFDC-7613E859C8B1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E9728200-4674-4791-9D18-1EDBAE0954A2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491FE5D-233B-4FC1-A5F6-8D6B963FE415}"/>
                </a:ext>
              </a:extLst>
            </p:cNvPr>
            <p:cNvCxnSpPr>
              <a:cxnSpLocks/>
              <a:stCxn id="62" idx="4"/>
              <a:endCxn id="63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F8A7DC2-768D-496C-AFEF-2AE04E9D4D9C}"/>
                </a:ext>
              </a:extLst>
            </p:cNvPr>
            <p:cNvCxnSpPr>
              <a:cxnSpLocks/>
              <a:stCxn id="62" idx="5"/>
              <a:endCxn id="65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FBFF879-1729-44E6-BB90-70F8B36E315A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EAB06B5-95A9-442A-8A15-762BC89089F0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9CA58C0-A148-425A-ABB5-41A8845551E3}"/>
                </a:ext>
              </a:extLst>
            </p:cNvPr>
            <p:cNvCxnSpPr>
              <a:cxnSpLocks/>
              <a:stCxn id="70" idx="2"/>
              <a:endCxn id="64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B2D72DF-4088-4061-B0B9-64A0A1B180E2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3E5C335-A43B-4658-A7AB-3E79ADF0ADB1}"/>
              </a:ext>
            </a:extLst>
          </p:cNvPr>
          <p:cNvGrpSpPr/>
          <p:nvPr/>
        </p:nvGrpSpPr>
        <p:grpSpPr>
          <a:xfrm>
            <a:off x="96277" y="1681308"/>
            <a:ext cx="2123210" cy="1182417"/>
            <a:chOff x="156352" y="219655"/>
            <a:chExt cx="2123210" cy="1182417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93B5271-AC6D-4A59-8100-EF03DDC2764E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4EF9473-7767-4066-8AF9-E9C189FC0FB3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901990A-A0F1-4719-9895-CE39EFBB7D98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F2A720A-ADDA-4245-B864-FF025279A37E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2B4840D-DB61-4F76-AA71-EA9D81B74650}"/>
                </a:ext>
              </a:extLst>
            </p:cNvPr>
            <p:cNvCxnSpPr>
              <a:stCxn id="75" idx="6"/>
              <a:endCxn id="77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3D00E65-484C-4D01-B288-4C125EBC17FC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5BE6608-0FA3-4E96-9768-8E7BFF220412}"/>
                </a:ext>
              </a:extLst>
            </p:cNvPr>
            <p:cNvCxnSpPr>
              <a:cxnSpLocks/>
              <a:stCxn id="75" idx="4"/>
              <a:endCxn id="76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6FABB8-C625-4A37-9758-089E1EC65DE3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52BB5C-8C9B-4B58-AA88-06A1935CBC4E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592C29D-7C2E-47F0-A982-2DFE6EE2606B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C94310B-1F62-4434-9721-C71C21878805}"/>
                </a:ext>
              </a:extLst>
            </p:cNvPr>
            <p:cNvCxnSpPr>
              <a:cxnSpLocks/>
              <a:stCxn id="83" idx="2"/>
              <a:endCxn id="77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4233429-0641-495F-9A3A-B3D9E4B85D13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0D76FB2-087B-4149-BF20-C708C6936BFE}"/>
              </a:ext>
            </a:extLst>
          </p:cNvPr>
          <p:cNvGrpSpPr/>
          <p:nvPr/>
        </p:nvGrpSpPr>
        <p:grpSpPr>
          <a:xfrm>
            <a:off x="4678607" y="1681308"/>
            <a:ext cx="2123210" cy="1182417"/>
            <a:chOff x="156352" y="219655"/>
            <a:chExt cx="2123210" cy="1182417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2E177EC-C942-45FB-94BE-64578F893D85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CE2BACD0-6B8C-474B-8A00-B2A118ED1805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95ACE53-2A68-447B-B098-0E97A42EEC9B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0240493-3B7A-4BA3-92F1-7BA1FFF09A29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0931EC1-7C8C-4819-AAAB-5A3945FFF6CA}"/>
                </a:ext>
              </a:extLst>
            </p:cNvPr>
            <p:cNvCxnSpPr>
              <a:stCxn id="101" idx="6"/>
              <a:endCxn id="103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78EB8626-0393-407B-B6E1-8F99436E0679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10F4AA43-C0C5-4F20-B677-521AF079C362}"/>
                </a:ext>
              </a:extLst>
            </p:cNvPr>
            <p:cNvCxnSpPr>
              <a:cxnSpLocks/>
              <a:stCxn id="101" idx="4"/>
              <a:endCxn id="102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E85938F-E028-4B31-8848-AA234F70B360}"/>
                </a:ext>
              </a:extLst>
            </p:cNvPr>
            <p:cNvCxnSpPr>
              <a:cxnSpLocks/>
              <a:stCxn id="101" idx="5"/>
              <a:endCxn id="104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BFE3A3D-552F-4787-B934-D15623993D60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2AD1368A-1A7F-4FB2-8152-BD86CCDD3BAA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2E37B8AC-2D76-44FA-8630-5E6AFB72AA9D}"/>
                </a:ext>
              </a:extLst>
            </p:cNvPr>
            <p:cNvCxnSpPr>
              <a:cxnSpLocks/>
              <a:stCxn id="109" idx="2"/>
              <a:endCxn id="103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BE78F874-E274-4EF4-A72C-686DC3279E2F}"/>
                </a:ext>
              </a:extLst>
            </p:cNvPr>
            <p:cNvCxnSpPr>
              <a:cxnSpLocks/>
              <a:stCxn id="109" idx="4"/>
              <a:endCxn id="110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8956525-7788-475A-8DA6-2F654D15F24E}"/>
              </a:ext>
            </a:extLst>
          </p:cNvPr>
          <p:cNvGrpSpPr/>
          <p:nvPr/>
        </p:nvGrpSpPr>
        <p:grpSpPr>
          <a:xfrm>
            <a:off x="6951720" y="1681306"/>
            <a:ext cx="2123210" cy="1182417"/>
            <a:chOff x="156352" y="219655"/>
            <a:chExt cx="2123210" cy="1182417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5ABC9AD-0F60-4ADE-8006-B96C739BFE02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819C36FA-B9F0-4F35-9D37-937167A18FF0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B5BA4C6-76FC-4A2F-BCA1-2B8A1A1E4DC2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5FA1FFEF-DDA7-4665-95F0-B4550153D6C5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9E53C27-043A-4BBB-A767-504B69F1E918}"/>
                </a:ext>
              </a:extLst>
            </p:cNvPr>
            <p:cNvCxnSpPr>
              <a:stCxn id="114" idx="6"/>
              <a:endCxn id="116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D1D71B4C-4985-4521-AD47-94A9C41F849C}"/>
                </a:ext>
              </a:extLst>
            </p:cNvPr>
            <p:cNvCxnSpPr>
              <a:cxnSpLocks/>
              <a:stCxn id="116" idx="4"/>
              <a:endCxn id="117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6050641-9518-4772-8787-2167258E92F1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4867624-4811-4289-8DE5-F7EA6053D398}"/>
                </a:ext>
              </a:extLst>
            </p:cNvPr>
            <p:cNvCxnSpPr>
              <a:cxnSpLocks/>
              <a:stCxn id="114" idx="5"/>
              <a:endCxn id="117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B5600251-EDCC-4054-B6CB-C697442F4843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F44D576-62D9-433D-B39D-F0E95CCFEE82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CF862D-9478-4D25-ACB6-B949BEF9CD8A}"/>
                </a:ext>
              </a:extLst>
            </p:cNvPr>
            <p:cNvCxnSpPr>
              <a:cxnSpLocks/>
              <a:stCxn id="122" idx="2"/>
              <a:endCxn id="116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A9D83C1E-2F36-442C-A6B7-40125B79EB4B}"/>
                </a:ext>
              </a:extLst>
            </p:cNvPr>
            <p:cNvCxnSpPr>
              <a:cxnSpLocks/>
              <a:stCxn id="122" idx="4"/>
              <a:endCxn id="123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FC7D7E0-ECB6-4A06-8F70-97CEE52BDDFA}"/>
              </a:ext>
            </a:extLst>
          </p:cNvPr>
          <p:cNvGrpSpPr/>
          <p:nvPr/>
        </p:nvGrpSpPr>
        <p:grpSpPr>
          <a:xfrm>
            <a:off x="2369390" y="1681306"/>
            <a:ext cx="2123210" cy="1182417"/>
            <a:chOff x="156352" y="219655"/>
            <a:chExt cx="2123210" cy="1182417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91D38CB4-6AF0-4F15-B452-9430BE52F219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D17B627B-EAE6-4ED9-B099-0F15893F02BB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F3FB7299-8878-4E93-9E61-5E633288EDB6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200A6EBA-06B3-4B69-809E-FACBD23FACAF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2743767-20F9-409D-8CDC-6A104864F03C}"/>
                </a:ext>
              </a:extLst>
            </p:cNvPr>
            <p:cNvCxnSpPr>
              <a:stCxn id="140" idx="6"/>
              <a:endCxn id="142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71FA1E8E-BE8E-462C-BE66-96AEDEE3E15A}"/>
                </a:ext>
              </a:extLst>
            </p:cNvPr>
            <p:cNvCxnSpPr>
              <a:cxnSpLocks/>
              <a:stCxn id="142" idx="4"/>
              <a:endCxn id="143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04C3B9A8-0447-4DAA-ACA5-24FA789642CA}"/>
                </a:ext>
              </a:extLst>
            </p:cNvPr>
            <p:cNvCxnSpPr>
              <a:cxnSpLocks/>
              <a:stCxn id="140" idx="4"/>
              <a:endCxn id="141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2949AE56-8B83-40CC-8FF0-59975E6509B0}"/>
                </a:ext>
              </a:extLst>
            </p:cNvPr>
            <p:cNvCxnSpPr>
              <a:cxnSpLocks/>
              <a:stCxn id="140" idx="5"/>
              <a:endCxn id="143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D83A5E32-D5C2-49F1-8559-10B0ACF947F5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1BE66579-614A-49FE-9D01-E0A013CDD812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AF6833D-8A5C-4320-85D0-0EA6D7181DC6}"/>
                </a:ext>
              </a:extLst>
            </p:cNvPr>
            <p:cNvCxnSpPr>
              <a:cxnSpLocks/>
              <a:stCxn id="148" idx="2"/>
              <a:endCxn id="142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BF8BBB29-FFE9-4F55-9BDA-9CAF8D5E025E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9BC801E5-C694-479E-B043-EF0D52AC0C69}"/>
              </a:ext>
            </a:extLst>
          </p:cNvPr>
          <p:cNvGrpSpPr/>
          <p:nvPr/>
        </p:nvGrpSpPr>
        <p:grpSpPr>
          <a:xfrm>
            <a:off x="96277" y="3318778"/>
            <a:ext cx="2123210" cy="1182417"/>
            <a:chOff x="156352" y="219655"/>
            <a:chExt cx="2123210" cy="1182417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37CA32AB-A94E-4D0D-8BB8-703DC24E21C8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2887A6C8-D5BA-43AA-A625-8A0AD9E2CE81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97C5C91F-6B94-4C64-91CB-E08921BEFC3B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9B50AA2-CA7D-4CA4-AF28-C3A803097D1A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DE659D91-6A4F-4607-A47A-CE76068CF870}"/>
                </a:ext>
              </a:extLst>
            </p:cNvPr>
            <p:cNvCxnSpPr>
              <a:stCxn id="153" idx="6"/>
              <a:endCxn id="155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53A69948-6F15-4CDF-AD22-4BE5496AA6FE}"/>
                </a:ext>
              </a:extLst>
            </p:cNvPr>
            <p:cNvCxnSpPr>
              <a:cxnSpLocks/>
              <a:stCxn id="155" idx="4"/>
              <a:endCxn id="156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10CC8E93-B2A3-4085-B3BD-C44043A7C68C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03CA95C-D0C2-4D4D-9378-75BDF939B146}"/>
                </a:ext>
              </a:extLst>
            </p:cNvPr>
            <p:cNvCxnSpPr>
              <a:cxnSpLocks/>
              <a:stCxn id="153" idx="5"/>
              <a:endCxn id="156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0D3ED88-6248-4CB8-A857-55AB94663E5C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D0C69A3-AEE6-4CC0-B721-39867DE9B57D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E86A642F-5777-4895-8132-A9FBBB553114}"/>
                </a:ext>
              </a:extLst>
            </p:cNvPr>
            <p:cNvCxnSpPr>
              <a:cxnSpLocks/>
              <a:stCxn id="161" idx="2"/>
              <a:endCxn id="155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3C0B050F-70E8-40B8-90A5-DBEEEDD17B3C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EE98B0E-B5BF-41F5-93B8-1B63BBC50C10}"/>
              </a:ext>
            </a:extLst>
          </p:cNvPr>
          <p:cNvGrpSpPr/>
          <p:nvPr/>
        </p:nvGrpSpPr>
        <p:grpSpPr>
          <a:xfrm>
            <a:off x="2369390" y="3318778"/>
            <a:ext cx="2123210" cy="1182417"/>
            <a:chOff x="156352" y="219655"/>
            <a:chExt cx="2123210" cy="1182417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A2738DCB-CCC0-475D-BA41-6E93B7C98186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B98785AE-AC35-424E-A32A-247FEFFAB7C5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0FC89B62-0793-4ADF-8639-0E7FADF73886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E6A49299-73BD-4390-801B-E2F96BC69A35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13F3AEB-9977-4C5C-9236-4729D7924271}"/>
                </a:ext>
              </a:extLst>
            </p:cNvPr>
            <p:cNvCxnSpPr>
              <a:stCxn id="166" idx="6"/>
              <a:endCxn id="168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E8083AA6-9D7F-4AB3-99A0-31C94D747515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80FB102E-9DA1-4D2B-9EBC-627D63CAA3EA}"/>
                </a:ext>
              </a:extLst>
            </p:cNvPr>
            <p:cNvCxnSpPr>
              <a:cxnSpLocks/>
              <a:stCxn id="166" idx="4"/>
              <a:endCxn id="167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79202E4-57B9-4193-9FC0-6ABDD78FD650}"/>
                </a:ext>
              </a:extLst>
            </p:cNvPr>
            <p:cNvCxnSpPr>
              <a:cxnSpLocks/>
              <a:stCxn id="166" idx="5"/>
              <a:endCxn id="169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4A6CDE9-F7A2-442C-B5F3-811EAB6A2F70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00071109-1B28-4875-AB95-5E3F615FEB58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8BF33924-8384-4E7F-94E5-FA96C535FDE6}"/>
                </a:ext>
              </a:extLst>
            </p:cNvPr>
            <p:cNvCxnSpPr>
              <a:cxnSpLocks/>
              <a:stCxn id="174" idx="2"/>
              <a:endCxn id="168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A7AE9CB-5109-4380-A021-AE0718F05283}"/>
                </a:ext>
              </a:extLst>
            </p:cNvPr>
            <p:cNvCxnSpPr>
              <a:cxnSpLocks/>
              <a:stCxn id="174" idx="4"/>
              <a:endCxn id="175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8EA9C390-FF7C-45C9-820B-8587BA9E17D0}"/>
              </a:ext>
            </a:extLst>
          </p:cNvPr>
          <p:cNvGrpSpPr/>
          <p:nvPr/>
        </p:nvGrpSpPr>
        <p:grpSpPr>
          <a:xfrm>
            <a:off x="4674441" y="3318777"/>
            <a:ext cx="2123210" cy="1182417"/>
            <a:chOff x="156352" y="219655"/>
            <a:chExt cx="2123210" cy="1182417"/>
          </a:xfrm>
        </p:grpSpPr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AD84BBDB-74DD-4F10-9415-A0DBD521ABAF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610A3871-9446-45F5-91EC-139845CC8D19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CDD57D3-B003-428E-8FCA-F42CA63F959A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C1FA8991-13A1-45C6-910D-1A2660457BCE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BF1B746-084E-421D-8066-4AF090453A30}"/>
                </a:ext>
              </a:extLst>
            </p:cNvPr>
            <p:cNvCxnSpPr>
              <a:stCxn id="179" idx="6"/>
              <a:endCxn id="181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82953A1F-8CA9-4507-A595-66DCF4D878ED}"/>
                </a:ext>
              </a:extLst>
            </p:cNvPr>
            <p:cNvCxnSpPr>
              <a:cxnSpLocks/>
              <a:stCxn id="181" idx="4"/>
              <a:endCxn id="182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124014E0-AE17-4660-B1C8-10C317D89755}"/>
                </a:ext>
              </a:extLst>
            </p:cNvPr>
            <p:cNvCxnSpPr>
              <a:cxnSpLocks/>
              <a:stCxn id="179" idx="4"/>
              <a:endCxn id="180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3D4C5824-D872-4EDC-BB23-DFA31AFCA844}"/>
                </a:ext>
              </a:extLst>
            </p:cNvPr>
            <p:cNvCxnSpPr>
              <a:cxnSpLocks/>
              <a:stCxn id="179" idx="5"/>
              <a:endCxn id="182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407D8AE1-A29C-4D78-9C31-F0A9E5401675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921A585C-9C8A-494C-9325-52CAC1E26F20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51987D16-8EEC-4DA5-9DCD-D99E8169F3D6}"/>
                </a:ext>
              </a:extLst>
            </p:cNvPr>
            <p:cNvCxnSpPr>
              <a:cxnSpLocks/>
              <a:stCxn id="187" idx="2"/>
              <a:endCxn id="181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835F87BC-607E-4267-A116-A29056CC4DD7}"/>
                </a:ext>
              </a:extLst>
            </p:cNvPr>
            <p:cNvCxnSpPr>
              <a:cxnSpLocks/>
              <a:stCxn id="187" idx="4"/>
              <a:endCxn id="188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A87B4245-0EA7-4C96-AEDC-D04F81743FCC}"/>
              </a:ext>
            </a:extLst>
          </p:cNvPr>
          <p:cNvGrpSpPr/>
          <p:nvPr/>
        </p:nvGrpSpPr>
        <p:grpSpPr>
          <a:xfrm>
            <a:off x="6958648" y="3318777"/>
            <a:ext cx="2123210" cy="1182417"/>
            <a:chOff x="156352" y="219655"/>
            <a:chExt cx="2123210" cy="1182417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BC72D2C9-4EAE-41AB-A220-E54EE1D39494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7117FD3F-6CA7-4390-8BA5-157F784151A3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360E1FC7-FC3B-42F9-9A1F-7799895D2034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A9D70408-3405-440D-9144-4707ED7EAB89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FF2CCB69-A7BE-4048-97D6-AC4276D71271}"/>
                </a:ext>
              </a:extLst>
            </p:cNvPr>
            <p:cNvCxnSpPr>
              <a:stCxn id="192" idx="6"/>
              <a:endCxn id="194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AE9598B6-45F9-48DF-96F7-B6FC0EF5A436}"/>
                </a:ext>
              </a:extLst>
            </p:cNvPr>
            <p:cNvCxnSpPr>
              <a:cxnSpLocks/>
              <a:stCxn id="194" idx="4"/>
              <a:endCxn id="195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3F23508A-63B4-4E5D-92B1-8151779342C6}"/>
                </a:ext>
              </a:extLst>
            </p:cNvPr>
            <p:cNvCxnSpPr>
              <a:cxnSpLocks/>
              <a:stCxn id="192" idx="4"/>
              <a:endCxn id="193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03301267-A0C5-4BE7-80BE-C84BC5878969}"/>
                </a:ext>
              </a:extLst>
            </p:cNvPr>
            <p:cNvCxnSpPr>
              <a:cxnSpLocks/>
              <a:stCxn id="192" idx="5"/>
              <a:endCxn id="195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D925619-222B-4BCC-8244-02C4274A9557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3D50818C-44AB-4C6C-8834-1EB9ED448287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E7B1FE53-8D61-4531-91FA-3D27EEF10879}"/>
                </a:ext>
              </a:extLst>
            </p:cNvPr>
            <p:cNvCxnSpPr>
              <a:cxnSpLocks/>
              <a:stCxn id="200" idx="2"/>
              <a:endCxn id="194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1C39078D-C3D0-4F80-836C-A072E92806E5}"/>
                </a:ext>
              </a:extLst>
            </p:cNvPr>
            <p:cNvCxnSpPr>
              <a:cxnSpLocks/>
              <a:stCxn id="200" idx="4"/>
              <a:endCxn id="201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1B39CB53-4E1B-4FC9-BA9A-DD72D7AA267A}"/>
              </a:ext>
            </a:extLst>
          </p:cNvPr>
          <p:cNvGrpSpPr/>
          <p:nvPr/>
        </p:nvGrpSpPr>
        <p:grpSpPr>
          <a:xfrm>
            <a:off x="96277" y="4956248"/>
            <a:ext cx="2123210" cy="1182417"/>
            <a:chOff x="156352" y="219655"/>
            <a:chExt cx="2123210" cy="1182417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198F046D-ABFC-4499-AB0B-219F07511F10}"/>
                </a:ext>
              </a:extLst>
            </p:cNvPr>
            <p:cNvSpPr/>
            <p:nvPr/>
          </p:nvSpPr>
          <p:spPr>
            <a:xfrm>
              <a:off x="156352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1EC3BBCE-9FFD-4431-A990-CDBF4C4039EE}"/>
                </a:ext>
              </a:extLst>
            </p:cNvPr>
            <p:cNvSpPr/>
            <p:nvPr/>
          </p:nvSpPr>
          <p:spPr>
            <a:xfrm>
              <a:off x="156352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0A2E60C-9891-4C5B-A6F4-1E21801E7276}"/>
                </a:ext>
              </a:extLst>
            </p:cNvPr>
            <p:cNvSpPr/>
            <p:nvPr/>
          </p:nvSpPr>
          <p:spPr>
            <a:xfrm>
              <a:off x="1036116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F3899717-C657-473C-9A1A-F7161E91902C}"/>
                </a:ext>
              </a:extLst>
            </p:cNvPr>
            <p:cNvSpPr/>
            <p:nvPr/>
          </p:nvSpPr>
          <p:spPr>
            <a:xfrm>
              <a:off x="1036116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06B675B5-AF77-4290-AD4E-B465550D72B1}"/>
                </a:ext>
              </a:extLst>
            </p:cNvPr>
            <p:cNvCxnSpPr>
              <a:stCxn id="205" idx="6"/>
              <a:endCxn id="207" idx="2"/>
            </p:cNvCxnSpPr>
            <p:nvPr/>
          </p:nvCxnSpPr>
          <p:spPr>
            <a:xfrm>
              <a:off x="520034" y="401496"/>
              <a:ext cx="51608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C789E008-648A-4BE4-BECD-2B79A0893A46}"/>
                </a:ext>
              </a:extLst>
            </p:cNvPr>
            <p:cNvCxnSpPr>
              <a:cxnSpLocks/>
              <a:stCxn id="207" idx="4"/>
              <a:endCxn id="208" idx="0"/>
            </p:cNvCxnSpPr>
            <p:nvPr/>
          </p:nvCxnSpPr>
          <p:spPr>
            <a:xfrm>
              <a:off x="1217957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FC24C4CE-6579-4DF8-8733-A3B830CF1661}"/>
                </a:ext>
              </a:extLst>
            </p:cNvPr>
            <p:cNvCxnSpPr>
              <a:cxnSpLocks/>
              <a:stCxn id="205" idx="4"/>
              <a:endCxn id="206" idx="0"/>
            </p:cNvCxnSpPr>
            <p:nvPr/>
          </p:nvCxnSpPr>
          <p:spPr>
            <a:xfrm>
              <a:off x="338193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6F20593-E163-435E-957C-5D1D3CD96DBC}"/>
                </a:ext>
              </a:extLst>
            </p:cNvPr>
            <p:cNvCxnSpPr>
              <a:cxnSpLocks/>
              <a:stCxn id="205" idx="5"/>
              <a:endCxn id="208" idx="1"/>
            </p:cNvCxnSpPr>
            <p:nvPr/>
          </p:nvCxnSpPr>
          <p:spPr>
            <a:xfrm>
              <a:off x="466774" y="530077"/>
              <a:ext cx="622602" cy="561573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7FACDC2-E451-4C01-9B10-E86FCAF1F2E2}"/>
                </a:ext>
              </a:extLst>
            </p:cNvPr>
            <p:cNvSpPr/>
            <p:nvPr/>
          </p:nvSpPr>
          <p:spPr>
            <a:xfrm>
              <a:off x="1915880" y="219655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66C4D23F-8AB0-43B3-9D4B-E3D8A2891A25}"/>
                </a:ext>
              </a:extLst>
            </p:cNvPr>
            <p:cNvSpPr/>
            <p:nvPr/>
          </p:nvSpPr>
          <p:spPr>
            <a:xfrm>
              <a:off x="1915880" y="1038390"/>
              <a:ext cx="363682" cy="363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2D81F16C-A5DB-40CE-9451-C6C217EA72F9}"/>
                </a:ext>
              </a:extLst>
            </p:cNvPr>
            <p:cNvCxnSpPr>
              <a:cxnSpLocks/>
              <a:stCxn id="213" idx="2"/>
              <a:endCxn id="207" idx="6"/>
            </p:cNvCxnSpPr>
            <p:nvPr/>
          </p:nvCxnSpPr>
          <p:spPr>
            <a:xfrm flipH="1">
              <a:off x="1399798" y="401496"/>
              <a:ext cx="5160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C4551E4-5668-4E4C-A36C-50C8DAF1954C}"/>
                </a:ext>
              </a:extLst>
            </p:cNvPr>
            <p:cNvCxnSpPr>
              <a:cxnSpLocks/>
              <a:stCxn id="213" idx="4"/>
              <a:endCxn id="214" idx="0"/>
            </p:cNvCxnSpPr>
            <p:nvPr/>
          </p:nvCxnSpPr>
          <p:spPr>
            <a:xfrm>
              <a:off x="2097721" y="583337"/>
              <a:ext cx="0" cy="4550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矩形 216">
            <a:extLst>
              <a:ext uri="{FF2B5EF4-FFF2-40B4-BE49-F238E27FC236}">
                <a16:creationId xmlns:a16="http://schemas.microsoft.com/office/drawing/2014/main" id="{87A8945C-03DA-4CBC-A267-DF2A3E58A837}"/>
              </a:ext>
            </a:extLst>
          </p:cNvPr>
          <p:cNvSpPr/>
          <p:nvPr/>
        </p:nvSpPr>
        <p:spPr>
          <a:xfrm>
            <a:off x="5631974" y="4780431"/>
            <a:ext cx="3371850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DFS(G,s):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B1C798E-4642-47BA-810E-74DB2B3A1F67}"/>
              </a:ext>
            </a:extLst>
          </p:cNvPr>
          <p:cNvSpPr/>
          <p:nvPr/>
        </p:nvSpPr>
        <p:spPr>
          <a:xfrm>
            <a:off x="2480492" y="4780429"/>
            <a:ext cx="3018559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DFSAll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7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E9BB7-AC20-4B8F-8804-D71D7C09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8D6C-5095-4FBE-B965-A6CB188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DFS provides (at least) two chances to process each node: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Pre-Visit</a:t>
            </a:r>
            <a:r>
              <a:rPr lang="en-US" sz="2000" b="1" dirty="0"/>
              <a:t>:</a:t>
            </a:r>
            <a:r>
              <a:rPr lang="en-US" sz="2000" dirty="0"/>
              <a:t> WHITE -&gt; GRAY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Post-Visit</a:t>
            </a:r>
            <a:r>
              <a:rPr lang="en-US" sz="2000" b="1" dirty="0"/>
              <a:t>: </a:t>
            </a:r>
            <a:r>
              <a:rPr lang="en-US" sz="2000" dirty="0"/>
              <a:t>GRAY -&gt; BLACK</a:t>
            </a:r>
          </a:p>
          <a:p>
            <a:r>
              <a:rPr lang="en-US" sz="2400" dirty="0"/>
              <a:t>Sample application: Track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active intervals</a:t>
            </a:r>
            <a:r>
              <a:rPr lang="en-US" sz="2400" dirty="0"/>
              <a:t> of nodes</a:t>
            </a:r>
          </a:p>
          <a:p>
            <a:pPr lvl="1"/>
            <a:r>
              <a:rPr lang="en-US" sz="2000" dirty="0"/>
              <a:t>Clock ticks whenever some node’s color changes.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Discovery time</a:t>
            </a:r>
            <a:r>
              <a:rPr lang="en-US" sz="2000" dirty="0"/>
              <a:t>: when the node turns to GRAY.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Finish time</a:t>
            </a:r>
            <a:r>
              <a:rPr lang="en-US" sz="2000" dirty="0"/>
              <a:t>: when the node turns to BLACK.</a:t>
            </a:r>
          </a:p>
          <a:p>
            <a:pPr lvl="1"/>
            <a:endParaRPr 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557934-930F-4FE5-8849-D79515B2E2E1}"/>
              </a:ext>
            </a:extLst>
          </p:cNvPr>
          <p:cNvSpPr/>
          <p:nvPr/>
        </p:nvSpPr>
        <p:spPr>
          <a:xfrm>
            <a:off x="3516025" y="4582388"/>
            <a:ext cx="2995179" cy="1910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>
                <a:solidFill>
                  <a:schemeClr val="tx1"/>
                </a:solidFill>
              </a:rPr>
              <a:t>DFS(G,s):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2DE61-269C-4C73-89F7-5575774BA21B}"/>
              </a:ext>
            </a:extLst>
          </p:cNvPr>
          <p:cNvSpPr/>
          <p:nvPr/>
        </p:nvSpPr>
        <p:spPr>
          <a:xfrm>
            <a:off x="628651" y="4739696"/>
            <a:ext cx="2686050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DFSAll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82E18-35F2-40E8-A13D-7DCF512A0BBD}"/>
              </a:ext>
            </a:extLst>
          </p:cNvPr>
          <p:cNvSpPr/>
          <p:nvPr/>
        </p:nvSpPr>
        <p:spPr>
          <a:xfrm>
            <a:off x="7017761" y="4102357"/>
            <a:ext cx="1497590" cy="58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PreProcess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288A2D-7C47-4C1A-BF9F-4F1031592F5A}"/>
              </a:ext>
            </a:extLst>
          </p:cNvPr>
          <p:cNvSpPr/>
          <p:nvPr/>
        </p:nvSpPr>
        <p:spPr>
          <a:xfrm>
            <a:off x="6712529" y="4817551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94ECF9-8A5F-47B8-BD11-3E9B96B7FDD9}"/>
              </a:ext>
            </a:extLst>
          </p:cNvPr>
          <p:cNvSpPr/>
          <p:nvPr/>
        </p:nvSpPr>
        <p:spPr>
          <a:xfrm>
            <a:off x="6712529" y="5718989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PostVisit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</p:spTree>
    <p:extLst>
      <p:ext uri="{BB962C8B-B14F-4D97-AF65-F5344CB8AC3E}">
        <p14:creationId xmlns:p14="http://schemas.microsoft.com/office/powerpoint/2010/main" val="30833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FCD6B9-3029-4DAA-8243-A2ECD43837AD}"/>
              </a:ext>
            </a:extLst>
          </p:cNvPr>
          <p:cNvGrpSpPr/>
          <p:nvPr/>
        </p:nvGrpSpPr>
        <p:grpSpPr>
          <a:xfrm>
            <a:off x="237270" y="467333"/>
            <a:ext cx="1243446" cy="1182417"/>
            <a:chOff x="374561" y="219653"/>
            <a:chExt cx="1243446" cy="118241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9AEBFD6-52CA-465E-ADC9-D061660E2D0D}"/>
                </a:ext>
              </a:extLst>
            </p:cNvPr>
            <p:cNvSpPr/>
            <p:nvPr/>
          </p:nvSpPr>
          <p:spPr>
            <a:xfrm>
              <a:off x="374561" y="21965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3F3065F-B531-4861-AFD3-8C39618CD3F5}"/>
                </a:ext>
              </a:extLst>
            </p:cNvPr>
            <p:cNvSpPr/>
            <p:nvPr/>
          </p:nvSpPr>
          <p:spPr>
            <a:xfrm>
              <a:off x="374561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3F5450-AA5F-4F99-8064-9A88B9B43F2B}"/>
                </a:ext>
              </a:extLst>
            </p:cNvPr>
            <p:cNvSpPr/>
            <p:nvPr/>
          </p:nvSpPr>
          <p:spPr>
            <a:xfrm>
              <a:off x="1254325" y="219653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B34DE53-2F05-41A3-BD46-9AAE18EDC6FC}"/>
                </a:ext>
              </a:extLst>
            </p:cNvPr>
            <p:cNvSpPr/>
            <p:nvPr/>
          </p:nvSpPr>
          <p:spPr>
            <a:xfrm>
              <a:off x="1254325" y="1038388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94B55AD-9394-40E9-B5A8-6C406AF5F6E8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738243" y="401494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F3974A-213F-4FE2-984D-5021C1DB113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1436166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7863802-012D-4C29-B62A-8BB9ABC8D949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556402" y="583335"/>
              <a:ext cx="0" cy="455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C36C9FD-3268-4DAD-8541-CBB736AD6CC2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84983" y="530075"/>
              <a:ext cx="622602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E4F61E41-149D-4A6F-A1EC-2A2F54676D39}"/>
              </a:ext>
            </a:extLst>
          </p:cNvPr>
          <p:cNvSpPr/>
          <p:nvPr/>
        </p:nvSpPr>
        <p:spPr>
          <a:xfrm>
            <a:off x="3516025" y="4582388"/>
            <a:ext cx="2995179" cy="1910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>
                <a:solidFill>
                  <a:schemeClr val="tx1"/>
                </a:solidFill>
              </a:rPr>
              <a:t>DFS(G,s):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9A9397C-1A3C-438F-884C-5A35DBFCF472}"/>
              </a:ext>
            </a:extLst>
          </p:cNvPr>
          <p:cNvSpPr/>
          <p:nvPr/>
        </p:nvSpPr>
        <p:spPr>
          <a:xfrm>
            <a:off x="628651" y="4739696"/>
            <a:ext cx="2686050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DFSAll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8357D82-FB5C-45B4-BA6E-FA2520E46E49}"/>
              </a:ext>
            </a:extLst>
          </p:cNvPr>
          <p:cNvSpPr/>
          <p:nvPr/>
        </p:nvSpPr>
        <p:spPr>
          <a:xfrm>
            <a:off x="7017761" y="4102357"/>
            <a:ext cx="1497590" cy="58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PreProcess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99590FE-A9FC-4D3A-9540-DD7BF323F409}"/>
              </a:ext>
            </a:extLst>
          </p:cNvPr>
          <p:cNvSpPr/>
          <p:nvPr/>
        </p:nvSpPr>
        <p:spPr>
          <a:xfrm>
            <a:off x="6712529" y="4817551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65BE9BC-B21C-4389-840D-E5FE54495891}"/>
              </a:ext>
            </a:extLst>
          </p:cNvPr>
          <p:cNvSpPr/>
          <p:nvPr/>
        </p:nvSpPr>
        <p:spPr>
          <a:xfrm>
            <a:off x="6712529" y="5718989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PostVisit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1195E8A-8BC2-4865-AF6B-CAF759A38410}"/>
              </a:ext>
            </a:extLst>
          </p:cNvPr>
          <p:cNvGrpSpPr/>
          <p:nvPr/>
        </p:nvGrpSpPr>
        <p:grpSpPr>
          <a:xfrm>
            <a:off x="1753994" y="169469"/>
            <a:ext cx="1278972" cy="1472964"/>
            <a:chOff x="1753994" y="169469"/>
            <a:chExt cx="1278972" cy="147296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003C857-6407-4938-980E-24B5DD1900EA}"/>
                </a:ext>
              </a:extLst>
            </p:cNvPr>
            <p:cNvGrpSpPr/>
            <p:nvPr/>
          </p:nvGrpSpPr>
          <p:grpSpPr>
            <a:xfrm>
              <a:off x="1789520" y="460016"/>
              <a:ext cx="1243446" cy="1182417"/>
              <a:chOff x="374561" y="219653"/>
              <a:chExt cx="1243446" cy="1182417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31B929D-0BF8-4789-ABDC-E52DC2D040D2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7793D7F-2FC1-4358-A13C-E22500D8EC74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7AEE3B9-46A8-451B-A882-C22FDF0FAA5A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F08E90E-9A9C-4D95-833B-34CAAB373010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55072C4C-FDC6-47DA-B3DE-409A3473A284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EB81DF5C-C0C2-43DD-B85F-166471F54F85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28A27A11-F382-4449-8CB4-462DC724CF3E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C0C1B7A-2709-448A-AFE5-B69A09AFB358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3A2E695-2B45-4EEB-A858-105C398C326B}"/>
                </a:ext>
              </a:extLst>
            </p:cNvPr>
            <p:cNvSpPr txBox="1"/>
            <p:nvPr/>
          </p:nvSpPr>
          <p:spPr>
            <a:xfrm>
              <a:off x="1753994" y="169469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1</a:t>
              </a:r>
              <a:r>
                <a:rPr lang="en-US" sz="1600" dirty="0"/>
                <a:t>,?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CC1EBA9-97FF-4AE4-86B9-7056612CE520}"/>
              </a:ext>
            </a:extLst>
          </p:cNvPr>
          <p:cNvGrpSpPr/>
          <p:nvPr/>
        </p:nvGrpSpPr>
        <p:grpSpPr>
          <a:xfrm>
            <a:off x="3256143" y="166466"/>
            <a:ext cx="1326758" cy="1483284"/>
            <a:chOff x="3256143" y="166466"/>
            <a:chExt cx="1326758" cy="148328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E725E8-C666-47A1-8C67-415CD10A804F}"/>
                </a:ext>
              </a:extLst>
            </p:cNvPr>
            <p:cNvGrpSpPr/>
            <p:nvPr/>
          </p:nvGrpSpPr>
          <p:grpSpPr>
            <a:xfrm>
              <a:off x="3301666" y="467333"/>
              <a:ext cx="1243446" cy="1182417"/>
              <a:chOff x="374561" y="219653"/>
              <a:chExt cx="1243446" cy="118241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521270F1-500A-43E7-838D-B67F7F2AF4B0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06E191E-2F39-42EB-9F2A-13ACB827F9B6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13A0042-BDB0-4CA1-B9A2-657EE995926A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1B3C7BD-F507-4F86-BD7A-4D80445D689C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36E6F49-00AD-4A58-9A09-93F356D61BE6}"/>
                  </a:ext>
                </a:extLst>
              </p:cNvPr>
              <p:cNvCxnSpPr>
                <a:stCxn id="32" idx="6"/>
                <a:endCxn id="34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08F6C96-4791-48D9-8FF2-0030C00AE7A5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84F57B3-8312-4184-98A5-7AEAF2FEEAD1}"/>
                  </a:ext>
                </a:extLst>
              </p:cNvPr>
              <p:cNvCxnSpPr>
                <a:cxnSpLocks/>
                <a:stCxn id="32" idx="4"/>
                <a:endCxn id="33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719CF58-40D4-4D78-AAF7-974874A42E45}"/>
                  </a:ext>
                </a:extLst>
              </p:cNvPr>
              <p:cNvCxnSpPr>
                <a:cxnSpLocks/>
                <a:stCxn id="32" idx="5"/>
                <a:endCxn id="35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58AB5F6-61DD-41BF-A1DA-A028048C64C7}"/>
                </a:ext>
              </a:extLst>
            </p:cNvPr>
            <p:cNvSpPr txBox="1"/>
            <p:nvPr/>
          </p:nvSpPr>
          <p:spPr>
            <a:xfrm>
              <a:off x="3256143" y="166466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2450503-10E2-4917-BB4C-9267A3402E36}"/>
                </a:ext>
              </a:extLst>
            </p:cNvPr>
            <p:cNvSpPr txBox="1"/>
            <p:nvPr/>
          </p:nvSpPr>
          <p:spPr>
            <a:xfrm>
              <a:off x="4148167" y="166466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2</a:t>
              </a:r>
              <a:r>
                <a:rPr lang="en-US" sz="1600" dirty="0"/>
                <a:t>,?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A5B87B0-8B3B-4B2E-B650-E07A3C01CD6A}"/>
              </a:ext>
            </a:extLst>
          </p:cNvPr>
          <p:cNvGrpSpPr/>
          <p:nvPr/>
        </p:nvGrpSpPr>
        <p:grpSpPr>
          <a:xfrm>
            <a:off x="4793706" y="162089"/>
            <a:ext cx="1326758" cy="1787198"/>
            <a:chOff x="4793706" y="162089"/>
            <a:chExt cx="1326758" cy="178719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4E650AD-0DD6-411D-9B4C-841AC7A048AC}"/>
                </a:ext>
              </a:extLst>
            </p:cNvPr>
            <p:cNvGrpSpPr/>
            <p:nvPr/>
          </p:nvGrpSpPr>
          <p:grpSpPr>
            <a:xfrm>
              <a:off x="4820562" y="467333"/>
              <a:ext cx="1243446" cy="1182417"/>
              <a:chOff x="374561" y="219653"/>
              <a:chExt cx="1243446" cy="1182417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BB4E950-DCE3-487D-A523-B01AAB072CB7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309EE4AA-42D1-4F1E-B34B-E03F50615450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B375443-1650-42C7-AC59-9F63DAEA9919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5A5AFE4-0F37-4D45-8EDB-010EAC970013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6785EB0E-1D8B-4D94-9FA8-80B41023751D}"/>
                  </a:ext>
                </a:extLst>
              </p:cNvPr>
              <p:cNvCxnSpPr>
                <a:stCxn id="41" idx="6"/>
                <a:endCxn id="43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4A350E6-D7EA-4375-A901-C1CB44A15399}"/>
                  </a:ext>
                </a:extLst>
              </p:cNvPr>
              <p:cNvCxnSpPr>
                <a:cxnSpLocks/>
                <a:stCxn id="43" idx="4"/>
                <a:endCxn id="44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C5C25956-AAAA-416D-99EE-D4462F2CAA90}"/>
                  </a:ext>
                </a:extLst>
              </p:cNvPr>
              <p:cNvCxnSpPr>
                <a:cxnSpLocks/>
                <a:stCxn id="41" idx="4"/>
                <a:endCxn id="42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3AFDF3CF-6381-4947-BCE2-000222D16A49}"/>
                  </a:ext>
                </a:extLst>
              </p:cNvPr>
              <p:cNvCxnSpPr>
                <a:cxnSpLocks/>
                <a:stCxn id="41" idx="5"/>
                <a:endCxn id="44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24C453D-B52A-41F2-9FC0-41C96AC4520A}"/>
                </a:ext>
              </a:extLst>
            </p:cNvPr>
            <p:cNvSpPr txBox="1"/>
            <p:nvPr/>
          </p:nvSpPr>
          <p:spPr>
            <a:xfrm>
              <a:off x="4793706" y="162089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A3EF54B-1479-4BFC-903F-3DD2620ACC29}"/>
                </a:ext>
              </a:extLst>
            </p:cNvPr>
            <p:cNvSpPr txBox="1"/>
            <p:nvPr/>
          </p:nvSpPr>
          <p:spPr>
            <a:xfrm>
              <a:off x="5685730" y="162089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2,?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36CEFA3-C17B-4D5B-8FA7-E4F89A841930}"/>
                </a:ext>
              </a:extLst>
            </p:cNvPr>
            <p:cNvSpPr txBox="1"/>
            <p:nvPr/>
          </p:nvSpPr>
          <p:spPr>
            <a:xfrm>
              <a:off x="5685227" y="1610733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3</a:t>
              </a:r>
              <a:r>
                <a:rPr lang="en-US" sz="1600" dirty="0"/>
                <a:t>,?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931563C-008D-4DD4-9810-FFEB9353DC84}"/>
              </a:ext>
            </a:extLst>
          </p:cNvPr>
          <p:cNvGrpSpPr/>
          <p:nvPr/>
        </p:nvGrpSpPr>
        <p:grpSpPr>
          <a:xfrm>
            <a:off x="6285325" y="169234"/>
            <a:ext cx="1331568" cy="1779197"/>
            <a:chOff x="6285325" y="169234"/>
            <a:chExt cx="1331568" cy="1779197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EF44D6C-CD2F-4190-BA9B-B755003427A9}"/>
                </a:ext>
              </a:extLst>
            </p:cNvPr>
            <p:cNvGrpSpPr/>
            <p:nvPr/>
          </p:nvGrpSpPr>
          <p:grpSpPr>
            <a:xfrm>
              <a:off x="6332757" y="468780"/>
              <a:ext cx="1243446" cy="1182417"/>
              <a:chOff x="374561" y="219653"/>
              <a:chExt cx="1243446" cy="1182417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D28EF17-8A61-4535-B8A8-64571B92EFC1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1AE3179-F6BB-482C-B155-A097E5D5292A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6231BF6-E168-4621-96A2-6D7D6599CC46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838C15A-D84E-4E21-AE0A-3A0F2ED39D12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7766D6BC-5DFA-4C03-B30B-0327CEA71A83}"/>
                  </a:ext>
                </a:extLst>
              </p:cNvPr>
              <p:cNvCxnSpPr>
                <a:stCxn id="50" idx="6"/>
                <a:endCxn id="52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8E31217-5F5B-4618-9B62-ED75ADBB4108}"/>
                  </a:ext>
                </a:extLst>
              </p:cNvPr>
              <p:cNvCxnSpPr>
                <a:cxnSpLocks/>
                <a:stCxn id="52" idx="4"/>
                <a:endCxn id="53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266394D3-6805-43F8-8168-75BA35FC0445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FC5A0697-4525-4FE1-B84C-9638A70C2E9C}"/>
                  </a:ext>
                </a:extLst>
              </p:cNvPr>
              <p:cNvCxnSpPr>
                <a:cxnSpLocks/>
                <a:stCxn id="50" idx="5"/>
                <a:endCxn id="53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E81C291-1E53-4D7A-A9A0-24FAEC91DAFF}"/>
                </a:ext>
              </a:extLst>
            </p:cNvPr>
            <p:cNvSpPr txBox="1"/>
            <p:nvPr/>
          </p:nvSpPr>
          <p:spPr>
            <a:xfrm>
              <a:off x="6285325" y="16923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A960BB-08D1-4EB5-9FAA-FD22ED8A41E6}"/>
                </a:ext>
              </a:extLst>
            </p:cNvPr>
            <p:cNvSpPr txBox="1"/>
            <p:nvPr/>
          </p:nvSpPr>
          <p:spPr>
            <a:xfrm>
              <a:off x="7177349" y="16923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2,?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F0F76E6-89FC-4A2B-96D5-A1282D07D1E1}"/>
                </a:ext>
              </a:extLst>
            </p:cNvPr>
            <p:cNvSpPr txBox="1"/>
            <p:nvPr/>
          </p:nvSpPr>
          <p:spPr>
            <a:xfrm>
              <a:off x="7172540" y="1609877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3,</a:t>
              </a:r>
              <a:r>
                <a:rPr lang="en-US" sz="16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A5F9576-EB92-4BD1-81D9-EAD82D39A9B0}"/>
              </a:ext>
            </a:extLst>
          </p:cNvPr>
          <p:cNvGrpSpPr/>
          <p:nvPr/>
        </p:nvGrpSpPr>
        <p:grpSpPr>
          <a:xfrm>
            <a:off x="1747864" y="2036337"/>
            <a:ext cx="1336377" cy="1783501"/>
            <a:chOff x="1747864" y="2036337"/>
            <a:chExt cx="1336377" cy="178350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3670B83-71C6-4DC8-BF48-17E8AA20550A}"/>
                </a:ext>
              </a:extLst>
            </p:cNvPr>
            <p:cNvGrpSpPr/>
            <p:nvPr/>
          </p:nvGrpSpPr>
          <p:grpSpPr>
            <a:xfrm>
              <a:off x="1789520" y="2323513"/>
              <a:ext cx="1243446" cy="1182417"/>
              <a:chOff x="374561" y="219653"/>
              <a:chExt cx="1243446" cy="1182417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205A1D9-0442-459A-BE28-45808F480F7F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23BD0A99-14B6-4DAE-9F0A-21063057B23A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97BDBDA8-A02D-407C-ADEF-E02EF261BDB4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DC21244-6A7B-452B-B419-8882ECEF8DA5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18F0F53F-1E7B-47DA-913D-FC2246996447}"/>
                  </a:ext>
                </a:extLst>
              </p:cNvPr>
              <p:cNvCxnSpPr>
                <a:stCxn id="59" idx="6"/>
                <a:endCxn id="61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160FFFF4-CE80-4D8A-AEF0-103EAAC63402}"/>
                  </a:ext>
                </a:extLst>
              </p:cNvPr>
              <p:cNvCxnSpPr>
                <a:cxnSpLocks/>
                <a:stCxn id="61" idx="4"/>
                <a:endCxn id="62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E65BBF1F-86CD-4728-B9D4-E53E0B229B8B}"/>
                  </a:ext>
                </a:extLst>
              </p:cNvPr>
              <p:cNvCxnSpPr>
                <a:cxnSpLocks/>
                <a:stCxn id="59" idx="4"/>
                <a:endCxn id="60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0FBD0307-24AF-4821-9FC8-00D1830FD6B7}"/>
                  </a:ext>
                </a:extLst>
              </p:cNvPr>
              <p:cNvCxnSpPr>
                <a:cxnSpLocks/>
                <a:stCxn id="59" idx="5"/>
                <a:endCxn id="62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B2FD33-4E46-45D7-8F77-B4F0C6D1D603}"/>
                </a:ext>
              </a:extLst>
            </p:cNvPr>
            <p:cNvSpPr txBox="1"/>
            <p:nvPr/>
          </p:nvSpPr>
          <p:spPr>
            <a:xfrm>
              <a:off x="1747864" y="2036337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3394D16-0039-43A7-B276-0BDEB0BFBC3E}"/>
                </a:ext>
              </a:extLst>
            </p:cNvPr>
            <p:cNvSpPr txBox="1"/>
            <p:nvPr/>
          </p:nvSpPr>
          <p:spPr>
            <a:xfrm>
              <a:off x="2635079" y="2036337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</a:t>
              </a:r>
              <a:r>
                <a:rPr lang="en-US" sz="16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2262FB9-0586-4CC5-895A-CF19CCCCD5B2}"/>
                </a:ext>
              </a:extLst>
            </p:cNvPr>
            <p:cNvSpPr txBox="1"/>
            <p:nvPr/>
          </p:nvSpPr>
          <p:spPr>
            <a:xfrm>
              <a:off x="2639888" y="3481284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3,4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0AE2AA7-BB80-4B1D-9C47-85185FEE0D5D}"/>
              </a:ext>
            </a:extLst>
          </p:cNvPr>
          <p:cNvGrpSpPr/>
          <p:nvPr/>
        </p:nvGrpSpPr>
        <p:grpSpPr>
          <a:xfrm>
            <a:off x="3267878" y="2041091"/>
            <a:ext cx="1346227" cy="1778746"/>
            <a:chOff x="3267878" y="2041091"/>
            <a:chExt cx="1346227" cy="1778746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2D33550-0659-430D-A81E-833FAFC5F95B}"/>
                </a:ext>
              </a:extLst>
            </p:cNvPr>
            <p:cNvGrpSpPr/>
            <p:nvPr/>
          </p:nvGrpSpPr>
          <p:grpSpPr>
            <a:xfrm>
              <a:off x="3305041" y="2323512"/>
              <a:ext cx="1243446" cy="1182417"/>
              <a:chOff x="374561" y="219653"/>
              <a:chExt cx="1243446" cy="1182417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174073F-820B-4F16-9677-207DA3276FB0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97CAC56-6F65-48D9-AEFA-F665E2589E02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8FB1F26-222C-4F93-A46C-7B547E0F4D12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CFE4406-FD4A-433E-877F-B4BB3963D4E8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ED5AD3C8-6FBD-41F9-AF8F-1641DA9A456C}"/>
                  </a:ext>
                </a:extLst>
              </p:cNvPr>
              <p:cNvCxnSpPr>
                <a:stCxn id="68" idx="6"/>
                <a:endCxn id="70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FF739230-F39F-4A7D-B968-782EDB8B49BD}"/>
                  </a:ext>
                </a:extLst>
              </p:cNvPr>
              <p:cNvCxnSpPr>
                <a:cxnSpLocks/>
                <a:stCxn id="70" idx="4"/>
                <a:endCxn id="71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222CE38-2C42-4937-BD6A-D1B5FFD82B07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0F294FDD-A497-464F-BBE5-274F51ED22A7}"/>
                  </a:ext>
                </a:extLst>
              </p:cNvPr>
              <p:cNvCxnSpPr>
                <a:cxnSpLocks/>
                <a:stCxn id="68" idx="5"/>
                <a:endCxn id="71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896D501-0F22-4F07-A995-7275EC4DC88E}"/>
                </a:ext>
              </a:extLst>
            </p:cNvPr>
            <p:cNvSpPr txBox="1"/>
            <p:nvPr/>
          </p:nvSpPr>
          <p:spPr>
            <a:xfrm>
              <a:off x="3282537" y="204109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82EC136-16E9-4396-9730-D1C74CC1B3CC}"/>
                </a:ext>
              </a:extLst>
            </p:cNvPr>
            <p:cNvSpPr txBox="1"/>
            <p:nvPr/>
          </p:nvSpPr>
          <p:spPr>
            <a:xfrm>
              <a:off x="4169752" y="204109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2,5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C94D43E-0608-4462-AC80-00265466DEEE}"/>
                </a:ext>
              </a:extLst>
            </p:cNvPr>
            <p:cNvSpPr txBox="1"/>
            <p:nvPr/>
          </p:nvSpPr>
          <p:spPr>
            <a:xfrm>
              <a:off x="4141094" y="3481283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3,4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1FAB021-20FC-4FD2-8B8B-5F85000C4F47}"/>
                </a:ext>
              </a:extLst>
            </p:cNvPr>
            <p:cNvSpPr txBox="1"/>
            <p:nvPr/>
          </p:nvSpPr>
          <p:spPr>
            <a:xfrm>
              <a:off x="3267878" y="3481080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6</a:t>
              </a:r>
              <a:r>
                <a:rPr lang="en-US" sz="1600" dirty="0"/>
                <a:t>,?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48110C4-F1C6-4241-8D1A-56F9FF082927}"/>
              </a:ext>
            </a:extLst>
          </p:cNvPr>
          <p:cNvGrpSpPr/>
          <p:nvPr/>
        </p:nvGrpSpPr>
        <p:grpSpPr>
          <a:xfrm>
            <a:off x="4764275" y="2036538"/>
            <a:ext cx="1365305" cy="1783096"/>
            <a:chOff x="4764275" y="2036538"/>
            <a:chExt cx="1365305" cy="178309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79DC78D-E151-4086-B782-782999796514}"/>
                </a:ext>
              </a:extLst>
            </p:cNvPr>
            <p:cNvGrpSpPr/>
            <p:nvPr/>
          </p:nvGrpSpPr>
          <p:grpSpPr>
            <a:xfrm>
              <a:off x="4820562" y="2323511"/>
              <a:ext cx="1243446" cy="1182417"/>
              <a:chOff x="374561" y="219653"/>
              <a:chExt cx="1243446" cy="1182417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A6177BF-44BE-4EBC-BC27-037D87E530C1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9B4934E-4531-46A6-B9D3-188C99A678C9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36D3F0A-904C-4022-BE89-943AECF41B8C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D124C860-3888-493C-9426-D5F40B6EE75E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E641111F-0CA4-49F8-9112-9AA65C9053AB}"/>
                  </a:ext>
                </a:extLst>
              </p:cNvPr>
              <p:cNvCxnSpPr>
                <a:stCxn id="77" idx="6"/>
                <a:endCxn id="79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3277BB44-FBC6-414A-9EC5-A1CBFDCC253F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8F9E0B00-D4E1-4366-80E8-FA0D298AB0AC}"/>
                  </a:ext>
                </a:extLst>
              </p:cNvPr>
              <p:cNvCxnSpPr>
                <a:cxnSpLocks/>
                <a:stCxn id="77" idx="4"/>
                <a:endCxn id="78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31D79374-4456-413B-A6D9-B5DE7389FBD8}"/>
                  </a:ext>
                </a:extLst>
              </p:cNvPr>
              <p:cNvCxnSpPr>
                <a:cxnSpLocks/>
                <a:stCxn id="77" idx="5"/>
                <a:endCxn id="80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BBC1C79-42C9-4CE8-BADB-1BC7144DCEEF}"/>
                </a:ext>
              </a:extLst>
            </p:cNvPr>
            <p:cNvSpPr txBox="1"/>
            <p:nvPr/>
          </p:nvSpPr>
          <p:spPr>
            <a:xfrm>
              <a:off x="5642300" y="3481080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3,4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A2270A83-0337-42BE-BFB8-762AA78F94C3}"/>
                </a:ext>
              </a:extLst>
            </p:cNvPr>
            <p:cNvSpPr txBox="1"/>
            <p:nvPr/>
          </p:nvSpPr>
          <p:spPr>
            <a:xfrm>
              <a:off x="4764275" y="3480877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6,</a:t>
              </a:r>
              <a:r>
                <a:rPr lang="en-US" sz="16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3F5FC25-0615-49C1-BC7D-FD1EE644D411}"/>
                </a:ext>
              </a:extLst>
            </p:cNvPr>
            <p:cNvSpPr txBox="1"/>
            <p:nvPr/>
          </p:nvSpPr>
          <p:spPr>
            <a:xfrm>
              <a:off x="4798012" y="2036538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1,?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ECFFAF8-6A1D-4F0D-80B9-5A4F40D3546E}"/>
                </a:ext>
              </a:extLst>
            </p:cNvPr>
            <p:cNvSpPr txBox="1"/>
            <p:nvPr/>
          </p:nvSpPr>
          <p:spPr>
            <a:xfrm>
              <a:off x="5685227" y="2036538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2,5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AE11D9B1-D860-4595-851E-A579EA4DC995}"/>
              </a:ext>
            </a:extLst>
          </p:cNvPr>
          <p:cNvGrpSpPr/>
          <p:nvPr/>
        </p:nvGrpSpPr>
        <p:grpSpPr>
          <a:xfrm>
            <a:off x="6294515" y="2037147"/>
            <a:ext cx="1347223" cy="1780959"/>
            <a:chOff x="6294515" y="2037147"/>
            <a:chExt cx="1347223" cy="1780959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68247056-A4F3-48AE-8CDE-F4DD295880F8}"/>
                </a:ext>
              </a:extLst>
            </p:cNvPr>
            <p:cNvGrpSpPr/>
            <p:nvPr/>
          </p:nvGrpSpPr>
          <p:grpSpPr>
            <a:xfrm>
              <a:off x="6336083" y="2323510"/>
              <a:ext cx="1243446" cy="1182417"/>
              <a:chOff x="374561" y="219653"/>
              <a:chExt cx="1243446" cy="1182417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96AC514-7BEB-4F5C-A2B2-CF8B26AD6988}"/>
                  </a:ext>
                </a:extLst>
              </p:cNvPr>
              <p:cNvSpPr/>
              <p:nvPr/>
            </p:nvSpPr>
            <p:spPr>
              <a:xfrm>
                <a:off x="374561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0D479DD8-7C5F-492E-AF48-D1127505AC47}"/>
                  </a:ext>
                </a:extLst>
              </p:cNvPr>
              <p:cNvSpPr/>
              <p:nvPr/>
            </p:nvSpPr>
            <p:spPr>
              <a:xfrm>
                <a:off x="374561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1F67F998-E602-4AEE-9DE2-07225C6C789A}"/>
                  </a:ext>
                </a:extLst>
              </p:cNvPr>
              <p:cNvSpPr/>
              <p:nvPr/>
            </p:nvSpPr>
            <p:spPr>
              <a:xfrm>
                <a:off x="1254325" y="219653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8E1CB766-D990-4782-9F3E-3726C917B100}"/>
                  </a:ext>
                </a:extLst>
              </p:cNvPr>
              <p:cNvSpPr/>
              <p:nvPr/>
            </p:nvSpPr>
            <p:spPr>
              <a:xfrm>
                <a:off x="1254325" y="1038388"/>
                <a:ext cx="363682" cy="363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3A5C5455-AB2D-4C0E-82DF-60F929F7A599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>
                <a:off x="738243" y="401494"/>
                <a:ext cx="5160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4D3E5CD4-293D-4377-A0DC-63177C58D21D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1436166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1841A5BA-BD68-45B7-9BFE-8BEE5BC2C81D}"/>
                  </a:ext>
                </a:extLst>
              </p:cNvPr>
              <p:cNvCxnSpPr>
                <a:cxnSpLocks/>
                <a:stCxn id="86" idx="4"/>
                <a:endCxn id="87" idx="0"/>
              </p:cNvCxnSpPr>
              <p:nvPr/>
            </p:nvCxnSpPr>
            <p:spPr>
              <a:xfrm>
                <a:off x="556402" y="583335"/>
                <a:ext cx="0" cy="455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F4F48A21-79C7-4FA8-A431-AFAE9B54A575}"/>
                  </a:ext>
                </a:extLst>
              </p:cNvPr>
              <p:cNvCxnSpPr>
                <a:cxnSpLocks/>
                <a:stCxn id="86" idx="5"/>
                <a:endCxn id="89" idx="1"/>
              </p:cNvCxnSpPr>
              <p:nvPr/>
            </p:nvCxnSpPr>
            <p:spPr>
              <a:xfrm>
                <a:off x="684983" y="530075"/>
                <a:ext cx="622602" cy="561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35419AB-313F-4ED0-A098-6964079B60F3}"/>
                </a:ext>
              </a:extLst>
            </p:cNvPr>
            <p:cNvSpPr txBox="1"/>
            <p:nvPr/>
          </p:nvSpPr>
          <p:spPr>
            <a:xfrm>
              <a:off x="7172540" y="3479552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3,4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D8E743-BFD0-4140-8708-E0B9049C3306}"/>
                </a:ext>
              </a:extLst>
            </p:cNvPr>
            <p:cNvSpPr txBox="1"/>
            <p:nvPr/>
          </p:nvSpPr>
          <p:spPr>
            <a:xfrm>
              <a:off x="6294515" y="3479349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6,7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E380F579-85AD-404F-ABC4-EDFCF90458F3}"/>
                </a:ext>
              </a:extLst>
            </p:cNvPr>
            <p:cNvSpPr txBox="1"/>
            <p:nvPr/>
          </p:nvSpPr>
          <p:spPr>
            <a:xfrm>
              <a:off x="6305361" y="2037147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1,</a:t>
              </a:r>
              <a:r>
                <a:rPr lang="en-US" sz="1600" dirty="0">
                  <a:solidFill>
                    <a:srgbClr val="C00000"/>
                  </a:solidFill>
                </a:rPr>
                <a:t>8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9DDC085-040E-46A3-8409-74F9911B3D99}"/>
                </a:ext>
              </a:extLst>
            </p:cNvPr>
            <p:cNvSpPr txBox="1"/>
            <p:nvPr/>
          </p:nvSpPr>
          <p:spPr>
            <a:xfrm>
              <a:off x="7197385" y="2037147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2,5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59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1DF8-52FF-4C29-9E38-BE63B250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5A6C0-0267-4A1A-8C04-2796692D4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79946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Time spent on each node: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DFS(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 is called once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Time spent on each edge: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Each edge is examined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times.</a:t>
                </a:r>
              </a:p>
              <a:p>
                <a:r>
                  <a:rPr lang="en-US" sz="2400" dirty="0"/>
                  <a:t>Total runtime: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5A6C0-0267-4A1A-8C04-2796692D4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799468"/>
              </a:xfrm>
              <a:blipFill>
                <a:blip r:embed="rId2"/>
                <a:stretch>
                  <a:fillRect l="-1005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2E613AC-0DAC-404C-912A-7BF74E99126B}"/>
              </a:ext>
            </a:extLst>
          </p:cNvPr>
          <p:cNvSpPr/>
          <p:nvPr/>
        </p:nvSpPr>
        <p:spPr>
          <a:xfrm>
            <a:off x="3516025" y="4582388"/>
            <a:ext cx="2995179" cy="1910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>
                <a:solidFill>
                  <a:schemeClr val="tx1"/>
                </a:solidFill>
              </a:rPr>
              <a:t>DFS(G,s):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GRAY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BLACK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PostVisit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CE550-D0F5-4757-85C4-8926DEBB9342}"/>
              </a:ext>
            </a:extLst>
          </p:cNvPr>
          <p:cNvSpPr/>
          <p:nvPr/>
        </p:nvSpPr>
        <p:spPr>
          <a:xfrm>
            <a:off x="628651" y="4739696"/>
            <a:ext cx="2686050" cy="175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DFSAll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GB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WHITE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u.color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WHITE)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DFS(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G,u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ECAC03-13A3-4AD3-844F-B372908200D9}"/>
              </a:ext>
            </a:extLst>
          </p:cNvPr>
          <p:cNvSpPr/>
          <p:nvPr/>
        </p:nvSpPr>
        <p:spPr>
          <a:xfrm>
            <a:off x="7017761" y="4102357"/>
            <a:ext cx="1497590" cy="58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PreProcess</a:t>
            </a:r>
            <a:r>
              <a:rPr lang="en-GB" sz="1400" b="1" u="sng" dirty="0">
                <a:solidFill>
                  <a:schemeClr val="tx1"/>
                </a:solidFill>
              </a:rPr>
              <a:t>(G):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84A3C7-CA66-4F1D-ACC3-6DF846C7CB2C}"/>
              </a:ext>
            </a:extLst>
          </p:cNvPr>
          <p:cNvSpPr/>
          <p:nvPr/>
        </p:nvSpPr>
        <p:spPr>
          <a:xfrm>
            <a:off x="6712529" y="4817551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PreVisit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38D385-E00A-441A-B35D-5E26EF562A0D}"/>
              </a:ext>
            </a:extLst>
          </p:cNvPr>
          <p:cNvSpPr/>
          <p:nvPr/>
        </p:nvSpPr>
        <p:spPr>
          <a:xfrm>
            <a:off x="6712529" y="5718989"/>
            <a:ext cx="1802822" cy="771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PostVisit</a:t>
            </a:r>
            <a:r>
              <a:rPr lang="en-GB" sz="1400" b="1" u="sng" dirty="0">
                <a:solidFill>
                  <a:schemeClr val="tx1"/>
                </a:solidFill>
              </a:rPr>
              <a:t>(s):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= time+1</a:t>
            </a: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time</a:t>
            </a:r>
          </a:p>
        </p:txBody>
      </p:sp>
    </p:spTree>
    <p:extLst>
      <p:ext uri="{BB962C8B-B14F-4D97-AF65-F5344CB8AC3E}">
        <p14:creationId xmlns:p14="http://schemas.microsoft.com/office/powerpoint/2010/main" val="8527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9076-6D4A-4F41-8D58-9FADB958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6F9B3-C543-4D2B-9066-6E24B1B66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DFS process classify edges of input graph into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four</a:t>
                </a:r>
                <a:r>
                  <a:rPr lang="en-US" sz="2400" dirty="0">
                    <a:solidFill>
                      <a:srgbClr val="C00000"/>
                    </a:solidFill>
                  </a:rPr>
                  <a:t> types.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Tree Edges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Edges in the DFS forest.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Back Edges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connecting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an ancestor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Forward Edges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000" dirty="0"/>
                  <a:t>Non-tree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connecting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a descendant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Cross Edges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000" dirty="0"/>
                  <a:t>Other edges.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(Connecting nodes in same DFS tree with no ancestor-descendant relation, or connecting nodes in different DFS trees.)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6F9B3-C543-4D2B-9066-6E24B1B66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6608AC-7FF4-436B-AC95-D4F87C85741C}"/>
              </a:ext>
            </a:extLst>
          </p:cNvPr>
          <p:cNvGrpSpPr/>
          <p:nvPr/>
        </p:nvGrpSpPr>
        <p:grpSpPr>
          <a:xfrm>
            <a:off x="1102311" y="5192053"/>
            <a:ext cx="2328870" cy="1182417"/>
            <a:chOff x="1112702" y="5167312"/>
            <a:chExt cx="2328870" cy="11824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2C1CCE0-5677-4B4B-ACD8-220A91665644}"/>
                </a:ext>
              </a:extLst>
            </p:cNvPr>
            <p:cNvSpPr/>
            <p:nvPr/>
          </p:nvSpPr>
          <p:spPr>
            <a:xfrm>
              <a:off x="1318362" y="5167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961B7FF-42A3-45B0-8FAA-14A491EA7AA3}"/>
                </a:ext>
              </a:extLst>
            </p:cNvPr>
            <p:cNvSpPr/>
            <p:nvPr/>
          </p:nvSpPr>
          <p:spPr>
            <a:xfrm>
              <a:off x="1758244" y="598604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20F1C26-2667-4EC3-A216-EB955E1C2FF5}"/>
                </a:ext>
              </a:extLst>
            </p:cNvPr>
            <p:cNvSpPr/>
            <p:nvPr/>
          </p:nvSpPr>
          <p:spPr>
            <a:xfrm>
              <a:off x="2198126" y="5167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C6D6FF-9748-45EB-B16D-A9D3A2C7280B}"/>
                </a:ext>
              </a:extLst>
            </p:cNvPr>
            <p:cNvSpPr/>
            <p:nvPr/>
          </p:nvSpPr>
          <p:spPr>
            <a:xfrm>
              <a:off x="2615517" y="5986047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52B5011-0920-4AEB-A35F-BB0B9170A4F3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561808" y="5349153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D35831F-92B0-4E76-821C-4F64C0AC4E54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>
            <a:xfrm>
              <a:off x="2508548" y="5477734"/>
              <a:ext cx="160229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3D1B27F-B819-4502-9D3C-7B9C7643630B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628784" y="5477734"/>
              <a:ext cx="182720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9AF8A5-ADCD-4CC2-A6D7-A3BBE367C153}"/>
                </a:ext>
              </a:extLst>
            </p:cNvPr>
            <p:cNvCxnSpPr>
              <a:cxnSpLocks/>
              <a:stCxn id="13" idx="3"/>
              <a:endCxn id="8" idx="7"/>
            </p:cNvCxnSpPr>
            <p:nvPr/>
          </p:nvCxnSpPr>
          <p:spPr>
            <a:xfrm flipH="1">
              <a:off x="2925939" y="5477734"/>
              <a:ext cx="205211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E02F294-CE1F-4F76-847A-8C9C737EBC8C}"/>
                </a:ext>
              </a:extLst>
            </p:cNvPr>
            <p:cNvSpPr/>
            <p:nvPr/>
          </p:nvSpPr>
          <p:spPr>
            <a:xfrm>
              <a:off x="3077890" y="5167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BC830E-8B51-4BDD-9560-ECA61836DF1D}"/>
                </a:ext>
              </a:extLst>
            </p:cNvPr>
            <p:cNvCxnSpPr>
              <a:cxnSpLocks/>
              <a:stCxn id="7" idx="2"/>
              <a:endCxn id="5" idx="6"/>
            </p:cNvCxnSpPr>
            <p:nvPr/>
          </p:nvCxnSpPr>
          <p:spPr>
            <a:xfrm flipH="1">
              <a:off x="1682044" y="5349153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823024C-E8B4-41F3-9B84-F71D6EB4EB5C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2068666" y="5477734"/>
              <a:ext cx="182720" cy="561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898B30-7BBE-4C9D-B414-9F68E60C4D4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121926" y="6167888"/>
              <a:ext cx="493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6DBD507-D02C-4D05-979C-41CED38477C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112702" y="5349153"/>
              <a:ext cx="20566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AFE98F9-F211-42AA-9895-B27750DA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85" y="5073648"/>
            <a:ext cx="2914650" cy="1419225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79F33CA-20D8-4F01-A5D4-9D17B4C47BF3}"/>
              </a:ext>
            </a:extLst>
          </p:cNvPr>
          <p:cNvSpPr/>
          <p:nvPr/>
        </p:nvSpPr>
        <p:spPr>
          <a:xfrm>
            <a:off x="2551417" y="5303102"/>
            <a:ext cx="516082" cy="141583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25AD9B-1A11-44C7-A832-5D37FF958C84}"/>
              </a:ext>
            </a:extLst>
          </p:cNvPr>
          <p:cNvSpPr/>
          <p:nvPr/>
        </p:nvSpPr>
        <p:spPr>
          <a:xfrm rot="4250357">
            <a:off x="1407063" y="5713339"/>
            <a:ext cx="604007" cy="141583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B43A5C2-0F0D-42FB-A8A3-290CC11E267A}"/>
              </a:ext>
            </a:extLst>
          </p:cNvPr>
          <p:cNvSpPr/>
          <p:nvPr/>
        </p:nvSpPr>
        <p:spPr>
          <a:xfrm rot="4394268">
            <a:off x="2276267" y="5712469"/>
            <a:ext cx="604007" cy="141583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64A8E5-3F60-4F07-A39C-0DF60F5738C0}"/>
              </a:ext>
            </a:extLst>
          </p:cNvPr>
          <p:cNvSpPr/>
          <p:nvPr/>
        </p:nvSpPr>
        <p:spPr>
          <a:xfrm rot="6445701">
            <a:off x="1845564" y="5714583"/>
            <a:ext cx="604007" cy="141583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89271D-87BD-486A-A413-B52EBFE1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59" b="74713"/>
          <a:stretch/>
        </p:blipFill>
        <p:spPr>
          <a:xfrm>
            <a:off x="0" y="170482"/>
            <a:ext cx="2317173" cy="1647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F63AFD-6F1B-43D0-A160-EE330841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r="50000" b="74713"/>
          <a:stretch/>
        </p:blipFill>
        <p:spPr>
          <a:xfrm>
            <a:off x="2317172" y="170482"/>
            <a:ext cx="2254827" cy="1647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D4F16A-B05B-4902-9ADE-28A8BA2DD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1" r="24658" b="74713"/>
          <a:stretch/>
        </p:blipFill>
        <p:spPr>
          <a:xfrm>
            <a:off x="4571999" y="170482"/>
            <a:ext cx="2317174" cy="1647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B934FB-5585-4A5C-B821-06CD80B0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3" r="-2" b="74713"/>
          <a:stretch/>
        </p:blipFill>
        <p:spPr>
          <a:xfrm>
            <a:off x="6889173" y="170482"/>
            <a:ext cx="2254826" cy="1647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638CCB-FB82-470F-8D21-86BF5238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5288" r="74657" b="49998"/>
          <a:stretch/>
        </p:blipFill>
        <p:spPr>
          <a:xfrm>
            <a:off x="0" y="1818410"/>
            <a:ext cx="2317171" cy="1610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E6D500-9F40-4FBF-B411-775AD120C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3" t="25288" r="49998" b="49998"/>
          <a:stretch/>
        </p:blipFill>
        <p:spPr>
          <a:xfrm>
            <a:off x="2317171" y="1818410"/>
            <a:ext cx="2254828" cy="1610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C1B26E-7743-4FAA-B267-8BFDCCE6E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85" t="25288" r="24656" b="49998"/>
          <a:stretch/>
        </p:blipFill>
        <p:spPr>
          <a:xfrm>
            <a:off x="4634341" y="1818410"/>
            <a:ext cx="2254831" cy="1610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7629F1-8CF0-4BF7-99F8-894DFFE6A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5" t="25288" r="-4" b="49998"/>
          <a:stretch/>
        </p:blipFill>
        <p:spPr>
          <a:xfrm>
            <a:off x="6889167" y="1818410"/>
            <a:ext cx="2254831" cy="1610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39A2CE-4638-426F-82D7-BBBA4EA15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t="50002" r="74655" b="25284"/>
          <a:stretch/>
        </p:blipFill>
        <p:spPr>
          <a:xfrm>
            <a:off x="-1" y="3429000"/>
            <a:ext cx="2317171" cy="1610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E034FF-B9BC-4E17-BD3E-F6C04E233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5" t="50002" r="49314" b="25284"/>
          <a:stretch/>
        </p:blipFill>
        <p:spPr>
          <a:xfrm>
            <a:off x="2317164" y="3429000"/>
            <a:ext cx="2317175" cy="16105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5D1E3E-37CD-456B-8C18-0FCC06C46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4" t="50002" r="24655" b="25284"/>
          <a:stretch/>
        </p:blipFill>
        <p:spPr>
          <a:xfrm>
            <a:off x="4571992" y="3429000"/>
            <a:ext cx="2317174" cy="16105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E6AB2B-3D08-40CF-A562-2D8778E8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5" t="50002" r="-4" b="25284"/>
          <a:stretch/>
        </p:blipFill>
        <p:spPr>
          <a:xfrm>
            <a:off x="6889160" y="3429000"/>
            <a:ext cx="2254840" cy="16105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C21D59-655C-4371-A0C9-C6757299A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t="74716" r="74655" b="-3"/>
          <a:stretch/>
        </p:blipFill>
        <p:spPr>
          <a:xfrm>
            <a:off x="-2" y="5039590"/>
            <a:ext cx="2317160" cy="16479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364950-37B8-42B5-B3BA-F3DA9DB83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5" t="74716" r="49996" b="-3"/>
          <a:stretch/>
        </p:blipFill>
        <p:spPr>
          <a:xfrm>
            <a:off x="2317144" y="5039590"/>
            <a:ext cx="2254841" cy="16479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1E88C5-CDB3-46B8-9EB7-3FBA3AD84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5" t="74716" r="24655" b="-3"/>
          <a:stretch/>
        </p:blipFill>
        <p:spPr>
          <a:xfrm>
            <a:off x="4571976" y="5039590"/>
            <a:ext cx="2317183" cy="16479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58C86D-0D2D-4808-8799-6F7A24A0B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6" t="74716" r="-4" b="-3"/>
          <a:stretch/>
        </p:blipFill>
        <p:spPr>
          <a:xfrm>
            <a:off x="6889123" y="5039590"/>
            <a:ext cx="2254841" cy="16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50F2-C897-40CD-9D11-6C657E1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dirty="0"/>
              <a:t>Parenthesis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Active intervals of two nodes are either: 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 entirely disjoint; or 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</a:rPr>
                  <a:t>) one is entirely contained within another.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For any two nodes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exactly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one of following holds: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are disjoint,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have no ancestor-descendant relation in the DFS forest;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an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378540F-A8C0-48C9-AE48-009AA08D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49280"/>
            <a:ext cx="3626430" cy="1715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0311AE-3652-44A1-AD1C-D9F0F15F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473" y="4121486"/>
            <a:ext cx="3797877" cy="237138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AB2BBC-4244-4FDB-83CF-B504109BEC64}"/>
              </a:ext>
            </a:extLst>
          </p:cNvPr>
          <p:cNvSpPr/>
          <p:nvPr/>
        </p:nvSpPr>
        <p:spPr>
          <a:xfrm>
            <a:off x="4805363" y="6142756"/>
            <a:ext cx="3614737" cy="246113"/>
          </a:xfrm>
          <a:prstGeom prst="roundRect">
            <a:avLst>
              <a:gd name="adj" fmla="val 3271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50F2-C897-40CD-9D11-6C657E1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dirty="0"/>
              <a:t>Parenthesis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For any two nodes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exactly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one of following holds: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 are disjoint,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have no ancestor-descendant relation in the DFS forest;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an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a DFS tree.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Proof</a:t>
                </a:r>
                <a:r>
                  <a:rPr lang="en-US" sz="2400" dirty="0"/>
                  <a:t>: </a:t>
                </a:r>
                <a:r>
                  <a:rPr lang="en-US" sz="2000" dirty="0"/>
                  <a:t>Consider two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discovered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(WHITE-&gt;GRAY)</a:t>
                </a:r>
                <a:r>
                  <a:rPr lang="en-US" sz="2000" dirty="0"/>
                  <a:t> while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being processed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(GRAY)</a:t>
                </a:r>
                <a:r>
                  <a:rPr lang="en-US" sz="2000" dirty="0"/>
                  <a:t>; and DFS will finish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first, before returning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 this case,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is an ancestor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then obviously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; and DFS has finished exploring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(BLACK)</a:t>
                </a:r>
                <a:r>
                  <a:rPr lang="en-US" sz="2000" dirty="0"/>
                  <a:t>, before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discovered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(WHITE-&gt;GRAY)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In this case,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are disjoint,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have no ancestor-descendant relation.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50F2-C897-40CD-9D11-6C657E1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dirty="0"/>
              <a:t>White-path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Thm</a:t>
                </a:r>
                <a:r>
                  <a:rPr lang="en-US" sz="2000" dirty="0">
                    <a:solidFill>
                      <a:srgbClr val="C00000"/>
                    </a:solidFill>
                  </a:rPr>
                  <a:t>: In the DFS forest,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err="1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discovered,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containing only WHITE nodes.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 of [==&gt;]: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000" dirty="0"/>
                  <a:t>[==&gt;] direction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trivially holds.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u="sng" dirty="0">
                    <a:solidFill>
                      <a:schemeClr val="tx1"/>
                    </a:solidFill>
                  </a:rPr>
                  <a:t>Claim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 proper descendant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WHITE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discovered.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node along the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the DFS forest, above claim holds.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Therefore, </a:t>
                </a:r>
                <a:r>
                  <a:rPr lang="en-US" sz="2000" dirty="0"/>
                  <a:t>[==&gt;] direction of the theorem holds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064711-49D1-4D0C-8212-AAFBE964B355}"/>
              </a:ext>
            </a:extLst>
          </p:cNvPr>
          <p:cNvGrpSpPr/>
          <p:nvPr/>
        </p:nvGrpSpPr>
        <p:grpSpPr>
          <a:xfrm>
            <a:off x="1984634" y="5167312"/>
            <a:ext cx="4631341" cy="815256"/>
            <a:chOff x="1984634" y="5167312"/>
            <a:chExt cx="4631341" cy="815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80C92D-E185-4BCE-94D4-F04BF181B0B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80C92D-E185-4BCE-94D4-F04BF181B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D331FEE0-2531-432C-BA34-B6029D65E66E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D331FEE0-2531-432C-BA34-B6029D65E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2DF3752-5B0B-45D8-8961-A3D7A756EBA4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2DF3752-5B0B-45D8-8961-A3D7A756E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77E23E1-5A92-4C76-9BB4-06AED869CA04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77E23E1-5A92-4C76-9BB4-06AED869C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57A805-02E1-4617-8F72-FC486EE6ECA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CDB4A7A-776D-4D81-8F0A-7E3CCB47049D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8B86D10-2EB7-43E2-8DF1-3B3EF32C0D6C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60F171E-CA27-4ECB-84B0-690BAEAAFD0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972AFD7-59CB-4F6D-874E-546163E21F11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34D5416-B972-46FD-B319-D9BEDDE9DBE4}"/>
                </a:ext>
              </a:extLst>
            </p:cNvPr>
            <p:cNvSpPr txBox="1"/>
            <p:nvPr/>
          </p:nvSpPr>
          <p:spPr>
            <a:xfrm>
              <a:off x="1984634" y="5644014"/>
              <a:ext cx="1450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WHITE -&gt; GRAY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3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50F2-C897-40CD-9D11-6C657E1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dirty="0"/>
              <a:t>White-path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Thm</a:t>
                </a:r>
                <a:r>
                  <a:rPr lang="en-US" sz="2000" dirty="0">
                    <a:solidFill>
                      <a:srgbClr val="C00000"/>
                    </a:solidFill>
                  </a:rPr>
                  <a:t>: In the DFS forest,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err="1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discovered,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containing only WHITE nodes.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Proof of [&lt;==]: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W.l.o.g</a:t>
                </a:r>
                <a:r>
                  <a:rPr lang="en-US" sz="2000" dirty="0">
                    <a:solidFill>
                      <a:schemeClr val="tx1"/>
                    </a:solidFill>
                  </a:rPr>
                  <a:t>., 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first</a:t>
                </a:r>
                <a:r>
                  <a:rPr lang="en-US" sz="2000" dirty="0">
                    <a:solidFill>
                      <a:schemeClr val="tx1"/>
                    </a:solidFill>
                  </a:rPr>
                  <a:t> node along the path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that does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000" dirty="0">
                    <a:solidFill>
                      <a:schemeClr val="tx1"/>
                    </a:solidFill>
                  </a:rPr>
                  <a:t> become a descendant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So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discovered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discovered, and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finished.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So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Then it must be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implying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descendant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1AD84-F00C-474B-8E48-D7AEBD6D3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D9528C-37F3-45DB-AF72-DAA46270DDBF}"/>
              </a:ext>
            </a:extLst>
          </p:cNvPr>
          <p:cNvGrpSpPr/>
          <p:nvPr/>
        </p:nvGrpSpPr>
        <p:grpSpPr>
          <a:xfrm>
            <a:off x="2088142" y="5468649"/>
            <a:ext cx="4967715" cy="466603"/>
            <a:chOff x="2528024" y="5167312"/>
            <a:chExt cx="4967715" cy="466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80C92D-E185-4BCE-94D4-F04BF181B0B1}"/>
                    </a:ext>
                  </a:extLst>
                </p:cNvPr>
                <p:cNvSpPr/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880C92D-E185-4BCE-94D4-F04BF181B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24" y="5265295"/>
                  <a:ext cx="363682" cy="36368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D331FEE0-2531-432C-BA34-B6029D65E66E}"/>
                    </a:ext>
                  </a:extLst>
                </p:cNvPr>
                <p:cNvSpPr/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D331FEE0-2531-432C-BA34-B6029D65E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293" y="5270233"/>
                  <a:ext cx="363682" cy="36368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2DF3752-5B0B-45D8-8961-A3D7A756EBA4}"/>
                    </a:ext>
                  </a:extLst>
                </p:cNvPr>
                <p:cNvSpPr/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2DF3752-5B0B-45D8-8961-A3D7A756E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88" y="5265295"/>
                  <a:ext cx="363682" cy="36368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77E23E1-5A92-4C76-9BB4-06AED869CA04}"/>
                    </a:ext>
                  </a:extLst>
                </p:cNvPr>
                <p:cNvSpPr/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77E23E1-5A92-4C76-9BB4-06AED869C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552" y="5265295"/>
                  <a:ext cx="363682" cy="36368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57A805-02E1-4617-8F72-FC486EE6ECA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2891706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CDB4A7A-776D-4D81-8F0A-7E3CCB47049D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3771470" y="5447136"/>
              <a:ext cx="516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8B86D10-2EB7-43E2-8DF1-3B3EF32C0D6C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651234" y="5447136"/>
              <a:ext cx="516082" cy="1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60F171E-CA27-4ECB-84B0-690BAEAAFD0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782100" y="5452074"/>
              <a:ext cx="470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972AFD7-59CB-4F6D-874E-546163E21F11}"/>
                </a:ext>
              </a:extLst>
            </p:cNvPr>
            <p:cNvSpPr txBox="1"/>
            <p:nvPr/>
          </p:nvSpPr>
          <p:spPr>
            <a:xfrm>
              <a:off x="5162764" y="5167312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5AA851CE-116F-4686-908E-C104CE2A4277}"/>
                    </a:ext>
                  </a:extLst>
                </p:cNvPr>
                <p:cNvSpPr/>
                <p:nvPr/>
              </p:nvSpPr>
              <p:spPr>
                <a:xfrm>
                  <a:off x="7132057" y="5265295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5AA851CE-116F-4686-908E-C104CE2A4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057" y="5265295"/>
                  <a:ext cx="363682" cy="36368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FE49E2C-381E-46BC-83E8-9D06144C8E56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 flipV="1">
              <a:off x="6615975" y="5447136"/>
              <a:ext cx="516082" cy="49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0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F094C-D7BC-4050-BCDC-823E6EBB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are Everywhere! Really!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0C0E4-6581-4CB0-A7EF-B985EF2F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Coloring Maps.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Countries;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Neighboring countries.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of Interest:</a:t>
            </a:r>
            <a:r>
              <a:rPr lang="en-US" sz="2000" dirty="0"/>
              <a:t> Chromatic number?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Scheduling Exams.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Exams;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Conflicts.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of Interest:</a:t>
            </a:r>
            <a:r>
              <a:rPr lang="en-US" sz="2000" dirty="0"/>
              <a:t> Chromatic number?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Solving Sliding Puzzle.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States;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Legit moves.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of Interest:</a:t>
            </a:r>
            <a:r>
              <a:rPr lang="en-US" sz="2000" dirty="0"/>
              <a:t> Shortest path?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Solving Rubik’s Cube.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Nodes:</a:t>
            </a:r>
            <a:r>
              <a:rPr lang="en-US" sz="2000" dirty="0"/>
              <a:t> States;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Edges:</a:t>
            </a:r>
            <a:r>
              <a:rPr lang="en-US" sz="2000" dirty="0"/>
              <a:t> Legit moves.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of Interest:</a:t>
            </a:r>
            <a:r>
              <a:rPr lang="en-US" sz="2000" dirty="0"/>
              <a:t> Diameter?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2BEC7-1EFA-43A7-B49E-6B56DCCF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577" y="3866572"/>
            <a:ext cx="4933773" cy="262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392C5B-7255-4405-9CA0-C9940064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22" y="1690687"/>
            <a:ext cx="2044228" cy="1977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0D1E91-E068-467E-89AA-23BAFC54C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68" y="1690687"/>
            <a:ext cx="3354282" cy="262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Image result for rubik’s cube&quot;">
            <a:extLst>
              <a:ext uri="{FF2B5EF4-FFF2-40B4-BE49-F238E27FC236}">
                <a16:creationId xmlns:a16="http://schemas.microsoft.com/office/drawing/2014/main" id="{AB7422D2-0D2F-478A-84B1-2B8B64DB9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r="13077" b="2273"/>
          <a:stretch/>
        </p:blipFill>
        <p:spPr bwMode="auto">
          <a:xfrm>
            <a:off x="5953990" y="3864270"/>
            <a:ext cx="2561359" cy="262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9076-6D4A-4F41-8D58-9FADB958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dirty="0"/>
              <a:t>Classification of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6F9B3-C543-4D2B-9066-6E24B1B66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type by color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during DFS execution.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Tree Edges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1800" dirty="0"/>
                  <a:t>Edges in the DFS forest.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Back Edges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1800" dirty="0"/>
                  <a:t>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connecting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to an ancestor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in a DFS tree.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Forward Edges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1800" dirty="0"/>
                  <a:t>Non-tree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connecting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to a descendant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in a DFS tree.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Cross Edges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1800" dirty="0"/>
                  <a:t>Other edges.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(Connecting nodes in same DFS tree with no ancestor-descendant relation, or connecting nodes in different DFS trees.)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6F9B3-C543-4D2B-9066-6E24B1B66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D650947-BFB4-41A2-A8B3-6581A520F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4" r="46557"/>
          <a:stretch/>
        </p:blipFill>
        <p:spPr>
          <a:xfrm>
            <a:off x="3666693" y="4911724"/>
            <a:ext cx="2893923" cy="15811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544F82-CC34-4FC3-8A7D-E881EB4A9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064"/>
          <a:stretch/>
        </p:blipFill>
        <p:spPr>
          <a:xfrm>
            <a:off x="285750" y="4855837"/>
            <a:ext cx="929986" cy="1058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9BACD69-BCDC-4A22-9105-01B7CC144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70" t="20146" b="15079"/>
          <a:stretch/>
        </p:blipFill>
        <p:spPr>
          <a:xfrm>
            <a:off x="1009243" y="6032822"/>
            <a:ext cx="1587155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E339D44-C4F2-4F58-85E6-3616613B6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83" r="56665"/>
          <a:stretch/>
        </p:blipFill>
        <p:spPr>
          <a:xfrm>
            <a:off x="2389907" y="4855837"/>
            <a:ext cx="1041743" cy="1058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034D98A-BDB2-4BCD-8E9E-55B4F36E5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397" r="37953"/>
          <a:stretch/>
        </p:blipFill>
        <p:spPr>
          <a:xfrm>
            <a:off x="1366404" y="4855837"/>
            <a:ext cx="872835" cy="1058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E001FEB-2CAB-4F7B-A71F-4AAEA4212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67" r="490"/>
          <a:stretch/>
        </p:blipFill>
        <p:spPr>
          <a:xfrm>
            <a:off x="6593032" y="4857971"/>
            <a:ext cx="2265218" cy="1581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DDB1AC-1CE3-4273-84B9-E7A08FF396A0}"/>
                  </a:ext>
                </a:extLst>
              </p:cNvPr>
              <p:cNvSpPr txBox="1"/>
              <p:nvPr/>
            </p:nvSpPr>
            <p:spPr>
              <a:xfrm>
                <a:off x="2227552" y="2040137"/>
                <a:ext cx="1791527" cy="40862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is WHITE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DDB1AC-1CE3-4273-84B9-E7A08FF3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52" y="2040137"/>
                <a:ext cx="1791527" cy="408623"/>
              </a:xfrm>
              <a:prstGeom prst="roundRect">
                <a:avLst/>
              </a:prstGeom>
              <a:blipFill>
                <a:blip r:embed="rId5"/>
                <a:stretch>
                  <a:fillRect l="-1701" t="-4478" r="-2041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06DEE7-7166-4BE9-A49A-15D8107831C1}"/>
                  </a:ext>
                </a:extLst>
              </p:cNvPr>
              <p:cNvSpPr txBox="1"/>
              <p:nvPr/>
            </p:nvSpPr>
            <p:spPr>
              <a:xfrm>
                <a:off x="2227552" y="2674509"/>
                <a:ext cx="1656623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 is GRAY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06DEE7-7166-4BE9-A49A-15D81078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52" y="2674509"/>
                <a:ext cx="1656623" cy="408623"/>
              </a:xfrm>
              <a:prstGeom prst="roundRect">
                <a:avLst/>
              </a:prstGeom>
              <a:blipFill>
                <a:blip r:embed="rId6"/>
                <a:stretch>
                  <a:fillRect l="-1838" t="-2985" r="-2206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211B730-1AE0-4622-9068-D25041596ADA}"/>
                  </a:ext>
                </a:extLst>
              </p:cNvPr>
              <p:cNvSpPr txBox="1"/>
              <p:nvPr/>
            </p:nvSpPr>
            <p:spPr>
              <a:xfrm>
                <a:off x="2685202" y="3271618"/>
                <a:ext cx="1757148" cy="40862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BLACK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211B730-1AE0-4622-9068-D2504159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202" y="3271618"/>
                <a:ext cx="1757148" cy="408623"/>
              </a:xfrm>
              <a:prstGeom prst="roundRect">
                <a:avLst/>
              </a:prstGeom>
              <a:blipFill>
                <a:blip r:embed="rId7"/>
                <a:stretch>
                  <a:fillRect l="-1730" t="-4478" r="-1730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E2412D2-7B39-4F21-96C0-681C6029FD82}"/>
                  </a:ext>
                </a:extLst>
              </p:cNvPr>
              <p:cNvSpPr txBox="1"/>
              <p:nvPr/>
            </p:nvSpPr>
            <p:spPr>
              <a:xfrm>
                <a:off x="2261931" y="3859415"/>
                <a:ext cx="1757148" cy="4086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BLACK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E2412D2-7B39-4F21-96C0-681C6029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931" y="3859415"/>
                <a:ext cx="1757148" cy="408623"/>
              </a:xfrm>
              <a:prstGeom prst="roundRect">
                <a:avLst/>
              </a:prstGeom>
              <a:blipFill>
                <a:blip r:embed="rId8"/>
                <a:stretch>
                  <a:fillRect l="-1736" t="-2985" r="-2083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847E-AF2C-4C36-BAED-A7E34D0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Properties of DFS</a:t>
            </a:r>
            <a:br>
              <a:rPr lang="en-US" dirty="0"/>
            </a:br>
            <a:r>
              <a:rPr lang="en-US" sz="4000" dirty="0"/>
              <a:t>Types of edges in undirected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C2921-AA74-4095-A7DF-20FA144FF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Will all four types of edges appear in DFS of undirected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Thm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 DFS of an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undirected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every edge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either a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tree edge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or a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back edge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arbitrary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must be explored while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GRAY.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the first time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is explored.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If the direction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r>
                  <a:rPr lang="en-US" sz="2000" dirty="0"/>
                  <a:t> Then,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must be WHITE by then, for otherwise </a:t>
                </a:r>
                <a:br>
                  <a:rPr lang="en-US" sz="2000" dirty="0"/>
                </a:br>
                <a:r>
                  <a:rPr lang="en-US" sz="2000" dirty="0"/>
                  <a:t>the edge would have been explored from direction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earlier.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In such case,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becomes a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tree edge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If the direction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r>
                  <a:rPr lang="en-US" sz="2000" dirty="0"/>
                  <a:t> Then, the edge is “GRAY -&gt; GRAY”.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In such case,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becomes a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back edge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C2921-AA74-4095-A7DF-20FA144FF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C615-9324-4B58-9B0B-CA27E20D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BFS, and others…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C717BB-FB2A-4F25-B75C-933D30982B45}"/>
              </a:ext>
            </a:extLst>
          </p:cNvPr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B42DF5-375D-4035-BB4B-7BE9324F4011}"/>
              </a:ext>
            </a:extLst>
          </p:cNvPr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F8060D-0974-4512-823D-53FB57A0636B}"/>
              </a:ext>
            </a:extLst>
          </p:cNvPr>
          <p:cNvSpPr/>
          <p:nvPr/>
        </p:nvSpPr>
        <p:spPr>
          <a:xfrm>
            <a:off x="628649" y="4322618"/>
            <a:ext cx="3943349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GraphExploreSkeleton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ABE86-2FF3-4A50-9907-AC3F589A7FDC}"/>
              </a:ext>
            </a:extLst>
          </p:cNvPr>
          <p:cNvSpPr txBox="1"/>
          <p:nvPr/>
        </p:nvSpPr>
        <p:spPr>
          <a:xfrm>
            <a:off x="4779820" y="4322618"/>
            <a:ext cx="3735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Other queuing disciplines lead to more interesting algorithms!</a:t>
            </a:r>
          </a:p>
        </p:txBody>
      </p:sp>
    </p:spTree>
    <p:extLst>
      <p:ext uri="{BB962C8B-B14F-4D97-AF65-F5344CB8AC3E}">
        <p14:creationId xmlns:p14="http://schemas.microsoft.com/office/powerpoint/2010/main" val="6189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Ch.22 (22.1-22.3)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2B4A-AF99-4A37-9C20-1B3CEEE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Representing graphs in computers</a:t>
            </a:r>
            <a:br>
              <a:rPr lang="en-US" dirty="0"/>
            </a:br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15F26-341C-4F51-AFA6-8A325F4E5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Consider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Adjacency Matrix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where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The matrix will be symmetry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undirected.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The matrix will always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memory, regardless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Quick Question: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mean, if anything?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15F26-341C-4F51-AFA6-8A325F4E5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1367972-61C4-4BEF-8A8D-84CE64EA1674}"/>
              </a:ext>
            </a:extLst>
          </p:cNvPr>
          <p:cNvGrpSpPr/>
          <p:nvPr/>
        </p:nvGrpSpPr>
        <p:grpSpPr>
          <a:xfrm>
            <a:off x="296141" y="4585854"/>
            <a:ext cx="3924300" cy="1907018"/>
            <a:chOff x="628650" y="4585856"/>
            <a:chExt cx="3924300" cy="19070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369E225-B4A5-40C9-891E-87BFD1F053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307" r="76693"/>
            <a:stretch/>
          </p:blipFill>
          <p:spPr>
            <a:xfrm>
              <a:off x="628650" y="5027196"/>
              <a:ext cx="1984664" cy="146567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FEDEC1-80BB-43F4-A865-4ADBCF3FF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224" t="1515" r="-2"/>
            <a:stretch/>
          </p:blipFill>
          <p:spPr>
            <a:xfrm>
              <a:off x="2613314" y="4585856"/>
              <a:ext cx="1939636" cy="1907018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419407-CBDD-4276-BFFF-474B766291A1}"/>
              </a:ext>
            </a:extLst>
          </p:cNvPr>
          <p:cNvGrpSpPr/>
          <p:nvPr/>
        </p:nvGrpSpPr>
        <p:grpSpPr>
          <a:xfrm>
            <a:off x="4474823" y="4585854"/>
            <a:ext cx="4373036" cy="1907018"/>
            <a:chOff x="4678507" y="4585854"/>
            <a:chExt cx="4373036" cy="19070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68EBD8-A059-43E2-BC75-D99E42590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3" t="32295" r="70469"/>
            <a:stretch/>
          </p:blipFill>
          <p:spPr>
            <a:xfrm>
              <a:off x="4678507" y="5027195"/>
              <a:ext cx="2452254" cy="146567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CF1CB91-388C-4E27-8BCD-6D7BD87B6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315" t="1353" r="426"/>
            <a:stretch/>
          </p:blipFill>
          <p:spPr>
            <a:xfrm>
              <a:off x="7130761" y="4585854"/>
              <a:ext cx="1920782" cy="1907018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F2830E0-32B6-4B93-89BB-A74A9FAD2B0E}"/>
              </a:ext>
            </a:extLst>
          </p:cNvPr>
          <p:cNvCxnSpPr>
            <a:cxnSpLocks/>
          </p:cNvCxnSpPr>
          <p:nvPr/>
        </p:nvCxnSpPr>
        <p:spPr>
          <a:xfrm>
            <a:off x="2483427" y="4800600"/>
            <a:ext cx="1662546" cy="16922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120E4CB-604A-4C75-B9E5-3C077A8A5658}"/>
              </a:ext>
            </a:extLst>
          </p:cNvPr>
          <p:cNvCxnSpPr>
            <a:cxnSpLocks/>
          </p:cNvCxnSpPr>
          <p:nvPr/>
        </p:nvCxnSpPr>
        <p:spPr>
          <a:xfrm>
            <a:off x="7118541" y="4800599"/>
            <a:ext cx="1662546" cy="16922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2B4A-AF99-4A37-9C20-1B3CEEE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Representing graphs in computers</a:t>
            </a:r>
            <a:br>
              <a:rPr lang="en-US" dirty="0"/>
            </a:br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15F26-341C-4F51-AFA6-8A325F4E5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Consider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Adjacency List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collection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lists: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One for each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In the list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exists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Each edge appears twice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undirected.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The space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15F26-341C-4F51-AFA6-8A325F4E5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B4779BD-9169-4C72-982D-F9FC6BF0ACBA}"/>
              </a:ext>
            </a:extLst>
          </p:cNvPr>
          <p:cNvGrpSpPr/>
          <p:nvPr/>
        </p:nvGrpSpPr>
        <p:grpSpPr>
          <a:xfrm>
            <a:off x="242357" y="4929338"/>
            <a:ext cx="4447308" cy="1359071"/>
            <a:chOff x="296141" y="5133800"/>
            <a:chExt cx="4447308" cy="135907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873A2F-9F9D-4A50-BF28-876875F7B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307" r="76693"/>
            <a:stretch/>
          </p:blipFill>
          <p:spPr>
            <a:xfrm>
              <a:off x="296141" y="5224378"/>
              <a:ext cx="1595004" cy="117791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AD7D905-C13E-4B31-B42C-89F94324A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738" t="13320" r="29895" b="1"/>
            <a:stretch/>
          </p:blipFill>
          <p:spPr>
            <a:xfrm>
              <a:off x="1891145" y="5133800"/>
              <a:ext cx="2852304" cy="135907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B4A81D-FC41-4035-A065-A83139D5C00C}"/>
              </a:ext>
            </a:extLst>
          </p:cNvPr>
          <p:cNvGrpSpPr/>
          <p:nvPr/>
        </p:nvGrpSpPr>
        <p:grpSpPr>
          <a:xfrm>
            <a:off x="4814357" y="4731828"/>
            <a:ext cx="4087286" cy="1754093"/>
            <a:chOff x="4572000" y="4878261"/>
            <a:chExt cx="4087286" cy="175409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3EDEF56-7B4F-4501-A757-9BEA04DC4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3" t="32295" r="70469"/>
            <a:stretch/>
          </p:blipFill>
          <p:spPr>
            <a:xfrm>
              <a:off x="4572000" y="5108323"/>
              <a:ext cx="2164968" cy="129397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5B08B2C-FD22-4187-A41D-973386C77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295" t="8220" r="37135"/>
            <a:stretch/>
          </p:blipFill>
          <p:spPr>
            <a:xfrm>
              <a:off x="6736968" y="4878261"/>
              <a:ext cx="1922318" cy="1754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3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F3F39-63C4-4602-94DD-0AB6CBBC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Adjacency Matrix and Adjacency List</a:t>
            </a:r>
            <a:br>
              <a:rPr lang="en-US" dirty="0"/>
            </a:br>
            <a:r>
              <a:rPr lang="en-US" dirty="0"/>
              <a:t>Trade-offs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CE417-4DF6-4341-AB5C-F0B71E05F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Adjacency Matrix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Fast Query: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neighbors?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Slow Query: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Find me any neighbor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Slow Query: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Enumerate all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Adjacency List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Fast Query: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Find me any neighbor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Fast Query: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Enumerate all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Slow Query: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neighbors?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Important question to ask: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Queries: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What types of queries are needed and/or frequent?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Space usage: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Is the graph dense or sparse?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CE417-4DF6-4341-AB5C-F0B71E05F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288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4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A9DA-F6ED-4E43-BD5C-7FF31D4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Searching in a Graph (or, Graph Traversal)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D5506-5E70-4D1A-8CAD-81DC03DE8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Start at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find some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Or:</a:t>
                </a:r>
                <a:r>
                  <a:rPr lang="en-US" sz="2400" dirty="0"/>
                  <a:t> Visit all nodes reachable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Two Basic Strategies:</a:t>
                </a:r>
              </a:p>
              <a:p>
                <a:pPr lvl="1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Breath-First Search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BFS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Depth-First Search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DFS</a:t>
                </a:r>
                <a:r>
                  <a:rPr lang="en-US" dirty="0"/>
                  <a:t>)</a:t>
                </a:r>
              </a:p>
              <a:p>
                <a:r>
                  <a:rPr lang="en-US" sz="2400" dirty="0"/>
                  <a:t>Many applications, beside searching and traversal!</a:t>
                </a:r>
              </a:p>
              <a:p>
                <a:r>
                  <a:rPr lang="en-US" sz="2400" dirty="0"/>
                  <a:t>Usually use adjacency list when discussing BFS/DFS.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(At least in this course…)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FD5506-5E70-4D1A-8CAD-81DC03DE8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F2E53-4583-4C1F-BD3F-ACE3EE70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Breath-First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38EA6-AC1F-4D72-9C9C-7EB7AA29B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Basic Idea of BFS:</a:t>
                </a:r>
              </a:p>
              <a:p>
                <a:pPr lvl="1"/>
                <a:r>
                  <a:rPr lang="en-US" sz="2000" dirty="0"/>
                  <a:t>Start at the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/>
                <a:r>
                  <a:rPr lang="en-US" sz="2000" dirty="0"/>
                  <a:t>Visit other nodes (reachable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) “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layer by layer</a:t>
                </a:r>
                <a:r>
                  <a:rPr lang="en-US" sz="2000" dirty="0"/>
                  <a:t>”.</a:t>
                </a:r>
              </a:p>
              <a:p>
                <a:r>
                  <a:rPr lang="en-US" sz="2400" dirty="0"/>
                  <a:t>A (somewhat) more precise description:</a:t>
                </a:r>
              </a:p>
              <a:p>
                <a:pPr lvl="1"/>
                <a:r>
                  <a:rPr lang="en-US" sz="2000" dirty="0"/>
                  <a:t>Start at the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/>
                <a:r>
                  <a:rPr lang="en-US" sz="2000" dirty="0"/>
                  <a:t>Visit nodes at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distance</a:t>
                </a:r>
                <a:r>
                  <a:rPr lang="en-US" sz="2000" dirty="0"/>
                  <a:t> 1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/>
                <a:r>
                  <a:rPr lang="en-US" sz="2000" dirty="0"/>
                  <a:t>Visit nodes at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distance</a:t>
                </a:r>
                <a:r>
                  <a:rPr lang="en-US" sz="2000" dirty="0"/>
                  <a:t> 2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/>
                <a:r>
                  <a:rPr lang="en-US" sz="2000" dirty="0"/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38EA6-AC1F-4D72-9C9C-7EB7AA29B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0F5306A-EB8F-4A7A-A178-A658817BA06D}"/>
              </a:ext>
            </a:extLst>
          </p:cNvPr>
          <p:cNvGrpSpPr/>
          <p:nvPr/>
        </p:nvGrpSpPr>
        <p:grpSpPr>
          <a:xfrm>
            <a:off x="4862945" y="3855027"/>
            <a:ext cx="4022511" cy="737755"/>
            <a:chOff x="4862945" y="3855027"/>
            <a:chExt cx="4022511" cy="737755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3A0F1F33-55F1-4A15-9E41-F5A656FC5A04}"/>
                </a:ext>
              </a:extLst>
            </p:cNvPr>
            <p:cNvSpPr/>
            <p:nvPr/>
          </p:nvSpPr>
          <p:spPr>
            <a:xfrm>
              <a:off x="4862945" y="3855027"/>
              <a:ext cx="228600" cy="7377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74E7A9B-781A-4415-8246-9FCF9CD124A2}"/>
                    </a:ext>
                  </a:extLst>
                </p:cNvPr>
                <p:cNvSpPr txBox="1"/>
                <p:nvPr/>
              </p:nvSpPr>
              <p:spPr>
                <a:xfrm>
                  <a:off x="5247409" y="3900738"/>
                  <a:ext cx="36380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Visit all distance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nodes,</a:t>
                  </a:r>
                  <a:br>
                    <a:rPr lang="en-US" dirty="0">
                      <a:solidFill>
                        <a:srgbClr val="C00000"/>
                      </a:solidFill>
                    </a:rPr>
                  </a:br>
                  <a:r>
                    <a:rPr lang="en-US" dirty="0">
                      <a:solidFill>
                        <a:srgbClr val="C00000"/>
                      </a:solidFill>
                    </a:rPr>
                    <a:t>before visit any distance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node.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74E7A9B-781A-4415-8246-9FCF9CD12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409" y="3900738"/>
                  <a:ext cx="363804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508" t="-5660" r="-503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1222E0F-8EA0-4AF2-881C-F4DD57A2E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3" t="8196" r="5840" b="6478"/>
          <a:stretch/>
        </p:blipFill>
        <p:spPr>
          <a:xfrm>
            <a:off x="2623704" y="4938082"/>
            <a:ext cx="2467841" cy="1554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3A88C1-0D5E-49FE-928F-1781F057A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825" y="3900738"/>
            <a:ext cx="1861625" cy="2592136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21312329-4300-43F3-BAFA-F60FD0A2AB65}"/>
              </a:ext>
            </a:extLst>
          </p:cNvPr>
          <p:cNvSpPr/>
          <p:nvPr/>
        </p:nvSpPr>
        <p:spPr>
          <a:xfrm rot="20006551">
            <a:off x="5196319" y="5334478"/>
            <a:ext cx="706582" cy="38446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825E627-464D-4B3F-9251-E5D8CFA1B24A}"/>
              </a:ext>
            </a:extLst>
          </p:cNvPr>
          <p:cNvGrpSpPr/>
          <p:nvPr/>
        </p:nvGrpSpPr>
        <p:grpSpPr>
          <a:xfrm>
            <a:off x="6332561" y="3879956"/>
            <a:ext cx="1496027" cy="532252"/>
            <a:chOff x="6332561" y="3879956"/>
            <a:chExt cx="1496027" cy="53225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AA388A2-6EB6-4831-9496-7EF4457051C1}"/>
                </a:ext>
              </a:extLst>
            </p:cNvPr>
            <p:cNvSpPr/>
            <p:nvPr/>
          </p:nvSpPr>
          <p:spPr>
            <a:xfrm>
              <a:off x="6332561" y="3879956"/>
              <a:ext cx="702698" cy="532252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2211ABB-922F-49F0-8325-C95C01CA988A}"/>
                    </a:ext>
                  </a:extLst>
                </p:cNvPr>
                <p:cNvSpPr txBox="1"/>
                <p:nvPr/>
              </p:nvSpPr>
              <p:spPr>
                <a:xfrm>
                  <a:off x="7136154" y="3992193"/>
                  <a:ext cx="6924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2211ABB-922F-49F0-8325-C95C01CA9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154" y="3992193"/>
                  <a:ext cx="69243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850" r="-79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4AC69D-3FCE-4848-8939-113F5866477C}"/>
              </a:ext>
            </a:extLst>
          </p:cNvPr>
          <p:cNvGrpSpPr/>
          <p:nvPr/>
        </p:nvGrpSpPr>
        <p:grpSpPr>
          <a:xfrm>
            <a:off x="5975953" y="4920289"/>
            <a:ext cx="2605672" cy="532252"/>
            <a:chOff x="6322170" y="3869565"/>
            <a:chExt cx="2605672" cy="53225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73A5557-1040-4093-AB7E-A14E82FC040F}"/>
                </a:ext>
              </a:extLst>
            </p:cNvPr>
            <p:cNvSpPr/>
            <p:nvPr/>
          </p:nvSpPr>
          <p:spPr>
            <a:xfrm>
              <a:off x="6322170" y="3869565"/>
              <a:ext cx="1809106" cy="532252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AE23586-2854-496C-8750-793023902309}"/>
                    </a:ext>
                  </a:extLst>
                </p:cNvPr>
                <p:cNvSpPr txBox="1"/>
                <p:nvPr/>
              </p:nvSpPr>
              <p:spPr>
                <a:xfrm>
                  <a:off x="8235409" y="3992193"/>
                  <a:ext cx="6924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AE23586-2854-496C-8750-79302390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9" y="3992193"/>
                  <a:ext cx="69243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772" r="-789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39A3C9-A120-4FA4-9D20-D781AA0D3C2C}"/>
              </a:ext>
            </a:extLst>
          </p:cNvPr>
          <p:cNvGrpSpPr/>
          <p:nvPr/>
        </p:nvGrpSpPr>
        <p:grpSpPr>
          <a:xfrm>
            <a:off x="6132492" y="5942420"/>
            <a:ext cx="1496027" cy="532252"/>
            <a:chOff x="6332561" y="3879956"/>
            <a:chExt cx="1496027" cy="53225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EAB3FC5-F52E-4908-985A-396B84EF91B8}"/>
                </a:ext>
              </a:extLst>
            </p:cNvPr>
            <p:cNvSpPr/>
            <p:nvPr/>
          </p:nvSpPr>
          <p:spPr>
            <a:xfrm>
              <a:off x="6332561" y="3879956"/>
              <a:ext cx="702698" cy="532252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ECCE10D-47F9-4760-AE0B-A9DBF6A250E3}"/>
                    </a:ext>
                  </a:extLst>
                </p:cNvPr>
                <p:cNvSpPr txBox="1"/>
                <p:nvPr/>
              </p:nvSpPr>
              <p:spPr>
                <a:xfrm>
                  <a:off x="7136154" y="3992193"/>
                  <a:ext cx="6924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ECCE10D-47F9-4760-AE0B-A9DBF6A25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154" y="3992193"/>
                  <a:ext cx="69243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850" r="-796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AC5DA1-C38D-438B-B7F7-7C866BFA68CF}"/>
              </a:ext>
            </a:extLst>
          </p:cNvPr>
          <p:cNvGrpSpPr/>
          <p:nvPr/>
        </p:nvGrpSpPr>
        <p:grpSpPr>
          <a:xfrm>
            <a:off x="1348550" y="3278162"/>
            <a:ext cx="7018582" cy="1134046"/>
            <a:chOff x="1348550" y="3278162"/>
            <a:chExt cx="7018582" cy="113404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092F8A9-0D3A-452A-9ED8-8E55790F2A30}"/>
                </a:ext>
              </a:extLst>
            </p:cNvPr>
            <p:cNvSpPr/>
            <p:nvPr/>
          </p:nvSpPr>
          <p:spPr>
            <a:xfrm>
              <a:off x="1348550" y="3992193"/>
              <a:ext cx="3413500" cy="420015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8DAD304-FA6D-4537-9961-C9B633B3ACC4}"/>
                </a:ext>
              </a:extLst>
            </p:cNvPr>
            <p:cNvSpPr txBox="1"/>
            <p:nvPr/>
          </p:nvSpPr>
          <p:spPr>
            <a:xfrm>
              <a:off x="5301934" y="3278162"/>
              <a:ext cx="306519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These nodes are neighbors of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distance 1 nodes!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FC8E838-5A9C-415E-B50B-EF9C7F923FE4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>
              <a:off x="4762050" y="3585939"/>
              <a:ext cx="539884" cy="6162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0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F2E53-4583-4C1F-BD3F-ACE3EE70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38EA6-AC1F-4D72-9C9C-7EB7AA29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How to implement BFS?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(Hint: recall traversal-by-layer in trees)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Use a FIFO Queue!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Nodes have 3 status: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Undiscovered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(WHITE):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in queue yet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Discovered but not visited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(GRAY):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queue but not processed</a:t>
            </a:r>
            <a:r>
              <a:rPr lang="en-US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Visited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(BLACK):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Ejected from queue and processed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We can “store” a shortest path, </a:t>
            </a:r>
            <a:br>
              <a:rPr lang="en-US" sz="2400" dirty="0"/>
            </a:br>
            <a:r>
              <a:rPr lang="en-US" sz="2400" dirty="0"/>
              <a:t>instead of only the length of the path.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E1BA5C-1333-4718-AFBB-17745FFF6481}"/>
              </a:ext>
            </a:extLst>
          </p:cNvPr>
          <p:cNvSpPr/>
          <p:nvPr/>
        </p:nvSpPr>
        <p:spPr>
          <a:xfrm>
            <a:off x="4779818" y="365125"/>
            <a:ext cx="4148592" cy="2839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u.discovered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s.discovered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v.discovered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u.dist+1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v.discovered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1410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11306</TotalTime>
  <Words>4401</Words>
  <Application>Microsoft Office PowerPoint</Application>
  <PresentationFormat>全屏显示(4:3)</PresentationFormat>
  <Paragraphs>702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Cambria Math</vt:lpstr>
      <vt:lpstr>Calibri Light</vt:lpstr>
      <vt:lpstr>Courier New</vt:lpstr>
      <vt:lpstr>Arial</vt:lpstr>
      <vt:lpstr>Calibri</vt:lpstr>
      <vt:lpstr>Office 主题​​</vt:lpstr>
      <vt:lpstr>Representing Graphs  and  Graph Traversal</vt:lpstr>
      <vt:lpstr>Graphs are Everywhere!</vt:lpstr>
      <vt:lpstr>Graphs are Everywhere! Really!</vt:lpstr>
      <vt:lpstr>Representing graphs in computers Adjacency Matrix</vt:lpstr>
      <vt:lpstr>Representing graphs in computers Adjacency List</vt:lpstr>
      <vt:lpstr>Adjacency Matrix and Adjacency List Trade-offs</vt:lpstr>
      <vt:lpstr>Searching in a Graph (or, Graph Traversal)</vt:lpstr>
      <vt:lpstr>Breath-First Search (BFS)</vt:lpstr>
      <vt:lpstr>BFS Implementation</vt:lpstr>
      <vt:lpstr>BFS Implementation</vt:lpstr>
      <vt:lpstr>Sample Execution</vt:lpstr>
      <vt:lpstr>Performance of BFS</vt:lpstr>
      <vt:lpstr>Correctness and Properties of BFS</vt:lpstr>
      <vt:lpstr>Correctness and Properties of BFS</vt:lpstr>
      <vt:lpstr>One last note on BFS</vt:lpstr>
      <vt:lpstr>Depth-First Search (DFS)</vt:lpstr>
      <vt:lpstr>PowerPoint 演示文稿</vt:lpstr>
      <vt:lpstr>Depth-First Search (DFS)</vt:lpstr>
      <vt:lpstr>Depth-First Search (DFS)</vt:lpstr>
      <vt:lpstr>PowerPoint 演示文稿</vt:lpstr>
      <vt:lpstr>Depth-First Search (DFS)</vt:lpstr>
      <vt:lpstr>PowerPoint 演示文稿</vt:lpstr>
      <vt:lpstr>Runtime of DFS</vt:lpstr>
      <vt:lpstr>Classification of edges</vt:lpstr>
      <vt:lpstr>PowerPoint 演示文稿</vt:lpstr>
      <vt:lpstr>Properties of DFS Parenthesis Theorem</vt:lpstr>
      <vt:lpstr>Properties of DFS Parenthesis Theorem</vt:lpstr>
      <vt:lpstr>Properties of DFS White-path Theorem</vt:lpstr>
      <vt:lpstr>Properties of DFS White-path Theorem</vt:lpstr>
      <vt:lpstr>Properties of DFS Classification of edges</vt:lpstr>
      <vt:lpstr>Properties of DFS Types of edges in undirected graphs</vt:lpstr>
      <vt:lpstr>DFS, BFS, and others…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Graphs and Graph Traversal</dc:title>
  <dc:creator>Chaodong</dc:creator>
  <cp:lastModifiedBy>Chaodong ZHENG</cp:lastModifiedBy>
  <cp:revision>139</cp:revision>
  <dcterms:created xsi:type="dcterms:W3CDTF">2019-10-27T13:14:04Z</dcterms:created>
  <dcterms:modified xsi:type="dcterms:W3CDTF">2024-11-04T02:02:25Z</dcterms:modified>
</cp:coreProperties>
</file>