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1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58" r:id="rId21"/>
    <p:sldId id="259" r:id="rId22"/>
    <p:sldId id="260" r:id="rId23"/>
    <p:sldId id="261" r:id="rId24"/>
    <p:sldId id="265" r:id="rId25"/>
    <p:sldId id="266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31" r:id="rId43"/>
    <p:sldId id="325" r:id="rId44"/>
    <p:sldId id="326" r:id="rId45"/>
    <p:sldId id="329" r:id="rId46"/>
    <p:sldId id="327" r:id="rId47"/>
    <p:sldId id="328" r:id="rId48"/>
    <p:sldId id="330" r:id="rId49"/>
    <p:sldId id="290" r:id="rId5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04" autoAdjust="0"/>
  </p:normalViewPr>
  <p:slideViewPr>
    <p:cSldViewPr snapToGrid="0">
      <p:cViewPr varScale="1">
        <p:scale>
          <a:sx n="106" d="100"/>
          <a:sy n="106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7A3C-9E54-487D-896F-B28DF3900331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48CA-5BBC-4D2C-90DC-0B5B24B6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48CA-5BBC-4D2C-90DC-0B5B24B66D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48CA-5BBC-4D2C-90DC-0B5B24B66D7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48CA-5BBC-4D2C-90DC-0B5B24B66D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48CA-5BBC-4D2C-90DC-0B5B24B66D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5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8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4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0B1B-C137-4CCA-8C39-9584D349915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8672-BD28-4995-8154-830FC2DB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image" Target="../media/image96.png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2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1100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dtic/tr/fulltext/u2/09345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tags" Target="../tags/tag88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tags" Target="../tags/tag91.xml"/><Relationship Id="rId47" Type="http://schemas.openxmlformats.org/officeDocument/2006/relationships/tags" Target="../tags/tag96.xml"/><Relationship Id="rId50" Type="http://schemas.openxmlformats.org/officeDocument/2006/relationships/image" Target="../media/image510.png"/><Relationship Id="rId55" Type="http://schemas.openxmlformats.org/officeDocument/2006/relationships/image" Target="../media/image1010.png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9" Type="http://schemas.openxmlformats.org/officeDocument/2006/relationships/tags" Target="../tags/tag78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53" Type="http://schemas.openxmlformats.org/officeDocument/2006/relationships/image" Target="../media/image810.png"/><Relationship Id="rId5" Type="http://schemas.openxmlformats.org/officeDocument/2006/relationships/tags" Target="../tags/tag54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tags" Target="../tags/tag92.xml"/><Relationship Id="rId48" Type="http://schemas.openxmlformats.org/officeDocument/2006/relationships/tags" Target="../tags/tag97.xml"/><Relationship Id="rId56" Type="http://schemas.openxmlformats.org/officeDocument/2006/relationships/image" Target="../media/image1110.png"/><Relationship Id="rId8" Type="http://schemas.openxmlformats.org/officeDocument/2006/relationships/tags" Target="../tags/tag57.xml"/><Relationship Id="rId51" Type="http://schemas.openxmlformats.org/officeDocument/2006/relationships/image" Target="../media/image610.png"/><Relationship Id="rId3" Type="http://schemas.openxmlformats.org/officeDocument/2006/relationships/tags" Target="../tags/tag52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46" Type="http://schemas.openxmlformats.org/officeDocument/2006/relationships/tags" Target="../tags/tag95.xml"/><Relationship Id="rId20" Type="http://schemas.openxmlformats.org/officeDocument/2006/relationships/tags" Target="../tags/tag69.xml"/><Relationship Id="rId41" Type="http://schemas.openxmlformats.org/officeDocument/2006/relationships/tags" Target="../tags/tag90.xml"/><Relationship Id="rId54" Type="http://schemas.openxmlformats.org/officeDocument/2006/relationships/image" Target="../media/image910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49" Type="http://schemas.openxmlformats.org/officeDocument/2006/relationships/slideLayout" Target="../slideLayouts/slideLayout7.xml"/><Relationship Id="rId57" Type="http://schemas.openxmlformats.org/officeDocument/2006/relationships/image" Target="../media/image1210.png"/><Relationship Id="rId10" Type="http://schemas.openxmlformats.org/officeDocument/2006/relationships/tags" Target="../tags/tag59.xml"/><Relationship Id="rId31" Type="http://schemas.openxmlformats.org/officeDocument/2006/relationships/tags" Target="../tags/tag80.xml"/><Relationship Id="rId44" Type="http://schemas.openxmlformats.org/officeDocument/2006/relationships/tags" Target="../tags/tag93.xml"/><Relationship Id="rId52" Type="http://schemas.openxmlformats.org/officeDocument/2006/relationships/image" Target="../media/image710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63" Type="http://schemas.openxmlformats.org/officeDocument/2006/relationships/tags" Target="../tags/tag160.xml"/><Relationship Id="rId68" Type="http://schemas.openxmlformats.org/officeDocument/2006/relationships/image" Target="../media/image1510.png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74" Type="http://schemas.openxmlformats.org/officeDocument/2006/relationships/image" Target="../media/image810.png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slideLayout" Target="../slideLayouts/slideLayout7.xml"/><Relationship Id="rId69" Type="http://schemas.openxmlformats.org/officeDocument/2006/relationships/image" Target="../media/image1610.png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image" Target="../media/image610.png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image" Target="../media/image1410.png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image" Target="../media/image1710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image" Target="../media/image97.png"/><Relationship Id="rId73" Type="http://schemas.openxmlformats.org/officeDocument/2006/relationships/image" Target="../media/image710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Relationship Id="rId34" Type="http://schemas.openxmlformats.org/officeDocument/2006/relationships/tags" Target="../tags/tag131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7" Type="http://schemas.openxmlformats.org/officeDocument/2006/relationships/tags" Target="../tags/tag104.xml"/><Relationship Id="rId71" Type="http://schemas.openxmlformats.org/officeDocument/2006/relationships/image" Target="../media/image18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100.png"/><Relationship Id="rId3" Type="http://schemas.openxmlformats.org/officeDocument/2006/relationships/image" Target="../media/image204.png"/><Relationship Id="rId7" Type="http://schemas.openxmlformats.org/officeDocument/2006/relationships/image" Target="../media/image240.png"/><Relationship Id="rId12" Type="http://schemas.openxmlformats.org/officeDocument/2006/relationships/image" Target="../media/image99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98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1.png"/><Relationship Id="rId10" Type="http://schemas.openxmlformats.org/officeDocument/2006/relationships/image" Target="../media/image56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0.png"/><Relationship Id="rId10" Type="http://schemas.openxmlformats.org/officeDocument/2006/relationships/image" Target="../media/image560.png"/><Relationship Id="rId4" Type="http://schemas.openxmlformats.org/officeDocument/2006/relationships/image" Target="../media/image490.png"/><Relationship Id="rId9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34" Type="http://schemas.openxmlformats.org/officeDocument/2006/relationships/image" Target="../media/image137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34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8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9" Type="http://schemas.openxmlformats.org/officeDocument/2006/relationships/image" Target="../media/image173.png"/><Relationship Id="rId21" Type="http://schemas.openxmlformats.org/officeDocument/2006/relationships/image" Target="../media/image155.png"/><Relationship Id="rId34" Type="http://schemas.openxmlformats.org/officeDocument/2006/relationships/image" Target="../media/image168.png"/><Relationship Id="rId42" Type="http://schemas.openxmlformats.org/officeDocument/2006/relationships/image" Target="../media/image176.png"/><Relationship Id="rId7" Type="http://schemas.openxmlformats.org/officeDocument/2006/relationships/image" Target="../media/image141.png"/><Relationship Id="rId2" Type="http://schemas.openxmlformats.org/officeDocument/2006/relationships/image" Target="../media/image138.png"/><Relationship Id="rId16" Type="http://schemas.openxmlformats.org/officeDocument/2006/relationships/image" Target="../media/image150.png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32" Type="http://schemas.openxmlformats.org/officeDocument/2006/relationships/image" Target="../media/image166.png"/><Relationship Id="rId37" Type="http://schemas.openxmlformats.org/officeDocument/2006/relationships/image" Target="../media/image171.png"/><Relationship Id="rId40" Type="http://schemas.openxmlformats.org/officeDocument/2006/relationships/image" Target="../media/image174.png"/><Relationship Id="rId45" Type="http://schemas.openxmlformats.org/officeDocument/2006/relationships/image" Target="../media/image179.png"/><Relationship Id="rId5" Type="http://schemas.openxmlformats.org/officeDocument/2006/relationships/image" Target="../media/image140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36" Type="http://schemas.openxmlformats.org/officeDocument/2006/relationships/image" Target="../media/image170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31" Type="http://schemas.openxmlformats.org/officeDocument/2006/relationships/image" Target="../media/image165.png"/><Relationship Id="rId44" Type="http://schemas.openxmlformats.org/officeDocument/2006/relationships/image" Target="../media/image178.png"/><Relationship Id="rId4" Type="http://schemas.openxmlformats.org/officeDocument/2006/relationships/image" Target="../media/image111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Relationship Id="rId30" Type="http://schemas.openxmlformats.org/officeDocument/2006/relationships/image" Target="../media/image164.png"/><Relationship Id="rId35" Type="http://schemas.openxmlformats.org/officeDocument/2006/relationships/image" Target="../media/image169.png"/><Relationship Id="rId43" Type="http://schemas.openxmlformats.org/officeDocument/2006/relationships/image" Target="../media/image177.png"/><Relationship Id="rId8" Type="http://schemas.openxmlformats.org/officeDocument/2006/relationships/image" Target="../media/image142.png"/><Relationship Id="rId3" Type="http://schemas.openxmlformats.org/officeDocument/2006/relationships/image" Target="../media/image139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33" Type="http://schemas.openxmlformats.org/officeDocument/2006/relationships/image" Target="../media/image167.png"/><Relationship Id="rId38" Type="http://schemas.openxmlformats.org/officeDocument/2006/relationships/image" Target="../media/image172.png"/><Relationship Id="rId20" Type="http://schemas.openxmlformats.org/officeDocument/2006/relationships/image" Target="../media/image154.png"/><Relationship Id="rId41" Type="http://schemas.openxmlformats.org/officeDocument/2006/relationships/image" Target="../media/image1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jpg"/><Relationship Id="rId4" Type="http://schemas.openxmlformats.org/officeDocument/2006/relationships/image" Target="../media/image19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jpe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5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Network Flow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90DE-8CD0-4B91-9B48-09C40C3B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Maximum Flow</a:t>
            </a:r>
            <a:br>
              <a:rPr lang="en-US" dirty="0"/>
            </a:br>
            <a:r>
              <a:rPr lang="en-US" dirty="0"/>
              <a:t>Ford-Fulkerson Algorithm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1E71F35-EFF6-42BB-8748-9E37C701EB68}"/>
              </a:ext>
            </a:extLst>
          </p:cNvPr>
          <p:cNvSpPr/>
          <p:nvPr/>
        </p:nvSpPr>
        <p:spPr>
          <a:xfrm>
            <a:off x="1170905" y="1820788"/>
            <a:ext cx="6798890" cy="159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FordFulkersonMaxFlow</a:t>
            </a:r>
            <a:r>
              <a:rPr lang="en-GB" sz="2000" b="1" u="sng" dirty="0">
                <a:solidFill>
                  <a:schemeClr val="tx1"/>
                </a:solidFill>
              </a:rPr>
              <a:t>(</a:t>
            </a:r>
            <a:r>
              <a:rPr lang="en-GB" sz="2000" b="1" u="sng" dirty="0" err="1">
                <a:solidFill>
                  <a:schemeClr val="tx1"/>
                </a:solidFill>
              </a:rPr>
              <a:t>G,s,t</a:t>
            </a:r>
            <a:r>
              <a:rPr lang="en-GB" sz="20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flow f along path p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89F598-27A5-4669-A36C-325C971A2315}"/>
              </a:ext>
            </a:extLst>
          </p:cNvPr>
          <p:cNvGrpSpPr/>
          <p:nvPr/>
        </p:nvGrpSpPr>
        <p:grpSpPr>
          <a:xfrm>
            <a:off x="225554" y="3784571"/>
            <a:ext cx="1894002" cy="1469923"/>
            <a:chOff x="864786" y="5019761"/>
            <a:chExt cx="1894002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123CB03-C397-4868-81B4-634484E0607F}"/>
                    </a:ext>
                  </a:extLst>
                </p:cNvPr>
                <p:cNvSpPr/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123CB03-C397-4868-81B4-634484E06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01B18AE-6FAB-4200-8982-A4598E04B903}"/>
                    </a:ext>
                  </a:extLst>
                </p:cNvPr>
                <p:cNvSpPr/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01B18AE-6FAB-4200-8982-A4598E04B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8D1C476-A40A-4718-ACCA-EFA911FEEACB}"/>
                    </a:ext>
                  </a:extLst>
                </p:cNvPr>
                <p:cNvSpPr/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8D1C476-A40A-4718-ACCA-EFA911FEE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912C9D1-7E5B-43AF-9F12-35077B5E102C}"/>
                    </a:ext>
                  </a:extLst>
                </p:cNvPr>
                <p:cNvSpPr/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912C9D1-7E5B-43AF-9F12-35077B5E1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65CAEA-FDB4-402E-9CC5-1F8B03DF12DE}"/>
                </a:ext>
              </a:extLst>
            </p:cNvPr>
            <p:cNvCxnSpPr>
              <a:cxnSpLocks/>
              <a:stCxn id="6" idx="7"/>
              <a:endCxn id="7" idx="2"/>
            </p:cNvCxnSpPr>
            <p:nvPr/>
          </p:nvCxnSpPr>
          <p:spPr>
            <a:xfrm flipV="1">
              <a:off x="1158518" y="5191826"/>
              <a:ext cx="479289" cy="441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D1E65D-3F5B-4DDA-B6A6-1F09E466D173}"/>
                </a:ext>
              </a:extLst>
            </p:cNvPr>
            <p:cNvCxnSpPr>
              <a:cxnSpLocks/>
              <a:stCxn id="6" idx="5"/>
              <a:endCxn id="8" idx="2"/>
            </p:cNvCxnSpPr>
            <p:nvPr/>
          </p:nvCxnSpPr>
          <p:spPr>
            <a:xfrm>
              <a:off x="1158518" y="5876387"/>
              <a:ext cx="479288" cy="4412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ABCA82-1325-45F6-8065-F4F5D779CE85}"/>
                </a:ext>
              </a:extLst>
            </p:cNvPr>
            <p:cNvCxnSpPr>
              <a:cxnSpLocks/>
              <a:stCxn id="7" idx="6"/>
              <a:endCxn id="9" idx="1"/>
            </p:cNvCxnSpPr>
            <p:nvPr/>
          </p:nvCxnSpPr>
          <p:spPr>
            <a:xfrm>
              <a:off x="1981936" y="5191826"/>
              <a:ext cx="48312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A89767-71A2-4E15-A78E-7D40F443A85E}"/>
                </a:ext>
              </a:extLst>
            </p:cNvPr>
            <p:cNvCxnSpPr>
              <a:cxnSpLocks/>
              <a:stCxn id="8" idx="6"/>
              <a:endCxn id="9" idx="3"/>
            </p:cNvCxnSpPr>
            <p:nvPr/>
          </p:nvCxnSpPr>
          <p:spPr>
            <a:xfrm flipV="1">
              <a:off x="1981935" y="5876389"/>
              <a:ext cx="483121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F62FF4-51D7-48B6-B0F3-E36FDA653E6D}"/>
                </a:ext>
              </a:extLst>
            </p:cNvPr>
            <p:cNvSpPr txBox="1"/>
            <p:nvPr/>
          </p:nvSpPr>
          <p:spPr>
            <a:xfrm>
              <a:off x="1105459" y="51918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3AD8A5-70DD-4DB8-AD15-62F17F9D44F6}"/>
                </a:ext>
              </a:extLst>
            </p:cNvPr>
            <p:cNvSpPr txBox="1"/>
            <p:nvPr/>
          </p:nvSpPr>
          <p:spPr>
            <a:xfrm>
              <a:off x="1105459" y="60162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153F7D0-5127-447B-9564-29A9CAEB5272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1809871" y="5363890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EE1D21-FE4B-4C88-A22A-E67A7B13AF77}"/>
                </a:ext>
              </a:extLst>
            </p:cNvPr>
            <p:cNvSpPr txBox="1"/>
            <p:nvPr/>
          </p:nvSpPr>
          <p:spPr>
            <a:xfrm>
              <a:off x="2174814" y="5191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EB0061-600F-4E59-AB7A-C9D671D23AAC}"/>
                </a:ext>
              </a:extLst>
            </p:cNvPr>
            <p:cNvSpPr txBox="1"/>
            <p:nvPr/>
          </p:nvSpPr>
          <p:spPr>
            <a:xfrm>
              <a:off x="2174814" y="60162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884A90-C608-42B1-A774-6EC30DDA5DF1}"/>
                </a:ext>
              </a:extLst>
            </p:cNvPr>
            <p:cNvSpPr txBox="1"/>
            <p:nvPr/>
          </p:nvSpPr>
          <p:spPr>
            <a:xfrm>
              <a:off x="1504499" y="56072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AE3140-D230-444B-98D5-12D79A9FAE4F}"/>
              </a:ext>
            </a:extLst>
          </p:cNvPr>
          <p:cNvGrpSpPr/>
          <p:nvPr/>
        </p:nvGrpSpPr>
        <p:grpSpPr>
          <a:xfrm>
            <a:off x="2348261" y="3781511"/>
            <a:ext cx="1894002" cy="1469923"/>
            <a:chOff x="864786" y="5019761"/>
            <a:chExt cx="1894002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3AB0921-885C-4FD3-AF3D-DCFDC9D6CD8D}"/>
                    </a:ext>
                  </a:extLst>
                </p:cNvPr>
                <p:cNvSpPr/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3AB0921-885C-4FD3-AF3D-DCFDC9D6CD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17BB084-E3BD-40A8-AD44-C3B8F330686D}"/>
                    </a:ext>
                  </a:extLst>
                </p:cNvPr>
                <p:cNvSpPr/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17BB084-E3BD-40A8-AD44-C3B8F3306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393E659-29B7-47C6-95B0-481ABD6B8E08}"/>
                    </a:ext>
                  </a:extLst>
                </p:cNvPr>
                <p:cNvSpPr/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393E659-29B7-47C6-95B0-481ABD6B8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FEB5A6-E1BD-4C91-95BC-FAF34DB116C8}"/>
                    </a:ext>
                  </a:extLst>
                </p:cNvPr>
                <p:cNvSpPr/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FEB5A6-E1BD-4C91-95BC-FAF34DB116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567F8EF-1B7D-4145-803B-4BE725B73BB1}"/>
                </a:ext>
              </a:extLst>
            </p:cNvPr>
            <p:cNvCxnSpPr>
              <a:cxnSpLocks/>
              <a:stCxn id="21" idx="7"/>
              <a:endCxn id="22" idx="2"/>
            </p:cNvCxnSpPr>
            <p:nvPr/>
          </p:nvCxnSpPr>
          <p:spPr>
            <a:xfrm flipV="1">
              <a:off x="1158518" y="5191826"/>
              <a:ext cx="479289" cy="441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724544-BAFC-4165-A17F-C3EF9F23AC2D}"/>
                </a:ext>
              </a:extLst>
            </p:cNvPr>
            <p:cNvCxnSpPr>
              <a:cxnSpLocks/>
              <a:stCxn id="21" idx="5"/>
              <a:endCxn id="23" idx="2"/>
            </p:cNvCxnSpPr>
            <p:nvPr/>
          </p:nvCxnSpPr>
          <p:spPr>
            <a:xfrm>
              <a:off x="1158518" y="5876387"/>
              <a:ext cx="479288" cy="4412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A83087-5390-46EE-945B-3AF5C65AE97C}"/>
                </a:ext>
              </a:extLst>
            </p:cNvPr>
            <p:cNvCxnSpPr>
              <a:cxnSpLocks/>
              <a:stCxn id="22" idx="6"/>
              <a:endCxn id="24" idx="1"/>
            </p:cNvCxnSpPr>
            <p:nvPr/>
          </p:nvCxnSpPr>
          <p:spPr>
            <a:xfrm>
              <a:off x="1981936" y="5191826"/>
              <a:ext cx="48312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916F3F-0F13-4849-A7C8-CF208CBEBAE8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>
            <a:xfrm flipV="1">
              <a:off x="1981935" y="5876389"/>
              <a:ext cx="483121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51619E-27E1-4EFB-823E-DBA1A6188E16}"/>
                </a:ext>
              </a:extLst>
            </p:cNvPr>
            <p:cNvSpPr txBox="1"/>
            <p:nvPr/>
          </p:nvSpPr>
          <p:spPr>
            <a:xfrm>
              <a:off x="1105459" y="51918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CFBEC-DCEA-4A3A-9337-F083C462A1DD}"/>
                </a:ext>
              </a:extLst>
            </p:cNvPr>
            <p:cNvSpPr txBox="1"/>
            <p:nvPr/>
          </p:nvSpPr>
          <p:spPr>
            <a:xfrm>
              <a:off x="1105459" y="60162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7D6E51-7CB7-4D1B-AA11-44CC53596AB8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 flipH="1">
              <a:off x="1809871" y="5363890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4D1509-23C1-436E-9787-8C228DB54BD7}"/>
                </a:ext>
              </a:extLst>
            </p:cNvPr>
            <p:cNvSpPr txBox="1"/>
            <p:nvPr/>
          </p:nvSpPr>
          <p:spPr>
            <a:xfrm>
              <a:off x="2174814" y="5191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A35596-C283-428C-ACCC-7BD94FBB9A3A}"/>
                </a:ext>
              </a:extLst>
            </p:cNvPr>
            <p:cNvSpPr txBox="1"/>
            <p:nvPr/>
          </p:nvSpPr>
          <p:spPr>
            <a:xfrm>
              <a:off x="2174814" y="60162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C9CB39-2A3A-4C05-9F65-1BE9B4BDC0DA}"/>
                </a:ext>
              </a:extLst>
            </p:cNvPr>
            <p:cNvSpPr txBox="1"/>
            <p:nvPr/>
          </p:nvSpPr>
          <p:spPr>
            <a:xfrm>
              <a:off x="1504499" y="56072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27E8B6-42DC-4B3E-A2BF-657B11A11778}"/>
              </a:ext>
            </a:extLst>
          </p:cNvPr>
          <p:cNvGrpSpPr/>
          <p:nvPr/>
        </p:nvGrpSpPr>
        <p:grpSpPr>
          <a:xfrm>
            <a:off x="4511598" y="3784567"/>
            <a:ext cx="1989998" cy="1469923"/>
            <a:chOff x="3499190" y="5026151"/>
            <a:chExt cx="1989998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C41704A-9B54-493B-9158-E8D0DF38475D}"/>
                    </a:ext>
                  </a:extLst>
                </p:cNvPr>
                <p:cNvSpPr/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C41704A-9B54-493B-9158-E8D0DF384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C3111E4-980E-4212-B22B-600B2F3B7A7E}"/>
                    </a:ext>
                  </a:extLst>
                </p:cNvPr>
                <p:cNvSpPr/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C3111E4-980E-4212-B22B-600B2F3B7A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350E76A-284A-49D5-BD60-F1ECE508B373}"/>
                    </a:ext>
                  </a:extLst>
                </p:cNvPr>
                <p:cNvSpPr/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350E76A-284A-49D5-BD60-F1ECE508B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A32B3C2-97B8-410B-8D75-92BD386F07FD}"/>
                    </a:ext>
                  </a:extLst>
                </p:cNvPr>
                <p:cNvSpPr/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A32B3C2-97B8-410B-8D75-92BD386F0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094287-E2CF-4189-BDA3-D7F84410BC62}"/>
                </a:ext>
              </a:extLst>
            </p:cNvPr>
            <p:cNvCxnSpPr>
              <a:cxnSpLocks/>
              <a:stCxn id="51" idx="7"/>
              <a:endCxn id="52" idx="2"/>
            </p:cNvCxnSpPr>
            <p:nvPr/>
          </p:nvCxnSpPr>
          <p:spPr>
            <a:xfrm flipV="1">
              <a:off x="3792922" y="5198216"/>
              <a:ext cx="527704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FA651D5-074E-407F-B24B-38D4D762FB7B}"/>
                </a:ext>
              </a:extLst>
            </p:cNvPr>
            <p:cNvCxnSpPr>
              <a:cxnSpLocks/>
              <a:stCxn id="51" idx="5"/>
              <a:endCxn id="53" idx="2"/>
            </p:cNvCxnSpPr>
            <p:nvPr/>
          </p:nvCxnSpPr>
          <p:spPr>
            <a:xfrm>
              <a:off x="3792922" y="5882779"/>
              <a:ext cx="52770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FF38558-2B63-4FF6-96CE-2D83350ED80F}"/>
                </a:ext>
              </a:extLst>
            </p:cNvPr>
            <p:cNvCxnSpPr>
              <a:cxnSpLocks/>
              <a:stCxn id="52" idx="6"/>
              <a:endCxn id="54" idx="1"/>
            </p:cNvCxnSpPr>
            <p:nvPr/>
          </p:nvCxnSpPr>
          <p:spPr>
            <a:xfrm>
              <a:off x="4664755" y="5198216"/>
              <a:ext cx="49254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DEC4F72-9DD7-4FB5-8D70-572DFD1605A7}"/>
                </a:ext>
              </a:extLst>
            </p:cNvPr>
            <p:cNvCxnSpPr>
              <a:cxnSpLocks/>
              <a:stCxn id="53" idx="6"/>
              <a:endCxn id="54" idx="3"/>
            </p:cNvCxnSpPr>
            <p:nvPr/>
          </p:nvCxnSpPr>
          <p:spPr>
            <a:xfrm flipV="1">
              <a:off x="4664754" y="5882779"/>
              <a:ext cx="492541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5B8673-EF52-4F9B-BCA6-D3FBED07C44C}"/>
                </a:ext>
              </a:extLst>
            </p:cNvPr>
            <p:cNvSpPr txBox="1"/>
            <p:nvPr/>
          </p:nvSpPr>
          <p:spPr>
            <a:xfrm>
              <a:off x="3515528" y="519821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CADE33-81D6-4CB4-A843-7BDB87A110CF}"/>
                </a:ext>
              </a:extLst>
            </p:cNvPr>
            <p:cNvSpPr txBox="1"/>
            <p:nvPr/>
          </p:nvSpPr>
          <p:spPr>
            <a:xfrm>
              <a:off x="3748897" y="60226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3BFADF8-C353-457A-9901-B6A885C30F0D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 flipH="1">
              <a:off x="4492690" y="5370280"/>
              <a:ext cx="1" cy="7816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331C7B-0F1D-4F27-B69A-9C246B326233}"/>
                </a:ext>
              </a:extLst>
            </p:cNvPr>
            <p:cNvSpPr txBox="1"/>
            <p:nvPr/>
          </p:nvSpPr>
          <p:spPr>
            <a:xfrm>
              <a:off x="4847282" y="5198213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A91AAE-B891-41D3-AD8E-9EB0A2711FE2}"/>
                </a:ext>
              </a:extLst>
            </p:cNvPr>
            <p:cNvSpPr txBox="1"/>
            <p:nvPr/>
          </p:nvSpPr>
          <p:spPr>
            <a:xfrm>
              <a:off x="4870108" y="6022622"/>
              <a:ext cx="61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63D41B-B507-4D09-AD70-F18F6C34E9F8}"/>
                </a:ext>
              </a:extLst>
            </p:cNvPr>
            <p:cNvSpPr txBox="1"/>
            <p:nvPr/>
          </p:nvSpPr>
          <p:spPr>
            <a:xfrm>
              <a:off x="3945066" y="561361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/30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82348-802D-4588-B7D4-026ECF23BE95}"/>
              </a:ext>
            </a:extLst>
          </p:cNvPr>
          <p:cNvGrpSpPr/>
          <p:nvPr/>
        </p:nvGrpSpPr>
        <p:grpSpPr>
          <a:xfrm>
            <a:off x="6712455" y="3790957"/>
            <a:ext cx="1989998" cy="1469923"/>
            <a:chOff x="3499190" y="5026151"/>
            <a:chExt cx="1989998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06F9110-3C49-4A9C-B490-C4CA4D17453C}"/>
                    </a:ext>
                  </a:extLst>
                </p:cNvPr>
                <p:cNvSpPr/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06F9110-3C49-4A9C-B490-C4CA4D174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0ABE86E-797C-47B6-B5CF-F8C4BB9BFDF6}"/>
                    </a:ext>
                  </a:extLst>
                </p:cNvPr>
                <p:cNvSpPr/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0ABE86E-797C-47B6-B5CF-F8C4BB9BFD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A462826-7B5F-4829-AF6E-41DCEA2AF6A8}"/>
                    </a:ext>
                  </a:extLst>
                </p:cNvPr>
                <p:cNvSpPr/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A462826-7B5F-4829-AF6E-41DCEA2AF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99FBB97-8F14-4871-9323-D247675B0144}"/>
                    </a:ext>
                  </a:extLst>
                </p:cNvPr>
                <p:cNvSpPr/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99FBB97-8F14-4871-9323-D247675B01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2ECAA1F-C17F-4AC7-A8CF-13E75F051ADE}"/>
                </a:ext>
              </a:extLst>
            </p:cNvPr>
            <p:cNvCxnSpPr>
              <a:cxnSpLocks/>
              <a:stCxn id="66" idx="7"/>
              <a:endCxn id="67" idx="2"/>
            </p:cNvCxnSpPr>
            <p:nvPr/>
          </p:nvCxnSpPr>
          <p:spPr>
            <a:xfrm flipV="1">
              <a:off x="3792922" y="5198216"/>
              <a:ext cx="527704" cy="4412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A73CF4-FFEB-4B8F-99E8-095508CDE728}"/>
                </a:ext>
              </a:extLst>
            </p:cNvPr>
            <p:cNvCxnSpPr>
              <a:cxnSpLocks/>
              <a:stCxn id="66" idx="5"/>
              <a:endCxn id="68" idx="2"/>
            </p:cNvCxnSpPr>
            <p:nvPr/>
          </p:nvCxnSpPr>
          <p:spPr>
            <a:xfrm>
              <a:off x="3792922" y="5882779"/>
              <a:ext cx="52770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1FCB126-808D-4C1F-B58D-8AB77CE978E3}"/>
                </a:ext>
              </a:extLst>
            </p:cNvPr>
            <p:cNvCxnSpPr>
              <a:cxnSpLocks/>
              <a:stCxn id="67" idx="6"/>
              <a:endCxn id="69" idx="1"/>
            </p:cNvCxnSpPr>
            <p:nvPr/>
          </p:nvCxnSpPr>
          <p:spPr>
            <a:xfrm>
              <a:off x="4664755" y="5198216"/>
              <a:ext cx="49254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CE89ECD-9644-439E-98BA-BB73940FFA92}"/>
                </a:ext>
              </a:extLst>
            </p:cNvPr>
            <p:cNvCxnSpPr>
              <a:cxnSpLocks/>
              <a:stCxn id="68" idx="6"/>
              <a:endCxn id="69" idx="3"/>
            </p:cNvCxnSpPr>
            <p:nvPr/>
          </p:nvCxnSpPr>
          <p:spPr>
            <a:xfrm flipV="1">
              <a:off x="4664754" y="5882779"/>
              <a:ext cx="492541" cy="4412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5406293-442C-4FF0-9D99-43F2B45B228B}"/>
                </a:ext>
              </a:extLst>
            </p:cNvPr>
            <p:cNvSpPr txBox="1"/>
            <p:nvPr/>
          </p:nvSpPr>
          <p:spPr>
            <a:xfrm>
              <a:off x="3515528" y="519821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770BA0D-81EF-4377-B3FE-8ADC46AE784D}"/>
                </a:ext>
              </a:extLst>
            </p:cNvPr>
            <p:cNvSpPr txBox="1"/>
            <p:nvPr/>
          </p:nvSpPr>
          <p:spPr>
            <a:xfrm>
              <a:off x="3748897" y="60226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86D5E9C-87C0-45B2-9720-208EEA8AECE5}"/>
                </a:ext>
              </a:extLst>
            </p:cNvPr>
            <p:cNvCxnSpPr>
              <a:cxnSpLocks/>
              <a:stCxn id="67" idx="4"/>
              <a:endCxn id="68" idx="0"/>
            </p:cNvCxnSpPr>
            <p:nvPr/>
          </p:nvCxnSpPr>
          <p:spPr>
            <a:xfrm flipH="1">
              <a:off x="4492690" y="5370280"/>
              <a:ext cx="1" cy="781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13D865-064E-4810-99D0-D1A1D6CC7AE0}"/>
                </a:ext>
              </a:extLst>
            </p:cNvPr>
            <p:cNvSpPr txBox="1"/>
            <p:nvPr/>
          </p:nvSpPr>
          <p:spPr>
            <a:xfrm>
              <a:off x="4847282" y="5198213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B9659DD-C58E-423F-B8E5-5924AF70F968}"/>
                </a:ext>
              </a:extLst>
            </p:cNvPr>
            <p:cNvSpPr txBox="1"/>
            <p:nvPr/>
          </p:nvSpPr>
          <p:spPr>
            <a:xfrm>
              <a:off x="4870108" y="6022622"/>
              <a:ext cx="61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8C3308-6AB6-4FFF-9BEB-1A1B10FB5661}"/>
                </a:ext>
              </a:extLst>
            </p:cNvPr>
            <p:cNvSpPr txBox="1"/>
            <p:nvPr/>
          </p:nvSpPr>
          <p:spPr>
            <a:xfrm>
              <a:off x="3945066" y="561361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/30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537610-B77D-4450-82ED-998C37203AA6}"/>
              </a:ext>
            </a:extLst>
          </p:cNvPr>
          <p:cNvGrpSpPr/>
          <p:nvPr/>
        </p:nvGrpSpPr>
        <p:grpSpPr>
          <a:xfrm>
            <a:off x="2256000" y="5319141"/>
            <a:ext cx="2115321" cy="1469923"/>
            <a:chOff x="3204892" y="5306192"/>
            <a:chExt cx="2115321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00A5134-6182-40FA-BBFC-353EA1A969D2}"/>
                    </a:ext>
                  </a:extLst>
                </p:cNvPr>
                <p:cNvSpPr/>
                <p:nvPr/>
              </p:nvSpPr>
              <p:spPr>
                <a:xfrm>
                  <a:off x="3204892" y="586908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00A5134-6182-40FA-BBFC-353EA1A969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4892" y="5869088"/>
                  <a:ext cx="344129" cy="34412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AEF1421-EB7B-4E77-98A8-76B72AC3293C}"/>
                    </a:ext>
                  </a:extLst>
                </p:cNvPr>
                <p:cNvSpPr/>
                <p:nvPr/>
              </p:nvSpPr>
              <p:spPr>
                <a:xfrm>
                  <a:off x="4068554" y="5306192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AEF1421-EB7B-4E77-98A8-76B72AC32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554" y="5306192"/>
                  <a:ext cx="344129" cy="34412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6906B0D-D168-4E79-80DE-B4AD4DB44964}"/>
                    </a:ext>
                  </a:extLst>
                </p:cNvPr>
                <p:cNvSpPr/>
                <p:nvPr/>
              </p:nvSpPr>
              <p:spPr>
                <a:xfrm>
                  <a:off x="4068553" y="643198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6906B0D-D168-4E79-80DE-B4AD4DB449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553" y="6431986"/>
                  <a:ext cx="344129" cy="34412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C283F23-1E33-4A87-9CF1-E5B9890B887D}"/>
                    </a:ext>
                  </a:extLst>
                </p:cNvPr>
                <p:cNvSpPr/>
                <p:nvPr/>
              </p:nvSpPr>
              <p:spPr>
                <a:xfrm>
                  <a:off x="4976084" y="586908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C283F23-1E33-4A87-9CF1-E5B9890B8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084" y="5869088"/>
                  <a:ext cx="344129" cy="34412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D76A1F-3709-4898-86E8-A294730A0467}"/>
                </a:ext>
              </a:extLst>
            </p:cNvPr>
            <p:cNvCxnSpPr>
              <a:cxnSpLocks/>
              <a:stCxn id="93" idx="5"/>
              <a:endCxn id="94" idx="7"/>
            </p:cNvCxnSpPr>
            <p:nvPr/>
          </p:nvCxnSpPr>
          <p:spPr>
            <a:xfrm flipH="1">
              <a:off x="4362285" y="5599924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8DA3E43-1FAC-40F7-A7F5-AD99F8E7790B}"/>
                </a:ext>
              </a:extLst>
            </p:cNvPr>
            <p:cNvCxnSpPr>
              <a:cxnSpLocks/>
              <a:stCxn id="93" idx="2"/>
              <a:endCxn id="92" idx="7"/>
            </p:cNvCxnSpPr>
            <p:nvPr/>
          </p:nvCxnSpPr>
          <p:spPr>
            <a:xfrm flipH="1">
              <a:off x="3498624" y="5478257"/>
              <a:ext cx="56993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362FD65-C38D-42C6-9801-7A2982AB4764}"/>
                </a:ext>
              </a:extLst>
            </p:cNvPr>
            <p:cNvCxnSpPr>
              <a:cxnSpLocks/>
              <a:stCxn id="95" idx="3"/>
              <a:endCxn id="94" idx="6"/>
            </p:cNvCxnSpPr>
            <p:nvPr/>
          </p:nvCxnSpPr>
          <p:spPr>
            <a:xfrm flipH="1">
              <a:off x="4412682" y="6162820"/>
              <a:ext cx="613799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2200CF3-8433-41C7-9440-1CD786B202CD}"/>
                </a:ext>
              </a:extLst>
            </p:cNvPr>
            <p:cNvSpPr txBox="1"/>
            <p:nvPr/>
          </p:nvSpPr>
          <p:spPr>
            <a:xfrm>
              <a:off x="3443292" y="54460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FED3D1-5305-4484-9D13-345967DEC68B}"/>
                </a:ext>
              </a:extLst>
            </p:cNvPr>
            <p:cNvSpPr txBox="1"/>
            <p:nvPr/>
          </p:nvSpPr>
          <p:spPr>
            <a:xfrm>
              <a:off x="4689829" y="630266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407DE3-D508-4D30-BDCC-4E5B2AA87D84}"/>
                </a:ext>
              </a:extLst>
            </p:cNvPr>
            <p:cNvSpPr txBox="1"/>
            <p:nvPr/>
          </p:nvSpPr>
          <p:spPr>
            <a:xfrm>
              <a:off x="4294326" y="58702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A203DA2-DF28-4C75-938C-8B4E915A4A79}"/>
                </a:ext>
              </a:extLst>
            </p:cNvPr>
            <p:cNvCxnSpPr>
              <a:cxnSpLocks/>
              <a:stCxn id="92" idx="5"/>
              <a:endCxn id="94" idx="2"/>
            </p:cNvCxnSpPr>
            <p:nvPr/>
          </p:nvCxnSpPr>
          <p:spPr>
            <a:xfrm>
              <a:off x="3498624" y="6162820"/>
              <a:ext cx="569929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6E39F43-C504-4B7A-B9A6-55C778EADFA7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>
              <a:off x="4412683" y="5478257"/>
              <a:ext cx="613798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F51CDE-F746-4592-8042-C01FC86961FD}"/>
                </a:ext>
              </a:extLst>
            </p:cNvPr>
            <p:cNvCxnSpPr>
              <a:cxnSpLocks/>
              <a:stCxn id="94" idx="1"/>
              <a:endCxn id="93" idx="3"/>
            </p:cNvCxnSpPr>
            <p:nvPr/>
          </p:nvCxnSpPr>
          <p:spPr>
            <a:xfrm flipV="1">
              <a:off x="4118950" y="5599924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A96B1B-6C59-49B2-BA16-177D1D734EA8}"/>
                </a:ext>
              </a:extLst>
            </p:cNvPr>
            <p:cNvSpPr txBox="1"/>
            <p:nvPr/>
          </p:nvSpPr>
          <p:spPr>
            <a:xfrm>
              <a:off x="4684843" y="548464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732B-673C-444F-87A5-5430276DC471}"/>
                </a:ext>
              </a:extLst>
            </p:cNvPr>
            <p:cNvSpPr txBox="1"/>
            <p:nvPr/>
          </p:nvSpPr>
          <p:spPr>
            <a:xfrm>
              <a:off x="3443292" y="630266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552835-7BAF-4B74-A9F8-A20E9CFF871F}"/>
                </a:ext>
              </a:extLst>
            </p:cNvPr>
            <p:cNvSpPr txBox="1"/>
            <p:nvPr/>
          </p:nvSpPr>
          <p:spPr>
            <a:xfrm>
              <a:off x="3812349" y="5883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4AA335D-07E7-4EA2-A729-8BB48D16071D}"/>
              </a:ext>
            </a:extLst>
          </p:cNvPr>
          <p:cNvGrpSpPr/>
          <p:nvPr/>
        </p:nvGrpSpPr>
        <p:grpSpPr>
          <a:xfrm>
            <a:off x="4447436" y="5319141"/>
            <a:ext cx="2115321" cy="1469923"/>
            <a:chOff x="5035657" y="5191080"/>
            <a:chExt cx="2115321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1410780-9086-4910-8BD1-A0083986F4FD}"/>
                    </a:ext>
                  </a:extLst>
                </p:cNvPr>
                <p:cNvSpPr/>
                <p:nvPr/>
              </p:nvSpPr>
              <p:spPr>
                <a:xfrm>
                  <a:off x="5035657" y="575397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1410780-9086-4910-8BD1-A0083986F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657" y="5753976"/>
                  <a:ext cx="344129" cy="34412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66C7CC7D-8B2E-48F5-91BB-32BAF055BF53}"/>
                    </a:ext>
                  </a:extLst>
                </p:cNvPr>
                <p:cNvSpPr/>
                <p:nvPr/>
              </p:nvSpPr>
              <p:spPr>
                <a:xfrm>
                  <a:off x="5899319" y="5191080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66C7CC7D-8B2E-48F5-91BB-32BAF055B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319" y="5191080"/>
                  <a:ext cx="344129" cy="34412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3BCE82F-B6A6-4640-82CC-FE42DED0400C}"/>
                    </a:ext>
                  </a:extLst>
                </p:cNvPr>
                <p:cNvSpPr/>
                <p:nvPr/>
              </p:nvSpPr>
              <p:spPr>
                <a:xfrm>
                  <a:off x="5899318" y="6316874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3BCE82F-B6A6-4640-82CC-FE42DED04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318" y="6316874"/>
                  <a:ext cx="344129" cy="34412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614DA67-CFA8-4E87-97F5-9ACCD4B3674C}"/>
                    </a:ext>
                  </a:extLst>
                </p:cNvPr>
                <p:cNvSpPr/>
                <p:nvPr/>
              </p:nvSpPr>
              <p:spPr>
                <a:xfrm>
                  <a:off x="6806849" y="575397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614DA67-CFA8-4E87-97F5-9ACCD4B36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849" y="5753976"/>
                  <a:ext cx="344129" cy="344129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E9C1888-A3FF-41B8-829C-1BBB80907FA5}"/>
                </a:ext>
              </a:extLst>
            </p:cNvPr>
            <p:cNvCxnSpPr>
              <a:cxnSpLocks/>
              <a:stCxn id="132" idx="5"/>
              <a:endCxn id="133" idx="7"/>
            </p:cNvCxnSpPr>
            <p:nvPr/>
          </p:nvCxnSpPr>
          <p:spPr>
            <a:xfrm flipH="1">
              <a:off x="6193050" y="5484812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900DABD-A63D-4A11-94C3-054807B07648}"/>
                </a:ext>
              </a:extLst>
            </p:cNvPr>
            <p:cNvCxnSpPr>
              <a:cxnSpLocks/>
              <a:stCxn id="132" idx="2"/>
              <a:endCxn id="131" idx="7"/>
            </p:cNvCxnSpPr>
            <p:nvPr/>
          </p:nvCxnSpPr>
          <p:spPr>
            <a:xfrm flipH="1">
              <a:off x="5329389" y="5363145"/>
              <a:ext cx="56993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CDE7BEB-901C-4DCF-B4BD-48E7DD117E47}"/>
                </a:ext>
              </a:extLst>
            </p:cNvPr>
            <p:cNvCxnSpPr>
              <a:cxnSpLocks/>
              <a:stCxn id="134" idx="3"/>
              <a:endCxn id="133" idx="6"/>
            </p:cNvCxnSpPr>
            <p:nvPr/>
          </p:nvCxnSpPr>
          <p:spPr>
            <a:xfrm flipH="1">
              <a:off x="6243447" y="6047708"/>
              <a:ext cx="613799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87A3845-3F10-4E0A-8AF8-494B8C419AFD}"/>
                </a:ext>
              </a:extLst>
            </p:cNvPr>
            <p:cNvSpPr txBox="1"/>
            <p:nvPr/>
          </p:nvSpPr>
          <p:spPr>
            <a:xfrm>
              <a:off x="5274057" y="53309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6286AD-DE19-4F82-ACED-CE23645060BA}"/>
                </a:ext>
              </a:extLst>
            </p:cNvPr>
            <p:cNvSpPr txBox="1"/>
            <p:nvPr/>
          </p:nvSpPr>
          <p:spPr>
            <a:xfrm>
              <a:off x="6520594" y="61875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33F41B9-FF50-4EBA-B51D-D3C1770E1121}"/>
                </a:ext>
              </a:extLst>
            </p:cNvPr>
            <p:cNvSpPr txBox="1"/>
            <p:nvPr/>
          </p:nvSpPr>
          <p:spPr>
            <a:xfrm>
              <a:off x="6125091" y="57551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E81582D-EA82-4CCD-9609-77BC3A3F9D80}"/>
                </a:ext>
              </a:extLst>
            </p:cNvPr>
            <p:cNvCxnSpPr>
              <a:cxnSpLocks/>
              <a:stCxn id="131" idx="5"/>
              <a:endCxn id="133" idx="2"/>
            </p:cNvCxnSpPr>
            <p:nvPr/>
          </p:nvCxnSpPr>
          <p:spPr>
            <a:xfrm>
              <a:off x="5329389" y="6047708"/>
              <a:ext cx="569929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C1B73BB-7A74-40DE-A254-B06D0E6B2581}"/>
                </a:ext>
              </a:extLst>
            </p:cNvPr>
            <p:cNvCxnSpPr>
              <a:cxnSpLocks/>
              <a:stCxn id="132" idx="6"/>
              <a:endCxn id="134" idx="1"/>
            </p:cNvCxnSpPr>
            <p:nvPr/>
          </p:nvCxnSpPr>
          <p:spPr>
            <a:xfrm>
              <a:off x="6243448" y="5363145"/>
              <a:ext cx="613798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92AD23A-7AF7-4992-9D08-802F747EE5C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V="1">
              <a:off x="5949715" y="5484812"/>
              <a:ext cx="1" cy="88245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F2BE430-B0C4-4009-92F9-4257F7EF1095}"/>
                </a:ext>
              </a:extLst>
            </p:cNvPr>
            <p:cNvSpPr txBox="1"/>
            <p:nvPr/>
          </p:nvSpPr>
          <p:spPr>
            <a:xfrm>
              <a:off x="5158571" y="626597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/10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B49BA67-D04D-4751-A385-529A31E081EE}"/>
                </a:ext>
              </a:extLst>
            </p:cNvPr>
            <p:cNvSpPr txBox="1"/>
            <p:nvPr/>
          </p:nvSpPr>
          <p:spPr>
            <a:xfrm>
              <a:off x="5379786" y="575577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/20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4B80-1D9E-4CF1-9FF7-BBFAA288AFAC}"/>
                </a:ext>
              </a:extLst>
            </p:cNvPr>
            <p:cNvSpPr txBox="1"/>
            <p:nvPr/>
          </p:nvSpPr>
          <p:spPr>
            <a:xfrm>
              <a:off x="6520342" y="5337316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/10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E68F2B8-403A-47CB-A902-879BE1107F3E}"/>
              </a:ext>
            </a:extLst>
          </p:cNvPr>
          <p:cNvGrpSpPr/>
          <p:nvPr/>
        </p:nvGrpSpPr>
        <p:grpSpPr>
          <a:xfrm>
            <a:off x="6728793" y="5319141"/>
            <a:ext cx="1961369" cy="1469923"/>
            <a:chOff x="6728793" y="5319141"/>
            <a:chExt cx="1961369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870C35FF-5DAD-4429-83EB-7A95A4AD3E21}"/>
                    </a:ext>
                  </a:extLst>
                </p:cNvPr>
                <p:cNvSpPr/>
                <p:nvPr/>
              </p:nvSpPr>
              <p:spPr>
                <a:xfrm>
                  <a:off x="6728793" y="588203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870C35FF-5DAD-4429-83EB-7A95A4AD3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793" y="5882037"/>
                  <a:ext cx="344129" cy="34412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2052774-C7F8-4008-95C7-D7BB42272327}"/>
                    </a:ext>
                  </a:extLst>
                </p:cNvPr>
                <p:cNvSpPr/>
                <p:nvPr/>
              </p:nvSpPr>
              <p:spPr>
                <a:xfrm>
                  <a:off x="7533890" y="531914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2052774-C7F8-4008-95C7-D7BB422723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890" y="5319141"/>
                  <a:ext cx="344129" cy="34412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21D85BB5-B313-47CC-80A1-700927405FFA}"/>
                    </a:ext>
                  </a:extLst>
                </p:cNvPr>
                <p:cNvSpPr/>
                <p:nvPr/>
              </p:nvSpPr>
              <p:spPr>
                <a:xfrm>
                  <a:off x="7533889" y="644493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21D85BB5-B313-47CC-80A1-700927405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889" y="6444935"/>
                  <a:ext cx="344129" cy="344129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F5698B8F-0E63-4834-84A8-9F832F5D4A4D}"/>
                    </a:ext>
                  </a:extLst>
                </p:cNvPr>
                <p:cNvSpPr/>
                <p:nvPr/>
              </p:nvSpPr>
              <p:spPr>
                <a:xfrm>
                  <a:off x="8320163" y="588203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F5698B8F-0E63-4834-84A8-9F832F5D4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63" y="5882037"/>
                  <a:ext cx="344129" cy="344129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C7AC97-93C7-4DAC-963E-8193986FCF29}"/>
                </a:ext>
              </a:extLst>
            </p:cNvPr>
            <p:cNvCxnSpPr>
              <a:cxnSpLocks/>
              <a:stCxn id="152" idx="7"/>
              <a:endCxn id="153" idx="2"/>
            </p:cNvCxnSpPr>
            <p:nvPr/>
          </p:nvCxnSpPr>
          <p:spPr>
            <a:xfrm flipV="1">
              <a:off x="7022525" y="5491206"/>
              <a:ext cx="511365" cy="4412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B0AA708-AC74-40E1-8632-E85F58025BB2}"/>
                </a:ext>
              </a:extLst>
            </p:cNvPr>
            <p:cNvCxnSpPr>
              <a:cxnSpLocks/>
              <a:stCxn id="152" idx="5"/>
              <a:endCxn id="154" idx="2"/>
            </p:cNvCxnSpPr>
            <p:nvPr/>
          </p:nvCxnSpPr>
          <p:spPr>
            <a:xfrm>
              <a:off x="7022525" y="6175769"/>
              <a:ext cx="511364" cy="4412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D1CAB23-1B6F-4ABD-8D2B-5E4001A7952E}"/>
                </a:ext>
              </a:extLst>
            </p:cNvPr>
            <p:cNvCxnSpPr>
              <a:cxnSpLocks/>
              <a:stCxn id="153" idx="6"/>
              <a:endCxn id="155" idx="1"/>
            </p:cNvCxnSpPr>
            <p:nvPr/>
          </p:nvCxnSpPr>
          <p:spPr>
            <a:xfrm>
              <a:off x="7878019" y="5491206"/>
              <a:ext cx="492541" cy="4412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B80B85D6-7566-4FEE-8331-6AA87019DBC8}"/>
                </a:ext>
              </a:extLst>
            </p:cNvPr>
            <p:cNvCxnSpPr>
              <a:cxnSpLocks/>
              <a:stCxn id="154" idx="6"/>
              <a:endCxn id="155" idx="3"/>
            </p:cNvCxnSpPr>
            <p:nvPr/>
          </p:nvCxnSpPr>
          <p:spPr>
            <a:xfrm flipV="1">
              <a:off x="7878018" y="6175769"/>
              <a:ext cx="492542" cy="4412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45FD0B-4D28-4B97-80DD-BBF753D77F53}"/>
                </a:ext>
              </a:extLst>
            </p:cNvPr>
            <p:cNvSpPr txBox="1"/>
            <p:nvPr/>
          </p:nvSpPr>
          <p:spPr>
            <a:xfrm>
              <a:off x="6733957" y="549120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2B876C3-B4C1-4078-A576-FF8CDEBB338D}"/>
                </a:ext>
              </a:extLst>
            </p:cNvPr>
            <p:cNvSpPr txBox="1"/>
            <p:nvPr/>
          </p:nvSpPr>
          <p:spPr>
            <a:xfrm>
              <a:off x="6733957" y="632496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/10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AA78FDE-117E-4A25-9A7A-02614CA07F09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 flipH="1">
              <a:off x="7705954" y="5663270"/>
              <a:ext cx="1" cy="781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A7088F3-615E-422C-87B8-8CE28576E016}"/>
                </a:ext>
              </a:extLst>
            </p:cNvPr>
            <p:cNvSpPr txBox="1"/>
            <p:nvPr/>
          </p:nvSpPr>
          <p:spPr>
            <a:xfrm>
              <a:off x="8071082" y="549120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/10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4617549-8F68-471D-B675-3F17E699B1B8}"/>
                </a:ext>
              </a:extLst>
            </p:cNvPr>
            <p:cNvSpPr txBox="1"/>
            <p:nvPr/>
          </p:nvSpPr>
          <p:spPr>
            <a:xfrm>
              <a:off x="8071082" y="6315612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7DE219A-5CFE-4866-A964-69206C903775}"/>
                </a:ext>
              </a:extLst>
            </p:cNvPr>
            <p:cNvSpPr txBox="1"/>
            <p:nvPr/>
          </p:nvSpPr>
          <p:spPr>
            <a:xfrm>
              <a:off x="7158331" y="590660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/30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74683BD3-2CF4-42EA-BD0C-1ED60024E0B7}"/>
              </a:ext>
            </a:extLst>
          </p:cNvPr>
          <p:cNvSpPr txBox="1"/>
          <p:nvPr/>
        </p:nvSpPr>
        <p:spPr>
          <a:xfrm>
            <a:off x="2256000" y="3481564"/>
            <a:ext cx="167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Residual network.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B6D6782-EAA3-4C04-8181-E32CBF36ADE3}"/>
                  </a:ext>
                </a:extLst>
              </p:cNvPr>
              <p:cNvSpPr txBox="1"/>
              <p:nvPr/>
            </p:nvSpPr>
            <p:spPr>
              <a:xfrm>
                <a:off x="4447436" y="3487058"/>
                <a:ext cx="2260491" cy="35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Augmenting path 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B6D6782-EAA3-4C04-8181-E32CBF36A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36" y="3487058"/>
                <a:ext cx="2260491" cy="358303"/>
              </a:xfrm>
              <a:prstGeom prst="rect">
                <a:avLst/>
              </a:prstGeom>
              <a:blipFill>
                <a:blip r:embed="rId30"/>
                <a:stretch>
                  <a:fillRect l="-1622" t="-3390" r="-541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4BB9F02-40B6-45CA-80C7-8D3E27EC532C}"/>
                  </a:ext>
                </a:extLst>
              </p:cNvPr>
              <p:cNvSpPr txBox="1"/>
              <p:nvPr/>
            </p:nvSpPr>
            <p:spPr>
              <a:xfrm>
                <a:off x="6709010" y="3490375"/>
                <a:ext cx="2128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Augmented flow (in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4BB9F02-40B6-45CA-80C7-8D3E27EC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10" y="3490375"/>
                <a:ext cx="2128403" cy="338554"/>
              </a:xfrm>
              <a:prstGeom prst="rect">
                <a:avLst/>
              </a:prstGeom>
              <a:blipFill>
                <a:blip r:embed="rId31"/>
                <a:stretch>
                  <a:fillRect l="-1719" t="-5455" r="-57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C03107F4-60AC-4B22-B0AF-7B1025AE5A27}"/>
              </a:ext>
            </a:extLst>
          </p:cNvPr>
          <p:cNvSpPr txBox="1"/>
          <p:nvPr/>
        </p:nvSpPr>
        <p:spPr>
          <a:xfrm>
            <a:off x="1191492" y="4312625"/>
            <a:ext cx="6757715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Upon termination, </a:t>
            </a:r>
            <a:br>
              <a:rPr lang="en-US" sz="2400" dirty="0"/>
            </a:br>
            <a:r>
              <a:rPr lang="en-US" sz="2400" dirty="0"/>
              <a:t>the Ford-Fulkerson algorithm finds a maximum flow.</a:t>
            </a:r>
          </a:p>
        </p:txBody>
      </p:sp>
    </p:spTree>
    <p:extLst>
      <p:ext uri="{BB962C8B-B14F-4D97-AF65-F5344CB8AC3E}">
        <p14:creationId xmlns:p14="http://schemas.microsoft.com/office/powerpoint/2010/main" val="404066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C4DF5-E8A0-48C0-AC79-B21D8544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48" y="4604757"/>
            <a:ext cx="3564902" cy="18881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46528-9FC4-476F-9F74-3B9A903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8D65C-C241-4698-9B61-D0F7774E0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cut</a:t>
                </a:r>
                <a:r>
                  <a:rPr lang="en-US" sz="2400" dirty="0"/>
                  <a:t> of a flow network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bipartition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Capacity</a:t>
                </a:r>
                <a:r>
                  <a:rPr lang="en-US" sz="2400" dirty="0"/>
                  <a:t> of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2400" dirty="0"/>
                  <a:t>Given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net flow</a:t>
                </a:r>
                <a:r>
                  <a:rPr lang="en-US" sz="2400" dirty="0"/>
                  <a:t> across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2400" dirty="0"/>
                  <a:t>Among all cuts, a cut of minimum capacity is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Min-Cut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8D65C-C241-4698-9B61-D0F7774E0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3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A0D3CE4-E46F-4D5F-9869-F811AA3ED954}"/>
              </a:ext>
            </a:extLst>
          </p:cNvPr>
          <p:cNvSpPr txBox="1"/>
          <p:nvPr/>
        </p:nvSpPr>
        <p:spPr>
          <a:xfrm>
            <a:off x="1436344" y="5179483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Capacity of the cut is 12+14=26.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FDC32-934A-403E-AD69-092AFCAF87AF}"/>
              </a:ext>
            </a:extLst>
          </p:cNvPr>
          <p:cNvSpPr txBox="1"/>
          <p:nvPr/>
        </p:nvSpPr>
        <p:spPr>
          <a:xfrm>
            <a:off x="783986" y="5579593"/>
            <a:ext cx="416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Net flow across the cut is 12+11-4=19.</a:t>
            </a:r>
          </a:p>
        </p:txBody>
      </p:sp>
    </p:spTree>
    <p:extLst>
      <p:ext uri="{BB962C8B-B14F-4D97-AF65-F5344CB8AC3E}">
        <p14:creationId xmlns:p14="http://schemas.microsoft.com/office/powerpoint/2010/main" val="16264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0063CA-3C23-4DA9-BB84-AFBD06E9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47" y="83849"/>
            <a:ext cx="3033828" cy="16068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46528-9FC4-476F-9F74-3B9A903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8D65C-C241-4698-9B61-D0F7774E0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Given a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in a flow network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any cut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For any flow and any cut, value of flow = net flow across the cut.</a:t>
                </a:r>
                <a:r>
                  <a:rPr lang="en-US" sz="2000" dirty="0"/>
                  <a:t>)</a:t>
                </a:r>
                <a:endParaRPr lang="en-US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8D65C-C241-4698-9B61-D0F7774E0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1269" b="-1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B46528-9FC4-476F-9F74-3B9A903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and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8D65C-C241-4698-9B61-D0F7774E0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Capacity</a:t>
                </a:r>
                <a:r>
                  <a:rPr lang="en-US" sz="2000" dirty="0"/>
                  <a:t> of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net flow</a:t>
                </a:r>
                <a:r>
                  <a:rPr lang="en-US" sz="2000" dirty="0"/>
                  <a:t> across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Among all cuts, a cut of minimum capacity is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Min-Cut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For any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any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value of flow </a:t>
                </a:r>
                <a:r>
                  <a:rPr lang="en-US" sz="2000" i="1" u="sng" dirty="0">
                    <a:solidFill>
                      <a:schemeClr val="tx1"/>
                    </a:solidFill>
                  </a:rPr>
                  <a:t>equals</a:t>
                </a:r>
                <a:r>
                  <a:rPr lang="en-US" sz="2000" dirty="0">
                    <a:solidFill>
                      <a:schemeClr val="tx1"/>
                    </a:solidFill>
                  </a:rPr>
                  <a:t> net flow across the cut. That is,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Corollary</a:t>
                </a:r>
                <a:r>
                  <a:rPr lang="en-US" sz="2000" b="1" dirty="0"/>
                  <a:t>:</a:t>
                </a:r>
                <a:r>
                  <a:rPr lang="en-US" sz="2000" dirty="0"/>
                  <a:t> For any flow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and any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, value of flow is </a:t>
                </a:r>
                <a:r>
                  <a:rPr lang="en-US" sz="2000" i="1" u="sng" dirty="0"/>
                  <a:t>at most</a:t>
                </a:r>
                <a:r>
                  <a:rPr lang="en-US" sz="2000" dirty="0"/>
                  <a:t> the capacity of the cut. That is,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Corollary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(value of)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max-flow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(capacity of)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min-cut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8D65C-C241-4698-9B61-D0F7774E0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3934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27201C4-5834-4053-B10D-82E2908E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47" y="83849"/>
            <a:ext cx="3033828" cy="1606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83F8E-A8CC-4D87-AE38-510970D43443}"/>
              </a:ext>
            </a:extLst>
          </p:cNvPr>
          <p:cNvSpPr txBox="1"/>
          <p:nvPr/>
        </p:nvSpPr>
        <p:spPr>
          <a:xfrm>
            <a:off x="1798884" y="5493880"/>
            <a:ext cx="5546232" cy="7150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In fact, Max-Flow = Min-Cut.</a:t>
            </a:r>
          </a:p>
        </p:txBody>
      </p:sp>
    </p:spTree>
    <p:extLst>
      <p:ext uri="{BB962C8B-B14F-4D97-AF65-F5344CB8AC3E}">
        <p14:creationId xmlns:p14="http://schemas.microsoft.com/office/powerpoint/2010/main" val="27925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6F0-B2E2-4CE5-A5FE-B8E6F264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Max-flow Min-cut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4F26-FA30-4A67-939B-4FB757212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dirty="0"/>
                  <a:t>] The following three conditions are equivalent: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400" dirty="0"/>
                  <a:t>)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max-flow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400" dirty="0"/>
                  <a:t>)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has no augmenting path;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for some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Proof of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400" dirty="0"/>
                  <a:t>) =&gt;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400" dirty="0"/>
                  <a:t>):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max-flow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has augmenting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We can augment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with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, resulting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,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4F26-FA30-4A67-939B-4FB75721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8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6F0-B2E2-4CE5-A5FE-B8E6F264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Max-flow Min-cut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4F26-FA30-4A67-939B-4FB757212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dirty="0"/>
                  <a:t>] The following three conditions are equivalent: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400" dirty="0"/>
                  <a:t>)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max-flow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400" dirty="0"/>
                  <a:t>)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has no augmenting path;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for some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Proof of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400" dirty="0"/>
                  <a:t>) =&gt;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400" dirty="0"/>
                  <a:t>):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be the nodes reachable from source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implying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implying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reachable from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4F26-FA30-4A67-939B-4FB75721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 b="-1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13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6F0-B2E2-4CE5-A5FE-B8E6F264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Max-flow Min-cut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4F26-FA30-4A67-939B-4FB757212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[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dirty="0"/>
                  <a:t>] The following three conditions are equivalent: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400" dirty="0"/>
                  <a:t>)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max-flow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400" dirty="0"/>
                  <a:t>)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has no augmenting path;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for some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Proof of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400" dirty="0"/>
                  <a:t>) =&gt;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400" dirty="0"/>
                  <a:t>):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For any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and any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must be a max-flow!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F4F26-FA30-4A67-939B-4FB75721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72F568-EF1B-4AE6-80F6-2688DF4B5EC2}"/>
                  </a:ext>
                </a:extLst>
              </p:cNvPr>
              <p:cNvSpPr/>
              <p:nvPr/>
            </p:nvSpPr>
            <p:spPr>
              <a:xfrm>
                <a:off x="473176" y="399129"/>
                <a:ext cx="8197643" cy="983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For any flow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any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In particular,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(value of)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max-flow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(capacity of)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min-cut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72F568-EF1B-4AE6-80F6-2688DF4B5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6" y="399129"/>
                <a:ext cx="8197643" cy="983226"/>
              </a:xfrm>
              <a:prstGeom prst="rect">
                <a:avLst/>
              </a:prstGeom>
              <a:blipFill>
                <a:blip r:embed="rId2"/>
                <a:stretch>
                  <a:fillRect l="-148" t="-3030" b="-14545"/>
                </a:stretch>
              </a:blip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3C8E07-9406-4BF7-85BA-C5A101D6AA8B}"/>
                  </a:ext>
                </a:extLst>
              </p:cNvPr>
              <p:cNvSpPr/>
              <p:nvPr/>
            </p:nvSpPr>
            <p:spPr>
              <a:xfrm>
                <a:off x="358876" y="1694529"/>
                <a:ext cx="8426245" cy="15682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[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The Max-Flow Min-Cut 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]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Max-flow is obtained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no augmenting path.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Moreover,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(value of)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max-flow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(capacity of)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min-cut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3C8E07-9406-4BF7-85BA-C5A101D6A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6" y="1694529"/>
                <a:ext cx="8426245" cy="1568245"/>
              </a:xfrm>
              <a:prstGeom prst="rect">
                <a:avLst/>
              </a:prstGeom>
              <a:blipFill>
                <a:blip r:embed="rId3"/>
                <a:stretch>
                  <a:fillRect l="-217" r="-1155" b="-5000"/>
                </a:stretch>
              </a:blip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80BC4510-95A9-4999-9CC9-B0266B24AA9B}"/>
              </a:ext>
            </a:extLst>
          </p:cNvPr>
          <p:cNvSpPr/>
          <p:nvPr/>
        </p:nvSpPr>
        <p:spPr>
          <a:xfrm>
            <a:off x="358876" y="3595227"/>
            <a:ext cx="6022259" cy="1425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FordFulkersonMaxFlow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G,s,t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flow f along path 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CB4BE-E7D9-42F6-B6E0-48B9BF67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579" y="4673184"/>
            <a:ext cx="3915542" cy="1785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C57FCC-FFD8-4FB1-A11E-C9079A9A3205}"/>
              </a:ext>
            </a:extLst>
          </p:cNvPr>
          <p:cNvSpPr/>
          <p:nvPr/>
        </p:nvSpPr>
        <p:spPr>
          <a:xfrm>
            <a:off x="4857135" y="4729316"/>
            <a:ext cx="2831691" cy="1671484"/>
          </a:xfrm>
          <a:custGeom>
            <a:avLst/>
            <a:gdLst>
              <a:gd name="connsiteX0" fmla="*/ 216310 w 2831691"/>
              <a:gd name="connsiteY0" fmla="*/ 491613 h 1671484"/>
              <a:gd name="connsiteX1" fmla="*/ 216310 w 2831691"/>
              <a:gd name="connsiteY1" fmla="*/ 491613 h 1671484"/>
              <a:gd name="connsiteX2" fmla="*/ 304800 w 2831691"/>
              <a:gd name="connsiteY2" fmla="*/ 471949 h 1671484"/>
              <a:gd name="connsiteX3" fmla="*/ 334297 w 2831691"/>
              <a:gd name="connsiteY3" fmla="*/ 442452 h 1671484"/>
              <a:gd name="connsiteX4" fmla="*/ 393291 w 2831691"/>
              <a:gd name="connsiteY4" fmla="*/ 422787 h 1671484"/>
              <a:gd name="connsiteX5" fmla="*/ 432620 w 2831691"/>
              <a:gd name="connsiteY5" fmla="*/ 403123 h 1671484"/>
              <a:gd name="connsiteX6" fmla="*/ 462117 w 2831691"/>
              <a:gd name="connsiteY6" fmla="*/ 383458 h 1671484"/>
              <a:gd name="connsiteX7" fmla="*/ 491613 w 2831691"/>
              <a:gd name="connsiteY7" fmla="*/ 373626 h 1671484"/>
              <a:gd name="connsiteX8" fmla="*/ 550607 w 2831691"/>
              <a:gd name="connsiteY8" fmla="*/ 334297 h 1671484"/>
              <a:gd name="connsiteX9" fmla="*/ 580104 w 2831691"/>
              <a:gd name="connsiteY9" fmla="*/ 314632 h 1671484"/>
              <a:gd name="connsiteX10" fmla="*/ 619433 w 2831691"/>
              <a:gd name="connsiteY10" fmla="*/ 304800 h 1671484"/>
              <a:gd name="connsiteX11" fmla="*/ 658762 w 2831691"/>
              <a:gd name="connsiteY11" fmla="*/ 275303 h 1671484"/>
              <a:gd name="connsiteX12" fmla="*/ 717755 w 2831691"/>
              <a:gd name="connsiteY12" fmla="*/ 255639 h 1671484"/>
              <a:gd name="connsiteX13" fmla="*/ 747252 w 2831691"/>
              <a:gd name="connsiteY13" fmla="*/ 226142 h 1671484"/>
              <a:gd name="connsiteX14" fmla="*/ 776749 w 2831691"/>
              <a:gd name="connsiteY14" fmla="*/ 216310 h 1671484"/>
              <a:gd name="connsiteX15" fmla="*/ 816078 w 2831691"/>
              <a:gd name="connsiteY15" fmla="*/ 196645 h 1671484"/>
              <a:gd name="connsiteX16" fmla="*/ 875071 w 2831691"/>
              <a:gd name="connsiteY16" fmla="*/ 176981 h 1671484"/>
              <a:gd name="connsiteX17" fmla="*/ 904568 w 2831691"/>
              <a:gd name="connsiteY17" fmla="*/ 157316 h 1671484"/>
              <a:gd name="connsiteX18" fmla="*/ 963562 w 2831691"/>
              <a:gd name="connsiteY18" fmla="*/ 137652 h 1671484"/>
              <a:gd name="connsiteX19" fmla="*/ 1052052 w 2831691"/>
              <a:gd name="connsiteY19" fmla="*/ 108155 h 1671484"/>
              <a:gd name="connsiteX20" fmla="*/ 1111046 w 2831691"/>
              <a:gd name="connsiteY20" fmla="*/ 88490 h 1671484"/>
              <a:gd name="connsiteX21" fmla="*/ 1170039 w 2831691"/>
              <a:gd name="connsiteY21" fmla="*/ 58994 h 1671484"/>
              <a:gd name="connsiteX22" fmla="*/ 1229033 w 2831691"/>
              <a:gd name="connsiteY22" fmla="*/ 49161 h 1671484"/>
              <a:gd name="connsiteX23" fmla="*/ 1258530 w 2831691"/>
              <a:gd name="connsiteY23" fmla="*/ 39329 h 1671484"/>
              <a:gd name="connsiteX24" fmla="*/ 1347020 w 2831691"/>
              <a:gd name="connsiteY24" fmla="*/ 19665 h 1671484"/>
              <a:gd name="connsiteX25" fmla="*/ 1455175 w 2831691"/>
              <a:gd name="connsiteY25" fmla="*/ 0 h 1671484"/>
              <a:gd name="connsiteX26" fmla="*/ 1582994 w 2831691"/>
              <a:gd name="connsiteY26" fmla="*/ 9832 h 1671484"/>
              <a:gd name="connsiteX27" fmla="*/ 1612491 w 2831691"/>
              <a:gd name="connsiteY27" fmla="*/ 19665 h 1671484"/>
              <a:gd name="connsiteX28" fmla="*/ 1700981 w 2831691"/>
              <a:gd name="connsiteY28" fmla="*/ 88490 h 1671484"/>
              <a:gd name="connsiteX29" fmla="*/ 1720646 w 2831691"/>
              <a:gd name="connsiteY29" fmla="*/ 117987 h 1671484"/>
              <a:gd name="connsiteX30" fmla="*/ 1750142 w 2831691"/>
              <a:gd name="connsiteY30" fmla="*/ 137652 h 1671484"/>
              <a:gd name="connsiteX31" fmla="*/ 1759975 w 2831691"/>
              <a:gd name="connsiteY31" fmla="*/ 167149 h 1671484"/>
              <a:gd name="connsiteX32" fmla="*/ 1789471 w 2831691"/>
              <a:gd name="connsiteY32" fmla="*/ 226142 h 1671484"/>
              <a:gd name="connsiteX33" fmla="*/ 1809136 w 2831691"/>
              <a:gd name="connsiteY33" fmla="*/ 304800 h 1671484"/>
              <a:gd name="connsiteX34" fmla="*/ 1818968 w 2831691"/>
              <a:gd name="connsiteY34" fmla="*/ 403123 h 1671484"/>
              <a:gd name="connsiteX35" fmla="*/ 1828800 w 2831691"/>
              <a:gd name="connsiteY35" fmla="*/ 491613 h 1671484"/>
              <a:gd name="connsiteX36" fmla="*/ 1868130 w 2831691"/>
              <a:gd name="connsiteY36" fmla="*/ 550607 h 1671484"/>
              <a:gd name="connsiteX37" fmla="*/ 1936955 w 2831691"/>
              <a:gd name="connsiteY37" fmla="*/ 619432 h 1671484"/>
              <a:gd name="connsiteX38" fmla="*/ 1966452 w 2831691"/>
              <a:gd name="connsiteY38" fmla="*/ 648929 h 1671484"/>
              <a:gd name="connsiteX39" fmla="*/ 2005781 w 2831691"/>
              <a:gd name="connsiteY39" fmla="*/ 668594 h 1671484"/>
              <a:gd name="connsiteX40" fmla="*/ 2035278 w 2831691"/>
              <a:gd name="connsiteY40" fmla="*/ 688258 h 1671484"/>
              <a:gd name="connsiteX41" fmla="*/ 2074607 w 2831691"/>
              <a:gd name="connsiteY41" fmla="*/ 698090 h 1671484"/>
              <a:gd name="connsiteX42" fmla="*/ 2133600 w 2831691"/>
              <a:gd name="connsiteY42" fmla="*/ 727587 h 1671484"/>
              <a:gd name="connsiteX43" fmla="*/ 2163097 w 2831691"/>
              <a:gd name="connsiteY43" fmla="*/ 747252 h 1671484"/>
              <a:gd name="connsiteX44" fmla="*/ 2222091 w 2831691"/>
              <a:gd name="connsiteY44" fmla="*/ 766916 h 1671484"/>
              <a:gd name="connsiteX45" fmla="*/ 2251588 w 2831691"/>
              <a:gd name="connsiteY45" fmla="*/ 776749 h 1671484"/>
              <a:gd name="connsiteX46" fmla="*/ 2340078 w 2831691"/>
              <a:gd name="connsiteY46" fmla="*/ 825910 h 1671484"/>
              <a:gd name="connsiteX47" fmla="*/ 2369575 w 2831691"/>
              <a:gd name="connsiteY47" fmla="*/ 835742 h 1671484"/>
              <a:gd name="connsiteX48" fmla="*/ 2399071 w 2831691"/>
              <a:gd name="connsiteY48" fmla="*/ 855407 h 1671484"/>
              <a:gd name="connsiteX49" fmla="*/ 2458065 w 2831691"/>
              <a:gd name="connsiteY49" fmla="*/ 904568 h 1671484"/>
              <a:gd name="connsiteX50" fmla="*/ 2526891 w 2831691"/>
              <a:gd name="connsiteY50" fmla="*/ 943897 h 1671484"/>
              <a:gd name="connsiteX51" fmla="*/ 2556388 w 2831691"/>
              <a:gd name="connsiteY51" fmla="*/ 973394 h 1671484"/>
              <a:gd name="connsiteX52" fmla="*/ 2615381 w 2831691"/>
              <a:gd name="connsiteY52" fmla="*/ 1002890 h 1671484"/>
              <a:gd name="connsiteX53" fmla="*/ 2644878 w 2831691"/>
              <a:gd name="connsiteY53" fmla="*/ 1032387 h 1671484"/>
              <a:gd name="connsiteX54" fmla="*/ 2674375 w 2831691"/>
              <a:gd name="connsiteY54" fmla="*/ 1052052 h 1671484"/>
              <a:gd name="connsiteX55" fmla="*/ 2723536 w 2831691"/>
              <a:gd name="connsiteY55" fmla="*/ 1101213 h 1671484"/>
              <a:gd name="connsiteX56" fmla="*/ 2762865 w 2831691"/>
              <a:gd name="connsiteY56" fmla="*/ 1160207 h 1671484"/>
              <a:gd name="connsiteX57" fmla="*/ 2802194 w 2831691"/>
              <a:gd name="connsiteY57" fmla="*/ 1229032 h 1671484"/>
              <a:gd name="connsiteX58" fmla="*/ 2812026 w 2831691"/>
              <a:gd name="connsiteY58" fmla="*/ 1258529 h 1671484"/>
              <a:gd name="connsiteX59" fmla="*/ 2831691 w 2831691"/>
              <a:gd name="connsiteY59" fmla="*/ 1327355 h 1671484"/>
              <a:gd name="connsiteX60" fmla="*/ 2821859 w 2831691"/>
              <a:gd name="connsiteY60" fmla="*/ 1514168 h 1671484"/>
              <a:gd name="connsiteX61" fmla="*/ 2802194 w 2831691"/>
              <a:gd name="connsiteY61" fmla="*/ 1543665 h 1671484"/>
              <a:gd name="connsiteX62" fmla="*/ 2792362 w 2831691"/>
              <a:gd name="connsiteY62" fmla="*/ 1573161 h 1671484"/>
              <a:gd name="connsiteX63" fmla="*/ 2762865 w 2831691"/>
              <a:gd name="connsiteY63" fmla="*/ 1582994 h 1671484"/>
              <a:gd name="connsiteX64" fmla="*/ 2743200 w 2831691"/>
              <a:gd name="connsiteY64" fmla="*/ 1612490 h 1671484"/>
              <a:gd name="connsiteX65" fmla="*/ 2713704 w 2831691"/>
              <a:gd name="connsiteY65" fmla="*/ 1622323 h 1671484"/>
              <a:gd name="connsiteX66" fmla="*/ 2674375 w 2831691"/>
              <a:gd name="connsiteY66" fmla="*/ 1632155 h 1671484"/>
              <a:gd name="connsiteX67" fmla="*/ 2605549 w 2831691"/>
              <a:gd name="connsiteY67" fmla="*/ 1651819 h 1671484"/>
              <a:gd name="connsiteX68" fmla="*/ 2192594 w 2831691"/>
              <a:gd name="connsiteY68" fmla="*/ 1661652 h 1671484"/>
              <a:gd name="connsiteX69" fmla="*/ 1897626 w 2831691"/>
              <a:gd name="connsiteY69" fmla="*/ 1671484 h 1671484"/>
              <a:gd name="connsiteX70" fmla="*/ 1455175 w 2831691"/>
              <a:gd name="connsiteY70" fmla="*/ 1651819 h 1671484"/>
              <a:gd name="connsiteX71" fmla="*/ 1425678 w 2831691"/>
              <a:gd name="connsiteY71" fmla="*/ 1641987 h 1671484"/>
              <a:gd name="connsiteX72" fmla="*/ 1288026 w 2831691"/>
              <a:gd name="connsiteY72" fmla="*/ 1622323 h 1671484"/>
              <a:gd name="connsiteX73" fmla="*/ 1160207 w 2831691"/>
              <a:gd name="connsiteY73" fmla="*/ 1602658 h 1671484"/>
              <a:gd name="connsiteX74" fmla="*/ 1081549 w 2831691"/>
              <a:gd name="connsiteY74" fmla="*/ 1592826 h 1671484"/>
              <a:gd name="connsiteX75" fmla="*/ 1052052 w 2831691"/>
              <a:gd name="connsiteY75" fmla="*/ 1582994 h 1671484"/>
              <a:gd name="connsiteX76" fmla="*/ 884904 w 2831691"/>
              <a:gd name="connsiteY76" fmla="*/ 1553497 h 1671484"/>
              <a:gd name="connsiteX77" fmla="*/ 816078 w 2831691"/>
              <a:gd name="connsiteY77" fmla="*/ 1533832 h 1671484"/>
              <a:gd name="connsiteX78" fmla="*/ 737420 w 2831691"/>
              <a:gd name="connsiteY78" fmla="*/ 1514168 h 1671484"/>
              <a:gd name="connsiteX79" fmla="*/ 668594 w 2831691"/>
              <a:gd name="connsiteY79" fmla="*/ 1484671 h 1671484"/>
              <a:gd name="connsiteX80" fmla="*/ 609600 w 2831691"/>
              <a:gd name="connsiteY80" fmla="*/ 1445342 h 1671484"/>
              <a:gd name="connsiteX81" fmla="*/ 530942 w 2831691"/>
              <a:gd name="connsiteY81" fmla="*/ 1425678 h 1671484"/>
              <a:gd name="connsiteX82" fmla="*/ 501446 w 2831691"/>
              <a:gd name="connsiteY82" fmla="*/ 1415845 h 1671484"/>
              <a:gd name="connsiteX83" fmla="*/ 432620 w 2831691"/>
              <a:gd name="connsiteY83" fmla="*/ 1386349 h 1671484"/>
              <a:gd name="connsiteX84" fmla="*/ 403123 w 2831691"/>
              <a:gd name="connsiteY84" fmla="*/ 1366684 h 1671484"/>
              <a:gd name="connsiteX85" fmla="*/ 373626 w 2831691"/>
              <a:gd name="connsiteY85" fmla="*/ 1356852 h 1671484"/>
              <a:gd name="connsiteX86" fmla="*/ 314633 w 2831691"/>
              <a:gd name="connsiteY86" fmla="*/ 1317523 h 1671484"/>
              <a:gd name="connsiteX87" fmla="*/ 285136 w 2831691"/>
              <a:gd name="connsiteY87" fmla="*/ 1297858 h 1671484"/>
              <a:gd name="connsiteX88" fmla="*/ 255639 w 2831691"/>
              <a:gd name="connsiteY88" fmla="*/ 1288026 h 1671484"/>
              <a:gd name="connsiteX89" fmla="*/ 226142 w 2831691"/>
              <a:gd name="connsiteY89" fmla="*/ 1268361 h 1671484"/>
              <a:gd name="connsiteX90" fmla="*/ 196646 w 2831691"/>
              <a:gd name="connsiteY90" fmla="*/ 1238865 h 1671484"/>
              <a:gd name="connsiteX91" fmla="*/ 167149 w 2831691"/>
              <a:gd name="connsiteY91" fmla="*/ 1229032 h 1671484"/>
              <a:gd name="connsiteX92" fmla="*/ 147484 w 2831691"/>
              <a:gd name="connsiteY92" fmla="*/ 1199536 h 1671484"/>
              <a:gd name="connsiteX93" fmla="*/ 117988 w 2831691"/>
              <a:gd name="connsiteY93" fmla="*/ 1179871 h 1671484"/>
              <a:gd name="connsiteX94" fmla="*/ 108155 w 2831691"/>
              <a:gd name="connsiteY94" fmla="*/ 1150374 h 1671484"/>
              <a:gd name="connsiteX95" fmla="*/ 78659 w 2831691"/>
              <a:gd name="connsiteY95" fmla="*/ 1120878 h 1671484"/>
              <a:gd name="connsiteX96" fmla="*/ 58994 w 2831691"/>
              <a:gd name="connsiteY96" fmla="*/ 1091381 h 1671484"/>
              <a:gd name="connsiteX97" fmla="*/ 19665 w 2831691"/>
              <a:gd name="connsiteY97" fmla="*/ 1002890 h 1671484"/>
              <a:gd name="connsiteX98" fmla="*/ 0 w 2831691"/>
              <a:gd name="connsiteY98" fmla="*/ 894736 h 1671484"/>
              <a:gd name="connsiteX99" fmla="*/ 9833 w 2831691"/>
              <a:gd name="connsiteY99" fmla="*/ 786581 h 1671484"/>
              <a:gd name="connsiteX100" fmla="*/ 29497 w 2831691"/>
              <a:gd name="connsiteY100" fmla="*/ 707923 h 1671484"/>
              <a:gd name="connsiteX101" fmla="*/ 49162 w 2831691"/>
              <a:gd name="connsiteY101" fmla="*/ 678426 h 1671484"/>
              <a:gd name="connsiteX102" fmla="*/ 98323 w 2831691"/>
              <a:gd name="connsiteY102" fmla="*/ 589936 h 1671484"/>
              <a:gd name="connsiteX103" fmla="*/ 127820 w 2831691"/>
              <a:gd name="connsiteY103" fmla="*/ 560439 h 1671484"/>
              <a:gd name="connsiteX104" fmla="*/ 147484 w 2831691"/>
              <a:gd name="connsiteY104" fmla="*/ 530942 h 1671484"/>
              <a:gd name="connsiteX105" fmla="*/ 176981 w 2831691"/>
              <a:gd name="connsiteY105" fmla="*/ 511278 h 1671484"/>
              <a:gd name="connsiteX106" fmla="*/ 216310 w 2831691"/>
              <a:gd name="connsiteY106" fmla="*/ 491613 h 167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831691" h="1671484">
                <a:moveTo>
                  <a:pt x="216310" y="491613"/>
                </a:moveTo>
                <a:lnTo>
                  <a:pt x="216310" y="491613"/>
                </a:lnTo>
                <a:cubicBezTo>
                  <a:pt x="245807" y="485058"/>
                  <a:pt x="276908" y="483571"/>
                  <a:pt x="304800" y="471949"/>
                </a:cubicBezTo>
                <a:cubicBezTo>
                  <a:pt x="317635" y="466601"/>
                  <a:pt x="322142" y="449205"/>
                  <a:pt x="334297" y="442452"/>
                </a:cubicBezTo>
                <a:cubicBezTo>
                  <a:pt x="352417" y="432385"/>
                  <a:pt x="374751" y="432057"/>
                  <a:pt x="393291" y="422787"/>
                </a:cubicBezTo>
                <a:cubicBezTo>
                  <a:pt x="406401" y="416232"/>
                  <a:pt x="419894" y="410395"/>
                  <a:pt x="432620" y="403123"/>
                </a:cubicBezTo>
                <a:cubicBezTo>
                  <a:pt x="442880" y="397260"/>
                  <a:pt x="451548" y="388743"/>
                  <a:pt x="462117" y="383458"/>
                </a:cubicBezTo>
                <a:cubicBezTo>
                  <a:pt x="471387" y="378823"/>
                  <a:pt x="481781" y="376903"/>
                  <a:pt x="491613" y="373626"/>
                </a:cubicBezTo>
                <a:lnTo>
                  <a:pt x="550607" y="334297"/>
                </a:lnTo>
                <a:cubicBezTo>
                  <a:pt x="560439" y="327742"/>
                  <a:pt x="568640" y="317498"/>
                  <a:pt x="580104" y="314632"/>
                </a:cubicBezTo>
                <a:lnTo>
                  <a:pt x="619433" y="304800"/>
                </a:lnTo>
                <a:cubicBezTo>
                  <a:pt x="632543" y="294968"/>
                  <a:pt x="644105" y="282632"/>
                  <a:pt x="658762" y="275303"/>
                </a:cubicBezTo>
                <a:cubicBezTo>
                  <a:pt x="677302" y="266033"/>
                  <a:pt x="717755" y="255639"/>
                  <a:pt x="717755" y="255639"/>
                </a:cubicBezTo>
                <a:cubicBezTo>
                  <a:pt x="727587" y="245807"/>
                  <a:pt x="735682" y="233855"/>
                  <a:pt x="747252" y="226142"/>
                </a:cubicBezTo>
                <a:cubicBezTo>
                  <a:pt x="755876" y="220393"/>
                  <a:pt x="767223" y="220393"/>
                  <a:pt x="776749" y="216310"/>
                </a:cubicBezTo>
                <a:cubicBezTo>
                  <a:pt x="790221" y="210536"/>
                  <a:pt x="802469" y="202089"/>
                  <a:pt x="816078" y="196645"/>
                </a:cubicBezTo>
                <a:cubicBezTo>
                  <a:pt x="835323" y="188947"/>
                  <a:pt x="875071" y="176981"/>
                  <a:pt x="875071" y="176981"/>
                </a:cubicBezTo>
                <a:cubicBezTo>
                  <a:pt x="884903" y="170426"/>
                  <a:pt x="893769" y="162115"/>
                  <a:pt x="904568" y="157316"/>
                </a:cubicBezTo>
                <a:cubicBezTo>
                  <a:pt x="923510" y="148897"/>
                  <a:pt x="943897" y="144207"/>
                  <a:pt x="963562" y="137652"/>
                </a:cubicBezTo>
                <a:lnTo>
                  <a:pt x="1052052" y="108155"/>
                </a:lnTo>
                <a:cubicBezTo>
                  <a:pt x="1052057" y="108153"/>
                  <a:pt x="1111042" y="88493"/>
                  <a:pt x="1111046" y="88490"/>
                </a:cubicBezTo>
                <a:cubicBezTo>
                  <a:pt x="1137564" y="70811"/>
                  <a:pt x="1139507" y="65779"/>
                  <a:pt x="1170039" y="58994"/>
                </a:cubicBezTo>
                <a:cubicBezTo>
                  <a:pt x="1189500" y="54669"/>
                  <a:pt x="1209572" y="53486"/>
                  <a:pt x="1229033" y="49161"/>
                </a:cubicBezTo>
                <a:cubicBezTo>
                  <a:pt x="1239150" y="46913"/>
                  <a:pt x="1248565" y="42176"/>
                  <a:pt x="1258530" y="39329"/>
                </a:cubicBezTo>
                <a:cubicBezTo>
                  <a:pt x="1283280" y="32258"/>
                  <a:pt x="1322688" y="23720"/>
                  <a:pt x="1347020" y="19665"/>
                </a:cubicBezTo>
                <a:cubicBezTo>
                  <a:pt x="1452707" y="2050"/>
                  <a:pt x="1379670" y="18876"/>
                  <a:pt x="1455175" y="0"/>
                </a:cubicBezTo>
                <a:cubicBezTo>
                  <a:pt x="1497781" y="3277"/>
                  <a:pt x="1540592" y="4532"/>
                  <a:pt x="1582994" y="9832"/>
                </a:cubicBezTo>
                <a:cubicBezTo>
                  <a:pt x="1593278" y="11118"/>
                  <a:pt x="1603431" y="14632"/>
                  <a:pt x="1612491" y="19665"/>
                </a:cubicBezTo>
                <a:cubicBezTo>
                  <a:pt x="1646511" y="38565"/>
                  <a:pt x="1676272" y="58840"/>
                  <a:pt x="1700981" y="88490"/>
                </a:cubicBezTo>
                <a:cubicBezTo>
                  <a:pt x="1708546" y="97568"/>
                  <a:pt x="1712290" y="109631"/>
                  <a:pt x="1720646" y="117987"/>
                </a:cubicBezTo>
                <a:cubicBezTo>
                  <a:pt x="1729002" y="126343"/>
                  <a:pt x="1740310" y="131097"/>
                  <a:pt x="1750142" y="137652"/>
                </a:cubicBezTo>
                <a:cubicBezTo>
                  <a:pt x="1753420" y="147484"/>
                  <a:pt x="1755340" y="157879"/>
                  <a:pt x="1759975" y="167149"/>
                </a:cubicBezTo>
                <a:cubicBezTo>
                  <a:pt x="1786824" y="220847"/>
                  <a:pt x="1774642" y="171771"/>
                  <a:pt x="1789471" y="226142"/>
                </a:cubicBezTo>
                <a:cubicBezTo>
                  <a:pt x="1796582" y="252216"/>
                  <a:pt x="1809136" y="304800"/>
                  <a:pt x="1809136" y="304800"/>
                </a:cubicBezTo>
                <a:cubicBezTo>
                  <a:pt x="1812413" y="337574"/>
                  <a:pt x="1815520" y="370366"/>
                  <a:pt x="1818968" y="403123"/>
                </a:cubicBezTo>
                <a:cubicBezTo>
                  <a:pt x="1822075" y="432638"/>
                  <a:pt x="1819415" y="463458"/>
                  <a:pt x="1828800" y="491613"/>
                </a:cubicBezTo>
                <a:cubicBezTo>
                  <a:pt x="1836274" y="514034"/>
                  <a:pt x="1851418" y="533895"/>
                  <a:pt x="1868130" y="550607"/>
                </a:cubicBezTo>
                <a:lnTo>
                  <a:pt x="1936955" y="619432"/>
                </a:lnTo>
                <a:cubicBezTo>
                  <a:pt x="1946787" y="629264"/>
                  <a:pt x="1954015" y="642710"/>
                  <a:pt x="1966452" y="648929"/>
                </a:cubicBezTo>
                <a:cubicBezTo>
                  <a:pt x="1979562" y="655484"/>
                  <a:pt x="1993055" y="661322"/>
                  <a:pt x="2005781" y="668594"/>
                </a:cubicBezTo>
                <a:cubicBezTo>
                  <a:pt x="2016041" y="674457"/>
                  <a:pt x="2024417" y="683603"/>
                  <a:pt x="2035278" y="688258"/>
                </a:cubicBezTo>
                <a:cubicBezTo>
                  <a:pt x="2047699" y="693581"/>
                  <a:pt x="2061497" y="694813"/>
                  <a:pt x="2074607" y="698090"/>
                </a:cubicBezTo>
                <a:cubicBezTo>
                  <a:pt x="2159143" y="754448"/>
                  <a:pt x="2052185" y="686879"/>
                  <a:pt x="2133600" y="727587"/>
                </a:cubicBezTo>
                <a:cubicBezTo>
                  <a:pt x="2144169" y="732872"/>
                  <a:pt x="2152298" y="742453"/>
                  <a:pt x="2163097" y="747252"/>
                </a:cubicBezTo>
                <a:cubicBezTo>
                  <a:pt x="2182039" y="755671"/>
                  <a:pt x="2202426" y="760361"/>
                  <a:pt x="2222091" y="766916"/>
                </a:cubicBezTo>
                <a:lnTo>
                  <a:pt x="2251588" y="776749"/>
                </a:lnTo>
                <a:cubicBezTo>
                  <a:pt x="2295741" y="820902"/>
                  <a:pt x="2267894" y="801849"/>
                  <a:pt x="2340078" y="825910"/>
                </a:cubicBezTo>
                <a:lnTo>
                  <a:pt x="2369575" y="835742"/>
                </a:lnTo>
                <a:cubicBezTo>
                  <a:pt x="2379407" y="842297"/>
                  <a:pt x="2389993" y="847842"/>
                  <a:pt x="2399071" y="855407"/>
                </a:cubicBezTo>
                <a:cubicBezTo>
                  <a:pt x="2443433" y="892375"/>
                  <a:pt x="2411467" y="877941"/>
                  <a:pt x="2458065" y="904568"/>
                </a:cubicBezTo>
                <a:cubicBezTo>
                  <a:pt x="2488668" y="922056"/>
                  <a:pt x="2500755" y="922117"/>
                  <a:pt x="2526891" y="943897"/>
                </a:cubicBezTo>
                <a:cubicBezTo>
                  <a:pt x="2537573" y="952799"/>
                  <a:pt x="2545706" y="964492"/>
                  <a:pt x="2556388" y="973394"/>
                </a:cubicBezTo>
                <a:cubicBezTo>
                  <a:pt x="2581801" y="994572"/>
                  <a:pt x="2585818" y="993036"/>
                  <a:pt x="2615381" y="1002890"/>
                </a:cubicBezTo>
                <a:cubicBezTo>
                  <a:pt x="2625213" y="1012722"/>
                  <a:pt x="2634196" y="1023485"/>
                  <a:pt x="2644878" y="1032387"/>
                </a:cubicBezTo>
                <a:cubicBezTo>
                  <a:pt x="2653956" y="1039952"/>
                  <a:pt x="2666019" y="1043696"/>
                  <a:pt x="2674375" y="1052052"/>
                </a:cubicBezTo>
                <a:cubicBezTo>
                  <a:pt x="2739919" y="1117597"/>
                  <a:pt x="2644881" y="1048778"/>
                  <a:pt x="2723536" y="1101213"/>
                </a:cubicBezTo>
                <a:cubicBezTo>
                  <a:pt x="2736646" y="1120878"/>
                  <a:pt x="2752295" y="1139068"/>
                  <a:pt x="2762865" y="1160207"/>
                </a:cubicBezTo>
                <a:cubicBezTo>
                  <a:pt x="2787815" y="1210105"/>
                  <a:pt x="2774400" y="1187341"/>
                  <a:pt x="2802194" y="1229032"/>
                </a:cubicBezTo>
                <a:cubicBezTo>
                  <a:pt x="2805471" y="1238864"/>
                  <a:pt x="2809179" y="1248564"/>
                  <a:pt x="2812026" y="1258529"/>
                </a:cubicBezTo>
                <a:cubicBezTo>
                  <a:pt x="2836718" y="1344951"/>
                  <a:pt x="2808117" y="1256631"/>
                  <a:pt x="2831691" y="1327355"/>
                </a:cubicBezTo>
                <a:cubicBezTo>
                  <a:pt x="2828414" y="1389626"/>
                  <a:pt x="2830284" y="1452383"/>
                  <a:pt x="2821859" y="1514168"/>
                </a:cubicBezTo>
                <a:cubicBezTo>
                  <a:pt x="2820262" y="1525877"/>
                  <a:pt x="2807479" y="1533096"/>
                  <a:pt x="2802194" y="1543665"/>
                </a:cubicBezTo>
                <a:cubicBezTo>
                  <a:pt x="2797559" y="1552935"/>
                  <a:pt x="2799690" y="1565833"/>
                  <a:pt x="2792362" y="1573161"/>
                </a:cubicBezTo>
                <a:cubicBezTo>
                  <a:pt x="2785033" y="1580490"/>
                  <a:pt x="2772697" y="1579716"/>
                  <a:pt x="2762865" y="1582994"/>
                </a:cubicBezTo>
                <a:cubicBezTo>
                  <a:pt x="2756310" y="1592826"/>
                  <a:pt x="2752427" y="1605108"/>
                  <a:pt x="2743200" y="1612490"/>
                </a:cubicBezTo>
                <a:cubicBezTo>
                  <a:pt x="2735107" y="1618964"/>
                  <a:pt x="2723669" y="1619476"/>
                  <a:pt x="2713704" y="1622323"/>
                </a:cubicBezTo>
                <a:cubicBezTo>
                  <a:pt x="2700711" y="1626035"/>
                  <a:pt x="2687368" y="1628443"/>
                  <a:pt x="2674375" y="1632155"/>
                </a:cubicBezTo>
                <a:cubicBezTo>
                  <a:pt x="2656031" y="1637396"/>
                  <a:pt x="2623676" y="1651031"/>
                  <a:pt x="2605549" y="1651819"/>
                </a:cubicBezTo>
                <a:cubicBezTo>
                  <a:pt x="2467988" y="1657800"/>
                  <a:pt x="2330232" y="1657829"/>
                  <a:pt x="2192594" y="1661652"/>
                </a:cubicBezTo>
                <a:lnTo>
                  <a:pt x="1897626" y="1671484"/>
                </a:lnTo>
                <a:cubicBezTo>
                  <a:pt x="1842776" y="1670002"/>
                  <a:pt x="1581157" y="1674725"/>
                  <a:pt x="1455175" y="1651819"/>
                </a:cubicBezTo>
                <a:cubicBezTo>
                  <a:pt x="1444978" y="1649965"/>
                  <a:pt x="1435884" y="1643788"/>
                  <a:pt x="1425678" y="1641987"/>
                </a:cubicBezTo>
                <a:cubicBezTo>
                  <a:pt x="1380033" y="1633932"/>
                  <a:pt x="1288026" y="1622323"/>
                  <a:pt x="1288026" y="1622323"/>
                </a:cubicBezTo>
                <a:cubicBezTo>
                  <a:pt x="1225574" y="1601504"/>
                  <a:pt x="1274273" y="1615332"/>
                  <a:pt x="1160207" y="1602658"/>
                </a:cubicBezTo>
                <a:cubicBezTo>
                  <a:pt x="1133945" y="1599740"/>
                  <a:pt x="1107768" y="1596103"/>
                  <a:pt x="1081549" y="1592826"/>
                </a:cubicBezTo>
                <a:cubicBezTo>
                  <a:pt x="1071717" y="1589549"/>
                  <a:pt x="1062151" y="1585325"/>
                  <a:pt x="1052052" y="1582994"/>
                </a:cubicBezTo>
                <a:cubicBezTo>
                  <a:pt x="973363" y="1564835"/>
                  <a:pt x="957447" y="1563860"/>
                  <a:pt x="884904" y="1553497"/>
                </a:cubicBezTo>
                <a:cubicBezTo>
                  <a:pt x="852062" y="1542550"/>
                  <a:pt x="853108" y="1542061"/>
                  <a:pt x="816078" y="1533832"/>
                </a:cubicBezTo>
                <a:cubicBezTo>
                  <a:pt x="744882" y="1518010"/>
                  <a:pt x="790134" y="1531739"/>
                  <a:pt x="737420" y="1514168"/>
                </a:cubicBezTo>
                <a:cubicBezTo>
                  <a:pt x="630059" y="1442592"/>
                  <a:pt x="795570" y="1548158"/>
                  <a:pt x="668594" y="1484671"/>
                </a:cubicBezTo>
                <a:cubicBezTo>
                  <a:pt x="647455" y="1474102"/>
                  <a:pt x="632528" y="1451074"/>
                  <a:pt x="609600" y="1445342"/>
                </a:cubicBezTo>
                <a:cubicBezTo>
                  <a:pt x="583381" y="1438787"/>
                  <a:pt x="556581" y="1434225"/>
                  <a:pt x="530942" y="1425678"/>
                </a:cubicBezTo>
                <a:cubicBezTo>
                  <a:pt x="521110" y="1422400"/>
                  <a:pt x="510716" y="1420480"/>
                  <a:pt x="501446" y="1415845"/>
                </a:cubicBezTo>
                <a:cubicBezTo>
                  <a:pt x="433551" y="1381897"/>
                  <a:pt x="514465" y="1406810"/>
                  <a:pt x="432620" y="1386349"/>
                </a:cubicBezTo>
                <a:cubicBezTo>
                  <a:pt x="422788" y="1379794"/>
                  <a:pt x="413692" y="1371969"/>
                  <a:pt x="403123" y="1366684"/>
                </a:cubicBezTo>
                <a:cubicBezTo>
                  <a:pt x="393853" y="1362049"/>
                  <a:pt x="382686" y="1361885"/>
                  <a:pt x="373626" y="1356852"/>
                </a:cubicBezTo>
                <a:cubicBezTo>
                  <a:pt x="352966" y="1345375"/>
                  <a:pt x="334297" y="1330633"/>
                  <a:pt x="314633" y="1317523"/>
                </a:cubicBezTo>
                <a:cubicBezTo>
                  <a:pt x="304801" y="1310968"/>
                  <a:pt x="296347" y="1301595"/>
                  <a:pt x="285136" y="1297858"/>
                </a:cubicBezTo>
                <a:lnTo>
                  <a:pt x="255639" y="1288026"/>
                </a:lnTo>
                <a:cubicBezTo>
                  <a:pt x="245807" y="1281471"/>
                  <a:pt x="235220" y="1275926"/>
                  <a:pt x="226142" y="1268361"/>
                </a:cubicBezTo>
                <a:cubicBezTo>
                  <a:pt x="215460" y="1259460"/>
                  <a:pt x="208215" y="1246578"/>
                  <a:pt x="196646" y="1238865"/>
                </a:cubicBezTo>
                <a:cubicBezTo>
                  <a:pt x="188022" y="1233116"/>
                  <a:pt x="176981" y="1232310"/>
                  <a:pt x="167149" y="1229032"/>
                </a:cubicBezTo>
                <a:cubicBezTo>
                  <a:pt x="160594" y="1219200"/>
                  <a:pt x="155840" y="1207892"/>
                  <a:pt x="147484" y="1199536"/>
                </a:cubicBezTo>
                <a:cubicBezTo>
                  <a:pt x="139128" y="1191180"/>
                  <a:pt x="125370" y="1189098"/>
                  <a:pt x="117988" y="1179871"/>
                </a:cubicBezTo>
                <a:cubicBezTo>
                  <a:pt x="111514" y="1171778"/>
                  <a:pt x="113904" y="1158998"/>
                  <a:pt x="108155" y="1150374"/>
                </a:cubicBezTo>
                <a:cubicBezTo>
                  <a:pt x="100442" y="1138805"/>
                  <a:pt x="87560" y="1131560"/>
                  <a:pt x="78659" y="1120878"/>
                </a:cubicBezTo>
                <a:cubicBezTo>
                  <a:pt x="71094" y="1111800"/>
                  <a:pt x="65549" y="1101213"/>
                  <a:pt x="58994" y="1091381"/>
                </a:cubicBezTo>
                <a:cubicBezTo>
                  <a:pt x="35593" y="1021176"/>
                  <a:pt x="50828" y="1049634"/>
                  <a:pt x="19665" y="1002890"/>
                </a:cubicBezTo>
                <a:cubicBezTo>
                  <a:pt x="11061" y="968471"/>
                  <a:pt x="0" y="929960"/>
                  <a:pt x="0" y="894736"/>
                </a:cubicBezTo>
                <a:cubicBezTo>
                  <a:pt x="0" y="858536"/>
                  <a:pt x="5343" y="822502"/>
                  <a:pt x="9833" y="786581"/>
                </a:cubicBezTo>
                <a:cubicBezTo>
                  <a:pt x="11703" y="771622"/>
                  <a:pt x="20578" y="725760"/>
                  <a:pt x="29497" y="707923"/>
                </a:cubicBezTo>
                <a:cubicBezTo>
                  <a:pt x="34782" y="697354"/>
                  <a:pt x="42607" y="688258"/>
                  <a:pt x="49162" y="678426"/>
                </a:cubicBezTo>
                <a:cubicBezTo>
                  <a:pt x="61526" y="641334"/>
                  <a:pt x="64514" y="623745"/>
                  <a:pt x="98323" y="589936"/>
                </a:cubicBezTo>
                <a:cubicBezTo>
                  <a:pt x="108155" y="580104"/>
                  <a:pt x="118918" y="571121"/>
                  <a:pt x="127820" y="560439"/>
                </a:cubicBezTo>
                <a:cubicBezTo>
                  <a:pt x="135385" y="551361"/>
                  <a:pt x="139128" y="539298"/>
                  <a:pt x="147484" y="530942"/>
                </a:cubicBezTo>
                <a:cubicBezTo>
                  <a:pt x="155840" y="522586"/>
                  <a:pt x="166412" y="516563"/>
                  <a:pt x="176981" y="511278"/>
                </a:cubicBezTo>
                <a:lnTo>
                  <a:pt x="216310" y="49161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877B54-5E9B-4185-A327-C22B81227227}"/>
              </a:ext>
            </a:extLst>
          </p:cNvPr>
          <p:cNvSpPr/>
          <p:nvPr/>
        </p:nvSpPr>
        <p:spPr>
          <a:xfrm>
            <a:off x="7030065" y="4729316"/>
            <a:ext cx="1700980" cy="1170039"/>
          </a:xfrm>
          <a:custGeom>
            <a:avLst/>
            <a:gdLst>
              <a:gd name="connsiteX0" fmla="*/ 49161 w 1700980"/>
              <a:gd name="connsiteY0" fmla="*/ 68826 h 1170039"/>
              <a:gd name="connsiteX1" fmla="*/ 49161 w 1700980"/>
              <a:gd name="connsiteY1" fmla="*/ 68826 h 1170039"/>
              <a:gd name="connsiteX2" fmla="*/ 0 w 1700980"/>
              <a:gd name="connsiteY2" fmla="*/ 226142 h 1170039"/>
              <a:gd name="connsiteX3" fmla="*/ 9832 w 1700980"/>
              <a:gd name="connsiteY3" fmla="*/ 344129 h 1170039"/>
              <a:gd name="connsiteX4" fmla="*/ 39329 w 1700980"/>
              <a:gd name="connsiteY4" fmla="*/ 403123 h 1170039"/>
              <a:gd name="connsiteX5" fmla="*/ 68825 w 1700980"/>
              <a:gd name="connsiteY5" fmla="*/ 432619 h 1170039"/>
              <a:gd name="connsiteX6" fmla="*/ 117987 w 1700980"/>
              <a:gd name="connsiteY6" fmla="*/ 501445 h 1170039"/>
              <a:gd name="connsiteX7" fmla="*/ 137651 w 1700980"/>
              <a:gd name="connsiteY7" fmla="*/ 540774 h 1170039"/>
              <a:gd name="connsiteX8" fmla="*/ 167148 w 1700980"/>
              <a:gd name="connsiteY8" fmla="*/ 550607 h 1170039"/>
              <a:gd name="connsiteX9" fmla="*/ 226141 w 1700980"/>
              <a:gd name="connsiteY9" fmla="*/ 589936 h 1170039"/>
              <a:gd name="connsiteX10" fmla="*/ 255638 w 1700980"/>
              <a:gd name="connsiteY10" fmla="*/ 599768 h 1170039"/>
              <a:gd name="connsiteX11" fmla="*/ 285135 w 1700980"/>
              <a:gd name="connsiteY11" fmla="*/ 619432 h 1170039"/>
              <a:gd name="connsiteX12" fmla="*/ 344129 w 1700980"/>
              <a:gd name="connsiteY12" fmla="*/ 639097 h 1170039"/>
              <a:gd name="connsiteX13" fmla="*/ 462116 w 1700980"/>
              <a:gd name="connsiteY13" fmla="*/ 678426 h 1170039"/>
              <a:gd name="connsiteX14" fmla="*/ 521109 w 1700980"/>
              <a:gd name="connsiteY14" fmla="*/ 698090 h 1170039"/>
              <a:gd name="connsiteX15" fmla="*/ 550606 w 1700980"/>
              <a:gd name="connsiteY15" fmla="*/ 707923 h 1170039"/>
              <a:gd name="connsiteX16" fmla="*/ 609600 w 1700980"/>
              <a:gd name="connsiteY16" fmla="*/ 737419 h 1170039"/>
              <a:gd name="connsiteX17" fmla="*/ 639096 w 1700980"/>
              <a:gd name="connsiteY17" fmla="*/ 757084 h 1170039"/>
              <a:gd name="connsiteX18" fmla="*/ 678425 w 1700980"/>
              <a:gd name="connsiteY18" fmla="*/ 786581 h 1170039"/>
              <a:gd name="connsiteX19" fmla="*/ 707922 w 1700980"/>
              <a:gd name="connsiteY19" fmla="*/ 796413 h 1170039"/>
              <a:gd name="connsiteX20" fmla="*/ 747251 w 1700980"/>
              <a:gd name="connsiteY20" fmla="*/ 816078 h 1170039"/>
              <a:gd name="connsiteX21" fmla="*/ 806245 w 1700980"/>
              <a:gd name="connsiteY21" fmla="*/ 855407 h 1170039"/>
              <a:gd name="connsiteX22" fmla="*/ 835741 w 1700980"/>
              <a:gd name="connsiteY22" fmla="*/ 875071 h 1170039"/>
              <a:gd name="connsiteX23" fmla="*/ 875070 w 1700980"/>
              <a:gd name="connsiteY23" fmla="*/ 894736 h 1170039"/>
              <a:gd name="connsiteX24" fmla="*/ 904567 w 1700980"/>
              <a:gd name="connsiteY24" fmla="*/ 924232 h 1170039"/>
              <a:gd name="connsiteX25" fmla="*/ 963561 w 1700980"/>
              <a:gd name="connsiteY25" fmla="*/ 963561 h 1170039"/>
              <a:gd name="connsiteX26" fmla="*/ 1012722 w 1700980"/>
              <a:gd name="connsiteY26" fmla="*/ 993058 h 1170039"/>
              <a:gd name="connsiteX27" fmla="*/ 1032387 w 1700980"/>
              <a:gd name="connsiteY27" fmla="*/ 1022555 h 1170039"/>
              <a:gd name="connsiteX28" fmla="*/ 1071716 w 1700980"/>
              <a:gd name="connsiteY28" fmla="*/ 1042219 h 1170039"/>
              <a:gd name="connsiteX29" fmla="*/ 1130709 w 1700980"/>
              <a:gd name="connsiteY29" fmla="*/ 1081549 h 1170039"/>
              <a:gd name="connsiteX30" fmla="*/ 1160206 w 1700980"/>
              <a:gd name="connsiteY30" fmla="*/ 1101213 h 1170039"/>
              <a:gd name="connsiteX31" fmla="*/ 1189703 w 1700980"/>
              <a:gd name="connsiteY31" fmla="*/ 1130710 h 1170039"/>
              <a:gd name="connsiteX32" fmla="*/ 1229032 w 1700980"/>
              <a:gd name="connsiteY32" fmla="*/ 1140542 h 1170039"/>
              <a:gd name="connsiteX33" fmla="*/ 1337187 w 1700980"/>
              <a:gd name="connsiteY33" fmla="*/ 1170039 h 1170039"/>
              <a:gd name="connsiteX34" fmla="*/ 1484670 w 1700980"/>
              <a:gd name="connsiteY34" fmla="*/ 1160207 h 1170039"/>
              <a:gd name="connsiteX35" fmla="*/ 1543664 w 1700980"/>
              <a:gd name="connsiteY35" fmla="*/ 1140542 h 1170039"/>
              <a:gd name="connsiteX36" fmla="*/ 1632154 w 1700980"/>
              <a:gd name="connsiteY36" fmla="*/ 1071716 h 1170039"/>
              <a:gd name="connsiteX37" fmla="*/ 1661651 w 1700980"/>
              <a:gd name="connsiteY37" fmla="*/ 1032387 h 1170039"/>
              <a:gd name="connsiteX38" fmla="*/ 1691148 w 1700980"/>
              <a:gd name="connsiteY38" fmla="*/ 943897 h 1170039"/>
              <a:gd name="connsiteX39" fmla="*/ 1700980 w 1700980"/>
              <a:gd name="connsiteY39" fmla="*/ 914400 h 1170039"/>
              <a:gd name="connsiteX40" fmla="*/ 1681316 w 1700980"/>
              <a:gd name="connsiteY40" fmla="*/ 678426 h 1170039"/>
              <a:gd name="connsiteX41" fmla="*/ 1671483 w 1700980"/>
              <a:gd name="connsiteY41" fmla="*/ 639097 h 1170039"/>
              <a:gd name="connsiteX42" fmla="*/ 1661651 w 1700980"/>
              <a:gd name="connsiteY42" fmla="*/ 589936 h 1170039"/>
              <a:gd name="connsiteX43" fmla="*/ 1641987 w 1700980"/>
              <a:gd name="connsiteY43" fmla="*/ 560439 h 1170039"/>
              <a:gd name="connsiteX44" fmla="*/ 1592825 w 1700980"/>
              <a:gd name="connsiteY44" fmla="*/ 471949 h 1170039"/>
              <a:gd name="connsiteX45" fmla="*/ 1494503 w 1700980"/>
              <a:gd name="connsiteY45" fmla="*/ 383458 h 1170039"/>
              <a:gd name="connsiteX46" fmla="*/ 1465006 w 1700980"/>
              <a:gd name="connsiteY46" fmla="*/ 353961 h 1170039"/>
              <a:gd name="connsiteX47" fmla="*/ 1435509 w 1700980"/>
              <a:gd name="connsiteY47" fmla="*/ 344129 h 1170039"/>
              <a:gd name="connsiteX48" fmla="*/ 1376516 w 1700980"/>
              <a:gd name="connsiteY48" fmla="*/ 304800 h 1170039"/>
              <a:gd name="connsiteX49" fmla="*/ 1347019 w 1700980"/>
              <a:gd name="connsiteY49" fmla="*/ 285136 h 1170039"/>
              <a:gd name="connsiteX50" fmla="*/ 1307690 w 1700980"/>
              <a:gd name="connsiteY50" fmla="*/ 275303 h 1170039"/>
              <a:gd name="connsiteX51" fmla="*/ 1268361 w 1700980"/>
              <a:gd name="connsiteY51" fmla="*/ 245807 h 1170039"/>
              <a:gd name="connsiteX52" fmla="*/ 1199535 w 1700980"/>
              <a:gd name="connsiteY52" fmla="*/ 216310 h 1170039"/>
              <a:gd name="connsiteX53" fmla="*/ 1160206 w 1700980"/>
              <a:gd name="connsiteY53" fmla="*/ 206478 h 1170039"/>
              <a:gd name="connsiteX54" fmla="*/ 1061883 w 1700980"/>
              <a:gd name="connsiteY54" fmla="*/ 167149 h 1170039"/>
              <a:gd name="connsiteX55" fmla="*/ 983225 w 1700980"/>
              <a:gd name="connsiteY55" fmla="*/ 147484 h 1170039"/>
              <a:gd name="connsiteX56" fmla="*/ 953729 w 1700980"/>
              <a:gd name="connsiteY56" fmla="*/ 137652 h 1170039"/>
              <a:gd name="connsiteX57" fmla="*/ 875070 w 1700980"/>
              <a:gd name="connsiteY57" fmla="*/ 117987 h 1170039"/>
              <a:gd name="connsiteX58" fmla="*/ 835741 w 1700980"/>
              <a:gd name="connsiteY58" fmla="*/ 98323 h 1170039"/>
              <a:gd name="connsiteX59" fmla="*/ 806245 w 1700980"/>
              <a:gd name="connsiteY59" fmla="*/ 88490 h 1170039"/>
              <a:gd name="connsiteX60" fmla="*/ 717754 w 1700980"/>
              <a:gd name="connsiteY60" fmla="*/ 68826 h 1170039"/>
              <a:gd name="connsiteX61" fmla="*/ 648929 w 1700980"/>
              <a:gd name="connsiteY61" fmla="*/ 39329 h 1170039"/>
              <a:gd name="connsiteX62" fmla="*/ 589935 w 1700980"/>
              <a:gd name="connsiteY62" fmla="*/ 29497 h 1170039"/>
              <a:gd name="connsiteX63" fmla="*/ 550606 w 1700980"/>
              <a:gd name="connsiteY63" fmla="*/ 19665 h 1170039"/>
              <a:gd name="connsiteX64" fmla="*/ 481780 w 1700980"/>
              <a:gd name="connsiteY64" fmla="*/ 9832 h 1170039"/>
              <a:gd name="connsiteX65" fmla="*/ 422787 w 1700980"/>
              <a:gd name="connsiteY65" fmla="*/ 0 h 1170039"/>
              <a:gd name="connsiteX66" fmla="*/ 147483 w 1700980"/>
              <a:gd name="connsiteY66" fmla="*/ 9832 h 1170039"/>
              <a:gd name="connsiteX67" fmla="*/ 108154 w 1700980"/>
              <a:gd name="connsiteY67" fmla="*/ 39329 h 1170039"/>
              <a:gd name="connsiteX68" fmla="*/ 78658 w 1700980"/>
              <a:gd name="connsiteY68" fmla="*/ 49161 h 1170039"/>
              <a:gd name="connsiteX69" fmla="*/ 49161 w 1700980"/>
              <a:gd name="connsiteY69" fmla="*/ 68826 h 117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00980" h="1170039">
                <a:moveTo>
                  <a:pt x="49161" y="68826"/>
                </a:moveTo>
                <a:lnTo>
                  <a:pt x="49161" y="68826"/>
                </a:lnTo>
                <a:cubicBezTo>
                  <a:pt x="5559" y="199633"/>
                  <a:pt x="19886" y="146594"/>
                  <a:pt x="0" y="226142"/>
                </a:cubicBezTo>
                <a:cubicBezTo>
                  <a:pt x="3277" y="265471"/>
                  <a:pt x="4616" y="305010"/>
                  <a:pt x="9832" y="344129"/>
                </a:cubicBezTo>
                <a:cubicBezTo>
                  <a:pt x="12648" y="365247"/>
                  <a:pt x="26176" y="387339"/>
                  <a:pt x="39329" y="403123"/>
                </a:cubicBezTo>
                <a:cubicBezTo>
                  <a:pt x="48230" y="413805"/>
                  <a:pt x="60743" y="421304"/>
                  <a:pt x="68825" y="432619"/>
                </a:cubicBezTo>
                <a:cubicBezTo>
                  <a:pt x="133528" y="523204"/>
                  <a:pt x="41299" y="424760"/>
                  <a:pt x="117987" y="501445"/>
                </a:cubicBezTo>
                <a:cubicBezTo>
                  <a:pt x="124542" y="514555"/>
                  <a:pt x="127287" y="530410"/>
                  <a:pt x="137651" y="540774"/>
                </a:cubicBezTo>
                <a:cubicBezTo>
                  <a:pt x="144980" y="548103"/>
                  <a:pt x="158088" y="545574"/>
                  <a:pt x="167148" y="550607"/>
                </a:cubicBezTo>
                <a:cubicBezTo>
                  <a:pt x="187807" y="562085"/>
                  <a:pt x="203720" y="582463"/>
                  <a:pt x="226141" y="589936"/>
                </a:cubicBezTo>
                <a:cubicBezTo>
                  <a:pt x="235973" y="593213"/>
                  <a:pt x="246368" y="595133"/>
                  <a:pt x="255638" y="599768"/>
                </a:cubicBezTo>
                <a:cubicBezTo>
                  <a:pt x="266207" y="605053"/>
                  <a:pt x="274337" y="614633"/>
                  <a:pt x="285135" y="619432"/>
                </a:cubicBezTo>
                <a:cubicBezTo>
                  <a:pt x="304077" y="627851"/>
                  <a:pt x="324464" y="632542"/>
                  <a:pt x="344129" y="639097"/>
                </a:cubicBezTo>
                <a:lnTo>
                  <a:pt x="462116" y="678426"/>
                </a:lnTo>
                <a:lnTo>
                  <a:pt x="521109" y="698090"/>
                </a:lnTo>
                <a:cubicBezTo>
                  <a:pt x="530941" y="701368"/>
                  <a:pt x="541982" y="702174"/>
                  <a:pt x="550606" y="707923"/>
                </a:cubicBezTo>
                <a:cubicBezTo>
                  <a:pt x="588727" y="733336"/>
                  <a:pt x="568892" y="723850"/>
                  <a:pt x="609600" y="737419"/>
                </a:cubicBezTo>
                <a:cubicBezTo>
                  <a:pt x="619432" y="743974"/>
                  <a:pt x="629480" y="750216"/>
                  <a:pt x="639096" y="757084"/>
                </a:cubicBezTo>
                <a:cubicBezTo>
                  <a:pt x="652431" y="766609"/>
                  <a:pt x="664197" y="778451"/>
                  <a:pt x="678425" y="786581"/>
                </a:cubicBezTo>
                <a:cubicBezTo>
                  <a:pt x="687424" y="791723"/>
                  <a:pt x="698396" y="792330"/>
                  <a:pt x="707922" y="796413"/>
                </a:cubicBezTo>
                <a:cubicBezTo>
                  <a:pt x="721394" y="802187"/>
                  <a:pt x="734683" y="808537"/>
                  <a:pt x="747251" y="816078"/>
                </a:cubicBezTo>
                <a:cubicBezTo>
                  <a:pt x="767517" y="828238"/>
                  <a:pt x="786580" y="842297"/>
                  <a:pt x="806245" y="855407"/>
                </a:cubicBezTo>
                <a:cubicBezTo>
                  <a:pt x="816077" y="861962"/>
                  <a:pt x="825172" y="869786"/>
                  <a:pt x="835741" y="875071"/>
                </a:cubicBezTo>
                <a:cubicBezTo>
                  <a:pt x="848851" y="881626"/>
                  <a:pt x="863143" y="886217"/>
                  <a:pt x="875070" y="894736"/>
                </a:cubicBezTo>
                <a:cubicBezTo>
                  <a:pt x="886385" y="902818"/>
                  <a:pt x="893591" y="915695"/>
                  <a:pt x="904567" y="924232"/>
                </a:cubicBezTo>
                <a:cubicBezTo>
                  <a:pt x="923223" y="938742"/>
                  <a:pt x="943622" y="950873"/>
                  <a:pt x="963561" y="963561"/>
                </a:cubicBezTo>
                <a:cubicBezTo>
                  <a:pt x="979684" y="973821"/>
                  <a:pt x="1012722" y="993058"/>
                  <a:pt x="1012722" y="993058"/>
                </a:cubicBezTo>
                <a:cubicBezTo>
                  <a:pt x="1019277" y="1002890"/>
                  <a:pt x="1023309" y="1014990"/>
                  <a:pt x="1032387" y="1022555"/>
                </a:cubicBezTo>
                <a:cubicBezTo>
                  <a:pt x="1043647" y="1031938"/>
                  <a:pt x="1059148" y="1034678"/>
                  <a:pt x="1071716" y="1042219"/>
                </a:cubicBezTo>
                <a:cubicBezTo>
                  <a:pt x="1091982" y="1054379"/>
                  <a:pt x="1111045" y="1068439"/>
                  <a:pt x="1130709" y="1081549"/>
                </a:cubicBezTo>
                <a:cubicBezTo>
                  <a:pt x="1140541" y="1088104"/>
                  <a:pt x="1151850" y="1092857"/>
                  <a:pt x="1160206" y="1101213"/>
                </a:cubicBezTo>
                <a:cubicBezTo>
                  <a:pt x="1170038" y="1111045"/>
                  <a:pt x="1177630" y="1123811"/>
                  <a:pt x="1189703" y="1130710"/>
                </a:cubicBezTo>
                <a:cubicBezTo>
                  <a:pt x="1201436" y="1137414"/>
                  <a:pt x="1216089" y="1136659"/>
                  <a:pt x="1229032" y="1140542"/>
                </a:cubicBezTo>
                <a:cubicBezTo>
                  <a:pt x="1328831" y="1170482"/>
                  <a:pt x="1247583" y="1152119"/>
                  <a:pt x="1337187" y="1170039"/>
                </a:cubicBezTo>
                <a:cubicBezTo>
                  <a:pt x="1386348" y="1166762"/>
                  <a:pt x="1435895" y="1167175"/>
                  <a:pt x="1484670" y="1160207"/>
                </a:cubicBezTo>
                <a:cubicBezTo>
                  <a:pt x="1505190" y="1157276"/>
                  <a:pt x="1526417" y="1152040"/>
                  <a:pt x="1543664" y="1140542"/>
                </a:cubicBezTo>
                <a:cubicBezTo>
                  <a:pt x="1588052" y="1110950"/>
                  <a:pt x="1601347" y="1107658"/>
                  <a:pt x="1632154" y="1071716"/>
                </a:cubicBezTo>
                <a:cubicBezTo>
                  <a:pt x="1642819" y="1059274"/>
                  <a:pt x="1651819" y="1045497"/>
                  <a:pt x="1661651" y="1032387"/>
                </a:cubicBezTo>
                <a:lnTo>
                  <a:pt x="1691148" y="943897"/>
                </a:lnTo>
                <a:lnTo>
                  <a:pt x="1700980" y="914400"/>
                </a:lnTo>
                <a:cubicBezTo>
                  <a:pt x="1696002" y="834754"/>
                  <a:pt x="1694395" y="756896"/>
                  <a:pt x="1681316" y="678426"/>
                </a:cubicBezTo>
                <a:cubicBezTo>
                  <a:pt x="1679094" y="665097"/>
                  <a:pt x="1674415" y="652288"/>
                  <a:pt x="1671483" y="639097"/>
                </a:cubicBezTo>
                <a:cubicBezTo>
                  <a:pt x="1667858" y="622783"/>
                  <a:pt x="1667519" y="605584"/>
                  <a:pt x="1661651" y="589936"/>
                </a:cubicBezTo>
                <a:cubicBezTo>
                  <a:pt x="1657502" y="578871"/>
                  <a:pt x="1647272" y="571008"/>
                  <a:pt x="1641987" y="560439"/>
                </a:cubicBezTo>
                <a:cubicBezTo>
                  <a:pt x="1617260" y="510985"/>
                  <a:pt x="1654823" y="533948"/>
                  <a:pt x="1592825" y="471949"/>
                </a:cubicBezTo>
                <a:cubicBezTo>
                  <a:pt x="1443879" y="323001"/>
                  <a:pt x="1602257" y="475819"/>
                  <a:pt x="1494503" y="383458"/>
                </a:cubicBezTo>
                <a:cubicBezTo>
                  <a:pt x="1483946" y="374409"/>
                  <a:pt x="1476576" y="361674"/>
                  <a:pt x="1465006" y="353961"/>
                </a:cubicBezTo>
                <a:cubicBezTo>
                  <a:pt x="1456382" y="348212"/>
                  <a:pt x="1444569" y="349162"/>
                  <a:pt x="1435509" y="344129"/>
                </a:cubicBezTo>
                <a:cubicBezTo>
                  <a:pt x="1414849" y="332652"/>
                  <a:pt x="1396180" y="317910"/>
                  <a:pt x="1376516" y="304800"/>
                </a:cubicBezTo>
                <a:cubicBezTo>
                  <a:pt x="1366684" y="298245"/>
                  <a:pt x="1358483" y="288002"/>
                  <a:pt x="1347019" y="285136"/>
                </a:cubicBezTo>
                <a:lnTo>
                  <a:pt x="1307690" y="275303"/>
                </a:lnTo>
                <a:cubicBezTo>
                  <a:pt x="1294580" y="265471"/>
                  <a:pt x="1282257" y="254492"/>
                  <a:pt x="1268361" y="245807"/>
                </a:cubicBezTo>
                <a:cubicBezTo>
                  <a:pt x="1246278" y="232005"/>
                  <a:pt x="1224187" y="223353"/>
                  <a:pt x="1199535" y="216310"/>
                </a:cubicBezTo>
                <a:cubicBezTo>
                  <a:pt x="1186542" y="212598"/>
                  <a:pt x="1173316" y="209755"/>
                  <a:pt x="1160206" y="206478"/>
                </a:cubicBezTo>
                <a:cubicBezTo>
                  <a:pt x="1119516" y="186132"/>
                  <a:pt x="1110488" y="179301"/>
                  <a:pt x="1061883" y="167149"/>
                </a:cubicBezTo>
                <a:cubicBezTo>
                  <a:pt x="1035664" y="160594"/>
                  <a:pt x="1008864" y="156030"/>
                  <a:pt x="983225" y="147484"/>
                </a:cubicBezTo>
                <a:cubicBezTo>
                  <a:pt x="973393" y="144207"/>
                  <a:pt x="963728" y="140379"/>
                  <a:pt x="953729" y="137652"/>
                </a:cubicBezTo>
                <a:cubicBezTo>
                  <a:pt x="927655" y="130541"/>
                  <a:pt x="875070" y="117987"/>
                  <a:pt x="875070" y="117987"/>
                </a:cubicBezTo>
                <a:cubicBezTo>
                  <a:pt x="861960" y="111432"/>
                  <a:pt x="849213" y="104097"/>
                  <a:pt x="835741" y="98323"/>
                </a:cubicBezTo>
                <a:cubicBezTo>
                  <a:pt x="826215" y="94240"/>
                  <a:pt x="816210" y="91337"/>
                  <a:pt x="806245" y="88490"/>
                </a:cubicBezTo>
                <a:cubicBezTo>
                  <a:pt x="773851" y="79234"/>
                  <a:pt x="751539" y="75583"/>
                  <a:pt x="717754" y="68826"/>
                </a:cubicBezTo>
                <a:cubicBezTo>
                  <a:pt x="693707" y="56802"/>
                  <a:pt x="674970" y="45116"/>
                  <a:pt x="648929" y="39329"/>
                </a:cubicBezTo>
                <a:cubicBezTo>
                  <a:pt x="629468" y="35004"/>
                  <a:pt x="609484" y="33407"/>
                  <a:pt x="589935" y="29497"/>
                </a:cubicBezTo>
                <a:cubicBezTo>
                  <a:pt x="576684" y="26847"/>
                  <a:pt x="563901" y="22082"/>
                  <a:pt x="550606" y="19665"/>
                </a:cubicBezTo>
                <a:cubicBezTo>
                  <a:pt x="527805" y="15519"/>
                  <a:pt x="504685" y="13356"/>
                  <a:pt x="481780" y="9832"/>
                </a:cubicBezTo>
                <a:cubicBezTo>
                  <a:pt x="462076" y="6801"/>
                  <a:pt x="442451" y="3277"/>
                  <a:pt x="422787" y="0"/>
                </a:cubicBezTo>
                <a:cubicBezTo>
                  <a:pt x="331019" y="3277"/>
                  <a:pt x="238600" y="-1558"/>
                  <a:pt x="147483" y="9832"/>
                </a:cubicBezTo>
                <a:cubicBezTo>
                  <a:pt x="131222" y="11865"/>
                  <a:pt x="122382" y="31199"/>
                  <a:pt x="108154" y="39329"/>
                </a:cubicBezTo>
                <a:cubicBezTo>
                  <a:pt x="99156" y="44471"/>
                  <a:pt x="88490" y="45884"/>
                  <a:pt x="78658" y="49161"/>
                </a:cubicBezTo>
                <a:lnTo>
                  <a:pt x="49161" y="68826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E049-BD4E-49CE-8402-1EBC6C0B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Alternative view of the Max-flow Min-cut theorem</a:t>
            </a:r>
            <a:br>
              <a:rPr lang="en-US" dirty="0"/>
            </a:br>
            <a:r>
              <a:rPr lang="en-US" dirty="0"/>
              <a:t>Max-Flow Min-Cut and LP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03A2B-59AF-4A5F-A05B-922BC9D4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Max-flow</a:t>
                </a:r>
                <a:r>
                  <a:rPr lang="en-US" sz="2400" dirty="0"/>
                  <a:t> problem can be modeled as an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LP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has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denoting flow over that path.)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As a result,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a </a:t>
                </a:r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dual LP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By 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Strong Duality 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Not done!</a:t>
                </a:r>
                <a:r>
                  <a:rPr lang="en-US" sz="2400" dirty="0"/>
                  <a:t>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/>
                  <a:t>not</a:t>
                </a:r>
                <a:r>
                  <a:rPr lang="en-US" sz="2400" dirty="0"/>
                  <a:t> exactly the Min-cut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Min-cut </a:t>
                </a:r>
                <a:r>
                  <a:rPr lang="en-US" sz="2400" dirty="0"/>
                  <a:t>problem can be modeled as an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ILP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LP relaxation</a:t>
                </a:r>
                <a:r>
                  <a:rPr lang="en-US" sz="2400" dirty="0"/>
                  <a:t> of the ILP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Therefore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Luckily,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400" dirty="0"/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[Use randomized rounding]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03A2B-59AF-4A5F-A05B-922BC9D4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7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F07D90-504C-484E-9EE8-C6E070B4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 the OPT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CDE9E2-5B53-443C-87C5-A7C6660ED028}"/>
                  </a:ext>
                </a:extLst>
              </p:cNvPr>
              <p:cNvSpPr/>
              <p:nvPr/>
            </p:nvSpPr>
            <p:spPr>
              <a:xfrm>
                <a:off x="5867949" y="2090269"/>
                <a:ext cx="2952143" cy="2757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Ins="144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GB" sz="2400" dirty="0">
                    <a:solidFill>
                      <a:schemeClr val="accent1"/>
                    </a:solidFill>
                  </a:rPr>
                  <a:t>Canonical form of LP: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2000" dirty="0">
                    <a:solidFill>
                      <a:schemeClr val="tx1"/>
                    </a:solidFill>
                  </a:rPr>
                  <a:t>matrix 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2000" dirty="0">
                    <a:solidFill>
                      <a:schemeClr val="tx1"/>
                    </a:solidFill>
                  </a:rPr>
                  <a:t>vectors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300"/>
                  </a:spcAft>
                </a:pPr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2000" dirty="0">
                    <a:solidFill>
                      <a:schemeClr val="tx1"/>
                    </a:solidFill>
                  </a:rPr>
                  <a:t>minimize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p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2000" dirty="0">
                    <a:solidFill>
                      <a:schemeClr val="tx1"/>
                    </a:solidFill>
                  </a:rPr>
                  <a:t>subject to 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⃗"/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20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CDE9E2-5B53-443C-87C5-A7C6660ED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949" y="2090269"/>
                <a:ext cx="2952143" cy="2757634"/>
              </a:xfrm>
              <a:prstGeom prst="rect">
                <a:avLst/>
              </a:prstGeom>
              <a:blipFill>
                <a:blip r:embed="rId51"/>
                <a:stretch>
                  <a:fillRect l="-1232" t="-1099"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9F3CEF68-DA07-4814-AEA1-2E18C0902957}"/>
              </a:ext>
            </a:extLst>
          </p:cNvPr>
          <p:cNvGrpSpPr/>
          <p:nvPr/>
        </p:nvGrpSpPr>
        <p:grpSpPr>
          <a:xfrm>
            <a:off x="323908" y="2243569"/>
            <a:ext cx="5082233" cy="2451033"/>
            <a:chOff x="244622" y="2356784"/>
            <a:chExt cx="5082233" cy="2451033"/>
          </a:xfrm>
        </p:grpSpPr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E7D7601B-496A-4E61-B200-41857E474BB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804192" y="3111254"/>
              <a:ext cx="3522663" cy="317501"/>
              <a:chOff x="10591802" y="9174163"/>
              <a:chExt cx="3522663" cy="317501"/>
            </a:xfrm>
          </p:grpSpPr>
          <p:sp>
            <p:nvSpPr>
              <p:cNvPr id="413" name="Freeform 244 1">
                <a:extLst>
                  <a:ext uri="{FF2B5EF4-FFF2-40B4-BE49-F238E27FC236}">
                    <a16:creationId xmlns:a16="http://schemas.microsoft.com/office/drawing/2014/main" id="{43069A79-B3D7-411A-888B-0FA3B18FF5C7}"/>
                  </a:ext>
                </a:extLst>
              </p:cNvPr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591802" y="9174163"/>
                <a:ext cx="152400" cy="263525"/>
              </a:xfrm>
              <a:custGeom>
                <a:avLst/>
                <a:gdLst>
                  <a:gd name="T0" fmla="*/ 199 w 199"/>
                  <a:gd name="T1" fmla="*/ 232 h 343"/>
                  <a:gd name="T2" fmla="*/ 104 w 199"/>
                  <a:gd name="T3" fmla="*/ 123 h 343"/>
                  <a:gd name="T4" fmla="*/ 41 w 199"/>
                  <a:gd name="T5" fmla="*/ 148 h 343"/>
                  <a:gd name="T6" fmla="*/ 41 w 199"/>
                  <a:gd name="T7" fmla="*/ 51 h 343"/>
                  <a:gd name="T8" fmla="*/ 83 w 199"/>
                  <a:gd name="T9" fmla="*/ 57 h 343"/>
                  <a:gd name="T10" fmla="*/ 179 w 199"/>
                  <a:gd name="T11" fmla="*/ 6 h 343"/>
                  <a:gd name="T12" fmla="*/ 174 w 199"/>
                  <a:gd name="T13" fmla="*/ 0 h 343"/>
                  <a:gd name="T14" fmla="*/ 170 w 199"/>
                  <a:gd name="T15" fmla="*/ 2 h 343"/>
                  <a:gd name="T16" fmla="*/ 102 w 199"/>
                  <a:gd name="T17" fmla="*/ 16 h 343"/>
                  <a:gd name="T18" fmla="*/ 36 w 199"/>
                  <a:gd name="T19" fmla="*/ 2 h 343"/>
                  <a:gd name="T20" fmla="*/ 30 w 199"/>
                  <a:gd name="T21" fmla="*/ 1 h 343"/>
                  <a:gd name="T22" fmla="*/ 25 w 199"/>
                  <a:gd name="T23" fmla="*/ 13 h 343"/>
                  <a:gd name="T24" fmla="*/ 25 w 199"/>
                  <a:gd name="T25" fmla="*/ 160 h 343"/>
                  <a:gd name="T26" fmla="*/ 32 w 199"/>
                  <a:gd name="T27" fmla="*/ 173 h 343"/>
                  <a:gd name="T28" fmla="*/ 39 w 199"/>
                  <a:gd name="T29" fmla="*/ 169 h 343"/>
                  <a:gd name="T30" fmla="*/ 103 w 199"/>
                  <a:gd name="T31" fmla="*/ 134 h 343"/>
                  <a:gd name="T32" fmla="*/ 145 w 199"/>
                  <a:gd name="T33" fmla="*/ 166 h 343"/>
                  <a:gd name="T34" fmla="*/ 154 w 199"/>
                  <a:gd name="T35" fmla="*/ 228 h 343"/>
                  <a:gd name="T36" fmla="*/ 142 w 199"/>
                  <a:gd name="T37" fmla="*/ 297 h 343"/>
                  <a:gd name="T38" fmla="*/ 89 w 199"/>
                  <a:gd name="T39" fmla="*/ 329 h 343"/>
                  <a:gd name="T40" fmla="*/ 16 w 199"/>
                  <a:gd name="T41" fmla="*/ 273 h 343"/>
                  <a:gd name="T42" fmla="*/ 24 w 199"/>
                  <a:gd name="T43" fmla="*/ 274 h 343"/>
                  <a:gd name="T44" fmla="*/ 49 w 199"/>
                  <a:gd name="T45" fmla="*/ 250 h 343"/>
                  <a:gd name="T46" fmla="*/ 24 w 199"/>
                  <a:gd name="T47" fmla="*/ 226 h 343"/>
                  <a:gd name="T48" fmla="*/ 0 w 199"/>
                  <a:gd name="T49" fmla="*/ 252 h 343"/>
                  <a:gd name="T50" fmla="*/ 90 w 199"/>
                  <a:gd name="T51" fmla="*/ 343 h 343"/>
                  <a:gd name="T52" fmla="*/ 199 w 199"/>
                  <a:gd name="T53" fmla="*/ 2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9" h="343">
                    <a:moveTo>
                      <a:pt x="199" y="232"/>
                    </a:moveTo>
                    <a:cubicBezTo>
                      <a:pt x="199" y="173"/>
                      <a:pt x="158" y="123"/>
                      <a:pt x="104" y="123"/>
                    </a:cubicBezTo>
                    <a:cubicBezTo>
                      <a:pt x="80" y="123"/>
                      <a:pt x="59" y="131"/>
                      <a:pt x="41" y="148"/>
                    </a:cubicBezTo>
                    <a:lnTo>
                      <a:pt x="41" y="51"/>
                    </a:lnTo>
                    <a:cubicBezTo>
                      <a:pt x="51" y="54"/>
                      <a:pt x="67" y="57"/>
                      <a:pt x="83" y="57"/>
                    </a:cubicBezTo>
                    <a:cubicBezTo>
                      <a:pt x="144" y="57"/>
                      <a:pt x="179" y="12"/>
                      <a:pt x="179" y="6"/>
                    </a:cubicBezTo>
                    <a:cubicBezTo>
                      <a:pt x="179" y="3"/>
                      <a:pt x="178" y="0"/>
                      <a:pt x="174" y="0"/>
                    </a:cubicBezTo>
                    <a:cubicBezTo>
                      <a:pt x="174" y="0"/>
                      <a:pt x="173" y="0"/>
                      <a:pt x="170" y="2"/>
                    </a:cubicBezTo>
                    <a:cubicBezTo>
                      <a:pt x="160" y="6"/>
                      <a:pt x="136" y="16"/>
                      <a:pt x="102" y="16"/>
                    </a:cubicBezTo>
                    <a:cubicBezTo>
                      <a:pt x="83" y="16"/>
                      <a:pt x="60" y="13"/>
                      <a:pt x="36" y="2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5" y="1"/>
                      <a:pt x="25" y="5"/>
                      <a:pt x="25" y="13"/>
                    </a:cubicBezTo>
                    <a:lnTo>
                      <a:pt x="25" y="160"/>
                    </a:lnTo>
                    <a:cubicBezTo>
                      <a:pt x="25" y="169"/>
                      <a:pt x="25" y="173"/>
                      <a:pt x="32" y="173"/>
                    </a:cubicBezTo>
                    <a:cubicBezTo>
                      <a:pt x="36" y="173"/>
                      <a:pt x="37" y="172"/>
                      <a:pt x="39" y="169"/>
                    </a:cubicBezTo>
                    <a:cubicBezTo>
                      <a:pt x="44" y="161"/>
                      <a:pt x="63" y="134"/>
                      <a:pt x="103" y="134"/>
                    </a:cubicBezTo>
                    <a:cubicBezTo>
                      <a:pt x="129" y="134"/>
                      <a:pt x="141" y="157"/>
                      <a:pt x="145" y="166"/>
                    </a:cubicBezTo>
                    <a:cubicBezTo>
                      <a:pt x="153" y="184"/>
                      <a:pt x="154" y="204"/>
                      <a:pt x="154" y="228"/>
                    </a:cubicBezTo>
                    <a:cubicBezTo>
                      <a:pt x="154" y="246"/>
                      <a:pt x="154" y="276"/>
                      <a:pt x="142" y="297"/>
                    </a:cubicBezTo>
                    <a:cubicBezTo>
                      <a:pt x="130" y="316"/>
                      <a:pt x="112" y="329"/>
                      <a:pt x="89" y="329"/>
                    </a:cubicBezTo>
                    <a:cubicBezTo>
                      <a:pt x="53" y="329"/>
                      <a:pt x="24" y="303"/>
                      <a:pt x="16" y="273"/>
                    </a:cubicBezTo>
                    <a:cubicBezTo>
                      <a:pt x="17" y="274"/>
                      <a:pt x="19" y="274"/>
                      <a:pt x="24" y="274"/>
                    </a:cubicBezTo>
                    <a:cubicBezTo>
                      <a:pt x="41" y="274"/>
                      <a:pt x="49" y="262"/>
                      <a:pt x="49" y="250"/>
                    </a:cubicBezTo>
                    <a:cubicBezTo>
                      <a:pt x="49" y="238"/>
                      <a:pt x="41" y="226"/>
                      <a:pt x="24" y="226"/>
                    </a:cubicBezTo>
                    <a:cubicBezTo>
                      <a:pt x="17" y="226"/>
                      <a:pt x="0" y="229"/>
                      <a:pt x="0" y="252"/>
                    </a:cubicBezTo>
                    <a:cubicBezTo>
                      <a:pt x="0" y="295"/>
                      <a:pt x="34" y="343"/>
                      <a:pt x="90" y="343"/>
                    </a:cubicBezTo>
                    <a:cubicBezTo>
                      <a:pt x="148" y="343"/>
                      <a:pt x="199" y="295"/>
                      <a:pt x="199" y="232"/>
                    </a:cubicBezTo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45 1">
                <a:extLst>
                  <a:ext uri="{FF2B5EF4-FFF2-40B4-BE49-F238E27FC236}">
                    <a16:creationId xmlns:a16="http://schemas.microsoft.com/office/drawing/2014/main" id="{23C3CD4E-73F2-40CE-A65D-4A4ED09203DA}"/>
                  </a:ext>
                </a:extLst>
              </p:cNvPr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774365" y="9259888"/>
                <a:ext cx="190500" cy="173038"/>
              </a:xfrm>
              <a:custGeom>
                <a:avLst/>
                <a:gdLst>
                  <a:gd name="T0" fmla="*/ 152 w 249"/>
                  <a:gd name="T1" fmla="*/ 70 h 226"/>
                  <a:gd name="T2" fmla="*/ 202 w 249"/>
                  <a:gd name="T3" fmla="*/ 11 h 226"/>
                  <a:gd name="T4" fmla="*/ 227 w 249"/>
                  <a:gd name="T5" fmla="*/ 17 h 226"/>
                  <a:gd name="T6" fmla="*/ 203 w 249"/>
                  <a:gd name="T7" fmla="*/ 44 h 226"/>
                  <a:gd name="T8" fmla="*/ 222 w 249"/>
                  <a:gd name="T9" fmla="*/ 62 h 226"/>
                  <a:gd name="T10" fmla="*/ 249 w 249"/>
                  <a:gd name="T11" fmla="*/ 33 h 226"/>
                  <a:gd name="T12" fmla="*/ 202 w 249"/>
                  <a:gd name="T13" fmla="*/ 0 h 226"/>
                  <a:gd name="T14" fmla="*/ 150 w 249"/>
                  <a:gd name="T15" fmla="*/ 38 h 226"/>
                  <a:gd name="T16" fmla="*/ 96 w 249"/>
                  <a:gd name="T17" fmla="*/ 0 h 226"/>
                  <a:gd name="T18" fmla="*/ 16 w 249"/>
                  <a:gd name="T19" fmla="*/ 77 h 226"/>
                  <a:gd name="T20" fmla="*/ 22 w 249"/>
                  <a:gd name="T21" fmla="*/ 81 h 226"/>
                  <a:gd name="T22" fmla="*/ 28 w 249"/>
                  <a:gd name="T23" fmla="*/ 76 h 226"/>
                  <a:gd name="T24" fmla="*/ 95 w 249"/>
                  <a:gd name="T25" fmla="*/ 11 h 226"/>
                  <a:gd name="T26" fmla="*/ 122 w 249"/>
                  <a:gd name="T27" fmla="*/ 44 h 226"/>
                  <a:gd name="T28" fmla="*/ 95 w 249"/>
                  <a:gd name="T29" fmla="*/ 163 h 226"/>
                  <a:gd name="T30" fmla="*/ 48 w 249"/>
                  <a:gd name="T31" fmla="*/ 215 h 226"/>
                  <a:gd name="T32" fmla="*/ 23 w 249"/>
                  <a:gd name="T33" fmla="*/ 208 h 226"/>
                  <a:gd name="T34" fmla="*/ 46 w 249"/>
                  <a:gd name="T35" fmla="*/ 181 h 226"/>
                  <a:gd name="T36" fmla="*/ 28 w 249"/>
                  <a:gd name="T37" fmla="*/ 164 h 226"/>
                  <a:gd name="T38" fmla="*/ 0 w 249"/>
                  <a:gd name="T39" fmla="*/ 193 h 226"/>
                  <a:gd name="T40" fmla="*/ 47 w 249"/>
                  <a:gd name="T41" fmla="*/ 226 h 226"/>
                  <a:gd name="T42" fmla="*/ 100 w 249"/>
                  <a:gd name="T43" fmla="*/ 188 h 226"/>
                  <a:gd name="T44" fmla="*/ 153 w 249"/>
                  <a:gd name="T45" fmla="*/ 226 h 226"/>
                  <a:gd name="T46" fmla="*/ 233 w 249"/>
                  <a:gd name="T47" fmla="*/ 149 h 226"/>
                  <a:gd name="T48" fmla="*/ 227 w 249"/>
                  <a:gd name="T49" fmla="*/ 144 h 226"/>
                  <a:gd name="T50" fmla="*/ 221 w 249"/>
                  <a:gd name="T51" fmla="*/ 149 h 226"/>
                  <a:gd name="T52" fmla="*/ 154 w 249"/>
                  <a:gd name="T53" fmla="*/ 215 h 226"/>
                  <a:gd name="T54" fmla="*/ 127 w 249"/>
                  <a:gd name="T55" fmla="*/ 182 h 226"/>
                  <a:gd name="T56" fmla="*/ 136 w 249"/>
                  <a:gd name="T57" fmla="*/ 138 h 226"/>
                  <a:gd name="T58" fmla="*/ 152 w 249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9" h="226">
                    <a:moveTo>
                      <a:pt x="152" y="70"/>
                    </a:moveTo>
                    <a:cubicBezTo>
                      <a:pt x="155" y="57"/>
                      <a:pt x="167" y="11"/>
                      <a:pt x="202" y="11"/>
                    </a:cubicBezTo>
                    <a:cubicBezTo>
                      <a:pt x="204" y="11"/>
                      <a:pt x="216" y="11"/>
                      <a:pt x="227" y="17"/>
                    </a:cubicBezTo>
                    <a:cubicBezTo>
                      <a:pt x="213" y="20"/>
                      <a:pt x="203" y="32"/>
                      <a:pt x="203" y="44"/>
                    </a:cubicBezTo>
                    <a:cubicBezTo>
                      <a:pt x="203" y="52"/>
                      <a:pt x="208" y="62"/>
                      <a:pt x="222" y="62"/>
                    </a:cubicBezTo>
                    <a:cubicBezTo>
                      <a:pt x="233" y="62"/>
                      <a:pt x="249" y="53"/>
                      <a:pt x="249" y="33"/>
                    </a:cubicBezTo>
                    <a:cubicBezTo>
                      <a:pt x="249" y="7"/>
                      <a:pt x="219" y="0"/>
                      <a:pt x="202" y="0"/>
                    </a:cubicBezTo>
                    <a:cubicBezTo>
                      <a:pt x="173" y="0"/>
                      <a:pt x="156" y="26"/>
                      <a:pt x="150" y="38"/>
                    </a:cubicBezTo>
                    <a:cubicBezTo>
                      <a:pt x="137" y="5"/>
                      <a:pt x="111" y="0"/>
                      <a:pt x="96" y="0"/>
                    </a:cubicBezTo>
                    <a:cubicBezTo>
                      <a:pt x="44" y="0"/>
                      <a:pt x="16" y="64"/>
                      <a:pt x="16" y="77"/>
                    </a:cubicBezTo>
                    <a:cubicBezTo>
                      <a:pt x="16" y="81"/>
                      <a:pt x="21" y="81"/>
                      <a:pt x="22" y="81"/>
                    </a:cubicBezTo>
                    <a:cubicBezTo>
                      <a:pt x="26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5" y="11"/>
                      <a:pt x="122" y="15"/>
                      <a:pt x="122" y="44"/>
                    </a:cubicBezTo>
                    <a:cubicBezTo>
                      <a:pt x="122" y="60"/>
                      <a:pt x="114" y="93"/>
                      <a:pt x="95" y="163"/>
                    </a:cubicBezTo>
                    <a:cubicBezTo>
                      <a:pt x="87" y="194"/>
                      <a:pt x="70" y="215"/>
                      <a:pt x="48" y="215"/>
                    </a:cubicBezTo>
                    <a:cubicBezTo>
                      <a:pt x="45" y="215"/>
                      <a:pt x="33" y="215"/>
                      <a:pt x="23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8" y="164"/>
                    </a:cubicBezTo>
                    <a:cubicBezTo>
                      <a:pt x="13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100" y="188"/>
                    </a:cubicBezTo>
                    <a:cubicBezTo>
                      <a:pt x="106" y="206"/>
                      <a:pt x="124" y="226"/>
                      <a:pt x="153" y="226"/>
                    </a:cubicBezTo>
                    <a:cubicBezTo>
                      <a:pt x="205" y="226"/>
                      <a:pt x="233" y="161"/>
                      <a:pt x="233" y="149"/>
                    </a:cubicBezTo>
                    <a:cubicBezTo>
                      <a:pt x="233" y="144"/>
                      <a:pt x="229" y="144"/>
                      <a:pt x="227" y="144"/>
                    </a:cubicBezTo>
                    <a:cubicBezTo>
                      <a:pt x="223" y="144"/>
                      <a:pt x="222" y="146"/>
                      <a:pt x="221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6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246 1">
                <a:extLst>
                  <a:ext uri="{FF2B5EF4-FFF2-40B4-BE49-F238E27FC236}">
                    <a16:creationId xmlns:a16="http://schemas.microsoft.com/office/drawing/2014/main" id="{E748E445-37F3-44B3-8CE1-E3B7099A25D7}"/>
                  </a:ext>
                </a:extLst>
              </p:cNvPr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1010902" y="9309101"/>
                <a:ext cx="96838" cy="176213"/>
              </a:xfrm>
              <a:custGeom>
                <a:avLst/>
                <a:gdLst>
                  <a:gd name="T0" fmla="*/ 78 w 127"/>
                  <a:gd name="T1" fmla="*/ 10 h 232"/>
                  <a:gd name="T2" fmla="*/ 68 w 127"/>
                  <a:gd name="T3" fmla="*/ 0 h 232"/>
                  <a:gd name="T4" fmla="*/ 0 w 127"/>
                  <a:gd name="T5" fmla="*/ 23 h 232"/>
                  <a:gd name="T6" fmla="*/ 0 w 127"/>
                  <a:gd name="T7" fmla="*/ 35 h 232"/>
                  <a:gd name="T8" fmla="*/ 50 w 127"/>
                  <a:gd name="T9" fmla="*/ 25 h 232"/>
                  <a:gd name="T10" fmla="*/ 50 w 127"/>
                  <a:gd name="T11" fmla="*/ 203 h 232"/>
                  <a:gd name="T12" fmla="*/ 15 w 127"/>
                  <a:gd name="T13" fmla="*/ 219 h 232"/>
                  <a:gd name="T14" fmla="*/ 2 w 127"/>
                  <a:gd name="T15" fmla="*/ 219 h 232"/>
                  <a:gd name="T16" fmla="*/ 2 w 127"/>
                  <a:gd name="T17" fmla="*/ 232 h 232"/>
                  <a:gd name="T18" fmla="*/ 64 w 127"/>
                  <a:gd name="T19" fmla="*/ 230 h 232"/>
                  <a:gd name="T20" fmla="*/ 127 w 127"/>
                  <a:gd name="T21" fmla="*/ 232 h 232"/>
                  <a:gd name="T22" fmla="*/ 127 w 127"/>
                  <a:gd name="T23" fmla="*/ 219 h 232"/>
                  <a:gd name="T24" fmla="*/ 113 w 127"/>
                  <a:gd name="T25" fmla="*/ 219 h 232"/>
                  <a:gd name="T26" fmla="*/ 78 w 127"/>
                  <a:gd name="T27" fmla="*/ 203 h 232"/>
                  <a:gd name="T28" fmla="*/ 78 w 127"/>
                  <a:gd name="T29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232">
                    <a:moveTo>
                      <a:pt x="78" y="10"/>
                    </a:moveTo>
                    <a:cubicBezTo>
                      <a:pt x="78" y="1"/>
                      <a:pt x="78" y="0"/>
                      <a:pt x="68" y="0"/>
                    </a:cubicBezTo>
                    <a:cubicBezTo>
                      <a:pt x="46" y="22"/>
                      <a:pt x="14" y="23"/>
                      <a:pt x="0" y="23"/>
                    </a:cubicBezTo>
                    <a:lnTo>
                      <a:pt x="0" y="35"/>
                    </a:lnTo>
                    <a:cubicBezTo>
                      <a:pt x="8" y="35"/>
                      <a:pt x="31" y="35"/>
                      <a:pt x="50" y="25"/>
                    </a:cubicBezTo>
                    <a:lnTo>
                      <a:pt x="50" y="203"/>
                    </a:lnTo>
                    <a:cubicBezTo>
                      <a:pt x="50" y="215"/>
                      <a:pt x="50" y="219"/>
                      <a:pt x="15" y="219"/>
                    </a:cubicBezTo>
                    <a:lnTo>
                      <a:pt x="2" y="219"/>
                    </a:lnTo>
                    <a:lnTo>
                      <a:pt x="2" y="232"/>
                    </a:lnTo>
                    <a:cubicBezTo>
                      <a:pt x="8" y="231"/>
                      <a:pt x="51" y="230"/>
                      <a:pt x="64" y="230"/>
                    </a:cubicBezTo>
                    <a:cubicBezTo>
                      <a:pt x="75" y="230"/>
                      <a:pt x="119" y="231"/>
                      <a:pt x="127" y="232"/>
                    </a:cubicBezTo>
                    <a:lnTo>
                      <a:pt x="127" y="219"/>
                    </a:lnTo>
                    <a:lnTo>
                      <a:pt x="113" y="219"/>
                    </a:lnTo>
                    <a:cubicBezTo>
                      <a:pt x="78" y="219"/>
                      <a:pt x="78" y="215"/>
                      <a:pt x="78" y="203"/>
                    </a:cubicBezTo>
                    <a:lnTo>
                      <a:pt x="78" y="1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247 1">
                <a:extLst>
                  <a:ext uri="{FF2B5EF4-FFF2-40B4-BE49-F238E27FC236}">
                    <a16:creationId xmlns:a16="http://schemas.microsoft.com/office/drawing/2014/main" id="{8D124A2D-4B8D-429E-BF5B-CAA8F77DA0ED}"/>
                  </a:ext>
                </a:extLst>
              </p:cNvPr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1268077" y="9324976"/>
                <a:ext cx="233363" cy="15875"/>
              </a:xfrm>
              <a:custGeom>
                <a:avLst/>
                <a:gdLst>
                  <a:gd name="T0" fmla="*/ 287 w 305"/>
                  <a:gd name="T1" fmla="*/ 20 h 20"/>
                  <a:gd name="T2" fmla="*/ 305 w 305"/>
                  <a:gd name="T3" fmla="*/ 11 h 20"/>
                  <a:gd name="T4" fmla="*/ 287 w 305"/>
                  <a:gd name="T5" fmla="*/ 0 h 20"/>
                  <a:gd name="T6" fmla="*/ 18 w 305"/>
                  <a:gd name="T7" fmla="*/ 0 h 20"/>
                  <a:gd name="T8" fmla="*/ 0 w 305"/>
                  <a:gd name="T9" fmla="*/ 11 h 20"/>
                  <a:gd name="T10" fmla="*/ 18 w 305"/>
                  <a:gd name="T11" fmla="*/ 20 h 20"/>
                  <a:gd name="T12" fmla="*/ 287 w 305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0">
                    <a:moveTo>
                      <a:pt x="287" y="20"/>
                    </a:moveTo>
                    <a:cubicBezTo>
                      <a:pt x="296" y="20"/>
                      <a:pt x="305" y="20"/>
                      <a:pt x="305" y="11"/>
                    </a:cubicBezTo>
                    <a:cubicBezTo>
                      <a:pt x="305" y="0"/>
                      <a:pt x="296" y="0"/>
                      <a:pt x="287" y="0"/>
                    </a:cubicBezTo>
                    <a:lnTo>
                      <a:pt x="18" y="0"/>
                    </a:lnTo>
                    <a:cubicBezTo>
                      <a:pt x="9" y="0"/>
                      <a:pt x="0" y="0"/>
                      <a:pt x="0" y="11"/>
                    </a:cubicBezTo>
                    <a:cubicBezTo>
                      <a:pt x="0" y="20"/>
                      <a:pt x="9" y="20"/>
                      <a:pt x="18" y="20"/>
                    </a:cubicBezTo>
                    <a:lnTo>
                      <a:pt x="287" y="2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248 1">
                <a:extLst>
                  <a:ext uri="{FF2B5EF4-FFF2-40B4-BE49-F238E27FC236}">
                    <a16:creationId xmlns:a16="http://schemas.microsoft.com/office/drawing/2014/main" id="{9FE011D2-93A0-4BD5-8A09-74C5B52F4166}"/>
                  </a:ext>
                </a:extLst>
              </p:cNvPr>
              <p:cNvSpPr>
                <a:spLocks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1818940" y="9259888"/>
                <a:ext cx="190500" cy="173038"/>
              </a:xfrm>
              <a:custGeom>
                <a:avLst/>
                <a:gdLst>
                  <a:gd name="T0" fmla="*/ 153 w 249"/>
                  <a:gd name="T1" fmla="*/ 70 h 226"/>
                  <a:gd name="T2" fmla="*/ 202 w 249"/>
                  <a:gd name="T3" fmla="*/ 11 h 226"/>
                  <a:gd name="T4" fmla="*/ 227 w 249"/>
                  <a:gd name="T5" fmla="*/ 17 h 226"/>
                  <a:gd name="T6" fmla="*/ 203 w 249"/>
                  <a:gd name="T7" fmla="*/ 44 h 226"/>
                  <a:gd name="T8" fmla="*/ 222 w 249"/>
                  <a:gd name="T9" fmla="*/ 62 h 226"/>
                  <a:gd name="T10" fmla="*/ 249 w 249"/>
                  <a:gd name="T11" fmla="*/ 33 h 226"/>
                  <a:gd name="T12" fmla="*/ 202 w 249"/>
                  <a:gd name="T13" fmla="*/ 0 h 226"/>
                  <a:gd name="T14" fmla="*/ 150 w 249"/>
                  <a:gd name="T15" fmla="*/ 38 h 226"/>
                  <a:gd name="T16" fmla="*/ 96 w 249"/>
                  <a:gd name="T17" fmla="*/ 0 h 226"/>
                  <a:gd name="T18" fmla="*/ 16 w 249"/>
                  <a:gd name="T19" fmla="*/ 77 h 226"/>
                  <a:gd name="T20" fmla="*/ 22 w 249"/>
                  <a:gd name="T21" fmla="*/ 81 h 226"/>
                  <a:gd name="T22" fmla="*/ 28 w 249"/>
                  <a:gd name="T23" fmla="*/ 76 h 226"/>
                  <a:gd name="T24" fmla="*/ 95 w 249"/>
                  <a:gd name="T25" fmla="*/ 11 h 226"/>
                  <a:gd name="T26" fmla="*/ 122 w 249"/>
                  <a:gd name="T27" fmla="*/ 44 h 226"/>
                  <a:gd name="T28" fmla="*/ 95 w 249"/>
                  <a:gd name="T29" fmla="*/ 163 h 226"/>
                  <a:gd name="T30" fmla="*/ 48 w 249"/>
                  <a:gd name="T31" fmla="*/ 215 h 226"/>
                  <a:gd name="T32" fmla="*/ 23 w 249"/>
                  <a:gd name="T33" fmla="*/ 208 h 226"/>
                  <a:gd name="T34" fmla="*/ 46 w 249"/>
                  <a:gd name="T35" fmla="*/ 181 h 226"/>
                  <a:gd name="T36" fmla="*/ 28 w 249"/>
                  <a:gd name="T37" fmla="*/ 164 h 226"/>
                  <a:gd name="T38" fmla="*/ 0 w 249"/>
                  <a:gd name="T39" fmla="*/ 193 h 226"/>
                  <a:gd name="T40" fmla="*/ 47 w 249"/>
                  <a:gd name="T41" fmla="*/ 226 h 226"/>
                  <a:gd name="T42" fmla="*/ 100 w 249"/>
                  <a:gd name="T43" fmla="*/ 188 h 226"/>
                  <a:gd name="T44" fmla="*/ 154 w 249"/>
                  <a:gd name="T45" fmla="*/ 226 h 226"/>
                  <a:gd name="T46" fmla="*/ 233 w 249"/>
                  <a:gd name="T47" fmla="*/ 149 h 226"/>
                  <a:gd name="T48" fmla="*/ 227 w 249"/>
                  <a:gd name="T49" fmla="*/ 144 h 226"/>
                  <a:gd name="T50" fmla="*/ 221 w 249"/>
                  <a:gd name="T51" fmla="*/ 149 h 226"/>
                  <a:gd name="T52" fmla="*/ 154 w 249"/>
                  <a:gd name="T53" fmla="*/ 215 h 226"/>
                  <a:gd name="T54" fmla="*/ 127 w 249"/>
                  <a:gd name="T55" fmla="*/ 182 h 226"/>
                  <a:gd name="T56" fmla="*/ 136 w 249"/>
                  <a:gd name="T57" fmla="*/ 138 h 226"/>
                  <a:gd name="T58" fmla="*/ 153 w 249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9" h="226">
                    <a:moveTo>
                      <a:pt x="153" y="70"/>
                    </a:moveTo>
                    <a:cubicBezTo>
                      <a:pt x="155" y="57"/>
                      <a:pt x="167" y="11"/>
                      <a:pt x="202" y="11"/>
                    </a:cubicBezTo>
                    <a:cubicBezTo>
                      <a:pt x="204" y="11"/>
                      <a:pt x="216" y="11"/>
                      <a:pt x="227" y="17"/>
                    </a:cubicBezTo>
                    <a:cubicBezTo>
                      <a:pt x="213" y="20"/>
                      <a:pt x="203" y="32"/>
                      <a:pt x="203" y="44"/>
                    </a:cubicBezTo>
                    <a:cubicBezTo>
                      <a:pt x="203" y="52"/>
                      <a:pt x="208" y="62"/>
                      <a:pt x="222" y="62"/>
                    </a:cubicBezTo>
                    <a:cubicBezTo>
                      <a:pt x="233" y="62"/>
                      <a:pt x="249" y="53"/>
                      <a:pt x="249" y="33"/>
                    </a:cubicBezTo>
                    <a:cubicBezTo>
                      <a:pt x="249" y="7"/>
                      <a:pt x="219" y="0"/>
                      <a:pt x="202" y="0"/>
                    </a:cubicBezTo>
                    <a:cubicBezTo>
                      <a:pt x="173" y="0"/>
                      <a:pt x="156" y="26"/>
                      <a:pt x="150" y="38"/>
                    </a:cubicBezTo>
                    <a:cubicBezTo>
                      <a:pt x="138" y="5"/>
                      <a:pt x="111" y="0"/>
                      <a:pt x="96" y="0"/>
                    </a:cubicBezTo>
                    <a:cubicBezTo>
                      <a:pt x="44" y="0"/>
                      <a:pt x="16" y="64"/>
                      <a:pt x="16" y="77"/>
                    </a:cubicBezTo>
                    <a:cubicBezTo>
                      <a:pt x="16" y="81"/>
                      <a:pt x="21" y="81"/>
                      <a:pt x="22" y="81"/>
                    </a:cubicBezTo>
                    <a:cubicBezTo>
                      <a:pt x="26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5" y="11"/>
                      <a:pt x="122" y="15"/>
                      <a:pt x="122" y="44"/>
                    </a:cubicBezTo>
                    <a:cubicBezTo>
                      <a:pt x="122" y="60"/>
                      <a:pt x="114" y="93"/>
                      <a:pt x="95" y="163"/>
                    </a:cubicBezTo>
                    <a:cubicBezTo>
                      <a:pt x="87" y="194"/>
                      <a:pt x="70" y="215"/>
                      <a:pt x="48" y="215"/>
                    </a:cubicBezTo>
                    <a:cubicBezTo>
                      <a:pt x="45" y="215"/>
                      <a:pt x="33" y="215"/>
                      <a:pt x="23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8" y="164"/>
                    </a:cubicBezTo>
                    <a:cubicBezTo>
                      <a:pt x="13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100" y="188"/>
                    </a:cubicBezTo>
                    <a:cubicBezTo>
                      <a:pt x="106" y="206"/>
                      <a:pt x="124" y="226"/>
                      <a:pt x="154" y="226"/>
                    </a:cubicBezTo>
                    <a:cubicBezTo>
                      <a:pt x="205" y="226"/>
                      <a:pt x="233" y="161"/>
                      <a:pt x="233" y="149"/>
                    </a:cubicBezTo>
                    <a:cubicBezTo>
                      <a:pt x="233" y="144"/>
                      <a:pt x="229" y="144"/>
                      <a:pt x="227" y="144"/>
                    </a:cubicBezTo>
                    <a:cubicBezTo>
                      <a:pt x="223" y="144"/>
                      <a:pt x="222" y="146"/>
                      <a:pt x="221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6" y="138"/>
                    </a:cubicBezTo>
                    <a:lnTo>
                      <a:pt x="153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49 1">
                <a:extLst>
                  <a:ext uri="{FF2B5EF4-FFF2-40B4-BE49-F238E27FC236}">
                    <a16:creationId xmlns:a16="http://schemas.microsoft.com/office/drawing/2014/main" id="{053C7EC4-E69C-4C99-A18A-C6BE21277780}"/>
                  </a:ext>
                </a:extLst>
              </p:cNvPr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042777" y="9309101"/>
                <a:ext cx="117475" cy="176213"/>
              </a:xfrm>
              <a:custGeom>
                <a:avLst/>
                <a:gdLst>
                  <a:gd name="T0" fmla="*/ 154 w 154"/>
                  <a:gd name="T1" fmla="*/ 168 h 232"/>
                  <a:gd name="T2" fmla="*/ 142 w 154"/>
                  <a:gd name="T3" fmla="*/ 168 h 232"/>
                  <a:gd name="T4" fmla="*/ 133 w 154"/>
                  <a:gd name="T5" fmla="*/ 200 h 232"/>
                  <a:gd name="T6" fmla="*/ 98 w 154"/>
                  <a:gd name="T7" fmla="*/ 202 h 232"/>
                  <a:gd name="T8" fmla="*/ 34 w 154"/>
                  <a:gd name="T9" fmla="*/ 202 h 232"/>
                  <a:gd name="T10" fmla="*/ 104 w 154"/>
                  <a:gd name="T11" fmla="*/ 144 h 232"/>
                  <a:gd name="T12" fmla="*/ 154 w 154"/>
                  <a:gd name="T13" fmla="*/ 68 h 232"/>
                  <a:gd name="T14" fmla="*/ 72 w 154"/>
                  <a:gd name="T15" fmla="*/ 0 h 232"/>
                  <a:gd name="T16" fmla="*/ 0 w 154"/>
                  <a:gd name="T17" fmla="*/ 63 h 232"/>
                  <a:gd name="T18" fmla="*/ 18 w 154"/>
                  <a:gd name="T19" fmla="*/ 82 h 232"/>
                  <a:gd name="T20" fmla="*/ 37 w 154"/>
                  <a:gd name="T21" fmla="*/ 64 h 232"/>
                  <a:gd name="T22" fmla="*/ 16 w 154"/>
                  <a:gd name="T23" fmla="*/ 45 h 232"/>
                  <a:gd name="T24" fmla="*/ 67 w 154"/>
                  <a:gd name="T25" fmla="*/ 13 h 232"/>
                  <a:gd name="T26" fmla="*/ 120 w 154"/>
                  <a:gd name="T27" fmla="*/ 68 h 232"/>
                  <a:gd name="T28" fmla="*/ 87 w 154"/>
                  <a:gd name="T29" fmla="*/ 135 h 232"/>
                  <a:gd name="T30" fmla="*/ 3 w 154"/>
                  <a:gd name="T31" fmla="*/ 218 h 232"/>
                  <a:gd name="T32" fmla="*/ 0 w 154"/>
                  <a:gd name="T33" fmla="*/ 232 h 232"/>
                  <a:gd name="T34" fmla="*/ 143 w 154"/>
                  <a:gd name="T35" fmla="*/ 232 h 232"/>
                  <a:gd name="T36" fmla="*/ 154 w 154"/>
                  <a:gd name="T37" fmla="*/ 1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4" h="232">
                    <a:moveTo>
                      <a:pt x="154" y="168"/>
                    </a:moveTo>
                    <a:lnTo>
                      <a:pt x="142" y="168"/>
                    </a:lnTo>
                    <a:cubicBezTo>
                      <a:pt x="141" y="176"/>
                      <a:pt x="137" y="197"/>
                      <a:pt x="133" y="200"/>
                    </a:cubicBezTo>
                    <a:cubicBezTo>
                      <a:pt x="130" y="202"/>
                      <a:pt x="103" y="202"/>
                      <a:pt x="98" y="202"/>
                    </a:cubicBezTo>
                    <a:lnTo>
                      <a:pt x="34" y="202"/>
                    </a:lnTo>
                    <a:cubicBezTo>
                      <a:pt x="71" y="170"/>
                      <a:pt x="83" y="160"/>
                      <a:pt x="104" y="144"/>
                    </a:cubicBezTo>
                    <a:cubicBezTo>
                      <a:pt x="130" y="123"/>
                      <a:pt x="154" y="101"/>
                      <a:pt x="154" y="68"/>
                    </a:cubicBezTo>
                    <a:cubicBezTo>
                      <a:pt x="154" y="26"/>
                      <a:pt x="117" y="0"/>
                      <a:pt x="72" y="0"/>
                    </a:cubicBezTo>
                    <a:cubicBezTo>
                      <a:pt x="29" y="0"/>
                      <a:pt x="0" y="31"/>
                      <a:pt x="0" y="63"/>
                    </a:cubicBezTo>
                    <a:cubicBezTo>
                      <a:pt x="0" y="81"/>
                      <a:pt x="15" y="82"/>
                      <a:pt x="18" y="82"/>
                    </a:cubicBezTo>
                    <a:cubicBezTo>
                      <a:pt x="26" y="82"/>
                      <a:pt x="37" y="76"/>
                      <a:pt x="37" y="64"/>
                    </a:cubicBezTo>
                    <a:cubicBezTo>
                      <a:pt x="37" y="58"/>
                      <a:pt x="34" y="45"/>
                      <a:pt x="16" y="45"/>
                    </a:cubicBezTo>
                    <a:cubicBezTo>
                      <a:pt x="27" y="20"/>
                      <a:pt x="51" y="13"/>
                      <a:pt x="67" y="13"/>
                    </a:cubicBezTo>
                    <a:cubicBezTo>
                      <a:pt x="102" y="13"/>
                      <a:pt x="120" y="40"/>
                      <a:pt x="120" y="68"/>
                    </a:cubicBezTo>
                    <a:cubicBezTo>
                      <a:pt x="120" y="99"/>
                      <a:pt x="98" y="123"/>
                      <a:pt x="87" y="135"/>
                    </a:cubicBezTo>
                    <a:lnTo>
                      <a:pt x="3" y="218"/>
                    </a:lnTo>
                    <a:cubicBezTo>
                      <a:pt x="0" y="221"/>
                      <a:pt x="0" y="222"/>
                      <a:pt x="0" y="232"/>
                    </a:cubicBezTo>
                    <a:lnTo>
                      <a:pt x="143" y="232"/>
                    </a:lnTo>
                    <a:lnTo>
                      <a:pt x="154" y="168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250 1">
                <a:extLst>
                  <a:ext uri="{FF2B5EF4-FFF2-40B4-BE49-F238E27FC236}">
                    <a16:creationId xmlns:a16="http://schemas.microsoft.com/office/drawing/2014/main" id="{88675B46-7D6C-4F12-817E-799115BE4756}"/>
                  </a:ext>
                </a:extLst>
              </p:cNvPr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2303127" y="9207501"/>
                <a:ext cx="252413" cy="254000"/>
              </a:xfrm>
              <a:custGeom>
                <a:avLst/>
                <a:gdLst>
                  <a:gd name="T0" fmla="*/ 176 w 331"/>
                  <a:gd name="T1" fmla="*/ 175 h 332"/>
                  <a:gd name="T2" fmla="*/ 315 w 331"/>
                  <a:gd name="T3" fmla="*/ 175 h 332"/>
                  <a:gd name="T4" fmla="*/ 331 w 331"/>
                  <a:gd name="T5" fmla="*/ 166 h 332"/>
                  <a:gd name="T6" fmla="*/ 315 w 331"/>
                  <a:gd name="T7" fmla="*/ 155 h 332"/>
                  <a:gd name="T8" fmla="*/ 176 w 331"/>
                  <a:gd name="T9" fmla="*/ 155 h 332"/>
                  <a:gd name="T10" fmla="*/ 176 w 331"/>
                  <a:gd name="T11" fmla="*/ 16 h 332"/>
                  <a:gd name="T12" fmla="*/ 166 w 331"/>
                  <a:gd name="T13" fmla="*/ 0 h 332"/>
                  <a:gd name="T14" fmla="*/ 156 w 331"/>
                  <a:gd name="T15" fmla="*/ 16 h 332"/>
                  <a:gd name="T16" fmla="*/ 156 w 331"/>
                  <a:gd name="T17" fmla="*/ 155 h 332"/>
                  <a:gd name="T18" fmla="*/ 16 w 331"/>
                  <a:gd name="T19" fmla="*/ 155 h 332"/>
                  <a:gd name="T20" fmla="*/ 0 w 331"/>
                  <a:gd name="T21" fmla="*/ 166 h 332"/>
                  <a:gd name="T22" fmla="*/ 16 w 331"/>
                  <a:gd name="T23" fmla="*/ 175 h 332"/>
                  <a:gd name="T24" fmla="*/ 156 w 331"/>
                  <a:gd name="T25" fmla="*/ 175 h 332"/>
                  <a:gd name="T26" fmla="*/ 156 w 331"/>
                  <a:gd name="T27" fmla="*/ 315 h 332"/>
                  <a:gd name="T28" fmla="*/ 166 w 331"/>
                  <a:gd name="T29" fmla="*/ 332 h 332"/>
                  <a:gd name="T30" fmla="*/ 176 w 331"/>
                  <a:gd name="T31" fmla="*/ 315 h 332"/>
                  <a:gd name="T32" fmla="*/ 176 w 331"/>
                  <a:gd name="T33" fmla="*/ 17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1" h="332">
                    <a:moveTo>
                      <a:pt x="176" y="175"/>
                    </a:moveTo>
                    <a:lnTo>
                      <a:pt x="315" y="175"/>
                    </a:lnTo>
                    <a:cubicBezTo>
                      <a:pt x="322" y="175"/>
                      <a:pt x="331" y="175"/>
                      <a:pt x="331" y="166"/>
                    </a:cubicBezTo>
                    <a:cubicBezTo>
                      <a:pt x="331" y="155"/>
                      <a:pt x="322" y="155"/>
                      <a:pt x="315" y="155"/>
                    </a:cubicBezTo>
                    <a:lnTo>
                      <a:pt x="176" y="155"/>
                    </a:lnTo>
                    <a:lnTo>
                      <a:pt x="176" y="16"/>
                    </a:lnTo>
                    <a:cubicBezTo>
                      <a:pt x="176" y="9"/>
                      <a:pt x="176" y="0"/>
                      <a:pt x="166" y="0"/>
                    </a:cubicBezTo>
                    <a:cubicBezTo>
                      <a:pt x="156" y="0"/>
                      <a:pt x="156" y="9"/>
                      <a:pt x="156" y="16"/>
                    </a:cubicBezTo>
                    <a:lnTo>
                      <a:pt x="156" y="155"/>
                    </a:lnTo>
                    <a:lnTo>
                      <a:pt x="16" y="155"/>
                    </a:lnTo>
                    <a:cubicBezTo>
                      <a:pt x="9" y="155"/>
                      <a:pt x="0" y="155"/>
                      <a:pt x="0" y="166"/>
                    </a:cubicBezTo>
                    <a:cubicBezTo>
                      <a:pt x="0" y="175"/>
                      <a:pt x="9" y="175"/>
                      <a:pt x="16" y="175"/>
                    </a:cubicBezTo>
                    <a:lnTo>
                      <a:pt x="156" y="175"/>
                    </a:lnTo>
                    <a:lnTo>
                      <a:pt x="156" y="315"/>
                    </a:lnTo>
                    <a:cubicBezTo>
                      <a:pt x="156" y="322"/>
                      <a:pt x="156" y="332"/>
                      <a:pt x="166" y="332"/>
                    </a:cubicBezTo>
                    <a:cubicBezTo>
                      <a:pt x="176" y="332"/>
                      <a:pt x="176" y="322"/>
                      <a:pt x="176" y="315"/>
                    </a:cubicBezTo>
                    <a:lnTo>
                      <a:pt x="176" y="17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251 1">
                <a:extLst>
                  <a:ext uri="{FF2B5EF4-FFF2-40B4-BE49-F238E27FC236}">
                    <a16:creationId xmlns:a16="http://schemas.microsoft.com/office/drawing/2014/main" id="{00D593CB-8638-46E8-A23C-D5F7404041E3}"/>
                  </a:ext>
                </a:extLst>
              </p:cNvPr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677777" y="9174163"/>
                <a:ext cx="158750" cy="263525"/>
              </a:xfrm>
              <a:custGeom>
                <a:avLst/>
                <a:gdLst>
                  <a:gd name="T0" fmla="*/ 124 w 207"/>
                  <a:gd name="T1" fmla="*/ 157 h 343"/>
                  <a:gd name="T2" fmla="*/ 193 w 207"/>
                  <a:gd name="T3" fmla="*/ 69 h 343"/>
                  <a:gd name="T4" fmla="*/ 102 w 207"/>
                  <a:gd name="T5" fmla="*/ 0 h 343"/>
                  <a:gd name="T6" fmla="*/ 13 w 207"/>
                  <a:gd name="T7" fmla="*/ 68 h 343"/>
                  <a:gd name="T8" fmla="*/ 39 w 207"/>
                  <a:gd name="T9" fmla="*/ 94 h 343"/>
                  <a:gd name="T10" fmla="*/ 64 w 207"/>
                  <a:gd name="T11" fmla="*/ 68 h 343"/>
                  <a:gd name="T12" fmla="*/ 33 w 207"/>
                  <a:gd name="T13" fmla="*/ 43 h 343"/>
                  <a:gd name="T14" fmla="*/ 100 w 207"/>
                  <a:gd name="T15" fmla="*/ 13 h 343"/>
                  <a:gd name="T16" fmla="*/ 147 w 207"/>
                  <a:gd name="T17" fmla="*/ 68 h 343"/>
                  <a:gd name="T18" fmla="*/ 133 w 207"/>
                  <a:gd name="T19" fmla="*/ 125 h 343"/>
                  <a:gd name="T20" fmla="*/ 89 w 207"/>
                  <a:gd name="T21" fmla="*/ 151 h 343"/>
                  <a:gd name="T22" fmla="*/ 70 w 207"/>
                  <a:gd name="T23" fmla="*/ 153 h 343"/>
                  <a:gd name="T24" fmla="*/ 62 w 207"/>
                  <a:gd name="T25" fmla="*/ 159 h 343"/>
                  <a:gd name="T26" fmla="*/ 74 w 207"/>
                  <a:gd name="T27" fmla="*/ 164 h 343"/>
                  <a:gd name="T28" fmla="*/ 96 w 207"/>
                  <a:gd name="T29" fmla="*/ 164 h 343"/>
                  <a:gd name="T30" fmla="*/ 155 w 207"/>
                  <a:gd name="T31" fmla="*/ 247 h 343"/>
                  <a:gd name="T32" fmla="*/ 99 w 207"/>
                  <a:gd name="T33" fmla="*/ 329 h 343"/>
                  <a:gd name="T34" fmla="*/ 23 w 207"/>
                  <a:gd name="T35" fmla="*/ 291 h 343"/>
                  <a:gd name="T36" fmla="*/ 56 w 207"/>
                  <a:gd name="T37" fmla="*/ 264 h 343"/>
                  <a:gd name="T38" fmla="*/ 28 w 207"/>
                  <a:gd name="T39" fmla="*/ 236 h 343"/>
                  <a:gd name="T40" fmla="*/ 0 w 207"/>
                  <a:gd name="T41" fmla="*/ 265 h 343"/>
                  <a:gd name="T42" fmla="*/ 101 w 207"/>
                  <a:gd name="T43" fmla="*/ 343 h 343"/>
                  <a:gd name="T44" fmla="*/ 207 w 207"/>
                  <a:gd name="T45" fmla="*/ 247 h 343"/>
                  <a:gd name="T46" fmla="*/ 124 w 207"/>
                  <a:gd name="T47" fmla="*/ 15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7" h="343">
                    <a:moveTo>
                      <a:pt x="124" y="157"/>
                    </a:moveTo>
                    <a:cubicBezTo>
                      <a:pt x="164" y="143"/>
                      <a:pt x="193" y="108"/>
                      <a:pt x="193" y="69"/>
                    </a:cubicBezTo>
                    <a:cubicBezTo>
                      <a:pt x="193" y="28"/>
                      <a:pt x="149" y="0"/>
                      <a:pt x="102" y="0"/>
                    </a:cubicBezTo>
                    <a:cubicBezTo>
                      <a:pt x="51" y="0"/>
                      <a:pt x="13" y="30"/>
                      <a:pt x="13" y="68"/>
                    </a:cubicBezTo>
                    <a:cubicBezTo>
                      <a:pt x="13" y="84"/>
                      <a:pt x="24" y="94"/>
                      <a:pt x="39" y="94"/>
                    </a:cubicBezTo>
                    <a:cubicBezTo>
                      <a:pt x="54" y="94"/>
                      <a:pt x="64" y="83"/>
                      <a:pt x="64" y="68"/>
                    </a:cubicBezTo>
                    <a:cubicBezTo>
                      <a:pt x="64" y="43"/>
                      <a:pt x="41" y="43"/>
                      <a:pt x="33" y="43"/>
                    </a:cubicBezTo>
                    <a:cubicBezTo>
                      <a:pt x="49" y="19"/>
                      <a:pt x="82" y="13"/>
                      <a:pt x="100" y="13"/>
                    </a:cubicBezTo>
                    <a:cubicBezTo>
                      <a:pt x="120" y="13"/>
                      <a:pt x="147" y="24"/>
                      <a:pt x="147" y="68"/>
                    </a:cubicBezTo>
                    <a:cubicBezTo>
                      <a:pt x="147" y="74"/>
                      <a:pt x="146" y="103"/>
                      <a:pt x="133" y="125"/>
                    </a:cubicBezTo>
                    <a:cubicBezTo>
                      <a:pt x="119" y="149"/>
                      <a:pt x="102" y="151"/>
                      <a:pt x="89" y="151"/>
                    </a:cubicBezTo>
                    <a:cubicBezTo>
                      <a:pt x="85" y="152"/>
                      <a:pt x="73" y="153"/>
                      <a:pt x="70" y="153"/>
                    </a:cubicBezTo>
                    <a:cubicBezTo>
                      <a:pt x="66" y="153"/>
                      <a:pt x="62" y="154"/>
                      <a:pt x="62" y="159"/>
                    </a:cubicBezTo>
                    <a:cubicBezTo>
                      <a:pt x="62" y="164"/>
                      <a:pt x="66" y="164"/>
                      <a:pt x="74" y="164"/>
                    </a:cubicBezTo>
                    <a:lnTo>
                      <a:pt x="96" y="164"/>
                    </a:lnTo>
                    <a:cubicBezTo>
                      <a:pt x="137" y="164"/>
                      <a:pt x="155" y="198"/>
                      <a:pt x="155" y="247"/>
                    </a:cubicBezTo>
                    <a:cubicBezTo>
                      <a:pt x="155" y="315"/>
                      <a:pt x="121" y="329"/>
                      <a:pt x="99" y="329"/>
                    </a:cubicBezTo>
                    <a:cubicBezTo>
                      <a:pt x="78" y="329"/>
                      <a:pt x="40" y="321"/>
                      <a:pt x="23" y="291"/>
                    </a:cubicBezTo>
                    <a:cubicBezTo>
                      <a:pt x="40" y="294"/>
                      <a:pt x="56" y="283"/>
                      <a:pt x="56" y="264"/>
                    </a:cubicBezTo>
                    <a:cubicBezTo>
                      <a:pt x="56" y="246"/>
                      <a:pt x="42" y="236"/>
                      <a:pt x="28" y="236"/>
                    </a:cubicBezTo>
                    <a:cubicBezTo>
                      <a:pt x="16" y="236"/>
                      <a:pt x="0" y="243"/>
                      <a:pt x="0" y="265"/>
                    </a:cubicBezTo>
                    <a:cubicBezTo>
                      <a:pt x="0" y="310"/>
                      <a:pt x="46" y="343"/>
                      <a:pt x="101" y="343"/>
                    </a:cubicBezTo>
                    <a:cubicBezTo>
                      <a:pt x="161" y="343"/>
                      <a:pt x="207" y="298"/>
                      <a:pt x="207" y="247"/>
                    </a:cubicBezTo>
                    <a:cubicBezTo>
                      <a:pt x="207" y="206"/>
                      <a:pt x="175" y="167"/>
                      <a:pt x="124" y="157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52 1">
                <a:extLst>
                  <a:ext uri="{FF2B5EF4-FFF2-40B4-BE49-F238E27FC236}">
                    <a16:creationId xmlns:a16="http://schemas.microsoft.com/office/drawing/2014/main" id="{23653177-9F4D-434E-9833-0F195B8DE68E}"/>
                  </a:ext>
                </a:extLst>
              </p:cNvPr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2863515" y="9259888"/>
                <a:ext cx="190500" cy="173038"/>
              </a:xfrm>
              <a:custGeom>
                <a:avLst/>
                <a:gdLst>
                  <a:gd name="T0" fmla="*/ 153 w 249"/>
                  <a:gd name="T1" fmla="*/ 70 h 226"/>
                  <a:gd name="T2" fmla="*/ 202 w 249"/>
                  <a:gd name="T3" fmla="*/ 11 h 226"/>
                  <a:gd name="T4" fmla="*/ 227 w 249"/>
                  <a:gd name="T5" fmla="*/ 17 h 226"/>
                  <a:gd name="T6" fmla="*/ 203 w 249"/>
                  <a:gd name="T7" fmla="*/ 44 h 226"/>
                  <a:gd name="T8" fmla="*/ 222 w 249"/>
                  <a:gd name="T9" fmla="*/ 62 h 226"/>
                  <a:gd name="T10" fmla="*/ 249 w 249"/>
                  <a:gd name="T11" fmla="*/ 33 h 226"/>
                  <a:gd name="T12" fmla="*/ 202 w 249"/>
                  <a:gd name="T13" fmla="*/ 0 h 226"/>
                  <a:gd name="T14" fmla="*/ 150 w 249"/>
                  <a:gd name="T15" fmla="*/ 38 h 226"/>
                  <a:gd name="T16" fmla="*/ 96 w 249"/>
                  <a:gd name="T17" fmla="*/ 0 h 226"/>
                  <a:gd name="T18" fmla="*/ 16 w 249"/>
                  <a:gd name="T19" fmla="*/ 77 h 226"/>
                  <a:gd name="T20" fmla="*/ 22 w 249"/>
                  <a:gd name="T21" fmla="*/ 81 h 226"/>
                  <a:gd name="T22" fmla="*/ 28 w 249"/>
                  <a:gd name="T23" fmla="*/ 76 h 226"/>
                  <a:gd name="T24" fmla="*/ 95 w 249"/>
                  <a:gd name="T25" fmla="*/ 11 h 226"/>
                  <a:gd name="T26" fmla="*/ 122 w 249"/>
                  <a:gd name="T27" fmla="*/ 44 h 226"/>
                  <a:gd name="T28" fmla="*/ 95 w 249"/>
                  <a:gd name="T29" fmla="*/ 163 h 226"/>
                  <a:gd name="T30" fmla="*/ 48 w 249"/>
                  <a:gd name="T31" fmla="*/ 215 h 226"/>
                  <a:gd name="T32" fmla="*/ 23 w 249"/>
                  <a:gd name="T33" fmla="*/ 208 h 226"/>
                  <a:gd name="T34" fmla="*/ 46 w 249"/>
                  <a:gd name="T35" fmla="*/ 181 h 226"/>
                  <a:gd name="T36" fmla="*/ 28 w 249"/>
                  <a:gd name="T37" fmla="*/ 164 h 226"/>
                  <a:gd name="T38" fmla="*/ 0 w 249"/>
                  <a:gd name="T39" fmla="*/ 193 h 226"/>
                  <a:gd name="T40" fmla="*/ 47 w 249"/>
                  <a:gd name="T41" fmla="*/ 226 h 226"/>
                  <a:gd name="T42" fmla="*/ 100 w 249"/>
                  <a:gd name="T43" fmla="*/ 188 h 226"/>
                  <a:gd name="T44" fmla="*/ 154 w 249"/>
                  <a:gd name="T45" fmla="*/ 226 h 226"/>
                  <a:gd name="T46" fmla="*/ 233 w 249"/>
                  <a:gd name="T47" fmla="*/ 149 h 226"/>
                  <a:gd name="T48" fmla="*/ 227 w 249"/>
                  <a:gd name="T49" fmla="*/ 144 h 226"/>
                  <a:gd name="T50" fmla="*/ 221 w 249"/>
                  <a:gd name="T51" fmla="*/ 149 h 226"/>
                  <a:gd name="T52" fmla="*/ 155 w 249"/>
                  <a:gd name="T53" fmla="*/ 215 h 226"/>
                  <a:gd name="T54" fmla="*/ 127 w 249"/>
                  <a:gd name="T55" fmla="*/ 182 h 226"/>
                  <a:gd name="T56" fmla="*/ 136 w 249"/>
                  <a:gd name="T57" fmla="*/ 138 h 226"/>
                  <a:gd name="T58" fmla="*/ 153 w 249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9" h="226">
                    <a:moveTo>
                      <a:pt x="153" y="70"/>
                    </a:moveTo>
                    <a:cubicBezTo>
                      <a:pt x="156" y="57"/>
                      <a:pt x="167" y="11"/>
                      <a:pt x="202" y="11"/>
                    </a:cubicBezTo>
                    <a:cubicBezTo>
                      <a:pt x="204" y="11"/>
                      <a:pt x="216" y="11"/>
                      <a:pt x="227" y="17"/>
                    </a:cubicBezTo>
                    <a:cubicBezTo>
                      <a:pt x="213" y="20"/>
                      <a:pt x="203" y="32"/>
                      <a:pt x="203" y="44"/>
                    </a:cubicBezTo>
                    <a:cubicBezTo>
                      <a:pt x="203" y="52"/>
                      <a:pt x="208" y="62"/>
                      <a:pt x="222" y="62"/>
                    </a:cubicBezTo>
                    <a:cubicBezTo>
                      <a:pt x="233" y="62"/>
                      <a:pt x="249" y="53"/>
                      <a:pt x="249" y="33"/>
                    </a:cubicBezTo>
                    <a:cubicBezTo>
                      <a:pt x="249" y="7"/>
                      <a:pt x="219" y="0"/>
                      <a:pt x="202" y="0"/>
                    </a:cubicBezTo>
                    <a:cubicBezTo>
                      <a:pt x="174" y="0"/>
                      <a:pt x="156" y="26"/>
                      <a:pt x="150" y="38"/>
                    </a:cubicBezTo>
                    <a:cubicBezTo>
                      <a:pt x="138" y="5"/>
                      <a:pt x="111" y="0"/>
                      <a:pt x="96" y="0"/>
                    </a:cubicBezTo>
                    <a:cubicBezTo>
                      <a:pt x="44" y="0"/>
                      <a:pt x="16" y="64"/>
                      <a:pt x="16" y="77"/>
                    </a:cubicBezTo>
                    <a:cubicBezTo>
                      <a:pt x="16" y="81"/>
                      <a:pt x="21" y="81"/>
                      <a:pt x="22" y="81"/>
                    </a:cubicBezTo>
                    <a:cubicBezTo>
                      <a:pt x="26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5" y="11"/>
                      <a:pt x="122" y="15"/>
                      <a:pt x="122" y="44"/>
                    </a:cubicBezTo>
                    <a:cubicBezTo>
                      <a:pt x="122" y="60"/>
                      <a:pt x="114" y="93"/>
                      <a:pt x="95" y="163"/>
                    </a:cubicBezTo>
                    <a:cubicBezTo>
                      <a:pt x="87" y="194"/>
                      <a:pt x="70" y="215"/>
                      <a:pt x="48" y="215"/>
                    </a:cubicBezTo>
                    <a:cubicBezTo>
                      <a:pt x="45" y="215"/>
                      <a:pt x="33" y="215"/>
                      <a:pt x="23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8" y="164"/>
                    </a:cubicBezTo>
                    <a:cubicBezTo>
                      <a:pt x="13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100" y="188"/>
                    </a:cubicBezTo>
                    <a:cubicBezTo>
                      <a:pt x="106" y="206"/>
                      <a:pt x="124" y="226"/>
                      <a:pt x="154" y="226"/>
                    </a:cubicBezTo>
                    <a:cubicBezTo>
                      <a:pt x="205" y="226"/>
                      <a:pt x="233" y="161"/>
                      <a:pt x="233" y="149"/>
                    </a:cubicBezTo>
                    <a:cubicBezTo>
                      <a:pt x="233" y="144"/>
                      <a:pt x="229" y="144"/>
                      <a:pt x="227" y="144"/>
                    </a:cubicBezTo>
                    <a:cubicBezTo>
                      <a:pt x="223" y="144"/>
                      <a:pt x="222" y="146"/>
                      <a:pt x="221" y="149"/>
                    </a:cubicBezTo>
                    <a:cubicBezTo>
                      <a:pt x="204" y="203"/>
                      <a:pt x="171" y="215"/>
                      <a:pt x="155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6" y="138"/>
                    </a:cubicBezTo>
                    <a:lnTo>
                      <a:pt x="153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53 1">
                <a:extLst>
                  <a:ext uri="{FF2B5EF4-FFF2-40B4-BE49-F238E27FC236}">
                    <a16:creationId xmlns:a16="http://schemas.microsoft.com/office/drawing/2014/main" id="{DC0F075D-4423-40BA-B231-931F25F1FCA1}"/>
                  </a:ext>
                </a:extLst>
              </p:cNvPr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3084177" y="9309101"/>
                <a:ext cx="122238" cy="182563"/>
              </a:xfrm>
              <a:custGeom>
                <a:avLst/>
                <a:gdLst>
                  <a:gd name="T0" fmla="*/ 76 w 160"/>
                  <a:gd name="T1" fmla="*/ 115 h 239"/>
                  <a:gd name="T2" fmla="*/ 123 w 160"/>
                  <a:gd name="T3" fmla="*/ 172 h 239"/>
                  <a:gd name="T4" fmla="*/ 77 w 160"/>
                  <a:gd name="T5" fmla="*/ 228 h 239"/>
                  <a:gd name="T6" fmla="*/ 18 w 160"/>
                  <a:gd name="T7" fmla="*/ 203 h 239"/>
                  <a:gd name="T8" fmla="*/ 38 w 160"/>
                  <a:gd name="T9" fmla="*/ 184 h 239"/>
                  <a:gd name="T10" fmla="*/ 19 w 160"/>
                  <a:gd name="T11" fmla="*/ 165 h 239"/>
                  <a:gd name="T12" fmla="*/ 0 w 160"/>
                  <a:gd name="T13" fmla="*/ 185 h 239"/>
                  <a:gd name="T14" fmla="*/ 78 w 160"/>
                  <a:gd name="T15" fmla="*/ 239 h 239"/>
                  <a:gd name="T16" fmla="*/ 160 w 160"/>
                  <a:gd name="T17" fmla="*/ 172 h 239"/>
                  <a:gd name="T18" fmla="*/ 99 w 160"/>
                  <a:gd name="T19" fmla="*/ 109 h 239"/>
                  <a:gd name="T20" fmla="*/ 149 w 160"/>
                  <a:gd name="T21" fmla="*/ 48 h 239"/>
                  <a:gd name="T22" fmla="*/ 79 w 160"/>
                  <a:gd name="T23" fmla="*/ 0 h 239"/>
                  <a:gd name="T24" fmla="*/ 10 w 160"/>
                  <a:gd name="T25" fmla="*/ 47 h 239"/>
                  <a:gd name="T26" fmla="*/ 29 w 160"/>
                  <a:gd name="T27" fmla="*/ 65 h 239"/>
                  <a:gd name="T28" fmla="*/ 46 w 160"/>
                  <a:gd name="T29" fmla="*/ 48 h 239"/>
                  <a:gd name="T30" fmla="*/ 29 w 160"/>
                  <a:gd name="T31" fmla="*/ 30 h 239"/>
                  <a:gd name="T32" fmla="*/ 78 w 160"/>
                  <a:gd name="T33" fmla="*/ 10 h 239"/>
                  <a:gd name="T34" fmla="*/ 115 w 160"/>
                  <a:gd name="T35" fmla="*/ 48 h 239"/>
                  <a:gd name="T36" fmla="*/ 101 w 160"/>
                  <a:gd name="T37" fmla="*/ 90 h 239"/>
                  <a:gd name="T38" fmla="*/ 63 w 160"/>
                  <a:gd name="T39" fmla="*/ 105 h 239"/>
                  <a:gd name="T40" fmla="*/ 52 w 160"/>
                  <a:gd name="T41" fmla="*/ 106 h 239"/>
                  <a:gd name="T42" fmla="*/ 48 w 160"/>
                  <a:gd name="T43" fmla="*/ 110 h 239"/>
                  <a:gd name="T44" fmla="*/ 57 w 160"/>
                  <a:gd name="T45" fmla="*/ 115 h 239"/>
                  <a:gd name="T46" fmla="*/ 76 w 160"/>
                  <a:gd name="T47" fmla="*/ 11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239">
                    <a:moveTo>
                      <a:pt x="76" y="115"/>
                    </a:moveTo>
                    <a:cubicBezTo>
                      <a:pt x="103" y="115"/>
                      <a:pt x="123" y="134"/>
                      <a:pt x="123" y="172"/>
                    </a:cubicBezTo>
                    <a:cubicBezTo>
                      <a:pt x="123" y="215"/>
                      <a:pt x="98" y="228"/>
                      <a:pt x="77" y="228"/>
                    </a:cubicBezTo>
                    <a:cubicBezTo>
                      <a:pt x="63" y="228"/>
                      <a:pt x="33" y="224"/>
                      <a:pt x="18" y="203"/>
                    </a:cubicBezTo>
                    <a:cubicBezTo>
                      <a:pt x="34" y="202"/>
                      <a:pt x="38" y="191"/>
                      <a:pt x="38" y="184"/>
                    </a:cubicBezTo>
                    <a:cubicBezTo>
                      <a:pt x="38" y="172"/>
                      <a:pt x="30" y="165"/>
                      <a:pt x="19" y="165"/>
                    </a:cubicBezTo>
                    <a:cubicBezTo>
                      <a:pt x="9" y="165"/>
                      <a:pt x="0" y="170"/>
                      <a:pt x="0" y="185"/>
                    </a:cubicBezTo>
                    <a:cubicBezTo>
                      <a:pt x="0" y="218"/>
                      <a:pt x="36" y="239"/>
                      <a:pt x="78" y="239"/>
                    </a:cubicBezTo>
                    <a:cubicBezTo>
                      <a:pt x="126" y="239"/>
                      <a:pt x="160" y="206"/>
                      <a:pt x="160" y="172"/>
                    </a:cubicBezTo>
                    <a:cubicBezTo>
                      <a:pt x="160" y="144"/>
                      <a:pt x="138" y="117"/>
                      <a:pt x="99" y="109"/>
                    </a:cubicBezTo>
                    <a:cubicBezTo>
                      <a:pt x="136" y="96"/>
                      <a:pt x="149" y="70"/>
                      <a:pt x="149" y="48"/>
                    </a:cubicBezTo>
                    <a:cubicBezTo>
                      <a:pt x="149" y="21"/>
                      <a:pt x="117" y="0"/>
                      <a:pt x="79" y="0"/>
                    </a:cubicBezTo>
                    <a:cubicBezTo>
                      <a:pt x="40" y="0"/>
                      <a:pt x="10" y="19"/>
                      <a:pt x="10" y="47"/>
                    </a:cubicBezTo>
                    <a:cubicBezTo>
                      <a:pt x="10" y="59"/>
                      <a:pt x="18" y="65"/>
                      <a:pt x="29" y="65"/>
                    </a:cubicBezTo>
                    <a:cubicBezTo>
                      <a:pt x="39" y="65"/>
                      <a:pt x="46" y="58"/>
                      <a:pt x="46" y="48"/>
                    </a:cubicBezTo>
                    <a:cubicBezTo>
                      <a:pt x="46" y="38"/>
                      <a:pt x="39" y="30"/>
                      <a:pt x="29" y="30"/>
                    </a:cubicBezTo>
                    <a:cubicBezTo>
                      <a:pt x="41" y="14"/>
                      <a:pt x="65" y="10"/>
                      <a:pt x="78" y="10"/>
                    </a:cubicBezTo>
                    <a:cubicBezTo>
                      <a:pt x="93" y="10"/>
                      <a:pt x="115" y="18"/>
                      <a:pt x="115" y="48"/>
                    </a:cubicBezTo>
                    <a:cubicBezTo>
                      <a:pt x="115" y="63"/>
                      <a:pt x="110" y="79"/>
                      <a:pt x="101" y="90"/>
                    </a:cubicBezTo>
                    <a:cubicBezTo>
                      <a:pt x="90" y="103"/>
                      <a:pt x="80" y="104"/>
                      <a:pt x="63" y="105"/>
                    </a:cubicBezTo>
                    <a:cubicBezTo>
                      <a:pt x="54" y="106"/>
                      <a:pt x="53" y="106"/>
                      <a:pt x="52" y="106"/>
                    </a:cubicBezTo>
                    <a:cubicBezTo>
                      <a:pt x="51" y="106"/>
                      <a:pt x="48" y="107"/>
                      <a:pt x="48" y="110"/>
                    </a:cubicBezTo>
                    <a:cubicBezTo>
                      <a:pt x="48" y="115"/>
                      <a:pt x="51" y="115"/>
                      <a:pt x="57" y="115"/>
                    </a:cubicBezTo>
                    <a:lnTo>
                      <a:pt x="76" y="11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54 1">
                <a:extLst>
                  <a:ext uri="{FF2B5EF4-FFF2-40B4-BE49-F238E27FC236}">
                    <a16:creationId xmlns:a16="http://schemas.microsoft.com/office/drawing/2014/main" id="{63839ED5-FFB9-46A6-96B7-92BF475C4EF7}"/>
                  </a:ext>
                </a:extLst>
              </p:cNvPr>
              <p:cNvSpPr>
                <a:spLocks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3377865" y="9186863"/>
                <a:ext cx="233363" cy="295275"/>
              </a:xfrm>
              <a:custGeom>
                <a:avLst/>
                <a:gdLst>
                  <a:gd name="T0" fmla="*/ 295 w 305"/>
                  <a:gd name="T1" fmla="*/ 156 h 386"/>
                  <a:gd name="T2" fmla="*/ 305 w 305"/>
                  <a:gd name="T3" fmla="*/ 145 h 386"/>
                  <a:gd name="T4" fmla="*/ 295 w 305"/>
                  <a:gd name="T5" fmla="*/ 133 h 386"/>
                  <a:gd name="T6" fmla="*/ 20 w 305"/>
                  <a:gd name="T7" fmla="*/ 3 h 386"/>
                  <a:gd name="T8" fmla="*/ 10 w 305"/>
                  <a:gd name="T9" fmla="*/ 0 h 386"/>
                  <a:gd name="T10" fmla="*/ 0 w 305"/>
                  <a:gd name="T11" fmla="*/ 10 h 386"/>
                  <a:gd name="T12" fmla="*/ 9 w 305"/>
                  <a:gd name="T13" fmla="*/ 21 h 386"/>
                  <a:gd name="T14" fmla="*/ 271 w 305"/>
                  <a:gd name="T15" fmla="*/ 144 h 386"/>
                  <a:gd name="T16" fmla="*/ 10 w 305"/>
                  <a:gd name="T17" fmla="*/ 267 h 386"/>
                  <a:gd name="T18" fmla="*/ 0 w 305"/>
                  <a:gd name="T19" fmla="*/ 279 h 386"/>
                  <a:gd name="T20" fmla="*/ 10 w 305"/>
                  <a:gd name="T21" fmla="*/ 289 h 386"/>
                  <a:gd name="T22" fmla="*/ 19 w 305"/>
                  <a:gd name="T23" fmla="*/ 285 h 386"/>
                  <a:gd name="T24" fmla="*/ 295 w 305"/>
                  <a:gd name="T25" fmla="*/ 156 h 386"/>
                  <a:gd name="T26" fmla="*/ 287 w 305"/>
                  <a:gd name="T27" fmla="*/ 386 h 386"/>
                  <a:gd name="T28" fmla="*/ 305 w 305"/>
                  <a:gd name="T29" fmla="*/ 375 h 386"/>
                  <a:gd name="T30" fmla="*/ 287 w 305"/>
                  <a:gd name="T31" fmla="*/ 366 h 386"/>
                  <a:gd name="T32" fmla="*/ 18 w 305"/>
                  <a:gd name="T33" fmla="*/ 366 h 386"/>
                  <a:gd name="T34" fmla="*/ 0 w 305"/>
                  <a:gd name="T35" fmla="*/ 375 h 386"/>
                  <a:gd name="T36" fmla="*/ 17 w 305"/>
                  <a:gd name="T37" fmla="*/ 386 h 386"/>
                  <a:gd name="T38" fmla="*/ 287 w 305"/>
                  <a:gd name="T3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5" h="386">
                    <a:moveTo>
                      <a:pt x="295" y="156"/>
                    </a:moveTo>
                    <a:cubicBezTo>
                      <a:pt x="302" y="153"/>
                      <a:pt x="305" y="149"/>
                      <a:pt x="305" y="145"/>
                    </a:cubicBezTo>
                    <a:cubicBezTo>
                      <a:pt x="305" y="140"/>
                      <a:pt x="303" y="137"/>
                      <a:pt x="295" y="133"/>
                    </a:cubicBezTo>
                    <a:lnTo>
                      <a:pt x="20" y="3"/>
                    </a:lnTo>
                    <a:cubicBezTo>
                      <a:pt x="13" y="0"/>
                      <a:pt x="11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18"/>
                      <a:pt x="9" y="21"/>
                    </a:cubicBezTo>
                    <a:lnTo>
                      <a:pt x="271" y="144"/>
                    </a:lnTo>
                    <a:lnTo>
                      <a:pt x="10" y="267"/>
                    </a:lnTo>
                    <a:cubicBezTo>
                      <a:pt x="1" y="272"/>
                      <a:pt x="0" y="276"/>
                      <a:pt x="0" y="279"/>
                    </a:cubicBezTo>
                    <a:cubicBezTo>
                      <a:pt x="0" y="284"/>
                      <a:pt x="4" y="289"/>
                      <a:pt x="10" y="289"/>
                    </a:cubicBezTo>
                    <a:cubicBezTo>
                      <a:pt x="11" y="289"/>
                      <a:pt x="12" y="289"/>
                      <a:pt x="19" y="285"/>
                    </a:cubicBezTo>
                    <a:lnTo>
                      <a:pt x="295" y="156"/>
                    </a:lnTo>
                    <a:close/>
                    <a:moveTo>
                      <a:pt x="287" y="386"/>
                    </a:moveTo>
                    <a:cubicBezTo>
                      <a:pt x="296" y="386"/>
                      <a:pt x="305" y="386"/>
                      <a:pt x="305" y="375"/>
                    </a:cubicBezTo>
                    <a:cubicBezTo>
                      <a:pt x="305" y="366"/>
                      <a:pt x="294" y="366"/>
                      <a:pt x="287" y="366"/>
                    </a:cubicBezTo>
                    <a:lnTo>
                      <a:pt x="18" y="366"/>
                    </a:lnTo>
                    <a:cubicBezTo>
                      <a:pt x="10" y="366"/>
                      <a:pt x="0" y="366"/>
                      <a:pt x="0" y="375"/>
                    </a:cubicBezTo>
                    <a:cubicBezTo>
                      <a:pt x="0" y="386"/>
                      <a:pt x="9" y="386"/>
                      <a:pt x="17" y="386"/>
                    </a:cubicBezTo>
                    <a:lnTo>
                      <a:pt x="287" y="386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55 1">
                <a:extLst>
                  <a:ext uri="{FF2B5EF4-FFF2-40B4-BE49-F238E27FC236}">
                    <a16:creationId xmlns:a16="http://schemas.microsoft.com/office/drawing/2014/main" id="{547E904E-6B86-4C92-9CBA-769C92D58532}"/>
                  </a:ext>
                </a:extLst>
              </p:cNvPr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3782677" y="9174163"/>
                <a:ext cx="125413" cy="254000"/>
              </a:xfrm>
              <a:custGeom>
                <a:avLst/>
                <a:gdLst>
                  <a:gd name="T0" fmla="*/ 102 w 164"/>
                  <a:gd name="T1" fmla="*/ 13 h 332"/>
                  <a:gd name="T2" fmla="*/ 91 w 164"/>
                  <a:gd name="T3" fmla="*/ 0 h 332"/>
                  <a:gd name="T4" fmla="*/ 0 w 164"/>
                  <a:gd name="T5" fmla="*/ 32 h 332"/>
                  <a:gd name="T6" fmla="*/ 0 w 164"/>
                  <a:gd name="T7" fmla="*/ 47 h 332"/>
                  <a:gd name="T8" fmla="*/ 65 w 164"/>
                  <a:gd name="T9" fmla="*/ 34 h 332"/>
                  <a:gd name="T10" fmla="*/ 65 w 164"/>
                  <a:gd name="T11" fmla="*/ 293 h 332"/>
                  <a:gd name="T12" fmla="*/ 19 w 164"/>
                  <a:gd name="T13" fmla="*/ 317 h 332"/>
                  <a:gd name="T14" fmla="*/ 3 w 164"/>
                  <a:gd name="T15" fmla="*/ 317 h 332"/>
                  <a:gd name="T16" fmla="*/ 3 w 164"/>
                  <a:gd name="T17" fmla="*/ 332 h 332"/>
                  <a:gd name="T18" fmla="*/ 84 w 164"/>
                  <a:gd name="T19" fmla="*/ 331 h 332"/>
                  <a:gd name="T20" fmla="*/ 164 w 164"/>
                  <a:gd name="T21" fmla="*/ 332 h 332"/>
                  <a:gd name="T22" fmla="*/ 164 w 164"/>
                  <a:gd name="T23" fmla="*/ 317 h 332"/>
                  <a:gd name="T24" fmla="*/ 148 w 164"/>
                  <a:gd name="T25" fmla="*/ 317 h 332"/>
                  <a:gd name="T26" fmla="*/ 102 w 164"/>
                  <a:gd name="T27" fmla="*/ 293 h 332"/>
                  <a:gd name="T28" fmla="*/ 102 w 164"/>
                  <a:gd name="T29" fmla="*/ 1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4" h="332">
                    <a:moveTo>
                      <a:pt x="102" y="13"/>
                    </a:moveTo>
                    <a:cubicBezTo>
                      <a:pt x="102" y="1"/>
                      <a:pt x="102" y="0"/>
                      <a:pt x="91" y="0"/>
                    </a:cubicBezTo>
                    <a:cubicBezTo>
                      <a:pt x="60" y="32"/>
                      <a:pt x="16" y="32"/>
                      <a:pt x="0" y="32"/>
                    </a:cubicBezTo>
                    <a:lnTo>
                      <a:pt x="0" y="47"/>
                    </a:lnTo>
                    <a:cubicBezTo>
                      <a:pt x="10" y="47"/>
                      <a:pt x="39" y="47"/>
                      <a:pt x="65" y="34"/>
                    </a:cubicBezTo>
                    <a:lnTo>
                      <a:pt x="65" y="293"/>
                    </a:lnTo>
                    <a:cubicBezTo>
                      <a:pt x="65" y="311"/>
                      <a:pt x="64" y="317"/>
                      <a:pt x="19" y="317"/>
                    </a:cubicBezTo>
                    <a:lnTo>
                      <a:pt x="3" y="317"/>
                    </a:lnTo>
                    <a:lnTo>
                      <a:pt x="3" y="332"/>
                    </a:lnTo>
                    <a:cubicBezTo>
                      <a:pt x="20" y="331"/>
                      <a:pt x="64" y="331"/>
                      <a:pt x="84" y="331"/>
                    </a:cubicBezTo>
                    <a:cubicBezTo>
                      <a:pt x="103" y="331"/>
                      <a:pt x="147" y="331"/>
                      <a:pt x="164" y="332"/>
                    </a:cubicBezTo>
                    <a:lnTo>
                      <a:pt x="164" y="317"/>
                    </a:lnTo>
                    <a:lnTo>
                      <a:pt x="148" y="317"/>
                    </a:lnTo>
                    <a:cubicBezTo>
                      <a:pt x="103" y="317"/>
                      <a:pt x="102" y="311"/>
                      <a:pt x="102" y="293"/>
                    </a:cubicBezTo>
                    <a:lnTo>
                      <a:pt x="102" y="13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56 1">
                <a:extLst>
                  <a:ext uri="{FF2B5EF4-FFF2-40B4-BE49-F238E27FC236}">
                    <a16:creationId xmlns:a16="http://schemas.microsoft.com/office/drawing/2014/main" id="{D7C334FC-EAE7-4B5A-B925-E94CBA93225D}"/>
                  </a:ext>
                </a:extLst>
              </p:cNvPr>
              <p:cNvSpPr>
                <a:spLocks noEditPoint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3954127" y="9174163"/>
                <a:ext cx="160338" cy="263525"/>
              </a:xfrm>
              <a:custGeom>
                <a:avLst/>
                <a:gdLst>
                  <a:gd name="T0" fmla="*/ 210 w 210"/>
                  <a:gd name="T1" fmla="*/ 173 h 343"/>
                  <a:gd name="T2" fmla="*/ 190 w 210"/>
                  <a:gd name="T3" fmla="*/ 56 h 343"/>
                  <a:gd name="T4" fmla="*/ 105 w 210"/>
                  <a:gd name="T5" fmla="*/ 0 h 343"/>
                  <a:gd name="T6" fmla="*/ 18 w 210"/>
                  <a:gd name="T7" fmla="*/ 59 h 343"/>
                  <a:gd name="T8" fmla="*/ 0 w 210"/>
                  <a:gd name="T9" fmla="*/ 173 h 343"/>
                  <a:gd name="T10" fmla="*/ 22 w 210"/>
                  <a:gd name="T11" fmla="*/ 293 h 343"/>
                  <a:gd name="T12" fmla="*/ 105 w 210"/>
                  <a:gd name="T13" fmla="*/ 343 h 343"/>
                  <a:gd name="T14" fmla="*/ 191 w 210"/>
                  <a:gd name="T15" fmla="*/ 285 h 343"/>
                  <a:gd name="T16" fmla="*/ 210 w 210"/>
                  <a:gd name="T17" fmla="*/ 173 h 343"/>
                  <a:gd name="T18" fmla="*/ 105 w 210"/>
                  <a:gd name="T19" fmla="*/ 332 h 343"/>
                  <a:gd name="T20" fmla="*/ 47 w 210"/>
                  <a:gd name="T21" fmla="*/ 272 h 343"/>
                  <a:gd name="T22" fmla="*/ 41 w 210"/>
                  <a:gd name="T23" fmla="*/ 167 h 343"/>
                  <a:gd name="T24" fmla="*/ 45 w 210"/>
                  <a:gd name="T25" fmla="*/ 75 h 343"/>
                  <a:gd name="T26" fmla="*/ 105 w 210"/>
                  <a:gd name="T27" fmla="*/ 11 h 343"/>
                  <a:gd name="T28" fmla="*/ 163 w 210"/>
                  <a:gd name="T29" fmla="*/ 69 h 343"/>
                  <a:gd name="T30" fmla="*/ 168 w 210"/>
                  <a:gd name="T31" fmla="*/ 167 h 343"/>
                  <a:gd name="T32" fmla="*/ 163 w 210"/>
                  <a:gd name="T33" fmla="*/ 270 h 343"/>
                  <a:gd name="T34" fmla="*/ 105 w 210"/>
                  <a:gd name="T35" fmla="*/ 3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0" h="343">
                    <a:moveTo>
                      <a:pt x="210" y="173"/>
                    </a:moveTo>
                    <a:cubicBezTo>
                      <a:pt x="210" y="133"/>
                      <a:pt x="207" y="93"/>
                      <a:pt x="190" y="56"/>
                    </a:cubicBezTo>
                    <a:cubicBezTo>
                      <a:pt x="167" y="8"/>
                      <a:pt x="126" y="0"/>
                      <a:pt x="105" y="0"/>
                    </a:cubicBezTo>
                    <a:cubicBezTo>
                      <a:pt x="75" y="0"/>
                      <a:pt x="39" y="13"/>
                      <a:pt x="18" y="59"/>
                    </a:cubicBezTo>
                    <a:cubicBezTo>
                      <a:pt x="2" y="94"/>
                      <a:pt x="0" y="133"/>
                      <a:pt x="0" y="173"/>
                    </a:cubicBezTo>
                    <a:cubicBezTo>
                      <a:pt x="0" y="210"/>
                      <a:pt x="2" y="255"/>
                      <a:pt x="22" y="293"/>
                    </a:cubicBezTo>
                    <a:cubicBezTo>
                      <a:pt x="44" y="333"/>
                      <a:pt x="80" y="343"/>
                      <a:pt x="105" y="343"/>
                    </a:cubicBezTo>
                    <a:cubicBezTo>
                      <a:pt x="132" y="343"/>
                      <a:pt x="169" y="333"/>
                      <a:pt x="191" y="285"/>
                    </a:cubicBezTo>
                    <a:cubicBezTo>
                      <a:pt x="207" y="251"/>
                      <a:pt x="210" y="212"/>
                      <a:pt x="210" y="173"/>
                    </a:cubicBezTo>
                    <a:close/>
                    <a:moveTo>
                      <a:pt x="105" y="332"/>
                    </a:moveTo>
                    <a:cubicBezTo>
                      <a:pt x="85" y="332"/>
                      <a:pt x="56" y="320"/>
                      <a:pt x="47" y="272"/>
                    </a:cubicBezTo>
                    <a:cubicBezTo>
                      <a:pt x="41" y="242"/>
                      <a:pt x="41" y="196"/>
                      <a:pt x="41" y="167"/>
                    </a:cubicBezTo>
                    <a:cubicBezTo>
                      <a:pt x="41" y="135"/>
                      <a:pt x="41" y="102"/>
                      <a:pt x="45" y="75"/>
                    </a:cubicBezTo>
                    <a:cubicBezTo>
                      <a:pt x="55" y="16"/>
                      <a:pt x="92" y="11"/>
                      <a:pt x="105" y="11"/>
                    </a:cubicBezTo>
                    <a:cubicBezTo>
                      <a:pt x="121" y="11"/>
                      <a:pt x="154" y="20"/>
                      <a:pt x="163" y="69"/>
                    </a:cubicBezTo>
                    <a:cubicBezTo>
                      <a:pt x="168" y="97"/>
                      <a:pt x="168" y="135"/>
                      <a:pt x="168" y="167"/>
                    </a:cubicBezTo>
                    <a:cubicBezTo>
                      <a:pt x="168" y="204"/>
                      <a:pt x="168" y="238"/>
                      <a:pt x="163" y="270"/>
                    </a:cubicBezTo>
                    <a:cubicBezTo>
                      <a:pt x="155" y="317"/>
                      <a:pt x="127" y="332"/>
                      <a:pt x="105" y="33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F13EDBAF-8308-4502-A2DA-0CCB999A68A1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1804192" y="3795229"/>
              <a:ext cx="3330576" cy="317501"/>
              <a:chOff x="11325225" y="8837612"/>
              <a:chExt cx="3330576" cy="317501"/>
            </a:xfrm>
          </p:grpSpPr>
          <p:sp>
            <p:nvSpPr>
              <p:cNvPr id="449" name="Freeform 263 1 1">
                <a:extLst>
                  <a:ext uri="{FF2B5EF4-FFF2-40B4-BE49-F238E27FC236}">
                    <a16:creationId xmlns:a16="http://schemas.microsoft.com/office/drawing/2014/main" id="{0BEFB1A9-17D5-47A0-B69C-B98A9DBC9285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1325225" y="8837612"/>
                <a:ext cx="152400" cy="261938"/>
              </a:xfrm>
              <a:custGeom>
                <a:avLst/>
                <a:gdLst>
                  <a:gd name="T0" fmla="*/ 199 w 199"/>
                  <a:gd name="T1" fmla="*/ 232 h 343"/>
                  <a:gd name="T2" fmla="*/ 104 w 199"/>
                  <a:gd name="T3" fmla="*/ 123 h 343"/>
                  <a:gd name="T4" fmla="*/ 41 w 199"/>
                  <a:gd name="T5" fmla="*/ 148 h 343"/>
                  <a:gd name="T6" fmla="*/ 41 w 199"/>
                  <a:gd name="T7" fmla="*/ 51 h 343"/>
                  <a:gd name="T8" fmla="*/ 83 w 199"/>
                  <a:gd name="T9" fmla="*/ 57 h 343"/>
                  <a:gd name="T10" fmla="*/ 180 w 199"/>
                  <a:gd name="T11" fmla="*/ 6 h 343"/>
                  <a:gd name="T12" fmla="*/ 175 w 199"/>
                  <a:gd name="T13" fmla="*/ 0 h 343"/>
                  <a:gd name="T14" fmla="*/ 171 w 199"/>
                  <a:gd name="T15" fmla="*/ 2 h 343"/>
                  <a:gd name="T16" fmla="*/ 103 w 199"/>
                  <a:gd name="T17" fmla="*/ 16 h 343"/>
                  <a:gd name="T18" fmla="*/ 37 w 199"/>
                  <a:gd name="T19" fmla="*/ 2 h 343"/>
                  <a:gd name="T20" fmla="*/ 31 w 199"/>
                  <a:gd name="T21" fmla="*/ 1 h 343"/>
                  <a:gd name="T22" fmla="*/ 26 w 199"/>
                  <a:gd name="T23" fmla="*/ 13 h 343"/>
                  <a:gd name="T24" fmla="*/ 26 w 199"/>
                  <a:gd name="T25" fmla="*/ 160 h 343"/>
                  <a:gd name="T26" fmla="*/ 33 w 199"/>
                  <a:gd name="T27" fmla="*/ 173 h 343"/>
                  <a:gd name="T28" fmla="*/ 39 w 199"/>
                  <a:gd name="T29" fmla="*/ 169 h 343"/>
                  <a:gd name="T30" fmla="*/ 103 w 199"/>
                  <a:gd name="T31" fmla="*/ 134 h 343"/>
                  <a:gd name="T32" fmla="*/ 146 w 199"/>
                  <a:gd name="T33" fmla="*/ 166 h 343"/>
                  <a:gd name="T34" fmla="*/ 155 w 199"/>
                  <a:gd name="T35" fmla="*/ 228 h 343"/>
                  <a:gd name="T36" fmla="*/ 143 w 199"/>
                  <a:gd name="T37" fmla="*/ 297 h 343"/>
                  <a:gd name="T38" fmla="*/ 89 w 199"/>
                  <a:gd name="T39" fmla="*/ 329 h 343"/>
                  <a:gd name="T40" fmla="*/ 16 w 199"/>
                  <a:gd name="T41" fmla="*/ 273 h 343"/>
                  <a:gd name="T42" fmla="*/ 25 w 199"/>
                  <a:gd name="T43" fmla="*/ 274 h 343"/>
                  <a:gd name="T44" fmla="*/ 50 w 199"/>
                  <a:gd name="T45" fmla="*/ 250 h 343"/>
                  <a:gd name="T46" fmla="*/ 25 w 199"/>
                  <a:gd name="T47" fmla="*/ 226 h 343"/>
                  <a:gd name="T48" fmla="*/ 0 w 199"/>
                  <a:gd name="T49" fmla="*/ 252 h 343"/>
                  <a:gd name="T50" fmla="*/ 90 w 199"/>
                  <a:gd name="T51" fmla="*/ 343 h 343"/>
                  <a:gd name="T52" fmla="*/ 199 w 199"/>
                  <a:gd name="T53" fmla="*/ 2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9" h="343">
                    <a:moveTo>
                      <a:pt x="199" y="232"/>
                    </a:moveTo>
                    <a:cubicBezTo>
                      <a:pt x="199" y="173"/>
                      <a:pt x="158" y="123"/>
                      <a:pt x="104" y="123"/>
                    </a:cubicBezTo>
                    <a:cubicBezTo>
                      <a:pt x="80" y="123"/>
                      <a:pt x="59" y="131"/>
                      <a:pt x="41" y="148"/>
                    </a:cubicBezTo>
                    <a:lnTo>
                      <a:pt x="41" y="51"/>
                    </a:lnTo>
                    <a:cubicBezTo>
                      <a:pt x="51" y="54"/>
                      <a:pt x="68" y="57"/>
                      <a:pt x="83" y="57"/>
                    </a:cubicBezTo>
                    <a:cubicBezTo>
                      <a:pt x="145" y="57"/>
                      <a:pt x="180" y="12"/>
                      <a:pt x="180" y="6"/>
                    </a:cubicBezTo>
                    <a:cubicBezTo>
                      <a:pt x="180" y="3"/>
                      <a:pt x="178" y="0"/>
                      <a:pt x="175" y="0"/>
                    </a:cubicBezTo>
                    <a:cubicBezTo>
                      <a:pt x="174" y="0"/>
                      <a:pt x="173" y="0"/>
                      <a:pt x="171" y="2"/>
                    </a:cubicBezTo>
                    <a:cubicBezTo>
                      <a:pt x="161" y="6"/>
                      <a:pt x="136" y="16"/>
                      <a:pt x="103" y="16"/>
                    </a:cubicBezTo>
                    <a:cubicBezTo>
                      <a:pt x="83" y="16"/>
                      <a:pt x="60" y="13"/>
                      <a:pt x="37" y="2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26" y="1"/>
                      <a:pt x="26" y="5"/>
                      <a:pt x="26" y="13"/>
                    </a:cubicBezTo>
                    <a:lnTo>
                      <a:pt x="26" y="160"/>
                    </a:lnTo>
                    <a:cubicBezTo>
                      <a:pt x="26" y="169"/>
                      <a:pt x="26" y="173"/>
                      <a:pt x="33" y="173"/>
                    </a:cubicBezTo>
                    <a:cubicBezTo>
                      <a:pt x="36" y="173"/>
                      <a:pt x="37" y="172"/>
                      <a:pt x="39" y="169"/>
                    </a:cubicBezTo>
                    <a:cubicBezTo>
                      <a:pt x="45" y="161"/>
                      <a:pt x="63" y="134"/>
                      <a:pt x="103" y="134"/>
                    </a:cubicBezTo>
                    <a:cubicBezTo>
                      <a:pt x="129" y="134"/>
                      <a:pt x="142" y="157"/>
                      <a:pt x="146" y="166"/>
                    </a:cubicBezTo>
                    <a:cubicBezTo>
                      <a:pt x="154" y="184"/>
                      <a:pt x="155" y="204"/>
                      <a:pt x="155" y="228"/>
                    </a:cubicBezTo>
                    <a:cubicBezTo>
                      <a:pt x="155" y="246"/>
                      <a:pt x="155" y="276"/>
                      <a:pt x="143" y="297"/>
                    </a:cubicBezTo>
                    <a:cubicBezTo>
                      <a:pt x="131" y="316"/>
                      <a:pt x="112" y="329"/>
                      <a:pt x="89" y="329"/>
                    </a:cubicBezTo>
                    <a:cubicBezTo>
                      <a:pt x="53" y="329"/>
                      <a:pt x="25" y="303"/>
                      <a:pt x="16" y="273"/>
                    </a:cubicBezTo>
                    <a:cubicBezTo>
                      <a:pt x="18" y="274"/>
                      <a:pt x="19" y="274"/>
                      <a:pt x="25" y="274"/>
                    </a:cubicBezTo>
                    <a:cubicBezTo>
                      <a:pt x="41" y="274"/>
                      <a:pt x="50" y="262"/>
                      <a:pt x="50" y="250"/>
                    </a:cubicBezTo>
                    <a:cubicBezTo>
                      <a:pt x="50" y="238"/>
                      <a:pt x="41" y="226"/>
                      <a:pt x="25" y="226"/>
                    </a:cubicBezTo>
                    <a:cubicBezTo>
                      <a:pt x="18" y="226"/>
                      <a:pt x="0" y="229"/>
                      <a:pt x="0" y="252"/>
                    </a:cubicBezTo>
                    <a:cubicBezTo>
                      <a:pt x="0" y="295"/>
                      <a:pt x="35" y="343"/>
                      <a:pt x="90" y="343"/>
                    </a:cubicBezTo>
                    <a:cubicBezTo>
                      <a:pt x="148" y="343"/>
                      <a:pt x="199" y="295"/>
                      <a:pt x="199" y="23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264 1 1">
                <a:extLst>
                  <a:ext uri="{FF2B5EF4-FFF2-40B4-BE49-F238E27FC236}">
                    <a16:creationId xmlns:a16="http://schemas.microsoft.com/office/drawing/2014/main" id="{9890A8B9-B67D-4D30-BA33-BA6E60F8A8B0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7788" y="8923337"/>
                <a:ext cx="190500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49 w 248"/>
                  <a:gd name="T15" fmla="*/ 38 h 226"/>
                  <a:gd name="T16" fmla="*/ 96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8 w 248"/>
                  <a:gd name="T23" fmla="*/ 76 h 226"/>
                  <a:gd name="T24" fmla="*/ 95 w 248"/>
                  <a:gd name="T25" fmla="*/ 11 h 226"/>
                  <a:gd name="T26" fmla="*/ 121 w 248"/>
                  <a:gd name="T27" fmla="*/ 44 h 226"/>
                  <a:gd name="T28" fmla="*/ 95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6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7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3 w 248"/>
                  <a:gd name="T47" fmla="*/ 149 h 226"/>
                  <a:gd name="T48" fmla="*/ 227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6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4" y="11"/>
                      <a:pt x="216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8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9" y="0"/>
                      <a:pt x="202" y="0"/>
                    </a:cubicBezTo>
                    <a:cubicBezTo>
                      <a:pt x="173" y="0"/>
                      <a:pt x="155" y="26"/>
                      <a:pt x="149" y="38"/>
                    </a:cubicBezTo>
                    <a:cubicBezTo>
                      <a:pt x="137" y="5"/>
                      <a:pt x="110" y="0"/>
                      <a:pt x="96" y="0"/>
                    </a:cubicBezTo>
                    <a:cubicBezTo>
                      <a:pt x="44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4" y="11"/>
                      <a:pt x="121" y="15"/>
                      <a:pt x="121" y="44"/>
                    </a:cubicBezTo>
                    <a:cubicBezTo>
                      <a:pt x="121" y="60"/>
                      <a:pt x="113" y="93"/>
                      <a:pt x="95" y="163"/>
                    </a:cubicBezTo>
                    <a:cubicBezTo>
                      <a:pt x="87" y="194"/>
                      <a:pt x="69" y="215"/>
                      <a:pt x="47" y="215"/>
                    </a:cubicBezTo>
                    <a:cubicBezTo>
                      <a:pt x="44" y="215"/>
                      <a:pt x="33" y="215"/>
                      <a:pt x="22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3" y="161"/>
                      <a:pt x="233" y="149"/>
                    </a:cubicBezTo>
                    <a:cubicBezTo>
                      <a:pt x="233" y="144"/>
                      <a:pt x="228" y="144"/>
                      <a:pt x="227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4" y="215"/>
                      <a:pt x="126" y="199"/>
                      <a:pt x="126" y="182"/>
                    </a:cubicBezTo>
                    <a:cubicBezTo>
                      <a:pt x="126" y="171"/>
                      <a:pt x="129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265 1 1">
                <a:extLst>
                  <a:ext uri="{FF2B5EF4-FFF2-40B4-BE49-F238E27FC236}">
                    <a16:creationId xmlns:a16="http://schemas.microsoft.com/office/drawing/2014/main" id="{D4C4BBF3-B110-43B6-85AF-65ADEFEBBABB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1744325" y="8972550"/>
                <a:ext cx="96838" cy="176213"/>
              </a:xfrm>
              <a:custGeom>
                <a:avLst/>
                <a:gdLst>
                  <a:gd name="T0" fmla="*/ 79 w 127"/>
                  <a:gd name="T1" fmla="*/ 10 h 232"/>
                  <a:gd name="T2" fmla="*/ 68 w 127"/>
                  <a:gd name="T3" fmla="*/ 0 h 232"/>
                  <a:gd name="T4" fmla="*/ 0 w 127"/>
                  <a:gd name="T5" fmla="*/ 23 h 232"/>
                  <a:gd name="T6" fmla="*/ 0 w 127"/>
                  <a:gd name="T7" fmla="*/ 35 h 232"/>
                  <a:gd name="T8" fmla="*/ 51 w 127"/>
                  <a:gd name="T9" fmla="*/ 25 h 232"/>
                  <a:gd name="T10" fmla="*/ 51 w 127"/>
                  <a:gd name="T11" fmla="*/ 203 h 232"/>
                  <a:gd name="T12" fmla="*/ 16 w 127"/>
                  <a:gd name="T13" fmla="*/ 219 h 232"/>
                  <a:gd name="T14" fmla="*/ 3 w 127"/>
                  <a:gd name="T15" fmla="*/ 219 h 232"/>
                  <a:gd name="T16" fmla="*/ 3 w 127"/>
                  <a:gd name="T17" fmla="*/ 232 h 232"/>
                  <a:gd name="T18" fmla="*/ 65 w 127"/>
                  <a:gd name="T19" fmla="*/ 230 h 232"/>
                  <a:gd name="T20" fmla="*/ 127 w 127"/>
                  <a:gd name="T21" fmla="*/ 232 h 232"/>
                  <a:gd name="T22" fmla="*/ 127 w 127"/>
                  <a:gd name="T23" fmla="*/ 219 h 232"/>
                  <a:gd name="T24" fmla="*/ 114 w 127"/>
                  <a:gd name="T25" fmla="*/ 219 h 232"/>
                  <a:gd name="T26" fmla="*/ 79 w 127"/>
                  <a:gd name="T27" fmla="*/ 203 h 232"/>
                  <a:gd name="T28" fmla="*/ 79 w 127"/>
                  <a:gd name="T29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232">
                    <a:moveTo>
                      <a:pt x="79" y="10"/>
                    </a:moveTo>
                    <a:cubicBezTo>
                      <a:pt x="79" y="1"/>
                      <a:pt x="78" y="0"/>
                      <a:pt x="68" y="0"/>
                    </a:cubicBezTo>
                    <a:cubicBezTo>
                      <a:pt x="46" y="22"/>
                      <a:pt x="14" y="23"/>
                      <a:pt x="0" y="23"/>
                    </a:cubicBezTo>
                    <a:lnTo>
                      <a:pt x="0" y="35"/>
                    </a:lnTo>
                    <a:cubicBezTo>
                      <a:pt x="8" y="35"/>
                      <a:pt x="31" y="35"/>
                      <a:pt x="51" y="25"/>
                    </a:cubicBezTo>
                    <a:lnTo>
                      <a:pt x="51" y="203"/>
                    </a:lnTo>
                    <a:cubicBezTo>
                      <a:pt x="51" y="215"/>
                      <a:pt x="51" y="219"/>
                      <a:pt x="16" y="219"/>
                    </a:cubicBezTo>
                    <a:lnTo>
                      <a:pt x="3" y="219"/>
                    </a:lnTo>
                    <a:lnTo>
                      <a:pt x="3" y="232"/>
                    </a:lnTo>
                    <a:cubicBezTo>
                      <a:pt x="9" y="231"/>
                      <a:pt x="52" y="230"/>
                      <a:pt x="65" y="230"/>
                    </a:cubicBezTo>
                    <a:cubicBezTo>
                      <a:pt x="75" y="230"/>
                      <a:pt x="119" y="231"/>
                      <a:pt x="127" y="232"/>
                    </a:cubicBezTo>
                    <a:lnTo>
                      <a:pt x="127" y="219"/>
                    </a:lnTo>
                    <a:lnTo>
                      <a:pt x="114" y="219"/>
                    </a:lnTo>
                    <a:cubicBezTo>
                      <a:pt x="79" y="219"/>
                      <a:pt x="79" y="215"/>
                      <a:pt x="79" y="203"/>
                    </a:cubicBezTo>
                    <a:lnTo>
                      <a:pt x="79" y="1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266 1 1">
                <a:extLst>
                  <a:ext uri="{FF2B5EF4-FFF2-40B4-BE49-F238E27FC236}">
                    <a16:creationId xmlns:a16="http://schemas.microsoft.com/office/drawing/2014/main" id="{9E1F7A77-DA87-4AFA-8DDE-B854EFED0C55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1991975" y="8869362"/>
                <a:ext cx="252413" cy="254000"/>
              </a:xfrm>
              <a:custGeom>
                <a:avLst/>
                <a:gdLst>
                  <a:gd name="T0" fmla="*/ 176 w 332"/>
                  <a:gd name="T1" fmla="*/ 175 h 332"/>
                  <a:gd name="T2" fmla="*/ 315 w 332"/>
                  <a:gd name="T3" fmla="*/ 175 h 332"/>
                  <a:gd name="T4" fmla="*/ 332 w 332"/>
                  <a:gd name="T5" fmla="*/ 166 h 332"/>
                  <a:gd name="T6" fmla="*/ 315 w 332"/>
                  <a:gd name="T7" fmla="*/ 155 h 332"/>
                  <a:gd name="T8" fmla="*/ 176 w 332"/>
                  <a:gd name="T9" fmla="*/ 155 h 332"/>
                  <a:gd name="T10" fmla="*/ 176 w 332"/>
                  <a:gd name="T11" fmla="*/ 16 h 332"/>
                  <a:gd name="T12" fmla="*/ 166 w 332"/>
                  <a:gd name="T13" fmla="*/ 0 h 332"/>
                  <a:gd name="T14" fmla="*/ 156 w 332"/>
                  <a:gd name="T15" fmla="*/ 16 h 332"/>
                  <a:gd name="T16" fmla="*/ 156 w 332"/>
                  <a:gd name="T17" fmla="*/ 155 h 332"/>
                  <a:gd name="T18" fmla="*/ 17 w 332"/>
                  <a:gd name="T19" fmla="*/ 155 h 332"/>
                  <a:gd name="T20" fmla="*/ 0 w 332"/>
                  <a:gd name="T21" fmla="*/ 166 h 332"/>
                  <a:gd name="T22" fmla="*/ 17 w 332"/>
                  <a:gd name="T23" fmla="*/ 175 h 332"/>
                  <a:gd name="T24" fmla="*/ 156 w 332"/>
                  <a:gd name="T25" fmla="*/ 175 h 332"/>
                  <a:gd name="T26" fmla="*/ 156 w 332"/>
                  <a:gd name="T27" fmla="*/ 315 h 332"/>
                  <a:gd name="T28" fmla="*/ 166 w 332"/>
                  <a:gd name="T29" fmla="*/ 332 h 332"/>
                  <a:gd name="T30" fmla="*/ 176 w 332"/>
                  <a:gd name="T31" fmla="*/ 315 h 332"/>
                  <a:gd name="T32" fmla="*/ 176 w 332"/>
                  <a:gd name="T33" fmla="*/ 17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332">
                    <a:moveTo>
                      <a:pt x="176" y="175"/>
                    </a:moveTo>
                    <a:lnTo>
                      <a:pt x="315" y="175"/>
                    </a:lnTo>
                    <a:cubicBezTo>
                      <a:pt x="322" y="175"/>
                      <a:pt x="332" y="175"/>
                      <a:pt x="332" y="166"/>
                    </a:cubicBezTo>
                    <a:cubicBezTo>
                      <a:pt x="332" y="155"/>
                      <a:pt x="322" y="155"/>
                      <a:pt x="315" y="155"/>
                    </a:cubicBezTo>
                    <a:lnTo>
                      <a:pt x="176" y="155"/>
                    </a:lnTo>
                    <a:lnTo>
                      <a:pt x="176" y="16"/>
                    </a:lnTo>
                    <a:cubicBezTo>
                      <a:pt x="176" y="9"/>
                      <a:pt x="176" y="0"/>
                      <a:pt x="166" y="0"/>
                    </a:cubicBezTo>
                    <a:cubicBezTo>
                      <a:pt x="156" y="0"/>
                      <a:pt x="156" y="9"/>
                      <a:pt x="156" y="16"/>
                    </a:cubicBezTo>
                    <a:lnTo>
                      <a:pt x="156" y="155"/>
                    </a:lnTo>
                    <a:lnTo>
                      <a:pt x="17" y="155"/>
                    </a:lnTo>
                    <a:cubicBezTo>
                      <a:pt x="10" y="155"/>
                      <a:pt x="0" y="155"/>
                      <a:pt x="0" y="166"/>
                    </a:cubicBezTo>
                    <a:cubicBezTo>
                      <a:pt x="0" y="175"/>
                      <a:pt x="10" y="175"/>
                      <a:pt x="17" y="175"/>
                    </a:cubicBezTo>
                    <a:lnTo>
                      <a:pt x="156" y="175"/>
                    </a:lnTo>
                    <a:lnTo>
                      <a:pt x="156" y="315"/>
                    </a:lnTo>
                    <a:cubicBezTo>
                      <a:pt x="156" y="322"/>
                      <a:pt x="156" y="332"/>
                      <a:pt x="166" y="332"/>
                    </a:cubicBezTo>
                    <a:cubicBezTo>
                      <a:pt x="176" y="332"/>
                      <a:pt x="176" y="322"/>
                      <a:pt x="176" y="315"/>
                    </a:cubicBezTo>
                    <a:lnTo>
                      <a:pt x="176" y="17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67 1 1">
                <a:extLst>
                  <a:ext uri="{FF2B5EF4-FFF2-40B4-BE49-F238E27FC236}">
                    <a16:creationId xmlns:a16="http://schemas.microsoft.com/office/drawing/2014/main" id="{440B22CE-717F-4475-8E8E-72DD560325B1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369800" y="8837612"/>
                <a:ext cx="152400" cy="254000"/>
              </a:xfrm>
              <a:custGeom>
                <a:avLst/>
                <a:gdLst>
                  <a:gd name="T0" fmla="*/ 39 w 199"/>
                  <a:gd name="T1" fmla="*/ 294 h 332"/>
                  <a:gd name="T2" fmla="*/ 92 w 199"/>
                  <a:gd name="T3" fmla="*/ 242 h 332"/>
                  <a:gd name="T4" fmla="*/ 199 w 199"/>
                  <a:gd name="T5" fmla="*/ 97 h 332"/>
                  <a:gd name="T6" fmla="*/ 93 w 199"/>
                  <a:gd name="T7" fmla="*/ 0 h 332"/>
                  <a:gd name="T8" fmla="*/ 0 w 199"/>
                  <a:gd name="T9" fmla="*/ 90 h 332"/>
                  <a:gd name="T10" fmla="*/ 27 w 199"/>
                  <a:gd name="T11" fmla="*/ 118 h 332"/>
                  <a:gd name="T12" fmla="*/ 53 w 199"/>
                  <a:gd name="T13" fmla="*/ 92 h 332"/>
                  <a:gd name="T14" fmla="*/ 26 w 199"/>
                  <a:gd name="T15" fmla="*/ 66 h 332"/>
                  <a:gd name="T16" fmla="*/ 20 w 199"/>
                  <a:gd name="T17" fmla="*/ 66 h 332"/>
                  <a:gd name="T18" fmla="*/ 87 w 199"/>
                  <a:gd name="T19" fmla="*/ 16 h 332"/>
                  <a:gd name="T20" fmla="*/ 154 w 199"/>
                  <a:gd name="T21" fmla="*/ 97 h 332"/>
                  <a:gd name="T22" fmla="*/ 101 w 199"/>
                  <a:gd name="T23" fmla="*/ 207 h 332"/>
                  <a:gd name="T24" fmla="*/ 6 w 199"/>
                  <a:gd name="T25" fmla="*/ 314 h 332"/>
                  <a:gd name="T26" fmla="*/ 0 w 199"/>
                  <a:gd name="T27" fmla="*/ 332 h 332"/>
                  <a:gd name="T28" fmla="*/ 185 w 199"/>
                  <a:gd name="T29" fmla="*/ 332 h 332"/>
                  <a:gd name="T30" fmla="*/ 199 w 199"/>
                  <a:gd name="T31" fmla="*/ 245 h 332"/>
                  <a:gd name="T32" fmla="*/ 187 w 199"/>
                  <a:gd name="T33" fmla="*/ 245 h 332"/>
                  <a:gd name="T34" fmla="*/ 176 w 199"/>
                  <a:gd name="T35" fmla="*/ 290 h 332"/>
                  <a:gd name="T36" fmla="*/ 128 w 199"/>
                  <a:gd name="T37" fmla="*/ 294 h 332"/>
                  <a:gd name="T38" fmla="*/ 39 w 199"/>
                  <a:gd name="T39" fmla="*/ 29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9" h="332">
                    <a:moveTo>
                      <a:pt x="39" y="294"/>
                    </a:moveTo>
                    <a:lnTo>
                      <a:pt x="92" y="242"/>
                    </a:lnTo>
                    <a:cubicBezTo>
                      <a:pt x="169" y="174"/>
                      <a:pt x="199" y="147"/>
                      <a:pt x="199" y="97"/>
                    </a:cubicBezTo>
                    <a:cubicBezTo>
                      <a:pt x="199" y="40"/>
                      <a:pt x="154" y="0"/>
                      <a:pt x="93" y="0"/>
                    </a:cubicBezTo>
                    <a:cubicBezTo>
                      <a:pt x="37" y="0"/>
                      <a:pt x="0" y="46"/>
                      <a:pt x="0" y="90"/>
                    </a:cubicBezTo>
                    <a:cubicBezTo>
                      <a:pt x="0" y="118"/>
                      <a:pt x="25" y="118"/>
                      <a:pt x="27" y="118"/>
                    </a:cubicBezTo>
                    <a:cubicBezTo>
                      <a:pt x="35" y="118"/>
                      <a:pt x="53" y="112"/>
                      <a:pt x="53" y="92"/>
                    </a:cubicBezTo>
                    <a:cubicBezTo>
                      <a:pt x="53" y="79"/>
                      <a:pt x="44" y="66"/>
                      <a:pt x="26" y="66"/>
                    </a:cubicBezTo>
                    <a:cubicBezTo>
                      <a:pt x="22" y="66"/>
                      <a:pt x="21" y="66"/>
                      <a:pt x="20" y="66"/>
                    </a:cubicBezTo>
                    <a:cubicBezTo>
                      <a:pt x="31" y="34"/>
                      <a:pt x="58" y="16"/>
                      <a:pt x="87" y="16"/>
                    </a:cubicBezTo>
                    <a:cubicBezTo>
                      <a:pt x="132" y="16"/>
                      <a:pt x="154" y="56"/>
                      <a:pt x="154" y="97"/>
                    </a:cubicBezTo>
                    <a:cubicBezTo>
                      <a:pt x="154" y="137"/>
                      <a:pt x="129" y="176"/>
                      <a:pt x="101" y="207"/>
                    </a:cubicBezTo>
                    <a:lnTo>
                      <a:pt x="6" y="314"/>
                    </a:lnTo>
                    <a:cubicBezTo>
                      <a:pt x="0" y="319"/>
                      <a:pt x="0" y="320"/>
                      <a:pt x="0" y="332"/>
                    </a:cubicBezTo>
                    <a:lnTo>
                      <a:pt x="185" y="332"/>
                    </a:lnTo>
                    <a:lnTo>
                      <a:pt x="199" y="245"/>
                    </a:lnTo>
                    <a:lnTo>
                      <a:pt x="187" y="245"/>
                    </a:lnTo>
                    <a:cubicBezTo>
                      <a:pt x="184" y="260"/>
                      <a:pt x="181" y="282"/>
                      <a:pt x="176" y="290"/>
                    </a:cubicBezTo>
                    <a:cubicBezTo>
                      <a:pt x="172" y="294"/>
                      <a:pt x="139" y="294"/>
                      <a:pt x="128" y="294"/>
                    </a:cubicBezTo>
                    <a:lnTo>
                      <a:pt x="39" y="294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68 1 1">
                <a:extLst>
                  <a:ext uri="{FF2B5EF4-FFF2-40B4-BE49-F238E27FC236}">
                    <a16:creationId xmlns:a16="http://schemas.microsoft.com/office/drawing/2014/main" id="{77D1A2FE-9FDC-4569-A9D3-D0A074E39E35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552363" y="8923337"/>
                <a:ext cx="188913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49 w 248"/>
                  <a:gd name="T15" fmla="*/ 38 h 226"/>
                  <a:gd name="T16" fmla="*/ 96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8 w 248"/>
                  <a:gd name="T23" fmla="*/ 76 h 226"/>
                  <a:gd name="T24" fmla="*/ 95 w 248"/>
                  <a:gd name="T25" fmla="*/ 11 h 226"/>
                  <a:gd name="T26" fmla="*/ 122 w 248"/>
                  <a:gd name="T27" fmla="*/ 44 h 226"/>
                  <a:gd name="T28" fmla="*/ 95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6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7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3 w 248"/>
                  <a:gd name="T47" fmla="*/ 149 h 226"/>
                  <a:gd name="T48" fmla="*/ 227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7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4" y="11"/>
                      <a:pt x="216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8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9" y="0"/>
                      <a:pt x="202" y="0"/>
                    </a:cubicBezTo>
                    <a:cubicBezTo>
                      <a:pt x="173" y="0"/>
                      <a:pt x="155" y="26"/>
                      <a:pt x="149" y="38"/>
                    </a:cubicBezTo>
                    <a:cubicBezTo>
                      <a:pt x="137" y="5"/>
                      <a:pt x="110" y="0"/>
                      <a:pt x="96" y="0"/>
                    </a:cubicBezTo>
                    <a:cubicBezTo>
                      <a:pt x="44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4" y="11"/>
                      <a:pt x="122" y="15"/>
                      <a:pt x="122" y="44"/>
                    </a:cubicBezTo>
                    <a:cubicBezTo>
                      <a:pt x="122" y="60"/>
                      <a:pt x="113" y="93"/>
                      <a:pt x="95" y="163"/>
                    </a:cubicBezTo>
                    <a:cubicBezTo>
                      <a:pt x="87" y="194"/>
                      <a:pt x="69" y="215"/>
                      <a:pt x="47" y="215"/>
                    </a:cubicBezTo>
                    <a:cubicBezTo>
                      <a:pt x="44" y="215"/>
                      <a:pt x="33" y="215"/>
                      <a:pt x="22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3" y="161"/>
                      <a:pt x="233" y="149"/>
                    </a:cubicBezTo>
                    <a:cubicBezTo>
                      <a:pt x="233" y="144"/>
                      <a:pt x="228" y="144"/>
                      <a:pt x="227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269 1 1">
                <a:extLst>
                  <a:ext uri="{FF2B5EF4-FFF2-40B4-BE49-F238E27FC236}">
                    <a16:creationId xmlns:a16="http://schemas.microsoft.com/office/drawing/2014/main" id="{CD55E04B-9A93-4EB8-A31A-E3AC4CA06796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776200" y="8972550"/>
                <a:ext cx="117475" cy="176213"/>
              </a:xfrm>
              <a:custGeom>
                <a:avLst/>
                <a:gdLst>
                  <a:gd name="T0" fmla="*/ 154 w 154"/>
                  <a:gd name="T1" fmla="*/ 168 h 232"/>
                  <a:gd name="T2" fmla="*/ 142 w 154"/>
                  <a:gd name="T3" fmla="*/ 168 h 232"/>
                  <a:gd name="T4" fmla="*/ 133 w 154"/>
                  <a:gd name="T5" fmla="*/ 200 h 232"/>
                  <a:gd name="T6" fmla="*/ 99 w 154"/>
                  <a:gd name="T7" fmla="*/ 202 h 232"/>
                  <a:gd name="T8" fmla="*/ 35 w 154"/>
                  <a:gd name="T9" fmla="*/ 202 h 232"/>
                  <a:gd name="T10" fmla="*/ 104 w 154"/>
                  <a:gd name="T11" fmla="*/ 144 h 232"/>
                  <a:gd name="T12" fmla="*/ 154 w 154"/>
                  <a:gd name="T13" fmla="*/ 68 h 232"/>
                  <a:gd name="T14" fmla="*/ 73 w 154"/>
                  <a:gd name="T15" fmla="*/ 0 h 232"/>
                  <a:gd name="T16" fmla="*/ 0 w 154"/>
                  <a:gd name="T17" fmla="*/ 63 h 232"/>
                  <a:gd name="T18" fmla="*/ 19 w 154"/>
                  <a:gd name="T19" fmla="*/ 82 h 232"/>
                  <a:gd name="T20" fmla="*/ 37 w 154"/>
                  <a:gd name="T21" fmla="*/ 64 h 232"/>
                  <a:gd name="T22" fmla="*/ 16 w 154"/>
                  <a:gd name="T23" fmla="*/ 45 h 232"/>
                  <a:gd name="T24" fmla="*/ 67 w 154"/>
                  <a:gd name="T25" fmla="*/ 13 h 232"/>
                  <a:gd name="T26" fmla="*/ 120 w 154"/>
                  <a:gd name="T27" fmla="*/ 68 h 232"/>
                  <a:gd name="T28" fmla="*/ 88 w 154"/>
                  <a:gd name="T29" fmla="*/ 135 h 232"/>
                  <a:gd name="T30" fmla="*/ 4 w 154"/>
                  <a:gd name="T31" fmla="*/ 218 h 232"/>
                  <a:gd name="T32" fmla="*/ 0 w 154"/>
                  <a:gd name="T33" fmla="*/ 232 h 232"/>
                  <a:gd name="T34" fmla="*/ 144 w 154"/>
                  <a:gd name="T35" fmla="*/ 232 h 232"/>
                  <a:gd name="T36" fmla="*/ 154 w 154"/>
                  <a:gd name="T37" fmla="*/ 1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4" h="232">
                    <a:moveTo>
                      <a:pt x="154" y="168"/>
                    </a:moveTo>
                    <a:lnTo>
                      <a:pt x="142" y="168"/>
                    </a:lnTo>
                    <a:cubicBezTo>
                      <a:pt x="141" y="176"/>
                      <a:pt x="138" y="197"/>
                      <a:pt x="133" y="200"/>
                    </a:cubicBezTo>
                    <a:cubicBezTo>
                      <a:pt x="131" y="202"/>
                      <a:pt x="104" y="202"/>
                      <a:pt x="99" y="202"/>
                    </a:cubicBezTo>
                    <a:lnTo>
                      <a:pt x="35" y="202"/>
                    </a:lnTo>
                    <a:cubicBezTo>
                      <a:pt x="71" y="170"/>
                      <a:pt x="83" y="160"/>
                      <a:pt x="104" y="144"/>
                    </a:cubicBezTo>
                    <a:cubicBezTo>
                      <a:pt x="130" y="123"/>
                      <a:pt x="154" y="101"/>
                      <a:pt x="154" y="68"/>
                    </a:cubicBezTo>
                    <a:cubicBezTo>
                      <a:pt x="154" y="26"/>
                      <a:pt x="117" y="0"/>
                      <a:pt x="73" y="0"/>
                    </a:cubicBezTo>
                    <a:cubicBezTo>
                      <a:pt x="29" y="0"/>
                      <a:pt x="0" y="31"/>
                      <a:pt x="0" y="63"/>
                    </a:cubicBezTo>
                    <a:cubicBezTo>
                      <a:pt x="0" y="81"/>
                      <a:pt x="15" y="82"/>
                      <a:pt x="19" y="82"/>
                    </a:cubicBezTo>
                    <a:cubicBezTo>
                      <a:pt x="27" y="82"/>
                      <a:pt x="37" y="76"/>
                      <a:pt x="37" y="64"/>
                    </a:cubicBezTo>
                    <a:cubicBezTo>
                      <a:pt x="37" y="58"/>
                      <a:pt x="35" y="45"/>
                      <a:pt x="16" y="45"/>
                    </a:cubicBezTo>
                    <a:cubicBezTo>
                      <a:pt x="27" y="20"/>
                      <a:pt x="51" y="13"/>
                      <a:pt x="67" y="13"/>
                    </a:cubicBezTo>
                    <a:cubicBezTo>
                      <a:pt x="102" y="13"/>
                      <a:pt x="120" y="40"/>
                      <a:pt x="120" y="68"/>
                    </a:cubicBezTo>
                    <a:cubicBezTo>
                      <a:pt x="120" y="99"/>
                      <a:pt x="99" y="123"/>
                      <a:pt x="88" y="135"/>
                    </a:cubicBezTo>
                    <a:lnTo>
                      <a:pt x="4" y="218"/>
                    </a:lnTo>
                    <a:cubicBezTo>
                      <a:pt x="0" y="221"/>
                      <a:pt x="0" y="222"/>
                      <a:pt x="0" y="232"/>
                    </a:cubicBezTo>
                    <a:lnTo>
                      <a:pt x="144" y="232"/>
                    </a:lnTo>
                    <a:lnTo>
                      <a:pt x="154" y="168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70 1 1">
                <a:extLst>
                  <a:ext uri="{FF2B5EF4-FFF2-40B4-BE49-F238E27FC236}">
                    <a16:creationId xmlns:a16="http://schemas.microsoft.com/office/drawing/2014/main" id="{95EBF6ED-114F-407E-A2B2-FCEEC2287658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3046075" y="8988425"/>
                <a:ext cx="233363" cy="15875"/>
              </a:xfrm>
              <a:custGeom>
                <a:avLst/>
                <a:gdLst>
                  <a:gd name="T0" fmla="*/ 287 w 304"/>
                  <a:gd name="T1" fmla="*/ 20 h 20"/>
                  <a:gd name="T2" fmla="*/ 304 w 304"/>
                  <a:gd name="T3" fmla="*/ 11 h 20"/>
                  <a:gd name="T4" fmla="*/ 287 w 304"/>
                  <a:gd name="T5" fmla="*/ 0 h 20"/>
                  <a:gd name="T6" fmla="*/ 17 w 304"/>
                  <a:gd name="T7" fmla="*/ 0 h 20"/>
                  <a:gd name="T8" fmla="*/ 0 w 304"/>
                  <a:gd name="T9" fmla="*/ 11 h 20"/>
                  <a:gd name="T10" fmla="*/ 17 w 304"/>
                  <a:gd name="T11" fmla="*/ 20 h 20"/>
                  <a:gd name="T12" fmla="*/ 287 w 30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20">
                    <a:moveTo>
                      <a:pt x="287" y="20"/>
                    </a:moveTo>
                    <a:cubicBezTo>
                      <a:pt x="295" y="20"/>
                      <a:pt x="304" y="20"/>
                      <a:pt x="304" y="11"/>
                    </a:cubicBezTo>
                    <a:cubicBezTo>
                      <a:pt x="304" y="0"/>
                      <a:pt x="295" y="0"/>
                      <a:pt x="287" y="0"/>
                    </a:cubicBezTo>
                    <a:lnTo>
                      <a:pt x="17" y="0"/>
                    </a:lnTo>
                    <a:cubicBezTo>
                      <a:pt x="9" y="0"/>
                      <a:pt x="0" y="0"/>
                      <a:pt x="0" y="11"/>
                    </a:cubicBezTo>
                    <a:cubicBezTo>
                      <a:pt x="0" y="20"/>
                      <a:pt x="9" y="20"/>
                      <a:pt x="17" y="20"/>
                    </a:cubicBezTo>
                    <a:lnTo>
                      <a:pt x="287" y="2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71 1 1">
                <a:extLst>
                  <a:ext uri="{FF2B5EF4-FFF2-40B4-BE49-F238E27FC236}">
                    <a16:creationId xmlns:a16="http://schemas.microsoft.com/office/drawing/2014/main" id="{D0AEA8DF-E0E7-4EC7-B661-DDBD1D947D72}"/>
                  </a:ext>
                </a:extLst>
              </p:cNvPr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3596938" y="8923337"/>
                <a:ext cx="188913" cy="173038"/>
              </a:xfrm>
              <a:custGeom>
                <a:avLst/>
                <a:gdLst>
                  <a:gd name="T0" fmla="*/ 152 w 248"/>
                  <a:gd name="T1" fmla="*/ 70 h 226"/>
                  <a:gd name="T2" fmla="*/ 202 w 248"/>
                  <a:gd name="T3" fmla="*/ 11 h 226"/>
                  <a:gd name="T4" fmla="*/ 226 w 248"/>
                  <a:gd name="T5" fmla="*/ 17 h 226"/>
                  <a:gd name="T6" fmla="*/ 203 w 248"/>
                  <a:gd name="T7" fmla="*/ 44 h 226"/>
                  <a:gd name="T8" fmla="*/ 222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50 w 248"/>
                  <a:gd name="T15" fmla="*/ 38 h 226"/>
                  <a:gd name="T16" fmla="*/ 96 w 248"/>
                  <a:gd name="T17" fmla="*/ 0 h 226"/>
                  <a:gd name="T18" fmla="*/ 16 w 248"/>
                  <a:gd name="T19" fmla="*/ 77 h 226"/>
                  <a:gd name="T20" fmla="*/ 22 w 248"/>
                  <a:gd name="T21" fmla="*/ 81 h 226"/>
                  <a:gd name="T22" fmla="*/ 28 w 248"/>
                  <a:gd name="T23" fmla="*/ 76 h 226"/>
                  <a:gd name="T24" fmla="*/ 95 w 248"/>
                  <a:gd name="T25" fmla="*/ 11 h 226"/>
                  <a:gd name="T26" fmla="*/ 122 w 248"/>
                  <a:gd name="T27" fmla="*/ 44 h 226"/>
                  <a:gd name="T28" fmla="*/ 95 w 248"/>
                  <a:gd name="T29" fmla="*/ 163 h 226"/>
                  <a:gd name="T30" fmla="*/ 47 w 248"/>
                  <a:gd name="T31" fmla="*/ 215 h 226"/>
                  <a:gd name="T32" fmla="*/ 23 w 248"/>
                  <a:gd name="T33" fmla="*/ 208 h 226"/>
                  <a:gd name="T34" fmla="*/ 46 w 248"/>
                  <a:gd name="T35" fmla="*/ 181 h 226"/>
                  <a:gd name="T36" fmla="*/ 28 w 248"/>
                  <a:gd name="T37" fmla="*/ 164 h 226"/>
                  <a:gd name="T38" fmla="*/ 0 w 248"/>
                  <a:gd name="T39" fmla="*/ 193 h 226"/>
                  <a:gd name="T40" fmla="*/ 47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3 w 248"/>
                  <a:gd name="T47" fmla="*/ 149 h 226"/>
                  <a:gd name="T48" fmla="*/ 227 w 248"/>
                  <a:gd name="T49" fmla="*/ 144 h 226"/>
                  <a:gd name="T50" fmla="*/ 221 w 248"/>
                  <a:gd name="T51" fmla="*/ 149 h 226"/>
                  <a:gd name="T52" fmla="*/ 154 w 248"/>
                  <a:gd name="T53" fmla="*/ 215 h 226"/>
                  <a:gd name="T54" fmla="*/ 127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7" y="11"/>
                      <a:pt x="202" y="11"/>
                    </a:cubicBezTo>
                    <a:cubicBezTo>
                      <a:pt x="204" y="11"/>
                      <a:pt x="216" y="11"/>
                      <a:pt x="226" y="17"/>
                    </a:cubicBezTo>
                    <a:cubicBezTo>
                      <a:pt x="213" y="20"/>
                      <a:pt x="203" y="32"/>
                      <a:pt x="203" y="44"/>
                    </a:cubicBezTo>
                    <a:cubicBezTo>
                      <a:pt x="203" y="52"/>
                      <a:pt x="208" y="62"/>
                      <a:pt x="222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9" y="0"/>
                      <a:pt x="202" y="0"/>
                    </a:cubicBezTo>
                    <a:cubicBezTo>
                      <a:pt x="173" y="0"/>
                      <a:pt x="156" y="26"/>
                      <a:pt x="150" y="38"/>
                    </a:cubicBezTo>
                    <a:cubicBezTo>
                      <a:pt x="137" y="5"/>
                      <a:pt x="110" y="0"/>
                      <a:pt x="96" y="0"/>
                    </a:cubicBezTo>
                    <a:cubicBezTo>
                      <a:pt x="44" y="0"/>
                      <a:pt x="16" y="64"/>
                      <a:pt x="16" y="77"/>
                    </a:cubicBezTo>
                    <a:cubicBezTo>
                      <a:pt x="16" y="81"/>
                      <a:pt x="21" y="81"/>
                      <a:pt x="22" y="81"/>
                    </a:cubicBezTo>
                    <a:cubicBezTo>
                      <a:pt x="26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4" y="11"/>
                      <a:pt x="122" y="15"/>
                      <a:pt x="122" y="44"/>
                    </a:cubicBezTo>
                    <a:cubicBezTo>
                      <a:pt x="122" y="60"/>
                      <a:pt x="113" y="93"/>
                      <a:pt x="95" y="163"/>
                    </a:cubicBezTo>
                    <a:cubicBezTo>
                      <a:pt x="87" y="194"/>
                      <a:pt x="69" y="215"/>
                      <a:pt x="47" y="215"/>
                    </a:cubicBezTo>
                    <a:cubicBezTo>
                      <a:pt x="45" y="215"/>
                      <a:pt x="33" y="215"/>
                      <a:pt x="23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8" y="164"/>
                    </a:cubicBezTo>
                    <a:cubicBezTo>
                      <a:pt x="13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5" y="226"/>
                      <a:pt x="233" y="161"/>
                      <a:pt x="233" y="149"/>
                    </a:cubicBezTo>
                    <a:cubicBezTo>
                      <a:pt x="233" y="144"/>
                      <a:pt x="228" y="144"/>
                      <a:pt x="227" y="144"/>
                    </a:cubicBezTo>
                    <a:cubicBezTo>
                      <a:pt x="222" y="144"/>
                      <a:pt x="222" y="146"/>
                      <a:pt x="221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72 1 1">
                <a:extLst>
                  <a:ext uri="{FF2B5EF4-FFF2-40B4-BE49-F238E27FC236}">
                    <a16:creationId xmlns:a16="http://schemas.microsoft.com/office/drawing/2014/main" id="{34358DAA-340D-4700-999E-9CDE0AEE9E37}"/>
                  </a:ext>
                </a:extLst>
              </p:cNvPr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3817600" y="8972550"/>
                <a:ext cx="123825" cy="182563"/>
              </a:xfrm>
              <a:custGeom>
                <a:avLst/>
                <a:gdLst>
                  <a:gd name="T0" fmla="*/ 77 w 161"/>
                  <a:gd name="T1" fmla="*/ 115 h 239"/>
                  <a:gd name="T2" fmla="*/ 123 w 161"/>
                  <a:gd name="T3" fmla="*/ 172 h 239"/>
                  <a:gd name="T4" fmla="*/ 78 w 161"/>
                  <a:gd name="T5" fmla="*/ 228 h 239"/>
                  <a:gd name="T6" fmla="*/ 19 w 161"/>
                  <a:gd name="T7" fmla="*/ 203 h 239"/>
                  <a:gd name="T8" fmla="*/ 39 w 161"/>
                  <a:gd name="T9" fmla="*/ 184 h 239"/>
                  <a:gd name="T10" fmla="*/ 20 w 161"/>
                  <a:gd name="T11" fmla="*/ 165 h 239"/>
                  <a:gd name="T12" fmla="*/ 0 w 161"/>
                  <a:gd name="T13" fmla="*/ 185 h 239"/>
                  <a:gd name="T14" fmla="*/ 79 w 161"/>
                  <a:gd name="T15" fmla="*/ 239 h 239"/>
                  <a:gd name="T16" fmla="*/ 161 w 161"/>
                  <a:gd name="T17" fmla="*/ 172 h 239"/>
                  <a:gd name="T18" fmla="*/ 100 w 161"/>
                  <a:gd name="T19" fmla="*/ 109 h 239"/>
                  <a:gd name="T20" fmla="*/ 150 w 161"/>
                  <a:gd name="T21" fmla="*/ 48 h 239"/>
                  <a:gd name="T22" fmla="*/ 79 w 161"/>
                  <a:gd name="T23" fmla="*/ 0 h 239"/>
                  <a:gd name="T24" fmla="*/ 11 w 161"/>
                  <a:gd name="T25" fmla="*/ 47 h 239"/>
                  <a:gd name="T26" fmla="*/ 29 w 161"/>
                  <a:gd name="T27" fmla="*/ 65 h 239"/>
                  <a:gd name="T28" fmla="*/ 47 w 161"/>
                  <a:gd name="T29" fmla="*/ 48 h 239"/>
                  <a:gd name="T30" fmla="*/ 29 w 161"/>
                  <a:gd name="T31" fmla="*/ 30 h 239"/>
                  <a:gd name="T32" fmla="*/ 78 w 161"/>
                  <a:gd name="T33" fmla="*/ 10 h 239"/>
                  <a:gd name="T34" fmla="*/ 116 w 161"/>
                  <a:gd name="T35" fmla="*/ 48 h 239"/>
                  <a:gd name="T36" fmla="*/ 102 w 161"/>
                  <a:gd name="T37" fmla="*/ 90 h 239"/>
                  <a:gd name="T38" fmla="*/ 63 w 161"/>
                  <a:gd name="T39" fmla="*/ 105 h 239"/>
                  <a:gd name="T40" fmla="*/ 52 w 161"/>
                  <a:gd name="T41" fmla="*/ 106 h 239"/>
                  <a:gd name="T42" fmla="*/ 49 w 161"/>
                  <a:gd name="T43" fmla="*/ 110 h 239"/>
                  <a:gd name="T44" fmla="*/ 58 w 161"/>
                  <a:gd name="T45" fmla="*/ 115 h 239"/>
                  <a:gd name="T46" fmla="*/ 77 w 161"/>
                  <a:gd name="T47" fmla="*/ 11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1" h="239">
                    <a:moveTo>
                      <a:pt x="77" y="115"/>
                    </a:moveTo>
                    <a:cubicBezTo>
                      <a:pt x="104" y="115"/>
                      <a:pt x="123" y="134"/>
                      <a:pt x="123" y="172"/>
                    </a:cubicBezTo>
                    <a:cubicBezTo>
                      <a:pt x="123" y="215"/>
                      <a:pt x="98" y="228"/>
                      <a:pt x="78" y="228"/>
                    </a:cubicBezTo>
                    <a:cubicBezTo>
                      <a:pt x="64" y="228"/>
                      <a:pt x="33" y="224"/>
                      <a:pt x="19" y="203"/>
                    </a:cubicBezTo>
                    <a:cubicBezTo>
                      <a:pt x="35" y="202"/>
                      <a:pt x="39" y="191"/>
                      <a:pt x="39" y="184"/>
                    </a:cubicBezTo>
                    <a:cubicBezTo>
                      <a:pt x="39" y="172"/>
                      <a:pt x="31" y="165"/>
                      <a:pt x="20" y="165"/>
                    </a:cubicBezTo>
                    <a:cubicBezTo>
                      <a:pt x="10" y="165"/>
                      <a:pt x="0" y="170"/>
                      <a:pt x="0" y="185"/>
                    </a:cubicBezTo>
                    <a:cubicBezTo>
                      <a:pt x="0" y="218"/>
                      <a:pt x="36" y="239"/>
                      <a:pt x="79" y="239"/>
                    </a:cubicBezTo>
                    <a:cubicBezTo>
                      <a:pt x="127" y="239"/>
                      <a:pt x="161" y="206"/>
                      <a:pt x="161" y="172"/>
                    </a:cubicBezTo>
                    <a:cubicBezTo>
                      <a:pt x="161" y="144"/>
                      <a:pt x="138" y="117"/>
                      <a:pt x="100" y="109"/>
                    </a:cubicBezTo>
                    <a:cubicBezTo>
                      <a:pt x="137" y="96"/>
                      <a:pt x="150" y="70"/>
                      <a:pt x="150" y="48"/>
                    </a:cubicBezTo>
                    <a:cubicBezTo>
                      <a:pt x="150" y="21"/>
                      <a:pt x="118" y="0"/>
                      <a:pt x="79" y="0"/>
                    </a:cubicBezTo>
                    <a:cubicBezTo>
                      <a:pt x="41" y="0"/>
                      <a:pt x="11" y="19"/>
                      <a:pt x="11" y="47"/>
                    </a:cubicBezTo>
                    <a:cubicBezTo>
                      <a:pt x="11" y="59"/>
                      <a:pt x="19" y="65"/>
                      <a:pt x="29" y="65"/>
                    </a:cubicBezTo>
                    <a:cubicBezTo>
                      <a:pt x="40" y="65"/>
                      <a:pt x="47" y="58"/>
                      <a:pt x="47" y="48"/>
                    </a:cubicBezTo>
                    <a:cubicBezTo>
                      <a:pt x="47" y="38"/>
                      <a:pt x="40" y="30"/>
                      <a:pt x="29" y="30"/>
                    </a:cubicBezTo>
                    <a:cubicBezTo>
                      <a:pt x="41" y="14"/>
                      <a:pt x="65" y="10"/>
                      <a:pt x="78" y="10"/>
                    </a:cubicBezTo>
                    <a:cubicBezTo>
                      <a:pt x="94" y="10"/>
                      <a:pt x="116" y="18"/>
                      <a:pt x="116" y="48"/>
                    </a:cubicBezTo>
                    <a:cubicBezTo>
                      <a:pt x="116" y="63"/>
                      <a:pt x="111" y="79"/>
                      <a:pt x="102" y="90"/>
                    </a:cubicBezTo>
                    <a:cubicBezTo>
                      <a:pt x="91" y="103"/>
                      <a:pt x="81" y="104"/>
                      <a:pt x="63" y="105"/>
                    </a:cubicBezTo>
                    <a:cubicBezTo>
                      <a:pt x="55" y="106"/>
                      <a:pt x="54" y="106"/>
                      <a:pt x="52" y="106"/>
                    </a:cubicBezTo>
                    <a:cubicBezTo>
                      <a:pt x="51" y="106"/>
                      <a:pt x="49" y="107"/>
                      <a:pt x="49" y="110"/>
                    </a:cubicBezTo>
                    <a:cubicBezTo>
                      <a:pt x="49" y="115"/>
                      <a:pt x="52" y="115"/>
                      <a:pt x="58" y="115"/>
                    </a:cubicBezTo>
                    <a:lnTo>
                      <a:pt x="77" y="11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73 1 1">
                <a:extLst>
                  <a:ext uri="{FF2B5EF4-FFF2-40B4-BE49-F238E27FC236}">
                    <a16:creationId xmlns:a16="http://schemas.microsoft.com/office/drawing/2014/main" id="{406AC0AC-FBDB-43EC-BC98-551C5D67051D}"/>
                  </a:ext>
                </a:extLst>
              </p:cNvPr>
              <p:cNvSpPr>
                <a:spLocks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4111288" y="8848725"/>
                <a:ext cx="233363" cy="295275"/>
              </a:xfrm>
              <a:custGeom>
                <a:avLst/>
                <a:gdLst>
                  <a:gd name="T0" fmla="*/ 295 w 305"/>
                  <a:gd name="T1" fmla="*/ 156 h 386"/>
                  <a:gd name="T2" fmla="*/ 305 w 305"/>
                  <a:gd name="T3" fmla="*/ 145 h 386"/>
                  <a:gd name="T4" fmla="*/ 295 w 305"/>
                  <a:gd name="T5" fmla="*/ 133 h 386"/>
                  <a:gd name="T6" fmla="*/ 20 w 305"/>
                  <a:gd name="T7" fmla="*/ 3 h 386"/>
                  <a:gd name="T8" fmla="*/ 10 w 305"/>
                  <a:gd name="T9" fmla="*/ 0 h 386"/>
                  <a:gd name="T10" fmla="*/ 0 w 305"/>
                  <a:gd name="T11" fmla="*/ 10 h 386"/>
                  <a:gd name="T12" fmla="*/ 10 w 305"/>
                  <a:gd name="T13" fmla="*/ 21 h 386"/>
                  <a:gd name="T14" fmla="*/ 272 w 305"/>
                  <a:gd name="T15" fmla="*/ 144 h 386"/>
                  <a:gd name="T16" fmla="*/ 11 w 305"/>
                  <a:gd name="T17" fmla="*/ 267 h 386"/>
                  <a:gd name="T18" fmla="*/ 0 w 305"/>
                  <a:gd name="T19" fmla="*/ 279 h 386"/>
                  <a:gd name="T20" fmla="*/ 10 w 305"/>
                  <a:gd name="T21" fmla="*/ 289 h 386"/>
                  <a:gd name="T22" fmla="*/ 19 w 305"/>
                  <a:gd name="T23" fmla="*/ 285 h 386"/>
                  <a:gd name="T24" fmla="*/ 295 w 305"/>
                  <a:gd name="T25" fmla="*/ 156 h 386"/>
                  <a:gd name="T26" fmla="*/ 288 w 305"/>
                  <a:gd name="T27" fmla="*/ 386 h 386"/>
                  <a:gd name="T28" fmla="*/ 305 w 305"/>
                  <a:gd name="T29" fmla="*/ 375 h 386"/>
                  <a:gd name="T30" fmla="*/ 287 w 305"/>
                  <a:gd name="T31" fmla="*/ 366 h 386"/>
                  <a:gd name="T32" fmla="*/ 18 w 305"/>
                  <a:gd name="T33" fmla="*/ 366 h 386"/>
                  <a:gd name="T34" fmla="*/ 0 w 305"/>
                  <a:gd name="T35" fmla="*/ 375 h 386"/>
                  <a:gd name="T36" fmla="*/ 18 w 305"/>
                  <a:gd name="T37" fmla="*/ 386 h 386"/>
                  <a:gd name="T38" fmla="*/ 288 w 305"/>
                  <a:gd name="T3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5" h="386">
                    <a:moveTo>
                      <a:pt x="295" y="156"/>
                    </a:moveTo>
                    <a:cubicBezTo>
                      <a:pt x="302" y="153"/>
                      <a:pt x="305" y="149"/>
                      <a:pt x="305" y="145"/>
                    </a:cubicBezTo>
                    <a:cubicBezTo>
                      <a:pt x="305" y="140"/>
                      <a:pt x="303" y="137"/>
                      <a:pt x="295" y="133"/>
                    </a:cubicBezTo>
                    <a:lnTo>
                      <a:pt x="20" y="3"/>
                    </a:lnTo>
                    <a:cubicBezTo>
                      <a:pt x="13" y="0"/>
                      <a:pt x="11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18"/>
                      <a:pt x="10" y="21"/>
                    </a:cubicBezTo>
                    <a:lnTo>
                      <a:pt x="272" y="144"/>
                    </a:lnTo>
                    <a:lnTo>
                      <a:pt x="11" y="267"/>
                    </a:lnTo>
                    <a:cubicBezTo>
                      <a:pt x="1" y="272"/>
                      <a:pt x="0" y="276"/>
                      <a:pt x="0" y="279"/>
                    </a:cubicBezTo>
                    <a:cubicBezTo>
                      <a:pt x="0" y="284"/>
                      <a:pt x="5" y="289"/>
                      <a:pt x="10" y="289"/>
                    </a:cubicBezTo>
                    <a:cubicBezTo>
                      <a:pt x="12" y="289"/>
                      <a:pt x="13" y="289"/>
                      <a:pt x="19" y="285"/>
                    </a:cubicBezTo>
                    <a:lnTo>
                      <a:pt x="295" y="156"/>
                    </a:lnTo>
                    <a:close/>
                    <a:moveTo>
                      <a:pt x="288" y="386"/>
                    </a:moveTo>
                    <a:cubicBezTo>
                      <a:pt x="296" y="386"/>
                      <a:pt x="305" y="386"/>
                      <a:pt x="305" y="375"/>
                    </a:cubicBezTo>
                    <a:cubicBezTo>
                      <a:pt x="305" y="366"/>
                      <a:pt x="295" y="366"/>
                      <a:pt x="287" y="366"/>
                    </a:cubicBezTo>
                    <a:lnTo>
                      <a:pt x="18" y="366"/>
                    </a:lnTo>
                    <a:cubicBezTo>
                      <a:pt x="11" y="366"/>
                      <a:pt x="0" y="366"/>
                      <a:pt x="0" y="375"/>
                    </a:cubicBezTo>
                    <a:cubicBezTo>
                      <a:pt x="0" y="386"/>
                      <a:pt x="9" y="386"/>
                      <a:pt x="18" y="386"/>
                    </a:cubicBezTo>
                    <a:lnTo>
                      <a:pt x="288" y="386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74 1 1">
                <a:extLst>
                  <a:ext uri="{FF2B5EF4-FFF2-40B4-BE49-F238E27FC236}">
                    <a16:creationId xmlns:a16="http://schemas.microsoft.com/office/drawing/2014/main" id="{49D4FD80-549F-4066-BF78-95617E749B66}"/>
                  </a:ext>
                </a:extLst>
              </p:cNvPr>
              <p:cNvSpPr>
                <a:spLocks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498638" y="8837612"/>
                <a:ext cx="157163" cy="261938"/>
              </a:xfrm>
              <a:custGeom>
                <a:avLst/>
                <a:gdLst>
                  <a:gd name="T0" fmla="*/ 45 w 207"/>
                  <a:gd name="T1" fmla="*/ 169 h 343"/>
                  <a:gd name="T2" fmla="*/ 45 w 207"/>
                  <a:gd name="T3" fmla="*/ 157 h 343"/>
                  <a:gd name="T4" fmla="*/ 132 w 207"/>
                  <a:gd name="T5" fmla="*/ 13 h 343"/>
                  <a:gd name="T6" fmla="*/ 176 w 207"/>
                  <a:gd name="T7" fmla="*/ 33 h 343"/>
                  <a:gd name="T8" fmla="*/ 149 w 207"/>
                  <a:gd name="T9" fmla="*/ 55 h 343"/>
                  <a:gd name="T10" fmla="*/ 171 w 207"/>
                  <a:gd name="T11" fmla="*/ 78 h 343"/>
                  <a:gd name="T12" fmla="*/ 194 w 207"/>
                  <a:gd name="T13" fmla="*/ 54 h 343"/>
                  <a:gd name="T14" fmla="*/ 131 w 207"/>
                  <a:gd name="T15" fmla="*/ 0 h 343"/>
                  <a:gd name="T16" fmla="*/ 0 w 207"/>
                  <a:gd name="T17" fmla="*/ 175 h 343"/>
                  <a:gd name="T18" fmla="*/ 104 w 207"/>
                  <a:gd name="T19" fmla="*/ 343 h 343"/>
                  <a:gd name="T20" fmla="*/ 207 w 207"/>
                  <a:gd name="T21" fmla="*/ 230 h 343"/>
                  <a:gd name="T22" fmla="*/ 107 w 207"/>
                  <a:gd name="T23" fmla="*/ 119 h 343"/>
                  <a:gd name="T24" fmla="*/ 45 w 207"/>
                  <a:gd name="T25" fmla="*/ 169 h 343"/>
                  <a:gd name="T26" fmla="*/ 104 w 207"/>
                  <a:gd name="T27" fmla="*/ 329 h 343"/>
                  <a:gd name="T28" fmla="*/ 55 w 207"/>
                  <a:gd name="T29" fmla="*/ 292 h 343"/>
                  <a:gd name="T30" fmla="*/ 46 w 207"/>
                  <a:gd name="T31" fmla="*/ 219 h 343"/>
                  <a:gd name="T32" fmla="*/ 107 w 207"/>
                  <a:gd name="T33" fmla="*/ 131 h 343"/>
                  <a:gd name="T34" fmla="*/ 153 w 207"/>
                  <a:gd name="T35" fmla="*/ 162 h 343"/>
                  <a:gd name="T36" fmla="*/ 162 w 207"/>
                  <a:gd name="T37" fmla="*/ 230 h 343"/>
                  <a:gd name="T38" fmla="*/ 154 w 207"/>
                  <a:gd name="T39" fmla="*/ 297 h 343"/>
                  <a:gd name="T40" fmla="*/ 104 w 207"/>
                  <a:gd name="T41" fmla="*/ 32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7" h="343">
                    <a:moveTo>
                      <a:pt x="45" y="169"/>
                    </a:moveTo>
                    <a:lnTo>
                      <a:pt x="45" y="157"/>
                    </a:lnTo>
                    <a:cubicBezTo>
                      <a:pt x="45" y="31"/>
                      <a:pt x="107" y="13"/>
                      <a:pt x="132" y="13"/>
                    </a:cubicBezTo>
                    <a:cubicBezTo>
                      <a:pt x="144" y="13"/>
                      <a:pt x="165" y="16"/>
                      <a:pt x="176" y="33"/>
                    </a:cubicBezTo>
                    <a:cubicBezTo>
                      <a:pt x="168" y="33"/>
                      <a:pt x="149" y="33"/>
                      <a:pt x="149" y="55"/>
                    </a:cubicBezTo>
                    <a:cubicBezTo>
                      <a:pt x="149" y="70"/>
                      <a:pt x="161" y="78"/>
                      <a:pt x="171" y="78"/>
                    </a:cubicBezTo>
                    <a:cubicBezTo>
                      <a:pt x="179" y="78"/>
                      <a:pt x="194" y="73"/>
                      <a:pt x="194" y="54"/>
                    </a:cubicBezTo>
                    <a:cubicBezTo>
                      <a:pt x="194" y="24"/>
                      <a:pt x="172" y="0"/>
                      <a:pt x="131" y="0"/>
                    </a:cubicBezTo>
                    <a:cubicBezTo>
                      <a:pt x="67" y="0"/>
                      <a:pt x="0" y="64"/>
                      <a:pt x="0" y="175"/>
                    </a:cubicBezTo>
                    <a:cubicBezTo>
                      <a:pt x="0" y="308"/>
                      <a:pt x="58" y="343"/>
                      <a:pt x="104" y="343"/>
                    </a:cubicBezTo>
                    <a:cubicBezTo>
                      <a:pt x="160" y="343"/>
                      <a:pt x="207" y="296"/>
                      <a:pt x="207" y="230"/>
                    </a:cubicBezTo>
                    <a:cubicBezTo>
                      <a:pt x="207" y="167"/>
                      <a:pt x="163" y="119"/>
                      <a:pt x="107" y="119"/>
                    </a:cubicBezTo>
                    <a:cubicBezTo>
                      <a:pt x="73" y="119"/>
                      <a:pt x="55" y="145"/>
                      <a:pt x="45" y="169"/>
                    </a:cubicBezTo>
                    <a:close/>
                    <a:moveTo>
                      <a:pt x="104" y="329"/>
                    </a:moveTo>
                    <a:cubicBezTo>
                      <a:pt x="73" y="329"/>
                      <a:pt x="58" y="299"/>
                      <a:pt x="55" y="292"/>
                    </a:cubicBezTo>
                    <a:cubicBezTo>
                      <a:pt x="46" y="268"/>
                      <a:pt x="46" y="228"/>
                      <a:pt x="46" y="219"/>
                    </a:cubicBezTo>
                    <a:cubicBezTo>
                      <a:pt x="46" y="181"/>
                      <a:pt x="62" y="131"/>
                      <a:pt x="107" y="131"/>
                    </a:cubicBezTo>
                    <a:cubicBezTo>
                      <a:pt x="115" y="131"/>
                      <a:pt x="138" y="131"/>
                      <a:pt x="153" y="162"/>
                    </a:cubicBezTo>
                    <a:cubicBezTo>
                      <a:pt x="162" y="180"/>
                      <a:pt x="162" y="206"/>
                      <a:pt x="162" y="230"/>
                    </a:cubicBezTo>
                    <a:cubicBezTo>
                      <a:pt x="162" y="254"/>
                      <a:pt x="162" y="279"/>
                      <a:pt x="154" y="297"/>
                    </a:cubicBezTo>
                    <a:cubicBezTo>
                      <a:pt x="139" y="327"/>
                      <a:pt x="116" y="329"/>
                      <a:pt x="104" y="329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C9560712-7204-4AC1-AF28-8A185FF11298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1804192" y="4479204"/>
              <a:ext cx="2174876" cy="328613"/>
              <a:chOff x="11904662" y="9566290"/>
              <a:chExt cx="2174876" cy="328613"/>
            </a:xfrm>
          </p:grpSpPr>
          <p:sp>
            <p:nvSpPr>
              <p:cNvPr id="483" name="Freeform 281">
                <a:extLst>
                  <a:ext uri="{FF2B5EF4-FFF2-40B4-BE49-F238E27FC236}">
                    <a16:creationId xmlns:a16="http://schemas.microsoft.com/office/drawing/2014/main" id="{2AD94231-FE32-4742-AACD-9DD81A255E45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1904662" y="9652015"/>
                <a:ext cx="188913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50 w 248"/>
                  <a:gd name="T15" fmla="*/ 38 h 226"/>
                  <a:gd name="T16" fmla="*/ 96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8 w 248"/>
                  <a:gd name="T23" fmla="*/ 76 h 226"/>
                  <a:gd name="T24" fmla="*/ 95 w 248"/>
                  <a:gd name="T25" fmla="*/ 11 h 226"/>
                  <a:gd name="T26" fmla="*/ 122 w 248"/>
                  <a:gd name="T27" fmla="*/ 44 h 226"/>
                  <a:gd name="T28" fmla="*/ 95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6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7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3 w 248"/>
                  <a:gd name="T47" fmla="*/ 149 h 226"/>
                  <a:gd name="T48" fmla="*/ 227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7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4" y="11"/>
                      <a:pt x="216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8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9" y="0"/>
                      <a:pt x="202" y="0"/>
                    </a:cubicBezTo>
                    <a:cubicBezTo>
                      <a:pt x="173" y="0"/>
                      <a:pt x="155" y="26"/>
                      <a:pt x="150" y="38"/>
                    </a:cubicBezTo>
                    <a:cubicBezTo>
                      <a:pt x="137" y="5"/>
                      <a:pt x="110" y="0"/>
                      <a:pt x="96" y="0"/>
                    </a:cubicBezTo>
                    <a:cubicBezTo>
                      <a:pt x="44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4" y="11"/>
                      <a:pt x="122" y="15"/>
                      <a:pt x="122" y="44"/>
                    </a:cubicBezTo>
                    <a:cubicBezTo>
                      <a:pt x="122" y="60"/>
                      <a:pt x="113" y="93"/>
                      <a:pt x="95" y="163"/>
                    </a:cubicBezTo>
                    <a:cubicBezTo>
                      <a:pt x="87" y="194"/>
                      <a:pt x="69" y="215"/>
                      <a:pt x="47" y="215"/>
                    </a:cubicBezTo>
                    <a:cubicBezTo>
                      <a:pt x="44" y="215"/>
                      <a:pt x="33" y="215"/>
                      <a:pt x="22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3" y="161"/>
                      <a:pt x="233" y="149"/>
                    </a:cubicBezTo>
                    <a:cubicBezTo>
                      <a:pt x="233" y="144"/>
                      <a:pt x="228" y="144"/>
                      <a:pt x="227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82">
                <a:extLst>
                  <a:ext uri="{FF2B5EF4-FFF2-40B4-BE49-F238E27FC236}">
                    <a16:creationId xmlns:a16="http://schemas.microsoft.com/office/drawing/2014/main" id="{7CBCD805-DDED-46B8-9E4F-CEE13EDB1B70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139612" y="9701228"/>
                <a:ext cx="96838" cy="176213"/>
              </a:xfrm>
              <a:custGeom>
                <a:avLst/>
                <a:gdLst>
                  <a:gd name="T0" fmla="*/ 79 w 127"/>
                  <a:gd name="T1" fmla="*/ 10 h 232"/>
                  <a:gd name="T2" fmla="*/ 69 w 127"/>
                  <a:gd name="T3" fmla="*/ 0 h 232"/>
                  <a:gd name="T4" fmla="*/ 0 w 127"/>
                  <a:gd name="T5" fmla="*/ 23 h 232"/>
                  <a:gd name="T6" fmla="*/ 0 w 127"/>
                  <a:gd name="T7" fmla="*/ 35 h 232"/>
                  <a:gd name="T8" fmla="*/ 51 w 127"/>
                  <a:gd name="T9" fmla="*/ 25 h 232"/>
                  <a:gd name="T10" fmla="*/ 51 w 127"/>
                  <a:gd name="T11" fmla="*/ 203 h 232"/>
                  <a:gd name="T12" fmla="*/ 16 w 127"/>
                  <a:gd name="T13" fmla="*/ 219 h 232"/>
                  <a:gd name="T14" fmla="*/ 3 w 127"/>
                  <a:gd name="T15" fmla="*/ 219 h 232"/>
                  <a:gd name="T16" fmla="*/ 3 w 127"/>
                  <a:gd name="T17" fmla="*/ 232 h 232"/>
                  <a:gd name="T18" fmla="*/ 65 w 127"/>
                  <a:gd name="T19" fmla="*/ 230 h 232"/>
                  <a:gd name="T20" fmla="*/ 127 w 127"/>
                  <a:gd name="T21" fmla="*/ 232 h 232"/>
                  <a:gd name="T22" fmla="*/ 127 w 127"/>
                  <a:gd name="T23" fmla="*/ 219 h 232"/>
                  <a:gd name="T24" fmla="*/ 114 w 127"/>
                  <a:gd name="T25" fmla="*/ 219 h 232"/>
                  <a:gd name="T26" fmla="*/ 79 w 127"/>
                  <a:gd name="T27" fmla="*/ 203 h 232"/>
                  <a:gd name="T28" fmla="*/ 79 w 127"/>
                  <a:gd name="T29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232">
                    <a:moveTo>
                      <a:pt x="79" y="10"/>
                    </a:moveTo>
                    <a:cubicBezTo>
                      <a:pt x="79" y="1"/>
                      <a:pt x="78" y="0"/>
                      <a:pt x="69" y="0"/>
                    </a:cubicBezTo>
                    <a:cubicBezTo>
                      <a:pt x="46" y="22"/>
                      <a:pt x="14" y="23"/>
                      <a:pt x="0" y="23"/>
                    </a:cubicBezTo>
                    <a:lnTo>
                      <a:pt x="0" y="35"/>
                    </a:lnTo>
                    <a:cubicBezTo>
                      <a:pt x="9" y="35"/>
                      <a:pt x="32" y="35"/>
                      <a:pt x="51" y="25"/>
                    </a:cubicBezTo>
                    <a:lnTo>
                      <a:pt x="51" y="203"/>
                    </a:lnTo>
                    <a:cubicBezTo>
                      <a:pt x="51" y="215"/>
                      <a:pt x="51" y="219"/>
                      <a:pt x="16" y="219"/>
                    </a:cubicBezTo>
                    <a:lnTo>
                      <a:pt x="3" y="219"/>
                    </a:lnTo>
                    <a:lnTo>
                      <a:pt x="3" y="232"/>
                    </a:lnTo>
                    <a:cubicBezTo>
                      <a:pt x="9" y="231"/>
                      <a:pt x="52" y="230"/>
                      <a:pt x="65" y="230"/>
                    </a:cubicBezTo>
                    <a:cubicBezTo>
                      <a:pt x="75" y="230"/>
                      <a:pt x="119" y="231"/>
                      <a:pt x="127" y="232"/>
                    </a:cubicBezTo>
                    <a:lnTo>
                      <a:pt x="127" y="219"/>
                    </a:lnTo>
                    <a:lnTo>
                      <a:pt x="114" y="219"/>
                    </a:lnTo>
                    <a:cubicBezTo>
                      <a:pt x="79" y="219"/>
                      <a:pt x="79" y="215"/>
                      <a:pt x="79" y="203"/>
                    </a:cubicBezTo>
                    <a:lnTo>
                      <a:pt x="79" y="1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283">
                <a:extLst>
                  <a:ext uri="{FF2B5EF4-FFF2-40B4-BE49-F238E27FC236}">
                    <a16:creationId xmlns:a16="http://schemas.microsoft.com/office/drawing/2014/main" id="{7329A40F-E862-4317-A8FF-369A6E9C7A3B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2314237" y="9780603"/>
                <a:ext cx="44450" cy="114300"/>
              </a:xfrm>
              <a:custGeom>
                <a:avLst/>
                <a:gdLst>
                  <a:gd name="T0" fmla="*/ 59 w 59"/>
                  <a:gd name="T1" fmla="*/ 53 h 149"/>
                  <a:gd name="T2" fmla="*/ 27 w 59"/>
                  <a:gd name="T3" fmla="*/ 0 h 149"/>
                  <a:gd name="T4" fmla="*/ 0 w 59"/>
                  <a:gd name="T5" fmla="*/ 27 h 149"/>
                  <a:gd name="T6" fmla="*/ 27 w 59"/>
                  <a:gd name="T7" fmla="*/ 53 h 149"/>
                  <a:gd name="T8" fmla="*/ 44 w 59"/>
                  <a:gd name="T9" fmla="*/ 47 h 149"/>
                  <a:gd name="T10" fmla="*/ 47 w 59"/>
                  <a:gd name="T11" fmla="*/ 45 h 149"/>
                  <a:gd name="T12" fmla="*/ 48 w 59"/>
                  <a:gd name="T13" fmla="*/ 53 h 149"/>
                  <a:gd name="T14" fmla="*/ 14 w 59"/>
                  <a:gd name="T15" fmla="*/ 136 h 149"/>
                  <a:gd name="T16" fmla="*/ 8 w 59"/>
                  <a:gd name="T17" fmla="*/ 144 h 149"/>
                  <a:gd name="T18" fmla="*/ 13 w 59"/>
                  <a:gd name="T19" fmla="*/ 149 h 149"/>
                  <a:gd name="T20" fmla="*/ 59 w 59"/>
                  <a:gd name="T21" fmla="*/ 5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49">
                    <a:moveTo>
                      <a:pt x="59" y="53"/>
                    </a:moveTo>
                    <a:cubicBezTo>
                      <a:pt x="59" y="20"/>
                      <a:pt x="46" y="0"/>
                      <a:pt x="27" y="0"/>
                    </a:cubicBezTo>
                    <a:cubicBezTo>
                      <a:pt x="10" y="0"/>
                      <a:pt x="0" y="13"/>
                      <a:pt x="0" y="27"/>
                    </a:cubicBezTo>
                    <a:cubicBezTo>
                      <a:pt x="0" y="40"/>
                      <a:pt x="10" y="53"/>
                      <a:pt x="27" y="53"/>
                    </a:cubicBezTo>
                    <a:cubicBezTo>
                      <a:pt x="33" y="53"/>
                      <a:pt x="39" y="51"/>
                      <a:pt x="44" y="47"/>
                    </a:cubicBezTo>
                    <a:cubicBezTo>
                      <a:pt x="46" y="46"/>
                      <a:pt x="46" y="45"/>
                      <a:pt x="47" y="45"/>
                    </a:cubicBezTo>
                    <a:cubicBezTo>
                      <a:pt x="47" y="45"/>
                      <a:pt x="48" y="46"/>
                      <a:pt x="48" y="53"/>
                    </a:cubicBezTo>
                    <a:cubicBezTo>
                      <a:pt x="48" y="89"/>
                      <a:pt x="30" y="120"/>
                      <a:pt x="14" y="136"/>
                    </a:cubicBezTo>
                    <a:cubicBezTo>
                      <a:pt x="8" y="141"/>
                      <a:pt x="8" y="142"/>
                      <a:pt x="8" y="144"/>
                    </a:cubicBezTo>
                    <a:cubicBezTo>
                      <a:pt x="8" y="147"/>
                      <a:pt x="11" y="149"/>
                      <a:pt x="13" y="149"/>
                    </a:cubicBezTo>
                    <a:cubicBezTo>
                      <a:pt x="19" y="149"/>
                      <a:pt x="59" y="111"/>
                      <a:pt x="59" y="53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84">
                <a:extLst>
                  <a:ext uri="{FF2B5EF4-FFF2-40B4-BE49-F238E27FC236}">
                    <a16:creationId xmlns:a16="http://schemas.microsoft.com/office/drawing/2014/main" id="{BB249E12-1508-42CA-A9BC-2C565BEB67B6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461875" y="9652015"/>
                <a:ext cx="190500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49 w 248"/>
                  <a:gd name="T15" fmla="*/ 38 h 226"/>
                  <a:gd name="T16" fmla="*/ 95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8 w 248"/>
                  <a:gd name="T23" fmla="*/ 76 h 226"/>
                  <a:gd name="T24" fmla="*/ 94 w 248"/>
                  <a:gd name="T25" fmla="*/ 11 h 226"/>
                  <a:gd name="T26" fmla="*/ 121 w 248"/>
                  <a:gd name="T27" fmla="*/ 44 h 226"/>
                  <a:gd name="T28" fmla="*/ 94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5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6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2 w 248"/>
                  <a:gd name="T47" fmla="*/ 149 h 226"/>
                  <a:gd name="T48" fmla="*/ 226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6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4" y="11"/>
                      <a:pt x="216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8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8" y="0"/>
                      <a:pt x="202" y="0"/>
                    </a:cubicBezTo>
                    <a:cubicBezTo>
                      <a:pt x="173" y="0"/>
                      <a:pt x="155" y="26"/>
                      <a:pt x="149" y="38"/>
                    </a:cubicBezTo>
                    <a:cubicBezTo>
                      <a:pt x="137" y="5"/>
                      <a:pt x="110" y="0"/>
                      <a:pt x="95" y="0"/>
                    </a:cubicBezTo>
                    <a:cubicBezTo>
                      <a:pt x="43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7" y="81"/>
                      <a:pt x="28" y="76"/>
                    </a:cubicBezTo>
                    <a:cubicBezTo>
                      <a:pt x="44" y="23"/>
                      <a:pt x="77" y="11"/>
                      <a:pt x="94" y="11"/>
                    </a:cubicBezTo>
                    <a:cubicBezTo>
                      <a:pt x="104" y="11"/>
                      <a:pt x="121" y="15"/>
                      <a:pt x="121" y="44"/>
                    </a:cubicBezTo>
                    <a:cubicBezTo>
                      <a:pt x="121" y="60"/>
                      <a:pt x="113" y="93"/>
                      <a:pt x="94" y="163"/>
                    </a:cubicBezTo>
                    <a:cubicBezTo>
                      <a:pt x="86" y="194"/>
                      <a:pt x="69" y="215"/>
                      <a:pt x="47" y="215"/>
                    </a:cubicBezTo>
                    <a:cubicBezTo>
                      <a:pt x="44" y="215"/>
                      <a:pt x="33" y="215"/>
                      <a:pt x="22" y="208"/>
                    </a:cubicBezTo>
                    <a:cubicBezTo>
                      <a:pt x="35" y="206"/>
                      <a:pt x="45" y="195"/>
                      <a:pt x="45" y="181"/>
                    </a:cubicBezTo>
                    <a:cubicBezTo>
                      <a:pt x="45" y="168"/>
                      <a:pt x="35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6" y="226"/>
                    </a:cubicBezTo>
                    <a:cubicBezTo>
                      <a:pt x="79" y="226"/>
                      <a:pt x="97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2" y="161"/>
                      <a:pt x="232" y="149"/>
                    </a:cubicBezTo>
                    <a:cubicBezTo>
                      <a:pt x="232" y="144"/>
                      <a:pt x="228" y="144"/>
                      <a:pt x="226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4" y="215"/>
                      <a:pt x="126" y="199"/>
                      <a:pt x="126" y="182"/>
                    </a:cubicBezTo>
                    <a:cubicBezTo>
                      <a:pt x="126" y="171"/>
                      <a:pt x="129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285">
                <a:extLst>
                  <a:ext uri="{FF2B5EF4-FFF2-40B4-BE49-F238E27FC236}">
                    <a16:creationId xmlns:a16="http://schemas.microsoft.com/office/drawing/2014/main" id="{316AB25F-1659-463C-91B3-9258B2904DCD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685712" y="9701228"/>
                <a:ext cx="117475" cy="176213"/>
              </a:xfrm>
              <a:custGeom>
                <a:avLst/>
                <a:gdLst>
                  <a:gd name="T0" fmla="*/ 154 w 154"/>
                  <a:gd name="T1" fmla="*/ 168 h 232"/>
                  <a:gd name="T2" fmla="*/ 142 w 154"/>
                  <a:gd name="T3" fmla="*/ 168 h 232"/>
                  <a:gd name="T4" fmla="*/ 133 w 154"/>
                  <a:gd name="T5" fmla="*/ 200 h 232"/>
                  <a:gd name="T6" fmla="*/ 98 w 154"/>
                  <a:gd name="T7" fmla="*/ 202 h 232"/>
                  <a:gd name="T8" fmla="*/ 34 w 154"/>
                  <a:gd name="T9" fmla="*/ 202 h 232"/>
                  <a:gd name="T10" fmla="*/ 104 w 154"/>
                  <a:gd name="T11" fmla="*/ 144 h 232"/>
                  <a:gd name="T12" fmla="*/ 154 w 154"/>
                  <a:gd name="T13" fmla="*/ 68 h 232"/>
                  <a:gd name="T14" fmla="*/ 72 w 154"/>
                  <a:gd name="T15" fmla="*/ 0 h 232"/>
                  <a:gd name="T16" fmla="*/ 0 w 154"/>
                  <a:gd name="T17" fmla="*/ 63 h 232"/>
                  <a:gd name="T18" fmla="*/ 18 w 154"/>
                  <a:gd name="T19" fmla="*/ 82 h 232"/>
                  <a:gd name="T20" fmla="*/ 37 w 154"/>
                  <a:gd name="T21" fmla="*/ 64 h 232"/>
                  <a:gd name="T22" fmla="*/ 16 w 154"/>
                  <a:gd name="T23" fmla="*/ 45 h 232"/>
                  <a:gd name="T24" fmla="*/ 67 w 154"/>
                  <a:gd name="T25" fmla="*/ 13 h 232"/>
                  <a:gd name="T26" fmla="*/ 120 w 154"/>
                  <a:gd name="T27" fmla="*/ 68 h 232"/>
                  <a:gd name="T28" fmla="*/ 87 w 154"/>
                  <a:gd name="T29" fmla="*/ 135 h 232"/>
                  <a:gd name="T30" fmla="*/ 3 w 154"/>
                  <a:gd name="T31" fmla="*/ 218 h 232"/>
                  <a:gd name="T32" fmla="*/ 0 w 154"/>
                  <a:gd name="T33" fmla="*/ 232 h 232"/>
                  <a:gd name="T34" fmla="*/ 143 w 154"/>
                  <a:gd name="T35" fmla="*/ 232 h 232"/>
                  <a:gd name="T36" fmla="*/ 154 w 154"/>
                  <a:gd name="T37" fmla="*/ 1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4" h="232">
                    <a:moveTo>
                      <a:pt x="154" y="168"/>
                    </a:moveTo>
                    <a:lnTo>
                      <a:pt x="142" y="168"/>
                    </a:lnTo>
                    <a:cubicBezTo>
                      <a:pt x="141" y="176"/>
                      <a:pt x="137" y="197"/>
                      <a:pt x="133" y="200"/>
                    </a:cubicBezTo>
                    <a:cubicBezTo>
                      <a:pt x="130" y="202"/>
                      <a:pt x="103" y="202"/>
                      <a:pt x="98" y="202"/>
                    </a:cubicBezTo>
                    <a:lnTo>
                      <a:pt x="34" y="202"/>
                    </a:lnTo>
                    <a:cubicBezTo>
                      <a:pt x="71" y="170"/>
                      <a:pt x="83" y="160"/>
                      <a:pt x="104" y="144"/>
                    </a:cubicBezTo>
                    <a:cubicBezTo>
                      <a:pt x="130" y="123"/>
                      <a:pt x="154" y="101"/>
                      <a:pt x="154" y="68"/>
                    </a:cubicBezTo>
                    <a:cubicBezTo>
                      <a:pt x="154" y="26"/>
                      <a:pt x="117" y="0"/>
                      <a:pt x="72" y="0"/>
                    </a:cubicBezTo>
                    <a:cubicBezTo>
                      <a:pt x="29" y="0"/>
                      <a:pt x="0" y="31"/>
                      <a:pt x="0" y="63"/>
                    </a:cubicBezTo>
                    <a:cubicBezTo>
                      <a:pt x="0" y="81"/>
                      <a:pt x="15" y="82"/>
                      <a:pt x="18" y="82"/>
                    </a:cubicBezTo>
                    <a:cubicBezTo>
                      <a:pt x="26" y="82"/>
                      <a:pt x="37" y="76"/>
                      <a:pt x="37" y="64"/>
                    </a:cubicBezTo>
                    <a:cubicBezTo>
                      <a:pt x="37" y="58"/>
                      <a:pt x="34" y="45"/>
                      <a:pt x="16" y="45"/>
                    </a:cubicBezTo>
                    <a:cubicBezTo>
                      <a:pt x="27" y="20"/>
                      <a:pt x="51" y="13"/>
                      <a:pt x="67" y="13"/>
                    </a:cubicBezTo>
                    <a:cubicBezTo>
                      <a:pt x="102" y="13"/>
                      <a:pt x="120" y="40"/>
                      <a:pt x="120" y="68"/>
                    </a:cubicBezTo>
                    <a:cubicBezTo>
                      <a:pt x="120" y="99"/>
                      <a:pt x="98" y="123"/>
                      <a:pt x="87" y="135"/>
                    </a:cubicBezTo>
                    <a:lnTo>
                      <a:pt x="3" y="218"/>
                    </a:lnTo>
                    <a:cubicBezTo>
                      <a:pt x="0" y="221"/>
                      <a:pt x="0" y="222"/>
                      <a:pt x="0" y="232"/>
                    </a:cubicBezTo>
                    <a:lnTo>
                      <a:pt x="143" y="232"/>
                    </a:lnTo>
                    <a:lnTo>
                      <a:pt x="154" y="168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86">
                <a:extLst>
                  <a:ext uri="{FF2B5EF4-FFF2-40B4-BE49-F238E27FC236}">
                    <a16:creationId xmlns:a16="http://schemas.microsoft.com/office/drawing/2014/main" id="{0AC55B24-F656-4D11-97AE-45277EF3E374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871450" y="9780603"/>
                <a:ext cx="44450" cy="114300"/>
              </a:xfrm>
              <a:custGeom>
                <a:avLst/>
                <a:gdLst>
                  <a:gd name="T0" fmla="*/ 58 w 58"/>
                  <a:gd name="T1" fmla="*/ 53 h 149"/>
                  <a:gd name="T2" fmla="*/ 26 w 58"/>
                  <a:gd name="T3" fmla="*/ 0 h 149"/>
                  <a:gd name="T4" fmla="*/ 0 w 58"/>
                  <a:gd name="T5" fmla="*/ 27 h 149"/>
                  <a:gd name="T6" fmla="*/ 26 w 58"/>
                  <a:gd name="T7" fmla="*/ 53 h 149"/>
                  <a:gd name="T8" fmla="*/ 44 w 58"/>
                  <a:gd name="T9" fmla="*/ 47 h 149"/>
                  <a:gd name="T10" fmla="*/ 46 w 58"/>
                  <a:gd name="T11" fmla="*/ 45 h 149"/>
                  <a:gd name="T12" fmla="*/ 47 w 58"/>
                  <a:gd name="T13" fmla="*/ 53 h 149"/>
                  <a:gd name="T14" fmla="*/ 13 w 58"/>
                  <a:gd name="T15" fmla="*/ 136 h 149"/>
                  <a:gd name="T16" fmla="*/ 8 w 58"/>
                  <a:gd name="T17" fmla="*/ 144 h 149"/>
                  <a:gd name="T18" fmla="*/ 13 w 58"/>
                  <a:gd name="T19" fmla="*/ 149 h 149"/>
                  <a:gd name="T20" fmla="*/ 58 w 58"/>
                  <a:gd name="T21" fmla="*/ 5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49">
                    <a:moveTo>
                      <a:pt x="58" y="53"/>
                    </a:moveTo>
                    <a:cubicBezTo>
                      <a:pt x="58" y="20"/>
                      <a:pt x="46" y="0"/>
                      <a:pt x="26" y="0"/>
                    </a:cubicBezTo>
                    <a:cubicBezTo>
                      <a:pt x="10" y="0"/>
                      <a:pt x="0" y="13"/>
                      <a:pt x="0" y="27"/>
                    </a:cubicBezTo>
                    <a:cubicBezTo>
                      <a:pt x="0" y="40"/>
                      <a:pt x="10" y="53"/>
                      <a:pt x="26" y="53"/>
                    </a:cubicBezTo>
                    <a:cubicBezTo>
                      <a:pt x="32" y="53"/>
                      <a:pt x="39" y="51"/>
                      <a:pt x="44" y="47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7" y="45"/>
                      <a:pt x="47" y="46"/>
                      <a:pt x="47" y="53"/>
                    </a:cubicBezTo>
                    <a:cubicBezTo>
                      <a:pt x="47" y="89"/>
                      <a:pt x="30" y="120"/>
                      <a:pt x="13" y="136"/>
                    </a:cubicBezTo>
                    <a:cubicBezTo>
                      <a:pt x="8" y="141"/>
                      <a:pt x="8" y="142"/>
                      <a:pt x="8" y="144"/>
                    </a:cubicBezTo>
                    <a:cubicBezTo>
                      <a:pt x="8" y="147"/>
                      <a:pt x="10" y="149"/>
                      <a:pt x="13" y="149"/>
                    </a:cubicBezTo>
                    <a:cubicBezTo>
                      <a:pt x="18" y="149"/>
                      <a:pt x="58" y="111"/>
                      <a:pt x="58" y="53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87">
                <a:extLst>
                  <a:ext uri="{FF2B5EF4-FFF2-40B4-BE49-F238E27FC236}">
                    <a16:creationId xmlns:a16="http://schemas.microsoft.com/office/drawing/2014/main" id="{5FE6F65B-465D-422B-B84E-9F21D5205821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3019087" y="9652015"/>
                <a:ext cx="190500" cy="173038"/>
              </a:xfrm>
              <a:custGeom>
                <a:avLst/>
                <a:gdLst>
                  <a:gd name="T0" fmla="*/ 152 w 248"/>
                  <a:gd name="T1" fmla="*/ 70 h 226"/>
                  <a:gd name="T2" fmla="*/ 202 w 248"/>
                  <a:gd name="T3" fmla="*/ 11 h 226"/>
                  <a:gd name="T4" fmla="*/ 227 w 248"/>
                  <a:gd name="T5" fmla="*/ 17 h 226"/>
                  <a:gd name="T6" fmla="*/ 203 w 248"/>
                  <a:gd name="T7" fmla="*/ 44 h 226"/>
                  <a:gd name="T8" fmla="*/ 222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50 w 248"/>
                  <a:gd name="T15" fmla="*/ 38 h 226"/>
                  <a:gd name="T16" fmla="*/ 96 w 248"/>
                  <a:gd name="T17" fmla="*/ 0 h 226"/>
                  <a:gd name="T18" fmla="*/ 16 w 248"/>
                  <a:gd name="T19" fmla="*/ 77 h 226"/>
                  <a:gd name="T20" fmla="*/ 22 w 248"/>
                  <a:gd name="T21" fmla="*/ 81 h 226"/>
                  <a:gd name="T22" fmla="*/ 28 w 248"/>
                  <a:gd name="T23" fmla="*/ 76 h 226"/>
                  <a:gd name="T24" fmla="*/ 95 w 248"/>
                  <a:gd name="T25" fmla="*/ 11 h 226"/>
                  <a:gd name="T26" fmla="*/ 122 w 248"/>
                  <a:gd name="T27" fmla="*/ 44 h 226"/>
                  <a:gd name="T28" fmla="*/ 95 w 248"/>
                  <a:gd name="T29" fmla="*/ 163 h 226"/>
                  <a:gd name="T30" fmla="*/ 48 w 248"/>
                  <a:gd name="T31" fmla="*/ 215 h 226"/>
                  <a:gd name="T32" fmla="*/ 23 w 248"/>
                  <a:gd name="T33" fmla="*/ 208 h 226"/>
                  <a:gd name="T34" fmla="*/ 46 w 248"/>
                  <a:gd name="T35" fmla="*/ 181 h 226"/>
                  <a:gd name="T36" fmla="*/ 28 w 248"/>
                  <a:gd name="T37" fmla="*/ 164 h 226"/>
                  <a:gd name="T38" fmla="*/ 0 w 248"/>
                  <a:gd name="T39" fmla="*/ 193 h 226"/>
                  <a:gd name="T40" fmla="*/ 47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3 w 248"/>
                  <a:gd name="T47" fmla="*/ 149 h 226"/>
                  <a:gd name="T48" fmla="*/ 227 w 248"/>
                  <a:gd name="T49" fmla="*/ 144 h 226"/>
                  <a:gd name="T50" fmla="*/ 221 w 248"/>
                  <a:gd name="T51" fmla="*/ 149 h 226"/>
                  <a:gd name="T52" fmla="*/ 154 w 248"/>
                  <a:gd name="T53" fmla="*/ 215 h 226"/>
                  <a:gd name="T54" fmla="*/ 127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7" y="11"/>
                      <a:pt x="202" y="11"/>
                    </a:cubicBezTo>
                    <a:cubicBezTo>
                      <a:pt x="204" y="11"/>
                      <a:pt x="216" y="11"/>
                      <a:pt x="227" y="17"/>
                    </a:cubicBezTo>
                    <a:cubicBezTo>
                      <a:pt x="213" y="20"/>
                      <a:pt x="203" y="32"/>
                      <a:pt x="203" y="44"/>
                    </a:cubicBezTo>
                    <a:cubicBezTo>
                      <a:pt x="203" y="52"/>
                      <a:pt x="208" y="62"/>
                      <a:pt x="222" y="62"/>
                    </a:cubicBezTo>
                    <a:cubicBezTo>
                      <a:pt x="233" y="62"/>
                      <a:pt x="248" y="53"/>
                      <a:pt x="248" y="33"/>
                    </a:cubicBezTo>
                    <a:cubicBezTo>
                      <a:pt x="248" y="7"/>
                      <a:pt x="219" y="0"/>
                      <a:pt x="202" y="0"/>
                    </a:cubicBezTo>
                    <a:cubicBezTo>
                      <a:pt x="173" y="0"/>
                      <a:pt x="156" y="26"/>
                      <a:pt x="150" y="38"/>
                    </a:cubicBezTo>
                    <a:cubicBezTo>
                      <a:pt x="137" y="5"/>
                      <a:pt x="110" y="0"/>
                      <a:pt x="96" y="0"/>
                    </a:cubicBezTo>
                    <a:cubicBezTo>
                      <a:pt x="44" y="0"/>
                      <a:pt x="16" y="64"/>
                      <a:pt x="16" y="77"/>
                    </a:cubicBezTo>
                    <a:cubicBezTo>
                      <a:pt x="16" y="81"/>
                      <a:pt x="21" y="81"/>
                      <a:pt x="22" y="81"/>
                    </a:cubicBezTo>
                    <a:cubicBezTo>
                      <a:pt x="26" y="81"/>
                      <a:pt x="27" y="81"/>
                      <a:pt x="28" y="76"/>
                    </a:cubicBezTo>
                    <a:cubicBezTo>
                      <a:pt x="45" y="23"/>
                      <a:pt x="78" y="11"/>
                      <a:pt x="95" y="11"/>
                    </a:cubicBezTo>
                    <a:cubicBezTo>
                      <a:pt x="104" y="11"/>
                      <a:pt x="122" y="15"/>
                      <a:pt x="122" y="44"/>
                    </a:cubicBezTo>
                    <a:cubicBezTo>
                      <a:pt x="122" y="60"/>
                      <a:pt x="113" y="93"/>
                      <a:pt x="95" y="163"/>
                    </a:cubicBezTo>
                    <a:cubicBezTo>
                      <a:pt x="87" y="194"/>
                      <a:pt x="69" y="215"/>
                      <a:pt x="48" y="215"/>
                    </a:cubicBezTo>
                    <a:cubicBezTo>
                      <a:pt x="45" y="215"/>
                      <a:pt x="33" y="215"/>
                      <a:pt x="23" y="208"/>
                    </a:cubicBezTo>
                    <a:cubicBezTo>
                      <a:pt x="35" y="206"/>
                      <a:pt x="46" y="195"/>
                      <a:pt x="46" y="181"/>
                    </a:cubicBezTo>
                    <a:cubicBezTo>
                      <a:pt x="46" y="168"/>
                      <a:pt x="35" y="164"/>
                      <a:pt x="28" y="164"/>
                    </a:cubicBezTo>
                    <a:cubicBezTo>
                      <a:pt x="13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7" y="226"/>
                    </a:cubicBezTo>
                    <a:cubicBezTo>
                      <a:pt x="80" y="226"/>
                      <a:pt x="98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5" y="226"/>
                      <a:pt x="233" y="161"/>
                      <a:pt x="233" y="149"/>
                    </a:cubicBezTo>
                    <a:cubicBezTo>
                      <a:pt x="233" y="144"/>
                      <a:pt x="229" y="144"/>
                      <a:pt x="227" y="144"/>
                    </a:cubicBezTo>
                    <a:cubicBezTo>
                      <a:pt x="223" y="144"/>
                      <a:pt x="222" y="146"/>
                      <a:pt x="221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5" y="215"/>
                      <a:pt x="127" y="199"/>
                      <a:pt x="127" y="182"/>
                    </a:cubicBezTo>
                    <a:cubicBezTo>
                      <a:pt x="127" y="171"/>
                      <a:pt x="130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88">
                <a:extLst>
                  <a:ext uri="{FF2B5EF4-FFF2-40B4-BE49-F238E27FC236}">
                    <a16:creationId xmlns:a16="http://schemas.microsoft.com/office/drawing/2014/main" id="{071BCC11-F14B-4F5B-884D-27CB3AC0D43F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3241337" y="9701228"/>
                <a:ext cx="122238" cy="182563"/>
              </a:xfrm>
              <a:custGeom>
                <a:avLst/>
                <a:gdLst>
                  <a:gd name="T0" fmla="*/ 76 w 160"/>
                  <a:gd name="T1" fmla="*/ 115 h 239"/>
                  <a:gd name="T2" fmla="*/ 123 w 160"/>
                  <a:gd name="T3" fmla="*/ 172 h 239"/>
                  <a:gd name="T4" fmla="*/ 78 w 160"/>
                  <a:gd name="T5" fmla="*/ 228 h 239"/>
                  <a:gd name="T6" fmla="*/ 19 w 160"/>
                  <a:gd name="T7" fmla="*/ 203 h 239"/>
                  <a:gd name="T8" fmla="*/ 39 w 160"/>
                  <a:gd name="T9" fmla="*/ 184 h 239"/>
                  <a:gd name="T10" fmla="*/ 20 w 160"/>
                  <a:gd name="T11" fmla="*/ 165 h 239"/>
                  <a:gd name="T12" fmla="*/ 0 w 160"/>
                  <a:gd name="T13" fmla="*/ 185 h 239"/>
                  <a:gd name="T14" fmla="*/ 78 w 160"/>
                  <a:gd name="T15" fmla="*/ 239 h 239"/>
                  <a:gd name="T16" fmla="*/ 160 w 160"/>
                  <a:gd name="T17" fmla="*/ 172 h 239"/>
                  <a:gd name="T18" fmla="*/ 100 w 160"/>
                  <a:gd name="T19" fmla="*/ 109 h 239"/>
                  <a:gd name="T20" fmla="*/ 150 w 160"/>
                  <a:gd name="T21" fmla="*/ 48 h 239"/>
                  <a:gd name="T22" fmla="*/ 79 w 160"/>
                  <a:gd name="T23" fmla="*/ 0 h 239"/>
                  <a:gd name="T24" fmla="*/ 11 w 160"/>
                  <a:gd name="T25" fmla="*/ 47 h 239"/>
                  <a:gd name="T26" fmla="*/ 29 w 160"/>
                  <a:gd name="T27" fmla="*/ 65 h 239"/>
                  <a:gd name="T28" fmla="*/ 47 w 160"/>
                  <a:gd name="T29" fmla="*/ 48 h 239"/>
                  <a:gd name="T30" fmla="*/ 29 w 160"/>
                  <a:gd name="T31" fmla="*/ 30 h 239"/>
                  <a:gd name="T32" fmla="*/ 78 w 160"/>
                  <a:gd name="T33" fmla="*/ 10 h 239"/>
                  <a:gd name="T34" fmla="*/ 116 w 160"/>
                  <a:gd name="T35" fmla="*/ 48 h 239"/>
                  <a:gd name="T36" fmla="*/ 102 w 160"/>
                  <a:gd name="T37" fmla="*/ 90 h 239"/>
                  <a:gd name="T38" fmla="*/ 63 w 160"/>
                  <a:gd name="T39" fmla="*/ 105 h 239"/>
                  <a:gd name="T40" fmla="*/ 52 w 160"/>
                  <a:gd name="T41" fmla="*/ 106 h 239"/>
                  <a:gd name="T42" fmla="*/ 49 w 160"/>
                  <a:gd name="T43" fmla="*/ 110 h 239"/>
                  <a:gd name="T44" fmla="*/ 58 w 160"/>
                  <a:gd name="T45" fmla="*/ 115 h 239"/>
                  <a:gd name="T46" fmla="*/ 76 w 160"/>
                  <a:gd name="T47" fmla="*/ 11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239">
                    <a:moveTo>
                      <a:pt x="76" y="115"/>
                    </a:moveTo>
                    <a:cubicBezTo>
                      <a:pt x="104" y="115"/>
                      <a:pt x="123" y="134"/>
                      <a:pt x="123" y="172"/>
                    </a:cubicBezTo>
                    <a:cubicBezTo>
                      <a:pt x="123" y="215"/>
                      <a:pt x="98" y="228"/>
                      <a:pt x="78" y="228"/>
                    </a:cubicBezTo>
                    <a:cubicBezTo>
                      <a:pt x="64" y="228"/>
                      <a:pt x="33" y="224"/>
                      <a:pt x="19" y="203"/>
                    </a:cubicBezTo>
                    <a:cubicBezTo>
                      <a:pt x="35" y="202"/>
                      <a:pt x="39" y="191"/>
                      <a:pt x="39" y="184"/>
                    </a:cubicBezTo>
                    <a:cubicBezTo>
                      <a:pt x="39" y="172"/>
                      <a:pt x="30" y="165"/>
                      <a:pt x="20" y="165"/>
                    </a:cubicBezTo>
                    <a:cubicBezTo>
                      <a:pt x="10" y="165"/>
                      <a:pt x="0" y="170"/>
                      <a:pt x="0" y="185"/>
                    </a:cubicBezTo>
                    <a:cubicBezTo>
                      <a:pt x="0" y="218"/>
                      <a:pt x="36" y="239"/>
                      <a:pt x="78" y="239"/>
                    </a:cubicBezTo>
                    <a:cubicBezTo>
                      <a:pt x="127" y="239"/>
                      <a:pt x="160" y="206"/>
                      <a:pt x="160" y="172"/>
                    </a:cubicBezTo>
                    <a:cubicBezTo>
                      <a:pt x="160" y="144"/>
                      <a:pt x="138" y="117"/>
                      <a:pt x="100" y="109"/>
                    </a:cubicBezTo>
                    <a:cubicBezTo>
                      <a:pt x="136" y="96"/>
                      <a:pt x="150" y="70"/>
                      <a:pt x="150" y="48"/>
                    </a:cubicBezTo>
                    <a:cubicBezTo>
                      <a:pt x="150" y="21"/>
                      <a:pt x="118" y="0"/>
                      <a:pt x="79" y="0"/>
                    </a:cubicBezTo>
                    <a:cubicBezTo>
                      <a:pt x="40" y="0"/>
                      <a:pt x="11" y="19"/>
                      <a:pt x="11" y="47"/>
                    </a:cubicBezTo>
                    <a:cubicBezTo>
                      <a:pt x="11" y="59"/>
                      <a:pt x="19" y="65"/>
                      <a:pt x="29" y="65"/>
                    </a:cubicBezTo>
                    <a:cubicBezTo>
                      <a:pt x="40" y="65"/>
                      <a:pt x="47" y="58"/>
                      <a:pt x="47" y="48"/>
                    </a:cubicBezTo>
                    <a:cubicBezTo>
                      <a:pt x="47" y="38"/>
                      <a:pt x="40" y="30"/>
                      <a:pt x="29" y="30"/>
                    </a:cubicBezTo>
                    <a:cubicBezTo>
                      <a:pt x="41" y="14"/>
                      <a:pt x="65" y="10"/>
                      <a:pt x="78" y="10"/>
                    </a:cubicBezTo>
                    <a:cubicBezTo>
                      <a:pt x="94" y="10"/>
                      <a:pt x="116" y="18"/>
                      <a:pt x="116" y="48"/>
                    </a:cubicBezTo>
                    <a:cubicBezTo>
                      <a:pt x="116" y="63"/>
                      <a:pt x="111" y="79"/>
                      <a:pt x="102" y="90"/>
                    </a:cubicBezTo>
                    <a:cubicBezTo>
                      <a:pt x="90" y="103"/>
                      <a:pt x="81" y="104"/>
                      <a:pt x="63" y="105"/>
                    </a:cubicBezTo>
                    <a:cubicBezTo>
                      <a:pt x="54" y="106"/>
                      <a:pt x="54" y="106"/>
                      <a:pt x="52" y="106"/>
                    </a:cubicBezTo>
                    <a:cubicBezTo>
                      <a:pt x="51" y="106"/>
                      <a:pt x="49" y="107"/>
                      <a:pt x="49" y="110"/>
                    </a:cubicBezTo>
                    <a:cubicBezTo>
                      <a:pt x="49" y="115"/>
                      <a:pt x="52" y="115"/>
                      <a:pt x="58" y="115"/>
                    </a:cubicBezTo>
                    <a:lnTo>
                      <a:pt x="76" y="11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89">
                <a:extLst>
                  <a:ext uri="{FF2B5EF4-FFF2-40B4-BE49-F238E27FC236}">
                    <a16:creationId xmlns:a16="http://schemas.microsoft.com/office/drawing/2014/main" id="{CDAD15BF-A7C9-4F5F-AC58-FA17DC140C88}"/>
                  </a:ext>
                </a:extLst>
              </p:cNvPr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3535025" y="9578990"/>
                <a:ext cx="231775" cy="295275"/>
              </a:xfrm>
              <a:custGeom>
                <a:avLst/>
                <a:gdLst>
                  <a:gd name="T0" fmla="*/ 295 w 305"/>
                  <a:gd name="T1" fmla="*/ 156 h 386"/>
                  <a:gd name="T2" fmla="*/ 305 w 305"/>
                  <a:gd name="T3" fmla="*/ 145 h 386"/>
                  <a:gd name="T4" fmla="*/ 295 w 305"/>
                  <a:gd name="T5" fmla="*/ 133 h 386"/>
                  <a:gd name="T6" fmla="*/ 20 w 305"/>
                  <a:gd name="T7" fmla="*/ 3 h 386"/>
                  <a:gd name="T8" fmla="*/ 10 w 305"/>
                  <a:gd name="T9" fmla="*/ 0 h 386"/>
                  <a:gd name="T10" fmla="*/ 0 w 305"/>
                  <a:gd name="T11" fmla="*/ 10 h 386"/>
                  <a:gd name="T12" fmla="*/ 10 w 305"/>
                  <a:gd name="T13" fmla="*/ 21 h 386"/>
                  <a:gd name="T14" fmla="*/ 272 w 305"/>
                  <a:gd name="T15" fmla="*/ 144 h 386"/>
                  <a:gd name="T16" fmla="*/ 11 w 305"/>
                  <a:gd name="T17" fmla="*/ 267 h 386"/>
                  <a:gd name="T18" fmla="*/ 0 w 305"/>
                  <a:gd name="T19" fmla="*/ 279 h 386"/>
                  <a:gd name="T20" fmla="*/ 10 w 305"/>
                  <a:gd name="T21" fmla="*/ 289 h 386"/>
                  <a:gd name="T22" fmla="*/ 19 w 305"/>
                  <a:gd name="T23" fmla="*/ 285 h 386"/>
                  <a:gd name="T24" fmla="*/ 295 w 305"/>
                  <a:gd name="T25" fmla="*/ 156 h 386"/>
                  <a:gd name="T26" fmla="*/ 288 w 305"/>
                  <a:gd name="T27" fmla="*/ 386 h 386"/>
                  <a:gd name="T28" fmla="*/ 305 w 305"/>
                  <a:gd name="T29" fmla="*/ 375 h 386"/>
                  <a:gd name="T30" fmla="*/ 287 w 305"/>
                  <a:gd name="T31" fmla="*/ 366 h 386"/>
                  <a:gd name="T32" fmla="*/ 18 w 305"/>
                  <a:gd name="T33" fmla="*/ 366 h 386"/>
                  <a:gd name="T34" fmla="*/ 0 w 305"/>
                  <a:gd name="T35" fmla="*/ 375 h 386"/>
                  <a:gd name="T36" fmla="*/ 18 w 305"/>
                  <a:gd name="T37" fmla="*/ 386 h 386"/>
                  <a:gd name="T38" fmla="*/ 288 w 305"/>
                  <a:gd name="T3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5" h="386">
                    <a:moveTo>
                      <a:pt x="295" y="156"/>
                    </a:moveTo>
                    <a:cubicBezTo>
                      <a:pt x="302" y="153"/>
                      <a:pt x="305" y="149"/>
                      <a:pt x="305" y="145"/>
                    </a:cubicBezTo>
                    <a:cubicBezTo>
                      <a:pt x="305" y="140"/>
                      <a:pt x="303" y="137"/>
                      <a:pt x="295" y="133"/>
                    </a:cubicBezTo>
                    <a:lnTo>
                      <a:pt x="20" y="3"/>
                    </a:lnTo>
                    <a:cubicBezTo>
                      <a:pt x="13" y="0"/>
                      <a:pt x="11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18"/>
                      <a:pt x="10" y="21"/>
                    </a:cubicBezTo>
                    <a:lnTo>
                      <a:pt x="272" y="144"/>
                    </a:lnTo>
                    <a:lnTo>
                      <a:pt x="11" y="267"/>
                    </a:lnTo>
                    <a:cubicBezTo>
                      <a:pt x="1" y="272"/>
                      <a:pt x="0" y="276"/>
                      <a:pt x="0" y="279"/>
                    </a:cubicBezTo>
                    <a:cubicBezTo>
                      <a:pt x="0" y="284"/>
                      <a:pt x="5" y="289"/>
                      <a:pt x="10" y="289"/>
                    </a:cubicBezTo>
                    <a:cubicBezTo>
                      <a:pt x="12" y="289"/>
                      <a:pt x="13" y="289"/>
                      <a:pt x="19" y="285"/>
                    </a:cubicBezTo>
                    <a:lnTo>
                      <a:pt x="295" y="156"/>
                    </a:lnTo>
                    <a:close/>
                    <a:moveTo>
                      <a:pt x="288" y="386"/>
                    </a:moveTo>
                    <a:cubicBezTo>
                      <a:pt x="296" y="386"/>
                      <a:pt x="305" y="386"/>
                      <a:pt x="305" y="375"/>
                    </a:cubicBezTo>
                    <a:cubicBezTo>
                      <a:pt x="305" y="366"/>
                      <a:pt x="295" y="366"/>
                      <a:pt x="287" y="366"/>
                    </a:cubicBezTo>
                    <a:lnTo>
                      <a:pt x="18" y="366"/>
                    </a:lnTo>
                    <a:cubicBezTo>
                      <a:pt x="11" y="366"/>
                      <a:pt x="0" y="366"/>
                      <a:pt x="0" y="375"/>
                    </a:cubicBezTo>
                    <a:cubicBezTo>
                      <a:pt x="0" y="386"/>
                      <a:pt x="9" y="386"/>
                      <a:pt x="18" y="386"/>
                    </a:cubicBezTo>
                    <a:lnTo>
                      <a:pt x="288" y="386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90">
                <a:extLst>
                  <a:ext uri="{FF2B5EF4-FFF2-40B4-BE49-F238E27FC236}">
                    <a16:creationId xmlns:a16="http://schemas.microsoft.com/office/drawing/2014/main" id="{5AB8B45B-F0CB-4104-A728-751D1BA24505}"/>
                  </a:ext>
                </a:extLst>
              </p:cNvPr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3919200" y="9566290"/>
                <a:ext cx="160338" cy="263525"/>
              </a:xfrm>
              <a:custGeom>
                <a:avLst/>
                <a:gdLst>
                  <a:gd name="T0" fmla="*/ 210 w 210"/>
                  <a:gd name="T1" fmla="*/ 173 h 343"/>
                  <a:gd name="T2" fmla="*/ 190 w 210"/>
                  <a:gd name="T3" fmla="*/ 56 h 343"/>
                  <a:gd name="T4" fmla="*/ 106 w 210"/>
                  <a:gd name="T5" fmla="*/ 0 h 343"/>
                  <a:gd name="T6" fmla="*/ 19 w 210"/>
                  <a:gd name="T7" fmla="*/ 59 h 343"/>
                  <a:gd name="T8" fmla="*/ 0 w 210"/>
                  <a:gd name="T9" fmla="*/ 173 h 343"/>
                  <a:gd name="T10" fmla="*/ 23 w 210"/>
                  <a:gd name="T11" fmla="*/ 293 h 343"/>
                  <a:gd name="T12" fmla="*/ 105 w 210"/>
                  <a:gd name="T13" fmla="*/ 343 h 343"/>
                  <a:gd name="T14" fmla="*/ 192 w 210"/>
                  <a:gd name="T15" fmla="*/ 285 h 343"/>
                  <a:gd name="T16" fmla="*/ 210 w 210"/>
                  <a:gd name="T17" fmla="*/ 173 h 343"/>
                  <a:gd name="T18" fmla="*/ 105 w 210"/>
                  <a:gd name="T19" fmla="*/ 332 h 343"/>
                  <a:gd name="T20" fmla="*/ 47 w 210"/>
                  <a:gd name="T21" fmla="*/ 272 h 343"/>
                  <a:gd name="T22" fmla="*/ 42 w 210"/>
                  <a:gd name="T23" fmla="*/ 167 h 343"/>
                  <a:gd name="T24" fmla="*/ 46 w 210"/>
                  <a:gd name="T25" fmla="*/ 75 h 343"/>
                  <a:gd name="T26" fmla="*/ 105 w 210"/>
                  <a:gd name="T27" fmla="*/ 11 h 343"/>
                  <a:gd name="T28" fmla="*/ 164 w 210"/>
                  <a:gd name="T29" fmla="*/ 69 h 343"/>
                  <a:gd name="T30" fmla="*/ 169 w 210"/>
                  <a:gd name="T31" fmla="*/ 167 h 343"/>
                  <a:gd name="T32" fmla="*/ 163 w 210"/>
                  <a:gd name="T33" fmla="*/ 270 h 343"/>
                  <a:gd name="T34" fmla="*/ 105 w 210"/>
                  <a:gd name="T35" fmla="*/ 3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0" h="343">
                    <a:moveTo>
                      <a:pt x="210" y="173"/>
                    </a:moveTo>
                    <a:cubicBezTo>
                      <a:pt x="210" y="133"/>
                      <a:pt x="208" y="93"/>
                      <a:pt x="190" y="56"/>
                    </a:cubicBezTo>
                    <a:cubicBezTo>
                      <a:pt x="167" y="8"/>
                      <a:pt x="127" y="0"/>
                      <a:pt x="106" y="0"/>
                    </a:cubicBezTo>
                    <a:cubicBezTo>
                      <a:pt x="76" y="0"/>
                      <a:pt x="39" y="13"/>
                      <a:pt x="19" y="59"/>
                    </a:cubicBezTo>
                    <a:cubicBezTo>
                      <a:pt x="3" y="94"/>
                      <a:pt x="0" y="133"/>
                      <a:pt x="0" y="173"/>
                    </a:cubicBezTo>
                    <a:cubicBezTo>
                      <a:pt x="0" y="210"/>
                      <a:pt x="2" y="255"/>
                      <a:pt x="23" y="293"/>
                    </a:cubicBezTo>
                    <a:cubicBezTo>
                      <a:pt x="44" y="333"/>
                      <a:pt x="81" y="343"/>
                      <a:pt x="105" y="343"/>
                    </a:cubicBezTo>
                    <a:cubicBezTo>
                      <a:pt x="132" y="343"/>
                      <a:pt x="170" y="333"/>
                      <a:pt x="192" y="285"/>
                    </a:cubicBezTo>
                    <a:cubicBezTo>
                      <a:pt x="208" y="251"/>
                      <a:pt x="210" y="212"/>
                      <a:pt x="210" y="173"/>
                    </a:cubicBezTo>
                    <a:close/>
                    <a:moveTo>
                      <a:pt x="105" y="332"/>
                    </a:moveTo>
                    <a:cubicBezTo>
                      <a:pt x="86" y="332"/>
                      <a:pt x="56" y="320"/>
                      <a:pt x="47" y="272"/>
                    </a:cubicBezTo>
                    <a:cubicBezTo>
                      <a:pt x="42" y="242"/>
                      <a:pt x="42" y="196"/>
                      <a:pt x="42" y="167"/>
                    </a:cubicBezTo>
                    <a:cubicBezTo>
                      <a:pt x="42" y="135"/>
                      <a:pt x="42" y="102"/>
                      <a:pt x="46" y="75"/>
                    </a:cubicBezTo>
                    <a:cubicBezTo>
                      <a:pt x="55" y="16"/>
                      <a:pt x="93" y="11"/>
                      <a:pt x="105" y="11"/>
                    </a:cubicBezTo>
                    <a:cubicBezTo>
                      <a:pt x="122" y="11"/>
                      <a:pt x="155" y="20"/>
                      <a:pt x="164" y="69"/>
                    </a:cubicBezTo>
                    <a:cubicBezTo>
                      <a:pt x="169" y="97"/>
                      <a:pt x="169" y="135"/>
                      <a:pt x="169" y="167"/>
                    </a:cubicBezTo>
                    <a:cubicBezTo>
                      <a:pt x="169" y="204"/>
                      <a:pt x="169" y="238"/>
                      <a:pt x="163" y="270"/>
                    </a:cubicBezTo>
                    <a:cubicBezTo>
                      <a:pt x="156" y="317"/>
                      <a:pt x="128" y="332"/>
                      <a:pt x="105" y="33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6" name="组合 525">
              <a:extLst>
                <a:ext uri="{FF2B5EF4-FFF2-40B4-BE49-F238E27FC236}">
                  <a16:creationId xmlns:a16="http://schemas.microsoft.com/office/drawing/2014/main" id="{E4D085CD-C5C3-4E33-9078-86874595E06D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1804192" y="2424104"/>
              <a:ext cx="2611438" cy="320676"/>
              <a:chOff x="11966578" y="7732713"/>
              <a:chExt cx="2611438" cy="320676"/>
            </a:xfrm>
          </p:grpSpPr>
          <p:sp>
            <p:nvSpPr>
              <p:cNvPr id="515" name="Freeform 297">
                <a:extLst>
                  <a:ext uri="{FF2B5EF4-FFF2-40B4-BE49-F238E27FC236}">
                    <a16:creationId xmlns:a16="http://schemas.microsoft.com/office/drawing/2014/main" id="{DBB99D11-F1B0-4325-AF5B-479337017BFE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1966578" y="7732713"/>
                <a:ext cx="163513" cy="266700"/>
              </a:xfrm>
              <a:custGeom>
                <a:avLst/>
                <a:gdLst>
                  <a:gd name="T0" fmla="*/ 209 w 214"/>
                  <a:gd name="T1" fmla="*/ 34 h 348"/>
                  <a:gd name="T2" fmla="*/ 214 w 214"/>
                  <a:gd name="T3" fmla="*/ 16 h 348"/>
                  <a:gd name="T4" fmla="*/ 93 w 214"/>
                  <a:gd name="T5" fmla="*/ 16 h 348"/>
                  <a:gd name="T6" fmla="*/ 29 w 214"/>
                  <a:gd name="T7" fmla="*/ 0 h 348"/>
                  <a:gd name="T8" fmla="*/ 16 w 214"/>
                  <a:gd name="T9" fmla="*/ 0 h 348"/>
                  <a:gd name="T10" fmla="*/ 0 w 214"/>
                  <a:gd name="T11" fmla="*/ 103 h 348"/>
                  <a:gd name="T12" fmla="*/ 12 w 214"/>
                  <a:gd name="T13" fmla="*/ 103 h 348"/>
                  <a:gd name="T14" fmla="*/ 25 w 214"/>
                  <a:gd name="T15" fmla="*/ 57 h 348"/>
                  <a:gd name="T16" fmla="*/ 74 w 214"/>
                  <a:gd name="T17" fmla="*/ 54 h 348"/>
                  <a:gd name="T18" fmla="*/ 177 w 214"/>
                  <a:gd name="T19" fmla="*/ 54 h 348"/>
                  <a:gd name="T20" fmla="*/ 121 w 214"/>
                  <a:gd name="T21" fmla="*/ 133 h 348"/>
                  <a:gd name="T22" fmla="*/ 60 w 214"/>
                  <a:gd name="T23" fmla="*/ 321 h 348"/>
                  <a:gd name="T24" fmla="*/ 83 w 214"/>
                  <a:gd name="T25" fmla="*/ 348 h 348"/>
                  <a:gd name="T26" fmla="*/ 106 w 214"/>
                  <a:gd name="T27" fmla="*/ 321 h 348"/>
                  <a:gd name="T28" fmla="*/ 106 w 214"/>
                  <a:gd name="T29" fmla="*/ 295 h 348"/>
                  <a:gd name="T30" fmla="*/ 111 w 214"/>
                  <a:gd name="T31" fmla="*/ 213 h 348"/>
                  <a:gd name="T32" fmla="*/ 142 w 214"/>
                  <a:gd name="T33" fmla="*/ 128 h 348"/>
                  <a:gd name="T34" fmla="*/ 209 w 214"/>
                  <a:gd name="T35" fmla="*/ 3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4" h="348">
                    <a:moveTo>
                      <a:pt x="209" y="34"/>
                    </a:moveTo>
                    <a:cubicBezTo>
                      <a:pt x="214" y="27"/>
                      <a:pt x="214" y="27"/>
                      <a:pt x="214" y="16"/>
                    </a:cubicBezTo>
                    <a:lnTo>
                      <a:pt x="93" y="16"/>
                    </a:lnTo>
                    <a:cubicBezTo>
                      <a:pt x="32" y="16"/>
                      <a:pt x="31" y="10"/>
                      <a:pt x="29" y="0"/>
                    </a:cubicBezTo>
                    <a:lnTo>
                      <a:pt x="16" y="0"/>
                    </a:lnTo>
                    <a:lnTo>
                      <a:pt x="0" y="103"/>
                    </a:lnTo>
                    <a:lnTo>
                      <a:pt x="12" y="103"/>
                    </a:lnTo>
                    <a:cubicBezTo>
                      <a:pt x="14" y="95"/>
                      <a:pt x="18" y="63"/>
                      <a:pt x="25" y="57"/>
                    </a:cubicBezTo>
                    <a:cubicBezTo>
                      <a:pt x="28" y="54"/>
                      <a:pt x="67" y="54"/>
                      <a:pt x="74" y="54"/>
                    </a:cubicBezTo>
                    <a:lnTo>
                      <a:pt x="177" y="54"/>
                    </a:lnTo>
                    <a:cubicBezTo>
                      <a:pt x="171" y="62"/>
                      <a:pt x="132" y="117"/>
                      <a:pt x="121" y="133"/>
                    </a:cubicBezTo>
                    <a:cubicBezTo>
                      <a:pt x="76" y="200"/>
                      <a:pt x="60" y="270"/>
                      <a:pt x="60" y="321"/>
                    </a:cubicBezTo>
                    <a:cubicBezTo>
                      <a:pt x="60" y="326"/>
                      <a:pt x="60" y="348"/>
                      <a:pt x="83" y="348"/>
                    </a:cubicBezTo>
                    <a:cubicBezTo>
                      <a:pt x="106" y="348"/>
                      <a:pt x="106" y="326"/>
                      <a:pt x="106" y="321"/>
                    </a:cubicBezTo>
                    <a:lnTo>
                      <a:pt x="106" y="295"/>
                    </a:lnTo>
                    <a:cubicBezTo>
                      <a:pt x="106" y="268"/>
                      <a:pt x="107" y="240"/>
                      <a:pt x="111" y="213"/>
                    </a:cubicBezTo>
                    <a:cubicBezTo>
                      <a:pt x="113" y="202"/>
                      <a:pt x="120" y="159"/>
                      <a:pt x="142" y="128"/>
                    </a:cubicBezTo>
                    <a:lnTo>
                      <a:pt x="209" y="34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298">
                <a:extLst>
                  <a:ext uri="{FF2B5EF4-FFF2-40B4-BE49-F238E27FC236}">
                    <a16:creationId xmlns:a16="http://schemas.microsoft.com/office/drawing/2014/main" id="{68D7083F-B661-4640-8EA0-09AB337CD988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2145966" y="7821613"/>
                <a:ext cx="190500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1 w 248"/>
                  <a:gd name="T13" fmla="*/ 0 h 226"/>
                  <a:gd name="T14" fmla="*/ 149 w 248"/>
                  <a:gd name="T15" fmla="*/ 38 h 226"/>
                  <a:gd name="T16" fmla="*/ 95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7 w 248"/>
                  <a:gd name="T23" fmla="*/ 76 h 226"/>
                  <a:gd name="T24" fmla="*/ 94 w 248"/>
                  <a:gd name="T25" fmla="*/ 11 h 226"/>
                  <a:gd name="T26" fmla="*/ 121 w 248"/>
                  <a:gd name="T27" fmla="*/ 44 h 226"/>
                  <a:gd name="T28" fmla="*/ 94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5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6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2 w 248"/>
                  <a:gd name="T47" fmla="*/ 149 h 226"/>
                  <a:gd name="T48" fmla="*/ 226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6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3" y="11"/>
                      <a:pt x="215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7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8" y="0"/>
                      <a:pt x="201" y="0"/>
                    </a:cubicBezTo>
                    <a:cubicBezTo>
                      <a:pt x="173" y="0"/>
                      <a:pt x="155" y="26"/>
                      <a:pt x="149" y="38"/>
                    </a:cubicBezTo>
                    <a:cubicBezTo>
                      <a:pt x="137" y="5"/>
                      <a:pt x="110" y="0"/>
                      <a:pt x="95" y="0"/>
                    </a:cubicBezTo>
                    <a:cubicBezTo>
                      <a:pt x="43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6" y="81"/>
                      <a:pt x="27" y="76"/>
                    </a:cubicBezTo>
                    <a:cubicBezTo>
                      <a:pt x="44" y="23"/>
                      <a:pt x="77" y="11"/>
                      <a:pt x="94" y="11"/>
                    </a:cubicBezTo>
                    <a:cubicBezTo>
                      <a:pt x="104" y="11"/>
                      <a:pt x="121" y="15"/>
                      <a:pt x="121" y="44"/>
                    </a:cubicBezTo>
                    <a:cubicBezTo>
                      <a:pt x="121" y="60"/>
                      <a:pt x="113" y="93"/>
                      <a:pt x="94" y="163"/>
                    </a:cubicBezTo>
                    <a:cubicBezTo>
                      <a:pt x="86" y="194"/>
                      <a:pt x="69" y="215"/>
                      <a:pt x="47" y="215"/>
                    </a:cubicBezTo>
                    <a:cubicBezTo>
                      <a:pt x="44" y="215"/>
                      <a:pt x="32" y="215"/>
                      <a:pt x="22" y="208"/>
                    </a:cubicBezTo>
                    <a:cubicBezTo>
                      <a:pt x="34" y="206"/>
                      <a:pt x="45" y="195"/>
                      <a:pt x="45" y="181"/>
                    </a:cubicBezTo>
                    <a:cubicBezTo>
                      <a:pt x="45" y="168"/>
                      <a:pt x="34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4" y="226"/>
                      <a:pt x="46" y="226"/>
                    </a:cubicBezTo>
                    <a:cubicBezTo>
                      <a:pt x="79" y="226"/>
                      <a:pt x="97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2" y="161"/>
                      <a:pt x="232" y="149"/>
                    </a:cubicBezTo>
                    <a:cubicBezTo>
                      <a:pt x="232" y="144"/>
                      <a:pt x="228" y="144"/>
                      <a:pt x="226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3" y="203"/>
                      <a:pt x="170" y="215"/>
                      <a:pt x="154" y="215"/>
                    </a:cubicBezTo>
                    <a:cubicBezTo>
                      <a:pt x="134" y="215"/>
                      <a:pt x="126" y="199"/>
                      <a:pt x="126" y="182"/>
                    </a:cubicBezTo>
                    <a:cubicBezTo>
                      <a:pt x="126" y="171"/>
                      <a:pt x="129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299">
                <a:extLst>
                  <a:ext uri="{FF2B5EF4-FFF2-40B4-BE49-F238E27FC236}">
                    <a16:creationId xmlns:a16="http://schemas.microsoft.com/office/drawing/2014/main" id="{CAA8EDC9-E085-4B33-A04A-4B944EE3F1A0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382503" y="7870826"/>
                <a:ext cx="96838" cy="176213"/>
              </a:xfrm>
              <a:custGeom>
                <a:avLst/>
                <a:gdLst>
                  <a:gd name="T0" fmla="*/ 79 w 127"/>
                  <a:gd name="T1" fmla="*/ 10 h 232"/>
                  <a:gd name="T2" fmla="*/ 68 w 127"/>
                  <a:gd name="T3" fmla="*/ 0 h 232"/>
                  <a:gd name="T4" fmla="*/ 0 w 127"/>
                  <a:gd name="T5" fmla="*/ 23 h 232"/>
                  <a:gd name="T6" fmla="*/ 0 w 127"/>
                  <a:gd name="T7" fmla="*/ 35 h 232"/>
                  <a:gd name="T8" fmla="*/ 50 w 127"/>
                  <a:gd name="T9" fmla="*/ 25 h 232"/>
                  <a:gd name="T10" fmla="*/ 50 w 127"/>
                  <a:gd name="T11" fmla="*/ 203 h 232"/>
                  <a:gd name="T12" fmla="*/ 15 w 127"/>
                  <a:gd name="T13" fmla="*/ 219 h 232"/>
                  <a:gd name="T14" fmla="*/ 2 w 127"/>
                  <a:gd name="T15" fmla="*/ 219 h 232"/>
                  <a:gd name="T16" fmla="*/ 2 w 127"/>
                  <a:gd name="T17" fmla="*/ 232 h 232"/>
                  <a:gd name="T18" fmla="*/ 64 w 127"/>
                  <a:gd name="T19" fmla="*/ 230 h 232"/>
                  <a:gd name="T20" fmla="*/ 127 w 127"/>
                  <a:gd name="T21" fmla="*/ 232 h 232"/>
                  <a:gd name="T22" fmla="*/ 127 w 127"/>
                  <a:gd name="T23" fmla="*/ 219 h 232"/>
                  <a:gd name="T24" fmla="*/ 113 w 127"/>
                  <a:gd name="T25" fmla="*/ 219 h 232"/>
                  <a:gd name="T26" fmla="*/ 79 w 127"/>
                  <a:gd name="T27" fmla="*/ 203 h 232"/>
                  <a:gd name="T28" fmla="*/ 79 w 127"/>
                  <a:gd name="T29" fmla="*/ 1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7" h="232">
                    <a:moveTo>
                      <a:pt x="79" y="10"/>
                    </a:moveTo>
                    <a:cubicBezTo>
                      <a:pt x="79" y="1"/>
                      <a:pt x="78" y="0"/>
                      <a:pt x="68" y="0"/>
                    </a:cubicBezTo>
                    <a:cubicBezTo>
                      <a:pt x="46" y="22"/>
                      <a:pt x="14" y="23"/>
                      <a:pt x="0" y="23"/>
                    </a:cubicBezTo>
                    <a:lnTo>
                      <a:pt x="0" y="35"/>
                    </a:lnTo>
                    <a:cubicBezTo>
                      <a:pt x="8" y="35"/>
                      <a:pt x="31" y="35"/>
                      <a:pt x="50" y="25"/>
                    </a:cubicBezTo>
                    <a:lnTo>
                      <a:pt x="50" y="203"/>
                    </a:lnTo>
                    <a:cubicBezTo>
                      <a:pt x="50" y="215"/>
                      <a:pt x="50" y="219"/>
                      <a:pt x="15" y="219"/>
                    </a:cubicBezTo>
                    <a:lnTo>
                      <a:pt x="2" y="219"/>
                    </a:lnTo>
                    <a:lnTo>
                      <a:pt x="2" y="232"/>
                    </a:lnTo>
                    <a:cubicBezTo>
                      <a:pt x="9" y="231"/>
                      <a:pt x="51" y="230"/>
                      <a:pt x="64" y="230"/>
                    </a:cubicBezTo>
                    <a:cubicBezTo>
                      <a:pt x="75" y="230"/>
                      <a:pt x="119" y="231"/>
                      <a:pt x="127" y="232"/>
                    </a:cubicBezTo>
                    <a:lnTo>
                      <a:pt x="127" y="219"/>
                    </a:lnTo>
                    <a:lnTo>
                      <a:pt x="113" y="219"/>
                    </a:lnTo>
                    <a:cubicBezTo>
                      <a:pt x="79" y="219"/>
                      <a:pt x="79" y="215"/>
                      <a:pt x="79" y="203"/>
                    </a:cubicBezTo>
                    <a:lnTo>
                      <a:pt x="79" y="1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00">
                <a:extLst>
                  <a:ext uri="{FF2B5EF4-FFF2-40B4-BE49-F238E27FC236}">
                    <a16:creationId xmlns:a16="http://schemas.microsoft.com/office/drawing/2014/main" id="{5252CA0F-EAA3-474B-B73B-66FC86759589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630153" y="7769226"/>
                <a:ext cx="252413" cy="254000"/>
              </a:xfrm>
              <a:custGeom>
                <a:avLst/>
                <a:gdLst>
                  <a:gd name="T0" fmla="*/ 176 w 331"/>
                  <a:gd name="T1" fmla="*/ 175 h 332"/>
                  <a:gd name="T2" fmla="*/ 315 w 331"/>
                  <a:gd name="T3" fmla="*/ 175 h 332"/>
                  <a:gd name="T4" fmla="*/ 331 w 331"/>
                  <a:gd name="T5" fmla="*/ 166 h 332"/>
                  <a:gd name="T6" fmla="*/ 315 w 331"/>
                  <a:gd name="T7" fmla="*/ 155 h 332"/>
                  <a:gd name="T8" fmla="*/ 176 w 331"/>
                  <a:gd name="T9" fmla="*/ 155 h 332"/>
                  <a:gd name="T10" fmla="*/ 176 w 331"/>
                  <a:gd name="T11" fmla="*/ 16 h 332"/>
                  <a:gd name="T12" fmla="*/ 166 w 331"/>
                  <a:gd name="T13" fmla="*/ 0 h 332"/>
                  <a:gd name="T14" fmla="*/ 156 w 331"/>
                  <a:gd name="T15" fmla="*/ 16 h 332"/>
                  <a:gd name="T16" fmla="*/ 156 w 331"/>
                  <a:gd name="T17" fmla="*/ 155 h 332"/>
                  <a:gd name="T18" fmla="*/ 16 w 331"/>
                  <a:gd name="T19" fmla="*/ 155 h 332"/>
                  <a:gd name="T20" fmla="*/ 0 w 331"/>
                  <a:gd name="T21" fmla="*/ 166 h 332"/>
                  <a:gd name="T22" fmla="*/ 16 w 331"/>
                  <a:gd name="T23" fmla="*/ 175 h 332"/>
                  <a:gd name="T24" fmla="*/ 156 w 331"/>
                  <a:gd name="T25" fmla="*/ 175 h 332"/>
                  <a:gd name="T26" fmla="*/ 156 w 331"/>
                  <a:gd name="T27" fmla="*/ 315 h 332"/>
                  <a:gd name="T28" fmla="*/ 166 w 331"/>
                  <a:gd name="T29" fmla="*/ 332 h 332"/>
                  <a:gd name="T30" fmla="*/ 176 w 331"/>
                  <a:gd name="T31" fmla="*/ 315 h 332"/>
                  <a:gd name="T32" fmla="*/ 176 w 331"/>
                  <a:gd name="T33" fmla="*/ 17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1" h="332">
                    <a:moveTo>
                      <a:pt x="176" y="175"/>
                    </a:moveTo>
                    <a:lnTo>
                      <a:pt x="315" y="175"/>
                    </a:lnTo>
                    <a:cubicBezTo>
                      <a:pt x="322" y="175"/>
                      <a:pt x="331" y="175"/>
                      <a:pt x="331" y="166"/>
                    </a:cubicBezTo>
                    <a:cubicBezTo>
                      <a:pt x="331" y="155"/>
                      <a:pt x="322" y="155"/>
                      <a:pt x="315" y="155"/>
                    </a:cubicBezTo>
                    <a:lnTo>
                      <a:pt x="176" y="155"/>
                    </a:lnTo>
                    <a:lnTo>
                      <a:pt x="176" y="16"/>
                    </a:lnTo>
                    <a:cubicBezTo>
                      <a:pt x="176" y="9"/>
                      <a:pt x="176" y="0"/>
                      <a:pt x="166" y="0"/>
                    </a:cubicBezTo>
                    <a:cubicBezTo>
                      <a:pt x="156" y="0"/>
                      <a:pt x="156" y="9"/>
                      <a:pt x="156" y="16"/>
                    </a:cubicBezTo>
                    <a:lnTo>
                      <a:pt x="156" y="155"/>
                    </a:lnTo>
                    <a:lnTo>
                      <a:pt x="16" y="155"/>
                    </a:lnTo>
                    <a:cubicBezTo>
                      <a:pt x="9" y="155"/>
                      <a:pt x="0" y="155"/>
                      <a:pt x="0" y="166"/>
                    </a:cubicBezTo>
                    <a:cubicBezTo>
                      <a:pt x="0" y="175"/>
                      <a:pt x="9" y="175"/>
                      <a:pt x="16" y="175"/>
                    </a:cubicBezTo>
                    <a:lnTo>
                      <a:pt x="156" y="175"/>
                    </a:lnTo>
                    <a:lnTo>
                      <a:pt x="156" y="315"/>
                    </a:lnTo>
                    <a:cubicBezTo>
                      <a:pt x="156" y="322"/>
                      <a:pt x="156" y="332"/>
                      <a:pt x="166" y="332"/>
                    </a:cubicBezTo>
                    <a:cubicBezTo>
                      <a:pt x="176" y="332"/>
                      <a:pt x="176" y="322"/>
                      <a:pt x="176" y="315"/>
                    </a:cubicBezTo>
                    <a:lnTo>
                      <a:pt x="176" y="17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01">
                <a:extLst>
                  <a:ext uri="{FF2B5EF4-FFF2-40B4-BE49-F238E27FC236}">
                    <a16:creationId xmlns:a16="http://schemas.microsoft.com/office/drawing/2014/main" id="{E12832DF-966C-4112-AF4C-01EDD8AC18BB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190541" y="7821613"/>
                <a:ext cx="190500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49 w 248"/>
                  <a:gd name="T15" fmla="*/ 38 h 226"/>
                  <a:gd name="T16" fmla="*/ 95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7 w 248"/>
                  <a:gd name="T23" fmla="*/ 76 h 226"/>
                  <a:gd name="T24" fmla="*/ 94 w 248"/>
                  <a:gd name="T25" fmla="*/ 11 h 226"/>
                  <a:gd name="T26" fmla="*/ 121 w 248"/>
                  <a:gd name="T27" fmla="*/ 44 h 226"/>
                  <a:gd name="T28" fmla="*/ 94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5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6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2 w 248"/>
                  <a:gd name="T47" fmla="*/ 149 h 226"/>
                  <a:gd name="T48" fmla="*/ 226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6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4" y="11"/>
                      <a:pt x="215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8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8" y="0"/>
                      <a:pt x="202" y="0"/>
                    </a:cubicBezTo>
                    <a:cubicBezTo>
                      <a:pt x="173" y="0"/>
                      <a:pt x="155" y="26"/>
                      <a:pt x="149" y="38"/>
                    </a:cubicBezTo>
                    <a:cubicBezTo>
                      <a:pt x="137" y="5"/>
                      <a:pt x="110" y="0"/>
                      <a:pt x="95" y="0"/>
                    </a:cubicBezTo>
                    <a:cubicBezTo>
                      <a:pt x="43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6" y="81"/>
                      <a:pt x="27" y="76"/>
                    </a:cubicBezTo>
                    <a:cubicBezTo>
                      <a:pt x="44" y="23"/>
                      <a:pt x="77" y="11"/>
                      <a:pt x="94" y="11"/>
                    </a:cubicBezTo>
                    <a:cubicBezTo>
                      <a:pt x="104" y="11"/>
                      <a:pt x="121" y="15"/>
                      <a:pt x="121" y="44"/>
                    </a:cubicBezTo>
                    <a:cubicBezTo>
                      <a:pt x="121" y="60"/>
                      <a:pt x="113" y="93"/>
                      <a:pt x="94" y="163"/>
                    </a:cubicBezTo>
                    <a:cubicBezTo>
                      <a:pt x="86" y="194"/>
                      <a:pt x="69" y="215"/>
                      <a:pt x="47" y="215"/>
                    </a:cubicBezTo>
                    <a:cubicBezTo>
                      <a:pt x="44" y="215"/>
                      <a:pt x="32" y="215"/>
                      <a:pt x="22" y="208"/>
                    </a:cubicBezTo>
                    <a:cubicBezTo>
                      <a:pt x="34" y="206"/>
                      <a:pt x="45" y="195"/>
                      <a:pt x="45" y="181"/>
                    </a:cubicBezTo>
                    <a:cubicBezTo>
                      <a:pt x="45" y="168"/>
                      <a:pt x="34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4" y="226"/>
                      <a:pt x="46" y="226"/>
                    </a:cubicBezTo>
                    <a:cubicBezTo>
                      <a:pt x="79" y="226"/>
                      <a:pt x="97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2" y="161"/>
                      <a:pt x="232" y="149"/>
                    </a:cubicBezTo>
                    <a:cubicBezTo>
                      <a:pt x="232" y="144"/>
                      <a:pt x="228" y="144"/>
                      <a:pt x="226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4" y="215"/>
                      <a:pt x="126" y="199"/>
                      <a:pt x="126" y="182"/>
                    </a:cubicBezTo>
                    <a:cubicBezTo>
                      <a:pt x="126" y="171"/>
                      <a:pt x="129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02">
                <a:extLst>
                  <a:ext uri="{FF2B5EF4-FFF2-40B4-BE49-F238E27FC236}">
                    <a16:creationId xmlns:a16="http://schemas.microsoft.com/office/drawing/2014/main" id="{CC7C7A86-F338-4781-A406-AC88918F4C05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3414378" y="7870826"/>
                <a:ext cx="117475" cy="176213"/>
              </a:xfrm>
              <a:custGeom>
                <a:avLst/>
                <a:gdLst>
                  <a:gd name="T0" fmla="*/ 154 w 154"/>
                  <a:gd name="T1" fmla="*/ 168 h 232"/>
                  <a:gd name="T2" fmla="*/ 142 w 154"/>
                  <a:gd name="T3" fmla="*/ 168 h 232"/>
                  <a:gd name="T4" fmla="*/ 133 w 154"/>
                  <a:gd name="T5" fmla="*/ 200 h 232"/>
                  <a:gd name="T6" fmla="*/ 98 w 154"/>
                  <a:gd name="T7" fmla="*/ 202 h 232"/>
                  <a:gd name="T8" fmla="*/ 34 w 154"/>
                  <a:gd name="T9" fmla="*/ 202 h 232"/>
                  <a:gd name="T10" fmla="*/ 104 w 154"/>
                  <a:gd name="T11" fmla="*/ 144 h 232"/>
                  <a:gd name="T12" fmla="*/ 154 w 154"/>
                  <a:gd name="T13" fmla="*/ 68 h 232"/>
                  <a:gd name="T14" fmla="*/ 72 w 154"/>
                  <a:gd name="T15" fmla="*/ 0 h 232"/>
                  <a:gd name="T16" fmla="*/ 0 w 154"/>
                  <a:gd name="T17" fmla="*/ 63 h 232"/>
                  <a:gd name="T18" fmla="*/ 18 w 154"/>
                  <a:gd name="T19" fmla="*/ 82 h 232"/>
                  <a:gd name="T20" fmla="*/ 37 w 154"/>
                  <a:gd name="T21" fmla="*/ 64 h 232"/>
                  <a:gd name="T22" fmla="*/ 16 w 154"/>
                  <a:gd name="T23" fmla="*/ 45 h 232"/>
                  <a:gd name="T24" fmla="*/ 67 w 154"/>
                  <a:gd name="T25" fmla="*/ 13 h 232"/>
                  <a:gd name="T26" fmla="*/ 120 w 154"/>
                  <a:gd name="T27" fmla="*/ 68 h 232"/>
                  <a:gd name="T28" fmla="*/ 87 w 154"/>
                  <a:gd name="T29" fmla="*/ 135 h 232"/>
                  <a:gd name="T30" fmla="*/ 3 w 154"/>
                  <a:gd name="T31" fmla="*/ 218 h 232"/>
                  <a:gd name="T32" fmla="*/ 0 w 154"/>
                  <a:gd name="T33" fmla="*/ 232 h 232"/>
                  <a:gd name="T34" fmla="*/ 143 w 154"/>
                  <a:gd name="T35" fmla="*/ 232 h 232"/>
                  <a:gd name="T36" fmla="*/ 154 w 154"/>
                  <a:gd name="T37" fmla="*/ 1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4" h="232">
                    <a:moveTo>
                      <a:pt x="154" y="168"/>
                    </a:moveTo>
                    <a:lnTo>
                      <a:pt x="142" y="168"/>
                    </a:lnTo>
                    <a:cubicBezTo>
                      <a:pt x="141" y="176"/>
                      <a:pt x="138" y="197"/>
                      <a:pt x="133" y="200"/>
                    </a:cubicBezTo>
                    <a:cubicBezTo>
                      <a:pt x="130" y="202"/>
                      <a:pt x="103" y="202"/>
                      <a:pt x="98" y="202"/>
                    </a:cubicBezTo>
                    <a:lnTo>
                      <a:pt x="34" y="202"/>
                    </a:lnTo>
                    <a:cubicBezTo>
                      <a:pt x="71" y="170"/>
                      <a:pt x="83" y="160"/>
                      <a:pt x="104" y="144"/>
                    </a:cubicBezTo>
                    <a:cubicBezTo>
                      <a:pt x="130" y="123"/>
                      <a:pt x="154" y="101"/>
                      <a:pt x="154" y="68"/>
                    </a:cubicBezTo>
                    <a:cubicBezTo>
                      <a:pt x="154" y="26"/>
                      <a:pt x="117" y="0"/>
                      <a:pt x="72" y="0"/>
                    </a:cubicBezTo>
                    <a:cubicBezTo>
                      <a:pt x="29" y="0"/>
                      <a:pt x="0" y="31"/>
                      <a:pt x="0" y="63"/>
                    </a:cubicBezTo>
                    <a:cubicBezTo>
                      <a:pt x="0" y="81"/>
                      <a:pt x="15" y="82"/>
                      <a:pt x="18" y="82"/>
                    </a:cubicBezTo>
                    <a:cubicBezTo>
                      <a:pt x="27" y="82"/>
                      <a:pt x="37" y="76"/>
                      <a:pt x="37" y="64"/>
                    </a:cubicBezTo>
                    <a:cubicBezTo>
                      <a:pt x="37" y="58"/>
                      <a:pt x="34" y="45"/>
                      <a:pt x="16" y="45"/>
                    </a:cubicBezTo>
                    <a:cubicBezTo>
                      <a:pt x="27" y="20"/>
                      <a:pt x="51" y="13"/>
                      <a:pt x="67" y="13"/>
                    </a:cubicBezTo>
                    <a:cubicBezTo>
                      <a:pt x="102" y="13"/>
                      <a:pt x="120" y="40"/>
                      <a:pt x="120" y="68"/>
                    </a:cubicBezTo>
                    <a:cubicBezTo>
                      <a:pt x="120" y="99"/>
                      <a:pt x="98" y="123"/>
                      <a:pt x="87" y="135"/>
                    </a:cubicBezTo>
                    <a:lnTo>
                      <a:pt x="3" y="218"/>
                    </a:lnTo>
                    <a:cubicBezTo>
                      <a:pt x="0" y="221"/>
                      <a:pt x="0" y="222"/>
                      <a:pt x="0" y="232"/>
                    </a:cubicBezTo>
                    <a:lnTo>
                      <a:pt x="143" y="232"/>
                    </a:lnTo>
                    <a:lnTo>
                      <a:pt x="154" y="168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03">
                <a:extLst>
                  <a:ext uri="{FF2B5EF4-FFF2-40B4-BE49-F238E27FC236}">
                    <a16:creationId xmlns:a16="http://schemas.microsoft.com/office/drawing/2014/main" id="{127A71A8-0F42-43A2-A94A-8FEAAE8DDFD8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673141" y="7769226"/>
                <a:ext cx="254000" cy="254000"/>
              </a:xfrm>
              <a:custGeom>
                <a:avLst/>
                <a:gdLst>
                  <a:gd name="T0" fmla="*/ 176 w 332"/>
                  <a:gd name="T1" fmla="*/ 175 h 332"/>
                  <a:gd name="T2" fmla="*/ 315 w 332"/>
                  <a:gd name="T3" fmla="*/ 175 h 332"/>
                  <a:gd name="T4" fmla="*/ 332 w 332"/>
                  <a:gd name="T5" fmla="*/ 166 h 332"/>
                  <a:gd name="T6" fmla="*/ 315 w 332"/>
                  <a:gd name="T7" fmla="*/ 155 h 332"/>
                  <a:gd name="T8" fmla="*/ 176 w 332"/>
                  <a:gd name="T9" fmla="*/ 155 h 332"/>
                  <a:gd name="T10" fmla="*/ 176 w 332"/>
                  <a:gd name="T11" fmla="*/ 16 h 332"/>
                  <a:gd name="T12" fmla="*/ 166 w 332"/>
                  <a:gd name="T13" fmla="*/ 0 h 332"/>
                  <a:gd name="T14" fmla="*/ 156 w 332"/>
                  <a:gd name="T15" fmla="*/ 16 h 332"/>
                  <a:gd name="T16" fmla="*/ 156 w 332"/>
                  <a:gd name="T17" fmla="*/ 155 h 332"/>
                  <a:gd name="T18" fmla="*/ 16 w 332"/>
                  <a:gd name="T19" fmla="*/ 155 h 332"/>
                  <a:gd name="T20" fmla="*/ 0 w 332"/>
                  <a:gd name="T21" fmla="*/ 166 h 332"/>
                  <a:gd name="T22" fmla="*/ 16 w 332"/>
                  <a:gd name="T23" fmla="*/ 175 h 332"/>
                  <a:gd name="T24" fmla="*/ 156 w 332"/>
                  <a:gd name="T25" fmla="*/ 175 h 332"/>
                  <a:gd name="T26" fmla="*/ 156 w 332"/>
                  <a:gd name="T27" fmla="*/ 315 h 332"/>
                  <a:gd name="T28" fmla="*/ 166 w 332"/>
                  <a:gd name="T29" fmla="*/ 332 h 332"/>
                  <a:gd name="T30" fmla="*/ 176 w 332"/>
                  <a:gd name="T31" fmla="*/ 315 h 332"/>
                  <a:gd name="T32" fmla="*/ 176 w 332"/>
                  <a:gd name="T33" fmla="*/ 17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332">
                    <a:moveTo>
                      <a:pt x="176" y="175"/>
                    </a:moveTo>
                    <a:lnTo>
                      <a:pt x="315" y="175"/>
                    </a:lnTo>
                    <a:cubicBezTo>
                      <a:pt x="322" y="175"/>
                      <a:pt x="332" y="175"/>
                      <a:pt x="332" y="166"/>
                    </a:cubicBezTo>
                    <a:cubicBezTo>
                      <a:pt x="332" y="155"/>
                      <a:pt x="322" y="155"/>
                      <a:pt x="315" y="155"/>
                    </a:cubicBezTo>
                    <a:lnTo>
                      <a:pt x="176" y="155"/>
                    </a:lnTo>
                    <a:lnTo>
                      <a:pt x="176" y="16"/>
                    </a:lnTo>
                    <a:cubicBezTo>
                      <a:pt x="176" y="9"/>
                      <a:pt x="176" y="0"/>
                      <a:pt x="166" y="0"/>
                    </a:cubicBezTo>
                    <a:cubicBezTo>
                      <a:pt x="156" y="0"/>
                      <a:pt x="156" y="9"/>
                      <a:pt x="156" y="16"/>
                    </a:cubicBezTo>
                    <a:lnTo>
                      <a:pt x="156" y="155"/>
                    </a:lnTo>
                    <a:lnTo>
                      <a:pt x="16" y="155"/>
                    </a:lnTo>
                    <a:cubicBezTo>
                      <a:pt x="9" y="155"/>
                      <a:pt x="0" y="155"/>
                      <a:pt x="0" y="166"/>
                    </a:cubicBezTo>
                    <a:cubicBezTo>
                      <a:pt x="0" y="175"/>
                      <a:pt x="9" y="175"/>
                      <a:pt x="16" y="175"/>
                    </a:cubicBezTo>
                    <a:lnTo>
                      <a:pt x="156" y="175"/>
                    </a:lnTo>
                    <a:lnTo>
                      <a:pt x="156" y="315"/>
                    </a:lnTo>
                    <a:cubicBezTo>
                      <a:pt x="156" y="322"/>
                      <a:pt x="156" y="332"/>
                      <a:pt x="166" y="332"/>
                    </a:cubicBezTo>
                    <a:cubicBezTo>
                      <a:pt x="176" y="332"/>
                      <a:pt x="176" y="322"/>
                      <a:pt x="176" y="315"/>
                    </a:cubicBezTo>
                    <a:lnTo>
                      <a:pt x="176" y="17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04">
                <a:extLst>
                  <a:ext uri="{FF2B5EF4-FFF2-40B4-BE49-F238E27FC236}">
                    <a16:creationId xmlns:a16="http://schemas.microsoft.com/office/drawing/2014/main" id="{00892EB0-8DC4-4DE3-9CB9-78FED22F9BF1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052553" y="7735888"/>
                <a:ext cx="152400" cy="263525"/>
              </a:xfrm>
              <a:custGeom>
                <a:avLst/>
                <a:gdLst>
                  <a:gd name="T0" fmla="*/ 199 w 199"/>
                  <a:gd name="T1" fmla="*/ 232 h 343"/>
                  <a:gd name="T2" fmla="*/ 104 w 199"/>
                  <a:gd name="T3" fmla="*/ 123 h 343"/>
                  <a:gd name="T4" fmla="*/ 41 w 199"/>
                  <a:gd name="T5" fmla="*/ 148 h 343"/>
                  <a:gd name="T6" fmla="*/ 41 w 199"/>
                  <a:gd name="T7" fmla="*/ 51 h 343"/>
                  <a:gd name="T8" fmla="*/ 83 w 199"/>
                  <a:gd name="T9" fmla="*/ 57 h 343"/>
                  <a:gd name="T10" fmla="*/ 179 w 199"/>
                  <a:gd name="T11" fmla="*/ 6 h 343"/>
                  <a:gd name="T12" fmla="*/ 174 w 199"/>
                  <a:gd name="T13" fmla="*/ 0 h 343"/>
                  <a:gd name="T14" fmla="*/ 170 w 199"/>
                  <a:gd name="T15" fmla="*/ 2 h 343"/>
                  <a:gd name="T16" fmla="*/ 103 w 199"/>
                  <a:gd name="T17" fmla="*/ 16 h 343"/>
                  <a:gd name="T18" fmla="*/ 36 w 199"/>
                  <a:gd name="T19" fmla="*/ 2 h 343"/>
                  <a:gd name="T20" fmla="*/ 30 w 199"/>
                  <a:gd name="T21" fmla="*/ 1 h 343"/>
                  <a:gd name="T22" fmla="*/ 25 w 199"/>
                  <a:gd name="T23" fmla="*/ 13 h 343"/>
                  <a:gd name="T24" fmla="*/ 25 w 199"/>
                  <a:gd name="T25" fmla="*/ 160 h 343"/>
                  <a:gd name="T26" fmla="*/ 32 w 199"/>
                  <a:gd name="T27" fmla="*/ 173 h 343"/>
                  <a:gd name="T28" fmla="*/ 39 w 199"/>
                  <a:gd name="T29" fmla="*/ 169 h 343"/>
                  <a:gd name="T30" fmla="*/ 103 w 199"/>
                  <a:gd name="T31" fmla="*/ 134 h 343"/>
                  <a:gd name="T32" fmla="*/ 146 w 199"/>
                  <a:gd name="T33" fmla="*/ 166 h 343"/>
                  <a:gd name="T34" fmla="*/ 155 w 199"/>
                  <a:gd name="T35" fmla="*/ 228 h 343"/>
                  <a:gd name="T36" fmla="*/ 143 w 199"/>
                  <a:gd name="T37" fmla="*/ 297 h 343"/>
                  <a:gd name="T38" fmla="*/ 89 w 199"/>
                  <a:gd name="T39" fmla="*/ 329 h 343"/>
                  <a:gd name="T40" fmla="*/ 16 w 199"/>
                  <a:gd name="T41" fmla="*/ 273 h 343"/>
                  <a:gd name="T42" fmla="*/ 24 w 199"/>
                  <a:gd name="T43" fmla="*/ 274 h 343"/>
                  <a:gd name="T44" fmla="*/ 49 w 199"/>
                  <a:gd name="T45" fmla="*/ 250 h 343"/>
                  <a:gd name="T46" fmla="*/ 24 w 199"/>
                  <a:gd name="T47" fmla="*/ 226 h 343"/>
                  <a:gd name="T48" fmla="*/ 0 w 199"/>
                  <a:gd name="T49" fmla="*/ 252 h 343"/>
                  <a:gd name="T50" fmla="*/ 90 w 199"/>
                  <a:gd name="T51" fmla="*/ 343 h 343"/>
                  <a:gd name="T52" fmla="*/ 199 w 199"/>
                  <a:gd name="T53" fmla="*/ 23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9" h="343">
                    <a:moveTo>
                      <a:pt x="199" y="232"/>
                    </a:moveTo>
                    <a:cubicBezTo>
                      <a:pt x="199" y="173"/>
                      <a:pt x="158" y="123"/>
                      <a:pt x="104" y="123"/>
                    </a:cubicBezTo>
                    <a:cubicBezTo>
                      <a:pt x="80" y="123"/>
                      <a:pt x="59" y="131"/>
                      <a:pt x="41" y="148"/>
                    </a:cubicBezTo>
                    <a:lnTo>
                      <a:pt x="41" y="51"/>
                    </a:lnTo>
                    <a:cubicBezTo>
                      <a:pt x="51" y="54"/>
                      <a:pt x="67" y="57"/>
                      <a:pt x="83" y="57"/>
                    </a:cubicBezTo>
                    <a:cubicBezTo>
                      <a:pt x="145" y="57"/>
                      <a:pt x="179" y="12"/>
                      <a:pt x="179" y="6"/>
                    </a:cubicBezTo>
                    <a:cubicBezTo>
                      <a:pt x="179" y="3"/>
                      <a:pt x="178" y="0"/>
                      <a:pt x="174" y="0"/>
                    </a:cubicBezTo>
                    <a:cubicBezTo>
                      <a:pt x="174" y="0"/>
                      <a:pt x="173" y="0"/>
                      <a:pt x="170" y="2"/>
                    </a:cubicBezTo>
                    <a:cubicBezTo>
                      <a:pt x="161" y="6"/>
                      <a:pt x="136" y="16"/>
                      <a:pt x="103" y="16"/>
                    </a:cubicBezTo>
                    <a:cubicBezTo>
                      <a:pt x="83" y="16"/>
                      <a:pt x="60" y="13"/>
                      <a:pt x="36" y="2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5" y="1"/>
                      <a:pt x="25" y="5"/>
                      <a:pt x="25" y="13"/>
                    </a:cubicBezTo>
                    <a:lnTo>
                      <a:pt x="25" y="160"/>
                    </a:lnTo>
                    <a:cubicBezTo>
                      <a:pt x="25" y="169"/>
                      <a:pt x="25" y="173"/>
                      <a:pt x="32" y="173"/>
                    </a:cubicBezTo>
                    <a:cubicBezTo>
                      <a:pt x="36" y="173"/>
                      <a:pt x="37" y="172"/>
                      <a:pt x="39" y="169"/>
                    </a:cubicBezTo>
                    <a:cubicBezTo>
                      <a:pt x="44" y="161"/>
                      <a:pt x="63" y="134"/>
                      <a:pt x="103" y="134"/>
                    </a:cubicBezTo>
                    <a:cubicBezTo>
                      <a:pt x="129" y="134"/>
                      <a:pt x="142" y="157"/>
                      <a:pt x="146" y="166"/>
                    </a:cubicBezTo>
                    <a:cubicBezTo>
                      <a:pt x="154" y="184"/>
                      <a:pt x="155" y="204"/>
                      <a:pt x="155" y="228"/>
                    </a:cubicBezTo>
                    <a:cubicBezTo>
                      <a:pt x="155" y="246"/>
                      <a:pt x="155" y="276"/>
                      <a:pt x="143" y="297"/>
                    </a:cubicBezTo>
                    <a:cubicBezTo>
                      <a:pt x="131" y="316"/>
                      <a:pt x="112" y="329"/>
                      <a:pt x="89" y="329"/>
                    </a:cubicBezTo>
                    <a:cubicBezTo>
                      <a:pt x="53" y="329"/>
                      <a:pt x="24" y="303"/>
                      <a:pt x="16" y="273"/>
                    </a:cubicBezTo>
                    <a:cubicBezTo>
                      <a:pt x="17" y="274"/>
                      <a:pt x="19" y="274"/>
                      <a:pt x="24" y="274"/>
                    </a:cubicBezTo>
                    <a:cubicBezTo>
                      <a:pt x="41" y="274"/>
                      <a:pt x="49" y="262"/>
                      <a:pt x="49" y="250"/>
                    </a:cubicBezTo>
                    <a:cubicBezTo>
                      <a:pt x="49" y="238"/>
                      <a:pt x="41" y="226"/>
                      <a:pt x="24" y="226"/>
                    </a:cubicBezTo>
                    <a:cubicBezTo>
                      <a:pt x="17" y="226"/>
                      <a:pt x="0" y="229"/>
                      <a:pt x="0" y="252"/>
                    </a:cubicBezTo>
                    <a:cubicBezTo>
                      <a:pt x="0" y="295"/>
                      <a:pt x="34" y="343"/>
                      <a:pt x="90" y="343"/>
                    </a:cubicBezTo>
                    <a:cubicBezTo>
                      <a:pt x="148" y="343"/>
                      <a:pt x="199" y="295"/>
                      <a:pt x="199" y="232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305">
                <a:extLst>
                  <a:ext uri="{FF2B5EF4-FFF2-40B4-BE49-F238E27FC236}">
                    <a16:creationId xmlns:a16="http://schemas.microsoft.com/office/drawing/2014/main" id="{4F040FEB-3A2B-4FD3-9C10-74C3FB0152BF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4235116" y="7821613"/>
                <a:ext cx="188913" cy="173038"/>
              </a:xfrm>
              <a:custGeom>
                <a:avLst/>
                <a:gdLst>
                  <a:gd name="T0" fmla="*/ 152 w 248"/>
                  <a:gd name="T1" fmla="*/ 70 h 226"/>
                  <a:gd name="T2" fmla="*/ 201 w 248"/>
                  <a:gd name="T3" fmla="*/ 11 h 226"/>
                  <a:gd name="T4" fmla="*/ 226 w 248"/>
                  <a:gd name="T5" fmla="*/ 17 h 226"/>
                  <a:gd name="T6" fmla="*/ 202 w 248"/>
                  <a:gd name="T7" fmla="*/ 44 h 226"/>
                  <a:gd name="T8" fmla="*/ 221 w 248"/>
                  <a:gd name="T9" fmla="*/ 62 h 226"/>
                  <a:gd name="T10" fmla="*/ 248 w 248"/>
                  <a:gd name="T11" fmla="*/ 33 h 226"/>
                  <a:gd name="T12" fmla="*/ 202 w 248"/>
                  <a:gd name="T13" fmla="*/ 0 h 226"/>
                  <a:gd name="T14" fmla="*/ 149 w 248"/>
                  <a:gd name="T15" fmla="*/ 38 h 226"/>
                  <a:gd name="T16" fmla="*/ 95 w 248"/>
                  <a:gd name="T17" fmla="*/ 0 h 226"/>
                  <a:gd name="T18" fmla="*/ 15 w 248"/>
                  <a:gd name="T19" fmla="*/ 77 h 226"/>
                  <a:gd name="T20" fmla="*/ 21 w 248"/>
                  <a:gd name="T21" fmla="*/ 81 h 226"/>
                  <a:gd name="T22" fmla="*/ 28 w 248"/>
                  <a:gd name="T23" fmla="*/ 76 h 226"/>
                  <a:gd name="T24" fmla="*/ 94 w 248"/>
                  <a:gd name="T25" fmla="*/ 11 h 226"/>
                  <a:gd name="T26" fmla="*/ 121 w 248"/>
                  <a:gd name="T27" fmla="*/ 44 h 226"/>
                  <a:gd name="T28" fmla="*/ 94 w 248"/>
                  <a:gd name="T29" fmla="*/ 163 h 226"/>
                  <a:gd name="T30" fmla="*/ 47 w 248"/>
                  <a:gd name="T31" fmla="*/ 215 h 226"/>
                  <a:gd name="T32" fmla="*/ 22 w 248"/>
                  <a:gd name="T33" fmla="*/ 208 h 226"/>
                  <a:gd name="T34" fmla="*/ 45 w 248"/>
                  <a:gd name="T35" fmla="*/ 181 h 226"/>
                  <a:gd name="T36" fmla="*/ 27 w 248"/>
                  <a:gd name="T37" fmla="*/ 164 h 226"/>
                  <a:gd name="T38" fmla="*/ 0 w 248"/>
                  <a:gd name="T39" fmla="*/ 193 h 226"/>
                  <a:gd name="T40" fmla="*/ 46 w 248"/>
                  <a:gd name="T41" fmla="*/ 226 h 226"/>
                  <a:gd name="T42" fmla="*/ 99 w 248"/>
                  <a:gd name="T43" fmla="*/ 188 h 226"/>
                  <a:gd name="T44" fmla="*/ 153 w 248"/>
                  <a:gd name="T45" fmla="*/ 226 h 226"/>
                  <a:gd name="T46" fmla="*/ 232 w 248"/>
                  <a:gd name="T47" fmla="*/ 149 h 226"/>
                  <a:gd name="T48" fmla="*/ 226 w 248"/>
                  <a:gd name="T49" fmla="*/ 144 h 226"/>
                  <a:gd name="T50" fmla="*/ 220 w 248"/>
                  <a:gd name="T51" fmla="*/ 149 h 226"/>
                  <a:gd name="T52" fmla="*/ 154 w 248"/>
                  <a:gd name="T53" fmla="*/ 215 h 226"/>
                  <a:gd name="T54" fmla="*/ 126 w 248"/>
                  <a:gd name="T55" fmla="*/ 182 h 226"/>
                  <a:gd name="T56" fmla="*/ 135 w 248"/>
                  <a:gd name="T57" fmla="*/ 138 h 226"/>
                  <a:gd name="T58" fmla="*/ 152 w 248"/>
                  <a:gd name="T59" fmla="*/ 7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8" h="226">
                    <a:moveTo>
                      <a:pt x="152" y="70"/>
                    </a:moveTo>
                    <a:cubicBezTo>
                      <a:pt x="155" y="57"/>
                      <a:pt x="166" y="11"/>
                      <a:pt x="201" y="11"/>
                    </a:cubicBezTo>
                    <a:cubicBezTo>
                      <a:pt x="204" y="11"/>
                      <a:pt x="215" y="11"/>
                      <a:pt x="226" y="17"/>
                    </a:cubicBezTo>
                    <a:cubicBezTo>
                      <a:pt x="212" y="20"/>
                      <a:pt x="202" y="32"/>
                      <a:pt x="202" y="44"/>
                    </a:cubicBezTo>
                    <a:cubicBezTo>
                      <a:pt x="202" y="52"/>
                      <a:pt x="208" y="62"/>
                      <a:pt x="221" y="62"/>
                    </a:cubicBezTo>
                    <a:cubicBezTo>
                      <a:pt x="232" y="62"/>
                      <a:pt x="248" y="53"/>
                      <a:pt x="248" y="33"/>
                    </a:cubicBezTo>
                    <a:cubicBezTo>
                      <a:pt x="248" y="7"/>
                      <a:pt x="218" y="0"/>
                      <a:pt x="202" y="0"/>
                    </a:cubicBezTo>
                    <a:cubicBezTo>
                      <a:pt x="173" y="0"/>
                      <a:pt x="155" y="26"/>
                      <a:pt x="149" y="38"/>
                    </a:cubicBezTo>
                    <a:cubicBezTo>
                      <a:pt x="137" y="5"/>
                      <a:pt x="110" y="0"/>
                      <a:pt x="95" y="0"/>
                    </a:cubicBezTo>
                    <a:cubicBezTo>
                      <a:pt x="43" y="0"/>
                      <a:pt x="15" y="64"/>
                      <a:pt x="15" y="77"/>
                    </a:cubicBezTo>
                    <a:cubicBezTo>
                      <a:pt x="15" y="81"/>
                      <a:pt x="20" y="81"/>
                      <a:pt x="21" y="81"/>
                    </a:cubicBezTo>
                    <a:cubicBezTo>
                      <a:pt x="25" y="81"/>
                      <a:pt x="27" y="81"/>
                      <a:pt x="28" y="76"/>
                    </a:cubicBezTo>
                    <a:cubicBezTo>
                      <a:pt x="44" y="23"/>
                      <a:pt x="77" y="11"/>
                      <a:pt x="94" y="11"/>
                    </a:cubicBezTo>
                    <a:cubicBezTo>
                      <a:pt x="104" y="11"/>
                      <a:pt x="121" y="15"/>
                      <a:pt x="121" y="44"/>
                    </a:cubicBezTo>
                    <a:cubicBezTo>
                      <a:pt x="121" y="60"/>
                      <a:pt x="113" y="93"/>
                      <a:pt x="94" y="163"/>
                    </a:cubicBezTo>
                    <a:cubicBezTo>
                      <a:pt x="86" y="194"/>
                      <a:pt x="69" y="215"/>
                      <a:pt x="47" y="215"/>
                    </a:cubicBezTo>
                    <a:cubicBezTo>
                      <a:pt x="44" y="215"/>
                      <a:pt x="33" y="215"/>
                      <a:pt x="22" y="208"/>
                    </a:cubicBezTo>
                    <a:cubicBezTo>
                      <a:pt x="35" y="206"/>
                      <a:pt x="45" y="195"/>
                      <a:pt x="45" y="181"/>
                    </a:cubicBezTo>
                    <a:cubicBezTo>
                      <a:pt x="45" y="168"/>
                      <a:pt x="35" y="164"/>
                      <a:pt x="27" y="164"/>
                    </a:cubicBezTo>
                    <a:cubicBezTo>
                      <a:pt x="12" y="164"/>
                      <a:pt x="0" y="177"/>
                      <a:pt x="0" y="193"/>
                    </a:cubicBezTo>
                    <a:cubicBezTo>
                      <a:pt x="0" y="216"/>
                      <a:pt x="25" y="226"/>
                      <a:pt x="46" y="226"/>
                    </a:cubicBezTo>
                    <a:cubicBezTo>
                      <a:pt x="79" y="226"/>
                      <a:pt x="97" y="191"/>
                      <a:pt x="99" y="188"/>
                    </a:cubicBezTo>
                    <a:cubicBezTo>
                      <a:pt x="105" y="206"/>
                      <a:pt x="123" y="226"/>
                      <a:pt x="153" y="226"/>
                    </a:cubicBezTo>
                    <a:cubicBezTo>
                      <a:pt x="204" y="226"/>
                      <a:pt x="232" y="161"/>
                      <a:pt x="232" y="149"/>
                    </a:cubicBezTo>
                    <a:cubicBezTo>
                      <a:pt x="232" y="144"/>
                      <a:pt x="228" y="144"/>
                      <a:pt x="226" y="144"/>
                    </a:cubicBezTo>
                    <a:cubicBezTo>
                      <a:pt x="222" y="144"/>
                      <a:pt x="221" y="146"/>
                      <a:pt x="220" y="149"/>
                    </a:cubicBezTo>
                    <a:cubicBezTo>
                      <a:pt x="204" y="203"/>
                      <a:pt x="170" y="215"/>
                      <a:pt x="154" y="215"/>
                    </a:cubicBezTo>
                    <a:cubicBezTo>
                      <a:pt x="134" y="215"/>
                      <a:pt x="126" y="199"/>
                      <a:pt x="126" y="182"/>
                    </a:cubicBezTo>
                    <a:cubicBezTo>
                      <a:pt x="126" y="171"/>
                      <a:pt x="129" y="160"/>
                      <a:pt x="135" y="138"/>
                    </a:cubicBezTo>
                    <a:lnTo>
                      <a:pt x="152" y="7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306">
                <a:extLst>
                  <a:ext uri="{FF2B5EF4-FFF2-40B4-BE49-F238E27FC236}">
                    <a16:creationId xmlns:a16="http://schemas.microsoft.com/office/drawing/2014/main" id="{E1F057C7-4119-461F-9291-5E6E0DF7C341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4455778" y="7870826"/>
                <a:ext cx="122238" cy="182563"/>
              </a:xfrm>
              <a:custGeom>
                <a:avLst/>
                <a:gdLst>
                  <a:gd name="T0" fmla="*/ 76 w 160"/>
                  <a:gd name="T1" fmla="*/ 115 h 239"/>
                  <a:gd name="T2" fmla="*/ 123 w 160"/>
                  <a:gd name="T3" fmla="*/ 172 h 239"/>
                  <a:gd name="T4" fmla="*/ 77 w 160"/>
                  <a:gd name="T5" fmla="*/ 228 h 239"/>
                  <a:gd name="T6" fmla="*/ 18 w 160"/>
                  <a:gd name="T7" fmla="*/ 203 h 239"/>
                  <a:gd name="T8" fmla="*/ 38 w 160"/>
                  <a:gd name="T9" fmla="*/ 184 h 239"/>
                  <a:gd name="T10" fmla="*/ 19 w 160"/>
                  <a:gd name="T11" fmla="*/ 165 h 239"/>
                  <a:gd name="T12" fmla="*/ 0 w 160"/>
                  <a:gd name="T13" fmla="*/ 185 h 239"/>
                  <a:gd name="T14" fmla="*/ 78 w 160"/>
                  <a:gd name="T15" fmla="*/ 239 h 239"/>
                  <a:gd name="T16" fmla="*/ 160 w 160"/>
                  <a:gd name="T17" fmla="*/ 172 h 239"/>
                  <a:gd name="T18" fmla="*/ 99 w 160"/>
                  <a:gd name="T19" fmla="*/ 109 h 239"/>
                  <a:gd name="T20" fmla="*/ 149 w 160"/>
                  <a:gd name="T21" fmla="*/ 48 h 239"/>
                  <a:gd name="T22" fmla="*/ 79 w 160"/>
                  <a:gd name="T23" fmla="*/ 0 h 239"/>
                  <a:gd name="T24" fmla="*/ 11 w 160"/>
                  <a:gd name="T25" fmla="*/ 47 h 239"/>
                  <a:gd name="T26" fmla="*/ 29 w 160"/>
                  <a:gd name="T27" fmla="*/ 65 h 239"/>
                  <a:gd name="T28" fmla="*/ 46 w 160"/>
                  <a:gd name="T29" fmla="*/ 48 h 239"/>
                  <a:gd name="T30" fmla="*/ 29 w 160"/>
                  <a:gd name="T31" fmla="*/ 30 h 239"/>
                  <a:gd name="T32" fmla="*/ 78 w 160"/>
                  <a:gd name="T33" fmla="*/ 10 h 239"/>
                  <a:gd name="T34" fmla="*/ 115 w 160"/>
                  <a:gd name="T35" fmla="*/ 48 h 239"/>
                  <a:gd name="T36" fmla="*/ 102 w 160"/>
                  <a:gd name="T37" fmla="*/ 90 h 239"/>
                  <a:gd name="T38" fmla="*/ 63 w 160"/>
                  <a:gd name="T39" fmla="*/ 105 h 239"/>
                  <a:gd name="T40" fmla="*/ 52 w 160"/>
                  <a:gd name="T41" fmla="*/ 106 h 239"/>
                  <a:gd name="T42" fmla="*/ 48 w 160"/>
                  <a:gd name="T43" fmla="*/ 110 h 239"/>
                  <a:gd name="T44" fmla="*/ 57 w 160"/>
                  <a:gd name="T45" fmla="*/ 115 h 239"/>
                  <a:gd name="T46" fmla="*/ 76 w 160"/>
                  <a:gd name="T47" fmla="*/ 11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239">
                    <a:moveTo>
                      <a:pt x="76" y="115"/>
                    </a:moveTo>
                    <a:cubicBezTo>
                      <a:pt x="103" y="115"/>
                      <a:pt x="123" y="134"/>
                      <a:pt x="123" y="172"/>
                    </a:cubicBezTo>
                    <a:cubicBezTo>
                      <a:pt x="123" y="215"/>
                      <a:pt x="98" y="228"/>
                      <a:pt x="77" y="228"/>
                    </a:cubicBezTo>
                    <a:cubicBezTo>
                      <a:pt x="64" y="228"/>
                      <a:pt x="33" y="224"/>
                      <a:pt x="18" y="203"/>
                    </a:cubicBezTo>
                    <a:cubicBezTo>
                      <a:pt x="35" y="202"/>
                      <a:pt x="38" y="191"/>
                      <a:pt x="38" y="184"/>
                    </a:cubicBezTo>
                    <a:cubicBezTo>
                      <a:pt x="38" y="172"/>
                      <a:pt x="30" y="165"/>
                      <a:pt x="19" y="165"/>
                    </a:cubicBezTo>
                    <a:cubicBezTo>
                      <a:pt x="9" y="165"/>
                      <a:pt x="0" y="170"/>
                      <a:pt x="0" y="185"/>
                    </a:cubicBezTo>
                    <a:cubicBezTo>
                      <a:pt x="0" y="218"/>
                      <a:pt x="36" y="239"/>
                      <a:pt x="78" y="239"/>
                    </a:cubicBezTo>
                    <a:cubicBezTo>
                      <a:pt x="127" y="239"/>
                      <a:pt x="160" y="206"/>
                      <a:pt x="160" y="172"/>
                    </a:cubicBezTo>
                    <a:cubicBezTo>
                      <a:pt x="160" y="144"/>
                      <a:pt x="138" y="117"/>
                      <a:pt x="99" y="109"/>
                    </a:cubicBezTo>
                    <a:cubicBezTo>
                      <a:pt x="136" y="96"/>
                      <a:pt x="149" y="70"/>
                      <a:pt x="149" y="48"/>
                    </a:cubicBezTo>
                    <a:cubicBezTo>
                      <a:pt x="149" y="21"/>
                      <a:pt x="118" y="0"/>
                      <a:pt x="79" y="0"/>
                    </a:cubicBezTo>
                    <a:cubicBezTo>
                      <a:pt x="40" y="0"/>
                      <a:pt x="11" y="19"/>
                      <a:pt x="11" y="47"/>
                    </a:cubicBezTo>
                    <a:cubicBezTo>
                      <a:pt x="11" y="59"/>
                      <a:pt x="18" y="65"/>
                      <a:pt x="29" y="65"/>
                    </a:cubicBezTo>
                    <a:cubicBezTo>
                      <a:pt x="39" y="65"/>
                      <a:pt x="46" y="58"/>
                      <a:pt x="46" y="48"/>
                    </a:cubicBezTo>
                    <a:cubicBezTo>
                      <a:pt x="46" y="38"/>
                      <a:pt x="39" y="30"/>
                      <a:pt x="29" y="30"/>
                    </a:cubicBezTo>
                    <a:cubicBezTo>
                      <a:pt x="41" y="14"/>
                      <a:pt x="65" y="10"/>
                      <a:pt x="78" y="10"/>
                    </a:cubicBezTo>
                    <a:cubicBezTo>
                      <a:pt x="94" y="10"/>
                      <a:pt x="115" y="18"/>
                      <a:pt x="115" y="48"/>
                    </a:cubicBezTo>
                    <a:cubicBezTo>
                      <a:pt x="115" y="63"/>
                      <a:pt x="111" y="79"/>
                      <a:pt x="102" y="90"/>
                    </a:cubicBezTo>
                    <a:cubicBezTo>
                      <a:pt x="90" y="103"/>
                      <a:pt x="80" y="104"/>
                      <a:pt x="63" y="105"/>
                    </a:cubicBezTo>
                    <a:cubicBezTo>
                      <a:pt x="54" y="106"/>
                      <a:pt x="53" y="106"/>
                      <a:pt x="52" y="106"/>
                    </a:cubicBezTo>
                    <a:cubicBezTo>
                      <a:pt x="51" y="106"/>
                      <a:pt x="48" y="107"/>
                      <a:pt x="48" y="110"/>
                    </a:cubicBezTo>
                    <a:cubicBezTo>
                      <a:pt x="48" y="115"/>
                      <a:pt x="51" y="115"/>
                      <a:pt x="57" y="115"/>
                    </a:cubicBezTo>
                    <a:lnTo>
                      <a:pt x="76" y="115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7" name="文本框 526">
              <a:extLst>
                <a:ext uri="{FF2B5EF4-FFF2-40B4-BE49-F238E27FC236}">
                  <a16:creationId xmlns:a16="http://schemas.microsoft.com/office/drawing/2014/main" id="{ECC012B1-0C2A-4749-94CE-D62957A41270}"/>
                </a:ext>
              </a:extLst>
            </p:cNvPr>
            <p:cNvSpPr txBox="1"/>
            <p:nvPr/>
          </p:nvSpPr>
          <p:spPr>
            <a:xfrm>
              <a:off x="347137" y="2356784"/>
              <a:ext cx="1317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minimize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28" name="文本框 527">
              <a:extLst>
                <a:ext uri="{FF2B5EF4-FFF2-40B4-BE49-F238E27FC236}">
                  <a16:creationId xmlns:a16="http://schemas.microsoft.com/office/drawing/2014/main" id="{6C957999-584E-46CF-AC1F-26753CD44AFB}"/>
                </a:ext>
              </a:extLst>
            </p:cNvPr>
            <p:cNvSpPr txBox="1"/>
            <p:nvPr/>
          </p:nvSpPr>
          <p:spPr>
            <a:xfrm>
              <a:off x="244622" y="3047109"/>
              <a:ext cx="1419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C00000"/>
                  </a:solidFill>
                </a:rPr>
                <a:t>subject to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6FF958CC-C5E4-49F4-988A-3FAA44E417D4}"/>
                  </a:ext>
                </a:extLst>
              </p:cNvPr>
              <p:cNvSpPr txBox="1"/>
              <p:nvPr/>
            </p:nvSpPr>
            <p:spPr>
              <a:xfrm>
                <a:off x="426423" y="5245871"/>
                <a:ext cx="36488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is OPT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at most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  <a:endParaRPr lang="en-GB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6FF958CC-C5E4-49F4-988A-3FAA44E4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3" y="5245871"/>
                <a:ext cx="3648819" cy="461665"/>
              </a:xfrm>
              <a:prstGeom prst="rect">
                <a:avLst/>
              </a:prstGeom>
              <a:blipFill>
                <a:blip r:embed="rId52"/>
                <a:stretch>
                  <a:fillRect l="-2671" t="-10667" r="-233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文本框 530">
                <a:extLst>
                  <a:ext uri="{FF2B5EF4-FFF2-40B4-BE49-F238E27FC236}">
                    <a16:creationId xmlns:a16="http://schemas.microsoft.com/office/drawing/2014/main" id="{6FD6A9CE-56A7-4DB3-940E-F0D602B20A35}"/>
                  </a:ext>
                </a:extLst>
              </p:cNvPr>
              <p:cNvSpPr txBox="1"/>
              <p:nvPr/>
            </p:nvSpPr>
            <p:spPr>
              <a:xfrm>
                <a:off x="426423" y="5754411"/>
                <a:ext cx="48673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Every </a:t>
                </a:r>
                <a:r>
                  <a:rPr lang="en-GB" sz="2000" i="1" dirty="0"/>
                  <a:t>feasible solution</a:t>
                </a:r>
                <a:r>
                  <a:rPr lang="en-GB" sz="2000" dirty="0"/>
                  <a:t> implies one such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(2,1,3)</m:t>
                    </m:r>
                  </m:oMath>
                </a14:m>
                <a:r>
                  <a:rPr lang="en-US" sz="2000" dirty="0"/>
                  <a:t> implies “yes” when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31" name="文本框 530">
                <a:extLst>
                  <a:ext uri="{FF2B5EF4-FFF2-40B4-BE49-F238E27FC236}">
                    <a16:creationId xmlns:a16="http://schemas.microsoft.com/office/drawing/2014/main" id="{6FD6A9CE-56A7-4DB3-940E-F0D602B20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3" y="5754411"/>
                <a:ext cx="4867358" cy="707886"/>
              </a:xfrm>
              <a:prstGeom prst="rect">
                <a:avLst/>
              </a:prstGeom>
              <a:blipFill>
                <a:blip r:embed="rId53"/>
                <a:stretch>
                  <a:fillRect l="-1378" t="-5172" r="-37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1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0" grpId="0"/>
      <p:bldP spid="5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AAD0-361D-4AB3-9D35-59A18527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How to transport (freeze) staff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D5E6E-1661-4BFD-AC64-F65F25F74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49" y="1825625"/>
            <a:ext cx="781530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E6E9A-83D1-4168-BFF4-1E232395EC3F}"/>
              </a:ext>
            </a:extLst>
          </p:cNvPr>
          <p:cNvSpPr txBox="1"/>
          <p:nvPr/>
        </p:nvSpPr>
        <p:spPr>
          <a:xfrm>
            <a:off x="28769" y="6492874"/>
            <a:ext cx="4543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https://apps.dtic.mil/dtic/tr/fulltext/u2/093458.pdf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AEB18-D8F8-462F-8349-A0D72EF14902}"/>
              </a:ext>
            </a:extLst>
          </p:cNvPr>
          <p:cNvCxnSpPr>
            <a:cxnSpLocks/>
          </p:cNvCxnSpPr>
          <p:nvPr/>
        </p:nvCxnSpPr>
        <p:spPr>
          <a:xfrm>
            <a:off x="2448232" y="1027907"/>
            <a:ext cx="212376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685004-5B48-46A4-96F4-43C43A6BBEF9}"/>
              </a:ext>
            </a:extLst>
          </p:cNvPr>
          <p:cNvCxnSpPr>
            <a:cxnSpLocks/>
          </p:cNvCxnSpPr>
          <p:nvPr/>
        </p:nvCxnSpPr>
        <p:spPr>
          <a:xfrm>
            <a:off x="4665406" y="1027907"/>
            <a:ext cx="18042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34B95B-ABB1-4C87-A868-BB95473F53E5}"/>
              </a:ext>
            </a:extLst>
          </p:cNvPr>
          <p:cNvSpPr/>
          <p:nvPr/>
        </p:nvSpPr>
        <p:spPr>
          <a:xfrm>
            <a:off x="2686050" y="3225800"/>
            <a:ext cx="349447" cy="2940050"/>
          </a:xfrm>
          <a:custGeom>
            <a:avLst/>
            <a:gdLst>
              <a:gd name="connsiteX0" fmla="*/ 0 w 349447"/>
              <a:gd name="connsiteY0" fmla="*/ 0 h 2940050"/>
              <a:gd name="connsiteX1" fmla="*/ 0 w 349447"/>
              <a:gd name="connsiteY1" fmla="*/ 0 h 2940050"/>
              <a:gd name="connsiteX2" fmla="*/ 6350 w 349447"/>
              <a:gd name="connsiteY2" fmla="*/ 304800 h 2940050"/>
              <a:gd name="connsiteX3" fmla="*/ 19050 w 349447"/>
              <a:gd name="connsiteY3" fmla="*/ 355600 h 2940050"/>
              <a:gd name="connsiteX4" fmla="*/ 31750 w 349447"/>
              <a:gd name="connsiteY4" fmla="*/ 374650 h 2940050"/>
              <a:gd name="connsiteX5" fmla="*/ 50800 w 349447"/>
              <a:gd name="connsiteY5" fmla="*/ 381000 h 2940050"/>
              <a:gd name="connsiteX6" fmla="*/ 69850 w 349447"/>
              <a:gd name="connsiteY6" fmla="*/ 393700 h 2940050"/>
              <a:gd name="connsiteX7" fmla="*/ 82550 w 349447"/>
              <a:gd name="connsiteY7" fmla="*/ 412750 h 2940050"/>
              <a:gd name="connsiteX8" fmla="*/ 95250 w 349447"/>
              <a:gd name="connsiteY8" fmla="*/ 463550 h 2940050"/>
              <a:gd name="connsiteX9" fmla="*/ 107950 w 349447"/>
              <a:gd name="connsiteY9" fmla="*/ 520700 h 2940050"/>
              <a:gd name="connsiteX10" fmla="*/ 101600 w 349447"/>
              <a:gd name="connsiteY10" fmla="*/ 730250 h 2940050"/>
              <a:gd name="connsiteX11" fmla="*/ 88900 w 349447"/>
              <a:gd name="connsiteY11" fmla="*/ 768350 h 2940050"/>
              <a:gd name="connsiteX12" fmla="*/ 76200 w 349447"/>
              <a:gd name="connsiteY12" fmla="*/ 787400 h 2940050"/>
              <a:gd name="connsiteX13" fmla="*/ 50800 w 349447"/>
              <a:gd name="connsiteY13" fmla="*/ 844550 h 2940050"/>
              <a:gd name="connsiteX14" fmla="*/ 44450 w 349447"/>
              <a:gd name="connsiteY14" fmla="*/ 876300 h 2940050"/>
              <a:gd name="connsiteX15" fmla="*/ 31750 w 349447"/>
              <a:gd name="connsiteY15" fmla="*/ 914400 h 2940050"/>
              <a:gd name="connsiteX16" fmla="*/ 38100 w 349447"/>
              <a:gd name="connsiteY16" fmla="*/ 1035050 h 2940050"/>
              <a:gd name="connsiteX17" fmla="*/ 57150 w 349447"/>
              <a:gd name="connsiteY17" fmla="*/ 1041400 h 2940050"/>
              <a:gd name="connsiteX18" fmla="*/ 69850 w 349447"/>
              <a:gd name="connsiteY18" fmla="*/ 1060450 h 2940050"/>
              <a:gd name="connsiteX19" fmla="*/ 69850 w 349447"/>
              <a:gd name="connsiteY19" fmla="*/ 1276350 h 2940050"/>
              <a:gd name="connsiteX20" fmla="*/ 63500 w 349447"/>
              <a:gd name="connsiteY20" fmla="*/ 1301750 h 2940050"/>
              <a:gd name="connsiteX21" fmla="*/ 57150 w 349447"/>
              <a:gd name="connsiteY21" fmla="*/ 1352550 h 2940050"/>
              <a:gd name="connsiteX22" fmla="*/ 50800 w 349447"/>
              <a:gd name="connsiteY22" fmla="*/ 1371600 h 2940050"/>
              <a:gd name="connsiteX23" fmla="*/ 38100 w 349447"/>
              <a:gd name="connsiteY23" fmla="*/ 1447800 h 2940050"/>
              <a:gd name="connsiteX24" fmla="*/ 63500 w 349447"/>
              <a:gd name="connsiteY24" fmla="*/ 1543050 h 2940050"/>
              <a:gd name="connsiteX25" fmla="*/ 101600 w 349447"/>
              <a:gd name="connsiteY25" fmla="*/ 1555750 h 2940050"/>
              <a:gd name="connsiteX26" fmla="*/ 139700 w 349447"/>
              <a:gd name="connsiteY26" fmla="*/ 1568450 h 2940050"/>
              <a:gd name="connsiteX27" fmla="*/ 158750 w 349447"/>
              <a:gd name="connsiteY27" fmla="*/ 1574800 h 2940050"/>
              <a:gd name="connsiteX28" fmla="*/ 177800 w 349447"/>
              <a:gd name="connsiteY28" fmla="*/ 1581150 h 2940050"/>
              <a:gd name="connsiteX29" fmla="*/ 190500 w 349447"/>
              <a:gd name="connsiteY29" fmla="*/ 1600200 h 2940050"/>
              <a:gd name="connsiteX30" fmla="*/ 209550 w 349447"/>
              <a:gd name="connsiteY30" fmla="*/ 1606550 h 2940050"/>
              <a:gd name="connsiteX31" fmla="*/ 247650 w 349447"/>
              <a:gd name="connsiteY31" fmla="*/ 1631950 h 2940050"/>
              <a:gd name="connsiteX32" fmla="*/ 266700 w 349447"/>
              <a:gd name="connsiteY32" fmla="*/ 1644650 h 2940050"/>
              <a:gd name="connsiteX33" fmla="*/ 285750 w 349447"/>
              <a:gd name="connsiteY33" fmla="*/ 1657350 h 2940050"/>
              <a:gd name="connsiteX34" fmla="*/ 311150 w 349447"/>
              <a:gd name="connsiteY34" fmla="*/ 1682750 h 2940050"/>
              <a:gd name="connsiteX35" fmla="*/ 317500 w 349447"/>
              <a:gd name="connsiteY35" fmla="*/ 1701800 h 2940050"/>
              <a:gd name="connsiteX36" fmla="*/ 330200 w 349447"/>
              <a:gd name="connsiteY36" fmla="*/ 1720850 h 2940050"/>
              <a:gd name="connsiteX37" fmla="*/ 342900 w 349447"/>
              <a:gd name="connsiteY37" fmla="*/ 1758950 h 2940050"/>
              <a:gd name="connsiteX38" fmla="*/ 342900 w 349447"/>
              <a:gd name="connsiteY38" fmla="*/ 1949450 h 2940050"/>
              <a:gd name="connsiteX39" fmla="*/ 330200 w 349447"/>
              <a:gd name="connsiteY39" fmla="*/ 1987550 h 2940050"/>
              <a:gd name="connsiteX40" fmla="*/ 317500 w 349447"/>
              <a:gd name="connsiteY40" fmla="*/ 2032000 h 2940050"/>
              <a:gd name="connsiteX41" fmla="*/ 298450 w 349447"/>
              <a:gd name="connsiteY41" fmla="*/ 2095500 h 2940050"/>
              <a:gd name="connsiteX42" fmla="*/ 292100 w 349447"/>
              <a:gd name="connsiteY42" fmla="*/ 2114550 h 2940050"/>
              <a:gd name="connsiteX43" fmla="*/ 279400 w 349447"/>
              <a:gd name="connsiteY43" fmla="*/ 2133600 h 2940050"/>
              <a:gd name="connsiteX44" fmla="*/ 260350 w 349447"/>
              <a:gd name="connsiteY44" fmla="*/ 2222500 h 2940050"/>
              <a:gd name="connsiteX45" fmla="*/ 254000 w 349447"/>
              <a:gd name="connsiteY45" fmla="*/ 2247900 h 2940050"/>
              <a:gd name="connsiteX46" fmla="*/ 228600 w 349447"/>
              <a:gd name="connsiteY46" fmla="*/ 2324100 h 2940050"/>
              <a:gd name="connsiteX47" fmla="*/ 222250 w 349447"/>
              <a:gd name="connsiteY47" fmla="*/ 2343150 h 2940050"/>
              <a:gd name="connsiteX48" fmla="*/ 215900 w 349447"/>
              <a:gd name="connsiteY48" fmla="*/ 2362200 h 2940050"/>
              <a:gd name="connsiteX49" fmla="*/ 209550 w 349447"/>
              <a:gd name="connsiteY49" fmla="*/ 2387600 h 2940050"/>
              <a:gd name="connsiteX50" fmla="*/ 190500 w 349447"/>
              <a:gd name="connsiteY50" fmla="*/ 2444750 h 2940050"/>
              <a:gd name="connsiteX51" fmla="*/ 184150 w 349447"/>
              <a:gd name="connsiteY51" fmla="*/ 2463800 h 2940050"/>
              <a:gd name="connsiteX52" fmla="*/ 171450 w 349447"/>
              <a:gd name="connsiteY52" fmla="*/ 2520950 h 2940050"/>
              <a:gd name="connsiteX53" fmla="*/ 165100 w 349447"/>
              <a:gd name="connsiteY53" fmla="*/ 2540000 h 2940050"/>
              <a:gd name="connsiteX54" fmla="*/ 158750 w 349447"/>
              <a:gd name="connsiteY54" fmla="*/ 2571750 h 2940050"/>
              <a:gd name="connsiteX55" fmla="*/ 146050 w 349447"/>
              <a:gd name="connsiteY55" fmla="*/ 2609850 h 2940050"/>
              <a:gd name="connsiteX56" fmla="*/ 133350 w 349447"/>
              <a:gd name="connsiteY56" fmla="*/ 2647950 h 2940050"/>
              <a:gd name="connsiteX57" fmla="*/ 127000 w 349447"/>
              <a:gd name="connsiteY57" fmla="*/ 2667000 h 2940050"/>
              <a:gd name="connsiteX58" fmla="*/ 120650 w 349447"/>
              <a:gd name="connsiteY58" fmla="*/ 2686050 h 2940050"/>
              <a:gd name="connsiteX59" fmla="*/ 114300 w 349447"/>
              <a:gd name="connsiteY59" fmla="*/ 2711450 h 2940050"/>
              <a:gd name="connsiteX60" fmla="*/ 101600 w 349447"/>
              <a:gd name="connsiteY60" fmla="*/ 2730500 h 2940050"/>
              <a:gd name="connsiteX61" fmla="*/ 88900 w 349447"/>
              <a:gd name="connsiteY61" fmla="*/ 2794000 h 2940050"/>
              <a:gd name="connsiteX62" fmla="*/ 69850 w 349447"/>
              <a:gd name="connsiteY62" fmla="*/ 2927350 h 2940050"/>
              <a:gd name="connsiteX63" fmla="*/ 63500 w 349447"/>
              <a:gd name="connsiteY63" fmla="*/ 2940050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49447" h="2940050">
                <a:moveTo>
                  <a:pt x="0" y="0"/>
                </a:moveTo>
                <a:lnTo>
                  <a:pt x="0" y="0"/>
                </a:lnTo>
                <a:cubicBezTo>
                  <a:pt x="2117" y="101600"/>
                  <a:pt x="2518" y="203250"/>
                  <a:pt x="6350" y="304800"/>
                </a:cubicBezTo>
                <a:cubicBezTo>
                  <a:pt x="6646" y="312637"/>
                  <a:pt x="13856" y="345212"/>
                  <a:pt x="19050" y="355600"/>
                </a:cubicBezTo>
                <a:cubicBezTo>
                  <a:pt x="22463" y="362426"/>
                  <a:pt x="25791" y="369882"/>
                  <a:pt x="31750" y="374650"/>
                </a:cubicBezTo>
                <a:cubicBezTo>
                  <a:pt x="36977" y="378831"/>
                  <a:pt x="44813" y="378007"/>
                  <a:pt x="50800" y="381000"/>
                </a:cubicBezTo>
                <a:cubicBezTo>
                  <a:pt x="57626" y="384413"/>
                  <a:pt x="63500" y="389467"/>
                  <a:pt x="69850" y="393700"/>
                </a:cubicBezTo>
                <a:cubicBezTo>
                  <a:pt x="74083" y="400050"/>
                  <a:pt x="79137" y="405924"/>
                  <a:pt x="82550" y="412750"/>
                </a:cubicBezTo>
                <a:cubicBezTo>
                  <a:pt x="89358" y="426367"/>
                  <a:pt x="92352" y="450508"/>
                  <a:pt x="95250" y="463550"/>
                </a:cubicBezTo>
                <a:cubicBezTo>
                  <a:pt x="113185" y="544259"/>
                  <a:pt x="88798" y="424941"/>
                  <a:pt x="107950" y="520700"/>
                </a:cubicBezTo>
                <a:cubicBezTo>
                  <a:pt x="105833" y="590550"/>
                  <a:pt x="106960" y="660574"/>
                  <a:pt x="101600" y="730250"/>
                </a:cubicBezTo>
                <a:cubicBezTo>
                  <a:pt x="100573" y="743598"/>
                  <a:pt x="96326" y="757211"/>
                  <a:pt x="88900" y="768350"/>
                </a:cubicBezTo>
                <a:cubicBezTo>
                  <a:pt x="84667" y="774700"/>
                  <a:pt x="79300" y="780426"/>
                  <a:pt x="76200" y="787400"/>
                </a:cubicBezTo>
                <a:cubicBezTo>
                  <a:pt x="45973" y="855410"/>
                  <a:pt x="79542" y="801437"/>
                  <a:pt x="50800" y="844550"/>
                </a:cubicBezTo>
                <a:cubicBezTo>
                  <a:pt x="48683" y="855133"/>
                  <a:pt x="47290" y="865887"/>
                  <a:pt x="44450" y="876300"/>
                </a:cubicBezTo>
                <a:cubicBezTo>
                  <a:pt x="40928" y="889215"/>
                  <a:pt x="31750" y="914400"/>
                  <a:pt x="31750" y="914400"/>
                </a:cubicBezTo>
                <a:cubicBezTo>
                  <a:pt x="33867" y="954617"/>
                  <a:pt x="30202" y="995560"/>
                  <a:pt x="38100" y="1035050"/>
                </a:cubicBezTo>
                <a:cubicBezTo>
                  <a:pt x="39413" y="1041614"/>
                  <a:pt x="51923" y="1037219"/>
                  <a:pt x="57150" y="1041400"/>
                </a:cubicBezTo>
                <a:cubicBezTo>
                  <a:pt x="63109" y="1046168"/>
                  <a:pt x="65617" y="1054100"/>
                  <a:pt x="69850" y="1060450"/>
                </a:cubicBezTo>
                <a:cubicBezTo>
                  <a:pt x="78593" y="1165371"/>
                  <a:pt x="80060" y="1143620"/>
                  <a:pt x="69850" y="1276350"/>
                </a:cubicBezTo>
                <a:cubicBezTo>
                  <a:pt x="69181" y="1285052"/>
                  <a:pt x="64935" y="1293142"/>
                  <a:pt x="63500" y="1301750"/>
                </a:cubicBezTo>
                <a:cubicBezTo>
                  <a:pt x="60695" y="1318583"/>
                  <a:pt x="60203" y="1335760"/>
                  <a:pt x="57150" y="1352550"/>
                </a:cubicBezTo>
                <a:cubicBezTo>
                  <a:pt x="55953" y="1359136"/>
                  <a:pt x="52423" y="1365106"/>
                  <a:pt x="50800" y="1371600"/>
                </a:cubicBezTo>
                <a:cubicBezTo>
                  <a:pt x="44610" y="1396361"/>
                  <a:pt x="41684" y="1422710"/>
                  <a:pt x="38100" y="1447800"/>
                </a:cubicBezTo>
                <a:cubicBezTo>
                  <a:pt x="42346" y="1503003"/>
                  <a:pt x="22231" y="1524708"/>
                  <a:pt x="63500" y="1543050"/>
                </a:cubicBezTo>
                <a:cubicBezTo>
                  <a:pt x="75733" y="1548487"/>
                  <a:pt x="88900" y="1551517"/>
                  <a:pt x="101600" y="1555750"/>
                </a:cubicBezTo>
                <a:lnTo>
                  <a:pt x="139700" y="1568450"/>
                </a:lnTo>
                <a:lnTo>
                  <a:pt x="158750" y="1574800"/>
                </a:lnTo>
                <a:lnTo>
                  <a:pt x="177800" y="1581150"/>
                </a:lnTo>
                <a:cubicBezTo>
                  <a:pt x="182033" y="1587500"/>
                  <a:pt x="184541" y="1595432"/>
                  <a:pt x="190500" y="1600200"/>
                </a:cubicBezTo>
                <a:cubicBezTo>
                  <a:pt x="195727" y="1604381"/>
                  <a:pt x="203699" y="1603299"/>
                  <a:pt x="209550" y="1606550"/>
                </a:cubicBezTo>
                <a:cubicBezTo>
                  <a:pt x="222893" y="1613963"/>
                  <a:pt x="234950" y="1623483"/>
                  <a:pt x="247650" y="1631950"/>
                </a:cubicBezTo>
                <a:lnTo>
                  <a:pt x="266700" y="1644650"/>
                </a:lnTo>
                <a:lnTo>
                  <a:pt x="285750" y="1657350"/>
                </a:lnTo>
                <a:cubicBezTo>
                  <a:pt x="302683" y="1708150"/>
                  <a:pt x="277283" y="1648883"/>
                  <a:pt x="311150" y="1682750"/>
                </a:cubicBezTo>
                <a:cubicBezTo>
                  <a:pt x="315883" y="1687483"/>
                  <a:pt x="314507" y="1695813"/>
                  <a:pt x="317500" y="1701800"/>
                </a:cubicBezTo>
                <a:cubicBezTo>
                  <a:pt x="320913" y="1708626"/>
                  <a:pt x="327100" y="1713876"/>
                  <a:pt x="330200" y="1720850"/>
                </a:cubicBezTo>
                <a:cubicBezTo>
                  <a:pt x="335637" y="1733083"/>
                  <a:pt x="342900" y="1758950"/>
                  <a:pt x="342900" y="1758950"/>
                </a:cubicBezTo>
                <a:cubicBezTo>
                  <a:pt x="348288" y="1839768"/>
                  <a:pt x="354445" y="1868632"/>
                  <a:pt x="342900" y="1949450"/>
                </a:cubicBezTo>
                <a:cubicBezTo>
                  <a:pt x="341007" y="1962702"/>
                  <a:pt x="333447" y="1974563"/>
                  <a:pt x="330200" y="1987550"/>
                </a:cubicBezTo>
                <a:cubicBezTo>
                  <a:pt x="310349" y="2066955"/>
                  <a:pt x="335720" y="1968231"/>
                  <a:pt x="317500" y="2032000"/>
                </a:cubicBezTo>
                <a:cubicBezTo>
                  <a:pt x="298306" y="2099178"/>
                  <a:pt x="328631" y="2004958"/>
                  <a:pt x="298450" y="2095500"/>
                </a:cubicBezTo>
                <a:cubicBezTo>
                  <a:pt x="296333" y="2101850"/>
                  <a:pt x="295813" y="2108981"/>
                  <a:pt x="292100" y="2114550"/>
                </a:cubicBezTo>
                <a:lnTo>
                  <a:pt x="279400" y="2133600"/>
                </a:lnTo>
                <a:cubicBezTo>
                  <a:pt x="270181" y="2188917"/>
                  <a:pt x="276173" y="2159209"/>
                  <a:pt x="260350" y="2222500"/>
                </a:cubicBezTo>
                <a:cubicBezTo>
                  <a:pt x="258233" y="2230967"/>
                  <a:pt x="256760" y="2239621"/>
                  <a:pt x="254000" y="2247900"/>
                </a:cubicBezTo>
                <a:lnTo>
                  <a:pt x="228600" y="2324100"/>
                </a:lnTo>
                <a:lnTo>
                  <a:pt x="222250" y="2343150"/>
                </a:lnTo>
                <a:cubicBezTo>
                  <a:pt x="220133" y="2349500"/>
                  <a:pt x="217523" y="2355706"/>
                  <a:pt x="215900" y="2362200"/>
                </a:cubicBezTo>
                <a:cubicBezTo>
                  <a:pt x="213783" y="2370667"/>
                  <a:pt x="212058" y="2379241"/>
                  <a:pt x="209550" y="2387600"/>
                </a:cubicBezTo>
                <a:cubicBezTo>
                  <a:pt x="203780" y="2406834"/>
                  <a:pt x="196850" y="2425700"/>
                  <a:pt x="190500" y="2444750"/>
                </a:cubicBezTo>
                <a:cubicBezTo>
                  <a:pt x="188383" y="2451100"/>
                  <a:pt x="185463" y="2457236"/>
                  <a:pt x="184150" y="2463800"/>
                </a:cubicBezTo>
                <a:cubicBezTo>
                  <a:pt x="179785" y="2485624"/>
                  <a:pt x="177428" y="2500025"/>
                  <a:pt x="171450" y="2520950"/>
                </a:cubicBezTo>
                <a:cubicBezTo>
                  <a:pt x="169611" y="2527386"/>
                  <a:pt x="166723" y="2533506"/>
                  <a:pt x="165100" y="2540000"/>
                </a:cubicBezTo>
                <a:cubicBezTo>
                  <a:pt x="162482" y="2550471"/>
                  <a:pt x="161590" y="2561337"/>
                  <a:pt x="158750" y="2571750"/>
                </a:cubicBezTo>
                <a:cubicBezTo>
                  <a:pt x="155228" y="2584665"/>
                  <a:pt x="150283" y="2597150"/>
                  <a:pt x="146050" y="2609850"/>
                </a:cubicBezTo>
                <a:lnTo>
                  <a:pt x="133350" y="2647950"/>
                </a:lnTo>
                <a:lnTo>
                  <a:pt x="127000" y="2667000"/>
                </a:lnTo>
                <a:cubicBezTo>
                  <a:pt x="124883" y="2673350"/>
                  <a:pt x="122273" y="2679556"/>
                  <a:pt x="120650" y="2686050"/>
                </a:cubicBezTo>
                <a:cubicBezTo>
                  <a:pt x="118533" y="2694517"/>
                  <a:pt x="117738" y="2703428"/>
                  <a:pt x="114300" y="2711450"/>
                </a:cubicBezTo>
                <a:cubicBezTo>
                  <a:pt x="111294" y="2718465"/>
                  <a:pt x="105833" y="2724150"/>
                  <a:pt x="101600" y="2730500"/>
                </a:cubicBezTo>
                <a:cubicBezTo>
                  <a:pt x="94766" y="2757837"/>
                  <a:pt x="92792" y="2762861"/>
                  <a:pt x="88900" y="2794000"/>
                </a:cubicBezTo>
                <a:cubicBezTo>
                  <a:pt x="82635" y="2844120"/>
                  <a:pt x="87070" y="2884301"/>
                  <a:pt x="69850" y="2927350"/>
                </a:cubicBezTo>
                <a:cubicBezTo>
                  <a:pt x="68092" y="2931744"/>
                  <a:pt x="65617" y="2935817"/>
                  <a:pt x="63500" y="2940050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C01DFCB4-759B-43CC-9797-AD3907C10516}"/>
              </a:ext>
            </a:extLst>
          </p:cNvPr>
          <p:cNvSpPr/>
          <p:nvPr/>
        </p:nvSpPr>
        <p:spPr>
          <a:xfrm>
            <a:off x="3617866" y="2154732"/>
            <a:ext cx="2926166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FA044CA-D2D9-4952-9C09-AB50A57F87B4}"/>
              </a:ext>
            </a:extLst>
          </p:cNvPr>
          <p:cNvSpPr/>
          <p:nvPr/>
        </p:nvSpPr>
        <p:spPr>
          <a:xfrm>
            <a:off x="3626778" y="1273522"/>
            <a:ext cx="2926166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482F5552-94CF-4056-A036-A426A8356235}"/>
              </a:ext>
            </a:extLst>
          </p:cNvPr>
          <p:cNvSpPr/>
          <p:nvPr/>
        </p:nvSpPr>
        <p:spPr>
          <a:xfrm>
            <a:off x="3641792" y="433061"/>
            <a:ext cx="2926166" cy="461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4118B2E0-6188-46DC-B1DE-DB1503FDD4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49175" y="1349529"/>
            <a:ext cx="3487738" cy="317501"/>
            <a:chOff x="13976352" y="6704012"/>
            <a:chExt cx="3487738" cy="317501"/>
          </a:xfrm>
        </p:grpSpPr>
        <p:sp>
          <p:nvSpPr>
            <p:cNvPr id="213" name="Freeform 100">
              <a:extLst>
                <a:ext uri="{FF2B5EF4-FFF2-40B4-BE49-F238E27FC236}">
                  <a16:creationId xmlns:a16="http://schemas.microsoft.com/office/drawing/2014/main" id="{1F7C2D3A-FAD3-4BFD-B0BF-E7D0EA419071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3976352" y="6789737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">
              <a:extLst>
                <a:ext uri="{FF2B5EF4-FFF2-40B4-BE49-F238E27FC236}">
                  <a16:creationId xmlns:a16="http://schemas.microsoft.com/office/drawing/2014/main" id="{BA5DED8C-CF40-49E7-8F56-9789F1B08C27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4212890" y="6838950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2">
              <a:extLst>
                <a:ext uri="{FF2B5EF4-FFF2-40B4-BE49-F238E27FC236}">
                  <a16:creationId xmlns:a16="http://schemas.microsoft.com/office/drawing/2014/main" id="{68DFF792-F4A3-49B2-8522-C1F773194317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4471652" y="6854825"/>
              <a:ext cx="231775" cy="1587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1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1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6" y="20"/>
                    <a:pt x="304" y="20"/>
                    <a:pt x="304" y="11"/>
                  </a:cubicBezTo>
                  <a:cubicBezTo>
                    <a:pt x="304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3">
              <a:extLst>
                <a:ext uri="{FF2B5EF4-FFF2-40B4-BE49-F238E27FC236}">
                  <a16:creationId xmlns:a16="http://schemas.microsoft.com/office/drawing/2014/main" id="{FE54A7BA-549A-460E-8184-7D75D47E8F40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5020927" y="6789737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4">
              <a:extLst>
                <a:ext uri="{FF2B5EF4-FFF2-40B4-BE49-F238E27FC236}">
                  <a16:creationId xmlns:a16="http://schemas.microsoft.com/office/drawing/2014/main" id="{8053E76B-38C2-432D-8946-EEE1E3301D51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5244765" y="6838950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5">
              <a:extLst>
                <a:ext uri="{FF2B5EF4-FFF2-40B4-BE49-F238E27FC236}">
                  <a16:creationId xmlns:a16="http://schemas.microsoft.com/office/drawing/2014/main" id="{99DB0347-2F3F-4481-8A2E-09B7ECBA06B4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5505115" y="6735762"/>
              <a:ext cx="254000" cy="254000"/>
            </a:xfrm>
            <a:custGeom>
              <a:avLst/>
              <a:gdLst>
                <a:gd name="T0" fmla="*/ 176 w 332"/>
                <a:gd name="T1" fmla="*/ 175 h 332"/>
                <a:gd name="T2" fmla="*/ 316 w 332"/>
                <a:gd name="T3" fmla="*/ 175 h 332"/>
                <a:gd name="T4" fmla="*/ 332 w 332"/>
                <a:gd name="T5" fmla="*/ 166 h 332"/>
                <a:gd name="T6" fmla="*/ 316 w 332"/>
                <a:gd name="T7" fmla="*/ 155 h 332"/>
                <a:gd name="T8" fmla="*/ 176 w 332"/>
                <a:gd name="T9" fmla="*/ 155 h 332"/>
                <a:gd name="T10" fmla="*/ 176 w 332"/>
                <a:gd name="T11" fmla="*/ 16 h 332"/>
                <a:gd name="T12" fmla="*/ 166 w 332"/>
                <a:gd name="T13" fmla="*/ 0 h 332"/>
                <a:gd name="T14" fmla="*/ 157 w 332"/>
                <a:gd name="T15" fmla="*/ 16 h 332"/>
                <a:gd name="T16" fmla="*/ 157 w 332"/>
                <a:gd name="T17" fmla="*/ 155 h 332"/>
                <a:gd name="T18" fmla="*/ 17 w 332"/>
                <a:gd name="T19" fmla="*/ 155 h 332"/>
                <a:gd name="T20" fmla="*/ 0 w 332"/>
                <a:gd name="T21" fmla="*/ 166 h 332"/>
                <a:gd name="T22" fmla="*/ 17 w 332"/>
                <a:gd name="T23" fmla="*/ 175 h 332"/>
                <a:gd name="T24" fmla="*/ 157 w 332"/>
                <a:gd name="T25" fmla="*/ 175 h 332"/>
                <a:gd name="T26" fmla="*/ 157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5"/>
                  </a:moveTo>
                  <a:lnTo>
                    <a:pt x="316" y="175"/>
                  </a:lnTo>
                  <a:cubicBezTo>
                    <a:pt x="323" y="175"/>
                    <a:pt x="332" y="175"/>
                    <a:pt x="332" y="166"/>
                  </a:cubicBezTo>
                  <a:cubicBezTo>
                    <a:pt x="332" y="155"/>
                    <a:pt x="323" y="155"/>
                    <a:pt x="316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7" y="0"/>
                    <a:pt x="157" y="9"/>
                    <a:pt x="157" y="16"/>
                  </a:cubicBezTo>
                  <a:lnTo>
                    <a:pt x="157" y="155"/>
                  </a:lnTo>
                  <a:lnTo>
                    <a:pt x="17" y="155"/>
                  </a:lnTo>
                  <a:cubicBezTo>
                    <a:pt x="10" y="155"/>
                    <a:pt x="0" y="155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7" y="175"/>
                  </a:lnTo>
                  <a:lnTo>
                    <a:pt x="157" y="315"/>
                  </a:lnTo>
                  <a:cubicBezTo>
                    <a:pt x="157" y="322"/>
                    <a:pt x="157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6">
              <a:extLst>
                <a:ext uri="{FF2B5EF4-FFF2-40B4-BE49-F238E27FC236}">
                  <a16:creationId xmlns:a16="http://schemas.microsoft.com/office/drawing/2014/main" id="{78B19BB5-26E8-41AF-9EA9-DC05FD34CE8D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15879765" y="6704012"/>
              <a:ext cx="158750" cy="261938"/>
            </a:xfrm>
            <a:custGeom>
              <a:avLst/>
              <a:gdLst>
                <a:gd name="T0" fmla="*/ 124 w 207"/>
                <a:gd name="T1" fmla="*/ 157 h 343"/>
                <a:gd name="T2" fmla="*/ 194 w 207"/>
                <a:gd name="T3" fmla="*/ 69 h 343"/>
                <a:gd name="T4" fmla="*/ 102 w 207"/>
                <a:gd name="T5" fmla="*/ 0 h 343"/>
                <a:gd name="T6" fmla="*/ 14 w 207"/>
                <a:gd name="T7" fmla="*/ 68 h 343"/>
                <a:gd name="T8" fmla="*/ 39 w 207"/>
                <a:gd name="T9" fmla="*/ 94 h 343"/>
                <a:gd name="T10" fmla="*/ 65 w 207"/>
                <a:gd name="T11" fmla="*/ 68 h 343"/>
                <a:gd name="T12" fmla="*/ 34 w 207"/>
                <a:gd name="T13" fmla="*/ 43 h 343"/>
                <a:gd name="T14" fmla="*/ 100 w 207"/>
                <a:gd name="T15" fmla="*/ 13 h 343"/>
                <a:gd name="T16" fmla="*/ 148 w 207"/>
                <a:gd name="T17" fmla="*/ 68 h 343"/>
                <a:gd name="T18" fmla="*/ 134 w 207"/>
                <a:gd name="T19" fmla="*/ 125 h 343"/>
                <a:gd name="T20" fmla="*/ 90 w 207"/>
                <a:gd name="T21" fmla="*/ 151 h 343"/>
                <a:gd name="T22" fmla="*/ 70 w 207"/>
                <a:gd name="T23" fmla="*/ 153 h 343"/>
                <a:gd name="T24" fmla="*/ 63 w 207"/>
                <a:gd name="T25" fmla="*/ 159 h 343"/>
                <a:gd name="T26" fmla="*/ 75 w 207"/>
                <a:gd name="T27" fmla="*/ 164 h 343"/>
                <a:gd name="T28" fmla="*/ 97 w 207"/>
                <a:gd name="T29" fmla="*/ 164 h 343"/>
                <a:gd name="T30" fmla="*/ 156 w 207"/>
                <a:gd name="T31" fmla="*/ 247 h 343"/>
                <a:gd name="T32" fmla="*/ 100 w 207"/>
                <a:gd name="T33" fmla="*/ 329 h 343"/>
                <a:gd name="T34" fmla="*/ 23 w 207"/>
                <a:gd name="T35" fmla="*/ 291 h 343"/>
                <a:gd name="T36" fmla="*/ 56 w 207"/>
                <a:gd name="T37" fmla="*/ 264 h 343"/>
                <a:gd name="T38" fmla="*/ 28 w 207"/>
                <a:gd name="T39" fmla="*/ 236 h 343"/>
                <a:gd name="T40" fmla="*/ 0 w 207"/>
                <a:gd name="T41" fmla="*/ 265 h 343"/>
                <a:gd name="T42" fmla="*/ 101 w 207"/>
                <a:gd name="T43" fmla="*/ 343 h 343"/>
                <a:gd name="T44" fmla="*/ 207 w 207"/>
                <a:gd name="T45" fmla="*/ 247 h 343"/>
                <a:gd name="T46" fmla="*/ 124 w 207"/>
                <a:gd name="T47" fmla="*/ 15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" h="343">
                  <a:moveTo>
                    <a:pt x="124" y="157"/>
                  </a:moveTo>
                  <a:cubicBezTo>
                    <a:pt x="165" y="143"/>
                    <a:pt x="194" y="108"/>
                    <a:pt x="194" y="69"/>
                  </a:cubicBezTo>
                  <a:cubicBezTo>
                    <a:pt x="194" y="28"/>
                    <a:pt x="150" y="0"/>
                    <a:pt x="102" y="0"/>
                  </a:cubicBezTo>
                  <a:cubicBezTo>
                    <a:pt x="52" y="0"/>
                    <a:pt x="14" y="30"/>
                    <a:pt x="14" y="68"/>
                  </a:cubicBezTo>
                  <a:cubicBezTo>
                    <a:pt x="14" y="84"/>
                    <a:pt x="25" y="94"/>
                    <a:pt x="39" y="94"/>
                  </a:cubicBezTo>
                  <a:cubicBezTo>
                    <a:pt x="55" y="94"/>
                    <a:pt x="65" y="83"/>
                    <a:pt x="65" y="68"/>
                  </a:cubicBezTo>
                  <a:cubicBezTo>
                    <a:pt x="65" y="43"/>
                    <a:pt x="41" y="43"/>
                    <a:pt x="34" y="43"/>
                  </a:cubicBezTo>
                  <a:cubicBezTo>
                    <a:pt x="49" y="19"/>
                    <a:pt x="82" y="13"/>
                    <a:pt x="100" y="13"/>
                  </a:cubicBezTo>
                  <a:cubicBezTo>
                    <a:pt x="121" y="13"/>
                    <a:pt x="148" y="24"/>
                    <a:pt x="148" y="68"/>
                  </a:cubicBezTo>
                  <a:cubicBezTo>
                    <a:pt x="148" y="74"/>
                    <a:pt x="147" y="103"/>
                    <a:pt x="134" y="125"/>
                  </a:cubicBezTo>
                  <a:cubicBezTo>
                    <a:pt x="119" y="149"/>
                    <a:pt x="102" y="151"/>
                    <a:pt x="90" y="151"/>
                  </a:cubicBezTo>
                  <a:cubicBezTo>
                    <a:pt x="86" y="152"/>
                    <a:pt x="74" y="153"/>
                    <a:pt x="70" y="153"/>
                  </a:cubicBezTo>
                  <a:cubicBezTo>
                    <a:pt x="66" y="153"/>
                    <a:pt x="63" y="154"/>
                    <a:pt x="63" y="159"/>
                  </a:cubicBezTo>
                  <a:cubicBezTo>
                    <a:pt x="63" y="164"/>
                    <a:pt x="66" y="164"/>
                    <a:pt x="75" y="164"/>
                  </a:cubicBezTo>
                  <a:lnTo>
                    <a:pt x="97" y="164"/>
                  </a:lnTo>
                  <a:cubicBezTo>
                    <a:pt x="138" y="164"/>
                    <a:pt x="156" y="198"/>
                    <a:pt x="156" y="247"/>
                  </a:cubicBezTo>
                  <a:cubicBezTo>
                    <a:pt x="156" y="315"/>
                    <a:pt x="122" y="329"/>
                    <a:pt x="100" y="329"/>
                  </a:cubicBezTo>
                  <a:cubicBezTo>
                    <a:pt x="78" y="329"/>
                    <a:pt x="41" y="321"/>
                    <a:pt x="23" y="291"/>
                  </a:cubicBezTo>
                  <a:cubicBezTo>
                    <a:pt x="41" y="294"/>
                    <a:pt x="56" y="283"/>
                    <a:pt x="56" y="264"/>
                  </a:cubicBezTo>
                  <a:cubicBezTo>
                    <a:pt x="56" y="246"/>
                    <a:pt x="43" y="236"/>
                    <a:pt x="28" y="236"/>
                  </a:cubicBezTo>
                  <a:cubicBezTo>
                    <a:pt x="16" y="236"/>
                    <a:pt x="0" y="243"/>
                    <a:pt x="0" y="265"/>
                  </a:cubicBezTo>
                  <a:cubicBezTo>
                    <a:pt x="0" y="310"/>
                    <a:pt x="47" y="343"/>
                    <a:pt x="101" y="343"/>
                  </a:cubicBezTo>
                  <a:cubicBezTo>
                    <a:pt x="162" y="343"/>
                    <a:pt x="207" y="298"/>
                    <a:pt x="207" y="247"/>
                  </a:cubicBezTo>
                  <a:cubicBezTo>
                    <a:pt x="207" y="206"/>
                    <a:pt x="176" y="167"/>
                    <a:pt x="124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7">
              <a:extLst>
                <a:ext uri="{FF2B5EF4-FFF2-40B4-BE49-F238E27FC236}">
                  <a16:creationId xmlns:a16="http://schemas.microsoft.com/office/drawing/2014/main" id="{91EA93C2-FD99-4FB5-A453-C4A656EAA3B7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6065502" y="6789737"/>
              <a:ext cx="190500" cy="17303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8">
              <a:extLst>
                <a:ext uri="{FF2B5EF4-FFF2-40B4-BE49-F238E27FC236}">
                  <a16:creationId xmlns:a16="http://schemas.microsoft.com/office/drawing/2014/main" id="{9DA8FEA5-7C63-4F67-8439-E2EC33D80C4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6286165" y="6838950"/>
              <a:ext cx="123825" cy="182563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6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9">
              <a:extLst>
                <a:ext uri="{FF2B5EF4-FFF2-40B4-BE49-F238E27FC236}">
                  <a16:creationId xmlns:a16="http://schemas.microsoft.com/office/drawing/2014/main" id="{26E14519-7A71-4D83-8F78-96C1D2291D64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6729077" y="6715125"/>
              <a:ext cx="233363" cy="295275"/>
            </a:xfrm>
            <a:custGeom>
              <a:avLst/>
              <a:gdLst>
                <a:gd name="T0" fmla="*/ 294 w 304"/>
                <a:gd name="T1" fmla="*/ 156 h 386"/>
                <a:gd name="T2" fmla="*/ 304 w 304"/>
                <a:gd name="T3" fmla="*/ 145 h 386"/>
                <a:gd name="T4" fmla="*/ 294 w 304"/>
                <a:gd name="T5" fmla="*/ 133 h 386"/>
                <a:gd name="T6" fmla="*/ 19 w 304"/>
                <a:gd name="T7" fmla="*/ 3 h 386"/>
                <a:gd name="T8" fmla="*/ 10 w 304"/>
                <a:gd name="T9" fmla="*/ 0 h 386"/>
                <a:gd name="T10" fmla="*/ 0 w 304"/>
                <a:gd name="T11" fmla="*/ 10 h 386"/>
                <a:gd name="T12" fmla="*/ 9 w 304"/>
                <a:gd name="T13" fmla="*/ 21 h 386"/>
                <a:gd name="T14" fmla="*/ 271 w 304"/>
                <a:gd name="T15" fmla="*/ 144 h 386"/>
                <a:gd name="T16" fmla="*/ 10 w 304"/>
                <a:gd name="T17" fmla="*/ 267 h 386"/>
                <a:gd name="T18" fmla="*/ 0 w 304"/>
                <a:gd name="T19" fmla="*/ 279 h 386"/>
                <a:gd name="T20" fmla="*/ 10 w 304"/>
                <a:gd name="T21" fmla="*/ 289 h 386"/>
                <a:gd name="T22" fmla="*/ 18 w 304"/>
                <a:gd name="T23" fmla="*/ 285 h 386"/>
                <a:gd name="T24" fmla="*/ 294 w 304"/>
                <a:gd name="T25" fmla="*/ 156 h 386"/>
                <a:gd name="T26" fmla="*/ 287 w 304"/>
                <a:gd name="T27" fmla="*/ 386 h 386"/>
                <a:gd name="T28" fmla="*/ 304 w 304"/>
                <a:gd name="T29" fmla="*/ 375 h 386"/>
                <a:gd name="T30" fmla="*/ 286 w 304"/>
                <a:gd name="T31" fmla="*/ 366 h 386"/>
                <a:gd name="T32" fmla="*/ 17 w 304"/>
                <a:gd name="T33" fmla="*/ 366 h 386"/>
                <a:gd name="T34" fmla="*/ 0 w 304"/>
                <a:gd name="T35" fmla="*/ 375 h 386"/>
                <a:gd name="T36" fmla="*/ 17 w 304"/>
                <a:gd name="T37" fmla="*/ 386 h 386"/>
                <a:gd name="T38" fmla="*/ 287 w 304"/>
                <a:gd name="T3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86">
                  <a:moveTo>
                    <a:pt x="294" y="156"/>
                  </a:moveTo>
                  <a:cubicBezTo>
                    <a:pt x="301" y="153"/>
                    <a:pt x="304" y="149"/>
                    <a:pt x="304" y="145"/>
                  </a:cubicBezTo>
                  <a:cubicBezTo>
                    <a:pt x="304" y="140"/>
                    <a:pt x="302" y="137"/>
                    <a:pt x="294" y="133"/>
                  </a:cubicBezTo>
                  <a:lnTo>
                    <a:pt x="19" y="3"/>
                  </a:lnTo>
                  <a:cubicBezTo>
                    <a:pt x="13" y="0"/>
                    <a:pt x="11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18"/>
                    <a:pt x="9" y="21"/>
                  </a:cubicBezTo>
                  <a:lnTo>
                    <a:pt x="271" y="144"/>
                  </a:lnTo>
                  <a:lnTo>
                    <a:pt x="10" y="267"/>
                  </a:lnTo>
                  <a:cubicBezTo>
                    <a:pt x="0" y="272"/>
                    <a:pt x="0" y="276"/>
                    <a:pt x="0" y="279"/>
                  </a:cubicBezTo>
                  <a:cubicBezTo>
                    <a:pt x="0" y="284"/>
                    <a:pt x="4" y="289"/>
                    <a:pt x="10" y="289"/>
                  </a:cubicBezTo>
                  <a:cubicBezTo>
                    <a:pt x="11" y="289"/>
                    <a:pt x="12" y="289"/>
                    <a:pt x="18" y="285"/>
                  </a:cubicBezTo>
                  <a:lnTo>
                    <a:pt x="294" y="156"/>
                  </a:lnTo>
                  <a:close/>
                  <a:moveTo>
                    <a:pt x="287" y="386"/>
                  </a:moveTo>
                  <a:cubicBezTo>
                    <a:pt x="295" y="386"/>
                    <a:pt x="304" y="386"/>
                    <a:pt x="304" y="375"/>
                  </a:cubicBezTo>
                  <a:cubicBezTo>
                    <a:pt x="304" y="366"/>
                    <a:pt x="294" y="366"/>
                    <a:pt x="286" y="366"/>
                  </a:cubicBezTo>
                  <a:lnTo>
                    <a:pt x="17" y="366"/>
                  </a:lnTo>
                  <a:cubicBezTo>
                    <a:pt x="10" y="366"/>
                    <a:pt x="0" y="366"/>
                    <a:pt x="0" y="375"/>
                  </a:cubicBezTo>
                  <a:cubicBezTo>
                    <a:pt x="0" y="386"/>
                    <a:pt x="9" y="386"/>
                    <a:pt x="17" y="386"/>
                  </a:cubicBezTo>
                  <a:lnTo>
                    <a:pt x="287" y="3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0">
              <a:extLst>
                <a:ext uri="{FF2B5EF4-FFF2-40B4-BE49-F238E27FC236}">
                  <a16:creationId xmlns:a16="http://schemas.microsoft.com/office/drawing/2014/main" id="{A08851A0-545E-4134-98AC-CE75CCC0A284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7132302" y="6704012"/>
              <a:ext cx="127000" cy="2540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1">
              <a:extLst>
                <a:ext uri="{FF2B5EF4-FFF2-40B4-BE49-F238E27FC236}">
                  <a16:creationId xmlns:a16="http://schemas.microsoft.com/office/drawing/2014/main" id="{02CA6CE3-9E0B-484F-B7B0-630F795559BA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17303752" y="6704012"/>
              <a:ext cx="160338" cy="261938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2A44A99-3C74-4138-B43A-C0F1883D2D7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785663" y="2224583"/>
            <a:ext cx="3670300" cy="317501"/>
            <a:chOff x="13768388" y="7589838"/>
            <a:chExt cx="3670300" cy="317501"/>
          </a:xfrm>
        </p:grpSpPr>
        <p:sp>
          <p:nvSpPr>
            <p:cNvPr id="176" name="Freeform 82">
              <a:extLst>
                <a:ext uri="{FF2B5EF4-FFF2-40B4-BE49-F238E27FC236}">
                  <a16:creationId xmlns:a16="http://schemas.microsoft.com/office/drawing/2014/main" id="{5BA334DF-68C2-468E-A607-0764E7FB1B34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768388" y="7589838"/>
              <a:ext cx="152400" cy="263525"/>
            </a:xfrm>
            <a:custGeom>
              <a:avLst/>
              <a:gdLst>
                <a:gd name="T0" fmla="*/ 199 w 199"/>
                <a:gd name="T1" fmla="*/ 232 h 343"/>
                <a:gd name="T2" fmla="*/ 105 w 199"/>
                <a:gd name="T3" fmla="*/ 123 h 343"/>
                <a:gd name="T4" fmla="*/ 41 w 199"/>
                <a:gd name="T5" fmla="*/ 148 h 343"/>
                <a:gd name="T6" fmla="*/ 41 w 199"/>
                <a:gd name="T7" fmla="*/ 51 h 343"/>
                <a:gd name="T8" fmla="*/ 84 w 199"/>
                <a:gd name="T9" fmla="*/ 57 h 343"/>
                <a:gd name="T10" fmla="*/ 180 w 199"/>
                <a:gd name="T11" fmla="*/ 6 h 343"/>
                <a:gd name="T12" fmla="*/ 175 w 199"/>
                <a:gd name="T13" fmla="*/ 0 h 343"/>
                <a:gd name="T14" fmla="*/ 171 w 199"/>
                <a:gd name="T15" fmla="*/ 2 h 343"/>
                <a:gd name="T16" fmla="*/ 103 w 199"/>
                <a:gd name="T17" fmla="*/ 16 h 343"/>
                <a:gd name="T18" fmla="*/ 37 w 199"/>
                <a:gd name="T19" fmla="*/ 2 h 343"/>
                <a:gd name="T20" fmla="*/ 31 w 199"/>
                <a:gd name="T21" fmla="*/ 1 h 343"/>
                <a:gd name="T22" fmla="*/ 26 w 199"/>
                <a:gd name="T23" fmla="*/ 13 h 343"/>
                <a:gd name="T24" fmla="*/ 26 w 199"/>
                <a:gd name="T25" fmla="*/ 160 h 343"/>
                <a:gd name="T26" fmla="*/ 33 w 199"/>
                <a:gd name="T27" fmla="*/ 173 h 343"/>
                <a:gd name="T28" fmla="*/ 39 w 199"/>
                <a:gd name="T29" fmla="*/ 169 h 343"/>
                <a:gd name="T30" fmla="*/ 104 w 199"/>
                <a:gd name="T31" fmla="*/ 134 h 343"/>
                <a:gd name="T32" fmla="*/ 146 w 199"/>
                <a:gd name="T33" fmla="*/ 166 h 343"/>
                <a:gd name="T34" fmla="*/ 155 w 199"/>
                <a:gd name="T35" fmla="*/ 228 h 343"/>
                <a:gd name="T36" fmla="*/ 143 w 199"/>
                <a:gd name="T37" fmla="*/ 297 h 343"/>
                <a:gd name="T38" fmla="*/ 90 w 199"/>
                <a:gd name="T39" fmla="*/ 329 h 343"/>
                <a:gd name="T40" fmla="*/ 16 w 199"/>
                <a:gd name="T41" fmla="*/ 273 h 343"/>
                <a:gd name="T42" fmla="*/ 25 w 199"/>
                <a:gd name="T43" fmla="*/ 274 h 343"/>
                <a:gd name="T44" fmla="*/ 50 w 199"/>
                <a:gd name="T45" fmla="*/ 250 h 343"/>
                <a:gd name="T46" fmla="*/ 25 w 199"/>
                <a:gd name="T47" fmla="*/ 226 h 343"/>
                <a:gd name="T48" fmla="*/ 0 w 199"/>
                <a:gd name="T49" fmla="*/ 252 h 343"/>
                <a:gd name="T50" fmla="*/ 91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3"/>
                    <a:pt x="158" y="123"/>
                    <a:pt x="105" y="123"/>
                  </a:cubicBezTo>
                  <a:cubicBezTo>
                    <a:pt x="81" y="123"/>
                    <a:pt x="59" y="131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8" y="57"/>
                    <a:pt x="84" y="57"/>
                  </a:cubicBezTo>
                  <a:cubicBezTo>
                    <a:pt x="145" y="57"/>
                    <a:pt x="180" y="12"/>
                    <a:pt x="180" y="6"/>
                  </a:cubicBezTo>
                  <a:cubicBezTo>
                    <a:pt x="180" y="3"/>
                    <a:pt x="178" y="0"/>
                    <a:pt x="175" y="0"/>
                  </a:cubicBezTo>
                  <a:cubicBezTo>
                    <a:pt x="174" y="0"/>
                    <a:pt x="173" y="0"/>
                    <a:pt x="171" y="2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3"/>
                    <a:pt x="37" y="2"/>
                  </a:cubicBezTo>
                  <a:cubicBezTo>
                    <a:pt x="33" y="1"/>
                    <a:pt x="32" y="1"/>
                    <a:pt x="31" y="1"/>
                  </a:cubicBezTo>
                  <a:cubicBezTo>
                    <a:pt x="26" y="1"/>
                    <a:pt x="26" y="5"/>
                    <a:pt x="26" y="13"/>
                  </a:cubicBezTo>
                  <a:lnTo>
                    <a:pt x="26" y="160"/>
                  </a:lnTo>
                  <a:cubicBezTo>
                    <a:pt x="26" y="169"/>
                    <a:pt x="26" y="173"/>
                    <a:pt x="33" y="173"/>
                  </a:cubicBezTo>
                  <a:cubicBezTo>
                    <a:pt x="36" y="173"/>
                    <a:pt x="37" y="172"/>
                    <a:pt x="39" y="169"/>
                  </a:cubicBezTo>
                  <a:cubicBezTo>
                    <a:pt x="45" y="161"/>
                    <a:pt x="63" y="134"/>
                    <a:pt x="104" y="134"/>
                  </a:cubicBezTo>
                  <a:cubicBezTo>
                    <a:pt x="129" y="134"/>
                    <a:pt x="142" y="157"/>
                    <a:pt x="146" y="166"/>
                  </a:cubicBezTo>
                  <a:cubicBezTo>
                    <a:pt x="154" y="184"/>
                    <a:pt x="155" y="204"/>
                    <a:pt x="155" y="228"/>
                  </a:cubicBezTo>
                  <a:cubicBezTo>
                    <a:pt x="155" y="246"/>
                    <a:pt x="155" y="276"/>
                    <a:pt x="143" y="297"/>
                  </a:cubicBezTo>
                  <a:cubicBezTo>
                    <a:pt x="131" y="316"/>
                    <a:pt x="113" y="329"/>
                    <a:pt x="90" y="329"/>
                  </a:cubicBezTo>
                  <a:cubicBezTo>
                    <a:pt x="53" y="329"/>
                    <a:pt x="25" y="303"/>
                    <a:pt x="16" y="273"/>
                  </a:cubicBezTo>
                  <a:cubicBezTo>
                    <a:pt x="18" y="274"/>
                    <a:pt x="19" y="274"/>
                    <a:pt x="25" y="274"/>
                  </a:cubicBezTo>
                  <a:cubicBezTo>
                    <a:pt x="41" y="274"/>
                    <a:pt x="50" y="262"/>
                    <a:pt x="50" y="250"/>
                  </a:cubicBezTo>
                  <a:cubicBezTo>
                    <a:pt x="50" y="238"/>
                    <a:pt x="41" y="226"/>
                    <a:pt x="25" y="226"/>
                  </a:cubicBezTo>
                  <a:cubicBezTo>
                    <a:pt x="18" y="226"/>
                    <a:pt x="0" y="229"/>
                    <a:pt x="0" y="252"/>
                  </a:cubicBezTo>
                  <a:cubicBezTo>
                    <a:pt x="0" y="295"/>
                    <a:pt x="35" y="343"/>
                    <a:pt x="91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3">
              <a:extLst>
                <a:ext uri="{FF2B5EF4-FFF2-40B4-BE49-F238E27FC236}">
                  <a16:creationId xmlns:a16="http://schemas.microsoft.com/office/drawing/2014/main" id="{3FCA0564-0016-4AD5-9554-B1E1DEF18417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950951" y="7675563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4">
              <a:extLst>
                <a:ext uri="{FF2B5EF4-FFF2-40B4-BE49-F238E27FC236}">
                  <a16:creationId xmlns:a16="http://schemas.microsoft.com/office/drawing/2014/main" id="{43C05BD9-ABAC-4DB2-8CA1-D27806C1A77F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4187488" y="7724776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E2140897-A811-40AA-973A-08153E286993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4435138" y="7623176"/>
              <a:ext cx="254000" cy="254000"/>
            </a:xfrm>
            <a:custGeom>
              <a:avLst/>
              <a:gdLst>
                <a:gd name="T0" fmla="*/ 176 w 332"/>
                <a:gd name="T1" fmla="*/ 175 h 332"/>
                <a:gd name="T2" fmla="*/ 316 w 332"/>
                <a:gd name="T3" fmla="*/ 175 h 332"/>
                <a:gd name="T4" fmla="*/ 332 w 332"/>
                <a:gd name="T5" fmla="*/ 166 h 332"/>
                <a:gd name="T6" fmla="*/ 316 w 332"/>
                <a:gd name="T7" fmla="*/ 155 h 332"/>
                <a:gd name="T8" fmla="*/ 176 w 332"/>
                <a:gd name="T9" fmla="*/ 155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5 h 332"/>
                <a:gd name="T18" fmla="*/ 17 w 332"/>
                <a:gd name="T19" fmla="*/ 155 h 332"/>
                <a:gd name="T20" fmla="*/ 0 w 332"/>
                <a:gd name="T21" fmla="*/ 166 h 332"/>
                <a:gd name="T22" fmla="*/ 17 w 332"/>
                <a:gd name="T23" fmla="*/ 175 h 332"/>
                <a:gd name="T24" fmla="*/ 156 w 332"/>
                <a:gd name="T25" fmla="*/ 175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5"/>
                  </a:moveTo>
                  <a:lnTo>
                    <a:pt x="316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5"/>
                    <a:pt x="322" y="155"/>
                    <a:pt x="316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5"/>
                  </a:lnTo>
                  <a:lnTo>
                    <a:pt x="17" y="155"/>
                  </a:lnTo>
                  <a:cubicBezTo>
                    <a:pt x="10" y="155"/>
                    <a:pt x="0" y="155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CE3F75D8-3FE8-463A-AC13-16E2EACE1C50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14812963" y="7589838"/>
              <a:ext cx="152400" cy="254000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6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9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3" y="16"/>
                    <a:pt x="154" y="56"/>
                    <a:pt x="154" y="97"/>
                  </a:cubicBezTo>
                  <a:cubicBezTo>
                    <a:pt x="154" y="137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40" y="294"/>
                    <a:pt x="129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2255567C-FE93-4AA2-B3D5-01EED98D9CBC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14995526" y="7675563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8">
              <a:extLst>
                <a:ext uri="{FF2B5EF4-FFF2-40B4-BE49-F238E27FC236}">
                  <a16:creationId xmlns:a16="http://schemas.microsoft.com/office/drawing/2014/main" id="{F4AE7C51-9026-4A71-9AA7-2AE99AEC3AC4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5219363" y="7724776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9">
              <a:extLst>
                <a:ext uri="{FF2B5EF4-FFF2-40B4-BE49-F238E27FC236}">
                  <a16:creationId xmlns:a16="http://schemas.microsoft.com/office/drawing/2014/main" id="{D256AD0E-D915-4F35-B651-1D10488FDF5B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5489238" y="7740651"/>
              <a:ext cx="233363" cy="1587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1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1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1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0">
              <a:extLst>
                <a:ext uri="{FF2B5EF4-FFF2-40B4-BE49-F238E27FC236}">
                  <a16:creationId xmlns:a16="http://schemas.microsoft.com/office/drawing/2014/main" id="{CCBD34B6-417E-447A-8C24-BA60484BB47B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6040101" y="7675563"/>
              <a:ext cx="190500" cy="17303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1">
              <a:extLst>
                <a:ext uri="{FF2B5EF4-FFF2-40B4-BE49-F238E27FC236}">
                  <a16:creationId xmlns:a16="http://schemas.microsoft.com/office/drawing/2014/main" id="{00D362AD-D4C6-4D3C-9338-49DDE9F1254A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6260763" y="7724776"/>
              <a:ext cx="123825" cy="182563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6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2">
              <a:extLst>
                <a:ext uri="{FF2B5EF4-FFF2-40B4-BE49-F238E27FC236}">
                  <a16:creationId xmlns:a16="http://schemas.microsoft.com/office/drawing/2014/main" id="{399C44EA-E085-4AF3-BD24-DA6353004FB7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16703676" y="7602538"/>
              <a:ext cx="233363" cy="295275"/>
            </a:xfrm>
            <a:custGeom>
              <a:avLst/>
              <a:gdLst>
                <a:gd name="T0" fmla="*/ 294 w 304"/>
                <a:gd name="T1" fmla="*/ 156 h 386"/>
                <a:gd name="T2" fmla="*/ 304 w 304"/>
                <a:gd name="T3" fmla="*/ 145 h 386"/>
                <a:gd name="T4" fmla="*/ 294 w 304"/>
                <a:gd name="T5" fmla="*/ 133 h 386"/>
                <a:gd name="T6" fmla="*/ 19 w 304"/>
                <a:gd name="T7" fmla="*/ 3 h 386"/>
                <a:gd name="T8" fmla="*/ 10 w 304"/>
                <a:gd name="T9" fmla="*/ 0 h 386"/>
                <a:gd name="T10" fmla="*/ 0 w 304"/>
                <a:gd name="T11" fmla="*/ 10 h 386"/>
                <a:gd name="T12" fmla="*/ 9 w 304"/>
                <a:gd name="T13" fmla="*/ 21 h 386"/>
                <a:gd name="T14" fmla="*/ 271 w 304"/>
                <a:gd name="T15" fmla="*/ 144 h 386"/>
                <a:gd name="T16" fmla="*/ 10 w 304"/>
                <a:gd name="T17" fmla="*/ 267 h 386"/>
                <a:gd name="T18" fmla="*/ 0 w 304"/>
                <a:gd name="T19" fmla="*/ 279 h 386"/>
                <a:gd name="T20" fmla="*/ 10 w 304"/>
                <a:gd name="T21" fmla="*/ 289 h 386"/>
                <a:gd name="T22" fmla="*/ 18 w 304"/>
                <a:gd name="T23" fmla="*/ 285 h 386"/>
                <a:gd name="T24" fmla="*/ 294 w 304"/>
                <a:gd name="T25" fmla="*/ 156 h 386"/>
                <a:gd name="T26" fmla="*/ 287 w 304"/>
                <a:gd name="T27" fmla="*/ 386 h 386"/>
                <a:gd name="T28" fmla="*/ 304 w 304"/>
                <a:gd name="T29" fmla="*/ 375 h 386"/>
                <a:gd name="T30" fmla="*/ 286 w 304"/>
                <a:gd name="T31" fmla="*/ 366 h 386"/>
                <a:gd name="T32" fmla="*/ 17 w 304"/>
                <a:gd name="T33" fmla="*/ 366 h 386"/>
                <a:gd name="T34" fmla="*/ 0 w 304"/>
                <a:gd name="T35" fmla="*/ 375 h 386"/>
                <a:gd name="T36" fmla="*/ 17 w 304"/>
                <a:gd name="T37" fmla="*/ 386 h 386"/>
                <a:gd name="T38" fmla="*/ 287 w 304"/>
                <a:gd name="T3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86">
                  <a:moveTo>
                    <a:pt x="294" y="156"/>
                  </a:moveTo>
                  <a:cubicBezTo>
                    <a:pt x="301" y="153"/>
                    <a:pt x="304" y="149"/>
                    <a:pt x="304" y="145"/>
                  </a:cubicBezTo>
                  <a:cubicBezTo>
                    <a:pt x="304" y="140"/>
                    <a:pt x="302" y="137"/>
                    <a:pt x="294" y="133"/>
                  </a:cubicBezTo>
                  <a:lnTo>
                    <a:pt x="19" y="3"/>
                  </a:lnTo>
                  <a:cubicBezTo>
                    <a:pt x="13" y="0"/>
                    <a:pt x="11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18"/>
                    <a:pt x="9" y="21"/>
                  </a:cubicBezTo>
                  <a:lnTo>
                    <a:pt x="271" y="144"/>
                  </a:lnTo>
                  <a:lnTo>
                    <a:pt x="10" y="267"/>
                  </a:lnTo>
                  <a:cubicBezTo>
                    <a:pt x="0" y="272"/>
                    <a:pt x="0" y="276"/>
                    <a:pt x="0" y="279"/>
                  </a:cubicBezTo>
                  <a:cubicBezTo>
                    <a:pt x="0" y="284"/>
                    <a:pt x="4" y="289"/>
                    <a:pt x="10" y="289"/>
                  </a:cubicBezTo>
                  <a:cubicBezTo>
                    <a:pt x="11" y="289"/>
                    <a:pt x="12" y="289"/>
                    <a:pt x="18" y="285"/>
                  </a:cubicBezTo>
                  <a:lnTo>
                    <a:pt x="294" y="156"/>
                  </a:lnTo>
                  <a:close/>
                  <a:moveTo>
                    <a:pt x="287" y="386"/>
                  </a:moveTo>
                  <a:cubicBezTo>
                    <a:pt x="295" y="386"/>
                    <a:pt x="304" y="386"/>
                    <a:pt x="304" y="375"/>
                  </a:cubicBezTo>
                  <a:cubicBezTo>
                    <a:pt x="304" y="366"/>
                    <a:pt x="294" y="366"/>
                    <a:pt x="286" y="366"/>
                  </a:cubicBezTo>
                  <a:lnTo>
                    <a:pt x="17" y="366"/>
                  </a:lnTo>
                  <a:cubicBezTo>
                    <a:pt x="10" y="366"/>
                    <a:pt x="0" y="366"/>
                    <a:pt x="0" y="375"/>
                  </a:cubicBezTo>
                  <a:cubicBezTo>
                    <a:pt x="0" y="386"/>
                    <a:pt x="9" y="386"/>
                    <a:pt x="17" y="386"/>
                  </a:cubicBezTo>
                  <a:lnTo>
                    <a:pt x="287" y="3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3">
              <a:extLst>
                <a:ext uri="{FF2B5EF4-FFF2-40B4-BE49-F238E27FC236}">
                  <a16:creationId xmlns:a16="http://schemas.microsoft.com/office/drawing/2014/main" id="{74FD8B0E-6310-4D7D-83FA-2F58D786C64D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7279938" y="7589838"/>
              <a:ext cx="158750" cy="263525"/>
            </a:xfrm>
            <a:custGeom>
              <a:avLst/>
              <a:gdLst>
                <a:gd name="T0" fmla="*/ 45 w 207"/>
                <a:gd name="T1" fmla="*/ 169 h 343"/>
                <a:gd name="T2" fmla="*/ 45 w 207"/>
                <a:gd name="T3" fmla="*/ 157 h 343"/>
                <a:gd name="T4" fmla="*/ 132 w 207"/>
                <a:gd name="T5" fmla="*/ 13 h 343"/>
                <a:gd name="T6" fmla="*/ 176 w 207"/>
                <a:gd name="T7" fmla="*/ 33 h 343"/>
                <a:gd name="T8" fmla="*/ 149 w 207"/>
                <a:gd name="T9" fmla="*/ 55 h 343"/>
                <a:gd name="T10" fmla="*/ 171 w 207"/>
                <a:gd name="T11" fmla="*/ 78 h 343"/>
                <a:gd name="T12" fmla="*/ 194 w 207"/>
                <a:gd name="T13" fmla="*/ 54 h 343"/>
                <a:gd name="T14" fmla="*/ 131 w 207"/>
                <a:gd name="T15" fmla="*/ 0 h 343"/>
                <a:gd name="T16" fmla="*/ 0 w 207"/>
                <a:gd name="T17" fmla="*/ 175 h 343"/>
                <a:gd name="T18" fmla="*/ 104 w 207"/>
                <a:gd name="T19" fmla="*/ 343 h 343"/>
                <a:gd name="T20" fmla="*/ 207 w 207"/>
                <a:gd name="T21" fmla="*/ 230 h 343"/>
                <a:gd name="T22" fmla="*/ 107 w 207"/>
                <a:gd name="T23" fmla="*/ 119 h 343"/>
                <a:gd name="T24" fmla="*/ 45 w 207"/>
                <a:gd name="T25" fmla="*/ 169 h 343"/>
                <a:gd name="T26" fmla="*/ 104 w 207"/>
                <a:gd name="T27" fmla="*/ 329 h 343"/>
                <a:gd name="T28" fmla="*/ 55 w 207"/>
                <a:gd name="T29" fmla="*/ 292 h 343"/>
                <a:gd name="T30" fmla="*/ 46 w 207"/>
                <a:gd name="T31" fmla="*/ 219 h 343"/>
                <a:gd name="T32" fmla="*/ 107 w 207"/>
                <a:gd name="T33" fmla="*/ 131 h 343"/>
                <a:gd name="T34" fmla="*/ 153 w 207"/>
                <a:gd name="T35" fmla="*/ 162 h 343"/>
                <a:gd name="T36" fmla="*/ 162 w 207"/>
                <a:gd name="T37" fmla="*/ 230 h 343"/>
                <a:gd name="T38" fmla="*/ 153 w 207"/>
                <a:gd name="T39" fmla="*/ 297 h 343"/>
                <a:gd name="T40" fmla="*/ 104 w 207"/>
                <a:gd name="T41" fmla="*/ 32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7" h="343">
                  <a:moveTo>
                    <a:pt x="45" y="169"/>
                  </a:moveTo>
                  <a:lnTo>
                    <a:pt x="45" y="157"/>
                  </a:lnTo>
                  <a:cubicBezTo>
                    <a:pt x="45" y="31"/>
                    <a:pt x="107" y="13"/>
                    <a:pt x="132" y="13"/>
                  </a:cubicBezTo>
                  <a:cubicBezTo>
                    <a:pt x="144" y="13"/>
                    <a:pt x="165" y="16"/>
                    <a:pt x="176" y="33"/>
                  </a:cubicBezTo>
                  <a:cubicBezTo>
                    <a:pt x="168" y="33"/>
                    <a:pt x="149" y="33"/>
                    <a:pt x="149" y="55"/>
                  </a:cubicBezTo>
                  <a:cubicBezTo>
                    <a:pt x="149" y="70"/>
                    <a:pt x="160" y="78"/>
                    <a:pt x="171" y="78"/>
                  </a:cubicBezTo>
                  <a:cubicBezTo>
                    <a:pt x="179" y="78"/>
                    <a:pt x="194" y="73"/>
                    <a:pt x="194" y="54"/>
                  </a:cubicBezTo>
                  <a:cubicBezTo>
                    <a:pt x="194" y="24"/>
                    <a:pt x="172" y="0"/>
                    <a:pt x="131" y="0"/>
                  </a:cubicBezTo>
                  <a:cubicBezTo>
                    <a:pt x="67" y="0"/>
                    <a:pt x="0" y="64"/>
                    <a:pt x="0" y="175"/>
                  </a:cubicBezTo>
                  <a:cubicBezTo>
                    <a:pt x="0" y="308"/>
                    <a:pt x="58" y="343"/>
                    <a:pt x="104" y="343"/>
                  </a:cubicBezTo>
                  <a:cubicBezTo>
                    <a:pt x="159" y="343"/>
                    <a:pt x="207" y="296"/>
                    <a:pt x="207" y="230"/>
                  </a:cubicBezTo>
                  <a:cubicBezTo>
                    <a:pt x="207" y="167"/>
                    <a:pt x="162" y="119"/>
                    <a:pt x="107" y="119"/>
                  </a:cubicBezTo>
                  <a:cubicBezTo>
                    <a:pt x="73" y="119"/>
                    <a:pt x="55" y="145"/>
                    <a:pt x="45" y="169"/>
                  </a:cubicBezTo>
                  <a:close/>
                  <a:moveTo>
                    <a:pt x="104" y="329"/>
                  </a:moveTo>
                  <a:cubicBezTo>
                    <a:pt x="73" y="329"/>
                    <a:pt x="58" y="299"/>
                    <a:pt x="55" y="292"/>
                  </a:cubicBezTo>
                  <a:cubicBezTo>
                    <a:pt x="46" y="268"/>
                    <a:pt x="46" y="228"/>
                    <a:pt x="46" y="219"/>
                  </a:cubicBezTo>
                  <a:cubicBezTo>
                    <a:pt x="46" y="181"/>
                    <a:pt x="62" y="131"/>
                    <a:pt x="107" y="131"/>
                  </a:cubicBezTo>
                  <a:cubicBezTo>
                    <a:pt x="115" y="131"/>
                    <a:pt x="138" y="131"/>
                    <a:pt x="153" y="162"/>
                  </a:cubicBezTo>
                  <a:cubicBezTo>
                    <a:pt x="162" y="180"/>
                    <a:pt x="162" y="206"/>
                    <a:pt x="162" y="230"/>
                  </a:cubicBezTo>
                  <a:cubicBezTo>
                    <a:pt x="162" y="254"/>
                    <a:pt x="162" y="279"/>
                    <a:pt x="153" y="297"/>
                  </a:cubicBezTo>
                  <a:cubicBezTo>
                    <a:pt x="139" y="327"/>
                    <a:pt x="116" y="329"/>
                    <a:pt x="104" y="3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E71C22-C748-4B43-8668-08CD2D688FE7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785662" y="3100387"/>
            <a:ext cx="2174876" cy="328613"/>
            <a:chOff x="11904662" y="9566290"/>
            <a:chExt cx="2174876" cy="328613"/>
          </a:xfrm>
        </p:grpSpPr>
        <p:sp>
          <p:nvSpPr>
            <p:cNvPr id="20" name="Freeform 281">
              <a:extLst>
                <a:ext uri="{FF2B5EF4-FFF2-40B4-BE49-F238E27FC236}">
                  <a16:creationId xmlns:a16="http://schemas.microsoft.com/office/drawing/2014/main" id="{9B5B3009-BB81-4593-A581-B65B84763974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1904662" y="9652015"/>
              <a:ext cx="188913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82">
              <a:extLst>
                <a:ext uri="{FF2B5EF4-FFF2-40B4-BE49-F238E27FC236}">
                  <a16:creationId xmlns:a16="http://schemas.microsoft.com/office/drawing/2014/main" id="{BEE5B1FA-C540-4ABA-95B6-B67847CB502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2139612" y="9701228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3">
              <a:extLst>
                <a:ext uri="{FF2B5EF4-FFF2-40B4-BE49-F238E27FC236}">
                  <a16:creationId xmlns:a16="http://schemas.microsoft.com/office/drawing/2014/main" id="{05F069A4-8A2F-45FC-9C93-65BEE8AC4FFA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2314237" y="9780603"/>
              <a:ext cx="44450" cy="114300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20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4">
              <a:extLst>
                <a:ext uri="{FF2B5EF4-FFF2-40B4-BE49-F238E27FC236}">
                  <a16:creationId xmlns:a16="http://schemas.microsoft.com/office/drawing/2014/main" id="{B5EAA21D-8AEF-4873-BDC3-EBAECDA6CCE1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2461875" y="9652015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5">
              <a:extLst>
                <a:ext uri="{FF2B5EF4-FFF2-40B4-BE49-F238E27FC236}">
                  <a16:creationId xmlns:a16="http://schemas.microsoft.com/office/drawing/2014/main" id="{184586F8-F446-4603-9E64-28AC09BB92C3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2685712" y="9701228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6">
              <a:extLst>
                <a:ext uri="{FF2B5EF4-FFF2-40B4-BE49-F238E27FC236}">
                  <a16:creationId xmlns:a16="http://schemas.microsoft.com/office/drawing/2014/main" id="{2C0D24D8-E180-4563-8000-30E327BA4E8B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2871450" y="9780603"/>
              <a:ext cx="44450" cy="114300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20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7">
              <a:extLst>
                <a:ext uri="{FF2B5EF4-FFF2-40B4-BE49-F238E27FC236}">
                  <a16:creationId xmlns:a16="http://schemas.microsoft.com/office/drawing/2014/main" id="{93BDA4C9-A068-4714-9542-DB7508EA4502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3019087" y="9652015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7 h 226"/>
                <a:gd name="T6" fmla="*/ 203 w 248"/>
                <a:gd name="T7" fmla="*/ 44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8">
              <a:extLst>
                <a:ext uri="{FF2B5EF4-FFF2-40B4-BE49-F238E27FC236}">
                  <a16:creationId xmlns:a16="http://schemas.microsoft.com/office/drawing/2014/main" id="{A5A0B54C-5D5E-4C40-A31B-483F9AEAB184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3241337" y="9701228"/>
              <a:ext cx="122238" cy="182563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0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2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9">
              <a:extLst>
                <a:ext uri="{FF2B5EF4-FFF2-40B4-BE49-F238E27FC236}">
                  <a16:creationId xmlns:a16="http://schemas.microsoft.com/office/drawing/2014/main" id="{0AD3D8D2-CE3D-41CC-9A3E-468F8B292326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3535025" y="9578990"/>
              <a:ext cx="231775" cy="295275"/>
            </a:xfrm>
            <a:custGeom>
              <a:avLst/>
              <a:gdLst>
                <a:gd name="T0" fmla="*/ 295 w 305"/>
                <a:gd name="T1" fmla="*/ 156 h 386"/>
                <a:gd name="T2" fmla="*/ 305 w 305"/>
                <a:gd name="T3" fmla="*/ 145 h 386"/>
                <a:gd name="T4" fmla="*/ 295 w 305"/>
                <a:gd name="T5" fmla="*/ 133 h 386"/>
                <a:gd name="T6" fmla="*/ 20 w 305"/>
                <a:gd name="T7" fmla="*/ 3 h 386"/>
                <a:gd name="T8" fmla="*/ 10 w 305"/>
                <a:gd name="T9" fmla="*/ 0 h 386"/>
                <a:gd name="T10" fmla="*/ 0 w 305"/>
                <a:gd name="T11" fmla="*/ 10 h 386"/>
                <a:gd name="T12" fmla="*/ 10 w 305"/>
                <a:gd name="T13" fmla="*/ 21 h 386"/>
                <a:gd name="T14" fmla="*/ 272 w 305"/>
                <a:gd name="T15" fmla="*/ 144 h 386"/>
                <a:gd name="T16" fmla="*/ 11 w 305"/>
                <a:gd name="T17" fmla="*/ 267 h 386"/>
                <a:gd name="T18" fmla="*/ 0 w 305"/>
                <a:gd name="T19" fmla="*/ 279 h 386"/>
                <a:gd name="T20" fmla="*/ 10 w 305"/>
                <a:gd name="T21" fmla="*/ 289 h 386"/>
                <a:gd name="T22" fmla="*/ 19 w 305"/>
                <a:gd name="T23" fmla="*/ 285 h 386"/>
                <a:gd name="T24" fmla="*/ 295 w 305"/>
                <a:gd name="T25" fmla="*/ 156 h 386"/>
                <a:gd name="T26" fmla="*/ 288 w 305"/>
                <a:gd name="T27" fmla="*/ 386 h 386"/>
                <a:gd name="T28" fmla="*/ 305 w 305"/>
                <a:gd name="T29" fmla="*/ 375 h 386"/>
                <a:gd name="T30" fmla="*/ 287 w 305"/>
                <a:gd name="T31" fmla="*/ 366 h 386"/>
                <a:gd name="T32" fmla="*/ 18 w 305"/>
                <a:gd name="T33" fmla="*/ 366 h 386"/>
                <a:gd name="T34" fmla="*/ 0 w 305"/>
                <a:gd name="T35" fmla="*/ 375 h 386"/>
                <a:gd name="T36" fmla="*/ 18 w 305"/>
                <a:gd name="T37" fmla="*/ 386 h 386"/>
                <a:gd name="T38" fmla="*/ 288 w 305"/>
                <a:gd name="T3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5" h="386">
                  <a:moveTo>
                    <a:pt x="295" y="156"/>
                  </a:moveTo>
                  <a:cubicBezTo>
                    <a:pt x="302" y="153"/>
                    <a:pt x="305" y="149"/>
                    <a:pt x="305" y="145"/>
                  </a:cubicBezTo>
                  <a:cubicBezTo>
                    <a:pt x="305" y="140"/>
                    <a:pt x="303" y="137"/>
                    <a:pt x="295" y="133"/>
                  </a:cubicBezTo>
                  <a:lnTo>
                    <a:pt x="20" y="3"/>
                  </a:lnTo>
                  <a:cubicBezTo>
                    <a:pt x="13" y="0"/>
                    <a:pt x="11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18"/>
                    <a:pt x="10" y="21"/>
                  </a:cubicBezTo>
                  <a:lnTo>
                    <a:pt x="272" y="144"/>
                  </a:lnTo>
                  <a:lnTo>
                    <a:pt x="11" y="267"/>
                  </a:lnTo>
                  <a:cubicBezTo>
                    <a:pt x="1" y="272"/>
                    <a:pt x="0" y="276"/>
                    <a:pt x="0" y="279"/>
                  </a:cubicBezTo>
                  <a:cubicBezTo>
                    <a:pt x="0" y="284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5"/>
                  </a:cubicBezTo>
                  <a:lnTo>
                    <a:pt x="295" y="156"/>
                  </a:lnTo>
                  <a:close/>
                  <a:moveTo>
                    <a:pt x="288" y="386"/>
                  </a:moveTo>
                  <a:cubicBezTo>
                    <a:pt x="296" y="386"/>
                    <a:pt x="305" y="386"/>
                    <a:pt x="305" y="375"/>
                  </a:cubicBezTo>
                  <a:cubicBezTo>
                    <a:pt x="305" y="366"/>
                    <a:pt x="295" y="366"/>
                    <a:pt x="287" y="366"/>
                  </a:cubicBezTo>
                  <a:lnTo>
                    <a:pt x="18" y="366"/>
                  </a:lnTo>
                  <a:cubicBezTo>
                    <a:pt x="11" y="366"/>
                    <a:pt x="0" y="366"/>
                    <a:pt x="0" y="375"/>
                  </a:cubicBezTo>
                  <a:cubicBezTo>
                    <a:pt x="0" y="386"/>
                    <a:pt x="9" y="386"/>
                    <a:pt x="18" y="386"/>
                  </a:cubicBezTo>
                  <a:lnTo>
                    <a:pt x="288" y="3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0">
              <a:extLst>
                <a:ext uri="{FF2B5EF4-FFF2-40B4-BE49-F238E27FC236}">
                  <a16:creationId xmlns:a16="http://schemas.microsoft.com/office/drawing/2014/main" id="{F97F1DE4-6AC1-4B22-BA2F-9F96B522C95D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3919200" y="9566290"/>
              <a:ext cx="160338" cy="26352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E2D7D1-9100-4D03-B7E1-870CCE7B7B32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785662" y="500757"/>
            <a:ext cx="2611438" cy="320676"/>
            <a:chOff x="11966578" y="7732713"/>
            <a:chExt cx="2611438" cy="320676"/>
          </a:xfrm>
        </p:grpSpPr>
        <p:sp>
          <p:nvSpPr>
            <p:cNvPr id="10" name="Freeform 297">
              <a:extLst>
                <a:ext uri="{FF2B5EF4-FFF2-40B4-BE49-F238E27FC236}">
                  <a16:creationId xmlns:a16="http://schemas.microsoft.com/office/drawing/2014/main" id="{E33C818B-089E-4BC0-AEF4-6EB15BB0D7A3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1966578" y="7732713"/>
              <a:ext cx="163513" cy="266700"/>
            </a:xfrm>
            <a:custGeom>
              <a:avLst/>
              <a:gdLst>
                <a:gd name="T0" fmla="*/ 209 w 214"/>
                <a:gd name="T1" fmla="*/ 34 h 348"/>
                <a:gd name="T2" fmla="*/ 214 w 214"/>
                <a:gd name="T3" fmla="*/ 16 h 348"/>
                <a:gd name="T4" fmla="*/ 93 w 214"/>
                <a:gd name="T5" fmla="*/ 16 h 348"/>
                <a:gd name="T6" fmla="*/ 29 w 214"/>
                <a:gd name="T7" fmla="*/ 0 h 348"/>
                <a:gd name="T8" fmla="*/ 16 w 214"/>
                <a:gd name="T9" fmla="*/ 0 h 348"/>
                <a:gd name="T10" fmla="*/ 0 w 214"/>
                <a:gd name="T11" fmla="*/ 103 h 348"/>
                <a:gd name="T12" fmla="*/ 12 w 214"/>
                <a:gd name="T13" fmla="*/ 103 h 348"/>
                <a:gd name="T14" fmla="*/ 25 w 214"/>
                <a:gd name="T15" fmla="*/ 57 h 348"/>
                <a:gd name="T16" fmla="*/ 74 w 214"/>
                <a:gd name="T17" fmla="*/ 54 h 348"/>
                <a:gd name="T18" fmla="*/ 177 w 214"/>
                <a:gd name="T19" fmla="*/ 54 h 348"/>
                <a:gd name="T20" fmla="*/ 121 w 214"/>
                <a:gd name="T21" fmla="*/ 133 h 348"/>
                <a:gd name="T22" fmla="*/ 60 w 214"/>
                <a:gd name="T23" fmla="*/ 321 h 348"/>
                <a:gd name="T24" fmla="*/ 83 w 214"/>
                <a:gd name="T25" fmla="*/ 348 h 348"/>
                <a:gd name="T26" fmla="*/ 106 w 214"/>
                <a:gd name="T27" fmla="*/ 321 h 348"/>
                <a:gd name="T28" fmla="*/ 106 w 214"/>
                <a:gd name="T29" fmla="*/ 295 h 348"/>
                <a:gd name="T30" fmla="*/ 111 w 214"/>
                <a:gd name="T31" fmla="*/ 213 h 348"/>
                <a:gd name="T32" fmla="*/ 142 w 214"/>
                <a:gd name="T33" fmla="*/ 128 h 348"/>
                <a:gd name="T34" fmla="*/ 209 w 214"/>
                <a:gd name="T35" fmla="*/ 3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48">
                  <a:moveTo>
                    <a:pt x="209" y="34"/>
                  </a:moveTo>
                  <a:cubicBezTo>
                    <a:pt x="214" y="27"/>
                    <a:pt x="214" y="27"/>
                    <a:pt x="214" y="16"/>
                  </a:cubicBezTo>
                  <a:lnTo>
                    <a:pt x="93" y="16"/>
                  </a:lnTo>
                  <a:cubicBezTo>
                    <a:pt x="32" y="16"/>
                    <a:pt x="31" y="10"/>
                    <a:pt x="29" y="0"/>
                  </a:cubicBezTo>
                  <a:lnTo>
                    <a:pt x="16" y="0"/>
                  </a:lnTo>
                  <a:lnTo>
                    <a:pt x="0" y="103"/>
                  </a:lnTo>
                  <a:lnTo>
                    <a:pt x="12" y="103"/>
                  </a:lnTo>
                  <a:cubicBezTo>
                    <a:pt x="14" y="95"/>
                    <a:pt x="18" y="63"/>
                    <a:pt x="25" y="57"/>
                  </a:cubicBezTo>
                  <a:cubicBezTo>
                    <a:pt x="28" y="54"/>
                    <a:pt x="67" y="54"/>
                    <a:pt x="74" y="54"/>
                  </a:cubicBezTo>
                  <a:lnTo>
                    <a:pt x="177" y="54"/>
                  </a:lnTo>
                  <a:cubicBezTo>
                    <a:pt x="171" y="62"/>
                    <a:pt x="132" y="117"/>
                    <a:pt x="121" y="133"/>
                  </a:cubicBezTo>
                  <a:cubicBezTo>
                    <a:pt x="76" y="200"/>
                    <a:pt x="60" y="270"/>
                    <a:pt x="60" y="321"/>
                  </a:cubicBezTo>
                  <a:cubicBezTo>
                    <a:pt x="60" y="326"/>
                    <a:pt x="60" y="348"/>
                    <a:pt x="83" y="348"/>
                  </a:cubicBezTo>
                  <a:cubicBezTo>
                    <a:pt x="106" y="348"/>
                    <a:pt x="106" y="326"/>
                    <a:pt x="106" y="321"/>
                  </a:cubicBezTo>
                  <a:lnTo>
                    <a:pt x="106" y="295"/>
                  </a:lnTo>
                  <a:cubicBezTo>
                    <a:pt x="106" y="268"/>
                    <a:pt x="107" y="240"/>
                    <a:pt x="111" y="213"/>
                  </a:cubicBezTo>
                  <a:cubicBezTo>
                    <a:pt x="113" y="202"/>
                    <a:pt x="120" y="159"/>
                    <a:pt x="142" y="128"/>
                  </a:cubicBezTo>
                  <a:lnTo>
                    <a:pt x="209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8">
              <a:extLst>
                <a:ext uri="{FF2B5EF4-FFF2-40B4-BE49-F238E27FC236}">
                  <a16:creationId xmlns:a16="http://schemas.microsoft.com/office/drawing/2014/main" id="{7DB88C17-2AA0-4ED7-83D4-1742F439F38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2145966" y="7821613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1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99">
              <a:extLst>
                <a:ext uri="{FF2B5EF4-FFF2-40B4-BE49-F238E27FC236}">
                  <a16:creationId xmlns:a16="http://schemas.microsoft.com/office/drawing/2014/main" id="{A1F4337A-FAF8-4B81-957B-DCBC5C37A7CB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2382503" y="7870826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0">
              <a:extLst>
                <a:ext uri="{FF2B5EF4-FFF2-40B4-BE49-F238E27FC236}">
                  <a16:creationId xmlns:a16="http://schemas.microsoft.com/office/drawing/2014/main" id="{68AF3B5A-3B82-4020-B4ED-6DD2A8A1043E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630153" y="7769226"/>
              <a:ext cx="252413" cy="254000"/>
            </a:xfrm>
            <a:custGeom>
              <a:avLst/>
              <a:gdLst>
                <a:gd name="T0" fmla="*/ 176 w 331"/>
                <a:gd name="T1" fmla="*/ 175 h 332"/>
                <a:gd name="T2" fmla="*/ 315 w 331"/>
                <a:gd name="T3" fmla="*/ 175 h 332"/>
                <a:gd name="T4" fmla="*/ 331 w 331"/>
                <a:gd name="T5" fmla="*/ 166 h 332"/>
                <a:gd name="T6" fmla="*/ 315 w 331"/>
                <a:gd name="T7" fmla="*/ 155 h 332"/>
                <a:gd name="T8" fmla="*/ 176 w 331"/>
                <a:gd name="T9" fmla="*/ 155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5 h 332"/>
                <a:gd name="T18" fmla="*/ 16 w 331"/>
                <a:gd name="T19" fmla="*/ 155 h 332"/>
                <a:gd name="T20" fmla="*/ 0 w 331"/>
                <a:gd name="T21" fmla="*/ 166 h 332"/>
                <a:gd name="T22" fmla="*/ 16 w 331"/>
                <a:gd name="T23" fmla="*/ 175 h 332"/>
                <a:gd name="T24" fmla="*/ 156 w 331"/>
                <a:gd name="T25" fmla="*/ 175 h 332"/>
                <a:gd name="T26" fmla="*/ 156 w 331"/>
                <a:gd name="T27" fmla="*/ 315 h 332"/>
                <a:gd name="T28" fmla="*/ 166 w 331"/>
                <a:gd name="T29" fmla="*/ 332 h 332"/>
                <a:gd name="T30" fmla="*/ 176 w 331"/>
                <a:gd name="T31" fmla="*/ 315 h 332"/>
                <a:gd name="T32" fmla="*/ 176 w 331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1" y="175"/>
                    <a:pt x="331" y="166"/>
                  </a:cubicBezTo>
                  <a:cubicBezTo>
                    <a:pt x="331" y="155"/>
                    <a:pt x="322" y="155"/>
                    <a:pt x="315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5"/>
                  </a:lnTo>
                  <a:lnTo>
                    <a:pt x="16" y="155"/>
                  </a:lnTo>
                  <a:cubicBezTo>
                    <a:pt x="9" y="155"/>
                    <a:pt x="0" y="155"/>
                    <a:pt x="0" y="166"/>
                  </a:cubicBezTo>
                  <a:cubicBezTo>
                    <a:pt x="0" y="175"/>
                    <a:pt x="9" y="175"/>
                    <a:pt x="16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1">
              <a:extLst>
                <a:ext uri="{FF2B5EF4-FFF2-40B4-BE49-F238E27FC236}">
                  <a16:creationId xmlns:a16="http://schemas.microsoft.com/office/drawing/2014/main" id="{72CB95ED-D0FF-407D-90FE-3310D618910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3190541" y="7821613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1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2">
              <a:extLst>
                <a:ext uri="{FF2B5EF4-FFF2-40B4-BE49-F238E27FC236}">
                  <a16:creationId xmlns:a16="http://schemas.microsoft.com/office/drawing/2014/main" id="{2E6B0E1F-18AA-453D-8D8A-3BA35956A131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414378" y="7870826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3">
              <a:extLst>
                <a:ext uri="{FF2B5EF4-FFF2-40B4-BE49-F238E27FC236}">
                  <a16:creationId xmlns:a16="http://schemas.microsoft.com/office/drawing/2014/main" id="{9A215E4A-6C81-4C23-9A05-95A498442424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673141" y="7769226"/>
              <a:ext cx="254000" cy="254000"/>
            </a:xfrm>
            <a:custGeom>
              <a:avLst/>
              <a:gdLst>
                <a:gd name="T0" fmla="*/ 176 w 332"/>
                <a:gd name="T1" fmla="*/ 175 h 332"/>
                <a:gd name="T2" fmla="*/ 315 w 332"/>
                <a:gd name="T3" fmla="*/ 175 h 332"/>
                <a:gd name="T4" fmla="*/ 332 w 332"/>
                <a:gd name="T5" fmla="*/ 166 h 332"/>
                <a:gd name="T6" fmla="*/ 315 w 332"/>
                <a:gd name="T7" fmla="*/ 155 h 332"/>
                <a:gd name="T8" fmla="*/ 176 w 332"/>
                <a:gd name="T9" fmla="*/ 155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5 h 332"/>
                <a:gd name="T18" fmla="*/ 16 w 332"/>
                <a:gd name="T19" fmla="*/ 155 h 332"/>
                <a:gd name="T20" fmla="*/ 0 w 332"/>
                <a:gd name="T21" fmla="*/ 166 h 332"/>
                <a:gd name="T22" fmla="*/ 16 w 332"/>
                <a:gd name="T23" fmla="*/ 175 h 332"/>
                <a:gd name="T24" fmla="*/ 156 w 332"/>
                <a:gd name="T25" fmla="*/ 175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5"/>
                    <a:pt x="322" y="155"/>
                    <a:pt x="315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5"/>
                  </a:lnTo>
                  <a:lnTo>
                    <a:pt x="16" y="155"/>
                  </a:lnTo>
                  <a:cubicBezTo>
                    <a:pt x="9" y="155"/>
                    <a:pt x="0" y="155"/>
                    <a:pt x="0" y="166"/>
                  </a:cubicBezTo>
                  <a:cubicBezTo>
                    <a:pt x="0" y="175"/>
                    <a:pt x="9" y="175"/>
                    <a:pt x="16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4">
              <a:extLst>
                <a:ext uri="{FF2B5EF4-FFF2-40B4-BE49-F238E27FC236}">
                  <a16:creationId xmlns:a16="http://schemas.microsoft.com/office/drawing/2014/main" id="{77368C8C-0355-4774-BC34-774A8979A280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4052553" y="7735888"/>
              <a:ext cx="152400" cy="263525"/>
            </a:xfrm>
            <a:custGeom>
              <a:avLst/>
              <a:gdLst>
                <a:gd name="T0" fmla="*/ 199 w 199"/>
                <a:gd name="T1" fmla="*/ 232 h 343"/>
                <a:gd name="T2" fmla="*/ 104 w 199"/>
                <a:gd name="T3" fmla="*/ 123 h 343"/>
                <a:gd name="T4" fmla="*/ 41 w 199"/>
                <a:gd name="T5" fmla="*/ 148 h 343"/>
                <a:gd name="T6" fmla="*/ 41 w 199"/>
                <a:gd name="T7" fmla="*/ 51 h 343"/>
                <a:gd name="T8" fmla="*/ 83 w 199"/>
                <a:gd name="T9" fmla="*/ 57 h 343"/>
                <a:gd name="T10" fmla="*/ 179 w 199"/>
                <a:gd name="T11" fmla="*/ 6 h 343"/>
                <a:gd name="T12" fmla="*/ 174 w 199"/>
                <a:gd name="T13" fmla="*/ 0 h 343"/>
                <a:gd name="T14" fmla="*/ 170 w 199"/>
                <a:gd name="T15" fmla="*/ 2 h 343"/>
                <a:gd name="T16" fmla="*/ 103 w 199"/>
                <a:gd name="T17" fmla="*/ 16 h 343"/>
                <a:gd name="T18" fmla="*/ 36 w 199"/>
                <a:gd name="T19" fmla="*/ 2 h 343"/>
                <a:gd name="T20" fmla="*/ 30 w 199"/>
                <a:gd name="T21" fmla="*/ 1 h 343"/>
                <a:gd name="T22" fmla="*/ 25 w 199"/>
                <a:gd name="T23" fmla="*/ 13 h 343"/>
                <a:gd name="T24" fmla="*/ 25 w 199"/>
                <a:gd name="T25" fmla="*/ 160 h 343"/>
                <a:gd name="T26" fmla="*/ 32 w 199"/>
                <a:gd name="T27" fmla="*/ 173 h 343"/>
                <a:gd name="T28" fmla="*/ 39 w 199"/>
                <a:gd name="T29" fmla="*/ 169 h 343"/>
                <a:gd name="T30" fmla="*/ 103 w 199"/>
                <a:gd name="T31" fmla="*/ 134 h 343"/>
                <a:gd name="T32" fmla="*/ 146 w 199"/>
                <a:gd name="T33" fmla="*/ 166 h 343"/>
                <a:gd name="T34" fmla="*/ 155 w 199"/>
                <a:gd name="T35" fmla="*/ 228 h 343"/>
                <a:gd name="T36" fmla="*/ 143 w 199"/>
                <a:gd name="T37" fmla="*/ 297 h 343"/>
                <a:gd name="T38" fmla="*/ 89 w 199"/>
                <a:gd name="T39" fmla="*/ 329 h 343"/>
                <a:gd name="T40" fmla="*/ 16 w 199"/>
                <a:gd name="T41" fmla="*/ 273 h 343"/>
                <a:gd name="T42" fmla="*/ 24 w 199"/>
                <a:gd name="T43" fmla="*/ 274 h 343"/>
                <a:gd name="T44" fmla="*/ 49 w 199"/>
                <a:gd name="T45" fmla="*/ 250 h 343"/>
                <a:gd name="T46" fmla="*/ 24 w 199"/>
                <a:gd name="T47" fmla="*/ 226 h 343"/>
                <a:gd name="T48" fmla="*/ 0 w 199"/>
                <a:gd name="T49" fmla="*/ 252 h 343"/>
                <a:gd name="T50" fmla="*/ 90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7" y="57"/>
                    <a:pt x="83" y="57"/>
                  </a:cubicBezTo>
                  <a:cubicBezTo>
                    <a:pt x="145" y="57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0"/>
                  </a:lnTo>
                  <a:cubicBezTo>
                    <a:pt x="25" y="169"/>
                    <a:pt x="25" y="173"/>
                    <a:pt x="32" y="173"/>
                  </a:cubicBezTo>
                  <a:cubicBezTo>
                    <a:pt x="36" y="173"/>
                    <a:pt x="37" y="172"/>
                    <a:pt x="39" y="169"/>
                  </a:cubicBezTo>
                  <a:cubicBezTo>
                    <a:pt x="44" y="161"/>
                    <a:pt x="63" y="134"/>
                    <a:pt x="103" y="134"/>
                  </a:cubicBezTo>
                  <a:cubicBezTo>
                    <a:pt x="129" y="134"/>
                    <a:pt x="142" y="157"/>
                    <a:pt x="146" y="166"/>
                  </a:cubicBezTo>
                  <a:cubicBezTo>
                    <a:pt x="154" y="184"/>
                    <a:pt x="155" y="204"/>
                    <a:pt x="155" y="228"/>
                  </a:cubicBezTo>
                  <a:cubicBezTo>
                    <a:pt x="155" y="246"/>
                    <a:pt x="155" y="276"/>
                    <a:pt x="143" y="297"/>
                  </a:cubicBezTo>
                  <a:cubicBezTo>
                    <a:pt x="131" y="316"/>
                    <a:pt x="112" y="329"/>
                    <a:pt x="89" y="329"/>
                  </a:cubicBezTo>
                  <a:cubicBezTo>
                    <a:pt x="53" y="329"/>
                    <a:pt x="24" y="303"/>
                    <a:pt x="16" y="273"/>
                  </a:cubicBezTo>
                  <a:cubicBezTo>
                    <a:pt x="17" y="274"/>
                    <a:pt x="19" y="274"/>
                    <a:pt x="24" y="274"/>
                  </a:cubicBezTo>
                  <a:cubicBezTo>
                    <a:pt x="41" y="274"/>
                    <a:pt x="49" y="262"/>
                    <a:pt x="49" y="250"/>
                  </a:cubicBezTo>
                  <a:cubicBezTo>
                    <a:pt x="49" y="238"/>
                    <a:pt x="41" y="226"/>
                    <a:pt x="24" y="226"/>
                  </a:cubicBezTo>
                  <a:cubicBezTo>
                    <a:pt x="17" y="226"/>
                    <a:pt x="0" y="229"/>
                    <a:pt x="0" y="252"/>
                  </a:cubicBezTo>
                  <a:cubicBezTo>
                    <a:pt x="0" y="295"/>
                    <a:pt x="34" y="343"/>
                    <a:pt x="90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5">
              <a:extLst>
                <a:ext uri="{FF2B5EF4-FFF2-40B4-BE49-F238E27FC236}">
                  <a16:creationId xmlns:a16="http://schemas.microsoft.com/office/drawing/2014/main" id="{73693F92-9D81-4575-A2F4-A6C0DDD37AB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4235116" y="7821613"/>
              <a:ext cx="188913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664C89F4-99F9-4889-9884-5570213C15E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4455778" y="7870826"/>
              <a:ext cx="122238" cy="182563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2 h 239"/>
                <a:gd name="T4" fmla="*/ 77 w 160"/>
                <a:gd name="T5" fmla="*/ 228 h 239"/>
                <a:gd name="T6" fmla="*/ 18 w 160"/>
                <a:gd name="T7" fmla="*/ 203 h 239"/>
                <a:gd name="T8" fmla="*/ 38 w 160"/>
                <a:gd name="T9" fmla="*/ 184 h 239"/>
                <a:gd name="T10" fmla="*/ 19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6 w 160"/>
                <a:gd name="T29" fmla="*/ 48 h 239"/>
                <a:gd name="T30" fmla="*/ 29 w 160"/>
                <a:gd name="T31" fmla="*/ 30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7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4"/>
                  </a:cubicBezTo>
                  <a:cubicBezTo>
                    <a:pt x="38" y="172"/>
                    <a:pt x="30" y="165"/>
                    <a:pt x="19" y="165"/>
                  </a:cubicBezTo>
                  <a:cubicBezTo>
                    <a:pt x="9" y="165"/>
                    <a:pt x="0" y="170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2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70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39" y="65"/>
                    <a:pt x="46" y="58"/>
                    <a:pt x="46" y="48"/>
                  </a:cubicBezTo>
                  <a:cubicBezTo>
                    <a:pt x="46" y="38"/>
                    <a:pt x="39" y="30"/>
                    <a:pt x="29" y="30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6"/>
                    <a:pt x="53" y="106"/>
                    <a:pt x="52" y="106"/>
                  </a:cubicBezTo>
                  <a:cubicBezTo>
                    <a:pt x="51" y="106"/>
                    <a:pt x="48" y="107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23AFC7-611A-4BDB-8C93-49C8B9E80B54}"/>
              </a:ext>
            </a:extLst>
          </p:cNvPr>
          <p:cNvSpPr txBox="1"/>
          <p:nvPr/>
        </p:nvSpPr>
        <p:spPr>
          <a:xfrm>
            <a:off x="1273581" y="403274"/>
            <a:ext cx="13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minimize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8B835D-FAE3-42AB-BBFA-CE8AD37FBF3C}"/>
              </a:ext>
            </a:extLst>
          </p:cNvPr>
          <p:cNvSpPr txBox="1"/>
          <p:nvPr/>
        </p:nvSpPr>
        <p:spPr>
          <a:xfrm>
            <a:off x="1171887" y="1273522"/>
            <a:ext cx="141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subject to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53B027B-C7E1-4A1D-B662-8BFB5C5DC421}"/>
                  </a:ext>
                </a:extLst>
              </p:cNvPr>
              <p:cNvSpPr txBox="1"/>
              <p:nvPr/>
            </p:nvSpPr>
            <p:spPr>
              <a:xfrm>
                <a:off x="408430" y="4030466"/>
                <a:ext cx="3673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is OPT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at least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  <a:endParaRPr lang="en-GB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53B027B-C7E1-4A1D-B662-8BFB5C5DC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0" y="4030466"/>
                <a:ext cx="3673826" cy="461665"/>
              </a:xfrm>
              <a:prstGeom prst="rect">
                <a:avLst/>
              </a:prstGeom>
              <a:blipFill>
                <a:blip r:embed="rId50"/>
                <a:stretch>
                  <a:fillRect l="-2488" t="-10526" r="-149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870700C9-5288-4F56-B86D-F5C618C26B35}"/>
                  </a:ext>
                </a:extLst>
              </p:cNvPr>
              <p:cNvSpPr txBox="1"/>
              <p:nvPr/>
            </p:nvSpPr>
            <p:spPr>
              <a:xfrm rot="5400000">
                <a:off x="4972456" y="871792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870700C9-5288-4F56-B86D-F5C618C26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72456" y="871792"/>
                <a:ext cx="299762" cy="369332"/>
              </a:xfrm>
              <a:prstGeom prst="rect">
                <a:avLst/>
              </a:prstGeom>
              <a:blipFill>
                <a:blip r:embed="rId51"/>
                <a:stretch>
                  <a:fillRect l="-11475" t="-2449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E4CDED61-403A-4858-9268-44F1CB498821}"/>
                  </a:ext>
                </a:extLst>
              </p:cNvPr>
              <p:cNvSpPr txBox="1"/>
              <p:nvPr/>
            </p:nvSpPr>
            <p:spPr>
              <a:xfrm rot="5400000">
                <a:off x="4972456" y="1774367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E4CDED61-403A-4858-9268-44F1CB498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72456" y="1774367"/>
                <a:ext cx="299762" cy="369332"/>
              </a:xfrm>
              <a:prstGeom prst="rect">
                <a:avLst/>
              </a:prstGeom>
              <a:blipFill>
                <a:blip r:embed="rId52"/>
                <a:stretch>
                  <a:fillRect l="-4918" t="-204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D471498-BB1A-4C36-9864-39DA7AB95CE5}"/>
                  </a:ext>
                </a:extLst>
              </p:cNvPr>
              <p:cNvSpPr txBox="1"/>
              <p:nvPr/>
            </p:nvSpPr>
            <p:spPr>
              <a:xfrm rot="5400000">
                <a:off x="7147332" y="1774367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D471498-BB1A-4C36-9864-39DA7AB9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47332" y="1774367"/>
                <a:ext cx="299762" cy="369332"/>
              </a:xfrm>
              <a:prstGeom prst="rect">
                <a:avLst/>
              </a:prstGeom>
              <a:blipFill>
                <a:blip r:embed="rId53"/>
                <a:stretch>
                  <a:fillRect l="-6667" t="-204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87B533C2-684A-4883-AC54-8ABD36EA9A9C}"/>
                  </a:ext>
                </a:extLst>
              </p:cNvPr>
              <p:cNvSpPr txBox="1"/>
              <p:nvPr/>
            </p:nvSpPr>
            <p:spPr>
              <a:xfrm rot="5400000">
                <a:off x="7147332" y="2615931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87B533C2-684A-4883-AC54-8ABD36EA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47332" y="2615931"/>
                <a:ext cx="299762" cy="369332"/>
              </a:xfrm>
              <a:prstGeom prst="rect">
                <a:avLst/>
              </a:prstGeom>
              <a:blipFill>
                <a:blip r:embed="rId54"/>
                <a:stretch>
                  <a:fillRect t="-10204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86AB6772-6F4E-4BB1-B0FE-CB2621CB0B10}"/>
                  </a:ext>
                </a:extLst>
              </p:cNvPr>
              <p:cNvSpPr txBox="1"/>
              <p:nvPr/>
            </p:nvSpPr>
            <p:spPr>
              <a:xfrm>
                <a:off x="7028147" y="3001446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86AB6772-6F4E-4BB1-B0FE-CB2621CB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47" y="3001446"/>
                <a:ext cx="408766" cy="369332"/>
              </a:xfrm>
              <a:prstGeom prst="rect">
                <a:avLst/>
              </a:prstGeom>
              <a:blipFill>
                <a:blip r:embed="rId55"/>
                <a:stretch>
                  <a:fillRect l="-17910" r="-179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163BD90C-E64E-4DD8-8351-EA472F906812}"/>
                  </a:ext>
                </a:extLst>
              </p:cNvPr>
              <p:cNvSpPr txBox="1"/>
              <p:nvPr/>
            </p:nvSpPr>
            <p:spPr>
              <a:xfrm>
                <a:off x="408429" y="4594774"/>
                <a:ext cx="26976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“Yes” 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163BD90C-E64E-4DD8-8351-EA472F906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9" y="4594774"/>
                <a:ext cx="2697662" cy="461665"/>
              </a:xfrm>
              <a:prstGeom prst="rect">
                <a:avLst/>
              </a:prstGeom>
              <a:blipFill>
                <a:blip r:embed="rId56"/>
                <a:stretch>
                  <a:fillRect l="-3386" t="-10667" r="-248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9BCEECA-3BA4-44DD-8B57-B8C8BE490B4E}"/>
                  </a:ext>
                </a:extLst>
              </p:cNvPr>
              <p:cNvSpPr txBox="1"/>
              <p:nvPr/>
            </p:nvSpPr>
            <p:spPr>
              <a:xfrm>
                <a:off x="408429" y="5159082"/>
                <a:ext cx="5183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biggest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for “yes” answer ?</a:t>
                </a:r>
                <a:endParaRPr lang="en-GB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9BCEECA-3BA4-44DD-8B57-B8C8BE49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9" y="5159082"/>
                <a:ext cx="5183920" cy="461665"/>
              </a:xfrm>
              <a:prstGeom prst="rect">
                <a:avLst/>
              </a:prstGeom>
              <a:blipFill>
                <a:blip r:embed="rId57"/>
                <a:stretch>
                  <a:fillRect l="-176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9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05" grpId="0" animBg="1"/>
      <p:bldP spid="204" grpId="0" animBg="1"/>
      <p:bldP spid="228" grpId="0"/>
      <p:bldP spid="229" grpId="0"/>
      <p:bldP spid="230" grpId="0"/>
      <p:bldP spid="231" grpId="0"/>
      <p:bldP spid="232" grpId="0"/>
      <p:bldP spid="233" grpId="0"/>
      <p:bldP spid="2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CB7C1984-A8C0-4D96-AF4F-377F2C525738}"/>
              </a:ext>
            </a:extLst>
          </p:cNvPr>
          <p:cNvSpPr/>
          <p:nvPr/>
        </p:nvSpPr>
        <p:spPr>
          <a:xfrm>
            <a:off x="2875271" y="2186176"/>
            <a:ext cx="3677673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126848C1-E328-4BE9-9A2F-303640280FA5}"/>
              </a:ext>
            </a:extLst>
          </p:cNvPr>
          <p:cNvSpPr/>
          <p:nvPr/>
        </p:nvSpPr>
        <p:spPr>
          <a:xfrm>
            <a:off x="2875271" y="1273522"/>
            <a:ext cx="3677673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9F124E03-73A3-4CE1-985D-00E556ECD757}"/>
              </a:ext>
            </a:extLst>
          </p:cNvPr>
          <p:cNvSpPr/>
          <p:nvPr/>
        </p:nvSpPr>
        <p:spPr>
          <a:xfrm>
            <a:off x="3641792" y="433061"/>
            <a:ext cx="2926166" cy="461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34F1E651-31F2-46DC-878C-D0B826E3C89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65718" y="1315522"/>
            <a:ext cx="4892676" cy="381000"/>
            <a:chOff x="14712950" y="9407525"/>
            <a:chExt cx="4892676" cy="381000"/>
          </a:xfrm>
        </p:grpSpPr>
        <p:sp>
          <p:nvSpPr>
            <p:cNvPr id="256" name="Freeform 59">
              <a:extLst>
                <a:ext uri="{FF2B5EF4-FFF2-40B4-BE49-F238E27FC236}">
                  <a16:creationId xmlns:a16="http://schemas.microsoft.com/office/drawing/2014/main" id="{6ED4D515-4627-4BDB-9FB5-28FFD40D1FA9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4712950" y="9525000"/>
              <a:ext cx="176213" cy="246063"/>
            </a:xfrm>
            <a:custGeom>
              <a:avLst/>
              <a:gdLst>
                <a:gd name="T0" fmla="*/ 228 w 230"/>
                <a:gd name="T1" fmla="*/ 30 h 322"/>
                <a:gd name="T2" fmla="*/ 230 w 230"/>
                <a:gd name="T3" fmla="*/ 19 h 322"/>
                <a:gd name="T4" fmla="*/ 215 w 230"/>
                <a:gd name="T5" fmla="*/ 5 h 322"/>
                <a:gd name="T6" fmla="*/ 198 w 230"/>
                <a:gd name="T7" fmla="*/ 16 h 322"/>
                <a:gd name="T8" fmla="*/ 191 w 230"/>
                <a:gd name="T9" fmla="*/ 43 h 322"/>
                <a:gd name="T10" fmla="*/ 181 w 230"/>
                <a:gd name="T11" fmla="*/ 83 h 322"/>
                <a:gd name="T12" fmla="*/ 158 w 230"/>
                <a:gd name="T13" fmla="*/ 172 h 322"/>
                <a:gd name="T14" fmla="*/ 102 w 230"/>
                <a:gd name="T15" fmla="*/ 215 h 322"/>
                <a:gd name="T16" fmla="*/ 71 w 230"/>
                <a:gd name="T17" fmla="*/ 174 h 322"/>
                <a:gd name="T18" fmla="*/ 97 w 230"/>
                <a:gd name="T19" fmla="*/ 77 h 322"/>
                <a:gd name="T20" fmla="*/ 107 w 230"/>
                <a:gd name="T21" fmla="*/ 41 h 322"/>
                <a:gd name="T22" fmla="*/ 66 w 230"/>
                <a:gd name="T23" fmla="*/ 0 h 322"/>
                <a:gd name="T24" fmla="*/ 0 w 230"/>
                <a:gd name="T25" fmla="*/ 77 h 322"/>
                <a:gd name="T26" fmla="*/ 6 w 230"/>
                <a:gd name="T27" fmla="*/ 81 h 322"/>
                <a:gd name="T28" fmla="*/ 14 w 230"/>
                <a:gd name="T29" fmla="*/ 72 h 322"/>
                <a:gd name="T30" fmla="*/ 64 w 230"/>
                <a:gd name="T31" fmla="*/ 11 h 322"/>
                <a:gd name="T32" fmla="*/ 77 w 230"/>
                <a:gd name="T33" fmla="*/ 27 h 322"/>
                <a:gd name="T34" fmla="*/ 68 w 230"/>
                <a:gd name="T35" fmla="*/ 62 h 322"/>
                <a:gd name="T36" fmla="*/ 39 w 230"/>
                <a:gd name="T37" fmla="*/ 166 h 322"/>
                <a:gd name="T38" fmla="*/ 100 w 230"/>
                <a:gd name="T39" fmla="*/ 226 h 322"/>
                <a:gd name="T40" fmla="*/ 150 w 230"/>
                <a:gd name="T41" fmla="*/ 203 h 322"/>
                <a:gd name="T42" fmla="*/ 118 w 230"/>
                <a:gd name="T43" fmla="*/ 280 h 322"/>
                <a:gd name="T44" fmla="*/ 63 w 230"/>
                <a:gd name="T45" fmla="*/ 311 h 322"/>
                <a:gd name="T46" fmla="*/ 25 w 230"/>
                <a:gd name="T47" fmla="*/ 290 h 322"/>
                <a:gd name="T48" fmla="*/ 47 w 230"/>
                <a:gd name="T49" fmla="*/ 285 h 322"/>
                <a:gd name="T50" fmla="*/ 57 w 230"/>
                <a:gd name="T51" fmla="*/ 264 h 322"/>
                <a:gd name="T52" fmla="*/ 38 w 230"/>
                <a:gd name="T53" fmla="*/ 247 h 322"/>
                <a:gd name="T54" fmla="*/ 10 w 230"/>
                <a:gd name="T55" fmla="*/ 279 h 322"/>
                <a:gd name="T56" fmla="*/ 63 w 230"/>
                <a:gd name="T57" fmla="*/ 322 h 322"/>
                <a:gd name="T58" fmla="*/ 180 w 230"/>
                <a:gd name="T59" fmla="*/ 221 h 322"/>
                <a:gd name="T60" fmla="*/ 228 w 230"/>
                <a:gd name="T61" fmla="*/ 3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22">
                  <a:moveTo>
                    <a:pt x="228" y="30"/>
                  </a:moveTo>
                  <a:cubicBezTo>
                    <a:pt x="230" y="23"/>
                    <a:pt x="230" y="22"/>
                    <a:pt x="230" y="19"/>
                  </a:cubicBezTo>
                  <a:cubicBezTo>
                    <a:pt x="230" y="10"/>
                    <a:pt x="223" y="5"/>
                    <a:pt x="215" y="5"/>
                  </a:cubicBezTo>
                  <a:cubicBezTo>
                    <a:pt x="210" y="5"/>
                    <a:pt x="202" y="8"/>
                    <a:pt x="198" y="16"/>
                  </a:cubicBezTo>
                  <a:cubicBezTo>
                    <a:pt x="197" y="18"/>
                    <a:pt x="193" y="34"/>
                    <a:pt x="191" y="43"/>
                  </a:cubicBezTo>
                  <a:cubicBezTo>
                    <a:pt x="187" y="56"/>
                    <a:pt x="184" y="69"/>
                    <a:pt x="181" y="83"/>
                  </a:cubicBezTo>
                  <a:lnTo>
                    <a:pt x="158" y="172"/>
                  </a:lnTo>
                  <a:cubicBezTo>
                    <a:pt x="156" y="180"/>
                    <a:pt x="135" y="215"/>
                    <a:pt x="102" y="215"/>
                  </a:cubicBezTo>
                  <a:cubicBezTo>
                    <a:pt x="77" y="215"/>
                    <a:pt x="71" y="193"/>
                    <a:pt x="71" y="174"/>
                  </a:cubicBezTo>
                  <a:cubicBezTo>
                    <a:pt x="71" y="151"/>
                    <a:pt x="80" y="121"/>
                    <a:pt x="97" y="77"/>
                  </a:cubicBezTo>
                  <a:cubicBezTo>
                    <a:pt x="104" y="56"/>
                    <a:pt x="107" y="51"/>
                    <a:pt x="107" y="41"/>
                  </a:cubicBezTo>
                  <a:cubicBezTo>
                    <a:pt x="107" y="18"/>
                    <a:pt x="91" y="0"/>
                    <a:pt x="66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7" y="11"/>
                    <a:pt x="77" y="27"/>
                  </a:cubicBezTo>
                  <a:cubicBezTo>
                    <a:pt x="77" y="39"/>
                    <a:pt x="72" y="52"/>
                    <a:pt x="68" y="62"/>
                  </a:cubicBezTo>
                  <a:cubicBezTo>
                    <a:pt x="48" y="114"/>
                    <a:pt x="39" y="143"/>
                    <a:pt x="39" y="166"/>
                  </a:cubicBezTo>
                  <a:cubicBezTo>
                    <a:pt x="39" y="211"/>
                    <a:pt x="71" y="226"/>
                    <a:pt x="100" y="226"/>
                  </a:cubicBezTo>
                  <a:cubicBezTo>
                    <a:pt x="119" y="226"/>
                    <a:pt x="136" y="217"/>
                    <a:pt x="150" y="203"/>
                  </a:cubicBezTo>
                  <a:cubicBezTo>
                    <a:pt x="144" y="229"/>
                    <a:pt x="138" y="254"/>
                    <a:pt x="118" y="280"/>
                  </a:cubicBezTo>
                  <a:cubicBezTo>
                    <a:pt x="105" y="297"/>
                    <a:pt x="86" y="311"/>
                    <a:pt x="63" y="311"/>
                  </a:cubicBezTo>
                  <a:cubicBezTo>
                    <a:pt x="56" y="311"/>
                    <a:pt x="34" y="310"/>
                    <a:pt x="25" y="290"/>
                  </a:cubicBezTo>
                  <a:cubicBezTo>
                    <a:pt x="33" y="290"/>
                    <a:pt x="40" y="290"/>
                    <a:pt x="47" y="285"/>
                  </a:cubicBezTo>
                  <a:cubicBezTo>
                    <a:pt x="52" y="280"/>
                    <a:pt x="57" y="274"/>
                    <a:pt x="57" y="264"/>
                  </a:cubicBezTo>
                  <a:cubicBezTo>
                    <a:pt x="57" y="249"/>
                    <a:pt x="43" y="247"/>
                    <a:pt x="38" y="247"/>
                  </a:cubicBezTo>
                  <a:cubicBezTo>
                    <a:pt x="27" y="247"/>
                    <a:pt x="10" y="255"/>
                    <a:pt x="10" y="279"/>
                  </a:cubicBezTo>
                  <a:cubicBezTo>
                    <a:pt x="10" y="304"/>
                    <a:pt x="32" y="322"/>
                    <a:pt x="63" y="322"/>
                  </a:cubicBezTo>
                  <a:cubicBezTo>
                    <a:pt x="114" y="322"/>
                    <a:pt x="166" y="277"/>
                    <a:pt x="180" y="221"/>
                  </a:cubicBezTo>
                  <a:lnTo>
                    <a:pt x="228" y="3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>
              <a:extLst>
                <a:ext uri="{FF2B5EF4-FFF2-40B4-BE49-F238E27FC236}">
                  <a16:creationId xmlns:a16="http://schemas.microsoft.com/office/drawing/2014/main" id="{B768E17F-611A-42D0-85ED-5774A616C457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14916150" y="9574213"/>
              <a:ext cx="98425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61">
              <a:extLst>
                <a:ext uri="{FF2B5EF4-FFF2-40B4-BE49-F238E27FC236}">
                  <a16:creationId xmlns:a16="http://schemas.microsoft.com/office/drawing/2014/main" id="{712D7277-B559-4456-B260-D8464C7B2DB2}"/>
                </a:ext>
              </a:extLst>
            </p:cNvPr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5176500" y="9577388"/>
              <a:ext cx="41275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>
              <a:extLst>
                <a:ext uri="{FF2B5EF4-FFF2-40B4-BE49-F238E27FC236}">
                  <a16:creationId xmlns:a16="http://schemas.microsoft.com/office/drawing/2014/main" id="{8214A999-BEEE-45CE-A2C7-66BECA330CF4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15371763" y="9407525"/>
              <a:ext cx="88900" cy="3810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3">
              <a:extLst>
                <a:ext uri="{FF2B5EF4-FFF2-40B4-BE49-F238E27FC236}">
                  <a16:creationId xmlns:a16="http://schemas.microsoft.com/office/drawing/2014/main" id="{B514D159-AFE4-45F6-94CB-F3ACB4985D50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15682913" y="9525000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>
              <a:extLst>
                <a:ext uri="{FF2B5EF4-FFF2-40B4-BE49-F238E27FC236}">
                  <a16:creationId xmlns:a16="http://schemas.microsoft.com/office/drawing/2014/main" id="{092BA2DB-BE36-426D-9914-B774535079AC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15919450" y="9574213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>
              <a:extLst>
                <a:ext uri="{FF2B5EF4-FFF2-40B4-BE49-F238E27FC236}">
                  <a16:creationId xmlns:a16="http://schemas.microsoft.com/office/drawing/2014/main" id="{D1FDEAB5-65E5-4DC8-9799-55DB2E188D5D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6178213" y="9590088"/>
              <a:ext cx="231775" cy="15875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1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1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6" y="20"/>
                    <a:pt x="304" y="20"/>
                    <a:pt x="304" y="11"/>
                  </a:cubicBezTo>
                  <a:cubicBezTo>
                    <a:pt x="304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66">
              <a:extLst>
                <a:ext uri="{FF2B5EF4-FFF2-40B4-BE49-F238E27FC236}">
                  <a16:creationId xmlns:a16="http://schemas.microsoft.com/office/drawing/2014/main" id="{A3086304-3B62-4603-A48D-6BF345F51709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6727488" y="9525000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7">
              <a:extLst>
                <a:ext uri="{FF2B5EF4-FFF2-40B4-BE49-F238E27FC236}">
                  <a16:creationId xmlns:a16="http://schemas.microsoft.com/office/drawing/2014/main" id="{3EA9782F-E1CD-4A50-8B62-2BA9939FF59E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6951325" y="9574213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>
              <a:extLst>
                <a:ext uri="{FF2B5EF4-FFF2-40B4-BE49-F238E27FC236}">
                  <a16:creationId xmlns:a16="http://schemas.microsoft.com/office/drawing/2014/main" id="{BFBDDF8B-B051-4D0E-873B-A7D667ECBE61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17211675" y="9471025"/>
              <a:ext cx="254000" cy="254000"/>
            </a:xfrm>
            <a:custGeom>
              <a:avLst/>
              <a:gdLst>
                <a:gd name="T0" fmla="*/ 176 w 332"/>
                <a:gd name="T1" fmla="*/ 175 h 332"/>
                <a:gd name="T2" fmla="*/ 316 w 332"/>
                <a:gd name="T3" fmla="*/ 175 h 332"/>
                <a:gd name="T4" fmla="*/ 332 w 332"/>
                <a:gd name="T5" fmla="*/ 166 h 332"/>
                <a:gd name="T6" fmla="*/ 316 w 332"/>
                <a:gd name="T7" fmla="*/ 155 h 332"/>
                <a:gd name="T8" fmla="*/ 176 w 332"/>
                <a:gd name="T9" fmla="*/ 155 h 332"/>
                <a:gd name="T10" fmla="*/ 176 w 332"/>
                <a:gd name="T11" fmla="*/ 16 h 332"/>
                <a:gd name="T12" fmla="*/ 166 w 332"/>
                <a:gd name="T13" fmla="*/ 0 h 332"/>
                <a:gd name="T14" fmla="*/ 157 w 332"/>
                <a:gd name="T15" fmla="*/ 16 h 332"/>
                <a:gd name="T16" fmla="*/ 157 w 332"/>
                <a:gd name="T17" fmla="*/ 155 h 332"/>
                <a:gd name="T18" fmla="*/ 17 w 332"/>
                <a:gd name="T19" fmla="*/ 155 h 332"/>
                <a:gd name="T20" fmla="*/ 0 w 332"/>
                <a:gd name="T21" fmla="*/ 166 h 332"/>
                <a:gd name="T22" fmla="*/ 17 w 332"/>
                <a:gd name="T23" fmla="*/ 175 h 332"/>
                <a:gd name="T24" fmla="*/ 157 w 332"/>
                <a:gd name="T25" fmla="*/ 175 h 332"/>
                <a:gd name="T26" fmla="*/ 157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5"/>
                  </a:moveTo>
                  <a:lnTo>
                    <a:pt x="316" y="175"/>
                  </a:lnTo>
                  <a:cubicBezTo>
                    <a:pt x="323" y="175"/>
                    <a:pt x="332" y="175"/>
                    <a:pt x="332" y="166"/>
                  </a:cubicBezTo>
                  <a:cubicBezTo>
                    <a:pt x="332" y="155"/>
                    <a:pt x="323" y="155"/>
                    <a:pt x="316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7" y="0"/>
                    <a:pt x="157" y="9"/>
                    <a:pt x="157" y="16"/>
                  </a:cubicBezTo>
                  <a:lnTo>
                    <a:pt x="157" y="155"/>
                  </a:lnTo>
                  <a:lnTo>
                    <a:pt x="17" y="155"/>
                  </a:lnTo>
                  <a:cubicBezTo>
                    <a:pt x="10" y="155"/>
                    <a:pt x="0" y="155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7" y="175"/>
                  </a:lnTo>
                  <a:lnTo>
                    <a:pt x="157" y="315"/>
                  </a:lnTo>
                  <a:cubicBezTo>
                    <a:pt x="157" y="322"/>
                    <a:pt x="157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>
              <a:extLst>
                <a:ext uri="{FF2B5EF4-FFF2-40B4-BE49-F238E27FC236}">
                  <a16:creationId xmlns:a16="http://schemas.microsoft.com/office/drawing/2014/main" id="{ABB4AF94-F05A-447E-BA4A-B1FB3BE94839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17586325" y="9439275"/>
              <a:ext cx="158750" cy="261938"/>
            </a:xfrm>
            <a:custGeom>
              <a:avLst/>
              <a:gdLst>
                <a:gd name="T0" fmla="*/ 124 w 207"/>
                <a:gd name="T1" fmla="*/ 157 h 343"/>
                <a:gd name="T2" fmla="*/ 194 w 207"/>
                <a:gd name="T3" fmla="*/ 69 h 343"/>
                <a:gd name="T4" fmla="*/ 102 w 207"/>
                <a:gd name="T5" fmla="*/ 0 h 343"/>
                <a:gd name="T6" fmla="*/ 14 w 207"/>
                <a:gd name="T7" fmla="*/ 68 h 343"/>
                <a:gd name="T8" fmla="*/ 39 w 207"/>
                <a:gd name="T9" fmla="*/ 94 h 343"/>
                <a:gd name="T10" fmla="*/ 65 w 207"/>
                <a:gd name="T11" fmla="*/ 68 h 343"/>
                <a:gd name="T12" fmla="*/ 34 w 207"/>
                <a:gd name="T13" fmla="*/ 43 h 343"/>
                <a:gd name="T14" fmla="*/ 100 w 207"/>
                <a:gd name="T15" fmla="*/ 13 h 343"/>
                <a:gd name="T16" fmla="*/ 148 w 207"/>
                <a:gd name="T17" fmla="*/ 68 h 343"/>
                <a:gd name="T18" fmla="*/ 134 w 207"/>
                <a:gd name="T19" fmla="*/ 125 h 343"/>
                <a:gd name="T20" fmla="*/ 90 w 207"/>
                <a:gd name="T21" fmla="*/ 151 h 343"/>
                <a:gd name="T22" fmla="*/ 70 w 207"/>
                <a:gd name="T23" fmla="*/ 153 h 343"/>
                <a:gd name="T24" fmla="*/ 63 w 207"/>
                <a:gd name="T25" fmla="*/ 159 h 343"/>
                <a:gd name="T26" fmla="*/ 75 w 207"/>
                <a:gd name="T27" fmla="*/ 164 h 343"/>
                <a:gd name="T28" fmla="*/ 97 w 207"/>
                <a:gd name="T29" fmla="*/ 164 h 343"/>
                <a:gd name="T30" fmla="*/ 156 w 207"/>
                <a:gd name="T31" fmla="*/ 247 h 343"/>
                <a:gd name="T32" fmla="*/ 100 w 207"/>
                <a:gd name="T33" fmla="*/ 329 h 343"/>
                <a:gd name="T34" fmla="*/ 23 w 207"/>
                <a:gd name="T35" fmla="*/ 291 h 343"/>
                <a:gd name="T36" fmla="*/ 56 w 207"/>
                <a:gd name="T37" fmla="*/ 264 h 343"/>
                <a:gd name="T38" fmla="*/ 28 w 207"/>
                <a:gd name="T39" fmla="*/ 236 h 343"/>
                <a:gd name="T40" fmla="*/ 0 w 207"/>
                <a:gd name="T41" fmla="*/ 265 h 343"/>
                <a:gd name="T42" fmla="*/ 101 w 207"/>
                <a:gd name="T43" fmla="*/ 343 h 343"/>
                <a:gd name="T44" fmla="*/ 207 w 207"/>
                <a:gd name="T45" fmla="*/ 247 h 343"/>
                <a:gd name="T46" fmla="*/ 124 w 207"/>
                <a:gd name="T47" fmla="*/ 15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" h="343">
                  <a:moveTo>
                    <a:pt x="124" y="157"/>
                  </a:moveTo>
                  <a:cubicBezTo>
                    <a:pt x="165" y="143"/>
                    <a:pt x="194" y="108"/>
                    <a:pt x="194" y="69"/>
                  </a:cubicBezTo>
                  <a:cubicBezTo>
                    <a:pt x="194" y="28"/>
                    <a:pt x="150" y="0"/>
                    <a:pt x="102" y="0"/>
                  </a:cubicBezTo>
                  <a:cubicBezTo>
                    <a:pt x="52" y="0"/>
                    <a:pt x="14" y="30"/>
                    <a:pt x="14" y="68"/>
                  </a:cubicBezTo>
                  <a:cubicBezTo>
                    <a:pt x="14" y="84"/>
                    <a:pt x="25" y="94"/>
                    <a:pt x="39" y="94"/>
                  </a:cubicBezTo>
                  <a:cubicBezTo>
                    <a:pt x="55" y="94"/>
                    <a:pt x="65" y="83"/>
                    <a:pt x="65" y="68"/>
                  </a:cubicBezTo>
                  <a:cubicBezTo>
                    <a:pt x="65" y="43"/>
                    <a:pt x="41" y="43"/>
                    <a:pt x="34" y="43"/>
                  </a:cubicBezTo>
                  <a:cubicBezTo>
                    <a:pt x="49" y="19"/>
                    <a:pt x="82" y="13"/>
                    <a:pt x="100" y="13"/>
                  </a:cubicBezTo>
                  <a:cubicBezTo>
                    <a:pt x="121" y="13"/>
                    <a:pt x="148" y="24"/>
                    <a:pt x="148" y="68"/>
                  </a:cubicBezTo>
                  <a:cubicBezTo>
                    <a:pt x="148" y="74"/>
                    <a:pt x="147" y="103"/>
                    <a:pt x="134" y="125"/>
                  </a:cubicBezTo>
                  <a:cubicBezTo>
                    <a:pt x="119" y="149"/>
                    <a:pt x="102" y="151"/>
                    <a:pt x="90" y="151"/>
                  </a:cubicBezTo>
                  <a:cubicBezTo>
                    <a:pt x="86" y="152"/>
                    <a:pt x="74" y="153"/>
                    <a:pt x="70" y="153"/>
                  </a:cubicBezTo>
                  <a:cubicBezTo>
                    <a:pt x="66" y="153"/>
                    <a:pt x="63" y="154"/>
                    <a:pt x="63" y="159"/>
                  </a:cubicBezTo>
                  <a:cubicBezTo>
                    <a:pt x="63" y="164"/>
                    <a:pt x="66" y="164"/>
                    <a:pt x="75" y="164"/>
                  </a:cubicBezTo>
                  <a:lnTo>
                    <a:pt x="97" y="164"/>
                  </a:lnTo>
                  <a:cubicBezTo>
                    <a:pt x="138" y="164"/>
                    <a:pt x="156" y="198"/>
                    <a:pt x="156" y="247"/>
                  </a:cubicBezTo>
                  <a:cubicBezTo>
                    <a:pt x="156" y="315"/>
                    <a:pt x="122" y="329"/>
                    <a:pt x="100" y="329"/>
                  </a:cubicBezTo>
                  <a:cubicBezTo>
                    <a:pt x="78" y="329"/>
                    <a:pt x="41" y="321"/>
                    <a:pt x="23" y="291"/>
                  </a:cubicBezTo>
                  <a:cubicBezTo>
                    <a:pt x="41" y="294"/>
                    <a:pt x="56" y="283"/>
                    <a:pt x="56" y="264"/>
                  </a:cubicBezTo>
                  <a:cubicBezTo>
                    <a:pt x="56" y="246"/>
                    <a:pt x="43" y="236"/>
                    <a:pt x="28" y="236"/>
                  </a:cubicBezTo>
                  <a:cubicBezTo>
                    <a:pt x="16" y="236"/>
                    <a:pt x="0" y="243"/>
                    <a:pt x="0" y="265"/>
                  </a:cubicBezTo>
                  <a:cubicBezTo>
                    <a:pt x="0" y="310"/>
                    <a:pt x="47" y="343"/>
                    <a:pt x="101" y="343"/>
                  </a:cubicBezTo>
                  <a:cubicBezTo>
                    <a:pt x="162" y="343"/>
                    <a:pt x="207" y="298"/>
                    <a:pt x="207" y="247"/>
                  </a:cubicBezTo>
                  <a:cubicBezTo>
                    <a:pt x="207" y="206"/>
                    <a:pt x="176" y="167"/>
                    <a:pt x="124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>
              <a:extLst>
                <a:ext uri="{FF2B5EF4-FFF2-40B4-BE49-F238E27FC236}">
                  <a16:creationId xmlns:a16="http://schemas.microsoft.com/office/drawing/2014/main" id="{653847CB-573C-4D00-8D53-88E928565BDD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17772063" y="9525000"/>
              <a:ext cx="190500" cy="17303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1">
              <a:extLst>
                <a:ext uri="{FF2B5EF4-FFF2-40B4-BE49-F238E27FC236}">
                  <a16:creationId xmlns:a16="http://schemas.microsoft.com/office/drawing/2014/main" id="{44E90570-F466-41A5-9CE3-7125029D8E64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17992725" y="9574213"/>
              <a:ext cx="123825" cy="182563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6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>
              <a:extLst>
                <a:ext uri="{FF2B5EF4-FFF2-40B4-BE49-F238E27FC236}">
                  <a16:creationId xmlns:a16="http://schemas.microsoft.com/office/drawing/2014/main" id="{B585DE9D-8BBA-409B-8B93-80DF207744FF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18172113" y="9407525"/>
              <a:ext cx="87313" cy="381000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3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>
              <a:extLst>
                <a:ext uri="{FF2B5EF4-FFF2-40B4-BE49-F238E27FC236}">
                  <a16:creationId xmlns:a16="http://schemas.microsoft.com/office/drawing/2014/main" id="{6448742C-4870-49F9-8897-23C68CB16A14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18435638" y="9450388"/>
              <a:ext cx="233363" cy="295275"/>
            </a:xfrm>
            <a:custGeom>
              <a:avLst/>
              <a:gdLst>
                <a:gd name="T0" fmla="*/ 294 w 304"/>
                <a:gd name="T1" fmla="*/ 156 h 386"/>
                <a:gd name="T2" fmla="*/ 304 w 304"/>
                <a:gd name="T3" fmla="*/ 145 h 386"/>
                <a:gd name="T4" fmla="*/ 294 w 304"/>
                <a:gd name="T5" fmla="*/ 133 h 386"/>
                <a:gd name="T6" fmla="*/ 19 w 304"/>
                <a:gd name="T7" fmla="*/ 3 h 386"/>
                <a:gd name="T8" fmla="*/ 10 w 304"/>
                <a:gd name="T9" fmla="*/ 0 h 386"/>
                <a:gd name="T10" fmla="*/ 0 w 304"/>
                <a:gd name="T11" fmla="*/ 10 h 386"/>
                <a:gd name="T12" fmla="*/ 9 w 304"/>
                <a:gd name="T13" fmla="*/ 21 h 386"/>
                <a:gd name="T14" fmla="*/ 271 w 304"/>
                <a:gd name="T15" fmla="*/ 144 h 386"/>
                <a:gd name="T16" fmla="*/ 10 w 304"/>
                <a:gd name="T17" fmla="*/ 267 h 386"/>
                <a:gd name="T18" fmla="*/ 0 w 304"/>
                <a:gd name="T19" fmla="*/ 279 h 386"/>
                <a:gd name="T20" fmla="*/ 10 w 304"/>
                <a:gd name="T21" fmla="*/ 289 h 386"/>
                <a:gd name="T22" fmla="*/ 18 w 304"/>
                <a:gd name="T23" fmla="*/ 285 h 386"/>
                <a:gd name="T24" fmla="*/ 294 w 304"/>
                <a:gd name="T25" fmla="*/ 156 h 386"/>
                <a:gd name="T26" fmla="*/ 287 w 304"/>
                <a:gd name="T27" fmla="*/ 386 h 386"/>
                <a:gd name="T28" fmla="*/ 304 w 304"/>
                <a:gd name="T29" fmla="*/ 375 h 386"/>
                <a:gd name="T30" fmla="*/ 286 w 304"/>
                <a:gd name="T31" fmla="*/ 366 h 386"/>
                <a:gd name="T32" fmla="*/ 17 w 304"/>
                <a:gd name="T33" fmla="*/ 366 h 386"/>
                <a:gd name="T34" fmla="*/ 0 w 304"/>
                <a:gd name="T35" fmla="*/ 375 h 386"/>
                <a:gd name="T36" fmla="*/ 17 w 304"/>
                <a:gd name="T37" fmla="*/ 386 h 386"/>
                <a:gd name="T38" fmla="*/ 287 w 304"/>
                <a:gd name="T3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86">
                  <a:moveTo>
                    <a:pt x="294" y="156"/>
                  </a:moveTo>
                  <a:cubicBezTo>
                    <a:pt x="301" y="153"/>
                    <a:pt x="304" y="149"/>
                    <a:pt x="304" y="145"/>
                  </a:cubicBezTo>
                  <a:cubicBezTo>
                    <a:pt x="304" y="140"/>
                    <a:pt x="302" y="137"/>
                    <a:pt x="294" y="133"/>
                  </a:cubicBezTo>
                  <a:lnTo>
                    <a:pt x="19" y="3"/>
                  </a:lnTo>
                  <a:cubicBezTo>
                    <a:pt x="13" y="0"/>
                    <a:pt x="11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18"/>
                    <a:pt x="9" y="21"/>
                  </a:cubicBezTo>
                  <a:lnTo>
                    <a:pt x="271" y="144"/>
                  </a:lnTo>
                  <a:lnTo>
                    <a:pt x="10" y="267"/>
                  </a:lnTo>
                  <a:cubicBezTo>
                    <a:pt x="0" y="272"/>
                    <a:pt x="0" y="276"/>
                    <a:pt x="0" y="279"/>
                  </a:cubicBezTo>
                  <a:cubicBezTo>
                    <a:pt x="0" y="284"/>
                    <a:pt x="4" y="289"/>
                    <a:pt x="10" y="289"/>
                  </a:cubicBezTo>
                  <a:cubicBezTo>
                    <a:pt x="11" y="289"/>
                    <a:pt x="12" y="289"/>
                    <a:pt x="18" y="285"/>
                  </a:cubicBezTo>
                  <a:lnTo>
                    <a:pt x="294" y="156"/>
                  </a:lnTo>
                  <a:close/>
                  <a:moveTo>
                    <a:pt x="287" y="386"/>
                  </a:moveTo>
                  <a:cubicBezTo>
                    <a:pt x="295" y="386"/>
                    <a:pt x="304" y="386"/>
                    <a:pt x="304" y="375"/>
                  </a:cubicBezTo>
                  <a:cubicBezTo>
                    <a:pt x="304" y="366"/>
                    <a:pt x="294" y="366"/>
                    <a:pt x="286" y="366"/>
                  </a:cubicBezTo>
                  <a:lnTo>
                    <a:pt x="17" y="366"/>
                  </a:lnTo>
                  <a:cubicBezTo>
                    <a:pt x="10" y="366"/>
                    <a:pt x="0" y="366"/>
                    <a:pt x="0" y="375"/>
                  </a:cubicBezTo>
                  <a:cubicBezTo>
                    <a:pt x="0" y="386"/>
                    <a:pt x="9" y="386"/>
                    <a:pt x="17" y="386"/>
                  </a:cubicBezTo>
                  <a:lnTo>
                    <a:pt x="287" y="3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4">
              <a:extLst>
                <a:ext uri="{FF2B5EF4-FFF2-40B4-BE49-F238E27FC236}">
                  <a16:creationId xmlns:a16="http://schemas.microsoft.com/office/drawing/2014/main" id="{90CFA3F2-C866-474E-930D-A47290BFACEA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18838863" y="9439275"/>
              <a:ext cx="127000" cy="2540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>
              <a:extLst>
                <a:ext uri="{FF2B5EF4-FFF2-40B4-BE49-F238E27FC236}">
                  <a16:creationId xmlns:a16="http://schemas.microsoft.com/office/drawing/2014/main" id="{E1EA4E68-21C0-4862-9BC2-E7F7199F4FA4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19010313" y="9439275"/>
              <a:ext cx="160338" cy="261938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2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76">
              <a:extLst>
                <a:ext uri="{FF2B5EF4-FFF2-40B4-BE49-F238E27FC236}">
                  <a16:creationId xmlns:a16="http://schemas.microsoft.com/office/drawing/2014/main" id="{0E2237A9-AE47-4003-8E52-600DC27656F8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9219863" y="9577388"/>
              <a:ext cx="39688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7">
              <a:extLst>
                <a:ext uri="{FF2B5EF4-FFF2-40B4-BE49-F238E27FC236}">
                  <a16:creationId xmlns:a16="http://schemas.microsoft.com/office/drawing/2014/main" id="{B6943711-52D8-4B96-915B-E2B799B2AE35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19304000" y="9525000"/>
              <a:ext cx="176213" cy="246063"/>
            </a:xfrm>
            <a:custGeom>
              <a:avLst/>
              <a:gdLst>
                <a:gd name="T0" fmla="*/ 228 w 230"/>
                <a:gd name="T1" fmla="*/ 30 h 322"/>
                <a:gd name="T2" fmla="*/ 230 w 230"/>
                <a:gd name="T3" fmla="*/ 19 h 322"/>
                <a:gd name="T4" fmla="*/ 215 w 230"/>
                <a:gd name="T5" fmla="*/ 5 h 322"/>
                <a:gd name="T6" fmla="*/ 198 w 230"/>
                <a:gd name="T7" fmla="*/ 16 h 322"/>
                <a:gd name="T8" fmla="*/ 191 w 230"/>
                <a:gd name="T9" fmla="*/ 43 h 322"/>
                <a:gd name="T10" fmla="*/ 181 w 230"/>
                <a:gd name="T11" fmla="*/ 83 h 322"/>
                <a:gd name="T12" fmla="*/ 158 w 230"/>
                <a:gd name="T13" fmla="*/ 172 h 322"/>
                <a:gd name="T14" fmla="*/ 102 w 230"/>
                <a:gd name="T15" fmla="*/ 215 h 322"/>
                <a:gd name="T16" fmla="*/ 71 w 230"/>
                <a:gd name="T17" fmla="*/ 174 h 322"/>
                <a:gd name="T18" fmla="*/ 97 w 230"/>
                <a:gd name="T19" fmla="*/ 77 h 322"/>
                <a:gd name="T20" fmla="*/ 107 w 230"/>
                <a:gd name="T21" fmla="*/ 41 h 322"/>
                <a:gd name="T22" fmla="*/ 66 w 230"/>
                <a:gd name="T23" fmla="*/ 0 h 322"/>
                <a:gd name="T24" fmla="*/ 0 w 230"/>
                <a:gd name="T25" fmla="*/ 77 h 322"/>
                <a:gd name="T26" fmla="*/ 6 w 230"/>
                <a:gd name="T27" fmla="*/ 81 h 322"/>
                <a:gd name="T28" fmla="*/ 14 w 230"/>
                <a:gd name="T29" fmla="*/ 72 h 322"/>
                <a:gd name="T30" fmla="*/ 64 w 230"/>
                <a:gd name="T31" fmla="*/ 11 h 322"/>
                <a:gd name="T32" fmla="*/ 77 w 230"/>
                <a:gd name="T33" fmla="*/ 27 h 322"/>
                <a:gd name="T34" fmla="*/ 68 w 230"/>
                <a:gd name="T35" fmla="*/ 62 h 322"/>
                <a:gd name="T36" fmla="*/ 39 w 230"/>
                <a:gd name="T37" fmla="*/ 166 h 322"/>
                <a:gd name="T38" fmla="*/ 100 w 230"/>
                <a:gd name="T39" fmla="*/ 226 h 322"/>
                <a:gd name="T40" fmla="*/ 150 w 230"/>
                <a:gd name="T41" fmla="*/ 203 h 322"/>
                <a:gd name="T42" fmla="*/ 118 w 230"/>
                <a:gd name="T43" fmla="*/ 280 h 322"/>
                <a:gd name="T44" fmla="*/ 63 w 230"/>
                <a:gd name="T45" fmla="*/ 311 h 322"/>
                <a:gd name="T46" fmla="*/ 25 w 230"/>
                <a:gd name="T47" fmla="*/ 290 h 322"/>
                <a:gd name="T48" fmla="*/ 47 w 230"/>
                <a:gd name="T49" fmla="*/ 285 h 322"/>
                <a:gd name="T50" fmla="*/ 57 w 230"/>
                <a:gd name="T51" fmla="*/ 264 h 322"/>
                <a:gd name="T52" fmla="*/ 38 w 230"/>
                <a:gd name="T53" fmla="*/ 247 h 322"/>
                <a:gd name="T54" fmla="*/ 10 w 230"/>
                <a:gd name="T55" fmla="*/ 279 h 322"/>
                <a:gd name="T56" fmla="*/ 63 w 230"/>
                <a:gd name="T57" fmla="*/ 322 h 322"/>
                <a:gd name="T58" fmla="*/ 180 w 230"/>
                <a:gd name="T59" fmla="*/ 221 h 322"/>
                <a:gd name="T60" fmla="*/ 228 w 230"/>
                <a:gd name="T61" fmla="*/ 3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22">
                  <a:moveTo>
                    <a:pt x="228" y="30"/>
                  </a:moveTo>
                  <a:cubicBezTo>
                    <a:pt x="230" y="23"/>
                    <a:pt x="230" y="22"/>
                    <a:pt x="230" y="19"/>
                  </a:cubicBezTo>
                  <a:cubicBezTo>
                    <a:pt x="230" y="10"/>
                    <a:pt x="223" y="5"/>
                    <a:pt x="215" y="5"/>
                  </a:cubicBezTo>
                  <a:cubicBezTo>
                    <a:pt x="210" y="5"/>
                    <a:pt x="202" y="8"/>
                    <a:pt x="198" y="16"/>
                  </a:cubicBezTo>
                  <a:cubicBezTo>
                    <a:pt x="197" y="18"/>
                    <a:pt x="193" y="34"/>
                    <a:pt x="191" y="43"/>
                  </a:cubicBezTo>
                  <a:cubicBezTo>
                    <a:pt x="187" y="56"/>
                    <a:pt x="184" y="69"/>
                    <a:pt x="181" y="83"/>
                  </a:cubicBezTo>
                  <a:lnTo>
                    <a:pt x="158" y="172"/>
                  </a:lnTo>
                  <a:cubicBezTo>
                    <a:pt x="156" y="180"/>
                    <a:pt x="135" y="215"/>
                    <a:pt x="102" y="215"/>
                  </a:cubicBezTo>
                  <a:cubicBezTo>
                    <a:pt x="77" y="215"/>
                    <a:pt x="71" y="193"/>
                    <a:pt x="71" y="174"/>
                  </a:cubicBezTo>
                  <a:cubicBezTo>
                    <a:pt x="71" y="151"/>
                    <a:pt x="80" y="121"/>
                    <a:pt x="97" y="77"/>
                  </a:cubicBezTo>
                  <a:cubicBezTo>
                    <a:pt x="105" y="56"/>
                    <a:pt x="107" y="51"/>
                    <a:pt x="107" y="41"/>
                  </a:cubicBezTo>
                  <a:cubicBezTo>
                    <a:pt x="107" y="18"/>
                    <a:pt x="91" y="0"/>
                    <a:pt x="66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7" y="11"/>
                    <a:pt x="77" y="27"/>
                  </a:cubicBezTo>
                  <a:cubicBezTo>
                    <a:pt x="77" y="39"/>
                    <a:pt x="72" y="52"/>
                    <a:pt x="68" y="62"/>
                  </a:cubicBezTo>
                  <a:cubicBezTo>
                    <a:pt x="48" y="114"/>
                    <a:pt x="39" y="143"/>
                    <a:pt x="39" y="166"/>
                  </a:cubicBezTo>
                  <a:cubicBezTo>
                    <a:pt x="39" y="211"/>
                    <a:pt x="71" y="226"/>
                    <a:pt x="100" y="226"/>
                  </a:cubicBezTo>
                  <a:cubicBezTo>
                    <a:pt x="120" y="226"/>
                    <a:pt x="136" y="217"/>
                    <a:pt x="150" y="203"/>
                  </a:cubicBezTo>
                  <a:cubicBezTo>
                    <a:pt x="144" y="229"/>
                    <a:pt x="138" y="254"/>
                    <a:pt x="118" y="280"/>
                  </a:cubicBezTo>
                  <a:cubicBezTo>
                    <a:pt x="105" y="297"/>
                    <a:pt x="86" y="311"/>
                    <a:pt x="63" y="311"/>
                  </a:cubicBezTo>
                  <a:cubicBezTo>
                    <a:pt x="56" y="311"/>
                    <a:pt x="34" y="310"/>
                    <a:pt x="25" y="290"/>
                  </a:cubicBezTo>
                  <a:cubicBezTo>
                    <a:pt x="33" y="290"/>
                    <a:pt x="40" y="290"/>
                    <a:pt x="47" y="285"/>
                  </a:cubicBezTo>
                  <a:cubicBezTo>
                    <a:pt x="52" y="280"/>
                    <a:pt x="57" y="274"/>
                    <a:pt x="57" y="264"/>
                  </a:cubicBezTo>
                  <a:cubicBezTo>
                    <a:pt x="57" y="249"/>
                    <a:pt x="43" y="247"/>
                    <a:pt x="38" y="247"/>
                  </a:cubicBezTo>
                  <a:cubicBezTo>
                    <a:pt x="27" y="247"/>
                    <a:pt x="10" y="255"/>
                    <a:pt x="10" y="279"/>
                  </a:cubicBezTo>
                  <a:cubicBezTo>
                    <a:pt x="10" y="304"/>
                    <a:pt x="32" y="322"/>
                    <a:pt x="63" y="322"/>
                  </a:cubicBezTo>
                  <a:cubicBezTo>
                    <a:pt x="115" y="322"/>
                    <a:pt x="166" y="277"/>
                    <a:pt x="180" y="221"/>
                  </a:cubicBezTo>
                  <a:lnTo>
                    <a:pt x="228" y="3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>
              <a:extLst>
                <a:ext uri="{FF2B5EF4-FFF2-40B4-BE49-F238E27FC236}">
                  <a16:creationId xmlns:a16="http://schemas.microsoft.com/office/drawing/2014/main" id="{B89D064E-A786-4F6E-9FA5-3466BA3B6016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19508788" y="9574213"/>
              <a:ext cx="96838" cy="176213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4A893297-7AEE-4FA5-8767-D8077090D89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965718" y="2207386"/>
            <a:ext cx="4900613" cy="382588"/>
            <a:chOff x="13006389" y="7546985"/>
            <a:chExt cx="4900613" cy="382588"/>
          </a:xfrm>
        </p:grpSpPr>
        <p:sp>
          <p:nvSpPr>
            <p:cNvPr id="308" name="Freeform 107">
              <a:extLst>
                <a:ext uri="{FF2B5EF4-FFF2-40B4-BE49-F238E27FC236}">
                  <a16:creationId xmlns:a16="http://schemas.microsoft.com/office/drawing/2014/main" id="{183FD1DF-2400-49A5-9218-F4DDA7AB754D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006389" y="7664460"/>
              <a:ext cx="176213" cy="246063"/>
            </a:xfrm>
            <a:custGeom>
              <a:avLst/>
              <a:gdLst>
                <a:gd name="T0" fmla="*/ 228 w 230"/>
                <a:gd name="T1" fmla="*/ 30 h 322"/>
                <a:gd name="T2" fmla="*/ 230 w 230"/>
                <a:gd name="T3" fmla="*/ 19 h 322"/>
                <a:gd name="T4" fmla="*/ 215 w 230"/>
                <a:gd name="T5" fmla="*/ 5 h 322"/>
                <a:gd name="T6" fmla="*/ 198 w 230"/>
                <a:gd name="T7" fmla="*/ 16 h 322"/>
                <a:gd name="T8" fmla="*/ 191 w 230"/>
                <a:gd name="T9" fmla="*/ 43 h 322"/>
                <a:gd name="T10" fmla="*/ 181 w 230"/>
                <a:gd name="T11" fmla="*/ 83 h 322"/>
                <a:gd name="T12" fmla="*/ 158 w 230"/>
                <a:gd name="T13" fmla="*/ 172 h 322"/>
                <a:gd name="T14" fmla="*/ 102 w 230"/>
                <a:gd name="T15" fmla="*/ 215 h 322"/>
                <a:gd name="T16" fmla="*/ 71 w 230"/>
                <a:gd name="T17" fmla="*/ 174 h 322"/>
                <a:gd name="T18" fmla="*/ 97 w 230"/>
                <a:gd name="T19" fmla="*/ 77 h 322"/>
                <a:gd name="T20" fmla="*/ 107 w 230"/>
                <a:gd name="T21" fmla="*/ 41 h 322"/>
                <a:gd name="T22" fmla="*/ 66 w 230"/>
                <a:gd name="T23" fmla="*/ 0 h 322"/>
                <a:gd name="T24" fmla="*/ 0 w 230"/>
                <a:gd name="T25" fmla="*/ 77 h 322"/>
                <a:gd name="T26" fmla="*/ 6 w 230"/>
                <a:gd name="T27" fmla="*/ 81 h 322"/>
                <a:gd name="T28" fmla="*/ 14 w 230"/>
                <a:gd name="T29" fmla="*/ 72 h 322"/>
                <a:gd name="T30" fmla="*/ 64 w 230"/>
                <a:gd name="T31" fmla="*/ 11 h 322"/>
                <a:gd name="T32" fmla="*/ 77 w 230"/>
                <a:gd name="T33" fmla="*/ 27 h 322"/>
                <a:gd name="T34" fmla="*/ 68 w 230"/>
                <a:gd name="T35" fmla="*/ 62 h 322"/>
                <a:gd name="T36" fmla="*/ 39 w 230"/>
                <a:gd name="T37" fmla="*/ 166 h 322"/>
                <a:gd name="T38" fmla="*/ 100 w 230"/>
                <a:gd name="T39" fmla="*/ 226 h 322"/>
                <a:gd name="T40" fmla="*/ 150 w 230"/>
                <a:gd name="T41" fmla="*/ 203 h 322"/>
                <a:gd name="T42" fmla="*/ 118 w 230"/>
                <a:gd name="T43" fmla="*/ 280 h 322"/>
                <a:gd name="T44" fmla="*/ 63 w 230"/>
                <a:gd name="T45" fmla="*/ 311 h 322"/>
                <a:gd name="T46" fmla="*/ 25 w 230"/>
                <a:gd name="T47" fmla="*/ 290 h 322"/>
                <a:gd name="T48" fmla="*/ 47 w 230"/>
                <a:gd name="T49" fmla="*/ 285 h 322"/>
                <a:gd name="T50" fmla="*/ 57 w 230"/>
                <a:gd name="T51" fmla="*/ 264 h 322"/>
                <a:gd name="T52" fmla="*/ 38 w 230"/>
                <a:gd name="T53" fmla="*/ 247 h 322"/>
                <a:gd name="T54" fmla="*/ 10 w 230"/>
                <a:gd name="T55" fmla="*/ 279 h 322"/>
                <a:gd name="T56" fmla="*/ 63 w 230"/>
                <a:gd name="T57" fmla="*/ 322 h 322"/>
                <a:gd name="T58" fmla="*/ 180 w 230"/>
                <a:gd name="T59" fmla="*/ 221 h 322"/>
                <a:gd name="T60" fmla="*/ 228 w 230"/>
                <a:gd name="T61" fmla="*/ 3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22">
                  <a:moveTo>
                    <a:pt x="228" y="30"/>
                  </a:moveTo>
                  <a:cubicBezTo>
                    <a:pt x="230" y="23"/>
                    <a:pt x="230" y="22"/>
                    <a:pt x="230" y="19"/>
                  </a:cubicBezTo>
                  <a:cubicBezTo>
                    <a:pt x="230" y="10"/>
                    <a:pt x="223" y="5"/>
                    <a:pt x="215" y="5"/>
                  </a:cubicBezTo>
                  <a:cubicBezTo>
                    <a:pt x="210" y="5"/>
                    <a:pt x="202" y="8"/>
                    <a:pt x="198" y="16"/>
                  </a:cubicBezTo>
                  <a:cubicBezTo>
                    <a:pt x="197" y="18"/>
                    <a:pt x="193" y="34"/>
                    <a:pt x="191" y="43"/>
                  </a:cubicBezTo>
                  <a:cubicBezTo>
                    <a:pt x="187" y="56"/>
                    <a:pt x="184" y="69"/>
                    <a:pt x="181" y="83"/>
                  </a:cubicBezTo>
                  <a:lnTo>
                    <a:pt x="158" y="172"/>
                  </a:lnTo>
                  <a:cubicBezTo>
                    <a:pt x="156" y="180"/>
                    <a:pt x="135" y="215"/>
                    <a:pt x="102" y="215"/>
                  </a:cubicBezTo>
                  <a:cubicBezTo>
                    <a:pt x="77" y="215"/>
                    <a:pt x="71" y="193"/>
                    <a:pt x="71" y="174"/>
                  </a:cubicBezTo>
                  <a:cubicBezTo>
                    <a:pt x="71" y="151"/>
                    <a:pt x="80" y="121"/>
                    <a:pt x="97" y="77"/>
                  </a:cubicBezTo>
                  <a:cubicBezTo>
                    <a:pt x="104" y="56"/>
                    <a:pt x="107" y="51"/>
                    <a:pt x="107" y="41"/>
                  </a:cubicBezTo>
                  <a:cubicBezTo>
                    <a:pt x="107" y="18"/>
                    <a:pt x="91" y="0"/>
                    <a:pt x="66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7" y="11"/>
                    <a:pt x="77" y="27"/>
                  </a:cubicBezTo>
                  <a:cubicBezTo>
                    <a:pt x="77" y="39"/>
                    <a:pt x="72" y="52"/>
                    <a:pt x="68" y="62"/>
                  </a:cubicBezTo>
                  <a:cubicBezTo>
                    <a:pt x="48" y="114"/>
                    <a:pt x="39" y="143"/>
                    <a:pt x="39" y="166"/>
                  </a:cubicBezTo>
                  <a:cubicBezTo>
                    <a:pt x="39" y="211"/>
                    <a:pt x="71" y="226"/>
                    <a:pt x="100" y="226"/>
                  </a:cubicBezTo>
                  <a:cubicBezTo>
                    <a:pt x="119" y="226"/>
                    <a:pt x="136" y="217"/>
                    <a:pt x="150" y="203"/>
                  </a:cubicBezTo>
                  <a:cubicBezTo>
                    <a:pt x="144" y="229"/>
                    <a:pt x="138" y="254"/>
                    <a:pt x="118" y="280"/>
                  </a:cubicBezTo>
                  <a:cubicBezTo>
                    <a:pt x="105" y="297"/>
                    <a:pt x="86" y="311"/>
                    <a:pt x="63" y="311"/>
                  </a:cubicBezTo>
                  <a:cubicBezTo>
                    <a:pt x="56" y="311"/>
                    <a:pt x="34" y="310"/>
                    <a:pt x="25" y="290"/>
                  </a:cubicBezTo>
                  <a:cubicBezTo>
                    <a:pt x="33" y="290"/>
                    <a:pt x="40" y="290"/>
                    <a:pt x="47" y="285"/>
                  </a:cubicBezTo>
                  <a:cubicBezTo>
                    <a:pt x="52" y="280"/>
                    <a:pt x="57" y="274"/>
                    <a:pt x="57" y="264"/>
                  </a:cubicBezTo>
                  <a:cubicBezTo>
                    <a:pt x="57" y="249"/>
                    <a:pt x="43" y="247"/>
                    <a:pt x="38" y="247"/>
                  </a:cubicBezTo>
                  <a:cubicBezTo>
                    <a:pt x="27" y="247"/>
                    <a:pt x="10" y="255"/>
                    <a:pt x="10" y="279"/>
                  </a:cubicBezTo>
                  <a:cubicBezTo>
                    <a:pt x="10" y="304"/>
                    <a:pt x="32" y="322"/>
                    <a:pt x="63" y="322"/>
                  </a:cubicBezTo>
                  <a:cubicBezTo>
                    <a:pt x="114" y="322"/>
                    <a:pt x="166" y="277"/>
                    <a:pt x="180" y="221"/>
                  </a:cubicBezTo>
                  <a:lnTo>
                    <a:pt x="228" y="3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8">
              <a:extLst>
                <a:ext uri="{FF2B5EF4-FFF2-40B4-BE49-F238E27FC236}">
                  <a16:creationId xmlns:a16="http://schemas.microsoft.com/office/drawing/2014/main" id="{2ABCB03A-88F8-4D7A-AB48-9CCC4FE980CF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198477" y="7713673"/>
              <a:ext cx="117475" cy="17621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109">
              <a:extLst>
                <a:ext uri="{FF2B5EF4-FFF2-40B4-BE49-F238E27FC236}">
                  <a16:creationId xmlns:a16="http://schemas.microsoft.com/office/drawing/2014/main" id="{FEC06CA0-FE53-4600-A11F-91137A1F4C2B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69939" y="7718435"/>
              <a:ext cx="41275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0">
              <a:extLst>
                <a:ext uri="{FF2B5EF4-FFF2-40B4-BE49-F238E27FC236}">
                  <a16:creationId xmlns:a16="http://schemas.microsoft.com/office/drawing/2014/main" id="{724BAED3-7BBB-4641-B633-E988A2021FA1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3665202" y="7546985"/>
              <a:ext cx="88900" cy="38258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">
              <a:extLst>
                <a:ext uri="{FF2B5EF4-FFF2-40B4-BE49-F238E27FC236}">
                  <a16:creationId xmlns:a16="http://schemas.microsoft.com/office/drawing/2014/main" id="{C2DCDD92-D567-4CC8-9005-C59BF442214E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13793789" y="7578735"/>
              <a:ext cx="152400" cy="263525"/>
            </a:xfrm>
            <a:custGeom>
              <a:avLst/>
              <a:gdLst>
                <a:gd name="T0" fmla="*/ 199 w 199"/>
                <a:gd name="T1" fmla="*/ 232 h 343"/>
                <a:gd name="T2" fmla="*/ 105 w 199"/>
                <a:gd name="T3" fmla="*/ 123 h 343"/>
                <a:gd name="T4" fmla="*/ 41 w 199"/>
                <a:gd name="T5" fmla="*/ 148 h 343"/>
                <a:gd name="T6" fmla="*/ 41 w 199"/>
                <a:gd name="T7" fmla="*/ 51 h 343"/>
                <a:gd name="T8" fmla="*/ 84 w 199"/>
                <a:gd name="T9" fmla="*/ 57 h 343"/>
                <a:gd name="T10" fmla="*/ 180 w 199"/>
                <a:gd name="T11" fmla="*/ 6 h 343"/>
                <a:gd name="T12" fmla="*/ 175 w 199"/>
                <a:gd name="T13" fmla="*/ 0 h 343"/>
                <a:gd name="T14" fmla="*/ 171 w 199"/>
                <a:gd name="T15" fmla="*/ 2 h 343"/>
                <a:gd name="T16" fmla="*/ 103 w 199"/>
                <a:gd name="T17" fmla="*/ 16 h 343"/>
                <a:gd name="T18" fmla="*/ 37 w 199"/>
                <a:gd name="T19" fmla="*/ 2 h 343"/>
                <a:gd name="T20" fmla="*/ 31 w 199"/>
                <a:gd name="T21" fmla="*/ 1 h 343"/>
                <a:gd name="T22" fmla="*/ 26 w 199"/>
                <a:gd name="T23" fmla="*/ 13 h 343"/>
                <a:gd name="T24" fmla="*/ 26 w 199"/>
                <a:gd name="T25" fmla="*/ 160 h 343"/>
                <a:gd name="T26" fmla="*/ 33 w 199"/>
                <a:gd name="T27" fmla="*/ 173 h 343"/>
                <a:gd name="T28" fmla="*/ 39 w 199"/>
                <a:gd name="T29" fmla="*/ 169 h 343"/>
                <a:gd name="T30" fmla="*/ 104 w 199"/>
                <a:gd name="T31" fmla="*/ 134 h 343"/>
                <a:gd name="T32" fmla="*/ 146 w 199"/>
                <a:gd name="T33" fmla="*/ 166 h 343"/>
                <a:gd name="T34" fmla="*/ 155 w 199"/>
                <a:gd name="T35" fmla="*/ 228 h 343"/>
                <a:gd name="T36" fmla="*/ 143 w 199"/>
                <a:gd name="T37" fmla="*/ 297 h 343"/>
                <a:gd name="T38" fmla="*/ 90 w 199"/>
                <a:gd name="T39" fmla="*/ 329 h 343"/>
                <a:gd name="T40" fmla="*/ 16 w 199"/>
                <a:gd name="T41" fmla="*/ 273 h 343"/>
                <a:gd name="T42" fmla="*/ 25 w 199"/>
                <a:gd name="T43" fmla="*/ 274 h 343"/>
                <a:gd name="T44" fmla="*/ 50 w 199"/>
                <a:gd name="T45" fmla="*/ 250 h 343"/>
                <a:gd name="T46" fmla="*/ 25 w 199"/>
                <a:gd name="T47" fmla="*/ 226 h 343"/>
                <a:gd name="T48" fmla="*/ 0 w 199"/>
                <a:gd name="T49" fmla="*/ 252 h 343"/>
                <a:gd name="T50" fmla="*/ 91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3"/>
                    <a:pt x="158" y="123"/>
                    <a:pt x="105" y="123"/>
                  </a:cubicBezTo>
                  <a:cubicBezTo>
                    <a:pt x="81" y="123"/>
                    <a:pt x="59" y="131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8" y="57"/>
                    <a:pt x="84" y="57"/>
                  </a:cubicBezTo>
                  <a:cubicBezTo>
                    <a:pt x="145" y="57"/>
                    <a:pt x="180" y="12"/>
                    <a:pt x="180" y="6"/>
                  </a:cubicBezTo>
                  <a:cubicBezTo>
                    <a:pt x="180" y="3"/>
                    <a:pt x="178" y="0"/>
                    <a:pt x="175" y="0"/>
                  </a:cubicBezTo>
                  <a:cubicBezTo>
                    <a:pt x="174" y="0"/>
                    <a:pt x="173" y="0"/>
                    <a:pt x="171" y="2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3"/>
                    <a:pt x="37" y="2"/>
                  </a:cubicBezTo>
                  <a:cubicBezTo>
                    <a:pt x="33" y="1"/>
                    <a:pt x="32" y="1"/>
                    <a:pt x="31" y="1"/>
                  </a:cubicBezTo>
                  <a:cubicBezTo>
                    <a:pt x="26" y="1"/>
                    <a:pt x="26" y="5"/>
                    <a:pt x="26" y="13"/>
                  </a:cubicBezTo>
                  <a:lnTo>
                    <a:pt x="26" y="160"/>
                  </a:lnTo>
                  <a:cubicBezTo>
                    <a:pt x="26" y="169"/>
                    <a:pt x="26" y="173"/>
                    <a:pt x="33" y="173"/>
                  </a:cubicBezTo>
                  <a:cubicBezTo>
                    <a:pt x="36" y="173"/>
                    <a:pt x="37" y="172"/>
                    <a:pt x="39" y="169"/>
                  </a:cubicBezTo>
                  <a:cubicBezTo>
                    <a:pt x="45" y="161"/>
                    <a:pt x="63" y="134"/>
                    <a:pt x="104" y="134"/>
                  </a:cubicBezTo>
                  <a:cubicBezTo>
                    <a:pt x="129" y="134"/>
                    <a:pt x="142" y="157"/>
                    <a:pt x="146" y="166"/>
                  </a:cubicBezTo>
                  <a:cubicBezTo>
                    <a:pt x="154" y="184"/>
                    <a:pt x="155" y="204"/>
                    <a:pt x="155" y="228"/>
                  </a:cubicBezTo>
                  <a:cubicBezTo>
                    <a:pt x="155" y="246"/>
                    <a:pt x="155" y="276"/>
                    <a:pt x="143" y="297"/>
                  </a:cubicBezTo>
                  <a:cubicBezTo>
                    <a:pt x="131" y="316"/>
                    <a:pt x="113" y="329"/>
                    <a:pt x="90" y="329"/>
                  </a:cubicBezTo>
                  <a:cubicBezTo>
                    <a:pt x="53" y="329"/>
                    <a:pt x="25" y="303"/>
                    <a:pt x="16" y="273"/>
                  </a:cubicBezTo>
                  <a:cubicBezTo>
                    <a:pt x="18" y="274"/>
                    <a:pt x="19" y="274"/>
                    <a:pt x="25" y="274"/>
                  </a:cubicBezTo>
                  <a:cubicBezTo>
                    <a:pt x="41" y="274"/>
                    <a:pt x="50" y="262"/>
                    <a:pt x="50" y="250"/>
                  </a:cubicBezTo>
                  <a:cubicBezTo>
                    <a:pt x="50" y="238"/>
                    <a:pt x="41" y="226"/>
                    <a:pt x="25" y="226"/>
                  </a:cubicBezTo>
                  <a:cubicBezTo>
                    <a:pt x="18" y="226"/>
                    <a:pt x="0" y="229"/>
                    <a:pt x="0" y="252"/>
                  </a:cubicBezTo>
                  <a:cubicBezTo>
                    <a:pt x="0" y="295"/>
                    <a:pt x="35" y="343"/>
                    <a:pt x="91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2">
              <a:extLst>
                <a:ext uri="{FF2B5EF4-FFF2-40B4-BE49-F238E27FC236}">
                  <a16:creationId xmlns:a16="http://schemas.microsoft.com/office/drawing/2014/main" id="{C74CAB4F-FC3E-42F5-9ADC-2AC1ABB4371A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13976352" y="7664460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3">
              <a:extLst>
                <a:ext uri="{FF2B5EF4-FFF2-40B4-BE49-F238E27FC236}">
                  <a16:creationId xmlns:a16="http://schemas.microsoft.com/office/drawing/2014/main" id="{4BDB1BCC-50D5-42BE-951C-41AF8802094D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4212889" y="7713673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14">
              <a:extLst>
                <a:ext uri="{FF2B5EF4-FFF2-40B4-BE49-F238E27FC236}">
                  <a16:creationId xmlns:a16="http://schemas.microsoft.com/office/drawing/2014/main" id="{5DB65F5C-BCA9-407E-8B9E-920A2AA3830B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4460539" y="7612073"/>
              <a:ext cx="254000" cy="254000"/>
            </a:xfrm>
            <a:custGeom>
              <a:avLst/>
              <a:gdLst>
                <a:gd name="T0" fmla="*/ 176 w 332"/>
                <a:gd name="T1" fmla="*/ 175 h 332"/>
                <a:gd name="T2" fmla="*/ 316 w 332"/>
                <a:gd name="T3" fmla="*/ 175 h 332"/>
                <a:gd name="T4" fmla="*/ 332 w 332"/>
                <a:gd name="T5" fmla="*/ 166 h 332"/>
                <a:gd name="T6" fmla="*/ 316 w 332"/>
                <a:gd name="T7" fmla="*/ 155 h 332"/>
                <a:gd name="T8" fmla="*/ 176 w 332"/>
                <a:gd name="T9" fmla="*/ 155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5 h 332"/>
                <a:gd name="T18" fmla="*/ 17 w 332"/>
                <a:gd name="T19" fmla="*/ 155 h 332"/>
                <a:gd name="T20" fmla="*/ 0 w 332"/>
                <a:gd name="T21" fmla="*/ 166 h 332"/>
                <a:gd name="T22" fmla="*/ 17 w 332"/>
                <a:gd name="T23" fmla="*/ 175 h 332"/>
                <a:gd name="T24" fmla="*/ 156 w 332"/>
                <a:gd name="T25" fmla="*/ 175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5"/>
                  </a:moveTo>
                  <a:lnTo>
                    <a:pt x="316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5"/>
                    <a:pt x="322" y="155"/>
                    <a:pt x="316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5"/>
                  </a:lnTo>
                  <a:lnTo>
                    <a:pt x="17" y="155"/>
                  </a:lnTo>
                  <a:cubicBezTo>
                    <a:pt x="10" y="155"/>
                    <a:pt x="0" y="155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5">
              <a:extLst>
                <a:ext uri="{FF2B5EF4-FFF2-40B4-BE49-F238E27FC236}">
                  <a16:creationId xmlns:a16="http://schemas.microsoft.com/office/drawing/2014/main" id="{3FD65448-2DEA-4D5E-A7C1-352F66AE534A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4838364" y="7578735"/>
              <a:ext cx="152400" cy="254000"/>
            </a:xfrm>
            <a:custGeom>
              <a:avLst/>
              <a:gdLst>
                <a:gd name="T0" fmla="*/ 39 w 199"/>
                <a:gd name="T1" fmla="*/ 294 h 332"/>
                <a:gd name="T2" fmla="*/ 92 w 199"/>
                <a:gd name="T3" fmla="*/ 242 h 332"/>
                <a:gd name="T4" fmla="*/ 199 w 199"/>
                <a:gd name="T5" fmla="*/ 97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2 h 332"/>
                <a:gd name="T14" fmla="*/ 26 w 199"/>
                <a:gd name="T15" fmla="*/ 66 h 332"/>
                <a:gd name="T16" fmla="*/ 20 w 199"/>
                <a:gd name="T17" fmla="*/ 66 h 332"/>
                <a:gd name="T18" fmla="*/ 87 w 199"/>
                <a:gd name="T19" fmla="*/ 16 h 332"/>
                <a:gd name="T20" fmla="*/ 154 w 199"/>
                <a:gd name="T21" fmla="*/ 97 h 332"/>
                <a:gd name="T22" fmla="*/ 102 w 199"/>
                <a:gd name="T23" fmla="*/ 207 h 332"/>
                <a:gd name="T24" fmla="*/ 6 w 199"/>
                <a:gd name="T25" fmla="*/ 314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90 h 332"/>
                <a:gd name="T36" fmla="*/ 129 w 199"/>
                <a:gd name="T37" fmla="*/ 294 h 332"/>
                <a:gd name="T38" fmla="*/ 39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4"/>
                  </a:moveTo>
                  <a:lnTo>
                    <a:pt x="92" y="242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3" y="16"/>
                    <a:pt x="154" y="56"/>
                    <a:pt x="154" y="97"/>
                  </a:cubicBezTo>
                  <a:cubicBezTo>
                    <a:pt x="154" y="137"/>
                    <a:pt x="129" y="176"/>
                    <a:pt x="102" y="207"/>
                  </a:cubicBezTo>
                  <a:lnTo>
                    <a:pt x="6" y="314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90"/>
                  </a:cubicBezTo>
                  <a:cubicBezTo>
                    <a:pt x="172" y="294"/>
                    <a:pt x="140" y="294"/>
                    <a:pt x="129" y="294"/>
                  </a:cubicBezTo>
                  <a:lnTo>
                    <a:pt x="39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6">
              <a:extLst>
                <a:ext uri="{FF2B5EF4-FFF2-40B4-BE49-F238E27FC236}">
                  <a16:creationId xmlns:a16="http://schemas.microsoft.com/office/drawing/2014/main" id="{3FFC89D2-E400-4EE0-9CAB-AC6F9204DF58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5020927" y="7664460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7">
              <a:extLst>
                <a:ext uri="{FF2B5EF4-FFF2-40B4-BE49-F238E27FC236}">
                  <a16:creationId xmlns:a16="http://schemas.microsoft.com/office/drawing/2014/main" id="{5E0299B5-5B0F-47F9-BA6D-CF5F9BAAD2A5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5244764" y="7713673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1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8">
              <a:extLst>
                <a:ext uri="{FF2B5EF4-FFF2-40B4-BE49-F238E27FC236}">
                  <a16:creationId xmlns:a16="http://schemas.microsoft.com/office/drawing/2014/main" id="{400BF9D9-3E3B-4C7B-9622-A19543F8C53F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15514639" y="7729548"/>
              <a:ext cx="233363" cy="1587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1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1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1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9">
              <a:extLst>
                <a:ext uri="{FF2B5EF4-FFF2-40B4-BE49-F238E27FC236}">
                  <a16:creationId xmlns:a16="http://schemas.microsoft.com/office/drawing/2014/main" id="{B24D0F7A-86B2-4007-B141-91C72E451244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6065502" y="7664460"/>
              <a:ext cx="190500" cy="17303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20">
              <a:extLst>
                <a:ext uri="{FF2B5EF4-FFF2-40B4-BE49-F238E27FC236}">
                  <a16:creationId xmlns:a16="http://schemas.microsoft.com/office/drawing/2014/main" id="{20776658-6168-4050-B959-55D2B2C2935F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6286164" y="7713673"/>
              <a:ext cx="123825" cy="182563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6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21">
              <a:extLst>
                <a:ext uri="{FF2B5EF4-FFF2-40B4-BE49-F238E27FC236}">
                  <a16:creationId xmlns:a16="http://schemas.microsoft.com/office/drawing/2014/main" id="{F46899BA-5696-43DA-88C5-59C2B5E5D240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6729077" y="7591435"/>
              <a:ext cx="233363" cy="295275"/>
            </a:xfrm>
            <a:custGeom>
              <a:avLst/>
              <a:gdLst>
                <a:gd name="T0" fmla="*/ 294 w 304"/>
                <a:gd name="T1" fmla="*/ 156 h 386"/>
                <a:gd name="T2" fmla="*/ 304 w 304"/>
                <a:gd name="T3" fmla="*/ 145 h 386"/>
                <a:gd name="T4" fmla="*/ 294 w 304"/>
                <a:gd name="T5" fmla="*/ 133 h 386"/>
                <a:gd name="T6" fmla="*/ 19 w 304"/>
                <a:gd name="T7" fmla="*/ 3 h 386"/>
                <a:gd name="T8" fmla="*/ 10 w 304"/>
                <a:gd name="T9" fmla="*/ 0 h 386"/>
                <a:gd name="T10" fmla="*/ 0 w 304"/>
                <a:gd name="T11" fmla="*/ 10 h 386"/>
                <a:gd name="T12" fmla="*/ 9 w 304"/>
                <a:gd name="T13" fmla="*/ 21 h 386"/>
                <a:gd name="T14" fmla="*/ 271 w 304"/>
                <a:gd name="T15" fmla="*/ 144 h 386"/>
                <a:gd name="T16" fmla="*/ 10 w 304"/>
                <a:gd name="T17" fmla="*/ 267 h 386"/>
                <a:gd name="T18" fmla="*/ 0 w 304"/>
                <a:gd name="T19" fmla="*/ 279 h 386"/>
                <a:gd name="T20" fmla="*/ 10 w 304"/>
                <a:gd name="T21" fmla="*/ 289 h 386"/>
                <a:gd name="T22" fmla="*/ 18 w 304"/>
                <a:gd name="T23" fmla="*/ 285 h 386"/>
                <a:gd name="T24" fmla="*/ 294 w 304"/>
                <a:gd name="T25" fmla="*/ 156 h 386"/>
                <a:gd name="T26" fmla="*/ 287 w 304"/>
                <a:gd name="T27" fmla="*/ 386 h 386"/>
                <a:gd name="T28" fmla="*/ 304 w 304"/>
                <a:gd name="T29" fmla="*/ 375 h 386"/>
                <a:gd name="T30" fmla="*/ 286 w 304"/>
                <a:gd name="T31" fmla="*/ 366 h 386"/>
                <a:gd name="T32" fmla="*/ 17 w 304"/>
                <a:gd name="T33" fmla="*/ 366 h 386"/>
                <a:gd name="T34" fmla="*/ 0 w 304"/>
                <a:gd name="T35" fmla="*/ 375 h 386"/>
                <a:gd name="T36" fmla="*/ 17 w 304"/>
                <a:gd name="T37" fmla="*/ 386 h 386"/>
                <a:gd name="T38" fmla="*/ 287 w 304"/>
                <a:gd name="T3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86">
                  <a:moveTo>
                    <a:pt x="294" y="156"/>
                  </a:moveTo>
                  <a:cubicBezTo>
                    <a:pt x="301" y="153"/>
                    <a:pt x="304" y="149"/>
                    <a:pt x="304" y="145"/>
                  </a:cubicBezTo>
                  <a:cubicBezTo>
                    <a:pt x="304" y="140"/>
                    <a:pt x="302" y="137"/>
                    <a:pt x="294" y="133"/>
                  </a:cubicBezTo>
                  <a:lnTo>
                    <a:pt x="19" y="3"/>
                  </a:lnTo>
                  <a:cubicBezTo>
                    <a:pt x="13" y="0"/>
                    <a:pt x="11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18"/>
                    <a:pt x="9" y="21"/>
                  </a:cubicBezTo>
                  <a:lnTo>
                    <a:pt x="271" y="144"/>
                  </a:lnTo>
                  <a:lnTo>
                    <a:pt x="10" y="267"/>
                  </a:lnTo>
                  <a:cubicBezTo>
                    <a:pt x="0" y="272"/>
                    <a:pt x="0" y="276"/>
                    <a:pt x="0" y="279"/>
                  </a:cubicBezTo>
                  <a:cubicBezTo>
                    <a:pt x="0" y="284"/>
                    <a:pt x="4" y="289"/>
                    <a:pt x="10" y="289"/>
                  </a:cubicBezTo>
                  <a:cubicBezTo>
                    <a:pt x="11" y="289"/>
                    <a:pt x="12" y="289"/>
                    <a:pt x="18" y="285"/>
                  </a:cubicBezTo>
                  <a:lnTo>
                    <a:pt x="294" y="156"/>
                  </a:lnTo>
                  <a:close/>
                  <a:moveTo>
                    <a:pt x="287" y="386"/>
                  </a:moveTo>
                  <a:cubicBezTo>
                    <a:pt x="295" y="386"/>
                    <a:pt x="304" y="386"/>
                    <a:pt x="304" y="375"/>
                  </a:cubicBezTo>
                  <a:cubicBezTo>
                    <a:pt x="304" y="366"/>
                    <a:pt x="294" y="366"/>
                    <a:pt x="286" y="366"/>
                  </a:cubicBezTo>
                  <a:lnTo>
                    <a:pt x="17" y="366"/>
                  </a:lnTo>
                  <a:cubicBezTo>
                    <a:pt x="10" y="366"/>
                    <a:pt x="0" y="366"/>
                    <a:pt x="0" y="375"/>
                  </a:cubicBezTo>
                  <a:cubicBezTo>
                    <a:pt x="0" y="386"/>
                    <a:pt x="9" y="386"/>
                    <a:pt x="17" y="386"/>
                  </a:cubicBezTo>
                  <a:lnTo>
                    <a:pt x="287" y="3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22">
              <a:extLst>
                <a:ext uri="{FF2B5EF4-FFF2-40B4-BE49-F238E27FC236}">
                  <a16:creationId xmlns:a16="http://schemas.microsoft.com/office/drawing/2014/main" id="{7296CA52-49EC-4B05-8BCD-D98105EF34AB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17305339" y="7578735"/>
              <a:ext cx="158750" cy="263525"/>
            </a:xfrm>
            <a:custGeom>
              <a:avLst/>
              <a:gdLst>
                <a:gd name="T0" fmla="*/ 45 w 207"/>
                <a:gd name="T1" fmla="*/ 169 h 343"/>
                <a:gd name="T2" fmla="*/ 45 w 207"/>
                <a:gd name="T3" fmla="*/ 157 h 343"/>
                <a:gd name="T4" fmla="*/ 132 w 207"/>
                <a:gd name="T5" fmla="*/ 13 h 343"/>
                <a:gd name="T6" fmla="*/ 176 w 207"/>
                <a:gd name="T7" fmla="*/ 33 h 343"/>
                <a:gd name="T8" fmla="*/ 149 w 207"/>
                <a:gd name="T9" fmla="*/ 55 h 343"/>
                <a:gd name="T10" fmla="*/ 171 w 207"/>
                <a:gd name="T11" fmla="*/ 78 h 343"/>
                <a:gd name="T12" fmla="*/ 194 w 207"/>
                <a:gd name="T13" fmla="*/ 54 h 343"/>
                <a:gd name="T14" fmla="*/ 131 w 207"/>
                <a:gd name="T15" fmla="*/ 0 h 343"/>
                <a:gd name="T16" fmla="*/ 0 w 207"/>
                <a:gd name="T17" fmla="*/ 175 h 343"/>
                <a:gd name="T18" fmla="*/ 104 w 207"/>
                <a:gd name="T19" fmla="*/ 343 h 343"/>
                <a:gd name="T20" fmla="*/ 207 w 207"/>
                <a:gd name="T21" fmla="*/ 230 h 343"/>
                <a:gd name="T22" fmla="*/ 107 w 207"/>
                <a:gd name="T23" fmla="*/ 119 h 343"/>
                <a:gd name="T24" fmla="*/ 45 w 207"/>
                <a:gd name="T25" fmla="*/ 169 h 343"/>
                <a:gd name="T26" fmla="*/ 104 w 207"/>
                <a:gd name="T27" fmla="*/ 329 h 343"/>
                <a:gd name="T28" fmla="*/ 55 w 207"/>
                <a:gd name="T29" fmla="*/ 292 h 343"/>
                <a:gd name="T30" fmla="*/ 46 w 207"/>
                <a:gd name="T31" fmla="*/ 219 h 343"/>
                <a:gd name="T32" fmla="*/ 107 w 207"/>
                <a:gd name="T33" fmla="*/ 131 h 343"/>
                <a:gd name="T34" fmla="*/ 153 w 207"/>
                <a:gd name="T35" fmla="*/ 162 h 343"/>
                <a:gd name="T36" fmla="*/ 162 w 207"/>
                <a:gd name="T37" fmla="*/ 230 h 343"/>
                <a:gd name="T38" fmla="*/ 153 w 207"/>
                <a:gd name="T39" fmla="*/ 297 h 343"/>
                <a:gd name="T40" fmla="*/ 104 w 207"/>
                <a:gd name="T41" fmla="*/ 32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7" h="343">
                  <a:moveTo>
                    <a:pt x="45" y="169"/>
                  </a:moveTo>
                  <a:lnTo>
                    <a:pt x="45" y="157"/>
                  </a:lnTo>
                  <a:cubicBezTo>
                    <a:pt x="45" y="31"/>
                    <a:pt x="107" y="13"/>
                    <a:pt x="132" y="13"/>
                  </a:cubicBezTo>
                  <a:cubicBezTo>
                    <a:pt x="144" y="13"/>
                    <a:pt x="165" y="16"/>
                    <a:pt x="176" y="33"/>
                  </a:cubicBezTo>
                  <a:cubicBezTo>
                    <a:pt x="168" y="33"/>
                    <a:pt x="149" y="33"/>
                    <a:pt x="149" y="55"/>
                  </a:cubicBezTo>
                  <a:cubicBezTo>
                    <a:pt x="149" y="70"/>
                    <a:pt x="160" y="78"/>
                    <a:pt x="171" y="78"/>
                  </a:cubicBezTo>
                  <a:cubicBezTo>
                    <a:pt x="179" y="78"/>
                    <a:pt x="194" y="73"/>
                    <a:pt x="194" y="54"/>
                  </a:cubicBezTo>
                  <a:cubicBezTo>
                    <a:pt x="194" y="24"/>
                    <a:pt x="172" y="0"/>
                    <a:pt x="131" y="0"/>
                  </a:cubicBezTo>
                  <a:cubicBezTo>
                    <a:pt x="67" y="0"/>
                    <a:pt x="0" y="64"/>
                    <a:pt x="0" y="175"/>
                  </a:cubicBezTo>
                  <a:cubicBezTo>
                    <a:pt x="0" y="308"/>
                    <a:pt x="58" y="343"/>
                    <a:pt x="104" y="343"/>
                  </a:cubicBezTo>
                  <a:cubicBezTo>
                    <a:pt x="159" y="343"/>
                    <a:pt x="207" y="296"/>
                    <a:pt x="207" y="230"/>
                  </a:cubicBezTo>
                  <a:cubicBezTo>
                    <a:pt x="207" y="167"/>
                    <a:pt x="162" y="119"/>
                    <a:pt x="107" y="119"/>
                  </a:cubicBezTo>
                  <a:cubicBezTo>
                    <a:pt x="73" y="119"/>
                    <a:pt x="55" y="145"/>
                    <a:pt x="45" y="169"/>
                  </a:cubicBezTo>
                  <a:close/>
                  <a:moveTo>
                    <a:pt x="104" y="329"/>
                  </a:moveTo>
                  <a:cubicBezTo>
                    <a:pt x="73" y="329"/>
                    <a:pt x="58" y="299"/>
                    <a:pt x="55" y="292"/>
                  </a:cubicBezTo>
                  <a:cubicBezTo>
                    <a:pt x="46" y="268"/>
                    <a:pt x="46" y="228"/>
                    <a:pt x="46" y="219"/>
                  </a:cubicBezTo>
                  <a:cubicBezTo>
                    <a:pt x="46" y="181"/>
                    <a:pt x="62" y="131"/>
                    <a:pt x="107" y="131"/>
                  </a:cubicBezTo>
                  <a:cubicBezTo>
                    <a:pt x="115" y="131"/>
                    <a:pt x="138" y="131"/>
                    <a:pt x="153" y="162"/>
                  </a:cubicBezTo>
                  <a:cubicBezTo>
                    <a:pt x="162" y="180"/>
                    <a:pt x="162" y="206"/>
                    <a:pt x="162" y="230"/>
                  </a:cubicBezTo>
                  <a:cubicBezTo>
                    <a:pt x="162" y="254"/>
                    <a:pt x="162" y="279"/>
                    <a:pt x="153" y="297"/>
                  </a:cubicBezTo>
                  <a:cubicBezTo>
                    <a:pt x="139" y="327"/>
                    <a:pt x="116" y="329"/>
                    <a:pt x="104" y="3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123">
              <a:extLst>
                <a:ext uri="{FF2B5EF4-FFF2-40B4-BE49-F238E27FC236}">
                  <a16:creationId xmlns:a16="http://schemas.microsoft.com/office/drawing/2014/main" id="{BF8B2224-FBE3-4AE1-8173-ABC6651BB2F7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7513302" y="7718435"/>
              <a:ext cx="3968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24">
              <a:extLst>
                <a:ext uri="{FF2B5EF4-FFF2-40B4-BE49-F238E27FC236}">
                  <a16:creationId xmlns:a16="http://schemas.microsoft.com/office/drawing/2014/main" id="{36F5C678-FA4B-4784-B050-D051F894E15A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7597439" y="7664460"/>
              <a:ext cx="176213" cy="246063"/>
            </a:xfrm>
            <a:custGeom>
              <a:avLst/>
              <a:gdLst>
                <a:gd name="T0" fmla="*/ 228 w 230"/>
                <a:gd name="T1" fmla="*/ 30 h 322"/>
                <a:gd name="T2" fmla="*/ 230 w 230"/>
                <a:gd name="T3" fmla="*/ 19 h 322"/>
                <a:gd name="T4" fmla="*/ 215 w 230"/>
                <a:gd name="T5" fmla="*/ 5 h 322"/>
                <a:gd name="T6" fmla="*/ 198 w 230"/>
                <a:gd name="T7" fmla="*/ 16 h 322"/>
                <a:gd name="T8" fmla="*/ 191 w 230"/>
                <a:gd name="T9" fmla="*/ 43 h 322"/>
                <a:gd name="T10" fmla="*/ 181 w 230"/>
                <a:gd name="T11" fmla="*/ 83 h 322"/>
                <a:gd name="T12" fmla="*/ 158 w 230"/>
                <a:gd name="T13" fmla="*/ 172 h 322"/>
                <a:gd name="T14" fmla="*/ 102 w 230"/>
                <a:gd name="T15" fmla="*/ 215 h 322"/>
                <a:gd name="T16" fmla="*/ 71 w 230"/>
                <a:gd name="T17" fmla="*/ 174 h 322"/>
                <a:gd name="T18" fmla="*/ 97 w 230"/>
                <a:gd name="T19" fmla="*/ 77 h 322"/>
                <a:gd name="T20" fmla="*/ 107 w 230"/>
                <a:gd name="T21" fmla="*/ 41 h 322"/>
                <a:gd name="T22" fmla="*/ 66 w 230"/>
                <a:gd name="T23" fmla="*/ 0 h 322"/>
                <a:gd name="T24" fmla="*/ 0 w 230"/>
                <a:gd name="T25" fmla="*/ 77 h 322"/>
                <a:gd name="T26" fmla="*/ 6 w 230"/>
                <a:gd name="T27" fmla="*/ 81 h 322"/>
                <a:gd name="T28" fmla="*/ 14 w 230"/>
                <a:gd name="T29" fmla="*/ 72 h 322"/>
                <a:gd name="T30" fmla="*/ 64 w 230"/>
                <a:gd name="T31" fmla="*/ 11 h 322"/>
                <a:gd name="T32" fmla="*/ 77 w 230"/>
                <a:gd name="T33" fmla="*/ 27 h 322"/>
                <a:gd name="T34" fmla="*/ 68 w 230"/>
                <a:gd name="T35" fmla="*/ 62 h 322"/>
                <a:gd name="T36" fmla="*/ 39 w 230"/>
                <a:gd name="T37" fmla="*/ 166 h 322"/>
                <a:gd name="T38" fmla="*/ 100 w 230"/>
                <a:gd name="T39" fmla="*/ 226 h 322"/>
                <a:gd name="T40" fmla="*/ 150 w 230"/>
                <a:gd name="T41" fmla="*/ 203 h 322"/>
                <a:gd name="T42" fmla="*/ 118 w 230"/>
                <a:gd name="T43" fmla="*/ 280 h 322"/>
                <a:gd name="T44" fmla="*/ 63 w 230"/>
                <a:gd name="T45" fmla="*/ 311 h 322"/>
                <a:gd name="T46" fmla="*/ 25 w 230"/>
                <a:gd name="T47" fmla="*/ 290 h 322"/>
                <a:gd name="T48" fmla="*/ 47 w 230"/>
                <a:gd name="T49" fmla="*/ 285 h 322"/>
                <a:gd name="T50" fmla="*/ 57 w 230"/>
                <a:gd name="T51" fmla="*/ 264 h 322"/>
                <a:gd name="T52" fmla="*/ 38 w 230"/>
                <a:gd name="T53" fmla="*/ 247 h 322"/>
                <a:gd name="T54" fmla="*/ 10 w 230"/>
                <a:gd name="T55" fmla="*/ 279 h 322"/>
                <a:gd name="T56" fmla="*/ 63 w 230"/>
                <a:gd name="T57" fmla="*/ 322 h 322"/>
                <a:gd name="T58" fmla="*/ 180 w 230"/>
                <a:gd name="T59" fmla="*/ 221 h 322"/>
                <a:gd name="T60" fmla="*/ 228 w 230"/>
                <a:gd name="T61" fmla="*/ 3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22">
                  <a:moveTo>
                    <a:pt x="228" y="30"/>
                  </a:moveTo>
                  <a:cubicBezTo>
                    <a:pt x="230" y="23"/>
                    <a:pt x="230" y="22"/>
                    <a:pt x="230" y="19"/>
                  </a:cubicBezTo>
                  <a:cubicBezTo>
                    <a:pt x="230" y="10"/>
                    <a:pt x="223" y="5"/>
                    <a:pt x="215" y="5"/>
                  </a:cubicBezTo>
                  <a:cubicBezTo>
                    <a:pt x="210" y="5"/>
                    <a:pt x="202" y="8"/>
                    <a:pt x="198" y="16"/>
                  </a:cubicBezTo>
                  <a:cubicBezTo>
                    <a:pt x="197" y="18"/>
                    <a:pt x="193" y="34"/>
                    <a:pt x="191" y="43"/>
                  </a:cubicBezTo>
                  <a:cubicBezTo>
                    <a:pt x="187" y="56"/>
                    <a:pt x="184" y="69"/>
                    <a:pt x="181" y="83"/>
                  </a:cubicBezTo>
                  <a:lnTo>
                    <a:pt x="158" y="172"/>
                  </a:lnTo>
                  <a:cubicBezTo>
                    <a:pt x="156" y="180"/>
                    <a:pt x="135" y="215"/>
                    <a:pt x="102" y="215"/>
                  </a:cubicBezTo>
                  <a:cubicBezTo>
                    <a:pt x="77" y="215"/>
                    <a:pt x="71" y="193"/>
                    <a:pt x="71" y="174"/>
                  </a:cubicBezTo>
                  <a:cubicBezTo>
                    <a:pt x="71" y="151"/>
                    <a:pt x="80" y="121"/>
                    <a:pt x="97" y="77"/>
                  </a:cubicBezTo>
                  <a:cubicBezTo>
                    <a:pt x="105" y="56"/>
                    <a:pt x="107" y="51"/>
                    <a:pt x="107" y="41"/>
                  </a:cubicBezTo>
                  <a:cubicBezTo>
                    <a:pt x="107" y="18"/>
                    <a:pt x="91" y="0"/>
                    <a:pt x="66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2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7" y="11"/>
                    <a:pt x="77" y="27"/>
                  </a:cubicBezTo>
                  <a:cubicBezTo>
                    <a:pt x="77" y="39"/>
                    <a:pt x="72" y="52"/>
                    <a:pt x="68" y="62"/>
                  </a:cubicBezTo>
                  <a:cubicBezTo>
                    <a:pt x="48" y="114"/>
                    <a:pt x="39" y="143"/>
                    <a:pt x="39" y="166"/>
                  </a:cubicBezTo>
                  <a:cubicBezTo>
                    <a:pt x="39" y="211"/>
                    <a:pt x="71" y="226"/>
                    <a:pt x="100" y="226"/>
                  </a:cubicBezTo>
                  <a:cubicBezTo>
                    <a:pt x="120" y="226"/>
                    <a:pt x="136" y="217"/>
                    <a:pt x="150" y="203"/>
                  </a:cubicBezTo>
                  <a:cubicBezTo>
                    <a:pt x="144" y="229"/>
                    <a:pt x="138" y="254"/>
                    <a:pt x="118" y="280"/>
                  </a:cubicBezTo>
                  <a:cubicBezTo>
                    <a:pt x="105" y="297"/>
                    <a:pt x="86" y="311"/>
                    <a:pt x="63" y="311"/>
                  </a:cubicBezTo>
                  <a:cubicBezTo>
                    <a:pt x="56" y="311"/>
                    <a:pt x="34" y="310"/>
                    <a:pt x="25" y="290"/>
                  </a:cubicBezTo>
                  <a:cubicBezTo>
                    <a:pt x="33" y="290"/>
                    <a:pt x="40" y="290"/>
                    <a:pt x="47" y="285"/>
                  </a:cubicBezTo>
                  <a:cubicBezTo>
                    <a:pt x="52" y="280"/>
                    <a:pt x="57" y="274"/>
                    <a:pt x="57" y="264"/>
                  </a:cubicBezTo>
                  <a:cubicBezTo>
                    <a:pt x="57" y="249"/>
                    <a:pt x="43" y="247"/>
                    <a:pt x="38" y="247"/>
                  </a:cubicBezTo>
                  <a:cubicBezTo>
                    <a:pt x="27" y="247"/>
                    <a:pt x="10" y="255"/>
                    <a:pt x="10" y="279"/>
                  </a:cubicBezTo>
                  <a:cubicBezTo>
                    <a:pt x="10" y="304"/>
                    <a:pt x="32" y="322"/>
                    <a:pt x="63" y="322"/>
                  </a:cubicBezTo>
                  <a:cubicBezTo>
                    <a:pt x="115" y="322"/>
                    <a:pt x="166" y="277"/>
                    <a:pt x="180" y="221"/>
                  </a:cubicBezTo>
                  <a:lnTo>
                    <a:pt x="228" y="3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25">
              <a:extLst>
                <a:ext uri="{FF2B5EF4-FFF2-40B4-BE49-F238E27FC236}">
                  <a16:creationId xmlns:a16="http://schemas.microsoft.com/office/drawing/2014/main" id="{D10CB4E1-6D7C-4A19-8AC9-73B2EF7F8C86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17789527" y="7713673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E71C22-C748-4B43-8668-08CD2D688FE7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785662" y="3100387"/>
            <a:ext cx="2174876" cy="328613"/>
            <a:chOff x="11904662" y="9566290"/>
            <a:chExt cx="2174876" cy="328613"/>
          </a:xfrm>
        </p:grpSpPr>
        <p:sp>
          <p:nvSpPr>
            <p:cNvPr id="20" name="Freeform 281">
              <a:extLst>
                <a:ext uri="{FF2B5EF4-FFF2-40B4-BE49-F238E27FC236}">
                  <a16:creationId xmlns:a16="http://schemas.microsoft.com/office/drawing/2014/main" id="{9B5B3009-BB81-4593-A581-B65B84763974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1904662" y="9652015"/>
              <a:ext cx="188913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82">
              <a:extLst>
                <a:ext uri="{FF2B5EF4-FFF2-40B4-BE49-F238E27FC236}">
                  <a16:creationId xmlns:a16="http://schemas.microsoft.com/office/drawing/2014/main" id="{BEE5B1FA-C540-4ABA-95B6-B67847CB502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2139612" y="9701228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3">
              <a:extLst>
                <a:ext uri="{FF2B5EF4-FFF2-40B4-BE49-F238E27FC236}">
                  <a16:creationId xmlns:a16="http://schemas.microsoft.com/office/drawing/2014/main" id="{05F069A4-8A2F-45FC-9C93-65BEE8AC4FFA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2314237" y="9780603"/>
              <a:ext cx="44450" cy="114300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20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4">
              <a:extLst>
                <a:ext uri="{FF2B5EF4-FFF2-40B4-BE49-F238E27FC236}">
                  <a16:creationId xmlns:a16="http://schemas.microsoft.com/office/drawing/2014/main" id="{B5EAA21D-8AEF-4873-BDC3-EBAECDA6CCE1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2461875" y="9652015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5">
              <a:extLst>
                <a:ext uri="{FF2B5EF4-FFF2-40B4-BE49-F238E27FC236}">
                  <a16:creationId xmlns:a16="http://schemas.microsoft.com/office/drawing/2014/main" id="{184586F8-F446-4603-9E64-28AC09BB92C3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2685712" y="9701228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6">
              <a:extLst>
                <a:ext uri="{FF2B5EF4-FFF2-40B4-BE49-F238E27FC236}">
                  <a16:creationId xmlns:a16="http://schemas.microsoft.com/office/drawing/2014/main" id="{2C0D24D8-E180-4563-8000-30E327BA4E8B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2871450" y="9780603"/>
              <a:ext cx="44450" cy="114300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20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87">
              <a:extLst>
                <a:ext uri="{FF2B5EF4-FFF2-40B4-BE49-F238E27FC236}">
                  <a16:creationId xmlns:a16="http://schemas.microsoft.com/office/drawing/2014/main" id="{93BDA4C9-A068-4714-9542-DB7508EA4502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3019087" y="9652015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7 h 226"/>
                <a:gd name="T6" fmla="*/ 203 w 248"/>
                <a:gd name="T7" fmla="*/ 44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8">
              <a:extLst>
                <a:ext uri="{FF2B5EF4-FFF2-40B4-BE49-F238E27FC236}">
                  <a16:creationId xmlns:a16="http://schemas.microsoft.com/office/drawing/2014/main" id="{A5A0B54C-5D5E-4C40-A31B-483F9AEAB184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3241337" y="9701228"/>
              <a:ext cx="122238" cy="182563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2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8 h 239"/>
                <a:gd name="T30" fmla="*/ 29 w 160"/>
                <a:gd name="T31" fmla="*/ 30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0" y="165"/>
                    <a:pt x="20" y="165"/>
                  </a:cubicBezTo>
                  <a:cubicBezTo>
                    <a:pt x="10" y="165"/>
                    <a:pt x="0" y="170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2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9">
              <a:extLst>
                <a:ext uri="{FF2B5EF4-FFF2-40B4-BE49-F238E27FC236}">
                  <a16:creationId xmlns:a16="http://schemas.microsoft.com/office/drawing/2014/main" id="{0AD3D8D2-CE3D-41CC-9A3E-468F8B292326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3535025" y="9578990"/>
              <a:ext cx="231775" cy="295275"/>
            </a:xfrm>
            <a:custGeom>
              <a:avLst/>
              <a:gdLst>
                <a:gd name="T0" fmla="*/ 295 w 305"/>
                <a:gd name="T1" fmla="*/ 156 h 386"/>
                <a:gd name="T2" fmla="*/ 305 w 305"/>
                <a:gd name="T3" fmla="*/ 145 h 386"/>
                <a:gd name="T4" fmla="*/ 295 w 305"/>
                <a:gd name="T5" fmla="*/ 133 h 386"/>
                <a:gd name="T6" fmla="*/ 20 w 305"/>
                <a:gd name="T7" fmla="*/ 3 h 386"/>
                <a:gd name="T8" fmla="*/ 10 w 305"/>
                <a:gd name="T9" fmla="*/ 0 h 386"/>
                <a:gd name="T10" fmla="*/ 0 w 305"/>
                <a:gd name="T11" fmla="*/ 10 h 386"/>
                <a:gd name="T12" fmla="*/ 10 w 305"/>
                <a:gd name="T13" fmla="*/ 21 h 386"/>
                <a:gd name="T14" fmla="*/ 272 w 305"/>
                <a:gd name="T15" fmla="*/ 144 h 386"/>
                <a:gd name="T16" fmla="*/ 11 w 305"/>
                <a:gd name="T17" fmla="*/ 267 h 386"/>
                <a:gd name="T18" fmla="*/ 0 w 305"/>
                <a:gd name="T19" fmla="*/ 279 h 386"/>
                <a:gd name="T20" fmla="*/ 10 w 305"/>
                <a:gd name="T21" fmla="*/ 289 h 386"/>
                <a:gd name="T22" fmla="*/ 19 w 305"/>
                <a:gd name="T23" fmla="*/ 285 h 386"/>
                <a:gd name="T24" fmla="*/ 295 w 305"/>
                <a:gd name="T25" fmla="*/ 156 h 386"/>
                <a:gd name="T26" fmla="*/ 288 w 305"/>
                <a:gd name="T27" fmla="*/ 386 h 386"/>
                <a:gd name="T28" fmla="*/ 305 w 305"/>
                <a:gd name="T29" fmla="*/ 375 h 386"/>
                <a:gd name="T30" fmla="*/ 287 w 305"/>
                <a:gd name="T31" fmla="*/ 366 h 386"/>
                <a:gd name="T32" fmla="*/ 18 w 305"/>
                <a:gd name="T33" fmla="*/ 366 h 386"/>
                <a:gd name="T34" fmla="*/ 0 w 305"/>
                <a:gd name="T35" fmla="*/ 375 h 386"/>
                <a:gd name="T36" fmla="*/ 18 w 305"/>
                <a:gd name="T37" fmla="*/ 386 h 386"/>
                <a:gd name="T38" fmla="*/ 288 w 305"/>
                <a:gd name="T3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5" h="386">
                  <a:moveTo>
                    <a:pt x="295" y="156"/>
                  </a:moveTo>
                  <a:cubicBezTo>
                    <a:pt x="302" y="153"/>
                    <a:pt x="305" y="149"/>
                    <a:pt x="305" y="145"/>
                  </a:cubicBezTo>
                  <a:cubicBezTo>
                    <a:pt x="305" y="140"/>
                    <a:pt x="303" y="137"/>
                    <a:pt x="295" y="133"/>
                  </a:cubicBezTo>
                  <a:lnTo>
                    <a:pt x="20" y="3"/>
                  </a:lnTo>
                  <a:cubicBezTo>
                    <a:pt x="13" y="0"/>
                    <a:pt x="11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18"/>
                    <a:pt x="10" y="21"/>
                  </a:cubicBezTo>
                  <a:lnTo>
                    <a:pt x="272" y="144"/>
                  </a:lnTo>
                  <a:lnTo>
                    <a:pt x="11" y="267"/>
                  </a:lnTo>
                  <a:cubicBezTo>
                    <a:pt x="1" y="272"/>
                    <a:pt x="0" y="276"/>
                    <a:pt x="0" y="279"/>
                  </a:cubicBezTo>
                  <a:cubicBezTo>
                    <a:pt x="0" y="284"/>
                    <a:pt x="5" y="289"/>
                    <a:pt x="10" y="289"/>
                  </a:cubicBezTo>
                  <a:cubicBezTo>
                    <a:pt x="12" y="289"/>
                    <a:pt x="13" y="289"/>
                    <a:pt x="19" y="285"/>
                  </a:cubicBezTo>
                  <a:lnTo>
                    <a:pt x="295" y="156"/>
                  </a:lnTo>
                  <a:close/>
                  <a:moveTo>
                    <a:pt x="288" y="386"/>
                  </a:moveTo>
                  <a:cubicBezTo>
                    <a:pt x="296" y="386"/>
                    <a:pt x="305" y="386"/>
                    <a:pt x="305" y="375"/>
                  </a:cubicBezTo>
                  <a:cubicBezTo>
                    <a:pt x="305" y="366"/>
                    <a:pt x="295" y="366"/>
                    <a:pt x="287" y="366"/>
                  </a:cubicBezTo>
                  <a:lnTo>
                    <a:pt x="18" y="366"/>
                  </a:lnTo>
                  <a:cubicBezTo>
                    <a:pt x="11" y="366"/>
                    <a:pt x="0" y="366"/>
                    <a:pt x="0" y="375"/>
                  </a:cubicBezTo>
                  <a:cubicBezTo>
                    <a:pt x="0" y="386"/>
                    <a:pt x="9" y="386"/>
                    <a:pt x="18" y="386"/>
                  </a:cubicBezTo>
                  <a:lnTo>
                    <a:pt x="288" y="38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0">
              <a:extLst>
                <a:ext uri="{FF2B5EF4-FFF2-40B4-BE49-F238E27FC236}">
                  <a16:creationId xmlns:a16="http://schemas.microsoft.com/office/drawing/2014/main" id="{F97F1DE4-6AC1-4B22-BA2F-9F96B522C95D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3919200" y="9566290"/>
              <a:ext cx="160338" cy="26352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E2D7D1-9100-4D03-B7E1-870CCE7B7B32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785662" y="500757"/>
            <a:ext cx="2611438" cy="320676"/>
            <a:chOff x="11966578" y="7732713"/>
            <a:chExt cx="2611438" cy="320676"/>
          </a:xfrm>
        </p:grpSpPr>
        <p:sp>
          <p:nvSpPr>
            <p:cNvPr id="10" name="Freeform 297">
              <a:extLst>
                <a:ext uri="{FF2B5EF4-FFF2-40B4-BE49-F238E27FC236}">
                  <a16:creationId xmlns:a16="http://schemas.microsoft.com/office/drawing/2014/main" id="{E33C818B-089E-4BC0-AEF4-6EB15BB0D7A3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1966578" y="7732713"/>
              <a:ext cx="163513" cy="266700"/>
            </a:xfrm>
            <a:custGeom>
              <a:avLst/>
              <a:gdLst>
                <a:gd name="T0" fmla="*/ 209 w 214"/>
                <a:gd name="T1" fmla="*/ 34 h 348"/>
                <a:gd name="T2" fmla="*/ 214 w 214"/>
                <a:gd name="T3" fmla="*/ 16 h 348"/>
                <a:gd name="T4" fmla="*/ 93 w 214"/>
                <a:gd name="T5" fmla="*/ 16 h 348"/>
                <a:gd name="T6" fmla="*/ 29 w 214"/>
                <a:gd name="T7" fmla="*/ 0 h 348"/>
                <a:gd name="T8" fmla="*/ 16 w 214"/>
                <a:gd name="T9" fmla="*/ 0 h 348"/>
                <a:gd name="T10" fmla="*/ 0 w 214"/>
                <a:gd name="T11" fmla="*/ 103 h 348"/>
                <a:gd name="T12" fmla="*/ 12 w 214"/>
                <a:gd name="T13" fmla="*/ 103 h 348"/>
                <a:gd name="T14" fmla="*/ 25 w 214"/>
                <a:gd name="T15" fmla="*/ 57 h 348"/>
                <a:gd name="T16" fmla="*/ 74 w 214"/>
                <a:gd name="T17" fmla="*/ 54 h 348"/>
                <a:gd name="T18" fmla="*/ 177 w 214"/>
                <a:gd name="T19" fmla="*/ 54 h 348"/>
                <a:gd name="T20" fmla="*/ 121 w 214"/>
                <a:gd name="T21" fmla="*/ 133 h 348"/>
                <a:gd name="T22" fmla="*/ 60 w 214"/>
                <a:gd name="T23" fmla="*/ 321 h 348"/>
                <a:gd name="T24" fmla="*/ 83 w 214"/>
                <a:gd name="T25" fmla="*/ 348 h 348"/>
                <a:gd name="T26" fmla="*/ 106 w 214"/>
                <a:gd name="T27" fmla="*/ 321 h 348"/>
                <a:gd name="T28" fmla="*/ 106 w 214"/>
                <a:gd name="T29" fmla="*/ 295 h 348"/>
                <a:gd name="T30" fmla="*/ 111 w 214"/>
                <a:gd name="T31" fmla="*/ 213 h 348"/>
                <a:gd name="T32" fmla="*/ 142 w 214"/>
                <a:gd name="T33" fmla="*/ 128 h 348"/>
                <a:gd name="T34" fmla="*/ 209 w 214"/>
                <a:gd name="T35" fmla="*/ 3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48">
                  <a:moveTo>
                    <a:pt x="209" y="34"/>
                  </a:moveTo>
                  <a:cubicBezTo>
                    <a:pt x="214" y="27"/>
                    <a:pt x="214" y="27"/>
                    <a:pt x="214" y="16"/>
                  </a:cubicBezTo>
                  <a:lnTo>
                    <a:pt x="93" y="16"/>
                  </a:lnTo>
                  <a:cubicBezTo>
                    <a:pt x="32" y="16"/>
                    <a:pt x="31" y="10"/>
                    <a:pt x="29" y="0"/>
                  </a:cubicBezTo>
                  <a:lnTo>
                    <a:pt x="16" y="0"/>
                  </a:lnTo>
                  <a:lnTo>
                    <a:pt x="0" y="103"/>
                  </a:lnTo>
                  <a:lnTo>
                    <a:pt x="12" y="103"/>
                  </a:lnTo>
                  <a:cubicBezTo>
                    <a:pt x="14" y="95"/>
                    <a:pt x="18" y="63"/>
                    <a:pt x="25" y="57"/>
                  </a:cubicBezTo>
                  <a:cubicBezTo>
                    <a:pt x="28" y="54"/>
                    <a:pt x="67" y="54"/>
                    <a:pt x="74" y="54"/>
                  </a:cubicBezTo>
                  <a:lnTo>
                    <a:pt x="177" y="54"/>
                  </a:lnTo>
                  <a:cubicBezTo>
                    <a:pt x="171" y="62"/>
                    <a:pt x="132" y="117"/>
                    <a:pt x="121" y="133"/>
                  </a:cubicBezTo>
                  <a:cubicBezTo>
                    <a:pt x="76" y="200"/>
                    <a:pt x="60" y="270"/>
                    <a:pt x="60" y="321"/>
                  </a:cubicBezTo>
                  <a:cubicBezTo>
                    <a:pt x="60" y="326"/>
                    <a:pt x="60" y="348"/>
                    <a:pt x="83" y="348"/>
                  </a:cubicBezTo>
                  <a:cubicBezTo>
                    <a:pt x="106" y="348"/>
                    <a:pt x="106" y="326"/>
                    <a:pt x="106" y="321"/>
                  </a:cubicBezTo>
                  <a:lnTo>
                    <a:pt x="106" y="295"/>
                  </a:lnTo>
                  <a:cubicBezTo>
                    <a:pt x="106" y="268"/>
                    <a:pt x="107" y="240"/>
                    <a:pt x="111" y="213"/>
                  </a:cubicBezTo>
                  <a:cubicBezTo>
                    <a:pt x="113" y="202"/>
                    <a:pt x="120" y="159"/>
                    <a:pt x="142" y="128"/>
                  </a:cubicBezTo>
                  <a:lnTo>
                    <a:pt x="209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8">
              <a:extLst>
                <a:ext uri="{FF2B5EF4-FFF2-40B4-BE49-F238E27FC236}">
                  <a16:creationId xmlns:a16="http://schemas.microsoft.com/office/drawing/2014/main" id="{7DB88C17-2AA0-4ED7-83D4-1742F439F38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2145966" y="7821613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1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99">
              <a:extLst>
                <a:ext uri="{FF2B5EF4-FFF2-40B4-BE49-F238E27FC236}">
                  <a16:creationId xmlns:a16="http://schemas.microsoft.com/office/drawing/2014/main" id="{A1F4337A-FAF8-4B81-957B-DCBC5C37A7CB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2382503" y="7870826"/>
              <a:ext cx="96838" cy="1762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0">
              <a:extLst>
                <a:ext uri="{FF2B5EF4-FFF2-40B4-BE49-F238E27FC236}">
                  <a16:creationId xmlns:a16="http://schemas.microsoft.com/office/drawing/2014/main" id="{68AF3B5A-3B82-4020-B4ED-6DD2A8A1043E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630153" y="7769226"/>
              <a:ext cx="252413" cy="254000"/>
            </a:xfrm>
            <a:custGeom>
              <a:avLst/>
              <a:gdLst>
                <a:gd name="T0" fmla="*/ 176 w 331"/>
                <a:gd name="T1" fmla="*/ 175 h 332"/>
                <a:gd name="T2" fmla="*/ 315 w 331"/>
                <a:gd name="T3" fmla="*/ 175 h 332"/>
                <a:gd name="T4" fmla="*/ 331 w 331"/>
                <a:gd name="T5" fmla="*/ 166 h 332"/>
                <a:gd name="T6" fmla="*/ 315 w 331"/>
                <a:gd name="T7" fmla="*/ 155 h 332"/>
                <a:gd name="T8" fmla="*/ 176 w 331"/>
                <a:gd name="T9" fmla="*/ 155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5 h 332"/>
                <a:gd name="T18" fmla="*/ 16 w 331"/>
                <a:gd name="T19" fmla="*/ 155 h 332"/>
                <a:gd name="T20" fmla="*/ 0 w 331"/>
                <a:gd name="T21" fmla="*/ 166 h 332"/>
                <a:gd name="T22" fmla="*/ 16 w 331"/>
                <a:gd name="T23" fmla="*/ 175 h 332"/>
                <a:gd name="T24" fmla="*/ 156 w 331"/>
                <a:gd name="T25" fmla="*/ 175 h 332"/>
                <a:gd name="T26" fmla="*/ 156 w 331"/>
                <a:gd name="T27" fmla="*/ 315 h 332"/>
                <a:gd name="T28" fmla="*/ 166 w 331"/>
                <a:gd name="T29" fmla="*/ 332 h 332"/>
                <a:gd name="T30" fmla="*/ 176 w 331"/>
                <a:gd name="T31" fmla="*/ 315 h 332"/>
                <a:gd name="T32" fmla="*/ 176 w 331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1" y="175"/>
                    <a:pt x="331" y="166"/>
                  </a:cubicBezTo>
                  <a:cubicBezTo>
                    <a:pt x="331" y="155"/>
                    <a:pt x="322" y="155"/>
                    <a:pt x="315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5"/>
                  </a:lnTo>
                  <a:lnTo>
                    <a:pt x="16" y="155"/>
                  </a:lnTo>
                  <a:cubicBezTo>
                    <a:pt x="9" y="155"/>
                    <a:pt x="0" y="155"/>
                    <a:pt x="0" y="166"/>
                  </a:cubicBezTo>
                  <a:cubicBezTo>
                    <a:pt x="0" y="175"/>
                    <a:pt x="9" y="175"/>
                    <a:pt x="16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1">
              <a:extLst>
                <a:ext uri="{FF2B5EF4-FFF2-40B4-BE49-F238E27FC236}">
                  <a16:creationId xmlns:a16="http://schemas.microsoft.com/office/drawing/2014/main" id="{72CB95ED-D0FF-407D-90FE-3310D618910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3190541" y="7821613"/>
              <a:ext cx="190500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1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2">
              <a:extLst>
                <a:ext uri="{FF2B5EF4-FFF2-40B4-BE49-F238E27FC236}">
                  <a16:creationId xmlns:a16="http://schemas.microsoft.com/office/drawing/2014/main" id="{2E6B0E1F-18AA-453D-8D8A-3BA35956A131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414378" y="7870826"/>
              <a:ext cx="117475" cy="1762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3">
              <a:extLst>
                <a:ext uri="{FF2B5EF4-FFF2-40B4-BE49-F238E27FC236}">
                  <a16:creationId xmlns:a16="http://schemas.microsoft.com/office/drawing/2014/main" id="{9A215E4A-6C81-4C23-9A05-95A498442424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673141" y="7769226"/>
              <a:ext cx="254000" cy="254000"/>
            </a:xfrm>
            <a:custGeom>
              <a:avLst/>
              <a:gdLst>
                <a:gd name="T0" fmla="*/ 176 w 332"/>
                <a:gd name="T1" fmla="*/ 175 h 332"/>
                <a:gd name="T2" fmla="*/ 315 w 332"/>
                <a:gd name="T3" fmla="*/ 175 h 332"/>
                <a:gd name="T4" fmla="*/ 332 w 332"/>
                <a:gd name="T5" fmla="*/ 166 h 332"/>
                <a:gd name="T6" fmla="*/ 315 w 332"/>
                <a:gd name="T7" fmla="*/ 155 h 332"/>
                <a:gd name="T8" fmla="*/ 176 w 332"/>
                <a:gd name="T9" fmla="*/ 155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5 h 332"/>
                <a:gd name="T18" fmla="*/ 16 w 332"/>
                <a:gd name="T19" fmla="*/ 155 h 332"/>
                <a:gd name="T20" fmla="*/ 0 w 332"/>
                <a:gd name="T21" fmla="*/ 166 h 332"/>
                <a:gd name="T22" fmla="*/ 16 w 332"/>
                <a:gd name="T23" fmla="*/ 175 h 332"/>
                <a:gd name="T24" fmla="*/ 156 w 332"/>
                <a:gd name="T25" fmla="*/ 175 h 332"/>
                <a:gd name="T26" fmla="*/ 156 w 332"/>
                <a:gd name="T27" fmla="*/ 315 h 332"/>
                <a:gd name="T28" fmla="*/ 166 w 332"/>
                <a:gd name="T29" fmla="*/ 332 h 332"/>
                <a:gd name="T30" fmla="*/ 176 w 332"/>
                <a:gd name="T31" fmla="*/ 315 h 332"/>
                <a:gd name="T32" fmla="*/ 176 w 332"/>
                <a:gd name="T33" fmla="*/ 1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5"/>
                    <a:pt x="322" y="155"/>
                    <a:pt x="315" y="155"/>
                  </a:cubicBezTo>
                  <a:lnTo>
                    <a:pt x="176" y="155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5"/>
                  </a:lnTo>
                  <a:lnTo>
                    <a:pt x="16" y="155"/>
                  </a:lnTo>
                  <a:cubicBezTo>
                    <a:pt x="9" y="155"/>
                    <a:pt x="0" y="155"/>
                    <a:pt x="0" y="166"/>
                  </a:cubicBezTo>
                  <a:cubicBezTo>
                    <a:pt x="0" y="175"/>
                    <a:pt x="9" y="175"/>
                    <a:pt x="16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4">
              <a:extLst>
                <a:ext uri="{FF2B5EF4-FFF2-40B4-BE49-F238E27FC236}">
                  <a16:creationId xmlns:a16="http://schemas.microsoft.com/office/drawing/2014/main" id="{77368C8C-0355-4774-BC34-774A8979A280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4052553" y="7735888"/>
              <a:ext cx="152400" cy="263525"/>
            </a:xfrm>
            <a:custGeom>
              <a:avLst/>
              <a:gdLst>
                <a:gd name="T0" fmla="*/ 199 w 199"/>
                <a:gd name="T1" fmla="*/ 232 h 343"/>
                <a:gd name="T2" fmla="*/ 104 w 199"/>
                <a:gd name="T3" fmla="*/ 123 h 343"/>
                <a:gd name="T4" fmla="*/ 41 w 199"/>
                <a:gd name="T5" fmla="*/ 148 h 343"/>
                <a:gd name="T6" fmla="*/ 41 w 199"/>
                <a:gd name="T7" fmla="*/ 51 h 343"/>
                <a:gd name="T8" fmla="*/ 83 w 199"/>
                <a:gd name="T9" fmla="*/ 57 h 343"/>
                <a:gd name="T10" fmla="*/ 179 w 199"/>
                <a:gd name="T11" fmla="*/ 6 h 343"/>
                <a:gd name="T12" fmla="*/ 174 w 199"/>
                <a:gd name="T13" fmla="*/ 0 h 343"/>
                <a:gd name="T14" fmla="*/ 170 w 199"/>
                <a:gd name="T15" fmla="*/ 2 h 343"/>
                <a:gd name="T16" fmla="*/ 103 w 199"/>
                <a:gd name="T17" fmla="*/ 16 h 343"/>
                <a:gd name="T18" fmla="*/ 36 w 199"/>
                <a:gd name="T19" fmla="*/ 2 h 343"/>
                <a:gd name="T20" fmla="*/ 30 w 199"/>
                <a:gd name="T21" fmla="*/ 1 h 343"/>
                <a:gd name="T22" fmla="*/ 25 w 199"/>
                <a:gd name="T23" fmla="*/ 13 h 343"/>
                <a:gd name="T24" fmla="*/ 25 w 199"/>
                <a:gd name="T25" fmla="*/ 160 h 343"/>
                <a:gd name="T26" fmla="*/ 32 w 199"/>
                <a:gd name="T27" fmla="*/ 173 h 343"/>
                <a:gd name="T28" fmla="*/ 39 w 199"/>
                <a:gd name="T29" fmla="*/ 169 h 343"/>
                <a:gd name="T30" fmla="*/ 103 w 199"/>
                <a:gd name="T31" fmla="*/ 134 h 343"/>
                <a:gd name="T32" fmla="*/ 146 w 199"/>
                <a:gd name="T33" fmla="*/ 166 h 343"/>
                <a:gd name="T34" fmla="*/ 155 w 199"/>
                <a:gd name="T35" fmla="*/ 228 h 343"/>
                <a:gd name="T36" fmla="*/ 143 w 199"/>
                <a:gd name="T37" fmla="*/ 297 h 343"/>
                <a:gd name="T38" fmla="*/ 89 w 199"/>
                <a:gd name="T39" fmla="*/ 329 h 343"/>
                <a:gd name="T40" fmla="*/ 16 w 199"/>
                <a:gd name="T41" fmla="*/ 273 h 343"/>
                <a:gd name="T42" fmla="*/ 24 w 199"/>
                <a:gd name="T43" fmla="*/ 274 h 343"/>
                <a:gd name="T44" fmla="*/ 49 w 199"/>
                <a:gd name="T45" fmla="*/ 250 h 343"/>
                <a:gd name="T46" fmla="*/ 24 w 199"/>
                <a:gd name="T47" fmla="*/ 226 h 343"/>
                <a:gd name="T48" fmla="*/ 0 w 199"/>
                <a:gd name="T49" fmla="*/ 252 h 343"/>
                <a:gd name="T50" fmla="*/ 90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7" y="57"/>
                    <a:pt x="83" y="57"/>
                  </a:cubicBezTo>
                  <a:cubicBezTo>
                    <a:pt x="145" y="57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0"/>
                  </a:lnTo>
                  <a:cubicBezTo>
                    <a:pt x="25" y="169"/>
                    <a:pt x="25" y="173"/>
                    <a:pt x="32" y="173"/>
                  </a:cubicBezTo>
                  <a:cubicBezTo>
                    <a:pt x="36" y="173"/>
                    <a:pt x="37" y="172"/>
                    <a:pt x="39" y="169"/>
                  </a:cubicBezTo>
                  <a:cubicBezTo>
                    <a:pt x="44" y="161"/>
                    <a:pt x="63" y="134"/>
                    <a:pt x="103" y="134"/>
                  </a:cubicBezTo>
                  <a:cubicBezTo>
                    <a:pt x="129" y="134"/>
                    <a:pt x="142" y="157"/>
                    <a:pt x="146" y="166"/>
                  </a:cubicBezTo>
                  <a:cubicBezTo>
                    <a:pt x="154" y="184"/>
                    <a:pt x="155" y="204"/>
                    <a:pt x="155" y="228"/>
                  </a:cubicBezTo>
                  <a:cubicBezTo>
                    <a:pt x="155" y="246"/>
                    <a:pt x="155" y="276"/>
                    <a:pt x="143" y="297"/>
                  </a:cubicBezTo>
                  <a:cubicBezTo>
                    <a:pt x="131" y="316"/>
                    <a:pt x="112" y="329"/>
                    <a:pt x="89" y="329"/>
                  </a:cubicBezTo>
                  <a:cubicBezTo>
                    <a:pt x="53" y="329"/>
                    <a:pt x="24" y="303"/>
                    <a:pt x="16" y="273"/>
                  </a:cubicBezTo>
                  <a:cubicBezTo>
                    <a:pt x="17" y="274"/>
                    <a:pt x="19" y="274"/>
                    <a:pt x="24" y="274"/>
                  </a:cubicBezTo>
                  <a:cubicBezTo>
                    <a:pt x="41" y="274"/>
                    <a:pt x="49" y="262"/>
                    <a:pt x="49" y="250"/>
                  </a:cubicBezTo>
                  <a:cubicBezTo>
                    <a:pt x="49" y="238"/>
                    <a:pt x="41" y="226"/>
                    <a:pt x="24" y="226"/>
                  </a:cubicBezTo>
                  <a:cubicBezTo>
                    <a:pt x="17" y="226"/>
                    <a:pt x="0" y="229"/>
                    <a:pt x="0" y="252"/>
                  </a:cubicBezTo>
                  <a:cubicBezTo>
                    <a:pt x="0" y="295"/>
                    <a:pt x="34" y="343"/>
                    <a:pt x="90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05">
              <a:extLst>
                <a:ext uri="{FF2B5EF4-FFF2-40B4-BE49-F238E27FC236}">
                  <a16:creationId xmlns:a16="http://schemas.microsoft.com/office/drawing/2014/main" id="{73693F92-9D81-4575-A2F4-A6C0DDD37AB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4235116" y="7821613"/>
              <a:ext cx="188913" cy="1730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1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664C89F4-99F9-4889-9884-5570213C15E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4455778" y="7870826"/>
              <a:ext cx="122238" cy="182563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2 h 239"/>
                <a:gd name="T4" fmla="*/ 77 w 160"/>
                <a:gd name="T5" fmla="*/ 228 h 239"/>
                <a:gd name="T6" fmla="*/ 18 w 160"/>
                <a:gd name="T7" fmla="*/ 203 h 239"/>
                <a:gd name="T8" fmla="*/ 38 w 160"/>
                <a:gd name="T9" fmla="*/ 184 h 239"/>
                <a:gd name="T10" fmla="*/ 19 w 160"/>
                <a:gd name="T11" fmla="*/ 165 h 239"/>
                <a:gd name="T12" fmla="*/ 0 w 160"/>
                <a:gd name="T13" fmla="*/ 185 h 239"/>
                <a:gd name="T14" fmla="*/ 78 w 160"/>
                <a:gd name="T15" fmla="*/ 239 h 239"/>
                <a:gd name="T16" fmla="*/ 160 w 160"/>
                <a:gd name="T17" fmla="*/ 172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6 w 160"/>
                <a:gd name="T29" fmla="*/ 48 h 239"/>
                <a:gd name="T30" fmla="*/ 29 w 160"/>
                <a:gd name="T31" fmla="*/ 30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7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4"/>
                  </a:cubicBezTo>
                  <a:cubicBezTo>
                    <a:pt x="38" y="172"/>
                    <a:pt x="30" y="165"/>
                    <a:pt x="19" y="165"/>
                  </a:cubicBezTo>
                  <a:cubicBezTo>
                    <a:pt x="9" y="165"/>
                    <a:pt x="0" y="170"/>
                    <a:pt x="0" y="185"/>
                  </a:cubicBezTo>
                  <a:cubicBezTo>
                    <a:pt x="0" y="218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2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70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39" y="65"/>
                    <a:pt x="46" y="58"/>
                    <a:pt x="46" y="48"/>
                  </a:cubicBezTo>
                  <a:cubicBezTo>
                    <a:pt x="46" y="38"/>
                    <a:pt x="39" y="30"/>
                    <a:pt x="29" y="30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6"/>
                    <a:pt x="53" y="106"/>
                    <a:pt x="52" y="106"/>
                  </a:cubicBezTo>
                  <a:cubicBezTo>
                    <a:pt x="51" y="106"/>
                    <a:pt x="48" y="107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223AFC7-611A-4BDB-8C93-49C8B9E80B54}"/>
              </a:ext>
            </a:extLst>
          </p:cNvPr>
          <p:cNvSpPr txBox="1"/>
          <p:nvPr/>
        </p:nvSpPr>
        <p:spPr>
          <a:xfrm>
            <a:off x="1273581" y="403274"/>
            <a:ext cx="13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minimize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8B835D-FAE3-42AB-BBFA-CE8AD37FBF3C}"/>
              </a:ext>
            </a:extLst>
          </p:cNvPr>
          <p:cNvSpPr txBox="1"/>
          <p:nvPr/>
        </p:nvSpPr>
        <p:spPr>
          <a:xfrm>
            <a:off x="1171887" y="1273522"/>
            <a:ext cx="141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subject to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53B027B-C7E1-4A1D-B662-8BFB5C5DC421}"/>
                  </a:ext>
                </a:extLst>
              </p:cNvPr>
              <p:cNvSpPr txBox="1"/>
              <p:nvPr/>
            </p:nvSpPr>
            <p:spPr>
              <a:xfrm>
                <a:off x="408430" y="4030466"/>
                <a:ext cx="36965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2400" dirty="0"/>
                  <a:t>I</a:t>
                </a:r>
                <a:r>
                  <a:rPr lang="en-GB" sz="2400" dirty="0">
                    <a:solidFill>
                      <a:schemeClr val="tx1"/>
                    </a:solidFill>
                  </a:rPr>
                  <a:t>s OPT </a:t>
                </a:r>
                <a:r>
                  <a:rPr lang="en-GB" sz="2400" i="1" dirty="0">
                    <a:solidFill>
                      <a:schemeClr val="tx1"/>
                    </a:solidFill>
                  </a:rPr>
                  <a:t>at least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GB" sz="2400" dirty="0"/>
                  <a:t>Biggest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for “yes” answer?</a:t>
                </a:r>
                <a:endParaRPr lang="en-GB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53B027B-C7E1-4A1D-B662-8BFB5C5DC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0" y="4030466"/>
                <a:ext cx="3696589" cy="1200329"/>
              </a:xfrm>
              <a:prstGeom prst="rect">
                <a:avLst/>
              </a:prstGeom>
              <a:blipFill>
                <a:blip r:embed="rId65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BBF0DC25-CB42-4B3C-ADBF-114326B904CA}"/>
              </a:ext>
            </a:extLst>
          </p:cNvPr>
          <p:cNvGrpSpPr/>
          <p:nvPr/>
        </p:nvGrpSpPr>
        <p:grpSpPr>
          <a:xfrm>
            <a:off x="4559756" y="4019410"/>
            <a:ext cx="3066575" cy="461665"/>
            <a:chOff x="4559756" y="4019410"/>
            <a:chExt cx="3066575" cy="461665"/>
          </a:xfrm>
        </p:grpSpPr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54F58A1A-6C49-49F7-B392-C7AB7C6CFBA7}"/>
                </a:ext>
              </a:extLst>
            </p:cNvPr>
            <p:cNvSpPr txBox="1"/>
            <p:nvPr/>
          </p:nvSpPr>
          <p:spPr>
            <a:xfrm>
              <a:off x="4559756" y="4019410"/>
              <a:ext cx="1362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solidFill>
                    <a:schemeClr val="accent1"/>
                  </a:solidFill>
                </a:rPr>
                <a:t>maximize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29062716-7B45-4427-B8A4-92114BBF46B6}"/>
                    </a:ext>
                  </a:extLst>
                </p:cNvPr>
                <p:cNvSpPr txBox="1"/>
                <p:nvPr/>
              </p:nvSpPr>
              <p:spPr>
                <a:xfrm>
                  <a:off x="6079048" y="4055236"/>
                  <a:ext cx="15472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29062716-7B45-4427-B8A4-92114BBF4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48" y="4055236"/>
                  <a:ext cx="1547283" cy="369332"/>
                </a:xfrm>
                <a:prstGeom prst="rect">
                  <a:avLst/>
                </a:prstGeom>
                <a:blipFill>
                  <a:blip r:embed="rId67"/>
                  <a:stretch>
                    <a:fillRect l="-3937" r="-11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E90A0ACD-EBB3-4D73-B2A1-EFC3EADA4E4F}"/>
              </a:ext>
            </a:extLst>
          </p:cNvPr>
          <p:cNvGrpSpPr/>
          <p:nvPr/>
        </p:nvGrpSpPr>
        <p:grpSpPr>
          <a:xfrm>
            <a:off x="4503266" y="4570260"/>
            <a:ext cx="3653759" cy="2069734"/>
            <a:chOff x="4503266" y="4570260"/>
            <a:chExt cx="3653759" cy="2069734"/>
          </a:xfrm>
        </p:grpSpPr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EBCF6FD8-E79E-4417-BE63-AE9157C87454}"/>
                </a:ext>
              </a:extLst>
            </p:cNvPr>
            <p:cNvSpPr txBox="1"/>
            <p:nvPr/>
          </p:nvSpPr>
          <p:spPr>
            <a:xfrm>
              <a:off x="4503266" y="4570260"/>
              <a:ext cx="1419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solidFill>
                    <a:srgbClr val="C00000"/>
                  </a:solidFill>
                </a:rPr>
                <a:t>subject to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C7075132-9DF9-494C-84EA-038F2032D362}"/>
                    </a:ext>
                  </a:extLst>
                </p:cNvPr>
                <p:cNvSpPr txBox="1"/>
                <p:nvPr/>
              </p:nvSpPr>
              <p:spPr>
                <a:xfrm>
                  <a:off x="6148656" y="4616426"/>
                  <a:ext cx="17791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≤7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C7075132-9DF9-494C-84EA-038F2032D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56" y="4616426"/>
                  <a:ext cx="1779141" cy="369332"/>
                </a:xfrm>
                <a:prstGeom prst="rect">
                  <a:avLst/>
                </a:prstGeom>
                <a:blipFill>
                  <a:blip r:embed="rId68"/>
                  <a:stretch>
                    <a:fillRect l="-3780" r="-37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D2845913-07E2-468B-9149-27D485581A36}"/>
                    </a:ext>
                  </a:extLst>
                </p:cNvPr>
                <p:cNvSpPr txBox="1"/>
                <p:nvPr/>
              </p:nvSpPr>
              <p:spPr>
                <a:xfrm>
                  <a:off x="6148655" y="5141847"/>
                  <a:ext cx="20083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D2845913-07E2-468B-9149-27D485581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55" y="5141847"/>
                  <a:ext cx="2008370" cy="369332"/>
                </a:xfrm>
                <a:prstGeom prst="rect">
                  <a:avLst/>
                </a:prstGeom>
                <a:blipFill>
                  <a:blip r:embed="rId69"/>
                  <a:stretch>
                    <a:fillRect l="-608" r="-33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8C030AE9-694F-4AAB-9494-66DF785615ED}"/>
                    </a:ext>
                  </a:extLst>
                </p:cNvPr>
                <p:cNvSpPr txBox="1"/>
                <p:nvPr/>
              </p:nvSpPr>
              <p:spPr>
                <a:xfrm>
                  <a:off x="6148655" y="5707963"/>
                  <a:ext cx="17791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≤5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8C030AE9-694F-4AAB-9494-66DF78561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55" y="5707963"/>
                  <a:ext cx="1779141" cy="369332"/>
                </a:xfrm>
                <a:prstGeom prst="rect">
                  <a:avLst/>
                </a:prstGeom>
                <a:blipFill>
                  <a:blip r:embed="rId70"/>
                  <a:stretch>
                    <a:fillRect l="-3780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61B02FB9-A858-4B95-849A-E632C5AA29B8}"/>
                    </a:ext>
                  </a:extLst>
                </p:cNvPr>
                <p:cNvSpPr txBox="1"/>
                <p:nvPr/>
              </p:nvSpPr>
              <p:spPr>
                <a:xfrm>
                  <a:off x="6148654" y="6270662"/>
                  <a:ext cx="13569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61B02FB9-A858-4B95-849A-E632C5AA2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54" y="6270662"/>
                  <a:ext cx="1356975" cy="369332"/>
                </a:xfrm>
                <a:prstGeom prst="rect">
                  <a:avLst/>
                </a:prstGeom>
                <a:blipFill>
                  <a:blip r:embed="rId71"/>
                  <a:stretch>
                    <a:fillRect l="-4955" r="-49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8DC108D6-38F3-4DBA-A5B1-7EC2CD5D34DB}"/>
                  </a:ext>
                </a:extLst>
              </p:cNvPr>
              <p:cNvSpPr txBox="1"/>
              <p:nvPr/>
            </p:nvSpPr>
            <p:spPr>
              <a:xfrm rot="5400000">
                <a:off x="4972456" y="871792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8DC108D6-38F3-4DBA-A5B1-7EC2CD5D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72456" y="871792"/>
                <a:ext cx="299762" cy="369332"/>
              </a:xfrm>
              <a:prstGeom prst="rect">
                <a:avLst/>
              </a:prstGeom>
              <a:blipFill>
                <a:blip r:embed="rId72"/>
                <a:stretch>
                  <a:fillRect l="-11475" t="-2449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85686DDD-A7AD-4A5C-849D-8CF5CBC8584B}"/>
                  </a:ext>
                </a:extLst>
              </p:cNvPr>
              <p:cNvSpPr txBox="1"/>
              <p:nvPr/>
            </p:nvSpPr>
            <p:spPr>
              <a:xfrm rot="5400000">
                <a:off x="4972456" y="1774367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85686DDD-A7AD-4A5C-849D-8CF5CBC85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72456" y="1774367"/>
                <a:ext cx="299762" cy="369332"/>
              </a:xfrm>
              <a:prstGeom prst="rect">
                <a:avLst/>
              </a:prstGeom>
              <a:blipFill>
                <a:blip r:embed="rId73"/>
                <a:stretch>
                  <a:fillRect l="-4918" t="-204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7A327288-76F4-4DC9-B0E8-EE8C9B629B0C}"/>
                  </a:ext>
                </a:extLst>
              </p:cNvPr>
              <p:cNvSpPr txBox="1"/>
              <p:nvPr/>
            </p:nvSpPr>
            <p:spPr>
              <a:xfrm rot="5400000">
                <a:off x="7147332" y="1774367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7A327288-76F4-4DC9-B0E8-EE8C9B62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47332" y="1774367"/>
                <a:ext cx="299762" cy="369332"/>
              </a:xfrm>
              <a:prstGeom prst="rect">
                <a:avLst/>
              </a:prstGeom>
              <a:blipFill>
                <a:blip r:embed="rId74"/>
                <a:stretch>
                  <a:fillRect l="-6667" t="-204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6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AE0952F-DF57-4E22-BAAF-FD8BEA74809E}"/>
              </a:ext>
            </a:extLst>
          </p:cNvPr>
          <p:cNvGrpSpPr/>
          <p:nvPr/>
        </p:nvGrpSpPr>
        <p:grpSpPr>
          <a:xfrm>
            <a:off x="177434" y="818952"/>
            <a:ext cx="4342784" cy="2335659"/>
            <a:chOff x="177434" y="523982"/>
            <a:chExt cx="4342784" cy="233565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0EC6A13-B77D-470F-8DB6-B00F42CA6C4F}"/>
                </a:ext>
              </a:extLst>
            </p:cNvPr>
            <p:cNvSpPr/>
            <p:nvPr/>
          </p:nvSpPr>
          <p:spPr>
            <a:xfrm>
              <a:off x="177434" y="523982"/>
              <a:ext cx="4342784" cy="2335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B8913B9-FFA3-427B-A027-40FF43ABB3F4}"/>
                </a:ext>
              </a:extLst>
            </p:cNvPr>
            <p:cNvSpPr txBox="1"/>
            <p:nvPr/>
          </p:nvSpPr>
          <p:spPr>
            <a:xfrm>
              <a:off x="330910" y="608389"/>
              <a:ext cx="1317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solidFill>
                    <a:schemeClr val="accent1"/>
                  </a:solidFill>
                </a:rPr>
                <a:t>minimize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1A9800C-90FB-4B46-8CBC-ABDDCBE016EC}"/>
                    </a:ext>
                  </a:extLst>
                </p:cNvPr>
                <p:cNvSpPr txBox="1"/>
                <p:nvPr/>
              </p:nvSpPr>
              <p:spPr>
                <a:xfrm>
                  <a:off x="1804998" y="644215"/>
                  <a:ext cx="20430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1A9800C-90FB-4B46-8CBC-ABDDCBE01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998" y="644215"/>
                  <a:ext cx="204305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985" r="-119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C88E15-0647-47F8-A6FB-49BE3D7ABEAF}"/>
                </a:ext>
              </a:extLst>
            </p:cNvPr>
            <p:cNvSpPr txBox="1"/>
            <p:nvPr/>
          </p:nvSpPr>
          <p:spPr>
            <a:xfrm>
              <a:off x="229216" y="1159239"/>
              <a:ext cx="1419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solidFill>
                    <a:srgbClr val="C00000"/>
                  </a:solidFill>
                </a:rPr>
                <a:t>subject to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95C227-B5D6-40A9-A04A-FA358B4CB1A5}"/>
                    </a:ext>
                  </a:extLst>
                </p:cNvPr>
                <p:cNvSpPr txBox="1"/>
                <p:nvPr/>
              </p:nvSpPr>
              <p:spPr>
                <a:xfrm>
                  <a:off x="1804998" y="1205405"/>
                  <a:ext cx="26147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≥10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95C227-B5D6-40A9-A04A-FA358B4CB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998" y="1205405"/>
                  <a:ext cx="261475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32" r="-256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31876EC-E2BC-4817-9D75-3277F77CF65C}"/>
                    </a:ext>
                  </a:extLst>
                </p:cNvPr>
                <p:cNvSpPr txBox="1"/>
                <p:nvPr/>
              </p:nvSpPr>
              <p:spPr>
                <a:xfrm>
                  <a:off x="1804998" y="1730826"/>
                  <a:ext cx="26147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≥6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31876EC-E2BC-4817-9D75-3277F77CF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998" y="1730826"/>
                  <a:ext cx="26147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31" r="-256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87F64C9-E0B4-4494-8205-D7F94FFD7288}"/>
                    </a:ext>
                  </a:extLst>
                </p:cNvPr>
                <p:cNvSpPr txBox="1"/>
                <p:nvPr/>
              </p:nvSpPr>
              <p:spPr>
                <a:xfrm>
                  <a:off x="1804998" y="2256247"/>
                  <a:ext cx="17704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87F64C9-E0B4-4494-8205-D7F94FFD7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998" y="2256247"/>
                  <a:ext cx="17704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18" r="-378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F64116-92D7-4A9F-B202-B708FA1BEE24}"/>
              </a:ext>
            </a:extLst>
          </p:cNvPr>
          <p:cNvGrpSpPr/>
          <p:nvPr/>
        </p:nvGrpSpPr>
        <p:grpSpPr>
          <a:xfrm>
            <a:off x="5008954" y="503177"/>
            <a:ext cx="3957612" cy="2825394"/>
            <a:chOff x="5058866" y="523981"/>
            <a:chExt cx="3957612" cy="282539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6D1DA1-7004-4CF4-A0F9-5860078A9971}"/>
                </a:ext>
              </a:extLst>
            </p:cNvPr>
            <p:cNvSpPr/>
            <p:nvPr/>
          </p:nvSpPr>
          <p:spPr>
            <a:xfrm>
              <a:off x="5058866" y="523981"/>
              <a:ext cx="3957612" cy="2825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017232-7ACC-41C4-A1C9-0AE9FCCB7D0F}"/>
                </a:ext>
              </a:extLst>
            </p:cNvPr>
            <p:cNvSpPr txBox="1"/>
            <p:nvPr/>
          </p:nvSpPr>
          <p:spPr>
            <a:xfrm>
              <a:off x="5215821" y="608389"/>
              <a:ext cx="1362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solidFill>
                    <a:schemeClr val="accent1"/>
                  </a:solidFill>
                </a:rPr>
                <a:t>maximize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2A53ACE-C3AD-464B-9B91-05FEC04F097E}"/>
                    </a:ext>
                  </a:extLst>
                </p:cNvPr>
                <p:cNvSpPr txBox="1"/>
                <p:nvPr/>
              </p:nvSpPr>
              <p:spPr>
                <a:xfrm>
                  <a:off x="6735113" y="644215"/>
                  <a:ext cx="15472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2A53ACE-C3AD-464B-9B91-05FEC04F0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113" y="644215"/>
                  <a:ext cx="154728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348" r="-1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B1B72E-0554-443B-B8AA-111D0ED21FA9}"/>
                </a:ext>
              </a:extLst>
            </p:cNvPr>
            <p:cNvSpPr txBox="1"/>
            <p:nvPr/>
          </p:nvSpPr>
          <p:spPr>
            <a:xfrm>
              <a:off x="5159331" y="1159239"/>
              <a:ext cx="1419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400" dirty="0">
                  <a:solidFill>
                    <a:srgbClr val="C00000"/>
                  </a:solidFill>
                </a:rPr>
                <a:t>subject to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B990A4-485A-4021-912E-2F78A684E0CA}"/>
                    </a:ext>
                  </a:extLst>
                </p:cNvPr>
                <p:cNvSpPr txBox="1"/>
                <p:nvPr/>
              </p:nvSpPr>
              <p:spPr>
                <a:xfrm>
                  <a:off x="6804721" y="1205405"/>
                  <a:ext cx="17791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≤7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B990A4-485A-4021-912E-2F78A684E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21" y="1205405"/>
                  <a:ext cx="177914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67" r="-3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40DD704-857D-487E-B2E5-AE866E80934C}"/>
                    </a:ext>
                  </a:extLst>
                </p:cNvPr>
                <p:cNvSpPr txBox="1"/>
                <p:nvPr/>
              </p:nvSpPr>
              <p:spPr>
                <a:xfrm>
                  <a:off x="6804720" y="1730826"/>
                  <a:ext cx="20083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40DD704-857D-487E-B2E5-AE866E809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20" y="1730826"/>
                  <a:ext cx="200837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3" r="-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4E26412-26F6-408D-BDD6-FC7BBD104986}"/>
                    </a:ext>
                  </a:extLst>
                </p:cNvPr>
                <p:cNvSpPr txBox="1"/>
                <p:nvPr/>
              </p:nvSpPr>
              <p:spPr>
                <a:xfrm>
                  <a:off x="6804720" y="2296942"/>
                  <a:ext cx="17791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≤5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4E26412-26F6-408D-BDD6-FC7BBD104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20" y="2296942"/>
                  <a:ext cx="177914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425" r="-41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2B25140-D393-460E-8DA0-F02E8E258975}"/>
                    </a:ext>
                  </a:extLst>
                </p:cNvPr>
                <p:cNvSpPr txBox="1"/>
                <p:nvPr/>
              </p:nvSpPr>
              <p:spPr>
                <a:xfrm>
                  <a:off x="6804719" y="2859641"/>
                  <a:ext cx="13569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2B25140-D393-460E-8DA0-F02E8E258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19" y="2859641"/>
                  <a:ext cx="135697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933" r="-49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511E03A-0008-4693-A663-E9F28CDC2517}"/>
              </a:ext>
            </a:extLst>
          </p:cNvPr>
          <p:cNvSpPr txBox="1"/>
          <p:nvPr/>
        </p:nvSpPr>
        <p:spPr>
          <a:xfrm>
            <a:off x="1843720" y="3523440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Primal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A4F42B-FB72-4F98-85B9-E9CECA7345C7}"/>
              </a:ext>
            </a:extLst>
          </p:cNvPr>
          <p:cNvSpPr txBox="1"/>
          <p:nvPr/>
        </p:nvSpPr>
        <p:spPr>
          <a:xfrm>
            <a:off x="6602078" y="3523440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Dual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20F673-C6C8-41B0-933D-EE03B8BA35F0}"/>
                  </a:ext>
                </a:extLst>
              </p:cNvPr>
              <p:cNvSpPr txBox="1"/>
              <p:nvPr/>
            </p:nvSpPr>
            <p:spPr>
              <a:xfrm>
                <a:off x="177434" y="4062497"/>
                <a:ext cx="2528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  <a:endParaRPr lang="en-GB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20F673-C6C8-41B0-933D-EE03B8BA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4" y="4062497"/>
                <a:ext cx="2528256" cy="830997"/>
              </a:xfrm>
              <a:prstGeom prst="rect">
                <a:avLst/>
              </a:prstGeom>
              <a:blipFill>
                <a:blip r:embed="rId11"/>
                <a:stretch>
                  <a:fillRect l="-3614" t="-5839" r="-31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A056A4F-B7B1-44EF-8882-94950CC825FD}"/>
                  </a:ext>
                </a:extLst>
              </p:cNvPr>
              <p:cNvSpPr txBox="1"/>
              <p:nvPr/>
            </p:nvSpPr>
            <p:spPr>
              <a:xfrm>
                <a:off x="177434" y="5492644"/>
                <a:ext cx="36297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Every feasible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implies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A056A4F-B7B1-44EF-8882-94950CC82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4" y="5492644"/>
                <a:ext cx="3629712" cy="707886"/>
              </a:xfrm>
              <a:prstGeom prst="rect">
                <a:avLst/>
              </a:prstGeom>
              <a:blipFill>
                <a:blip r:embed="rId12"/>
                <a:stretch>
                  <a:fillRect l="-1678" t="-4310" r="-671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CBA74C7-A80E-44E3-8D22-8BFD99A2A6E5}"/>
                  </a:ext>
                </a:extLst>
              </p:cNvPr>
              <p:cNvSpPr txBox="1"/>
              <p:nvPr/>
            </p:nvSpPr>
            <p:spPr>
              <a:xfrm>
                <a:off x="5008954" y="4062496"/>
                <a:ext cx="36965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at least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GB" sz="2400" dirty="0"/>
                  <a:t>Biggest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for “yes” answer ?</a:t>
                </a:r>
                <a:endParaRPr lang="en-GB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CBA74C7-A80E-44E3-8D22-8BFD99A2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54" y="4062496"/>
                <a:ext cx="3696589" cy="1200329"/>
              </a:xfrm>
              <a:prstGeom prst="rect">
                <a:avLst/>
              </a:prstGeom>
              <a:blipFill>
                <a:blip r:embed="rId13"/>
                <a:stretch>
                  <a:fillRect l="-2640" t="-4061" r="-165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D24E94-9B74-4B7D-B012-FE6D9D5FBC1D}"/>
                  </a:ext>
                </a:extLst>
              </p:cNvPr>
              <p:cNvSpPr txBox="1"/>
              <p:nvPr/>
            </p:nvSpPr>
            <p:spPr>
              <a:xfrm>
                <a:off x="5008954" y="5492644"/>
                <a:ext cx="36647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Every feasible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implies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D24E94-9B74-4B7D-B012-FE6D9D5F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54" y="5492644"/>
                <a:ext cx="3664721" cy="707886"/>
              </a:xfrm>
              <a:prstGeom prst="rect">
                <a:avLst/>
              </a:prstGeom>
              <a:blipFill>
                <a:blip r:embed="rId14"/>
                <a:stretch>
                  <a:fillRect l="-1830" t="-4310" r="-666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525AF0C-7024-4352-8ADD-818CCF9D0CDF}"/>
              </a:ext>
            </a:extLst>
          </p:cNvPr>
          <p:cNvSpPr/>
          <p:nvPr/>
        </p:nvSpPr>
        <p:spPr>
          <a:xfrm>
            <a:off x="4961888" y="4813192"/>
            <a:ext cx="3291663" cy="371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E45E8E6-0E6F-470F-9410-C157B84264F7}"/>
              </a:ext>
            </a:extLst>
          </p:cNvPr>
          <p:cNvSpPr/>
          <p:nvPr/>
        </p:nvSpPr>
        <p:spPr>
          <a:xfrm>
            <a:off x="591825" y="4813193"/>
            <a:ext cx="2565081" cy="371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B7D10-7D3C-404D-8D96-4D1AF0C9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759"/>
            <a:ext cx="7886700" cy="796254"/>
          </a:xfrm>
        </p:spPr>
        <p:txBody>
          <a:bodyPr/>
          <a:lstStyle/>
          <a:p>
            <a:r>
              <a:rPr lang="en-GB" dirty="0"/>
              <a:t>LP Duality</a:t>
            </a:r>
            <a:endParaRPr 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C20132-C260-4B4E-93F2-31874A63BF8D}"/>
              </a:ext>
            </a:extLst>
          </p:cNvPr>
          <p:cNvGrpSpPr/>
          <p:nvPr/>
        </p:nvGrpSpPr>
        <p:grpSpPr>
          <a:xfrm>
            <a:off x="646556" y="1070418"/>
            <a:ext cx="2106495" cy="2115805"/>
            <a:chOff x="1510008" y="2682226"/>
            <a:chExt cx="2106495" cy="211580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263C38-5873-484E-866D-10AAE8D116B9}"/>
                </a:ext>
              </a:extLst>
            </p:cNvPr>
            <p:cNvGrpSpPr/>
            <p:nvPr/>
          </p:nvGrpSpPr>
          <p:grpSpPr>
            <a:xfrm>
              <a:off x="1510008" y="3143892"/>
              <a:ext cx="2106495" cy="1654139"/>
              <a:chOff x="1510008" y="3143892"/>
              <a:chExt cx="2106495" cy="165413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4253A6-1CB9-42E0-B4B2-1EA2A3D2CAF5}"/>
                  </a:ext>
                </a:extLst>
              </p:cNvPr>
              <p:cNvSpPr/>
              <p:nvPr/>
            </p:nvSpPr>
            <p:spPr>
              <a:xfrm>
                <a:off x="1510008" y="3143892"/>
                <a:ext cx="2106495" cy="1654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F22E0E-DA3B-4474-A3B9-544BF4FBF203}"/>
                  </a:ext>
                </a:extLst>
              </p:cNvPr>
              <p:cNvSpPr txBox="1"/>
              <p:nvPr/>
            </p:nvSpPr>
            <p:spPr>
              <a:xfrm>
                <a:off x="1602475" y="3238573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>
                    <a:solidFill>
                      <a:schemeClr val="accent1"/>
                    </a:solidFill>
                  </a:rPr>
                  <a:t>min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124335B8-01D1-42E1-BB63-49A01925A2F8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3274399"/>
                    <a:ext cx="5552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124335B8-01D1-42E1-BB63-49A01925A2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3274399"/>
                    <a:ext cx="55521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88" t="-38333" r="-82418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E1A3BB-6D4B-46C8-A754-884A73E6123F}"/>
                  </a:ext>
                </a:extLst>
              </p:cNvPr>
              <p:cNvSpPr txBox="1"/>
              <p:nvPr/>
            </p:nvSpPr>
            <p:spPr>
              <a:xfrm>
                <a:off x="1710068" y="3740794"/>
                <a:ext cx="554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 err="1">
                    <a:solidFill>
                      <a:srgbClr val="C00000"/>
                    </a:solidFill>
                  </a:rPr>
                  <a:t>s.t.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C7BDAB8-4714-4532-93EE-C3294BBE9735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3759678"/>
                    <a:ext cx="1015534" cy="4238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C7BDAB8-4714-4532-93EE-C3294BBE9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3759678"/>
                    <a:ext cx="1015534" cy="4238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E4FF788B-8C5A-45E0-BA50-A18FD2DF4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4299524"/>
                    <a:ext cx="813428" cy="4165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E4FF788B-8C5A-45E0-BA50-A18FD2DF47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4299524"/>
                    <a:ext cx="813428" cy="4165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9A67697-298C-4AFF-8477-6E05050C0A40}"/>
                </a:ext>
              </a:extLst>
            </p:cNvPr>
            <p:cNvSpPr txBox="1"/>
            <p:nvPr/>
          </p:nvSpPr>
          <p:spPr>
            <a:xfrm>
              <a:off x="1510008" y="2682226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C00000"/>
                  </a:solidFill>
                </a:rPr>
                <a:t>Primal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A6DFE93-2DBB-41A4-82F9-65728194C1BD}"/>
              </a:ext>
            </a:extLst>
          </p:cNvPr>
          <p:cNvGrpSpPr/>
          <p:nvPr/>
        </p:nvGrpSpPr>
        <p:grpSpPr>
          <a:xfrm>
            <a:off x="4926140" y="1070418"/>
            <a:ext cx="2106495" cy="2115805"/>
            <a:chOff x="5574759" y="2682225"/>
            <a:chExt cx="2106495" cy="211580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4754B56-9E6D-4D22-AAB1-6B80FD1EF19B}"/>
                </a:ext>
              </a:extLst>
            </p:cNvPr>
            <p:cNvGrpSpPr/>
            <p:nvPr/>
          </p:nvGrpSpPr>
          <p:grpSpPr>
            <a:xfrm>
              <a:off x="5574759" y="3143891"/>
              <a:ext cx="2106495" cy="1654139"/>
              <a:chOff x="5574759" y="3143891"/>
              <a:chExt cx="2106495" cy="165413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87ADE94-9F21-43B1-9974-0ABB4E82DE31}"/>
                  </a:ext>
                </a:extLst>
              </p:cNvPr>
              <p:cNvSpPr/>
              <p:nvPr/>
            </p:nvSpPr>
            <p:spPr>
              <a:xfrm>
                <a:off x="5574759" y="3143891"/>
                <a:ext cx="2106495" cy="1654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44E334-5AB1-426B-B8D6-0B20E93469BE}"/>
                  </a:ext>
                </a:extLst>
              </p:cNvPr>
              <p:cNvSpPr txBox="1"/>
              <p:nvPr/>
            </p:nvSpPr>
            <p:spPr>
              <a:xfrm>
                <a:off x="5574759" y="3238573"/>
                <a:ext cx="707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>
                    <a:solidFill>
                      <a:schemeClr val="accent1"/>
                    </a:solidFill>
                  </a:rPr>
                  <a:t>max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E8AF96A-E5B0-4A6D-A36C-9AE3D4AB2248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3255392"/>
                    <a:ext cx="579581" cy="4238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E8AF96A-E5B0-4A6D-A36C-9AE3D4AB2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3255392"/>
                    <a:ext cx="579581" cy="4238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4B8D2AC-60D9-4006-8208-C85E7963AF08}"/>
                  </a:ext>
                </a:extLst>
              </p:cNvPr>
              <p:cNvSpPr txBox="1"/>
              <p:nvPr/>
            </p:nvSpPr>
            <p:spPr>
              <a:xfrm>
                <a:off x="5727557" y="3740794"/>
                <a:ext cx="554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 err="1">
                    <a:solidFill>
                      <a:srgbClr val="C00000"/>
                    </a:solidFill>
                  </a:rPr>
                  <a:t>s.t.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164D4654-940C-4A9C-99DB-0EF1357E2B4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3786295"/>
                    <a:ext cx="114826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164D4654-940C-4A9C-99DB-0EF1357E2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3786295"/>
                    <a:ext cx="114826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83" t="-38333" r="-40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C343586-1C3A-4F45-B186-0E9E32BCF510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4257233"/>
                    <a:ext cx="817403" cy="4165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C343586-1C3A-4F45-B186-0E9E32BCF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4257233"/>
                    <a:ext cx="817403" cy="4165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36853A0-31AB-4C53-AF88-BC372E30DC1E}"/>
                </a:ext>
              </a:extLst>
            </p:cNvPr>
            <p:cNvSpPr txBox="1"/>
            <p:nvPr/>
          </p:nvSpPr>
          <p:spPr>
            <a:xfrm>
              <a:off x="5574759" y="268222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Dual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ACEDA71-FDC0-465C-A73A-5971202346C1}"/>
                  </a:ext>
                </a:extLst>
              </p:cNvPr>
              <p:cNvSpPr txBox="1"/>
              <p:nvPr/>
            </p:nvSpPr>
            <p:spPr>
              <a:xfrm>
                <a:off x="628650" y="3280904"/>
                <a:ext cx="2528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  <a:endParaRPr lang="en-GB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ACEDA71-FDC0-465C-A73A-59712023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80904"/>
                <a:ext cx="2528256" cy="830997"/>
              </a:xfrm>
              <a:prstGeom prst="rect">
                <a:avLst/>
              </a:prstGeom>
              <a:blipFill>
                <a:blip r:embed="rId8"/>
                <a:stretch>
                  <a:fillRect l="-3614" t="-5839" r="-31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1837DF-2BCD-4990-ACEE-64D873D46808}"/>
                  </a:ext>
                </a:extLst>
              </p:cNvPr>
              <p:cNvSpPr txBox="1"/>
              <p:nvPr/>
            </p:nvSpPr>
            <p:spPr>
              <a:xfrm>
                <a:off x="646556" y="4476376"/>
                <a:ext cx="36297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Every feasible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implies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1837DF-2BCD-4990-ACEE-64D873D4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" y="4476376"/>
                <a:ext cx="3629712" cy="707886"/>
              </a:xfrm>
              <a:prstGeom prst="rect">
                <a:avLst/>
              </a:prstGeom>
              <a:blipFill>
                <a:blip r:embed="rId9"/>
                <a:stretch>
                  <a:fillRect l="-1681" t="-4310" r="-840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C93B0B-44AB-4C91-A1F4-D45AAFD46CDF}"/>
                  </a:ext>
                </a:extLst>
              </p:cNvPr>
              <p:cNvSpPr txBox="1"/>
              <p:nvPr/>
            </p:nvSpPr>
            <p:spPr>
              <a:xfrm>
                <a:off x="4926140" y="3276047"/>
                <a:ext cx="36965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tx1"/>
                    </a:solidFill>
                  </a:rPr>
                  <a:t>Question</a:t>
                </a:r>
                <a:r>
                  <a:rPr lang="en-GB" sz="2400" dirty="0">
                    <a:solidFill>
                      <a:schemeClr val="tx1"/>
                    </a:solidFill>
                  </a:rPr>
                  <a:t>: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at least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GB" sz="2400" dirty="0"/>
                  <a:t>Biggest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for “yes” answer ?</a:t>
                </a:r>
                <a:endParaRPr lang="en-GB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C93B0B-44AB-4C91-A1F4-D45AAFD4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40" y="3276047"/>
                <a:ext cx="3696589" cy="1200329"/>
              </a:xfrm>
              <a:prstGeom prst="rect">
                <a:avLst/>
              </a:prstGeom>
              <a:blipFill>
                <a:blip r:embed="rId10"/>
                <a:stretch>
                  <a:fillRect l="-2475" t="-4061" r="-18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4ECFC3C-4219-4425-AA4B-89B48A633CAE}"/>
                  </a:ext>
                </a:extLst>
              </p:cNvPr>
              <p:cNvSpPr txBox="1"/>
              <p:nvPr/>
            </p:nvSpPr>
            <p:spPr>
              <a:xfrm>
                <a:off x="4921488" y="4476376"/>
                <a:ext cx="36647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Every feasible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implies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4ECFC3C-4219-4425-AA4B-89B48A633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88" y="4476376"/>
                <a:ext cx="3664721" cy="707886"/>
              </a:xfrm>
              <a:prstGeom prst="rect">
                <a:avLst/>
              </a:prstGeom>
              <a:blipFill>
                <a:blip r:embed="rId11"/>
                <a:stretch>
                  <a:fillRect l="-1664" t="-4310" r="-832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50115D78-9B52-46AF-BC24-6D5866EDC844}"/>
              </a:ext>
            </a:extLst>
          </p:cNvPr>
          <p:cNvGrpSpPr/>
          <p:nvPr/>
        </p:nvGrpSpPr>
        <p:grpSpPr>
          <a:xfrm>
            <a:off x="2944584" y="1643585"/>
            <a:ext cx="1790023" cy="598118"/>
            <a:chOff x="2944584" y="1643585"/>
            <a:chExt cx="1790023" cy="598118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8D660340-6FF1-4C9B-B79F-EC26E4A251A9}"/>
                </a:ext>
              </a:extLst>
            </p:cNvPr>
            <p:cNvSpPr/>
            <p:nvPr/>
          </p:nvSpPr>
          <p:spPr>
            <a:xfrm>
              <a:off x="2944584" y="1927563"/>
              <a:ext cx="1790023" cy="31414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71750A2-83D7-44D1-8F9A-257EC1735BC4}"/>
                    </a:ext>
                  </a:extLst>
                </p:cNvPr>
                <p:cNvSpPr txBox="1"/>
                <p:nvPr/>
              </p:nvSpPr>
              <p:spPr>
                <a:xfrm>
                  <a:off x="3027609" y="1643585"/>
                  <a:ext cx="16239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𝑑𝑢𝑎𝑙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𝐏𝐫𝐢𝐦𝐚𝐥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71750A2-83D7-44D1-8F9A-257EC1735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609" y="1643585"/>
                  <a:ext cx="162397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383" t="-4000" r="-5639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EB4927-CCE7-4719-A4EE-410834F241B5}"/>
              </a:ext>
            </a:extLst>
          </p:cNvPr>
          <p:cNvGrpSpPr/>
          <p:nvPr/>
        </p:nvGrpSpPr>
        <p:grpSpPr>
          <a:xfrm>
            <a:off x="2953111" y="2291160"/>
            <a:ext cx="1790023" cy="615778"/>
            <a:chOff x="2953111" y="2291160"/>
            <a:chExt cx="1790023" cy="615778"/>
          </a:xfrm>
        </p:grpSpPr>
        <p:sp>
          <p:nvSpPr>
            <p:cNvPr id="30" name="箭头: 左 29">
              <a:extLst>
                <a:ext uri="{FF2B5EF4-FFF2-40B4-BE49-F238E27FC236}">
                  <a16:creationId xmlns:a16="http://schemas.microsoft.com/office/drawing/2014/main" id="{7C9C2E5F-AF28-43D5-9FF3-4F6F24059D5D}"/>
                </a:ext>
              </a:extLst>
            </p:cNvPr>
            <p:cNvSpPr/>
            <p:nvPr/>
          </p:nvSpPr>
          <p:spPr>
            <a:xfrm>
              <a:off x="2953111" y="2291160"/>
              <a:ext cx="1790023" cy="31414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9649088-2254-4C69-BD61-6938F7F0CD66}"/>
                    </a:ext>
                  </a:extLst>
                </p:cNvPr>
                <p:cNvSpPr txBox="1"/>
                <p:nvPr/>
              </p:nvSpPr>
              <p:spPr>
                <a:xfrm>
                  <a:off x="3157452" y="2599161"/>
                  <a:ext cx="13642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𝑑𝑢𝑎𝑙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𝐃𝐮𝐚𝐥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9649088-2254-4C69-BD61-6938F7F0C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452" y="2599161"/>
                  <a:ext cx="136428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4018" t="-1961" r="-669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C909DA7-D78B-4116-AED0-1E0B9D4ACD0C}"/>
                  </a:ext>
                </a:extLst>
              </p:cNvPr>
              <p:cNvSpPr txBox="1"/>
              <p:nvPr/>
            </p:nvSpPr>
            <p:spPr>
              <a:xfrm>
                <a:off x="164665" y="5860722"/>
                <a:ext cx="3600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𝐏𝐫𝐢𝐦𝐚𝐥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𝑑𝑢𝑎𝑙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𝑑𝑢𝑎𝑙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𝐏𝐫𝐢𝐦𝐚𝐥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C909DA7-D78B-4116-AED0-1E0B9D4AC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5" y="5860722"/>
                <a:ext cx="3600088" cy="307777"/>
              </a:xfrm>
              <a:prstGeom prst="rect">
                <a:avLst/>
              </a:prstGeom>
              <a:blipFill>
                <a:blip r:embed="rId14"/>
                <a:stretch>
                  <a:fillRect l="-338" t="-1961" r="-10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1DB0106-21D7-470E-9053-D8266D9AFA14}"/>
                  </a:ext>
                </a:extLst>
              </p:cNvPr>
              <p:cNvSpPr txBox="1"/>
              <p:nvPr/>
            </p:nvSpPr>
            <p:spPr>
              <a:xfrm>
                <a:off x="4276268" y="5814556"/>
                <a:ext cx="46578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For every feasible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dirty="0"/>
                  <a:t> and feasible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OP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SO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1DB0106-21D7-470E-9053-D8266D9AF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68" y="5814556"/>
                <a:ext cx="4657878" cy="707886"/>
              </a:xfrm>
              <a:prstGeom prst="rect">
                <a:avLst/>
              </a:prstGeom>
              <a:blipFill>
                <a:blip r:embed="rId15"/>
                <a:stretch>
                  <a:fillRect l="-1307" t="-5172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C7791ED2-E1A1-43B8-AC7B-721A19959F4E}"/>
              </a:ext>
            </a:extLst>
          </p:cNvPr>
          <p:cNvSpPr txBox="1"/>
          <p:nvPr/>
        </p:nvSpPr>
        <p:spPr>
          <a:xfrm>
            <a:off x="4276268" y="5401192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Weak duality theorem: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34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7" grpId="0" animBg="1"/>
      <p:bldP spid="37" grpId="1" animBg="1"/>
      <p:bldP spid="36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06A3B70-962B-4175-A565-CA7436E40DC0}"/>
              </a:ext>
            </a:extLst>
          </p:cNvPr>
          <p:cNvSpPr txBox="1">
            <a:spLocks/>
          </p:cNvSpPr>
          <p:nvPr/>
        </p:nvSpPr>
        <p:spPr>
          <a:xfrm>
            <a:off x="628650" y="-871"/>
            <a:ext cx="7886700" cy="79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LP Duality</a:t>
            </a:r>
            <a:endParaRPr 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F491BC-E621-404D-A717-F6C95D4D68BA}"/>
              </a:ext>
            </a:extLst>
          </p:cNvPr>
          <p:cNvGrpSpPr/>
          <p:nvPr/>
        </p:nvGrpSpPr>
        <p:grpSpPr>
          <a:xfrm>
            <a:off x="628650" y="795383"/>
            <a:ext cx="2106495" cy="2115805"/>
            <a:chOff x="1510008" y="2682226"/>
            <a:chExt cx="2106495" cy="211580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9E6195C-70AD-4BBC-A395-BF54E476F3F8}"/>
                </a:ext>
              </a:extLst>
            </p:cNvPr>
            <p:cNvGrpSpPr/>
            <p:nvPr/>
          </p:nvGrpSpPr>
          <p:grpSpPr>
            <a:xfrm>
              <a:off x="1510008" y="3143892"/>
              <a:ext cx="2106495" cy="1654139"/>
              <a:chOff x="1510008" y="3143892"/>
              <a:chExt cx="2106495" cy="165413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9A0703-1BC8-4388-A87D-8CEA2A18693A}"/>
                  </a:ext>
                </a:extLst>
              </p:cNvPr>
              <p:cNvSpPr/>
              <p:nvPr/>
            </p:nvSpPr>
            <p:spPr>
              <a:xfrm>
                <a:off x="1510008" y="3143892"/>
                <a:ext cx="2106495" cy="1654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DFBEB7-37BA-4994-9BDE-945ABFA2E80A}"/>
                  </a:ext>
                </a:extLst>
              </p:cNvPr>
              <p:cNvSpPr txBox="1"/>
              <p:nvPr/>
            </p:nvSpPr>
            <p:spPr>
              <a:xfrm>
                <a:off x="1602475" y="3238573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>
                    <a:solidFill>
                      <a:schemeClr val="accent1"/>
                    </a:solidFill>
                  </a:rPr>
                  <a:t>min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CF01A70C-9F9F-4378-AE47-0245605DF7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3274399"/>
                    <a:ext cx="5552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CF01A70C-9F9F-4378-AE47-0245605DF7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3274399"/>
                    <a:ext cx="55521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88" t="-38333" r="-82418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EA40D4-646D-471D-868E-B3855B5FA051}"/>
                  </a:ext>
                </a:extLst>
              </p:cNvPr>
              <p:cNvSpPr txBox="1"/>
              <p:nvPr/>
            </p:nvSpPr>
            <p:spPr>
              <a:xfrm>
                <a:off x="1710068" y="3740794"/>
                <a:ext cx="554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 err="1">
                    <a:solidFill>
                      <a:srgbClr val="C00000"/>
                    </a:solidFill>
                  </a:rPr>
                  <a:t>s.t.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E5BC05D-B7A7-4F45-AA0E-88136B304FC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3759678"/>
                    <a:ext cx="1015534" cy="4238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E5BC05D-B7A7-4F45-AA0E-88136B304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3759678"/>
                    <a:ext cx="1015534" cy="4238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183B9D5B-E8A8-483D-BBA7-B0B8C821E0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4299524"/>
                    <a:ext cx="813428" cy="4165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183B9D5B-E8A8-483D-BBA7-B0B8C821E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4299524"/>
                    <a:ext cx="813428" cy="4165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24EE852-E139-41D5-AA72-8A49FB8AC71F}"/>
                </a:ext>
              </a:extLst>
            </p:cNvPr>
            <p:cNvSpPr txBox="1"/>
            <p:nvPr/>
          </p:nvSpPr>
          <p:spPr>
            <a:xfrm>
              <a:off x="1510008" y="2682226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C00000"/>
                  </a:solidFill>
                </a:rPr>
                <a:t>Primal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38E5F9-11F9-4F3B-A9F4-7BC1793524F9}"/>
              </a:ext>
            </a:extLst>
          </p:cNvPr>
          <p:cNvGrpSpPr/>
          <p:nvPr/>
        </p:nvGrpSpPr>
        <p:grpSpPr>
          <a:xfrm>
            <a:off x="3264956" y="796048"/>
            <a:ext cx="2106495" cy="2115805"/>
            <a:chOff x="5574759" y="2682225"/>
            <a:chExt cx="2106495" cy="211580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08B764A-524D-4B47-B4CD-E2E729316EB8}"/>
                </a:ext>
              </a:extLst>
            </p:cNvPr>
            <p:cNvGrpSpPr/>
            <p:nvPr/>
          </p:nvGrpSpPr>
          <p:grpSpPr>
            <a:xfrm>
              <a:off x="5574759" y="3143891"/>
              <a:ext cx="2106495" cy="1654139"/>
              <a:chOff x="5574759" y="3143891"/>
              <a:chExt cx="2106495" cy="165413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3999566-A74E-4AD4-8171-ED9B0D0F958F}"/>
                  </a:ext>
                </a:extLst>
              </p:cNvPr>
              <p:cNvSpPr/>
              <p:nvPr/>
            </p:nvSpPr>
            <p:spPr>
              <a:xfrm>
                <a:off x="5574759" y="3143891"/>
                <a:ext cx="2106495" cy="1654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4B408C-17BD-4D00-A72D-6B507D1D540D}"/>
                  </a:ext>
                </a:extLst>
              </p:cNvPr>
              <p:cNvSpPr txBox="1"/>
              <p:nvPr/>
            </p:nvSpPr>
            <p:spPr>
              <a:xfrm>
                <a:off x="5574759" y="3238573"/>
                <a:ext cx="707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>
                    <a:solidFill>
                      <a:schemeClr val="accent1"/>
                    </a:solidFill>
                  </a:rPr>
                  <a:t>max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0679C214-A011-491B-AA24-CCA1BEA2DFAB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3255392"/>
                    <a:ext cx="579581" cy="4238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0679C214-A011-491B-AA24-CCA1BEA2DF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3255392"/>
                    <a:ext cx="579581" cy="4238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E6612B2-1F0B-4075-8B20-BCA981D0ED53}"/>
                  </a:ext>
                </a:extLst>
              </p:cNvPr>
              <p:cNvSpPr txBox="1"/>
              <p:nvPr/>
            </p:nvSpPr>
            <p:spPr>
              <a:xfrm>
                <a:off x="5727557" y="3740794"/>
                <a:ext cx="554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 err="1">
                    <a:solidFill>
                      <a:srgbClr val="C00000"/>
                    </a:solidFill>
                  </a:rPr>
                  <a:t>s.t.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B246333B-43B3-4828-ADC8-E89AFE350B0E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3786295"/>
                    <a:ext cx="114826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B246333B-43B3-4828-ADC8-E89AFE350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3786295"/>
                    <a:ext cx="114826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820" t="-38333" r="-4074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01EA9DC9-CDC0-4BBC-92FA-36F56C8B8AEA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4257233"/>
                    <a:ext cx="817403" cy="4165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01EA9DC9-CDC0-4BBC-92FA-36F56C8B8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4257233"/>
                    <a:ext cx="817403" cy="4165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AE5E06-1509-4EEB-B171-011A62009AE6}"/>
                </a:ext>
              </a:extLst>
            </p:cNvPr>
            <p:cNvSpPr txBox="1"/>
            <p:nvPr/>
          </p:nvSpPr>
          <p:spPr>
            <a:xfrm>
              <a:off x="5574759" y="268222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Dual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69C1C1-C980-4A18-9AD8-8AE68A575D78}"/>
                  </a:ext>
                </a:extLst>
              </p:cNvPr>
              <p:cNvSpPr txBox="1"/>
              <p:nvPr/>
            </p:nvSpPr>
            <p:spPr>
              <a:xfrm>
                <a:off x="619769" y="3106543"/>
                <a:ext cx="6776342" cy="172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u="sng" dirty="0"/>
                  <a:t>Weak duality theorem:</a:t>
                </a:r>
              </a:p>
              <a:p>
                <a:pPr/>
                <a:r>
                  <a:rPr lang="en-GB" sz="2000" dirty="0"/>
                  <a:t>Assume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are feasible solutions for primal and dual, then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69C1C1-C980-4A18-9AD8-8AE68A575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9" y="3106543"/>
                <a:ext cx="6776342" cy="1721497"/>
              </a:xfrm>
              <a:prstGeom prst="rect">
                <a:avLst/>
              </a:prstGeom>
              <a:blipFill>
                <a:blip r:embed="rId8"/>
                <a:stretch>
                  <a:fillRect l="-1346" t="-2456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DD87CC3-DC55-40EE-BA06-D4B7E6090968}"/>
                  </a:ext>
                </a:extLst>
              </p:cNvPr>
              <p:cNvSpPr/>
              <p:nvPr/>
            </p:nvSpPr>
            <p:spPr>
              <a:xfrm>
                <a:off x="628650" y="5022730"/>
                <a:ext cx="8052011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DD87CC3-DC55-40EE-BA06-D4B7E609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22730"/>
                <a:ext cx="8052011" cy="128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8DE40F1-07A7-45CC-B06F-569E69EF9D2B}"/>
                  </a:ext>
                </a:extLst>
              </p:cNvPr>
              <p:cNvSpPr txBox="1"/>
              <p:nvPr/>
            </p:nvSpPr>
            <p:spPr>
              <a:xfrm>
                <a:off x="5466101" y="1930229"/>
                <a:ext cx="36503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latin typeface="Cambria Math" panose="02040503050406030204" pitchFamily="18" charset="0"/>
                            </a:rPr>
                            <m:t>𝐒𝐎𝐋</m:t>
                          </m:r>
                        </m:e>
                        <m:sub>
                          <m:r>
                            <a:rPr lang="en-GB" sz="20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2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𝐎𝐏</m:t>
                      </m:r>
                      <m:sSub>
                        <m:sSubPr>
                          <m:ctrlPr>
                            <a:rPr lang="en-GB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GB" sz="20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GB" sz="2000" b="1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𝐎𝐏𝐓</m:t>
                          </m:r>
                        </m:e>
                        <m:sub>
                          <m:r>
                            <a:rPr lang="en-GB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  <m:r>
                        <a:rPr lang="en-GB" sz="2000" b="1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𝐒𝐎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GB" sz="2000" b="1" i="0"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8DE40F1-07A7-45CC-B06F-569E69EF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01" y="1930229"/>
                <a:ext cx="3650358" cy="307777"/>
              </a:xfrm>
              <a:prstGeom prst="rect">
                <a:avLst/>
              </a:prstGeom>
              <a:blipFill>
                <a:blip r:embed="rId1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9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2A0ABF-D4E4-4859-B239-A1725383DB44}"/>
                  </a:ext>
                </a:extLst>
              </p:cNvPr>
              <p:cNvSpPr txBox="1"/>
              <p:nvPr/>
            </p:nvSpPr>
            <p:spPr>
              <a:xfrm>
                <a:off x="619770" y="4938705"/>
                <a:ext cx="7805040" cy="18178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u="sng" dirty="0"/>
                  <a:t>Strong duality theorem:</a:t>
                </a:r>
              </a:p>
              <a:p>
                <a:r>
                  <a:rPr lang="en-GB" sz="2000" dirty="0"/>
                  <a:t>Primal has finite optimum (with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dual has finite optimum </a:t>
                </a:r>
                <a:r>
                  <a:rPr lang="en-GB" sz="2000" dirty="0"/>
                  <a:t>(with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000" dirty="0"/>
                  <a:t>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2A0ABF-D4E4-4859-B239-A1725383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0" y="4938705"/>
                <a:ext cx="7805040" cy="1817870"/>
              </a:xfrm>
              <a:prstGeom prst="rect">
                <a:avLst/>
              </a:prstGeom>
              <a:blipFill>
                <a:blip r:embed="rId2"/>
                <a:stretch>
                  <a:fillRect l="-1169" t="-2326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>
            <a:extLst>
              <a:ext uri="{FF2B5EF4-FFF2-40B4-BE49-F238E27FC236}">
                <a16:creationId xmlns:a16="http://schemas.microsoft.com/office/drawing/2014/main" id="{6A38910A-2FD8-4B37-80AB-D95C24CBBD47}"/>
              </a:ext>
            </a:extLst>
          </p:cNvPr>
          <p:cNvSpPr txBox="1">
            <a:spLocks/>
          </p:cNvSpPr>
          <p:nvPr/>
        </p:nvSpPr>
        <p:spPr>
          <a:xfrm>
            <a:off x="628650" y="-871"/>
            <a:ext cx="7886700" cy="79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LP Duality</a:t>
            </a:r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45BB0CB-0507-489F-96F4-21FCE0E98F12}"/>
              </a:ext>
            </a:extLst>
          </p:cNvPr>
          <p:cNvGrpSpPr/>
          <p:nvPr/>
        </p:nvGrpSpPr>
        <p:grpSpPr>
          <a:xfrm>
            <a:off x="628650" y="795383"/>
            <a:ext cx="2106495" cy="2115805"/>
            <a:chOff x="1510008" y="2682226"/>
            <a:chExt cx="2106495" cy="211580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3BD332A-0B24-4595-AEB7-019A9C262E4D}"/>
                </a:ext>
              </a:extLst>
            </p:cNvPr>
            <p:cNvGrpSpPr/>
            <p:nvPr/>
          </p:nvGrpSpPr>
          <p:grpSpPr>
            <a:xfrm>
              <a:off x="1510008" y="3143892"/>
              <a:ext cx="2106495" cy="1654139"/>
              <a:chOff x="1510008" y="3143892"/>
              <a:chExt cx="2106495" cy="165413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F8D819C-2B7D-4444-8064-457F511784AE}"/>
                  </a:ext>
                </a:extLst>
              </p:cNvPr>
              <p:cNvSpPr/>
              <p:nvPr/>
            </p:nvSpPr>
            <p:spPr>
              <a:xfrm>
                <a:off x="1510008" y="3143892"/>
                <a:ext cx="2106495" cy="1654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E5E6801-19D1-4AE4-8076-84594490B590}"/>
                  </a:ext>
                </a:extLst>
              </p:cNvPr>
              <p:cNvSpPr txBox="1"/>
              <p:nvPr/>
            </p:nvSpPr>
            <p:spPr>
              <a:xfrm>
                <a:off x="1602475" y="3238573"/>
                <a:ext cx="66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>
                    <a:solidFill>
                      <a:schemeClr val="accent1"/>
                    </a:solidFill>
                  </a:rPr>
                  <a:t>min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BEB5716C-72BC-4CDB-87B4-C339BE0242A7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3274399"/>
                    <a:ext cx="55521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BEB5716C-72BC-4CDB-87B4-C339BE0242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3274399"/>
                    <a:ext cx="55521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088" t="-38333" r="-82418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EED364-698F-413A-8FD1-C55F9DF72632}"/>
                  </a:ext>
                </a:extLst>
              </p:cNvPr>
              <p:cNvSpPr txBox="1"/>
              <p:nvPr/>
            </p:nvSpPr>
            <p:spPr>
              <a:xfrm>
                <a:off x="1710068" y="3740794"/>
                <a:ext cx="554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 err="1">
                    <a:solidFill>
                      <a:srgbClr val="C00000"/>
                    </a:solidFill>
                  </a:rPr>
                  <a:t>s.t.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EC53913-4CEE-4739-80EF-87B481AA2AC4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3759678"/>
                    <a:ext cx="1015534" cy="4238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EC53913-4CEE-4739-80EF-87B481AA2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3759678"/>
                    <a:ext cx="1015534" cy="4238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2FF32867-D564-4AC8-A39E-9B48CBA3A7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1447" y="4299524"/>
                    <a:ext cx="813428" cy="4165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2FF32867-D564-4AC8-A39E-9B48CBA3A7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1447" y="4299524"/>
                    <a:ext cx="813428" cy="4165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B4941E-A7B7-4AE1-B658-3BC7201F66E8}"/>
                </a:ext>
              </a:extLst>
            </p:cNvPr>
            <p:cNvSpPr txBox="1"/>
            <p:nvPr/>
          </p:nvSpPr>
          <p:spPr>
            <a:xfrm>
              <a:off x="1510008" y="2682226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rgbClr val="C00000"/>
                  </a:solidFill>
                </a:rPr>
                <a:t>Primal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4FE53BD-DA6B-42CA-B67F-1BC1BC6F2411}"/>
              </a:ext>
            </a:extLst>
          </p:cNvPr>
          <p:cNvGrpSpPr/>
          <p:nvPr/>
        </p:nvGrpSpPr>
        <p:grpSpPr>
          <a:xfrm>
            <a:off x="3264956" y="796048"/>
            <a:ext cx="2106495" cy="2115805"/>
            <a:chOff x="5574759" y="2682225"/>
            <a:chExt cx="2106495" cy="211580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B9E77C0-0512-4815-A3CE-90FB5B4A5376}"/>
                </a:ext>
              </a:extLst>
            </p:cNvPr>
            <p:cNvGrpSpPr/>
            <p:nvPr/>
          </p:nvGrpSpPr>
          <p:grpSpPr>
            <a:xfrm>
              <a:off x="5574759" y="3143891"/>
              <a:ext cx="2106495" cy="1654139"/>
              <a:chOff x="5574759" y="3143891"/>
              <a:chExt cx="2106495" cy="1654139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5ACCAC8-3BD6-43BB-9A85-9CD595737A0E}"/>
                  </a:ext>
                </a:extLst>
              </p:cNvPr>
              <p:cNvSpPr/>
              <p:nvPr/>
            </p:nvSpPr>
            <p:spPr>
              <a:xfrm>
                <a:off x="5574759" y="3143891"/>
                <a:ext cx="2106495" cy="1654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40C38A1-91E5-4C91-BD11-B1B1615FE10D}"/>
                  </a:ext>
                </a:extLst>
              </p:cNvPr>
              <p:cNvSpPr txBox="1"/>
              <p:nvPr/>
            </p:nvSpPr>
            <p:spPr>
              <a:xfrm>
                <a:off x="5574759" y="3238573"/>
                <a:ext cx="707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>
                    <a:solidFill>
                      <a:schemeClr val="accent1"/>
                    </a:solidFill>
                  </a:rPr>
                  <a:t>max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6DAEF4F7-F1CE-45F6-90FF-AD7C0B8F77E2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3255392"/>
                    <a:ext cx="579581" cy="4238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6DAEF4F7-F1CE-45F6-90FF-AD7C0B8F77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3255392"/>
                    <a:ext cx="579581" cy="4238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D1957A-4DB8-4662-9575-159670033B7E}"/>
                  </a:ext>
                </a:extLst>
              </p:cNvPr>
              <p:cNvSpPr txBox="1"/>
              <p:nvPr/>
            </p:nvSpPr>
            <p:spPr>
              <a:xfrm>
                <a:off x="5727557" y="3740794"/>
                <a:ext cx="554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2400" dirty="0" err="1">
                    <a:solidFill>
                      <a:srgbClr val="C00000"/>
                    </a:solidFill>
                  </a:rPr>
                  <a:t>s.t.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ACAD8AD4-4270-4D24-8284-6370E67CA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3786295"/>
                    <a:ext cx="114826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⃗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ACAD8AD4-4270-4D24-8284-6370E67CA5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3786295"/>
                    <a:ext cx="114826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820" t="-38333" r="-4074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F4E73FAF-A551-4A49-B752-5D0B5B14B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438936" y="4257233"/>
                    <a:ext cx="817403" cy="4165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≥</m:t>
                          </m:r>
                          <m:acc>
                            <m:accPr>
                              <m:chr m:val="⃗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F4E73FAF-A551-4A49-B752-5D0B5B14B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936" y="4257233"/>
                    <a:ext cx="817403" cy="41652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64FAC6-5100-48B8-A8C0-AFAB7AE316CD}"/>
                </a:ext>
              </a:extLst>
            </p:cNvPr>
            <p:cNvSpPr txBox="1"/>
            <p:nvPr/>
          </p:nvSpPr>
          <p:spPr>
            <a:xfrm>
              <a:off x="5574759" y="268222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Dual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D3E0BDE-F9BC-4BFA-BCCF-9D335F256720}"/>
                  </a:ext>
                </a:extLst>
              </p:cNvPr>
              <p:cNvSpPr txBox="1"/>
              <p:nvPr/>
            </p:nvSpPr>
            <p:spPr>
              <a:xfrm>
                <a:off x="619769" y="3106543"/>
                <a:ext cx="6776342" cy="172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u="sng" dirty="0"/>
                  <a:t>Weak duality theorem:</a:t>
                </a:r>
              </a:p>
              <a:p>
                <a:pPr/>
                <a:r>
                  <a:rPr lang="en-GB" sz="2000" dirty="0"/>
                  <a:t>Assume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are feasible solutions for primal and dual, then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D3E0BDE-F9BC-4BFA-BCCF-9D335F25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9" y="3106543"/>
                <a:ext cx="6776342" cy="1721497"/>
              </a:xfrm>
              <a:prstGeom prst="rect">
                <a:avLst/>
              </a:prstGeom>
              <a:blipFill>
                <a:blip r:embed="rId9"/>
                <a:stretch>
                  <a:fillRect l="-1346" t="-2456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8824166-43C9-41EA-A5DD-D79153D50C49}"/>
                  </a:ext>
                </a:extLst>
              </p:cNvPr>
              <p:cNvSpPr txBox="1"/>
              <p:nvPr/>
            </p:nvSpPr>
            <p:spPr>
              <a:xfrm>
                <a:off x="5466101" y="1930229"/>
                <a:ext cx="36503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 smtClean="0">
                              <a:latin typeface="Cambria Math" panose="02040503050406030204" pitchFamily="18" charset="0"/>
                            </a:rPr>
                            <m:t>𝐒𝐎𝐋</m:t>
                          </m:r>
                        </m:e>
                        <m:sub>
                          <m:r>
                            <a:rPr lang="en-GB" sz="20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2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𝐎𝐏</m:t>
                      </m:r>
                      <m:sSub>
                        <m:sSubPr>
                          <m:ctrlPr>
                            <a:rPr lang="en-GB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GB" sz="20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GB" sz="2000" b="1" i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𝐎𝐏𝐓</m:t>
                          </m:r>
                        </m:e>
                        <m:sub>
                          <m:r>
                            <a:rPr lang="en-GB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  <m:r>
                        <a:rPr lang="en-GB" sz="2000" b="1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𝐒𝐎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GB" sz="2000" b="1" i="0">
                              <a:latin typeface="Cambria Math" panose="02040503050406030204" pitchFamily="18" charset="0"/>
                            </a:rPr>
                            <m:t>𝐃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8824166-43C9-41EA-A5DD-D79153D5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01" y="1930229"/>
                <a:ext cx="3650358" cy="307777"/>
              </a:xfrm>
              <a:prstGeom prst="rect">
                <a:avLst/>
              </a:prstGeom>
              <a:blipFill>
                <a:blip r:embed="rId1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5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AC25-D588-41EA-B630-232C853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4E1A0-9E70-4DA2-83CD-03F725726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connected,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initialization process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iteration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many iterations before termination?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4E1A0-9E70-4DA2-83CD-03F725726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B0770C3F-7FBE-4499-A6EC-B65D554EC901}"/>
              </a:ext>
            </a:extLst>
          </p:cNvPr>
          <p:cNvSpPr/>
          <p:nvPr/>
        </p:nvSpPr>
        <p:spPr>
          <a:xfrm>
            <a:off x="628650" y="1690687"/>
            <a:ext cx="6022259" cy="1425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FordFulkersonMaxFlow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G,s,t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flow f along path 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5E683423-BD0E-4B82-A6F3-0AAAA3B16420}"/>
              </a:ext>
            </a:extLst>
          </p:cNvPr>
          <p:cNvSpPr/>
          <p:nvPr/>
        </p:nvSpPr>
        <p:spPr>
          <a:xfrm>
            <a:off x="704977" y="2033167"/>
            <a:ext cx="3867023" cy="32657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417C0AA4-E2F9-4C78-BBC3-F84644D040E3}"/>
              </a:ext>
            </a:extLst>
          </p:cNvPr>
          <p:cNvSpPr/>
          <p:nvPr/>
        </p:nvSpPr>
        <p:spPr>
          <a:xfrm>
            <a:off x="1666694" y="2320412"/>
            <a:ext cx="4773435" cy="25435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93F3324C-84D8-42C9-BF4C-DDE7551754D1}"/>
              </a:ext>
            </a:extLst>
          </p:cNvPr>
          <p:cNvSpPr/>
          <p:nvPr/>
        </p:nvSpPr>
        <p:spPr>
          <a:xfrm>
            <a:off x="953856" y="2575044"/>
            <a:ext cx="3867024" cy="25435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AC25-D588-41EA-B630-232C853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4E1A0-9E70-4DA2-83CD-03F725726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9492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How many iterations before termination?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All edge capacities are (positive) integers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After each iteration, the flow value increased by some integer. 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]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Assuming max flow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𝑂𝑃𝑇</m:t>
                        </m:r>
                      </m:sub>
                    </m:sSub>
                  </m:oMath>
                </a14:m>
                <a:r>
                  <a:rPr lang="en-US" sz="2000" dirty="0"/>
                  <a:t>,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iterations.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4E1A0-9E70-4DA2-83CD-03F725726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949284"/>
              </a:xfrm>
              <a:blipFill>
                <a:blip r:embed="rId2"/>
                <a:stretch>
                  <a:fillRect l="-696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231890-CD1F-4653-B1AF-F19C1FE2B61C}"/>
              </a:ext>
            </a:extLst>
          </p:cNvPr>
          <p:cNvSpPr txBox="1"/>
          <p:nvPr/>
        </p:nvSpPr>
        <p:spPr>
          <a:xfrm>
            <a:off x="6084034" y="3016252"/>
            <a:ext cx="256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Is this bound tight?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8D2B911-9B33-419D-80D8-38540BF8F945}"/>
              </a:ext>
            </a:extLst>
          </p:cNvPr>
          <p:cNvGrpSpPr/>
          <p:nvPr/>
        </p:nvGrpSpPr>
        <p:grpSpPr>
          <a:xfrm>
            <a:off x="2442297" y="3868228"/>
            <a:ext cx="1992422" cy="1469923"/>
            <a:chOff x="2532954" y="5080052"/>
            <a:chExt cx="1992422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C950D79-A36D-4004-949C-FA39D0973320}"/>
                    </a:ext>
                  </a:extLst>
                </p:cNvPr>
                <p:cNvSpPr/>
                <p:nvPr/>
              </p:nvSpPr>
              <p:spPr>
                <a:xfrm>
                  <a:off x="2545602" y="564294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C950D79-A36D-4004-949C-FA39D09733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602" y="5642948"/>
                  <a:ext cx="344129" cy="3441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587656B-F101-4BE0-BDCF-8766DF2419BF}"/>
                    </a:ext>
                  </a:extLst>
                </p:cNvPr>
                <p:cNvSpPr/>
                <p:nvPr/>
              </p:nvSpPr>
              <p:spPr>
                <a:xfrm>
                  <a:off x="3350248" y="5080052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587656B-F101-4BE0-BDCF-8766DF2419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248" y="5080052"/>
                  <a:ext cx="344129" cy="3441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23EA04-4270-43F9-9B3A-42543D67808E}"/>
                    </a:ext>
                  </a:extLst>
                </p:cNvPr>
                <p:cNvSpPr/>
                <p:nvPr/>
              </p:nvSpPr>
              <p:spPr>
                <a:xfrm>
                  <a:off x="3350247" y="620584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23EA04-4270-43F9-9B3A-42543D678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247" y="6205846"/>
                  <a:ext cx="344129" cy="3441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F14EEC3-B888-47A9-955A-93A1F1B4208C}"/>
                    </a:ext>
                  </a:extLst>
                </p:cNvPr>
                <p:cNvSpPr/>
                <p:nvPr/>
              </p:nvSpPr>
              <p:spPr>
                <a:xfrm>
                  <a:off x="4093981" y="564294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F14EEC3-B888-47A9-955A-93A1F1B42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981" y="5642948"/>
                  <a:ext cx="344129" cy="3441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4273B6A-3B57-441B-A9AE-371AF346EADE}"/>
                </a:ext>
              </a:extLst>
            </p:cNvPr>
            <p:cNvCxnSpPr>
              <a:cxnSpLocks/>
              <a:stCxn id="41" idx="0"/>
              <a:endCxn id="42" idx="1"/>
            </p:cNvCxnSpPr>
            <p:nvPr/>
          </p:nvCxnSpPr>
          <p:spPr>
            <a:xfrm flipV="1">
              <a:off x="2717667" y="5130449"/>
              <a:ext cx="682978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8214E1-F2B4-463F-8FF7-7767EBD0A9AE}"/>
                </a:ext>
              </a:extLst>
            </p:cNvPr>
            <p:cNvCxnSpPr>
              <a:cxnSpLocks/>
              <a:stCxn id="41" idx="5"/>
              <a:endCxn id="43" idx="2"/>
            </p:cNvCxnSpPr>
            <p:nvPr/>
          </p:nvCxnSpPr>
          <p:spPr>
            <a:xfrm>
              <a:off x="2839334" y="5936680"/>
              <a:ext cx="51091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3ECA784-244F-4C9E-9017-CD672BAA95C3}"/>
                </a:ext>
              </a:extLst>
            </p:cNvPr>
            <p:cNvCxnSpPr>
              <a:cxnSpLocks/>
              <a:stCxn id="42" idx="6"/>
              <a:endCxn id="44" idx="1"/>
            </p:cNvCxnSpPr>
            <p:nvPr/>
          </p:nvCxnSpPr>
          <p:spPr>
            <a:xfrm>
              <a:off x="3694377" y="5252117"/>
              <a:ext cx="450001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69E8E4-F3C7-4F0F-844F-9605E4345A71}"/>
                </a:ext>
              </a:extLst>
            </p:cNvPr>
            <p:cNvCxnSpPr>
              <a:cxnSpLocks/>
              <a:stCxn id="43" idx="5"/>
              <a:endCxn id="44" idx="4"/>
            </p:cNvCxnSpPr>
            <p:nvPr/>
          </p:nvCxnSpPr>
          <p:spPr>
            <a:xfrm flipV="1">
              <a:off x="3643979" y="5987077"/>
              <a:ext cx="622067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C8FDF7-03C4-4B1E-8736-6CB5451A6D73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3522312" y="5424181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17A598A-DBFC-49C9-8225-5A0FB450403A}"/>
                </a:ext>
              </a:extLst>
            </p:cNvPr>
            <p:cNvCxnSpPr>
              <a:cxnSpLocks/>
              <a:stCxn id="42" idx="2"/>
              <a:endCxn id="41" idx="7"/>
            </p:cNvCxnSpPr>
            <p:nvPr/>
          </p:nvCxnSpPr>
          <p:spPr>
            <a:xfrm flipH="1">
              <a:off x="2839334" y="5252117"/>
              <a:ext cx="510914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C409212-63D4-419C-A7B2-D18EB481E3E5}"/>
                </a:ext>
              </a:extLst>
            </p:cNvPr>
            <p:cNvCxnSpPr>
              <a:cxnSpLocks/>
              <a:stCxn id="44" idx="3"/>
              <a:endCxn id="43" idx="6"/>
            </p:cNvCxnSpPr>
            <p:nvPr/>
          </p:nvCxnSpPr>
          <p:spPr>
            <a:xfrm flipH="1">
              <a:off x="3694376" y="5936680"/>
              <a:ext cx="450002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CD9584C-8C84-44DB-B0E3-42AF58E7D9F4}"/>
                    </a:ext>
                  </a:extLst>
                </p:cNvPr>
                <p:cNvSpPr txBox="1"/>
                <p:nvPr/>
              </p:nvSpPr>
              <p:spPr>
                <a:xfrm>
                  <a:off x="2532954" y="5160920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CD9584C-8C84-44DB-B0E3-42AF58E7D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954" y="5160920"/>
                  <a:ext cx="64017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AD6B92-9975-4BC7-8D49-7886BB161113}"/>
                </a:ext>
              </a:extLst>
            </p:cNvPr>
            <p:cNvSpPr txBox="1"/>
            <p:nvPr/>
          </p:nvSpPr>
          <p:spPr>
            <a:xfrm>
              <a:off x="2980002" y="5418406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E8F8E6A-8139-4BDA-BC63-873D216CD5FA}"/>
                    </a:ext>
                  </a:extLst>
                </p:cNvPr>
                <p:cNvSpPr txBox="1"/>
                <p:nvPr/>
              </p:nvSpPr>
              <p:spPr>
                <a:xfrm>
                  <a:off x="3866441" y="526451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E8F8E6A-8139-4BDA-BC63-873D216C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441" y="5264518"/>
                  <a:ext cx="3263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97ED1B-196D-4DB3-8941-451A6CF6F85A}"/>
                    </a:ext>
                  </a:extLst>
                </p:cNvPr>
                <p:cNvSpPr txBox="1"/>
                <p:nvPr/>
              </p:nvSpPr>
              <p:spPr>
                <a:xfrm>
                  <a:off x="3885201" y="6126920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97ED1B-196D-4DB3-8941-451A6CF6F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201" y="6126920"/>
                  <a:ext cx="64017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5C51B8-94D6-4C0D-8F54-8B3D08403BD0}"/>
                </a:ext>
              </a:extLst>
            </p:cNvPr>
            <p:cNvSpPr txBox="1"/>
            <p:nvPr/>
          </p:nvSpPr>
          <p:spPr>
            <a:xfrm>
              <a:off x="3769089" y="587989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76F2A60-F380-436A-AF1B-03A97676BC1C}"/>
                    </a:ext>
                  </a:extLst>
                </p:cNvPr>
                <p:cNvSpPr txBox="1"/>
                <p:nvPr/>
              </p:nvSpPr>
              <p:spPr>
                <a:xfrm>
                  <a:off x="2816816" y="6017353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76F2A60-F380-436A-AF1B-03A97676B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816" y="6017353"/>
                  <a:ext cx="32637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A4A52D9-015E-4977-8210-738C84870780}"/>
                </a:ext>
              </a:extLst>
            </p:cNvPr>
            <p:cNvSpPr txBox="1"/>
            <p:nvPr/>
          </p:nvSpPr>
          <p:spPr>
            <a:xfrm>
              <a:off x="3294022" y="5654938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CFF81E-5B34-4D08-9636-A4D093F31CEA}"/>
              </a:ext>
            </a:extLst>
          </p:cNvPr>
          <p:cNvGrpSpPr/>
          <p:nvPr/>
        </p:nvGrpSpPr>
        <p:grpSpPr>
          <a:xfrm>
            <a:off x="294835" y="3874620"/>
            <a:ext cx="1947683" cy="1469923"/>
            <a:chOff x="400106" y="5167312"/>
            <a:chExt cx="19476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6484E6A-A911-49FC-89C3-F109A7D3F25A}"/>
                    </a:ext>
                  </a:extLst>
                </p:cNvPr>
                <p:cNvSpPr/>
                <p:nvPr/>
              </p:nvSpPr>
              <p:spPr>
                <a:xfrm>
                  <a:off x="400106" y="573020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6484E6A-A911-49FC-89C3-F109A7D3F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06" y="5730208"/>
                  <a:ext cx="344129" cy="3441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7AB4678-D201-4392-8A70-2FD02E951EB6}"/>
                    </a:ext>
                  </a:extLst>
                </p:cNvPr>
                <p:cNvSpPr/>
                <p:nvPr/>
              </p:nvSpPr>
              <p:spPr>
                <a:xfrm>
                  <a:off x="1216608" y="5167312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7AB4678-D201-4392-8A70-2FD02E951E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608" y="5167312"/>
                  <a:ext cx="344129" cy="3441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745F222-6679-41AC-9298-8179A1728213}"/>
                    </a:ext>
                  </a:extLst>
                </p:cNvPr>
                <p:cNvSpPr/>
                <p:nvPr/>
              </p:nvSpPr>
              <p:spPr>
                <a:xfrm>
                  <a:off x="1216607" y="629310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745F222-6679-41AC-9298-8179A1728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607" y="6293106"/>
                  <a:ext cx="344129" cy="3441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7799978-4D21-42B8-B7BB-DAC5D31A1219}"/>
                    </a:ext>
                  </a:extLst>
                </p:cNvPr>
                <p:cNvSpPr/>
                <p:nvPr/>
              </p:nvSpPr>
              <p:spPr>
                <a:xfrm>
                  <a:off x="2003660" y="573020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7799978-4D21-42B8-B7BB-DAC5D31A12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60" y="5730208"/>
                  <a:ext cx="344129" cy="3441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31DF80-4C95-4393-A669-F7F7EAF1D159}"/>
                </a:ext>
              </a:extLst>
            </p:cNvPr>
            <p:cNvCxnSpPr>
              <a:cxnSpLocks/>
              <a:stCxn id="10" idx="7"/>
              <a:endCxn id="11" idx="2"/>
            </p:cNvCxnSpPr>
            <p:nvPr/>
          </p:nvCxnSpPr>
          <p:spPr>
            <a:xfrm flipV="1">
              <a:off x="693838" y="5339377"/>
              <a:ext cx="52277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0111008-84CE-41CA-B94B-182DA2993094}"/>
                </a:ext>
              </a:extLst>
            </p:cNvPr>
            <p:cNvCxnSpPr>
              <a:cxnSpLocks/>
              <a:stCxn id="10" idx="5"/>
              <a:endCxn id="12" idx="2"/>
            </p:cNvCxnSpPr>
            <p:nvPr/>
          </p:nvCxnSpPr>
          <p:spPr>
            <a:xfrm>
              <a:off x="693838" y="6023940"/>
              <a:ext cx="522769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9CF5DA-9E75-4B63-9122-799E7FDD2DFE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1560737" y="5339377"/>
              <a:ext cx="49332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4E84C5-1265-4768-8AD3-503ABEA8FE67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1560736" y="6023940"/>
              <a:ext cx="493321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1B14D0-4897-4054-B95A-FEFA9B6C1E0B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1388672" y="5511441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25423DE-0FD3-40A0-B51E-B3F9CEA7632B}"/>
                    </a:ext>
                  </a:extLst>
                </p:cNvPr>
                <p:cNvSpPr txBox="1"/>
                <p:nvPr/>
              </p:nvSpPr>
              <p:spPr>
                <a:xfrm>
                  <a:off x="793158" y="529131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25423DE-0FD3-40A0-B51E-B3F9CEA76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58" y="5291310"/>
                  <a:ext cx="3241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1D3CCD-8B2D-4D58-92D8-1B8ED0FE5A7D}"/>
                </a:ext>
              </a:extLst>
            </p:cNvPr>
            <p:cNvSpPr txBox="1"/>
            <p:nvPr/>
          </p:nvSpPr>
          <p:spPr>
            <a:xfrm>
              <a:off x="1361098" y="574199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FB4DBD1-0CB1-48D8-8D9B-0CB7F7D65C37}"/>
                    </a:ext>
                  </a:extLst>
                </p:cNvPr>
                <p:cNvSpPr txBox="1"/>
                <p:nvPr/>
              </p:nvSpPr>
              <p:spPr>
                <a:xfrm>
                  <a:off x="793158" y="6209359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FB4DBD1-0CB1-48D8-8D9B-0CB7F7D65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58" y="6209359"/>
                  <a:ext cx="3241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86E356D-E07A-4A3D-8DC7-0FE58FDEDA0B}"/>
                    </a:ext>
                  </a:extLst>
                </p:cNvPr>
                <p:cNvSpPr txBox="1"/>
                <p:nvPr/>
              </p:nvSpPr>
              <p:spPr>
                <a:xfrm>
                  <a:off x="1679531" y="529131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86E356D-E07A-4A3D-8DC7-0FE58FDED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531" y="5291310"/>
                  <a:ext cx="3241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F535DF4-2792-4191-B03E-E9544ED56293}"/>
                    </a:ext>
                  </a:extLst>
                </p:cNvPr>
                <p:cNvSpPr txBox="1"/>
                <p:nvPr/>
              </p:nvSpPr>
              <p:spPr>
                <a:xfrm>
                  <a:off x="1679531" y="6209359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F535DF4-2792-4191-B03E-E9544ED56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531" y="6209359"/>
                  <a:ext cx="3241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5BC692-F046-4BB5-A8E8-2E1DA1B0BB9F}"/>
              </a:ext>
            </a:extLst>
          </p:cNvPr>
          <p:cNvGrpSpPr/>
          <p:nvPr/>
        </p:nvGrpSpPr>
        <p:grpSpPr>
          <a:xfrm>
            <a:off x="509944" y="4192014"/>
            <a:ext cx="1526523" cy="841152"/>
            <a:chOff x="408738" y="5403838"/>
            <a:chExt cx="1526523" cy="841152"/>
          </a:xfrm>
        </p:grpSpPr>
        <p:sp>
          <p:nvSpPr>
            <p:cNvPr id="86" name="矩形: 圆角 12">
              <a:extLst>
                <a:ext uri="{FF2B5EF4-FFF2-40B4-BE49-F238E27FC236}">
                  <a16:creationId xmlns:a16="http://schemas.microsoft.com/office/drawing/2014/main" id="{0AC20516-4FCC-4EAB-BABF-147AFCD2CC45}"/>
                </a:ext>
              </a:extLst>
            </p:cNvPr>
            <p:cNvSpPr/>
            <p:nvPr/>
          </p:nvSpPr>
          <p:spPr>
            <a:xfrm rot="19200313">
              <a:off x="408738" y="5403838"/>
              <a:ext cx="681198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矩形: 圆角 12">
              <a:extLst>
                <a:ext uri="{FF2B5EF4-FFF2-40B4-BE49-F238E27FC236}">
                  <a16:creationId xmlns:a16="http://schemas.microsoft.com/office/drawing/2014/main" id="{5F54F0F6-0C84-42EF-B6C4-0012EBB450AA}"/>
                </a:ext>
              </a:extLst>
            </p:cNvPr>
            <p:cNvSpPr/>
            <p:nvPr/>
          </p:nvSpPr>
          <p:spPr>
            <a:xfrm rot="19100854">
              <a:off x="1254063" y="6097494"/>
              <a:ext cx="681198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矩形: 圆角 12">
              <a:extLst>
                <a:ext uri="{FF2B5EF4-FFF2-40B4-BE49-F238E27FC236}">
                  <a16:creationId xmlns:a16="http://schemas.microsoft.com/office/drawing/2014/main" id="{066199FB-B97C-46DD-A778-0C14E2DBAFB4}"/>
                </a:ext>
              </a:extLst>
            </p:cNvPr>
            <p:cNvSpPr/>
            <p:nvPr/>
          </p:nvSpPr>
          <p:spPr>
            <a:xfrm rot="16200000">
              <a:off x="787249" y="5747657"/>
              <a:ext cx="781665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5E43C4-78B8-4577-A4D4-2D899F42C558}"/>
              </a:ext>
            </a:extLst>
          </p:cNvPr>
          <p:cNvGrpSpPr/>
          <p:nvPr/>
        </p:nvGrpSpPr>
        <p:grpSpPr>
          <a:xfrm>
            <a:off x="2659436" y="4183124"/>
            <a:ext cx="1486980" cy="833253"/>
            <a:chOff x="2558230" y="5394948"/>
            <a:chExt cx="1486980" cy="833253"/>
          </a:xfrm>
        </p:grpSpPr>
        <p:sp>
          <p:nvSpPr>
            <p:cNvPr id="105" name="矩形: 圆角 12">
              <a:extLst>
                <a:ext uri="{FF2B5EF4-FFF2-40B4-BE49-F238E27FC236}">
                  <a16:creationId xmlns:a16="http://schemas.microsoft.com/office/drawing/2014/main" id="{2633CB83-F55C-4097-AFE7-E69EDE7C499F}"/>
                </a:ext>
              </a:extLst>
            </p:cNvPr>
            <p:cNvSpPr/>
            <p:nvPr/>
          </p:nvSpPr>
          <p:spPr>
            <a:xfrm rot="2478752">
              <a:off x="2558230" y="6080705"/>
              <a:ext cx="681198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矩形: 圆角 12">
              <a:extLst>
                <a:ext uri="{FF2B5EF4-FFF2-40B4-BE49-F238E27FC236}">
                  <a16:creationId xmlns:a16="http://schemas.microsoft.com/office/drawing/2014/main" id="{BC026404-C10B-4542-AB49-259F108F5F95}"/>
                </a:ext>
              </a:extLst>
            </p:cNvPr>
            <p:cNvSpPr/>
            <p:nvPr/>
          </p:nvSpPr>
          <p:spPr>
            <a:xfrm rot="2621266">
              <a:off x="3409820" y="5394948"/>
              <a:ext cx="635390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矩形: 圆角 12">
              <a:extLst>
                <a:ext uri="{FF2B5EF4-FFF2-40B4-BE49-F238E27FC236}">
                  <a16:creationId xmlns:a16="http://schemas.microsoft.com/office/drawing/2014/main" id="{2AA0435C-6D8B-4CCA-93FE-A02E20F16304}"/>
                </a:ext>
              </a:extLst>
            </p:cNvPr>
            <p:cNvSpPr/>
            <p:nvPr/>
          </p:nvSpPr>
          <p:spPr>
            <a:xfrm rot="5400000">
              <a:off x="2939854" y="5744461"/>
              <a:ext cx="775274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228DAF-719A-4A2B-8B29-7C17EE4514DC}"/>
              </a:ext>
            </a:extLst>
          </p:cNvPr>
          <p:cNvGrpSpPr/>
          <p:nvPr/>
        </p:nvGrpSpPr>
        <p:grpSpPr>
          <a:xfrm>
            <a:off x="4572000" y="3862040"/>
            <a:ext cx="2051021" cy="1469923"/>
            <a:chOff x="4470794" y="5073864"/>
            <a:chExt cx="2051021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6AA5B5A-9970-4ECE-8604-5DA189B09BFC}"/>
                    </a:ext>
                  </a:extLst>
                </p:cNvPr>
                <p:cNvSpPr/>
                <p:nvPr/>
              </p:nvSpPr>
              <p:spPr>
                <a:xfrm>
                  <a:off x="4536986" y="5636760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6AA5B5A-9970-4ECE-8604-5DA189B09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986" y="5636760"/>
                  <a:ext cx="344129" cy="34412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61D2F33A-5C10-4E6A-A8A3-3AFCFC913997}"/>
                    </a:ext>
                  </a:extLst>
                </p:cNvPr>
                <p:cNvSpPr/>
                <p:nvPr/>
              </p:nvSpPr>
              <p:spPr>
                <a:xfrm>
                  <a:off x="5341632" y="5073864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61D2F33A-5C10-4E6A-A8A3-3AFCFC913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632" y="5073864"/>
                  <a:ext cx="344129" cy="34412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BA8F318-16BB-43A1-97F2-1F711292E2D2}"/>
                    </a:ext>
                  </a:extLst>
                </p:cNvPr>
                <p:cNvSpPr/>
                <p:nvPr/>
              </p:nvSpPr>
              <p:spPr>
                <a:xfrm>
                  <a:off x="5341631" y="6199658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BA8F318-16BB-43A1-97F2-1F711292E2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631" y="6199658"/>
                  <a:ext cx="344129" cy="34412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C5DE76E-511C-40AA-8FDF-6D27C7C4F21E}"/>
                    </a:ext>
                  </a:extLst>
                </p:cNvPr>
                <p:cNvSpPr/>
                <p:nvPr/>
              </p:nvSpPr>
              <p:spPr>
                <a:xfrm>
                  <a:off x="6085365" y="5636760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C5DE76E-511C-40AA-8FDF-6D27C7C4F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365" y="5636760"/>
                  <a:ext cx="344129" cy="34412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9287C32-17CF-4244-AB0B-26C90752B491}"/>
                </a:ext>
              </a:extLst>
            </p:cNvPr>
            <p:cNvCxnSpPr>
              <a:cxnSpLocks/>
              <a:stCxn id="111" idx="0"/>
              <a:endCxn id="112" idx="1"/>
            </p:cNvCxnSpPr>
            <p:nvPr/>
          </p:nvCxnSpPr>
          <p:spPr>
            <a:xfrm flipV="1">
              <a:off x="4709051" y="5124261"/>
              <a:ext cx="682978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0876F3F-29F4-40EB-9522-92516AEDC4F1}"/>
                </a:ext>
              </a:extLst>
            </p:cNvPr>
            <p:cNvCxnSpPr>
              <a:cxnSpLocks/>
              <a:stCxn id="111" idx="4"/>
              <a:endCxn id="113" idx="3"/>
            </p:cNvCxnSpPr>
            <p:nvPr/>
          </p:nvCxnSpPr>
          <p:spPr>
            <a:xfrm>
              <a:off x="4709051" y="5980889"/>
              <a:ext cx="682977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6D52810-3685-4AE0-84D0-86BDD289F5FD}"/>
                </a:ext>
              </a:extLst>
            </p:cNvPr>
            <p:cNvCxnSpPr>
              <a:cxnSpLocks/>
              <a:stCxn id="112" idx="7"/>
              <a:endCxn id="114" idx="0"/>
            </p:cNvCxnSpPr>
            <p:nvPr/>
          </p:nvCxnSpPr>
          <p:spPr>
            <a:xfrm>
              <a:off x="5635364" y="5124261"/>
              <a:ext cx="622066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35AEE36-4997-4743-B832-95EE692AEC34}"/>
                </a:ext>
              </a:extLst>
            </p:cNvPr>
            <p:cNvCxnSpPr>
              <a:cxnSpLocks/>
              <a:stCxn id="113" idx="5"/>
              <a:endCxn id="114" idx="4"/>
            </p:cNvCxnSpPr>
            <p:nvPr/>
          </p:nvCxnSpPr>
          <p:spPr>
            <a:xfrm flipV="1">
              <a:off x="5635363" y="5980889"/>
              <a:ext cx="622067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F48444-A24E-46F8-A65F-426449BE31AB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 flipH="1">
              <a:off x="5513696" y="5417993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DE3798C-D06C-4CB0-AAE3-3EFA3C4EC128}"/>
                </a:ext>
              </a:extLst>
            </p:cNvPr>
            <p:cNvCxnSpPr>
              <a:cxnSpLocks/>
              <a:stCxn id="112" idx="2"/>
              <a:endCxn id="111" idx="7"/>
            </p:cNvCxnSpPr>
            <p:nvPr/>
          </p:nvCxnSpPr>
          <p:spPr>
            <a:xfrm flipH="1">
              <a:off x="4830718" y="5245929"/>
              <a:ext cx="510914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FD4BB98-5736-4AB0-BCCF-099E03D37222}"/>
                </a:ext>
              </a:extLst>
            </p:cNvPr>
            <p:cNvCxnSpPr>
              <a:cxnSpLocks/>
              <a:stCxn id="114" idx="3"/>
              <a:endCxn id="113" idx="6"/>
            </p:cNvCxnSpPr>
            <p:nvPr/>
          </p:nvCxnSpPr>
          <p:spPr>
            <a:xfrm flipH="1">
              <a:off x="5685760" y="5930492"/>
              <a:ext cx="450002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F992993-7E51-451B-89DA-B35AEB224E31}"/>
                    </a:ext>
                  </a:extLst>
                </p:cNvPr>
                <p:cNvSpPr txBox="1"/>
                <p:nvPr/>
              </p:nvSpPr>
              <p:spPr>
                <a:xfrm>
                  <a:off x="4524338" y="5154732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F992993-7E51-451B-89DA-B35AEB224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338" y="5154732"/>
                  <a:ext cx="640175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4D89A0-7415-4C6A-9FEF-6D9E86E05AA8}"/>
                </a:ext>
              </a:extLst>
            </p:cNvPr>
            <p:cNvSpPr txBox="1"/>
            <p:nvPr/>
          </p:nvSpPr>
          <p:spPr>
            <a:xfrm>
              <a:off x="4971386" y="5412218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F8B8F49-A8CD-4023-931C-EFF167FEF082}"/>
                    </a:ext>
                  </a:extLst>
                </p:cNvPr>
                <p:cNvSpPr txBox="1"/>
                <p:nvPr/>
              </p:nvSpPr>
              <p:spPr>
                <a:xfrm>
                  <a:off x="5862880" y="5155561"/>
                  <a:ext cx="6589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F8B8F49-A8CD-4023-931C-EFF167FEF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880" y="5155561"/>
                  <a:ext cx="65893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3AFDECE-171B-435D-9C3F-757F9863A458}"/>
                    </a:ext>
                  </a:extLst>
                </p:cNvPr>
                <p:cNvSpPr txBox="1"/>
                <p:nvPr/>
              </p:nvSpPr>
              <p:spPr>
                <a:xfrm>
                  <a:off x="5876585" y="6120732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3AFDECE-171B-435D-9C3F-757F9863A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585" y="6120732"/>
                  <a:ext cx="640175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5D967A1-70B3-41F8-86ED-23490163C272}"/>
                </a:ext>
              </a:extLst>
            </p:cNvPr>
            <p:cNvSpPr txBox="1"/>
            <p:nvPr/>
          </p:nvSpPr>
          <p:spPr>
            <a:xfrm>
              <a:off x="5760473" y="5873706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5A59067-AB61-45D3-B78B-9AC46C7A8293}"/>
                    </a:ext>
                  </a:extLst>
                </p:cNvPr>
                <p:cNvSpPr txBox="1"/>
                <p:nvPr/>
              </p:nvSpPr>
              <p:spPr>
                <a:xfrm>
                  <a:off x="4470794" y="6116613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5A59067-AB61-45D3-B78B-9AC46C7A8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794" y="6116613"/>
                  <a:ext cx="640175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AAA1340-089B-4254-8406-DA279EDC938F}"/>
                </a:ext>
              </a:extLst>
            </p:cNvPr>
            <p:cNvSpPr txBox="1"/>
            <p:nvPr/>
          </p:nvSpPr>
          <p:spPr>
            <a:xfrm>
              <a:off x="5285406" y="564875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C59447A-D5DD-44FE-8F52-0468098DE763}"/>
                </a:ext>
              </a:extLst>
            </p:cNvPr>
            <p:cNvCxnSpPr>
              <a:cxnSpLocks/>
              <a:stCxn id="113" idx="2"/>
              <a:endCxn id="111" idx="5"/>
            </p:cNvCxnSpPr>
            <p:nvPr/>
          </p:nvCxnSpPr>
          <p:spPr>
            <a:xfrm flipH="1" flipV="1">
              <a:off x="4830718" y="5930492"/>
              <a:ext cx="51091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AB13676-7D0A-4DFD-BBFE-26524D9CBCD3}"/>
                </a:ext>
              </a:extLst>
            </p:cNvPr>
            <p:cNvSpPr txBox="1"/>
            <p:nvPr/>
          </p:nvSpPr>
          <p:spPr>
            <a:xfrm>
              <a:off x="4971386" y="5889772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11C276C-EB62-4197-A592-C9F3CEFEB37B}"/>
                </a:ext>
              </a:extLst>
            </p:cNvPr>
            <p:cNvCxnSpPr>
              <a:cxnSpLocks/>
              <a:stCxn id="114" idx="1"/>
              <a:endCxn id="112" idx="6"/>
            </p:cNvCxnSpPr>
            <p:nvPr/>
          </p:nvCxnSpPr>
          <p:spPr>
            <a:xfrm flipH="1" flipV="1">
              <a:off x="5685761" y="5245929"/>
              <a:ext cx="450001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646DA76-0227-465E-A85D-0AE79CC0B60D}"/>
                </a:ext>
              </a:extLst>
            </p:cNvPr>
            <p:cNvSpPr txBox="1"/>
            <p:nvPr/>
          </p:nvSpPr>
          <p:spPr>
            <a:xfrm>
              <a:off x="5723296" y="539112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B4857B1-72FB-4633-BB60-04CC4666285B}"/>
              </a:ext>
            </a:extLst>
          </p:cNvPr>
          <p:cNvGrpSpPr/>
          <p:nvPr/>
        </p:nvGrpSpPr>
        <p:grpSpPr>
          <a:xfrm>
            <a:off x="4719724" y="4088679"/>
            <a:ext cx="1732630" cy="1024704"/>
            <a:chOff x="4618518" y="5300503"/>
            <a:chExt cx="1732630" cy="1024704"/>
          </a:xfrm>
        </p:grpSpPr>
        <p:sp>
          <p:nvSpPr>
            <p:cNvPr id="145" name="矩形: 圆角 12">
              <a:extLst>
                <a:ext uri="{FF2B5EF4-FFF2-40B4-BE49-F238E27FC236}">
                  <a16:creationId xmlns:a16="http://schemas.microsoft.com/office/drawing/2014/main" id="{2034DF5E-D7FE-46CD-AA2B-30660FEF8D48}"/>
                </a:ext>
              </a:extLst>
            </p:cNvPr>
            <p:cNvSpPr/>
            <p:nvPr/>
          </p:nvSpPr>
          <p:spPr>
            <a:xfrm rot="19343237">
              <a:off x="4618518" y="5300503"/>
              <a:ext cx="844816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矩形: 圆角 12">
              <a:extLst>
                <a:ext uri="{FF2B5EF4-FFF2-40B4-BE49-F238E27FC236}">
                  <a16:creationId xmlns:a16="http://schemas.microsoft.com/office/drawing/2014/main" id="{1D0F017B-88F8-4CC9-BBD4-DE46253401C7}"/>
                </a:ext>
              </a:extLst>
            </p:cNvPr>
            <p:cNvSpPr/>
            <p:nvPr/>
          </p:nvSpPr>
          <p:spPr>
            <a:xfrm rot="19227630">
              <a:off x="5527068" y="6177711"/>
              <a:ext cx="824080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: 圆角 12">
              <a:extLst>
                <a:ext uri="{FF2B5EF4-FFF2-40B4-BE49-F238E27FC236}">
                  <a16:creationId xmlns:a16="http://schemas.microsoft.com/office/drawing/2014/main" id="{74950748-0F8A-402F-8337-0689E5A8CC56}"/>
                </a:ext>
              </a:extLst>
            </p:cNvPr>
            <p:cNvSpPr/>
            <p:nvPr/>
          </p:nvSpPr>
          <p:spPr>
            <a:xfrm rot="16200000">
              <a:off x="5121753" y="5731556"/>
              <a:ext cx="784490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4FF2A10-D77F-4CAE-9AA2-E94D20A65924}"/>
              </a:ext>
            </a:extLst>
          </p:cNvPr>
          <p:cNvGrpSpPr/>
          <p:nvPr/>
        </p:nvGrpSpPr>
        <p:grpSpPr>
          <a:xfrm>
            <a:off x="6752115" y="3877496"/>
            <a:ext cx="2051021" cy="1469923"/>
            <a:chOff x="6650909" y="5089320"/>
            <a:chExt cx="2051021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18398CFC-B71D-4B5E-A5F4-30922AC19E48}"/>
                    </a:ext>
                  </a:extLst>
                </p:cNvPr>
                <p:cNvSpPr/>
                <p:nvPr/>
              </p:nvSpPr>
              <p:spPr>
                <a:xfrm>
                  <a:off x="6717101" y="565221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18398CFC-B71D-4B5E-A5F4-30922AC19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101" y="5652216"/>
                  <a:ext cx="344129" cy="34412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413F867-CF22-463B-95ED-6BBA083D20CF}"/>
                    </a:ext>
                  </a:extLst>
                </p:cNvPr>
                <p:cNvSpPr/>
                <p:nvPr/>
              </p:nvSpPr>
              <p:spPr>
                <a:xfrm>
                  <a:off x="7521747" y="5089320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413F867-CF22-463B-95ED-6BBA083D2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747" y="5089320"/>
                  <a:ext cx="344129" cy="34412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FA05275-8DB6-4A60-8637-BE94D3AA07C3}"/>
                    </a:ext>
                  </a:extLst>
                </p:cNvPr>
                <p:cNvSpPr/>
                <p:nvPr/>
              </p:nvSpPr>
              <p:spPr>
                <a:xfrm>
                  <a:off x="7521746" y="6215114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FA05275-8DB6-4A60-8637-BE94D3AA0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746" y="6215114"/>
                  <a:ext cx="344129" cy="344129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0A010681-5548-4389-8E75-B191352EFB95}"/>
                    </a:ext>
                  </a:extLst>
                </p:cNvPr>
                <p:cNvSpPr/>
                <p:nvPr/>
              </p:nvSpPr>
              <p:spPr>
                <a:xfrm>
                  <a:off x="8265480" y="5652216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0A010681-5548-4389-8E75-B191352EF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480" y="5652216"/>
                  <a:ext cx="344129" cy="34412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A87161B-BE5A-4B06-9524-FFA356DF40B4}"/>
                </a:ext>
              </a:extLst>
            </p:cNvPr>
            <p:cNvCxnSpPr>
              <a:cxnSpLocks/>
              <a:stCxn id="150" idx="0"/>
              <a:endCxn id="151" idx="1"/>
            </p:cNvCxnSpPr>
            <p:nvPr/>
          </p:nvCxnSpPr>
          <p:spPr>
            <a:xfrm flipV="1">
              <a:off x="6889166" y="5139717"/>
              <a:ext cx="682978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91C8CEB-4EE6-4FC1-80E8-E057A620D5FB}"/>
                </a:ext>
              </a:extLst>
            </p:cNvPr>
            <p:cNvCxnSpPr>
              <a:cxnSpLocks/>
              <a:stCxn id="150" idx="4"/>
              <a:endCxn id="152" idx="3"/>
            </p:cNvCxnSpPr>
            <p:nvPr/>
          </p:nvCxnSpPr>
          <p:spPr>
            <a:xfrm>
              <a:off x="6889166" y="5996345"/>
              <a:ext cx="682977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75A00AA-9B5E-4EAB-9DB4-6C916ABDD843}"/>
                </a:ext>
              </a:extLst>
            </p:cNvPr>
            <p:cNvCxnSpPr>
              <a:cxnSpLocks/>
              <a:stCxn id="151" idx="7"/>
              <a:endCxn id="153" idx="0"/>
            </p:cNvCxnSpPr>
            <p:nvPr/>
          </p:nvCxnSpPr>
          <p:spPr>
            <a:xfrm>
              <a:off x="7815479" y="5139717"/>
              <a:ext cx="622066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C16E8BC-EA0A-4D17-A231-2A382AB9640C}"/>
                </a:ext>
              </a:extLst>
            </p:cNvPr>
            <p:cNvCxnSpPr>
              <a:cxnSpLocks/>
              <a:stCxn id="152" idx="5"/>
              <a:endCxn id="153" idx="4"/>
            </p:cNvCxnSpPr>
            <p:nvPr/>
          </p:nvCxnSpPr>
          <p:spPr>
            <a:xfrm flipV="1">
              <a:off x="7815478" y="5996345"/>
              <a:ext cx="622067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17563C0-00ED-4A13-A690-ED1299896478}"/>
                </a:ext>
              </a:extLst>
            </p:cNvPr>
            <p:cNvCxnSpPr>
              <a:cxnSpLocks/>
              <a:stCxn id="152" idx="0"/>
              <a:endCxn id="151" idx="4"/>
            </p:cNvCxnSpPr>
            <p:nvPr/>
          </p:nvCxnSpPr>
          <p:spPr>
            <a:xfrm flipV="1">
              <a:off x="7693811" y="5433449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332746F-3F84-4444-AD8F-4B957A8F77F6}"/>
                </a:ext>
              </a:extLst>
            </p:cNvPr>
            <p:cNvCxnSpPr>
              <a:cxnSpLocks/>
              <a:stCxn id="151" idx="2"/>
              <a:endCxn id="150" idx="7"/>
            </p:cNvCxnSpPr>
            <p:nvPr/>
          </p:nvCxnSpPr>
          <p:spPr>
            <a:xfrm flipH="1">
              <a:off x="7010833" y="5261385"/>
              <a:ext cx="510914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C4F4C11-504D-4E7B-8ED8-BEB7678B3964}"/>
                </a:ext>
              </a:extLst>
            </p:cNvPr>
            <p:cNvCxnSpPr>
              <a:cxnSpLocks/>
              <a:stCxn id="153" idx="3"/>
              <a:endCxn id="152" idx="6"/>
            </p:cNvCxnSpPr>
            <p:nvPr/>
          </p:nvCxnSpPr>
          <p:spPr>
            <a:xfrm flipH="1">
              <a:off x="7865875" y="5945948"/>
              <a:ext cx="450002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717123C-A9C5-4E0C-95E5-F7122773399F}"/>
                    </a:ext>
                  </a:extLst>
                </p:cNvPr>
                <p:cNvSpPr txBox="1"/>
                <p:nvPr/>
              </p:nvSpPr>
              <p:spPr>
                <a:xfrm>
                  <a:off x="6704453" y="5170188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717123C-A9C5-4E0C-95E5-F71227733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453" y="5170188"/>
                  <a:ext cx="640175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E4A5C19-FF91-4383-8F87-4D39CFD7C785}"/>
                </a:ext>
              </a:extLst>
            </p:cNvPr>
            <p:cNvSpPr txBox="1"/>
            <p:nvPr/>
          </p:nvSpPr>
          <p:spPr>
            <a:xfrm>
              <a:off x="7151501" y="542767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1668647-9EE6-4CD4-9CF0-A2DC34CDD62B}"/>
                    </a:ext>
                  </a:extLst>
                </p:cNvPr>
                <p:cNvSpPr txBox="1"/>
                <p:nvPr/>
              </p:nvSpPr>
              <p:spPr>
                <a:xfrm>
                  <a:off x="8042995" y="5171017"/>
                  <a:ext cx="6589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1668647-9EE6-4CD4-9CF0-A2DC34CDD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2995" y="5171017"/>
                  <a:ext cx="658935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F4795FC-351E-4EFC-BC0D-1F6037291FAC}"/>
                    </a:ext>
                  </a:extLst>
                </p:cNvPr>
                <p:cNvSpPr txBox="1"/>
                <p:nvPr/>
              </p:nvSpPr>
              <p:spPr>
                <a:xfrm>
                  <a:off x="8056700" y="6136188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F4795FC-351E-4EFC-BC0D-1F6037291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700" y="6136188"/>
                  <a:ext cx="640175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7274E79-1533-41FB-ACF0-7BB25FB11D18}"/>
                </a:ext>
              </a:extLst>
            </p:cNvPr>
            <p:cNvSpPr txBox="1"/>
            <p:nvPr/>
          </p:nvSpPr>
          <p:spPr>
            <a:xfrm>
              <a:off x="7940588" y="5889162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10B5049-B1C6-4F9E-A080-21E361929DB9}"/>
                    </a:ext>
                  </a:extLst>
                </p:cNvPr>
                <p:cNvSpPr txBox="1"/>
                <p:nvPr/>
              </p:nvSpPr>
              <p:spPr>
                <a:xfrm>
                  <a:off x="6650909" y="6132069"/>
                  <a:ext cx="6401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10B5049-B1C6-4F9E-A080-21E361929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909" y="6132069"/>
                  <a:ext cx="640175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829C8DD-1AE7-4B33-8623-7E3BC91BF431}"/>
                </a:ext>
              </a:extLst>
            </p:cNvPr>
            <p:cNvSpPr txBox="1"/>
            <p:nvPr/>
          </p:nvSpPr>
          <p:spPr>
            <a:xfrm>
              <a:off x="7465521" y="5664206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ACF60F3-5CE6-475C-830D-A392D2986077}"/>
                </a:ext>
              </a:extLst>
            </p:cNvPr>
            <p:cNvCxnSpPr>
              <a:cxnSpLocks/>
              <a:stCxn id="152" idx="2"/>
              <a:endCxn id="150" idx="5"/>
            </p:cNvCxnSpPr>
            <p:nvPr/>
          </p:nvCxnSpPr>
          <p:spPr>
            <a:xfrm flipH="1" flipV="1">
              <a:off x="7010833" y="5945948"/>
              <a:ext cx="51091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79843BA-F153-467C-A7B0-ED74CF9928A5}"/>
                </a:ext>
              </a:extLst>
            </p:cNvPr>
            <p:cNvSpPr txBox="1"/>
            <p:nvPr/>
          </p:nvSpPr>
          <p:spPr>
            <a:xfrm>
              <a:off x="7151501" y="5905228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259FADB-C02F-44FF-9723-1CAA857257CF}"/>
                </a:ext>
              </a:extLst>
            </p:cNvPr>
            <p:cNvCxnSpPr>
              <a:cxnSpLocks/>
              <a:stCxn id="153" idx="1"/>
              <a:endCxn id="151" idx="6"/>
            </p:cNvCxnSpPr>
            <p:nvPr/>
          </p:nvCxnSpPr>
          <p:spPr>
            <a:xfrm flipH="1" flipV="1">
              <a:off x="7865876" y="5261385"/>
              <a:ext cx="450001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E155830-FEE4-48C2-97FC-DB4314D3647E}"/>
                </a:ext>
              </a:extLst>
            </p:cNvPr>
            <p:cNvSpPr txBox="1"/>
            <p:nvPr/>
          </p:nvSpPr>
          <p:spPr>
            <a:xfrm>
              <a:off x="7903411" y="5406577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AE66A4-0414-4F25-AC42-058DBB5563B4}"/>
                  </a:ext>
                </a:extLst>
              </p:cNvPr>
              <p:cNvSpPr txBox="1"/>
              <p:nvPr/>
            </p:nvSpPr>
            <p:spPr>
              <a:xfrm>
                <a:off x="849739" y="5613709"/>
                <a:ext cx="846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AE66A4-0414-4F25-AC42-058DBB556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39" y="5613709"/>
                <a:ext cx="846129" cy="307777"/>
              </a:xfrm>
              <a:prstGeom prst="rect">
                <a:avLst/>
              </a:prstGeom>
              <a:blipFill>
                <a:blip r:embed="rId30"/>
                <a:stretch>
                  <a:fillRect l="-719" r="-647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85FF8EB-7E8B-4F11-BCF5-9AAB5C4D4E01}"/>
                  </a:ext>
                </a:extLst>
              </p:cNvPr>
              <p:cNvSpPr txBox="1"/>
              <p:nvPr/>
            </p:nvSpPr>
            <p:spPr>
              <a:xfrm>
                <a:off x="3031471" y="5603623"/>
                <a:ext cx="846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85FF8EB-7E8B-4F11-BCF5-9AAB5C4D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471" y="5603623"/>
                <a:ext cx="846129" cy="307777"/>
              </a:xfrm>
              <a:prstGeom prst="rect">
                <a:avLst/>
              </a:prstGeom>
              <a:blipFill>
                <a:blip r:embed="rId31"/>
                <a:stretch>
                  <a:fillRect l="-719" r="-64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879E1F7-BC87-49CF-905F-544D84635A2F}"/>
                  </a:ext>
                </a:extLst>
              </p:cNvPr>
              <p:cNvSpPr txBox="1"/>
              <p:nvPr/>
            </p:nvSpPr>
            <p:spPr>
              <a:xfrm>
                <a:off x="5191836" y="5613709"/>
                <a:ext cx="846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879E1F7-BC87-49CF-905F-544D84635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36" y="5613709"/>
                <a:ext cx="846129" cy="307777"/>
              </a:xfrm>
              <a:prstGeom prst="rect">
                <a:avLst/>
              </a:prstGeom>
              <a:blipFill>
                <a:blip r:embed="rId32"/>
                <a:stretch>
                  <a:fillRect l="-1449" r="-652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C8681DD-DECA-4AF1-9421-DF7C016D98F2}"/>
                  </a:ext>
                </a:extLst>
              </p:cNvPr>
              <p:cNvSpPr txBox="1"/>
              <p:nvPr/>
            </p:nvSpPr>
            <p:spPr>
              <a:xfrm>
                <a:off x="7331860" y="5599292"/>
                <a:ext cx="923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=⋯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C8681DD-DECA-4AF1-9421-DF7C016D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0" y="5599292"/>
                <a:ext cx="923073" cy="307777"/>
              </a:xfrm>
              <a:prstGeom prst="rect">
                <a:avLst/>
              </a:prstGeom>
              <a:blipFill>
                <a:blip r:embed="rId33"/>
                <a:stretch>
                  <a:fillRect l="-1325" r="-132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791E63-9D9A-4A8F-8BAD-0351AC6E39C6}"/>
                  </a:ext>
                </a:extLst>
              </p:cNvPr>
              <p:cNvSpPr txBox="1"/>
              <p:nvPr/>
            </p:nvSpPr>
            <p:spPr>
              <a:xfrm>
                <a:off x="3874982" y="6055997"/>
                <a:ext cx="1394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791E63-9D9A-4A8F-8BAD-0351AC6E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82" y="6055997"/>
                <a:ext cx="1394035" cy="369332"/>
              </a:xfrm>
              <a:prstGeom prst="rect">
                <a:avLst/>
              </a:prstGeom>
              <a:blipFill>
                <a:blip r:embed="rId34"/>
                <a:stretch>
                  <a:fillRect l="-7456" r="-438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6" grpId="0"/>
      <p:bldP spid="177" grpId="0"/>
      <p:bldP spid="178" grpId="0"/>
      <p:bldP spid="179" grpId="0"/>
      <p:bldP spid="1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AC25-D588-41EA-B630-232C853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E1A0-9E70-4DA2-83CD-03F72572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How many iterations before termination?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Case 2: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All edge capacities are (positive) rational numbers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Similar to case one, as we can scale up to make capacities integers.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Total runtime still depends on the capacity values.</a:t>
            </a:r>
          </a:p>
        </p:txBody>
      </p:sp>
    </p:spTree>
    <p:extLst>
      <p:ext uri="{BB962C8B-B14F-4D97-AF65-F5344CB8AC3E}">
        <p14:creationId xmlns:p14="http://schemas.microsoft.com/office/powerpoint/2010/main" val="27660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AC25-D588-41EA-B630-232C853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E1A0-9E70-4DA2-83CD-03F72572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494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How many iterations before termination?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Case 3: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Edge capacities are arbitrary (positive) real values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Ford-Fulkerson algorithm might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NEVER HALT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Even worse, the algorithm will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NOT CONVERGE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to the max flow!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4D152-E989-4D01-8A4F-AA08F9646773}"/>
              </a:ext>
            </a:extLst>
          </p:cNvPr>
          <p:cNvGrpSpPr/>
          <p:nvPr/>
        </p:nvGrpSpPr>
        <p:grpSpPr>
          <a:xfrm>
            <a:off x="202812" y="3431758"/>
            <a:ext cx="2145099" cy="1468361"/>
            <a:chOff x="202812" y="3256935"/>
            <a:chExt cx="2145099" cy="146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418EC93-E9E0-48F7-807E-1C715432F3BA}"/>
                    </a:ext>
                  </a:extLst>
                </p:cNvPr>
                <p:cNvSpPr/>
                <p:nvPr/>
              </p:nvSpPr>
              <p:spPr>
                <a:xfrm>
                  <a:off x="1160074" y="3256935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418EC93-E9E0-48F7-807E-1C715432F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074" y="3256935"/>
                  <a:ext cx="230577" cy="23057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F067664-5BED-42D6-96F0-AD712D05BB26}"/>
                    </a:ext>
                  </a:extLst>
                </p:cNvPr>
                <p:cNvSpPr/>
                <p:nvPr/>
              </p:nvSpPr>
              <p:spPr>
                <a:xfrm>
                  <a:off x="1160074" y="4494719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F067664-5BED-42D6-96F0-AD712D05BB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074" y="4494719"/>
                  <a:ext cx="230577" cy="230577"/>
                </a:xfrm>
                <a:prstGeom prst="ellipse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09D706A-73D0-4CB1-8BBB-47452E7181AF}"/>
                </a:ext>
              </a:extLst>
            </p:cNvPr>
            <p:cNvCxnSpPr>
              <a:cxnSpLocks/>
              <a:stCxn id="5" idx="6"/>
              <a:endCxn id="15" idx="0"/>
            </p:cNvCxnSpPr>
            <p:nvPr/>
          </p:nvCxnSpPr>
          <p:spPr>
            <a:xfrm>
              <a:off x="1390651" y="3372224"/>
              <a:ext cx="841972" cy="51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ABC149-B933-456B-9A78-E5FFBEEC6007}"/>
                    </a:ext>
                  </a:extLst>
                </p:cNvPr>
                <p:cNvSpPr txBox="1"/>
                <p:nvPr/>
              </p:nvSpPr>
              <p:spPr>
                <a:xfrm>
                  <a:off x="678922" y="331586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ABC149-B933-456B-9A78-E5FFBEEC6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2" y="3315864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D06931-6455-4C8A-8E2B-63E736167C03}"/>
                </a:ext>
              </a:extLst>
            </p:cNvPr>
            <p:cNvSpPr/>
            <p:nvPr/>
          </p:nvSpPr>
          <p:spPr>
            <a:xfrm>
              <a:off x="1479160" y="388244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0AF8F7-CD8A-4C67-A67A-F7B4B29E1AC6}"/>
                </a:ext>
              </a:extLst>
            </p:cNvPr>
            <p:cNvSpPr/>
            <p:nvPr/>
          </p:nvSpPr>
          <p:spPr>
            <a:xfrm>
              <a:off x="840986" y="388244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E1157E-2A50-4971-9B32-15A2BC7238DC}"/>
                </a:ext>
              </a:extLst>
            </p:cNvPr>
            <p:cNvSpPr/>
            <p:nvPr/>
          </p:nvSpPr>
          <p:spPr>
            <a:xfrm>
              <a:off x="2117334" y="388244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67A141-9B34-49C5-8645-BA4F74CBCF55}"/>
                </a:ext>
              </a:extLst>
            </p:cNvPr>
            <p:cNvSpPr/>
            <p:nvPr/>
          </p:nvSpPr>
          <p:spPr>
            <a:xfrm>
              <a:off x="202812" y="3875059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D36F22-B136-4C7A-9879-6446E7CE9679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 flipH="1">
              <a:off x="318101" y="3372224"/>
              <a:ext cx="841973" cy="502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FB8BA1-16B1-4E69-BC83-0F13C164E8A3}"/>
                </a:ext>
              </a:extLst>
            </p:cNvPr>
            <p:cNvCxnSpPr>
              <a:cxnSpLocks/>
              <a:stCxn id="15" idx="4"/>
              <a:endCxn id="8" idx="6"/>
            </p:cNvCxnSpPr>
            <p:nvPr/>
          </p:nvCxnSpPr>
          <p:spPr>
            <a:xfrm flipH="1">
              <a:off x="1390651" y="4113025"/>
              <a:ext cx="841972" cy="496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7440D0-48CA-4ADB-9875-6CBEB75E10A8}"/>
                </a:ext>
              </a:extLst>
            </p:cNvPr>
            <p:cNvCxnSpPr>
              <a:cxnSpLocks/>
              <a:stCxn id="16" idx="4"/>
              <a:endCxn id="8" idx="2"/>
            </p:cNvCxnSpPr>
            <p:nvPr/>
          </p:nvCxnSpPr>
          <p:spPr>
            <a:xfrm>
              <a:off x="318101" y="4105636"/>
              <a:ext cx="841973" cy="5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C758C3-43DD-496B-9FB7-5449C02EBEB7}"/>
                </a:ext>
              </a:extLst>
            </p:cNvPr>
            <p:cNvCxnSpPr>
              <a:cxnSpLocks/>
              <a:stCxn id="5" idx="3"/>
              <a:endCxn id="14" idx="0"/>
            </p:cNvCxnSpPr>
            <p:nvPr/>
          </p:nvCxnSpPr>
          <p:spPr>
            <a:xfrm flipH="1">
              <a:off x="956275" y="3453745"/>
              <a:ext cx="237566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9222BE-DA60-4A86-AAD9-B6BF4309D235}"/>
                </a:ext>
              </a:extLst>
            </p:cNvPr>
            <p:cNvCxnSpPr>
              <a:cxnSpLocks/>
              <a:stCxn id="13" idx="4"/>
              <a:endCxn id="8" idx="7"/>
            </p:cNvCxnSpPr>
            <p:nvPr/>
          </p:nvCxnSpPr>
          <p:spPr>
            <a:xfrm flipH="1">
              <a:off x="1356884" y="4113025"/>
              <a:ext cx="237565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D85F70-4623-412F-B015-86FA9E6CAA71}"/>
                </a:ext>
              </a:extLst>
            </p:cNvPr>
            <p:cNvCxnSpPr>
              <a:cxnSpLocks/>
              <a:stCxn id="15" idx="2"/>
              <a:endCxn id="13" idx="6"/>
            </p:cNvCxnSpPr>
            <p:nvPr/>
          </p:nvCxnSpPr>
          <p:spPr>
            <a:xfrm flipH="1">
              <a:off x="1709737" y="3997737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6808CA-9F70-4999-A813-435750FEAACE}"/>
                </a:ext>
              </a:extLst>
            </p:cNvPr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433389" y="3990348"/>
              <a:ext cx="407597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BB716E9-54FF-4D64-93AE-4FD50B4EF8E4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1071563" y="3997737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3C8CC3C-6142-4560-B381-3A2709CE91A3}"/>
                    </a:ext>
                  </a:extLst>
                </p:cNvPr>
                <p:cNvSpPr txBox="1"/>
                <p:nvPr/>
              </p:nvSpPr>
              <p:spPr>
                <a:xfrm>
                  <a:off x="1597740" y="331303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3C8CC3C-6142-4560-B381-3A2709CE9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740" y="3313032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A6D395D-7A9C-4045-BEE6-94C57FD468A2}"/>
                    </a:ext>
                  </a:extLst>
                </p:cNvPr>
                <p:cNvSpPr txBox="1"/>
                <p:nvPr/>
              </p:nvSpPr>
              <p:spPr>
                <a:xfrm>
                  <a:off x="632146" y="43145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A6D395D-7A9C-4045-BEE6-94C57FD46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46" y="431451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7E3DE2-F156-4A3E-9722-DAFCA1179F9D}"/>
                    </a:ext>
                  </a:extLst>
                </p:cNvPr>
                <p:cNvSpPr txBox="1"/>
                <p:nvPr/>
              </p:nvSpPr>
              <p:spPr>
                <a:xfrm>
                  <a:off x="1597740" y="43145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7E3DE2-F156-4A3E-9722-DAFCA1179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740" y="431451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F19C6EA-9AB4-4655-9263-44BF65F7A676}"/>
                    </a:ext>
                  </a:extLst>
                </p:cNvPr>
                <p:cNvSpPr txBox="1"/>
                <p:nvPr/>
              </p:nvSpPr>
              <p:spPr>
                <a:xfrm>
                  <a:off x="1050411" y="3449429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F19C6EA-9AB4-4655-9263-44BF65F7A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11" y="3449429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70658DC-4B4D-4BBE-A1BC-8609794650EF}"/>
                    </a:ext>
                  </a:extLst>
                </p:cNvPr>
                <p:cNvSpPr txBox="1"/>
                <p:nvPr/>
              </p:nvSpPr>
              <p:spPr>
                <a:xfrm>
                  <a:off x="1228587" y="41668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70658DC-4B4D-4BBE-A1BC-860979465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587" y="4166867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41208A8-5162-4769-9B23-D033BEC7DF36}"/>
                    </a:ext>
                  </a:extLst>
                </p:cNvPr>
                <p:cNvSpPr txBox="1"/>
                <p:nvPr/>
              </p:nvSpPr>
              <p:spPr>
                <a:xfrm>
                  <a:off x="548678" y="37538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41208A8-5162-4769-9B23-D033BEC7D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78" y="3753853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C6E531-0ED8-414B-882B-5C5D656D1BAF}"/>
                    </a:ext>
                  </a:extLst>
                </p:cNvPr>
                <p:cNvSpPr txBox="1"/>
                <p:nvPr/>
              </p:nvSpPr>
              <p:spPr>
                <a:xfrm>
                  <a:off x="1114975" y="3753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C6E531-0ED8-414B-882B-5C5D656D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975" y="3753755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22677-2B7F-422F-B1A1-13365334E30C}"/>
                    </a:ext>
                  </a:extLst>
                </p:cNvPr>
                <p:cNvSpPr txBox="1"/>
                <p:nvPr/>
              </p:nvSpPr>
              <p:spPr>
                <a:xfrm>
                  <a:off x="1811637" y="3754179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122677-2B7F-422F-B1A1-13365334E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637" y="3754179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1EA4E1-70D6-4DE2-AED8-6D2A6BF89572}"/>
                  </a:ext>
                </a:extLst>
              </p:cNvPr>
              <p:cNvSpPr txBox="1"/>
              <p:nvPr/>
            </p:nvSpPr>
            <p:spPr>
              <a:xfrm>
                <a:off x="202812" y="3080349"/>
                <a:ext cx="4242572" cy="328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dirty="0"/>
                  <a:t>,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1EA4E1-70D6-4DE2-AED8-6D2A6BF89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12" y="3080349"/>
                <a:ext cx="4242572" cy="328103"/>
              </a:xfrm>
              <a:prstGeom prst="rect">
                <a:avLst/>
              </a:prstGeom>
              <a:blipFill>
                <a:blip r:embed="rId10"/>
                <a:stretch>
                  <a:fillRect l="-2443" t="-133333" r="-2443" b="-20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37F12E51-8300-41A3-B127-593FC10014B3}"/>
              </a:ext>
            </a:extLst>
          </p:cNvPr>
          <p:cNvGrpSpPr/>
          <p:nvPr/>
        </p:nvGrpSpPr>
        <p:grpSpPr>
          <a:xfrm>
            <a:off x="998090" y="3597918"/>
            <a:ext cx="556717" cy="1143495"/>
            <a:chOff x="998090" y="3423095"/>
            <a:chExt cx="556717" cy="1143495"/>
          </a:xfrm>
        </p:grpSpPr>
        <p:sp>
          <p:nvSpPr>
            <p:cNvPr id="81" name="矩形: 圆角 12">
              <a:extLst>
                <a:ext uri="{FF2B5EF4-FFF2-40B4-BE49-F238E27FC236}">
                  <a16:creationId xmlns:a16="http://schemas.microsoft.com/office/drawing/2014/main" id="{7A947F82-9308-419D-A494-B4D824A21D56}"/>
                </a:ext>
              </a:extLst>
            </p:cNvPr>
            <p:cNvSpPr/>
            <p:nvPr/>
          </p:nvSpPr>
          <p:spPr>
            <a:xfrm rot="18047162">
              <a:off x="820192" y="3600993"/>
              <a:ext cx="503292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: 圆角 12">
              <a:extLst>
                <a:ext uri="{FF2B5EF4-FFF2-40B4-BE49-F238E27FC236}">
                  <a16:creationId xmlns:a16="http://schemas.microsoft.com/office/drawing/2014/main" id="{624AD0E4-516C-428A-8FC5-441E609C29D5}"/>
                </a:ext>
              </a:extLst>
            </p:cNvPr>
            <p:cNvSpPr/>
            <p:nvPr/>
          </p:nvSpPr>
          <p:spPr>
            <a:xfrm rot="17933657">
              <a:off x="1236307" y="4248090"/>
              <a:ext cx="489504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: 圆角 12">
              <a:extLst>
                <a:ext uri="{FF2B5EF4-FFF2-40B4-BE49-F238E27FC236}">
                  <a16:creationId xmlns:a16="http://schemas.microsoft.com/office/drawing/2014/main" id="{E6A8DEE0-93EE-4FC0-AA33-56E1E68A1D37}"/>
                </a:ext>
              </a:extLst>
            </p:cNvPr>
            <p:cNvSpPr/>
            <p:nvPr/>
          </p:nvSpPr>
          <p:spPr>
            <a:xfrm>
              <a:off x="1069301" y="3924636"/>
              <a:ext cx="409859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528FE53-0730-438F-98C7-36150E5DB319}"/>
              </a:ext>
            </a:extLst>
          </p:cNvPr>
          <p:cNvGrpSpPr/>
          <p:nvPr/>
        </p:nvGrpSpPr>
        <p:grpSpPr>
          <a:xfrm>
            <a:off x="3499450" y="3438378"/>
            <a:ext cx="2145099" cy="1468361"/>
            <a:chOff x="3499450" y="3263555"/>
            <a:chExt cx="2145099" cy="146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40DC1A5-DDD6-4E32-866A-D885B9A02274}"/>
                    </a:ext>
                  </a:extLst>
                </p:cNvPr>
                <p:cNvSpPr/>
                <p:nvPr/>
              </p:nvSpPr>
              <p:spPr>
                <a:xfrm>
                  <a:off x="4456712" y="3263555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40DC1A5-DDD6-4E32-866A-D885B9A02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712" y="3263555"/>
                  <a:ext cx="230577" cy="2305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53452DC-A100-460C-9AD6-2A1A48003FA7}"/>
                    </a:ext>
                  </a:extLst>
                </p:cNvPr>
                <p:cNvSpPr/>
                <p:nvPr/>
              </p:nvSpPr>
              <p:spPr>
                <a:xfrm>
                  <a:off x="4456712" y="4501339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53452DC-A100-460C-9AD6-2A1A48003F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712" y="4501339"/>
                  <a:ext cx="230577" cy="230577"/>
                </a:xfrm>
                <a:prstGeom prst="ellipse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678235B-87C1-4388-8025-BAE3F188002A}"/>
                </a:ext>
              </a:extLst>
            </p:cNvPr>
            <p:cNvCxnSpPr>
              <a:cxnSpLocks/>
              <a:stCxn id="57" idx="6"/>
              <a:endCxn id="63" idx="0"/>
            </p:cNvCxnSpPr>
            <p:nvPr/>
          </p:nvCxnSpPr>
          <p:spPr>
            <a:xfrm>
              <a:off x="4687289" y="3378844"/>
              <a:ext cx="841972" cy="51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3D7F357-C95F-4AF8-92DA-79948CBF72E5}"/>
                </a:ext>
              </a:extLst>
            </p:cNvPr>
            <p:cNvSpPr/>
            <p:nvPr/>
          </p:nvSpPr>
          <p:spPr>
            <a:xfrm>
              <a:off x="4775798" y="388906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260AD80-DD3E-4676-9718-E4C5E41EC594}"/>
                </a:ext>
              </a:extLst>
            </p:cNvPr>
            <p:cNvSpPr/>
            <p:nvPr/>
          </p:nvSpPr>
          <p:spPr>
            <a:xfrm>
              <a:off x="4137624" y="388906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1BC138-A70E-463D-BC58-0D6BDD893424}"/>
                </a:ext>
              </a:extLst>
            </p:cNvPr>
            <p:cNvSpPr/>
            <p:nvPr/>
          </p:nvSpPr>
          <p:spPr>
            <a:xfrm>
              <a:off x="5413972" y="388906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CEF79D9-8963-459E-A8C4-8A14113C3CBE}"/>
                </a:ext>
              </a:extLst>
            </p:cNvPr>
            <p:cNvSpPr/>
            <p:nvPr/>
          </p:nvSpPr>
          <p:spPr>
            <a:xfrm>
              <a:off x="3499450" y="3881679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A6A96B1-9FEE-44DA-855C-23F27BF81B0F}"/>
                </a:ext>
              </a:extLst>
            </p:cNvPr>
            <p:cNvCxnSpPr>
              <a:cxnSpLocks/>
              <a:stCxn id="57" idx="2"/>
              <a:endCxn id="64" idx="0"/>
            </p:cNvCxnSpPr>
            <p:nvPr/>
          </p:nvCxnSpPr>
          <p:spPr>
            <a:xfrm flipH="1">
              <a:off x="3614739" y="3378844"/>
              <a:ext cx="841973" cy="502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352484E-3DD2-4450-BD3B-8312A346A9F7}"/>
                </a:ext>
              </a:extLst>
            </p:cNvPr>
            <p:cNvCxnSpPr>
              <a:cxnSpLocks/>
              <a:stCxn id="63" idx="4"/>
              <a:endCxn id="58" idx="6"/>
            </p:cNvCxnSpPr>
            <p:nvPr/>
          </p:nvCxnSpPr>
          <p:spPr>
            <a:xfrm flipH="1">
              <a:off x="4687289" y="4119645"/>
              <a:ext cx="841972" cy="496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CB5FE7-EAFB-4A9E-A9CA-BA750B767833}"/>
                </a:ext>
              </a:extLst>
            </p:cNvPr>
            <p:cNvCxnSpPr>
              <a:cxnSpLocks/>
              <a:stCxn id="64" idx="4"/>
              <a:endCxn id="58" idx="2"/>
            </p:cNvCxnSpPr>
            <p:nvPr/>
          </p:nvCxnSpPr>
          <p:spPr>
            <a:xfrm>
              <a:off x="3614739" y="4112256"/>
              <a:ext cx="841973" cy="5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B52B40-0CC5-4B37-BEE5-4CA8A1744DA3}"/>
                </a:ext>
              </a:extLst>
            </p:cNvPr>
            <p:cNvCxnSpPr>
              <a:cxnSpLocks/>
              <a:stCxn id="57" idx="4"/>
              <a:endCxn id="62" idx="7"/>
            </p:cNvCxnSpPr>
            <p:nvPr/>
          </p:nvCxnSpPr>
          <p:spPr>
            <a:xfrm flipH="1">
              <a:off x="4334434" y="3494132"/>
              <a:ext cx="237567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6AFCACF-B29E-4B6A-BFC4-FF58DABEAA2B}"/>
                </a:ext>
              </a:extLst>
            </p:cNvPr>
            <p:cNvCxnSpPr>
              <a:cxnSpLocks/>
              <a:stCxn id="61" idx="4"/>
              <a:endCxn id="58" idx="7"/>
            </p:cNvCxnSpPr>
            <p:nvPr/>
          </p:nvCxnSpPr>
          <p:spPr>
            <a:xfrm flipH="1">
              <a:off x="4653522" y="4119645"/>
              <a:ext cx="237565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CE4ACC6-C51C-47AF-95EA-80AA65A85735}"/>
                </a:ext>
              </a:extLst>
            </p:cNvPr>
            <p:cNvCxnSpPr>
              <a:cxnSpLocks/>
              <a:stCxn id="63" idx="2"/>
              <a:endCxn id="61" idx="6"/>
            </p:cNvCxnSpPr>
            <p:nvPr/>
          </p:nvCxnSpPr>
          <p:spPr>
            <a:xfrm flipH="1">
              <a:off x="5006375" y="4004357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999983-25C3-4D38-A455-D53D0D41D472}"/>
                </a:ext>
              </a:extLst>
            </p:cNvPr>
            <p:cNvCxnSpPr>
              <a:cxnSpLocks/>
              <a:stCxn id="62" idx="2"/>
              <a:endCxn id="64" idx="6"/>
            </p:cNvCxnSpPr>
            <p:nvPr/>
          </p:nvCxnSpPr>
          <p:spPr>
            <a:xfrm flipH="1" flipV="1">
              <a:off x="3730027" y="3996968"/>
              <a:ext cx="407597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D8DDC3-F547-4E5F-950C-55B9EFDDE04B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4368201" y="4004357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4D05BC-9814-464A-ADA3-C8F52CA64A3E}"/>
                    </a:ext>
                  </a:extLst>
                </p:cNvPr>
                <p:cNvSpPr txBox="1"/>
                <p:nvPr/>
              </p:nvSpPr>
              <p:spPr>
                <a:xfrm>
                  <a:off x="3845316" y="37604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4D05BC-9814-464A-ADA3-C8F52CA64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316" y="3760473"/>
                  <a:ext cx="32412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AE3CE6C-5A4F-4969-A486-11E8F323B83C}"/>
                    </a:ext>
                  </a:extLst>
                </p:cNvPr>
                <p:cNvSpPr txBox="1"/>
                <p:nvPr/>
              </p:nvSpPr>
              <p:spPr>
                <a:xfrm>
                  <a:off x="4411613" y="376037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AE3CE6C-5A4F-4969-A486-11E8F323B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613" y="3760375"/>
                  <a:ext cx="32412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629D6F2-ACE3-4BFE-A03B-E52FA0E79FCB}"/>
                    </a:ext>
                  </a:extLst>
                </p:cNvPr>
                <p:cNvSpPr txBox="1"/>
                <p:nvPr/>
              </p:nvSpPr>
              <p:spPr>
                <a:xfrm>
                  <a:off x="5108275" y="3760799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629D6F2-ACE3-4BFE-A03B-E52FA0E7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275" y="3760799"/>
                  <a:ext cx="32412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8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22D1F41-B646-4EED-89FD-A3EB4B37B7D9}"/>
                </a:ext>
              </a:extLst>
            </p:cNvPr>
            <p:cNvCxnSpPr>
              <a:cxnSpLocks/>
              <a:stCxn id="62" idx="0"/>
              <a:endCxn id="57" idx="3"/>
            </p:cNvCxnSpPr>
            <p:nvPr/>
          </p:nvCxnSpPr>
          <p:spPr>
            <a:xfrm flipV="1">
              <a:off x="4252913" y="3460365"/>
              <a:ext cx="237566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1170526-7F62-4DBB-A643-BDDB8190A7A5}"/>
                </a:ext>
              </a:extLst>
            </p:cNvPr>
            <p:cNvCxnSpPr>
              <a:cxnSpLocks/>
              <a:stCxn id="58" idx="0"/>
              <a:endCxn id="61" idx="3"/>
            </p:cNvCxnSpPr>
            <p:nvPr/>
          </p:nvCxnSpPr>
          <p:spPr>
            <a:xfrm flipV="1">
              <a:off x="4572001" y="4085878"/>
              <a:ext cx="237564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605621-9173-43C7-8B8F-B192D91C7F39}"/>
              </a:ext>
            </a:extLst>
          </p:cNvPr>
          <p:cNvGrpSpPr/>
          <p:nvPr/>
        </p:nvGrpSpPr>
        <p:grpSpPr>
          <a:xfrm>
            <a:off x="2463897" y="3786892"/>
            <a:ext cx="922240" cy="500187"/>
            <a:chOff x="2463897" y="3926701"/>
            <a:chExt cx="922240" cy="500187"/>
          </a:xfrm>
        </p:grpSpPr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40990899-070D-48C0-A4A4-1D97FE450CC5}"/>
                </a:ext>
              </a:extLst>
            </p:cNvPr>
            <p:cNvSpPr/>
            <p:nvPr/>
          </p:nvSpPr>
          <p:spPr>
            <a:xfrm>
              <a:off x="2497394" y="4222275"/>
              <a:ext cx="859367" cy="20461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C969A84-6A4E-4041-BFCF-F137ED00FDCE}"/>
                    </a:ext>
                  </a:extLst>
                </p:cNvPr>
                <p:cNvSpPr txBox="1"/>
                <p:nvPr/>
              </p:nvSpPr>
              <p:spPr>
                <a:xfrm>
                  <a:off x="2463897" y="3926701"/>
                  <a:ext cx="9222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C969A84-6A4E-4041-BFCF-F137ED00F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897" y="3926701"/>
                  <a:ext cx="92224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974" t="-2174" r="-2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DD2DBED-8859-4E82-9EF3-6509DC1C9CBE}"/>
              </a:ext>
            </a:extLst>
          </p:cNvPr>
          <p:cNvGrpSpPr/>
          <p:nvPr/>
        </p:nvGrpSpPr>
        <p:grpSpPr>
          <a:xfrm>
            <a:off x="3536491" y="3733430"/>
            <a:ext cx="2057164" cy="871162"/>
            <a:chOff x="3536491" y="3873239"/>
            <a:chExt cx="2057164" cy="871162"/>
          </a:xfrm>
        </p:grpSpPr>
        <p:sp>
          <p:nvSpPr>
            <p:cNvPr id="102" name="矩形: 圆角 12">
              <a:extLst>
                <a:ext uri="{FF2B5EF4-FFF2-40B4-BE49-F238E27FC236}">
                  <a16:creationId xmlns:a16="http://schemas.microsoft.com/office/drawing/2014/main" id="{7D7FC7B3-5ACD-445A-89FE-064BD10AC669}"/>
                </a:ext>
              </a:extLst>
            </p:cNvPr>
            <p:cNvSpPr/>
            <p:nvPr/>
          </p:nvSpPr>
          <p:spPr>
            <a:xfrm rot="1848082">
              <a:off x="4611156" y="3873239"/>
              <a:ext cx="982499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: 圆角 12">
              <a:extLst>
                <a:ext uri="{FF2B5EF4-FFF2-40B4-BE49-F238E27FC236}">
                  <a16:creationId xmlns:a16="http://schemas.microsoft.com/office/drawing/2014/main" id="{56334070-106F-402A-8079-821F2C2858E1}"/>
                </a:ext>
              </a:extLst>
            </p:cNvPr>
            <p:cNvSpPr/>
            <p:nvPr/>
          </p:nvSpPr>
          <p:spPr>
            <a:xfrm rot="1848082">
              <a:off x="3536491" y="4596905"/>
              <a:ext cx="982499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: 圆角 12">
              <a:extLst>
                <a:ext uri="{FF2B5EF4-FFF2-40B4-BE49-F238E27FC236}">
                  <a16:creationId xmlns:a16="http://schemas.microsoft.com/office/drawing/2014/main" id="{07A58E80-F584-4552-A7D5-D05E5B14BDB4}"/>
                </a:ext>
              </a:extLst>
            </p:cNvPr>
            <p:cNvSpPr/>
            <p:nvPr/>
          </p:nvSpPr>
          <p:spPr>
            <a:xfrm>
              <a:off x="3730298" y="4235712"/>
              <a:ext cx="1683674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9D68E2D-DBEC-4967-8BFE-4060039E205F}"/>
              </a:ext>
            </a:extLst>
          </p:cNvPr>
          <p:cNvGrpSpPr/>
          <p:nvPr/>
        </p:nvGrpSpPr>
        <p:grpSpPr>
          <a:xfrm>
            <a:off x="5704181" y="3808779"/>
            <a:ext cx="1077603" cy="473077"/>
            <a:chOff x="5704181" y="3948588"/>
            <a:chExt cx="1077603" cy="473077"/>
          </a:xfrm>
        </p:grpSpPr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78B2908D-967A-400B-9E2D-BED9E4BAD6AD}"/>
                </a:ext>
              </a:extLst>
            </p:cNvPr>
            <p:cNvSpPr/>
            <p:nvPr/>
          </p:nvSpPr>
          <p:spPr>
            <a:xfrm>
              <a:off x="5746449" y="4217052"/>
              <a:ext cx="859367" cy="20461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33CCE3D-0698-4F0E-943D-0804A080C8A1}"/>
                    </a:ext>
                  </a:extLst>
                </p:cNvPr>
                <p:cNvSpPr txBox="1"/>
                <p:nvPr/>
              </p:nvSpPr>
              <p:spPr>
                <a:xfrm>
                  <a:off x="5704181" y="3948588"/>
                  <a:ext cx="1077603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33CCE3D-0698-4F0E-943D-0804A080C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181" y="3948588"/>
                  <a:ext cx="1077603" cy="281937"/>
                </a:xfrm>
                <a:prstGeom prst="rect">
                  <a:avLst/>
                </a:prstGeom>
                <a:blipFill>
                  <a:blip r:embed="rId16"/>
                  <a:stretch>
                    <a:fillRect l="-3409"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39F2BEE-2B71-47BA-A9FD-243349A61202}"/>
              </a:ext>
            </a:extLst>
          </p:cNvPr>
          <p:cNvGrpSpPr/>
          <p:nvPr/>
        </p:nvGrpSpPr>
        <p:grpSpPr>
          <a:xfrm>
            <a:off x="6680799" y="3444998"/>
            <a:ext cx="2145099" cy="1468361"/>
            <a:chOff x="6680799" y="3533341"/>
            <a:chExt cx="2145099" cy="146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079C3001-548F-4671-9480-C4CBBD7E8008}"/>
                    </a:ext>
                  </a:extLst>
                </p:cNvPr>
                <p:cNvSpPr/>
                <p:nvPr/>
              </p:nvSpPr>
              <p:spPr>
                <a:xfrm>
                  <a:off x="7638061" y="3533341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079C3001-548F-4671-9480-C4CBBD7E8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061" y="3533341"/>
                  <a:ext cx="230577" cy="23057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FD94781-460A-437C-B8F5-ACDE3047E37C}"/>
                    </a:ext>
                  </a:extLst>
                </p:cNvPr>
                <p:cNvSpPr/>
                <p:nvPr/>
              </p:nvSpPr>
              <p:spPr>
                <a:xfrm>
                  <a:off x="7638061" y="4771125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FD94781-460A-437C-B8F5-ACDE3047E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061" y="4771125"/>
                  <a:ext cx="230577" cy="230577"/>
                </a:xfrm>
                <a:prstGeom prst="ellipse">
                  <a:avLst/>
                </a:prstGeom>
                <a:blipFill>
                  <a:blip r:embed="rId18"/>
                  <a:stretch>
                    <a:fillRect b="-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1790358-A745-4EE3-B982-98686103E8C3}"/>
                </a:ext>
              </a:extLst>
            </p:cNvPr>
            <p:cNvCxnSpPr>
              <a:cxnSpLocks/>
              <a:stCxn id="107" idx="6"/>
              <a:endCxn id="112" idx="0"/>
            </p:cNvCxnSpPr>
            <p:nvPr/>
          </p:nvCxnSpPr>
          <p:spPr>
            <a:xfrm>
              <a:off x="7868638" y="3648630"/>
              <a:ext cx="841972" cy="51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035F73-906D-443D-A053-9002B0C68D76}"/>
                </a:ext>
              </a:extLst>
            </p:cNvPr>
            <p:cNvSpPr/>
            <p:nvPr/>
          </p:nvSpPr>
          <p:spPr>
            <a:xfrm>
              <a:off x="7957147" y="4158854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54E5248-5FD4-4AFE-AC25-94D43CDF1F00}"/>
                </a:ext>
              </a:extLst>
            </p:cNvPr>
            <p:cNvSpPr/>
            <p:nvPr/>
          </p:nvSpPr>
          <p:spPr>
            <a:xfrm>
              <a:off x="7318973" y="4158854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5F18160-7C31-4B16-AB0B-2CC88246FDC6}"/>
                </a:ext>
              </a:extLst>
            </p:cNvPr>
            <p:cNvSpPr/>
            <p:nvPr/>
          </p:nvSpPr>
          <p:spPr>
            <a:xfrm>
              <a:off x="8595321" y="4158854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D1A17D-6111-4A4E-8737-DAC4EC0F92AF}"/>
                </a:ext>
              </a:extLst>
            </p:cNvPr>
            <p:cNvSpPr/>
            <p:nvPr/>
          </p:nvSpPr>
          <p:spPr>
            <a:xfrm>
              <a:off x="6680799" y="4151465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C1FC7B-2ABB-480A-BA11-4DBC1F47F34B}"/>
                </a:ext>
              </a:extLst>
            </p:cNvPr>
            <p:cNvCxnSpPr>
              <a:cxnSpLocks/>
              <a:stCxn id="107" idx="2"/>
              <a:endCxn id="113" idx="0"/>
            </p:cNvCxnSpPr>
            <p:nvPr/>
          </p:nvCxnSpPr>
          <p:spPr>
            <a:xfrm flipH="1">
              <a:off x="6796088" y="3648630"/>
              <a:ext cx="841973" cy="502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A9BAB93-47A5-476D-8680-C77427F171A4}"/>
                </a:ext>
              </a:extLst>
            </p:cNvPr>
            <p:cNvCxnSpPr>
              <a:cxnSpLocks/>
              <a:stCxn id="112" idx="4"/>
              <a:endCxn id="108" idx="6"/>
            </p:cNvCxnSpPr>
            <p:nvPr/>
          </p:nvCxnSpPr>
          <p:spPr>
            <a:xfrm flipH="1">
              <a:off x="7868638" y="4389431"/>
              <a:ext cx="841972" cy="496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B2C80E-3A90-4D63-B110-86D720C2BC37}"/>
                </a:ext>
              </a:extLst>
            </p:cNvPr>
            <p:cNvCxnSpPr>
              <a:cxnSpLocks/>
              <a:stCxn id="113" idx="4"/>
              <a:endCxn id="108" idx="2"/>
            </p:cNvCxnSpPr>
            <p:nvPr/>
          </p:nvCxnSpPr>
          <p:spPr>
            <a:xfrm>
              <a:off x="6796088" y="4382042"/>
              <a:ext cx="841973" cy="5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ACE2B28-3CE5-4F12-A1A7-B20BACCB8B0C}"/>
                </a:ext>
              </a:extLst>
            </p:cNvPr>
            <p:cNvCxnSpPr>
              <a:cxnSpLocks/>
              <a:stCxn id="107" idx="4"/>
              <a:endCxn id="111" idx="7"/>
            </p:cNvCxnSpPr>
            <p:nvPr/>
          </p:nvCxnSpPr>
          <p:spPr>
            <a:xfrm flipH="1">
              <a:off x="7515783" y="3763918"/>
              <a:ext cx="237567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589C4CE-7D48-4F11-A3BE-3420DA0F96CE}"/>
                </a:ext>
              </a:extLst>
            </p:cNvPr>
            <p:cNvCxnSpPr>
              <a:cxnSpLocks/>
              <a:stCxn id="110" idx="4"/>
              <a:endCxn id="108" idx="7"/>
            </p:cNvCxnSpPr>
            <p:nvPr/>
          </p:nvCxnSpPr>
          <p:spPr>
            <a:xfrm flipH="1">
              <a:off x="7834871" y="4389431"/>
              <a:ext cx="237565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A71218D-5FC7-4118-9C71-69F81699D24C}"/>
                </a:ext>
              </a:extLst>
            </p:cNvPr>
            <p:cNvCxnSpPr>
              <a:cxnSpLocks/>
              <a:stCxn id="110" idx="6"/>
              <a:endCxn id="112" idx="2"/>
            </p:cNvCxnSpPr>
            <p:nvPr/>
          </p:nvCxnSpPr>
          <p:spPr>
            <a:xfrm>
              <a:off x="8187724" y="4274143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5CC1B36-E5CA-456F-A511-9861DFE8E191}"/>
                </a:ext>
              </a:extLst>
            </p:cNvPr>
            <p:cNvCxnSpPr>
              <a:cxnSpLocks/>
              <a:stCxn id="113" idx="5"/>
              <a:endCxn id="111" idx="3"/>
            </p:cNvCxnSpPr>
            <p:nvPr/>
          </p:nvCxnSpPr>
          <p:spPr>
            <a:xfrm>
              <a:off x="6877609" y="4348275"/>
              <a:ext cx="475131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8F4D82F-0A26-4474-A74D-E269F1FCC74F}"/>
                </a:ext>
              </a:extLst>
            </p:cNvPr>
            <p:cNvCxnSpPr>
              <a:cxnSpLocks/>
              <a:stCxn id="111" idx="5"/>
              <a:endCxn id="110" idx="3"/>
            </p:cNvCxnSpPr>
            <p:nvPr/>
          </p:nvCxnSpPr>
          <p:spPr>
            <a:xfrm>
              <a:off x="7515783" y="4355664"/>
              <a:ext cx="4751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F64AB17-BC42-4063-BA83-100E1F0DFF08}"/>
                    </a:ext>
                  </a:extLst>
                </p:cNvPr>
                <p:cNvSpPr txBox="1"/>
                <p:nvPr/>
              </p:nvSpPr>
              <p:spPr>
                <a:xfrm>
                  <a:off x="6873016" y="4030259"/>
                  <a:ext cx="580012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F64AB17-BC42-4063-BA83-100E1F0DF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016" y="4030259"/>
                  <a:ext cx="580012" cy="280333"/>
                </a:xfrm>
                <a:prstGeom prst="rect">
                  <a:avLst/>
                </a:prstGeom>
                <a:blipFill>
                  <a:blip r:embed="rId1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9272827-DC49-4FB7-A448-2E964FA80636}"/>
                    </a:ext>
                  </a:extLst>
                </p:cNvPr>
                <p:cNvSpPr txBox="1"/>
                <p:nvPr/>
              </p:nvSpPr>
              <p:spPr>
                <a:xfrm>
                  <a:off x="7467619" y="4030161"/>
                  <a:ext cx="680251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9272827-DC49-4FB7-A448-2E964FA80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19" y="4030161"/>
                  <a:ext cx="680251" cy="280333"/>
                </a:xfrm>
                <a:prstGeom prst="rect">
                  <a:avLst/>
                </a:prstGeom>
                <a:blipFill>
                  <a:blip r:embed="rId2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18B0C90-2149-417F-B24E-D29DE58808F3}"/>
                    </a:ext>
                  </a:extLst>
                </p:cNvPr>
                <p:cNvSpPr txBox="1"/>
                <p:nvPr/>
              </p:nvSpPr>
              <p:spPr>
                <a:xfrm>
                  <a:off x="8224418" y="4026874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18B0C90-2149-417F-B24E-D29DE5880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418" y="4026874"/>
                  <a:ext cx="324128" cy="280333"/>
                </a:xfrm>
                <a:prstGeom prst="rect">
                  <a:avLst/>
                </a:prstGeom>
                <a:blipFill>
                  <a:blip r:embed="rId21"/>
                  <a:stretch>
                    <a:fillRect l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FBC7B1-4BDD-4333-BEE6-1A5023426949}"/>
                </a:ext>
              </a:extLst>
            </p:cNvPr>
            <p:cNvCxnSpPr>
              <a:cxnSpLocks/>
              <a:stCxn id="111" idx="0"/>
              <a:endCxn id="107" idx="3"/>
            </p:cNvCxnSpPr>
            <p:nvPr/>
          </p:nvCxnSpPr>
          <p:spPr>
            <a:xfrm flipV="1">
              <a:off x="7434262" y="3730151"/>
              <a:ext cx="237566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9B0DB2D-0706-45EC-BF83-3FA928ACCAFA}"/>
                </a:ext>
              </a:extLst>
            </p:cNvPr>
            <p:cNvCxnSpPr>
              <a:cxnSpLocks/>
              <a:stCxn id="108" idx="0"/>
              <a:endCxn id="110" idx="3"/>
            </p:cNvCxnSpPr>
            <p:nvPr/>
          </p:nvCxnSpPr>
          <p:spPr>
            <a:xfrm flipV="1">
              <a:off x="7753350" y="4355664"/>
              <a:ext cx="237564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B1FF8F1-CBD4-4C2A-86E5-ECEC750A6CE8}"/>
                </a:ext>
              </a:extLst>
            </p:cNvPr>
            <p:cNvCxnSpPr>
              <a:cxnSpLocks/>
              <a:stCxn id="112" idx="1"/>
              <a:endCxn id="107" idx="5"/>
            </p:cNvCxnSpPr>
            <p:nvPr/>
          </p:nvCxnSpPr>
          <p:spPr>
            <a:xfrm flipH="1" flipV="1">
              <a:off x="7834871" y="3730151"/>
              <a:ext cx="794217" cy="4624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F4C6FFE-AC64-4B98-AF84-CEE24100D701}"/>
                </a:ext>
              </a:extLst>
            </p:cNvPr>
            <p:cNvCxnSpPr>
              <a:cxnSpLocks/>
              <a:stCxn id="110" idx="2"/>
              <a:endCxn id="111" idx="6"/>
            </p:cNvCxnSpPr>
            <p:nvPr/>
          </p:nvCxnSpPr>
          <p:spPr>
            <a:xfrm flipH="1">
              <a:off x="7549550" y="4274143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5726EC7-632D-42AA-BCCA-43E14E81E56B}"/>
                </a:ext>
              </a:extLst>
            </p:cNvPr>
            <p:cNvCxnSpPr>
              <a:cxnSpLocks/>
              <a:stCxn id="111" idx="2"/>
              <a:endCxn id="113" idx="6"/>
            </p:cNvCxnSpPr>
            <p:nvPr/>
          </p:nvCxnSpPr>
          <p:spPr>
            <a:xfrm flipH="1" flipV="1">
              <a:off x="6911376" y="4266754"/>
              <a:ext cx="407597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8BD87DA-A2C1-4B9B-9CA6-FE258F32BD45}"/>
                </a:ext>
              </a:extLst>
            </p:cNvPr>
            <p:cNvCxnSpPr>
              <a:cxnSpLocks/>
              <a:stCxn id="108" idx="1"/>
              <a:endCxn id="113" idx="5"/>
            </p:cNvCxnSpPr>
            <p:nvPr/>
          </p:nvCxnSpPr>
          <p:spPr>
            <a:xfrm flipH="1" flipV="1">
              <a:off x="6877609" y="4348275"/>
              <a:ext cx="794219" cy="456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B884A05E-FA62-411A-8ACF-0C7A8D7FAD63}"/>
                    </a:ext>
                  </a:extLst>
                </p:cNvPr>
                <p:cNvSpPr txBox="1"/>
                <p:nvPr/>
              </p:nvSpPr>
              <p:spPr>
                <a:xfrm>
                  <a:off x="7583317" y="4265254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B884A05E-FA62-411A-8ACF-0C7A8D7FA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317" y="4265254"/>
                  <a:ext cx="324128" cy="280333"/>
                </a:xfrm>
                <a:prstGeom prst="rect">
                  <a:avLst/>
                </a:prstGeom>
                <a:blipFill>
                  <a:blip r:embed="rId22"/>
                  <a:stretch>
                    <a:fillRect l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F8C724A2-6BF2-40A8-94D7-0F4B265F3057}"/>
                    </a:ext>
                  </a:extLst>
                </p:cNvPr>
                <p:cNvSpPr txBox="1"/>
                <p:nvPr/>
              </p:nvSpPr>
              <p:spPr>
                <a:xfrm>
                  <a:off x="7019132" y="4258320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F8C724A2-6BF2-40A8-94D7-0F4B265F3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132" y="4258320"/>
                  <a:ext cx="324128" cy="280333"/>
                </a:xfrm>
                <a:prstGeom prst="rect">
                  <a:avLst/>
                </a:prstGeom>
                <a:blipFill>
                  <a:blip r:embed="rId23"/>
                  <a:stretch>
                    <a:fillRect l="-5556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906D485-35E8-4418-996B-E112F4B3978D}"/>
              </a:ext>
            </a:extLst>
          </p:cNvPr>
          <p:cNvGrpSpPr/>
          <p:nvPr/>
        </p:nvGrpSpPr>
        <p:grpSpPr>
          <a:xfrm>
            <a:off x="7556191" y="3648390"/>
            <a:ext cx="1230244" cy="968317"/>
            <a:chOff x="7556191" y="3736733"/>
            <a:chExt cx="1230244" cy="968317"/>
          </a:xfrm>
        </p:grpSpPr>
        <p:sp>
          <p:nvSpPr>
            <p:cNvPr id="203" name="矩形: 圆角 12">
              <a:extLst>
                <a:ext uri="{FF2B5EF4-FFF2-40B4-BE49-F238E27FC236}">
                  <a16:creationId xmlns:a16="http://schemas.microsoft.com/office/drawing/2014/main" id="{560A2C29-B8B9-4AAC-9AB9-5704B2D32436}"/>
                </a:ext>
              </a:extLst>
            </p:cNvPr>
            <p:cNvSpPr/>
            <p:nvPr/>
          </p:nvSpPr>
          <p:spPr>
            <a:xfrm rot="7200000">
              <a:off x="7391801" y="3909166"/>
              <a:ext cx="492362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矩形: 圆角 12">
              <a:extLst>
                <a:ext uri="{FF2B5EF4-FFF2-40B4-BE49-F238E27FC236}">
                  <a16:creationId xmlns:a16="http://schemas.microsoft.com/office/drawing/2014/main" id="{57159366-8EFD-452F-B34D-73DC85D36C8C}"/>
                </a:ext>
              </a:extLst>
            </p:cNvPr>
            <p:cNvSpPr/>
            <p:nvPr/>
          </p:nvSpPr>
          <p:spPr>
            <a:xfrm rot="9000000">
              <a:off x="7803936" y="4557554"/>
              <a:ext cx="982499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矩形: 圆角 12">
              <a:extLst>
                <a:ext uri="{FF2B5EF4-FFF2-40B4-BE49-F238E27FC236}">
                  <a16:creationId xmlns:a16="http://schemas.microsoft.com/office/drawing/2014/main" id="{C624F006-4396-4F13-A5F4-CA80C3FD1D93}"/>
                </a:ext>
              </a:extLst>
            </p:cNvPr>
            <p:cNvSpPr/>
            <p:nvPr/>
          </p:nvSpPr>
          <p:spPr>
            <a:xfrm>
              <a:off x="7556191" y="4196534"/>
              <a:ext cx="1036974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F5E7B54-F35A-4EE1-9912-3221F036F7D1}"/>
              </a:ext>
            </a:extLst>
          </p:cNvPr>
          <p:cNvGrpSpPr/>
          <p:nvPr/>
        </p:nvGrpSpPr>
        <p:grpSpPr>
          <a:xfrm>
            <a:off x="7668756" y="4953643"/>
            <a:ext cx="1282217" cy="296523"/>
            <a:chOff x="5431123" y="4086184"/>
            <a:chExt cx="1282217" cy="296523"/>
          </a:xfrm>
        </p:grpSpPr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658919F6-C8EC-4289-9EE6-4B8B1ECCB1B8}"/>
                </a:ext>
              </a:extLst>
            </p:cNvPr>
            <p:cNvSpPr/>
            <p:nvPr/>
          </p:nvSpPr>
          <p:spPr>
            <a:xfrm rot="5400000">
              <a:off x="5403639" y="4150610"/>
              <a:ext cx="259581" cy="20461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2D0D7C2D-7F3D-4A3E-A65C-3C4DE21ACDD9}"/>
                    </a:ext>
                  </a:extLst>
                </p:cNvPr>
                <p:cNvSpPr txBox="1"/>
                <p:nvPr/>
              </p:nvSpPr>
              <p:spPr>
                <a:xfrm>
                  <a:off x="5635737" y="4086184"/>
                  <a:ext cx="1077603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2D0D7C2D-7F3D-4A3E-A65C-3C4DE21AC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737" y="4086184"/>
                  <a:ext cx="1077603" cy="281937"/>
                </a:xfrm>
                <a:prstGeom prst="rect">
                  <a:avLst/>
                </a:prstGeom>
                <a:blipFill>
                  <a:blip r:embed="rId24"/>
                  <a:stretch>
                    <a:fillRect l="-3409" t="-6522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24C5448-5131-48EA-8F6D-B2BB96E103CD}"/>
              </a:ext>
            </a:extLst>
          </p:cNvPr>
          <p:cNvGrpSpPr/>
          <p:nvPr/>
        </p:nvGrpSpPr>
        <p:grpSpPr>
          <a:xfrm>
            <a:off x="6680799" y="5309625"/>
            <a:ext cx="2145099" cy="1468361"/>
            <a:chOff x="6680799" y="5309625"/>
            <a:chExt cx="2145099" cy="146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F01D2BF6-358F-4119-BB95-AD12296D0CC8}"/>
                    </a:ext>
                  </a:extLst>
                </p:cNvPr>
                <p:cNvSpPr/>
                <p:nvPr/>
              </p:nvSpPr>
              <p:spPr>
                <a:xfrm>
                  <a:off x="7638061" y="5309625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F01D2BF6-358F-4119-BB95-AD12296D0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061" y="5309625"/>
                  <a:ext cx="230577" cy="2305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46EBE9B-D39F-447A-999E-B07FAC4187E3}"/>
                    </a:ext>
                  </a:extLst>
                </p:cNvPr>
                <p:cNvSpPr/>
                <p:nvPr/>
              </p:nvSpPr>
              <p:spPr>
                <a:xfrm>
                  <a:off x="7638061" y="6547409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46EBE9B-D39F-447A-999E-B07FAC4187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061" y="6547409"/>
                  <a:ext cx="230577" cy="230577"/>
                </a:xfrm>
                <a:prstGeom prst="ellipse">
                  <a:avLst/>
                </a:prstGeom>
                <a:blipFill>
                  <a:blip r:embed="rId26"/>
                  <a:stretch>
                    <a:fillRect b="-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D69C7C73-76D0-4B17-AE73-1D0931E36927}"/>
                </a:ext>
              </a:extLst>
            </p:cNvPr>
            <p:cNvCxnSpPr>
              <a:cxnSpLocks/>
              <a:stCxn id="242" idx="6"/>
              <a:endCxn id="247" idx="0"/>
            </p:cNvCxnSpPr>
            <p:nvPr/>
          </p:nvCxnSpPr>
          <p:spPr>
            <a:xfrm>
              <a:off x="7868638" y="5424914"/>
              <a:ext cx="841972" cy="51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7CCC08-AF75-497B-814C-FE4380C1E2F6}"/>
                </a:ext>
              </a:extLst>
            </p:cNvPr>
            <p:cNvSpPr/>
            <p:nvPr/>
          </p:nvSpPr>
          <p:spPr>
            <a:xfrm>
              <a:off x="7957147" y="593513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9648D99-6F61-47CC-BC0D-8104462A7B82}"/>
                </a:ext>
              </a:extLst>
            </p:cNvPr>
            <p:cNvSpPr/>
            <p:nvPr/>
          </p:nvSpPr>
          <p:spPr>
            <a:xfrm>
              <a:off x="7318973" y="593513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8D5DFB42-3148-432A-AEE8-B9BAE7383F8D}"/>
                </a:ext>
              </a:extLst>
            </p:cNvPr>
            <p:cNvSpPr/>
            <p:nvPr/>
          </p:nvSpPr>
          <p:spPr>
            <a:xfrm>
              <a:off x="8595321" y="593513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0213CDA-4F42-4B79-A1D5-405AB96E1E4F}"/>
                </a:ext>
              </a:extLst>
            </p:cNvPr>
            <p:cNvSpPr/>
            <p:nvPr/>
          </p:nvSpPr>
          <p:spPr>
            <a:xfrm>
              <a:off x="6680799" y="5927749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CAA345B7-BA2B-44DB-8991-8FD67F5E4DF5}"/>
                </a:ext>
              </a:extLst>
            </p:cNvPr>
            <p:cNvCxnSpPr>
              <a:cxnSpLocks/>
              <a:stCxn id="242" idx="2"/>
              <a:endCxn id="248" idx="0"/>
            </p:cNvCxnSpPr>
            <p:nvPr/>
          </p:nvCxnSpPr>
          <p:spPr>
            <a:xfrm flipH="1">
              <a:off x="6796088" y="5424914"/>
              <a:ext cx="841973" cy="502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F0EDD06-05FE-43AF-8A9F-20075F4B465F}"/>
                </a:ext>
              </a:extLst>
            </p:cNvPr>
            <p:cNvCxnSpPr>
              <a:cxnSpLocks/>
              <a:stCxn id="247" idx="4"/>
              <a:endCxn id="243" idx="6"/>
            </p:cNvCxnSpPr>
            <p:nvPr/>
          </p:nvCxnSpPr>
          <p:spPr>
            <a:xfrm flipH="1">
              <a:off x="7868638" y="6165715"/>
              <a:ext cx="841972" cy="496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B3DF2BC4-BFCA-4441-B16F-C3563803757B}"/>
                </a:ext>
              </a:extLst>
            </p:cNvPr>
            <p:cNvCxnSpPr>
              <a:cxnSpLocks/>
              <a:stCxn id="248" idx="4"/>
              <a:endCxn id="243" idx="2"/>
            </p:cNvCxnSpPr>
            <p:nvPr/>
          </p:nvCxnSpPr>
          <p:spPr>
            <a:xfrm>
              <a:off x="6796088" y="6158326"/>
              <a:ext cx="841973" cy="5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BFC20A2B-0137-424A-90D0-50EE0E1CF6F6}"/>
                </a:ext>
              </a:extLst>
            </p:cNvPr>
            <p:cNvCxnSpPr>
              <a:cxnSpLocks/>
              <a:stCxn id="242" idx="4"/>
              <a:endCxn id="246" idx="7"/>
            </p:cNvCxnSpPr>
            <p:nvPr/>
          </p:nvCxnSpPr>
          <p:spPr>
            <a:xfrm flipH="1">
              <a:off x="7515783" y="5540202"/>
              <a:ext cx="237567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9738A5D-8C8F-4E84-A5A7-F7CB1FC8CE49}"/>
                </a:ext>
              </a:extLst>
            </p:cNvPr>
            <p:cNvCxnSpPr>
              <a:cxnSpLocks/>
              <a:stCxn id="245" idx="4"/>
              <a:endCxn id="243" idx="7"/>
            </p:cNvCxnSpPr>
            <p:nvPr/>
          </p:nvCxnSpPr>
          <p:spPr>
            <a:xfrm flipH="1">
              <a:off x="7834871" y="6165715"/>
              <a:ext cx="237565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8A152938-D0CD-46BD-8CFD-BB8DAAF9C513}"/>
                </a:ext>
              </a:extLst>
            </p:cNvPr>
            <p:cNvCxnSpPr>
              <a:cxnSpLocks/>
              <a:stCxn id="247" idx="2"/>
              <a:endCxn id="245" idx="6"/>
            </p:cNvCxnSpPr>
            <p:nvPr/>
          </p:nvCxnSpPr>
          <p:spPr>
            <a:xfrm flipH="1">
              <a:off x="8187724" y="6050427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CA8046F-C766-49FB-A636-3C8B3E566770}"/>
                </a:ext>
              </a:extLst>
            </p:cNvPr>
            <p:cNvCxnSpPr>
              <a:cxnSpLocks/>
              <a:stCxn id="248" idx="5"/>
              <a:endCxn id="246" idx="3"/>
            </p:cNvCxnSpPr>
            <p:nvPr/>
          </p:nvCxnSpPr>
          <p:spPr>
            <a:xfrm>
              <a:off x="6877609" y="6124559"/>
              <a:ext cx="475131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C7D8A8C-4F0D-4BEE-8E16-7FEF0858776B}"/>
                    </a:ext>
                  </a:extLst>
                </p:cNvPr>
                <p:cNvSpPr txBox="1"/>
                <p:nvPr/>
              </p:nvSpPr>
              <p:spPr>
                <a:xfrm>
                  <a:off x="6873016" y="5806543"/>
                  <a:ext cx="580012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C7D8A8C-4F0D-4BEE-8E16-7FEF08587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016" y="5806543"/>
                  <a:ext cx="580012" cy="280333"/>
                </a:xfrm>
                <a:prstGeom prst="rect">
                  <a:avLst/>
                </a:prstGeom>
                <a:blipFill>
                  <a:blip r:embed="rId1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678F03DC-AF62-4F66-B6A0-3FCC1DA3E036}"/>
                    </a:ext>
                  </a:extLst>
                </p:cNvPr>
                <p:cNvSpPr txBox="1"/>
                <p:nvPr/>
              </p:nvSpPr>
              <p:spPr>
                <a:xfrm>
                  <a:off x="7497282" y="5806445"/>
                  <a:ext cx="59476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678F03DC-AF62-4F66-B6A0-3FCC1DA3E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82" y="5806445"/>
                  <a:ext cx="594762" cy="27699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0980468-0D0E-4470-969A-A44088A134E1}"/>
                    </a:ext>
                  </a:extLst>
                </p:cNvPr>
                <p:cNvSpPr txBox="1"/>
                <p:nvPr/>
              </p:nvSpPr>
              <p:spPr>
                <a:xfrm>
                  <a:off x="8224418" y="5803158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0980468-0D0E-4470-969A-A44088A13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418" y="5803158"/>
                  <a:ext cx="324128" cy="280333"/>
                </a:xfrm>
                <a:prstGeom prst="rect">
                  <a:avLst/>
                </a:prstGeom>
                <a:blipFill>
                  <a:blip r:embed="rId28"/>
                  <a:stretch>
                    <a:fillRect l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D87FC4-3C8D-4045-8C18-2348308D9FF7}"/>
                </a:ext>
              </a:extLst>
            </p:cNvPr>
            <p:cNvCxnSpPr>
              <a:cxnSpLocks/>
              <a:stCxn id="246" idx="0"/>
              <a:endCxn id="242" idx="3"/>
            </p:cNvCxnSpPr>
            <p:nvPr/>
          </p:nvCxnSpPr>
          <p:spPr>
            <a:xfrm flipV="1">
              <a:off x="7434262" y="5506435"/>
              <a:ext cx="237566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24391C60-C4B4-4D32-A3ED-81655E5D1002}"/>
                </a:ext>
              </a:extLst>
            </p:cNvPr>
            <p:cNvCxnSpPr>
              <a:cxnSpLocks/>
              <a:stCxn id="243" idx="0"/>
              <a:endCxn id="245" idx="3"/>
            </p:cNvCxnSpPr>
            <p:nvPr/>
          </p:nvCxnSpPr>
          <p:spPr>
            <a:xfrm flipV="1">
              <a:off x="7753350" y="6131948"/>
              <a:ext cx="237564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B29B6B1-6420-4F43-9A80-A22CEBCB902B}"/>
                </a:ext>
              </a:extLst>
            </p:cNvPr>
            <p:cNvCxnSpPr>
              <a:cxnSpLocks/>
              <a:stCxn id="247" idx="1"/>
              <a:endCxn id="242" idx="5"/>
            </p:cNvCxnSpPr>
            <p:nvPr/>
          </p:nvCxnSpPr>
          <p:spPr>
            <a:xfrm flipH="1" flipV="1">
              <a:off x="7834871" y="5506435"/>
              <a:ext cx="794217" cy="4624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19B40633-A03D-4B10-AFF5-6513EF1DFBA9}"/>
                </a:ext>
              </a:extLst>
            </p:cNvPr>
            <p:cNvCxnSpPr>
              <a:cxnSpLocks/>
              <a:stCxn id="245" idx="2"/>
              <a:endCxn id="246" idx="6"/>
            </p:cNvCxnSpPr>
            <p:nvPr/>
          </p:nvCxnSpPr>
          <p:spPr>
            <a:xfrm flipH="1">
              <a:off x="7549550" y="6050427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E339BF4F-931D-4AE7-AD56-D1E2593C3E83}"/>
                </a:ext>
              </a:extLst>
            </p:cNvPr>
            <p:cNvCxnSpPr>
              <a:cxnSpLocks/>
              <a:stCxn id="246" idx="2"/>
              <a:endCxn id="248" idx="6"/>
            </p:cNvCxnSpPr>
            <p:nvPr/>
          </p:nvCxnSpPr>
          <p:spPr>
            <a:xfrm flipH="1" flipV="1">
              <a:off x="6911376" y="6043038"/>
              <a:ext cx="407597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B958AD25-07FF-4B32-B3E0-4907E2245A18}"/>
                </a:ext>
              </a:extLst>
            </p:cNvPr>
            <p:cNvCxnSpPr>
              <a:cxnSpLocks/>
              <a:stCxn id="243" idx="1"/>
              <a:endCxn id="248" idx="5"/>
            </p:cNvCxnSpPr>
            <p:nvPr/>
          </p:nvCxnSpPr>
          <p:spPr>
            <a:xfrm flipH="1" flipV="1">
              <a:off x="6877609" y="6124559"/>
              <a:ext cx="794219" cy="456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53410B26-7A67-4B5B-A541-0F1D03C587DB}"/>
                    </a:ext>
                  </a:extLst>
                </p:cNvPr>
                <p:cNvSpPr txBox="1"/>
                <p:nvPr/>
              </p:nvSpPr>
              <p:spPr>
                <a:xfrm>
                  <a:off x="7016204" y="6034604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53410B26-7A67-4B5B-A541-0F1D03C58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204" y="6034604"/>
                  <a:ext cx="324128" cy="280333"/>
                </a:xfrm>
                <a:prstGeom prst="rect">
                  <a:avLst/>
                </a:prstGeom>
                <a:blipFill>
                  <a:blip r:embed="rId29"/>
                  <a:stretch>
                    <a:fillRect l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EA823516-7524-466B-AB5C-DA0C9F707C18}"/>
                </a:ext>
              </a:extLst>
            </p:cNvPr>
            <p:cNvCxnSpPr>
              <a:cxnSpLocks/>
              <a:stCxn id="243" idx="7"/>
              <a:endCxn id="247" idx="3"/>
            </p:cNvCxnSpPr>
            <p:nvPr/>
          </p:nvCxnSpPr>
          <p:spPr>
            <a:xfrm flipV="1">
              <a:off x="7834871" y="6131948"/>
              <a:ext cx="794217" cy="449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04F701-167F-4E33-B3AE-53C3BC6D7720}"/>
              </a:ext>
            </a:extLst>
          </p:cNvPr>
          <p:cNvGrpSpPr/>
          <p:nvPr/>
        </p:nvGrpSpPr>
        <p:grpSpPr>
          <a:xfrm>
            <a:off x="6724766" y="5614550"/>
            <a:ext cx="2057164" cy="871162"/>
            <a:chOff x="3536491" y="3873239"/>
            <a:chExt cx="2057164" cy="871162"/>
          </a:xfrm>
        </p:grpSpPr>
        <p:sp>
          <p:nvSpPr>
            <p:cNvPr id="302" name="矩形: 圆角 12">
              <a:extLst>
                <a:ext uri="{FF2B5EF4-FFF2-40B4-BE49-F238E27FC236}">
                  <a16:creationId xmlns:a16="http://schemas.microsoft.com/office/drawing/2014/main" id="{A8FFF69B-E5B5-4F31-8BD8-9C1311F8B82B}"/>
                </a:ext>
              </a:extLst>
            </p:cNvPr>
            <p:cNvSpPr/>
            <p:nvPr/>
          </p:nvSpPr>
          <p:spPr>
            <a:xfrm rot="1848082">
              <a:off x="4611156" y="3873239"/>
              <a:ext cx="982499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矩形: 圆角 12">
              <a:extLst>
                <a:ext uri="{FF2B5EF4-FFF2-40B4-BE49-F238E27FC236}">
                  <a16:creationId xmlns:a16="http://schemas.microsoft.com/office/drawing/2014/main" id="{7AF91441-FF84-4571-90B5-5E9FF3DE89FB}"/>
                </a:ext>
              </a:extLst>
            </p:cNvPr>
            <p:cNvSpPr/>
            <p:nvPr/>
          </p:nvSpPr>
          <p:spPr>
            <a:xfrm rot="1848082">
              <a:off x="3536491" y="4596905"/>
              <a:ext cx="982499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矩形: 圆角 12">
              <a:extLst>
                <a:ext uri="{FF2B5EF4-FFF2-40B4-BE49-F238E27FC236}">
                  <a16:creationId xmlns:a16="http://schemas.microsoft.com/office/drawing/2014/main" id="{477D51AF-E0DC-4C9B-8ECC-F8E5B900A30F}"/>
                </a:ext>
              </a:extLst>
            </p:cNvPr>
            <p:cNvSpPr/>
            <p:nvPr/>
          </p:nvSpPr>
          <p:spPr>
            <a:xfrm>
              <a:off x="3730298" y="4235712"/>
              <a:ext cx="1683674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5CFCC79-F8F1-415C-BD5D-C0653593818C}"/>
              </a:ext>
            </a:extLst>
          </p:cNvPr>
          <p:cNvGrpSpPr/>
          <p:nvPr/>
        </p:nvGrpSpPr>
        <p:grpSpPr>
          <a:xfrm>
            <a:off x="5501603" y="5627267"/>
            <a:ext cx="1345881" cy="525442"/>
            <a:chOff x="5508639" y="3896223"/>
            <a:chExt cx="1345881" cy="525442"/>
          </a:xfrm>
        </p:grpSpPr>
        <p:sp>
          <p:nvSpPr>
            <p:cNvPr id="306" name="Arrow: Right 305">
              <a:extLst>
                <a:ext uri="{FF2B5EF4-FFF2-40B4-BE49-F238E27FC236}">
                  <a16:creationId xmlns:a16="http://schemas.microsoft.com/office/drawing/2014/main" id="{C96ABC2C-F65D-4030-A148-AE33D20E9866}"/>
                </a:ext>
              </a:extLst>
            </p:cNvPr>
            <p:cNvSpPr/>
            <p:nvPr/>
          </p:nvSpPr>
          <p:spPr>
            <a:xfrm rot="10800000">
              <a:off x="5746449" y="4217052"/>
              <a:ext cx="859367" cy="20461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C6EBFB74-A519-480A-A072-F2D8144FD174}"/>
                    </a:ext>
                  </a:extLst>
                </p:cNvPr>
                <p:cNvSpPr txBox="1"/>
                <p:nvPr/>
              </p:nvSpPr>
              <p:spPr>
                <a:xfrm>
                  <a:off x="5508639" y="3896223"/>
                  <a:ext cx="1345881" cy="282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br>
                    <a:rPr lang="en-US" dirty="0">
                      <a:solidFill>
                        <a:srgbClr val="C00000"/>
                      </a:solidFill>
                    </a:rPr>
                  </a:b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C6EBFB74-A519-480A-A072-F2D8144FD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639" y="3896223"/>
                  <a:ext cx="1345881" cy="282000"/>
                </a:xfrm>
                <a:prstGeom prst="rect">
                  <a:avLst/>
                </a:prstGeom>
                <a:blipFill>
                  <a:blip r:embed="rId30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5DB3F74-BAB1-4FC6-B84F-EB7B34040960}"/>
              </a:ext>
            </a:extLst>
          </p:cNvPr>
          <p:cNvGrpSpPr/>
          <p:nvPr/>
        </p:nvGrpSpPr>
        <p:grpSpPr>
          <a:xfrm>
            <a:off x="3499450" y="5316719"/>
            <a:ext cx="2145099" cy="1468361"/>
            <a:chOff x="3499450" y="5316719"/>
            <a:chExt cx="2145099" cy="146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DB072EA-CABE-4F9A-AED5-C82A059F49D3}"/>
                    </a:ext>
                  </a:extLst>
                </p:cNvPr>
                <p:cNvSpPr/>
                <p:nvPr/>
              </p:nvSpPr>
              <p:spPr>
                <a:xfrm>
                  <a:off x="4456712" y="5316719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DB072EA-CABE-4F9A-AED5-C82A059F4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712" y="5316719"/>
                  <a:ext cx="230577" cy="2305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7124BFA1-D72D-4E7C-A18B-2DCC773227A1}"/>
                    </a:ext>
                  </a:extLst>
                </p:cNvPr>
                <p:cNvSpPr/>
                <p:nvPr/>
              </p:nvSpPr>
              <p:spPr>
                <a:xfrm>
                  <a:off x="4456712" y="6554503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7124BFA1-D72D-4E7C-A18B-2DCC773227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712" y="6554503"/>
                  <a:ext cx="230577" cy="230577"/>
                </a:xfrm>
                <a:prstGeom prst="ellipse">
                  <a:avLst/>
                </a:prstGeom>
                <a:blipFill>
                  <a:blip r:embed="rId32"/>
                  <a:stretch>
                    <a:fillRect b="-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82A99FF9-958C-43E3-86B3-DB0F5330B6DF}"/>
                </a:ext>
              </a:extLst>
            </p:cNvPr>
            <p:cNvCxnSpPr>
              <a:cxnSpLocks/>
              <a:stCxn id="276" idx="6"/>
              <a:endCxn id="281" idx="0"/>
            </p:cNvCxnSpPr>
            <p:nvPr/>
          </p:nvCxnSpPr>
          <p:spPr>
            <a:xfrm>
              <a:off x="4687289" y="5432008"/>
              <a:ext cx="841972" cy="51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B0B3733-5C44-4116-92BC-A502BC56731B}"/>
                </a:ext>
              </a:extLst>
            </p:cNvPr>
            <p:cNvSpPr/>
            <p:nvPr/>
          </p:nvSpPr>
          <p:spPr>
            <a:xfrm>
              <a:off x="4775798" y="5942232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55B173F-ECB9-44C7-B60A-A300480F40DC}"/>
                </a:ext>
              </a:extLst>
            </p:cNvPr>
            <p:cNvSpPr/>
            <p:nvPr/>
          </p:nvSpPr>
          <p:spPr>
            <a:xfrm>
              <a:off x="4137624" y="5942232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27D5BA6E-8F0C-409E-A0CF-D7AB471AA467}"/>
                </a:ext>
              </a:extLst>
            </p:cNvPr>
            <p:cNvSpPr/>
            <p:nvPr/>
          </p:nvSpPr>
          <p:spPr>
            <a:xfrm>
              <a:off x="5413972" y="5942232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460EDCD-8822-4296-BC3E-567FAE5A2D69}"/>
                </a:ext>
              </a:extLst>
            </p:cNvPr>
            <p:cNvSpPr/>
            <p:nvPr/>
          </p:nvSpPr>
          <p:spPr>
            <a:xfrm>
              <a:off x="3499450" y="5934843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74FE0B54-BB42-408A-9FB5-EBC0043CC53D}"/>
                </a:ext>
              </a:extLst>
            </p:cNvPr>
            <p:cNvCxnSpPr>
              <a:cxnSpLocks/>
              <a:stCxn id="276" idx="2"/>
              <a:endCxn id="282" idx="0"/>
            </p:cNvCxnSpPr>
            <p:nvPr/>
          </p:nvCxnSpPr>
          <p:spPr>
            <a:xfrm flipH="1">
              <a:off x="3614739" y="5432008"/>
              <a:ext cx="841973" cy="502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8BA786AA-7B72-4A36-81F3-85BC913DF72C}"/>
                </a:ext>
              </a:extLst>
            </p:cNvPr>
            <p:cNvCxnSpPr>
              <a:cxnSpLocks/>
              <a:stCxn id="281" idx="4"/>
              <a:endCxn id="277" idx="6"/>
            </p:cNvCxnSpPr>
            <p:nvPr/>
          </p:nvCxnSpPr>
          <p:spPr>
            <a:xfrm flipH="1">
              <a:off x="4687289" y="6172809"/>
              <a:ext cx="841972" cy="496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BB1D89C2-7500-472E-965D-9937A7B9CDE2}"/>
                </a:ext>
              </a:extLst>
            </p:cNvPr>
            <p:cNvCxnSpPr>
              <a:cxnSpLocks/>
              <a:stCxn id="282" idx="4"/>
              <a:endCxn id="277" idx="2"/>
            </p:cNvCxnSpPr>
            <p:nvPr/>
          </p:nvCxnSpPr>
          <p:spPr>
            <a:xfrm>
              <a:off x="3614739" y="6165420"/>
              <a:ext cx="841973" cy="5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B9819273-2C9A-4B09-96B9-7EE8B74EE948}"/>
                </a:ext>
              </a:extLst>
            </p:cNvPr>
            <p:cNvCxnSpPr>
              <a:cxnSpLocks/>
              <a:stCxn id="276" idx="4"/>
              <a:endCxn id="280" idx="7"/>
            </p:cNvCxnSpPr>
            <p:nvPr/>
          </p:nvCxnSpPr>
          <p:spPr>
            <a:xfrm flipH="1">
              <a:off x="4334434" y="5547296"/>
              <a:ext cx="237567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7A490B6B-8523-4BBF-AAF9-8804375A93D2}"/>
                </a:ext>
              </a:extLst>
            </p:cNvPr>
            <p:cNvCxnSpPr>
              <a:cxnSpLocks/>
              <a:stCxn id="279" idx="4"/>
              <a:endCxn id="277" idx="7"/>
            </p:cNvCxnSpPr>
            <p:nvPr/>
          </p:nvCxnSpPr>
          <p:spPr>
            <a:xfrm flipH="1">
              <a:off x="4653522" y="6172809"/>
              <a:ext cx="237565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7A4FA60D-19ED-443E-883A-D92391C226B5}"/>
                </a:ext>
              </a:extLst>
            </p:cNvPr>
            <p:cNvCxnSpPr>
              <a:cxnSpLocks/>
              <a:stCxn id="281" idx="2"/>
              <a:endCxn id="279" idx="6"/>
            </p:cNvCxnSpPr>
            <p:nvPr/>
          </p:nvCxnSpPr>
          <p:spPr>
            <a:xfrm flipH="1">
              <a:off x="5006375" y="6057521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3A70D1D6-1C97-4202-BBC4-2B6B4DAB4EA1}"/>
                </a:ext>
              </a:extLst>
            </p:cNvPr>
            <p:cNvCxnSpPr>
              <a:cxnSpLocks/>
              <a:stCxn id="282" idx="6"/>
              <a:endCxn id="280" idx="2"/>
            </p:cNvCxnSpPr>
            <p:nvPr/>
          </p:nvCxnSpPr>
          <p:spPr>
            <a:xfrm>
              <a:off x="3730027" y="6050132"/>
              <a:ext cx="407597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15B40424-3697-4D72-9A17-7BE9A860292A}"/>
                    </a:ext>
                  </a:extLst>
                </p:cNvPr>
                <p:cNvSpPr txBox="1"/>
                <p:nvPr/>
              </p:nvSpPr>
              <p:spPr>
                <a:xfrm>
                  <a:off x="4307057" y="5813539"/>
                  <a:ext cx="800310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15B40424-3697-4D72-9A17-7BE9A8602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57" y="5813539"/>
                  <a:ext cx="800310" cy="280333"/>
                </a:xfrm>
                <a:prstGeom prst="rect">
                  <a:avLst/>
                </a:prstGeom>
                <a:blipFill>
                  <a:blip r:embed="rId3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4546C41C-7559-43A1-931A-57228AD23AB9}"/>
                    </a:ext>
                  </a:extLst>
                </p:cNvPr>
                <p:cNvSpPr txBox="1"/>
                <p:nvPr/>
              </p:nvSpPr>
              <p:spPr>
                <a:xfrm>
                  <a:off x="5012402" y="6089912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4546C41C-7559-43A1-931A-57228AD23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402" y="6089912"/>
                  <a:ext cx="324128" cy="280333"/>
                </a:xfrm>
                <a:prstGeom prst="rect">
                  <a:avLst/>
                </a:prstGeom>
                <a:blipFill>
                  <a:blip r:embed="rId34"/>
                  <a:stretch>
                    <a:fillRect l="-28302" r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93E5E05-B6AF-4BEE-95C3-BB85C344EDC4}"/>
                </a:ext>
              </a:extLst>
            </p:cNvPr>
            <p:cNvCxnSpPr>
              <a:cxnSpLocks/>
              <a:stCxn id="280" idx="0"/>
              <a:endCxn id="276" idx="3"/>
            </p:cNvCxnSpPr>
            <p:nvPr/>
          </p:nvCxnSpPr>
          <p:spPr>
            <a:xfrm flipV="1">
              <a:off x="4252913" y="5513529"/>
              <a:ext cx="237566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EDD28876-0291-4173-8948-11A3079FD635}"/>
                </a:ext>
              </a:extLst>
            </p:cNvPr>
            <p:cNvCxnSpPr>
              <a:cxnSpLocks/>
              <a:stCxn id="277" idx="0"/>
              <a:endCxn id="279" idx="3"/>
            </p:cNvCxnSpPr>
            <p:nvPr/>
          </p:nvCxnSpPr>
          <p:spPr>
            <a:xfrm flipV="1">
              <a:off x="4572001" y="6139042"/>
              <a:ext cx="237564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545B72C1-60FB-44C3-94AF-0FBD45B60ED0}"/>
                </a:ext>
              </a:extLst>
            </p:cNvPr>
            <p:cNvCxnSpPr>
              <a:cxnSpLocks/>
              <a:stCxn id="281" idx="1"/>
              <a:endCxn id="276" idx="5"/>
            </p:cNvCxnSpPr>
            <p:nvPr/>
          </p:nvCxnSpPr>
          <p:spPr>
            <a:xfrm flipH="1" flipV="1">
              <a:off x="4653522" y="5513529"/>
              <a:ext cx="794217" cy="4624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F71C9B33-179E-4F19-B961-816CFDFE6935}"/>
                </a:ext>
              </a:extLst>
            </p:cNvPr>
            <p:cNvCxnSpPr>
              <a:cxnSpLocks/>
              <a:stCxn id="279" idx="2"/>
              <a:endCxn id="280" idx="6"/>
            </p:cNvCxnSpPr>
            <p:nvPr/>
          </p:nvCxnSpPr>
          <p:spPr>
            <a:xfrm flipH="1">
              <a:off x="4368201" y="6057521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BD95AA89-731D-4A22-9977-EFE319A93185}"/>
                </a:ext>
              </a:extLst>
            </p:cNvPr>
            <p:cNvCxnSpPr>
              <a:cxnSpLocks/>
              <a:stCxn id="277" idx="1"/>
              <a:endCxn id="282" idx="5"/>
            </p:cNvCxnSpPr>
            <p:nvPr/>
          </p:nvCxnSpPr>
          <p:spPr>
            <a:xfrm flipH="1" flipV="1">
              <a:off x="3696260" y="6131653"/>
              <a:ext cx="794219" cy="456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3645F58F-1647-431C-9C3B-753B0283D15E}"/>
                    </a:ext>
                  </a:extLst>
                </p:cNvPr>
                <p:cNvSpPr txBox="1"/>
                <p:nvPr/>
              </p:nvSpPr>
              <p:spPr>
                <a:xfrm>
                  <a:off x="3779209" y="5834096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3645F58F-1647-431C-9C3B-753B0283D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209" y="5834096"/>
                  <a:ext cx="324128" cy="280333"/>
                </a:xfrm>
                <a:prstGeom prst="rect">
                  <a:avLst/>
                </a:prstGeom>
                <a:blipFill>
                  <a:blip r:embed="rId35"/>
                  <a:stretch>
                    <a:fillRect l="-28302" r="-377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321C86E8-D3FC-4670-8849-DB7F6150C1BF}"/>
                </a:ext>
              </a:extLst>
            </p:cNvPr>
            <p:cNvCxnSpPr>
              <a:cxnSpLocks/>
              <a:stCxn id="277" idx="7"/>
              <a:endCxn id="281" idx="3"/>
            </p:cNvCxnSpPr>
            <p:nvPr/>
          </p:nvCxnSpPr>
          <p:spPr>
            <a:xfrm flipV="1">
              <a:off x="4653522" y="6139042"/>
              <a:ext cx="794217" cy="449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C67A1F70-DAB4-4D63-80A7-F63D43832836}"/>
                </a:ext>
              </a:extLst>
            </p:cNvPr>
            <p:cNvCxnSpPr>
              <a:cxnSpLocks/>
              <a:stCxn id="279" idx="5"/>
              <a:endCxn id="281" idx="3"/>
            </p:cNvCxnSpPr>
            <p:nvPr/>
          </p:nvCxnSpPr>
          <p:spPr>
            <a:xfrm>
              <a:off x="4972608" y="6139042"/>
              <a:ext cx="4751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73F9AAB1-260C-4B44-90B7-61A23BA714AC}"/>
                </a:ext>
              </a:extLst>
            </p:cNvPr>
            <p:cNvCxnSpPr>
              <a:cxnSpLocks/>
              <a:stCxn id="280" idx="5"/>
              <a:endCxn id="279" idx="3"/>
            </p:cNvCxnSpPr>
            <p:nvPr/>
          </p:nvCxnSpPr>
          <p:spPr>
            <a:xfrm>
              <a:off x="4334434" y="6139042"/>
              <a:ext cx="4751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4EE11C24-5A6A-4143-8A42-47939C19F752}"/>
                    </a:ext>
                  </a:extLst>
                </p:cNvPr>
                <p:cNvSpPr txBox="1"/>
                <p:nvPr/>
              </p:nvSpPr>
              <p:spPr>
                <a:xfrm>
                  <a:off x="4341423" y="6100206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4EE11C24-5A6A-4143-8A42-47939C19F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423" y="6100206"/>
                  <a:ext cx="324128" cy="280333"/>
                </a:xfrm>
                <a:prstGeom prst="rect">
                  <a:avLst/>
                </a:prstGeom>
                <a:blipFill>
                  <a:blip r:embed="rId36"/>
                  <a:stretch>
                    <a:fillRect l="-28302" r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2C9C28B-BF9C-4A5E-B42B-2EADC94DFC48}"/>
                    </a:ext>
                  </a:extLst>
                </p:cNvPr>
                <p:cNvSpPr txBox="1"/>
                <p:nvPr/>
              </p:nvSpPr>
              <p:spPr>
                <a:xfrm>
                  <a:off x="5034529" y="5813539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2C9C28B-BF9C-4A5E-B42B-2EADC94DF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29" y="5813539"/>
                  <a:ext cx="324128" cy="280333"/>
                </a:xfrm>
                <a:prstGeom prst="rect">
                  <a:avLst/>
                </a:prstGeom>
                <a:blipFill>
                  <a:blip r:embed="rId37"/>
                  <a:stretch>
                    <a:fillRect l="-28302" r="-377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A821E1-5D80-41D3-AB7F-E7BB3F5EB33E}"/>
              </a:ext>
            </a:extLst>
          </p:cNvPr>
          <p:cNvGrpSpPr/>
          <p:nvPr/>
        </p:nvGrpSpPr>
        <p:grpSpPr>
          <a:xfrm>
            <a:off x="3557126" y="5610076"/>
            <a:ext cx="1293195" cy="1001302"/>
            <a:chOff x="7375950" y="3828592"/>
            <a:chExt cx="1293195" cy="1001302"/>
          </a:xfrm>
        </p:grpSpPr>
        <p:sp>
          <p:nvSpPr>
            <p:cNvPr id="349" name="矩形: 圆角 12">
              <a:extLst>
                <a:ext uri="{FF2B5EF4-FFF2-40B4-BE49-F238E27FC236}">
                  <a16:creationId xmlns:a16="http://schemas.microsoft.com/office/drawing/2014/main" id="{84DB9BBD-D072-45D4-9C1A-8CA6B216A125}"/>
                </a:ext>
              </a:extLst>
            </p:cNvPr>
            <p:cNvSpPr/>
            <p:nvPr/>
          </p:nvSpPr>
          <p:spPr>
            <a:xfrm rot="19800000">
              <a:off x="7375950" y="3828592"/>
              <a:ext cx="969697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矩形: 圆角 12">
              <a:extLst>
                <a:ext uri="{FF2B5EF4-FFF2-40B4-BE49-F238E27FC236}">
                  <a16:creationId xmlns:a16="http://schemas.microsoft.com/office/drawing/2014/main" id="{1DFAC304-559A-4A3E-96AF-9793666CB792}"/>
                </a:ext>
              </a:extLst>
            </p:cNvPr>
            <p:cNvSpPr/>
            <p:nvPr/>
          </p:nvSpPr>
          <p:spPr>
            <a:xfrm rot="7200000">
              <a:off x="8358074" y="4518823"/>
              <a:ext cx="474646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矩形: 圆角 12">
              <a:extLst>
                <a:ext uri="{FF2B5EF4-FFF2-40B4-BE49-F238E27FC236}">
                  <a16:creationId xmlns:a16="http://schemas.microsoft.com/office/drawing/2014/main" id="{EBF22BBF-A078-4C51-83CD-AF3E68E246E4}"/>
                </a:ext>
              </a:extLst>
            </p:cNvPr>
            <p:cNvSpPr/>
            <p:nvPr/>
          </p:nvSpPr>
          <p:spPr>
            <a:xfrm>
              <a:off x="7556191" y="4196534"/>
              <a:ext cx="1036974" cy="14749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E33BEDB9-E2C1-4A80-851F-415AFE1D28BD}"/>
              </a:ext>
            </a:extLst>
          </p:cNvPr>
          <p:cNvGrpSpPr/>
          <p:nvPr/>
        </p:nvGrpSpPr>
        <p:grpSpPr>
          <a:xfrm>
            <a:off x="2269765" y="5660178"/>
            <a:ext cx="1329851" cy="494674"/>
            <a:chOff x="5516485" y="3926991"/>
            <a:chExt cx="1329851" cy="494674"/>
          </a:xfrm>
        </p:grpSpPr>
        <p:sp>
          <p:nvSpPr>
            <p:cNvPr id="381" name="Arrow: Right 380">
              <a:extLst>
                <a:ext uri="{FF2B5EF4-FFF2-40B4-BE49-F238E27FC236}">
                  <a16:creationId xmlns:a16="http://schemas.microsoft.com/office/drawing/2014/main" id="{409BDB45-171C-447B-B1DB-824D8A0B1283}"/>
                </a:ext>
              </a:extLst>
            </p:cNvPr>
            <p:cNvSpPr/>
            <p:nvPr/>
          </p:nvSpPr>
          <p:spPr>
            <a:xfrm rot="10800000">
              <a:off x="5746449" y="4217052"/>
              <a:ext cx="859367" cy="20461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8A3EA21C-CD57-4F37-8522-BE72045C23E2}"/>
                    </a:ext>
                  </a:extLst>
                </p:cNvPr>
                <p:cNvSpPr txBox="1"/>
                <p:nvPr/>
              </p:nvSpPr>
              <p:spPr>
                <a:xfrm>
                  <a:off x="5516485" y="3926991"/>
                  <a:ext cx="1329851" cy="282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br>
                    <a:rPr lang="en-US" dirty="0">
                      <a:solidFill>
                        <a:srgbClr val="C00000"/>
                      </a:solidFill>
                    </a:rPr>
                  </a:b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8A3EA21C-CD57-4F37-8522-BE72045C2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85" y="3926991"/>
                  <a:ext cx="1329851" cy="282000"/>
                </a:xfrm>
                <a:prstGeom prst="rect">
                  <a:avLst/>
                </a:prstGeom>
                <a:blipFill>
                  <a:blip r:embed="rId38"/>
                  <a:stretch>
                    <a:fillRect t="-6522" r="-45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E769336-5C07-4FCE-9282-BC4DE530C460}"/>
              </a:ext>
            </a:extLst>
          </p:cNvPr>
          <p:cNvGrpSpPr/>
          <p:nvPr/>
        </p:nvGrpSpPr>
        <p:grpSpPr>
          <a:xfrm>
            <a:off x="201680" y="5323339"/>
            <a:ext cx="2145099" cy="1468361"/>
            <a:chOff x="201680" y="5323339"/>
            <a:chExt cx="2145099" cy="146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2E57A64B-B94D-48AC-9BB0-3EABF422A21E}"/>
                    </a:ext>
                  </a:extLst>
                </p:cNvPr>
                <p:cNvSpPr/>
                <p:nvPr/>
              </p:nvSpPr>
              <p:spPr>
                <a:xfrm>
                  <a:off x="1158942" y="5323339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2E57A64B-B94D-48AC-9BB0-3EABF422A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942" y="5323339"/>
                  <a:ext cx="230577" cy="2305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F88A88DF-B5AF-44D2-ADA1-5EBA1FA96B5D}"/>
                    </a:ext>
                  </a:extLst>
                </p:cNvPr>
                <p:cNvSpPr/>
                <p:nvPr/>
              </p:nvSpPr>
              <p:spPr>
                <a:xfrm>
                  <a:off x="1158942" y="6561123"/>
                  <a:ext cx="230577" cy="2305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F88A88DF-B5AF-44D2-ADA1-5EBA1FA9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942" y="6561123"/>
                  <a:ext cx="230577" cy="230577"/>
                </a:xfrm>
                <a:prstGeom prst="ellipse">
                  <a:avLst/>
                </a:prstGeom>
                <a:blipFill>
                  <a:blip r:embed="rId40"/>
                  <a:stretch>
                    <a:fillRect b="-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695216B0-D656-4C46-B119-3DEB21CCD34E}"/>
                </a:ext>
              </a:extLst>
            </p:cNvPr>
            <p:cNvCxnSpPr>
              <a:cxnSpLocks/>
              <a:stCxn id="353" idx="6"/>
              <a:endCxn id="358" idx="0"/>
            </p:cNvCxnSpPr>
            <p:nvPr/>
          </p:nvCxnSpPr>
          <p:spPr>
            <a:xfrm>
              <a:off x="1389519" y="5438628"/>
              <a:ext cx="841972" cy="51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B67C9E1-E078-4232-B4AD-3C3ED7C67CB5}"/>
                </a:ext>
              </a:extLst>
            </p:cNvPr>
            <p:cNvSpPr/>
            <p:nvPr/>
          </p:nvSpPr>
          <p:spPr>
            <a:xfrm>
              <a:off x="1478028" y="5948852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B2B4E22-2353-4FF1-8F7E-B50F13F7A7A0}"/>
                </a:ext>
              </a:extLst>
            </p:cNvPr>
            <p:cNvSpPr/>
            <p:nvPr/>
          </p:nvSpPr>
          <p:spPr>
            <a:xfrm>
              <a:off x="839854" y="5948852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74EAD49-DA4A-458B-837C-E245A843262A}"/>
                </a:ext>
              </a:extLst>
            </p:cNvPr>
            <p:cNvSpPr/>
            <p:nvPr/>
          </p:nvSpPr>
          <p:spPr>
            <a:xfrm>
              <a:off x="2116202" y="5948852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1D0EF21B-4825-4CE3-959B-F036A4DAC989}"/>
                </a:ext>
              </a:extLst>
            </p:cNvPr>
            <p:cNvSpPr/>
            <p:nvPr/>
          </p:nvSpPr>
          <p:spPr>
            <a:xfrm>
              <a:off x="201680" y="5941463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356C7EC5-F5A1-471B-A221-F2A391DB1BF8}"/>
                </a:ext>
              </a:extLst>
            </p:cNvPr>
            <p:cNvCxnSpPr>
              <a:cxnSpLocks/>
              <a:stCxn id="353" idx="2"/>
              <a:endCxn id="359" idx="0"/>
            </p:cNvCxnSpPr>
            <p:nvPr/>
          </p:nvCxnSpPr>
          <p:spPr>
            <a:xfrm flipH="1">
              <a:off x="316969" y="5438628"/>
              <a:ext cx="841973" cy="5028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9F39E05-3628-42A5-85CA-DDFF28A116C8}"/>
                </a:ext>
              </a:extLst>
            </p:cNvPr>
            <p:cNvCxnSpPr>
              <a:cxnSpLocks/>
              <a:stCxn id="358" idx="4"/>
              <a:endCxn id="354" idx="6"/>
            </p:cNvCxnSpPr>
            <p:nvPr/>
          </p:nvCxnSpPr>
          <p:spPr>
            <a:xfrm flipH="1">
              <a:off x="1389519" y="6179429"/>
              <a:ext cx="841972" cy="496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7797E2C7-9803-48EE-93D8-74BAA30D74D9}"/>
                </a:ext>
              </a:extLst>
            </p:cNvPr>
            <p:cNvCxnSpPr>
              <a:cxnSpLocks/>
              <a:stCxn id="359" idx="4"/>
              <a:endCxn id="354" idx="2"/>
            </p:cNvCxnSpPr>
            <p:nvPr/>
          </p:nvCxnSpPr>
          <p:spPr>
            <a:xfrm>
              <a:off x="316969" y="6172040"/>
              <a:ext cx="841973" cy="504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FD0F32DA-3AD8-40B7-AD50-7B2E4F0E25EB}"/>
                </a:ext>
              </a:extLst>
            </p:cNvPr>
            <p:cNvCxnSpPr>
              <a:cxnSpLocks/>
              <a:stCxn id="353" idx="4"/>
              <a:endCxn id="357" idx="7"/>
            </p:cNvCxnSpPr>
            <p:nvPr/>
          </p:nvCxnSpPr>
          <p:spPr>
            <a:xfrm flipH="1">
              <a:off x="1036664" y="5553916"/>
              <a:ext cx="237567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F70A2D51-31C8-446A-897F-7573E9E5331E}"/>
                </a:ext>
              </a:extLst>
            </p:cNvPr>
            <p:cNvCxnSpPr>
              <a:cxnSpLocks/>
              <a:stCxn id="356" idx="4"/>
              <a:endCxn id="354" idx="7"/>
            </p:cNvCxnSpPr>
            <p:nvPr/>
          </p:nvCxnSpPr>
          <p:spPr>
            <a:xfrm flipH="1">
              <a:off x="1355752" y="6179429"/>
              <a:ext cx="237565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893D95BD-895F-41D2-BA9D-8C73B5CC7AED}"/>
                </a:ext>
              </a:extLst>
            </p:cNvPr>
            <p:cNvCxnSpPr>
              <a:cxnSpLocks/>
              <a:stCxn id="358" idx="2"/>
              <a:endCxn id="356" idx="6"/>
            </p:cNvCxnSpPr>
            <p:nvPr/>
          </p:nvCxnSpPr>
          <p:spPr>
            <a:xfrm flipH="1">
              <a:off x="1708605" y="6064141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4FC15ABF-C6EB-4945-B3B0-58304038313D}"/>
                </a:ext>
              </a:extLst>
            </p:cNvPr>
            <p:cNvCxnSpPr>
              <a:cxnSpLocks/>
              <a:stCxn id="359" idx="6"/>
              <a:endCxn id="357" idx="2"/>
            </p:cNvCxnSpPr>
            <p:nvPr/>
          </p:nvCxnSpPr>
          <p:spPr>
            <a:xfrm>
              <a:off x="432257" y="6056752"/>
              <a:ext cx="407597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057D4933-2629-41A5-A814-5BD9730D38A8}"/>
                    </a:ext>
                  </a:extLst>
                </p:cNvPr>
                <p:cNvSpPr txBox="1"/>
                <p:nvPr/>
              </p:nvSpPr>
              <p:spPr>
                <a:xfrm>
                  <a:off x="1018163" y="5820159"/>
                  <a:ext cx="646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057D4933-2629-41A5-A814-5BD9730D3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63" y="5820159"/>
                  <a:ext cx="646188" cy="276999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3CD1B4A3-3C79-493C-86C0-F04284CE0839}"/>
                    </a:ext>
                  </a:extLst>
                </p:cNvPr>
                <p:cNvSpPr txBox="1"/>
                <p:nvPr/>
              </p:nvSpPr>
              <p:spPr>
                <a:xfrm>
                  <a:off x="1653100" y="6086248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3CD1B4A3-3C79-493C-86C0-F04284CE0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100" y="6086248"/>
                  <a:ext cx="324128" cy="280333"/>
                </a:xfrm>
                <a:prstGeom prst="rect">
                  <a:avLst/>
                </a:prstGeom>
                <a:blipFill>
                  <a:blip r:embed="rId34"/>
                  <a:stretch>
                    <a:fillRect l="-28302" r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71242507-AD26-4614-A057-48CF8EF40972}"/>
                </a:ext>
              </a:extLst>
            </p:cNvPr>
            <p:cNvCxnSpPr>
              <a:cxnSpLocks/>
              <a:stCxn id="357" idx="0"/>
              <a:endCxn id="353" idx="3"/>
            </p:cNvCxnSpPr>
            <p:nvPr/>
          </p:nvCxnSpPr>
          <p:spPr>
            <a:xfrm flipV="1">
              <a:off x="955143" y="5520149"/>
              <a:ext cx="237566" cy="4287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9AE0841F-576F-41F3-A295-E444D92477D0}"/>
                </a:ext>
              </a:extLst>
            </p:cNvPr>
            <p:cNvCxnSpPr>
              <a:cxnSpLocks/>
              <a:stCxn id="354" idx="0"/>
              <a:endCxn id="356" idx="3"/>
            </p:cNvCxnSpPr>
            <p:nvPr/>
          </p:nvCxnSpPr>
          <p:spPr>
            <a:xfrm flipV="1">
              <a:off x="1274231" y="6145662"/>
              <a:ext cx="237564" cy="415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8D9E3A50-8DAC-4A3B-8A57-00A08F12BC1F}"/>
                </a:ext>
              </a:extLst>
            </p:cNvPr>
            <p:cNvCxnSpPr>
              <a:cxnSpLocks/>
              <a:stCxn id="358" idx="1"/>
              <a:endCxn id="353" idx="5"/>
            </p:cNvCxnSpPr>
            <p:nvPr/>
          </p:nvCxnSpPr>
          <p:spPr>
            <a:xfrm flipH="1" flipV="1">
              <a:off x="1355752" y="5520149"/>
              <a:ext cx="794217" cy="4624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3A11F47D-A886-4FF6-B576-E55F8F2611DF}"/>
                </a:ext>
              </a:extLst>
            </p:cNvPr>
            <p:cNvCxnSpPr>
              <a:cxnSpLocks/>
              <a:stCxn id="356" idx="2"/>
              <a:endCxn id="357" idx="6"/>
            </p:cNvCxnSpPr>
            <p:nvPr/>
          </p:nvCxnSpPr>
          <p:spPr>
            <a:xfrm flipH="1">
              <a:off x="1070431" y="6064141"/>
              <a:ext cx="4075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C95CC6F-77AA-4768-92A8-A18EF4B45E12}"/>
                </a:ext>
              </a:extLst>
            </p:cNvPr>
            <p:cNvCxnSpPr>
              <a:cxnSpLocks/>
              <a:stCxn id="354" idx="1"/>
              <a:endCxn id="359" idx="5"/>
            </p:cNvCxnSpPr>
            <p:nvPr/>
          </p:nvCxnSpPr>
          <p:spPr>
            <a:xfrm flipH="1" flipV="1">
              <a:off x="398490" y="6138273"/>
              <a:ext cx="794219" cy="456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441C9E3-B9B0-4070-A246-A7754C64EB45}"/>
                    </a:ext>
                  </a:extLst>
                </p:cNvPr>
                <p:cNvSpPr txBox="1"/>
                <p:nvPr/>
              </p:nvSpPr>
              <p:spPr>
                <a:xfrm>
                  <a:off x="481439" y="5840716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441C9E3-B9B0-4070-A246-A7754C64E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39" y="5840716"/>
                  <a:ext cx="324128" cy="280333"/>
                </a:xfrm>
                <a:prstGeom prst="rect">
                  <a:avLst/>
                </a:prstGeom>
                <a:blipFill>
                  <a:blip r:embed="rId22"/>
                  <a:stretch>
                    <a:fillRect l="-566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95B84AF4-8CF2-4AC3-984E-001E8AB2186C}"/>
                </a:ext>
              </a:extLst>
            </p:cNvPr>
            <p:cNvCxnSpPr>
              <a:cxnSpLocks/>
              <a:stCxn id="354" idx="7"/>
              <a:endCxn id="358" idx="3"/>
            </p:cNvCxnSpPr>
            <p:nvPr/>
          </p:nvCxnSpPr>
          <p:spPr>
            <a:xfrm flipV="1">
              <a:off x="1355752" y="6145662"/>
              <a:ext cx="794217" cy="449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C676D2AD-6545-466A-BE28-46ED91143434}"/>
                </a:ext>
              </a:extLst>
            </p:cNvPr>
            <p:cNvCxnSpPr>
              <a:cxnSpLocks/>
              <a:stCxn id="356" idx="5"/>
              <a:endCxn id="358" idx="3"/>
            </p:cNvCxnSpPr>
            <p:nvPr/>
          </p:nvCxnSpPr>
          <p:spPr>
            <a:xfrm>
              <a:off x="1674838" y="6145662"/>
              <a:ext cx="4751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FFEBEAA-DB56-4D55-ADF7-986679AB333B}"/>
                    </a:ext>
                  </a:extLst>
                </p:cNvPr>
                <p:cNvSpPr txBox="1"/>
                <p:nvPr/>
              </p:nvSpPr>
              <p:spPr>
                <a:xfrm>
                  <a:off x="1736759" y="5820159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FFEBEAA-DB56-4D55-ADF7-986679AB3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759" y="5820159"/>
                  <a:ext cx="324128" cy="280333"/>
                </a:xfrm>
                <a:prstGeom prst="rect">
                  <a:avLst/>
                </a:prstGeom>
                <a:blipFill>
                  <a:blip r:embed="rId37"/>
                  <a:stretch>
                    <a:fillRect l="-28302" r="-377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93F4D0AC-1D97-4C0F-8C73-203269052A7D}"/>
                </a:ext>
              </a:extLst>
            </p:cNvPr>
            <p:cNvCxnSpPr>
              <a:cxnSpLocks/>
              <a:stCxn id="359" idx="7"/>
              <a:endCxn id="353" idx="3"/>
            </p:cNvCxnSpPr>
            <p:nvPr/>
          </p:nvCxnSpPr>
          <p:spPr>
            <a:xfrm flipV="1">
              <a:off x="398490" y="5520149"/>
              <a:ext cx="794219" cy="45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42D7E71E-01A5-439D-8E6E-7F07A994CF6B}"/>
                </a:ext>
              </a:extLst>
            </p:cNvPr>
            <p:cNvCxnSpPr>
              <a:cxnSpLocks/>
              <a:stCxn id="357" idx="3"/>
              <a:endCxn id="359" idx="5"/>
            </p:cNvCxnSpPr>
            <p:nvPr/>
          </p:nvCxnSpPr>
          <p:spPr>
            <a:xfrm flipH="1" flipV="1">
              <a:off x="398490" y="6138273"/>
              <a:ext cx="475131" cy="7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177DF748-CACF-4E25-BF48-2F16FD1DF40C}"/>
                    </a:ext>
                  </a:extLst>
                </p:cNvPr>
                <p:cNvSpPr txBox="1"/>
                <p:nvPr/>
              </p:nvSpPr>
              <p:spPr>
                <a:xfrm>
                  <a:off x="587702" y="6106826"/>
                  <a:ext cx="324128" cy="28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177DF748-CACF-4E25-BF48-2F16FD1D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02" y="6106826"/>
                  <a:ext cx="324128" cy="280333"/>
                </a:xfrm>
                <a:prstGeom prst="rect">
                  <a:avLst/>
                </a:prstGeom>
                <a:blipFill>
                  <a:blip r:embed="rId36"/>
                  <a:stretch>
                    <a:fillRect l="-27778" r="-370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C87236C1-3065-4DAE-AC5F-D9D2ADA25C75}"/>
              </a:ext>
            </a:extLst>
          </p:cNvPr>
          <p:cNvGrpSpPr/>
          <p:nvPr/>
        </p:nvGrpSpPr>
        <p:grpSpPr>
          <a:xfrm>
            <a:off x="3920370" y="3815399"/>
            <a:ext cx="1486713" cy="192818"/>
            <a:chOff x="3920370" y="3903742"/>
            <a:chExt cx="1486713" cy="192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15D2F21-0FEB-4200-B8F8-7BCC0D086CAA}"/>
                    </a:ext>
                  </a:extLst>
                </p:cNvPr>
                <p:cNvSpPr txBox="1"/>
                <p:nvPr/>
              </p:nvSpPr>
              <p:spPr>
                <a:xfrm>
                  <a:off x="3920370" y="3907930"/>
                  <a:ext cx="37189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15D2F21-0FEB-4200-B8F8-7BCC0D086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370" y="3907930"/>
                  <a:ext cx="371897" cy="188000"/>
                </a:xfrm>
                <a:prstGeom prst="rect">
                  <a:avLst/>
                </a:prstGeom>
                <a:blipFill>
                  <a:blip r:embed="rId42"/>
                  <a:stretch>
                    <a:fillRect l="-13115" t="-3333" r="-163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41CDE8AC-5673-4432-A530-4BF485098768}"/>
                    </a:ext>
                  </a:extLst>
                </p:cNvPr>
                <p:cNvSpPr txBox="1"/>
                <p:nvPr/>
              </p:nvSpPr>
              <p:spPr>
                <a:xfrm>
                  <a:off x="4497159" y="3911894"/>
                  <a:ext cx="12022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41CDE8AC-5673-4432-A530-4BF485098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159" y="3911894"/>
                  <a:ext cx="120226" cy="184666"/>
                </a:xfrm>
                <a:prstGeom prst="rect">
                  <a:avLst/>
                </a:prstGeom>
                <a:blipFill>
                  <a:blip r:embed="rId43"/>
                  <a:stretch>
                    <a:fillRect l="-31579" r="-36842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0E0F511B-243E-46B6-979C-E4824B1F1BCC}"/>
                    </a:ext>
                  </a:extLst>
                </p:cNvPr>
                <p:cNvSpPr txBox="1"/>
                <p:nvPr/>
              </p:nvSpPr>
              <p:spPr>
                <a:xfrm>
                  <a:off x="5182663" y="3903742"/>
                  <a:ext cx="224420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0E0F511B-243E-46B6-979C-E4824B1F1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63" y="3903742"/>
                  <a:ext cx="224420" cy="188000"/>
                </a:xfrm>
                <a:prstGeom prst="rect">
                  <a:avLst/>
                </a:prstGeom>
                <a:blipFill>
                  <a:blip r:embed="rId44"/>
                  <a:stretch>
                    <a:fillRect l="-21622" t="-3226" r="-5405" b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F1D54A8B-A33D-4EB0-BDEC-68FEF7FDF512}"/>
              </a:ext>
            </a:extLst>
          </p:cNvPr>
          <p:cNvGrpSpPr/>
          <p:nvPr/>
        </p:nvGrpSpPr>
        <p:grpSpPr>
          <a:xfrm>
            <a:off x="419372" y="5791871"/>
            <a:ext cx="1711459" cy="595288"/>
            <a:chOff x="419372" y="5791871"/>
            <a:chExt cx="1711459" cy="595288"/>
          </a:xfrm>
        </p:grpSpPr>
        <p:sp>
          <p:nvSpPr>
            <p:cNvPr id="397" name="矩形: 圆角 12">
              <a:extLst>
                <a:ext uri="{FF2B5EF4-FFF2-40B4-BE49-F238E27FC236}">
                  <a16:creationId xmlns:a16="http://schemas.microsoft.com/office/drawing/2014/main" id="{78A81652-F883-4152-927F-ADF76F70E445}"/>
                </a:ext>
              </a:extLst>
            </p:cNvPr>
            <p:cNvSpPr/>
            <p:nvPr/>
          </p:nvSpPr>
          <p:spPr>
            <a:xfrm>
              <a:off x="419372" y="6087975"/>
              <a:ext cx="471806" cy="299184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矩形: 圆角 12">
              <a:extLst>
                <a:ext uri="{FF2B5EF4-FFF2-40B4-BE49-F238E27FC236}">
                  <a16:creationId xmlns:a16="http://schemas.microsoft.com/office/drawing/2014/main" id="{7FA77672-199B-48A9-9FC1-A8AE343CC10D}"/>
                </a:ext>
              </a:extLst>
            </p:cNvPr>
            <p:cNvSpPr/>
            <p:nvPr/>
          </p:nvSpPr>
          <p:spPr>
            <a:xfrm>
              <a:off x="1659025" y="5791871"/>
              <a:ext cx="471806" cy="299184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矩形: 圆角 12">
              <a:extLst>
                <a:ext uri="{FF2B5EF4-FFF2-40B4-BE49-F238E27FC236}">
                  <a16:creationId xmlns:a16="http://schemas.microsoft.com/office/drawing/2014/main" id="{F4CEBA40-B01B-4399-855A-BE24AF64679A}"/>
                </a:ext>
              </a:extLst>
            </p:cNvPr>
            <p:cNvSpPr/>
            <p:nvPr/>
          </p:nvSpPr>
          <p:spPr>
            <a:xfrm>
              <a:off x="1043369" y="5810733"/>
              <a:ext cx="471806" cy="299184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0DC7AB62-F869-4F8B-8E8C-9794700138DC}"/>
              </a:ext>
            </a:extLst>
          </p:cNvPr>
          <p:cNvGrpSpPr/>
          <p:nvPr/>
        </p:nvGrpSpPr>
        <p:grpSpPr>
          <a:xfrm>
            <a:off x="3834067" y="3738486"/>
            <a:ext cx="1660463" cy="321194"/>
            <a:chOff x="540186" y="5808160"/>
            <a:chExt cx="1660463" cy="321194"/>
          </a:xfrm>
        </p:grpSpPr>
        <p:sp>
          <p:nvSpPr>
            <p:cNvPr id="403" name="矩形: 圆角 12">
              <a:extLst>
                <a:ext uri="{FF2B5EF4-FFF2-40B4-BE49-F238E27FC236}">
                  <a16:creationId xmlns:a16="http://schemas.microsoft.com/office/drawing/2014/main" id="{B50465B0-FBD4-4F89-AA14-D7674B17120F}"/>
                </a:ext>
              </a:extLst>
            </p:cNvPr>
            <p:cNvSpPr/>
            <p:nvPr/>
          </p:nvSpPr>
          <p:spPr>
            <a:xfrm>
              <a:off x="540186" y="5808160"/>
              <a:ext cx="471806" cy="299184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矩形: 圆角 12">
              <a:extLst>
                <a:ext uri="{FF2B5EF4-FFF2-40B4-BE49-F238E27FC236}">
                  <a16:creationId xmlns:a16="http://schemas.microsoft.com/office/drawing/2014/main" id="{59AC9E0A-548B-4DAA-94D1-DDEF59CF6C3C}"/>
                </a:ext>
              </a:extLst>
            </p:cNvPr>
            <p:cNvSpPr/>
            <p:nvPr/>
          </p:nvSpPr>
          <p:spPr>
            <a:xfrm>
              <a:off x="1728843" y="5830170"/>
              <a:ext cx="471806" cy="299184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矩形: 圆角 12">
              <a:extLst>
                <a:ext uri="{FF2B5EF4-FFF2-40B4-BE49-F238E27FC236}">
                  <a16:creationId xmlns:a16="http://schemas.microsoft.com/office/drawing/2014/main" id="{A2A6D6E0-3E38-479C-AC44-4E08EAF5141D}"/>
                </a:ext>
              </a:extLst>
            </p:cNvPr>
            <p:cNvSpPr/>
            <p:nvPr/>
          </p:nvSpPr>
          <p:spPr>
            <a:xfrm>
              <a:off x="1043369" y="5810733"/>
              <a:ext cx="471806" cy="299184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ADEBD834-6F76-475A-BA1C-61B4667E42AE}"/>
                  </a:ext>
                </a:extLst>
              </p:cNvPr>
              <p:cNvSpPr txBox="1"/>
              <p:nvPr/>
            </p:nvSpPr>
            <p:spPr>
              <a:xfrm>
                <a:off x="316968" y="4960126"/>
                <a:ext cx="7156253" cy="35222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/>
                  <a:t>Obtained flow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≤1+2⋅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&lt;7</m:t>
                    </m:r>
                  </m:oMath>
                </a14:m>
                <a:r>
                  <a:rPr lang="en-US" sz="2000" dirty="0"/>
                  <a:t>, yet real max flow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ADEBD834-6F76-475A-BA1C-61B4667E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68" y="4960126"/>
                <a:ext cx="7156253" cy="352225"/>
              </a:xfrm>
              <a:prstGeom prst="round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CF0B-876F-4151-82E8-068FBE13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E4BAB-6467-4DEB-B1ED-27FA613FD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5133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Consider a network with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capacity constraints</a:t>
                </a:r>
                <a:r>
                  <a:rPr lang="en-US" sz="2400" dirty="0"/>
                  <a:t> on edges, given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source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sink</a:t>
                </a:r>
                <a:r>
                  <a:rPr lang="en-US" sz="2400" dirty="0"/>
                  <a:t> (target)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what is 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maximum flow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b="1" dirty="0"/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Shipping goods from factory to warehouse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(edges are roads)</a:t>
                </a:r>
                <a:r>
                  <a:rPr lang="en-US" sz="2000" dirty="0"/>
                  <a:t>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Shipping oil from one place to another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(edges are oil pipelines)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E4BAB-6467-4DEB-B1ED-27FA613FD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513350"/>
              </a:xfrm>
              <a:blipFill>
                <a:blip r:embed="rId2"/>
                <a:stretch>
                  <a:fillRect l="-1005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C1DEBD-6862-4C04-99AC-7740C627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95" y="4473911"/>
            <a:ext cx="3765755" cy="17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12">
            <a:extLst>
              <a:ext uri="{FF2B5EF4-FFF2-40B4-BE49-F238E27FC236}">
                <a16:creationId xmlns:a16="http://schemas.microsoft.com/office/drawing/2014/main" id="{0D43C888-170F-4DB3-9E70-AE77B556567C}"/>
              </a:ext>
            </a:extLst>
          </p:cNvPr>
          <p:cNvSpPr/>
          <p:nvPr/>
        </p:nvSpPr>
        <p:spPr>
          <a:xfrm>
            <a:off x="492248" y="4244631"/>
            <a:ext cx="8023102" cy="195952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BAC25-D588-41EA-B630-232C853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Ford-Fulkerson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4E1A0-9E70-4DA2-83CD-03F725726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The initialization process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iteration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How many iterations before termination?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All edge capacities are integers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Number of iterations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All edge capacities are rational numbers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Similar to case 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Edge capacities are arbitrary real values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Might never terminate, and not converge to optimal flow.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4E1A0-9E70-4DA2-83CD-03F725726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B0770C3F-7FBE-4499-A6EC-B65D554EC901}"/>
              </a:ext>
            </a:extLst>
          </p:cNvPr>
          <p:cNvSpPr/>
          <p:nvPr/>
        </p:nvSpPr>
        <p:spPr>
          <a:xfrm>
            <a:off x="628650" y="1690687"/>
            <a:ext cx="6022259" cy="1425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FordFulkersonMaxFlow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G,s,t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flow f along path 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D3B81-4216-4E12-843A-8C53D8657C79}"/>
              </a:ext>
            </a:extLst>
          </p:cNvPr>
          <p:cNvSpPr txBox="1"/>
          <p:nvPr/>
        </p:nvSpPr>
        <p:spPr>
          <a:xfrm>
            <a:off x="5679189" y="4244630"/>
            <a:ext cx="283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Better Performance?</a:t>
            </a:r>
          </a:p>
        </p:txBody>
      </p:sp>
    </p:spTree>
    <p:extLst>
      <p:ext uri="{BB962C8B-B14F-4D97-AF65-F5344CB8AC3E}">
        <p14:creationId xmlns:p14="http://schemas.microsoft.com/office/powerpoint/2010/main" val="7988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Improving the performance of Ford-Fulkerson</a:t>
            </a:r>
            <a:br>
              <a:rPr lang="en-US" dirty="0"/>
            </a:br>
            <a:r>
              <a:rPr lang="en-US" dirty="0"/>
              <a:t>Choose the “fattest”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largest bottleneck value!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How to find such fattest path efficiently?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Hint:</a:t>
                </a:r>
                <a:r>
                  <a:rPr lang="en-US" sz="1800" dirty="0"/>
                  <a:t> similar idea of Prim or Dijkstra; variant of Kruskal will also work…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This can be done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/>
                  <a:t>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FordFulkersonMaxFlow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Improving the performance of Ford-Fulkerson</a:t>
            </a:r>
            <a:br>
              <a:rPr lang="en-US" dirty="0"/>
            </a:br>
            <a:r>
              <a:rPr lang="en-US" dirty="0"/>
              <a:t>Choose the “fattest”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largest bottleneck value!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What performance improvement can we obtain?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Flow Decomposition Theorem</a:t>
                </a:r>
                <a:r>
                  <a:rPr lang="en-US" sz="2000" dirty="0"/>
                  <a:t>] </a:t>
                </a: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and a flow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, there is a collection </a:t>
                </a:r>
                <a:br>
                  <a:rPr lang="en-US" sz="1800" dirty="0"/>
                </a:br>
                <a:r>
                  <a:rPr lang="en-US" sz="1800" dirty="0"/>
                  <a:t>of flows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, and a collection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, such that: </a:t>
                </a:r>
                <a:br>
                  <a:rPr lang="en-US" sz="1800" dirty="0"/>
                </a:b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800" dirty="0"/>
                  <a:t>, (</a:t>
                </a:r>
                <a:r>
                  <a:rPr lang="en-US" sz="1800" b="1" dirty="0"/>
                  <a:t>b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; and (</a:t>
                </a:r>
                <a:r>
                  <a:rPr lang="en-US" sz="1800" b="1" dirty="0"/>
                  <a:t>c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only sends flow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Find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-path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, considering only edges carrying flows.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, 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. </a:t>
                </a:r>
                <a:br>
                  <a:rPr lang="en-US" sz="1800" dirty="0"/>
                </a:br>
                <a:r>
                  <a:rPr lang="en-US" sz="1800" dirty="0"/>
                  <a:t>This makes at least at least one edge no longer carries any flow!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Repeat above two steps until 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-path can be found.</a:t>
                </a:r>
                <a:br>
                  <a:rPr lang="en-US" sz="1800" dirty="0"/>
                </a:br>
                <a:r>
                  <a:rPr lang="en-US" sz="1800" dirty="0"/>
                  <a:t>By then, remaining flow has value 0. Each above iteration creates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 b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FordFulkersonMaxFlow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F93A29C-0218-4DA0-9A98-265E9A8AD304}"/>
                  </a:ext>
                </a:extLst>
              </p:cNvPr>
              <p:cNvSpPr/>
              <p:nvPr/>
            </p:nvSpPr>
            <p:spPr>
              <a:xfrm>
                <a:off x="628648" y="3415480"/>
                <a:ext cx="7679609" cy="44267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bg1"/>
                    </a:solidFill>
                  </a:rPr>
                  <a:t>Any flow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can be decomposed into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-path flows.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F93A29C-0218-4DA0-9A98-265E9A8AD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415480"/>
                <a:ext cx="7679609" cy="4426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7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Improving the performance of Ford-Fulkerson</a:t>
            </a:r>
            <a:br>
              <a:rPr lang="en-US" dirty="0"/>
            </a:br>
            <a:r>
              <a:rPr lang="en-US" dirty="0"/>
              <a:t>Choose the “fattest”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largest bottleneck value!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What performance improvement can we obtain?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 err="1">
                    <a:solidFill>
                      <a:schemeClr val="tx1"/>
                    </a:solidFill>
                  </a:rPr>
                  <a:t>Thm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Any flow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 can be decomposed into at most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-path flows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be any flow,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max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Due to flow decomposition theorem, exists a path flow of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After one iteration,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After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iterations</a:t>
                </a:r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If capacities are integers, by then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If capacities are arbitrary real values, we converge to optimal flow value.</a:t>
                </a:r>
                <a:br>
                  <a:rPr lang="en-US" sz="18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(Nonetheless, the algorithm might still never halt…)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FordFulkersonMaxFlow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Improving the performance of Ford-Fulkerson</a:t>
            </a:r>
            <a:br>
              <a:rPr lang="en-US" dirty="0"/>
            </a:br>
            <a:r>
              <a:rPr lang="en-US" dirty="0"/>
              <a:t>Choose the “fattest”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largest bottleneck value!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Assuming integer capacities, we are done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iterations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Each iteration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Assuming integer capacities, 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Recall simple Ford-Fulkerson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FordFulkersonMaxFlow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3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000" dirty="0"/>
              <a:t>Improving the performance of Ford-Fulkerson</a:t>
            </a:r>
            <a:br>
              <a:rPr lang="en-US" dirty="0"/>
            </a:br>
            <a:r>
              <a:rPr lang="en-US" sz="3600" dirty="0"/>
              <a:t>[Edmonds-Karp] Choose the “shortest” 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FB38-1ECF-49C1-BB61-6D644843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Strategy: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Choose the augmenting path with the smallest number of edges!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efficiently find such a path?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Easy, simply do BFS in the residual network.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EdmondsKarpMaxFlow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000" dirty="0"/>
              <a:t>Improving the performance of Ford-Fulkerson</a:t>
            </a:r>
            <a:br>
              <a:rPr lang="en-US" dirty="0"/>
            </a:br>
            <a:r>
              <a:rPr lang="en-US" sz="3600" dirty="0"/>
              <a:t>[Edmonds-Karp] Choose the “shortest” path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the smallest number of edges!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What performance improvement can we obtain?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Consider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distance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be the source node, then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, during execution,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will not decrease with each flow augmentation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EdmondsKarpMaxFlow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000" dirty="0"/>
              <a:t>Improving the performance of Ford-Fulkerson</a:t>
            </a:r>
            <a:br>
              <a:rPr lang="en-US" dirty="0"/>
            </a:br>
            <a:r>
              <a:rPr lang="en-US" sz="3600" dirty="0"/>
              <a:t>[Edmonds-Karp] Choose the “shortest” path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the smallest number of edges!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Consider flow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distance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will not decrease with each flow augmentation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dirty="0"/>
                  <a:t>Proof via contradiction: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the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first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flow augmentation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 that results in distance drop.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the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node with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smallest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→⋯→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the shortest path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Then it must be the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O.w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+1≤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contradiction!)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thus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increases flow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thus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the shortest path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as the last edge.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EdmondsKarpMaxFlow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000" dirty="0"/>
              <a:t>Improving the performance of Ford-Fulkerson</a:t>
            </a:r>
            <a:br>
              <a:rPr lang="en-US" dirty="0"/>
            </a:br>
            <a:r>
              <a:rPr lang="en-US" sz="3600" dirty="0"/>
              <a:t>[Edmonds-Karp] Choose the “shortest” path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the smallest number of edges!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Consider flow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distance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will not decrease with each flow augmentation.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In each augmentation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, some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will disappear, and may reappear later.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can disappear for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times during execution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EdmondsKarpMaxFlow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000" dirty="0"/>
              <a:t>Improving the performance of Ford-Fulkerson</a:t>
            </a:r>
            <a:br>
              <a:rPr lang="en-US" dirty="0"/>
            </a:br>
            <a:r>
              <a:rPr lang="en-US" sz="3600" dirty="0"/>
              <a:t>[Edmonds-Karp] Choose the “shortest” path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the smallest number of edges!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In each augmentation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some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will disappear, and may reappear later.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can disappear for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times during execution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dirty="0"/>
                  <a:t>Proof: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Consider an augmentation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that saturates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make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disappear.)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Since augmenting path is a shortest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Later if augmentation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reappear,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Recall previous lemma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Each reappearance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increases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by at least 2, but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EdmondsKarpMaxFlow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AA15-A327-4BFF-BE24-B2BD7E8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8321F-CBDD-4238-8F37-BF7B3B2A0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17181"/>
                <a:ext cx="8515350" cy="45756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flow network</a:t>
                </a:r>
                <a:r>
                  <a:rPr lang="en-US" sz="2400" dirty="0"/>
                  <a:t> is a 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:br>
                  <a:rPr lang="en-US" sz="2400" dirty="0"/>
                </a:br>
                <a:r>
                  <a:rPr lang="en-US" sz="2400" dirty="0"/>
                  <a:t>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capacity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Disallow the coexistence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dirty="0"/>
                  <a:t>The network has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source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sink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flow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function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satisfying: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[</a:t>
                </a:r>
                <a:r>
                  <a:rPr lang="en-US" sz="2000" b="1" dirty="0"/>
                  <a:t>Capacity constraint</a:t>
                </a:r>
                <a:r>
                  <a:rPr lang="en-US" sz="2000" dirty="0"/>
                  <a:t>]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[</a:t>
                </a:r>
                <a:r>
                  <a:rPr lang="en-US" sz="2000" b="1" dirty="0"/>
                  <a:t>Flow conservation</a:t>
                </a:r>
                <a:r>
                  <a:rPr lang="en-US" sz="2000" dirty="0"/>
                  <a:t>]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value of flow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Max-Flow 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Find a flow of maximum value?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8321F-CBDD-4238-8F37-BF7B3B2A0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17181"/>
                <a:ext cx="8515350" cy="4575692"/>
              </a:xfrm>
              <a:blipFill>
                <a:blip r:embed="rId2"/>
                <a:stretch>
                  <a:fillRect l="-931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6B6007-0285-480C-AAC8-33E47D38859E}"/>
                  </a:ext>
                </a:extLst>
              </p:cNvPr>
              <p:cNvSpPr/>
              <p:nvPr/>
            </p:nvSpPr>
            <p:spPr>
              <a:xfrm>
                <a:off x="5408818" y="852216"/>
                <a:ext cx="344129" cy="3441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6B6007-0285-480C-AAC8-33E47D388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18" y="852216"/>
                <a:ext cx="344129" cy="34412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9FC4E15-5B80-4E77-B73E-EE61FB21527E}"/>
                  </a:ext>
                </a:extLst>
              </p:cNvPr>
              <p:cNvSpPr/>
              <p:nvPr/>
            </p:nvSpPr>
            <p:spPr>
              <a:xfrm>
                <a:off x="6362548" y="289320"/>
                <a:ext cx="344129" cy="3441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9FC4E15-5B80-4E77-B73E-EE61FB215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48" y="289320"/>
                <a:ext cx="344129" cy="34412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ADA9E4-DE53-4BDA-96B0-056992F25BC9}"/>
                  </a:ext>
                </a:extLst>
              </p:cNvPr>
              <p:cNvSpPr/>
              <p:nvPr/>
            </p:nvSpPr>
            <p:spPr>
              <a:xfrm>
                <a:off x="6362547" y="1415114"/>
                <a:ext cx="344129" cy="3441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ADA9E4-DE53-4BDA-96B0-056992F25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47" y="1415114"/>
                <a:ext cx="344129" cy="34412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1B79D7-D705-4753-8876-C2501E301201}"/>
                  </a:ext>
                </a:extLst>
              </p:cNvPr>
              <p:cNvSpPr/>
              <p:nvPr/>
            </p:nvSpPr>
            <p:spPr>
              <a:xfrm>
                <a:off x="7328873" y="289320"/>
                <a:ext cx="344129" cy="3441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1B79D7-D705-4753-8876-C2501E301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73" y="289320"/>
                <a:ext cx="344129" cy="34412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B9B669D-9377-460F-91DC-C40A19E9CA27}"/>
                  </a:ext>
                </a:extLst>
              </p:cNvPr>
              <p:cNvSpPr/>
              <p:nvPr/>
            </p:nvSpPr>
            <p:spPr>
              <a:xfrm>
                <a:off x="7328872" y="1415114"/>
                <a:ext cx="344129" cy="3441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B9B669D-9377-460F-91DC-C40A19E9C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72" y="1415114"/>
                <a:ext cx="344129" cy="3441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3873D6-BBB8-4786-A83C-13A4FE61EA5F}"/>
                  </a:ext>
                </a:extLst>
              </p:cNvPr>
              <p:cNvSpPr/>
              <p:nvPr/>
            </p:nvSpPr>
            <p:spPr>
              <a:xfrm>
                <a:off x="8171221" y="852216"/>
                <a:ext cx="344129" cy="3441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3873D6-BBB8-4786-A83C-13A4FE61E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221" y="852216"/>
                <a:ext cx="344129" cy="3441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1E3F1-DCF6-48C5-84FD-C916D2080840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5702550" y="461385"/>
            <a:ext cx="659998" cy="441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A67195-FA96-43F9-A9E3-23ED908BD0B5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5702550" y="1145948"/>
            <a:ext cx="659997" cy="441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3470CF-172C-43CC-AB46-E6B9A0F6F6F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706676" y="1587179"/>
            <a:ext cx="6221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8677D6-F2EC-4208-B65F-84766D5CEDC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706677" y="461385"/>
            <a:ext cx="6221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F9279-975D-49E5-8214-14955EE413F6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7673002" y="461385"/>
            <a:ext cx="548616" cy="441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9BCB9-CC81-45BD-AC94-54795B8C6F6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673001" y="1145948"/>
            <a:ext cx="548617" cy="441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0015E3-FF59-4145-BA07-BA508CDD6553}"/>
              </a:ext>
            </a:extLst>
          </p:cNvPr>
          <p:cNvSpPr txBox="1"/>
          <p:nvPr/>
        </p:nvSpPr>
        <p:spPr>
          <a:xfrm>
            <a:off x="5752947" y="4613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5EC20-C3C8-4EB1-8B8D-776A87181323}"/>
              </a:ext>
            </a:extLst>
          </p:cNvPr>
          <p:cNvSpPr txBox="1"/>
          <p:nvPr/>
        </p:nvSpPr>
        <p:spPr>
          <a:xfrm>
            <a:off x="5752947" y="12857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C1FAA4-9A0A-4AFC-90F3-7A1F510F18C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6534612" y="633449"/>
            <a:ext cx="1" cy="781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0D01D5-72D9-4327-9C2D-6688AC790222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6656279" y="583052"/>
            <a:ext cx="722991" cy="882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99D178-90AA-45E7-A4B7-555B3A5F8359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500937" y="633449"/>
            <a:ext cx="1" cy="781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657-EB6D-4FBA-9860-74C6FF1BE215}"/>
              </a:ext>
            </a:extLst>
          </p:cNvPr>
          <p:cNvSpPr txBox="1"/>
          <p:nvPr/>
        </p:nvSpPr>
        <p:spPr>
          <a:xfrm>
            <a:off x="7863420" y="4613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EAD76-3454-4D9A-BD9B-1DE08AE4AC24}"/>
              </a:ext>
            </a:extLst>
          </p:cNvPr>
          <p:cNvSpPr txBox="1"/>
          <p:nvPr/>
        </p:nvSpPr>
        <p:spPr>
          <a:xfrm>
            <a:off x="7909105" y="1285791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199B5-2BFC-431D-9D9E-0FABEA59E848}"/>
              </a:ext>
            </a:extLst>
          </p:cNvPr>
          <p:cNvSpPr txBox="1"/>
          <p:nvPr/>
        </p:nvSpPr>
        <p:spPr>
          <a:xfrm>
            <a:off x="6834071" y="21444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A7153-69B0-4A71-A088-35508B44233B}"/>
              </a:ext>
            </a:extLst>
          </p:cNvPr>
          <p:cNvSpPr txBox="1"/>
          <p:nvPr/>
        </p:nvSpPr>
        <p:spPr>
          <a:xfrm>
            <a:off x="6834071" y="1533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31A3B-CB51-4D2E-9964-D8E20A3082D7}"/>
              </a:ext>
            </a:extLst>
          </p:cNvPr>
          <p:cNvSpPr txBox="1"/>
          <p:nvPr/>
        </p:nvSpPr>
        <p:spPr>
          <a:xfrm>
            <a:off x="6332060" y="87678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2BD3D-82E2-4E5E-8F8B-03C806BE2E37}"/>
              </a:ext>
            </a:extLst>
          </p:cNvPr>
          <p:cNvSpPr txBox="1"/>
          <p:nvPr/>
        </p:nvSpPr>
        <p:spPr>
          <a:xfrm>
            <a:off x="7439964" y="87364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EA64-0B12-4F4D-84B5-EA34B233532E}"/>
              </a:ext>
            </a:extLst>
          </p:cNvPr>
          <p:cNvSpPr txBox="1"/>
          <p:nvPr/>
        </p:nvSpPr>
        <p:spPr>
          <a:xfrm>
            <a:off x="6999777" y="873640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1BE84B-3691-45B9-A69A-590E20E7E6CB}"/>
              </a:ext>
            </a:extLst>
          </p:cNvPr>
          <p:cNvGrpSpPr/>
          <p:nvPr/>
        </p:nvGrpSpPr>
        <p:grpSpPr>
          <a:xfrm>
            <a:off x="5745565" y="525512"/>
            <a:ext cx="2429355" cy="995410"/>
            <a:chOff x="5745565" y="525512"/>
            <a:chExt cx="2429355" cy="9954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E7094F-D0E4-4B61-8586-F9BD3E84EC7F}"/>
                </a:ext>
              </a:extLst>
            </p:cNvPr>
            <p:cNvCxnSpPr>
              <a:cxnSpLocks/>
            </p:cNvCxnSpPr>
            <p:nvPr/>
          </p:nvCxnSpPr>
          <p:spPr>
            <a:xfrm>
              <a:off x="6706676" y="526403"/>
              <a:ext cx="62219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D8446D0-D2E8-4B80-A53D-E77D1395F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569" y="529240"/>
              <a:ext cx="659998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79523-BFD9-46A2-8DD2-D39A06D9C3EF}"/>
                </a:ext>
              </a:extLst>
            </p:cNvPr>
            <p:cNvCxnSpPr>
              <a:cxnSpLocks/>
            </p:cNvCxnSpPr>
            <p:nvPr/>
          </p:nvCxnSpPr>
          <p:spPr>
            <a:xfrm>
              <a:off x="7626304" y="525512"/>
              <a:ext cx="548616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94BE97-4087-4F4F-B854-82B3C077F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905" y="633449"/>
              <a:ext cx="1" cy="7816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3FAE0F-B6A3-4347-8B79-8C75F39AB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5373" y="1079691"/>
              <a:ext cx="548617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06ED89-A5F8-4620-982F-E3E9D499A67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676" y="1504410"/>
              <a:ext cx="62219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630930-05E2-435A-AB53-EA6C18CA2CF7}"/>
                </a:ext>
              </a:extLst>
            </p:cNvPr>
            <p:cNvCxnSpPr>
              <a:cxnSpLocks/>
            </p:cNvCxnSpPr>
            <p:nvPr/>
          </p:nvCxnSpPr>
          <p:spPr>
            <a:xfrm>
              <a:off x="5745565" y="1079690"/>
              <a:ext cx="659997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8B0375-50B3-4BE1-878F-84E391E980C2}"/>
              </a:ext>
            </a:extLst>
          </p:cNvPr>
          <p:cNvGrpSpPr/>
          <p:nvPr/>
        </p:nvGrpSpPr>
        <p:grpSpPr>
          <a:xfrm>
            <a:off x="5933293" y="461382"/>
            <a:ext cx="2088360" cy="1105538"/>
            <a:chOff x="5933293" y="461382"/>
            <a:chExt cx="2088360" cy="110553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6794BC-8AC8-497E-B303-95CF4C48F02F}"/>
                </a:ext>
              </a:extLst>
            </p:cNvPr>
            <p:cNvSpPr txBox="1"/>
            <p:nvPr/>
          </p:nvSpPr>
          <p:spPr>
            <a:xfrm>
              <a:off x="6828508" y="46138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1C3135-0827-4644-BCEF-282D0BC610E1}"/>
                </a:ext>
              </a:extLst>
            </p:cNvPr>
            <p:cNvSpPr txBox="1"/>
            <p:nvPr/>
          </p:nvSpPr>
          <p:spPr>
            <a:xfrm>
              <a:off x="5933293" y="69836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FC33BD-AE0B-429A-9E04-D94324723E2D}"/>
                </a:ext>
              </a:extLst>
            </p:cNvPr>
            <p:cNvSpPr txBox="1"/>
            <p:nvPr/>
          </p:nvSpPr>
          <p:spPr>
            <a:xfrm>
              <a:off x="7199720" y="87364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5E8823-1870-45A0-9263-F41BB1002481}"/>
                </a:ext>
              </a:extLst>
            </p:cNvPr>
            <p:cNvSpPr txBox="1"/>
            <p:nvPr/>
          </p:nvSpPr>
          <p:spPr>
            <a:xfrm>
              <a:off x="7654245" y="6983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DD8798-6F97-4081-885A-DDC530915475}"/>
                </a:ext>
              </a:extLst>
            </p:cNvPr>
            <p:cNvSpPr txBox="1"/>
            <p:nvPr/>
          </p:nvSpPr>
          <p:spPr>
            <a:xfrm>
              <a:off x="7699930" y="1046508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D6ADBC-AF28-4D40-B085-AC94A351E16A}"/>
                </a:ext>
              </a:extLst>
            </p:cNvPr>
            <p:cNvSpPr txBox="1"/>
            <p:nvPr/>
          </p:nvSpPr>
          <p:spPr>
            <a:xfrm>
              <a:off x="6834721" y="125914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0C4276-AAEF-483E-9004-005D57302D41}"/>
                </a:ext>
              </a:extLst>
            </p:cNvPr>
            <p:cNvSpPr txBox="1"/>
            <p:nvPr/>
          </p:nvSpPr>
          <p:spPr>
            <a:xfrm>
              <a:off x="5939472" y="10383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2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9249-90D8-4A9F-807C-D2A86E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000" dirty="0"/>
              <a:t>Improving the performance of Ford-Fulkerson</a:t>
            </a:r>
            <a:br>
              <a:rPr lang="en-US" dirty="0"/>
            </a:br>
            <a:r>
              <a:rPr lang="en-US" sz="3600" dirty="0"/>
              <a:t>[Edmonds-Karp] Choose the “shortest” path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Choose the augmenting path with the smallest number of edges!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What performance improvement can we obtain?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In each iteration, at least one of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edges will disappear.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1800" b="1" dirty="0"/>
                  <a:t>:</a:t>
                </a:r>
                <a:r>
                  <a:rPr lang="en-US" sz="1800" dirty="0"/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can disappear for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times during execution.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/>
                    </a:solidFill>
                  </a:rPr>
                  <a:t>The algorithm will terminate 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iterations.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 total 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Edmonds-Karp always halts with max-flow, regardless of actual capacities.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8FB38-1ECF-49C1-BB61-6D644843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EE8462-D96E-42EB-9897-5BE36017A276}"/>
              </a:ext>
            </a:extLst>
          </p:cNvPr>
          <p:cNvSpPr/>
          <p:nvPr/>
        </p:nvSpPr>
        <p:spPr>
          <a:xfrm>
            <a:off x="628651" y="1690687"/>
            <a:ext cx="5457518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EdmondsKarpMaxFlow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G,s,t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flow f to value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(there is an augmenting path p in 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flow f along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shortest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 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27B2-2A1E-4CF4-9B9A-4DBED69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the end…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58372-D391-4B19-8D4B-870677B3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50" y="1690689"/>
            <a:ext cx="7237100" cy="40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: 圆角 12">
            <a:extLst>
              <a:ext uri="{FF2B5EF4-FFF2-40B4-BE49-F238E27FC236}">
                <a16:creationId xmlns:a16="http://schemas.microsoft.com/office/drawing/2014/main" id="{414D45A7-BB58-4EC0-B052-085580E325DE}"/>
              </a:ext>
            </a:extLst>
          </p:cNvPr>
          <p:cNvSpPr/>
          <p:nvPr/>
        </p:nvSpPr>
        <p:spPr>
          <a:xfrm>
            <a:off x="1081548" y="5250426"/>
            <a:ext cx="7000568" cy="294968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E689C6-9A22-416A-AF06-201B1DB47F20}"/>
                  </a:ext>
                </a:extLst>
              </p:cNvPr>
              <p:cNvSpPr txBox="1"/>
              <p:nvPr/>
            </p:nvSpPr>
            <p:spPr>
              <a:xfrm>
                <a:off x="1928904" y="5928852"/>
                <a:ext cx="52861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accent1">
                        <a:lumMod val="75000"/>
                      </a:schemeClr>
                    </a:solidFill>
                  </a:rPr>
                  <a:t>James Orlin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. Max flows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 time, or better. STOC  2013.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E689C6-9A22-416A-AF06-201B1DB47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04" y="5928852"/>
                <a:ext cx="5286191" cy="338554"/>
              </a:xfrm>
              <a:prstGeom prst="rect">
                <a:avLst/>
              </a:prstGeom>
              <a:blipFill>
                <a:blip r:embed="rId3"/>
                <a:stretch>
                  <a:fillRect l="-115" t="-5455" r="-11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27B2-2A1E-4CF4-9B9A-4DBED69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the end…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3C2647-ACDE-D426-F954-15F4EDB9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5" y="2382102"/>
            <a:ext cx="8410669" cy="2093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D7708580-18CE-3207-2CA5-AA89D0414075}"/>
              </a:ext>
            </a:extLst>
          </p:cNvPr>
          <p:cNvSpPr/>
          <p:nvPr/>
        </p:nvSpPr>
        <p:spPr>
          <a:xfrm>
            <a:off x="366665" y="3428999"/>
            <a:ext cx="8410668" cy="1046898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D973D0-F34B-72B7-FB26-A2AEF24A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39" y="437554"/>
            <a:ext cx="6580117" cy="4575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92E47B-7BFC-630D-A67B-2F7E1CB03139}"/>
              </a:ext>
            </a:extLst>
          </p:cNvPr>
          <p:cNvSpPr txBox="1"/>
          <p:nvPr/>
        </p:nvSpPr>
        <p:spPr>
          <a:xfrm>
            <a:off x="3308657" y="2640619"/>
            <a:ext cx="252668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FOCS 2022 Best Paper</a:t>
            </a:r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F145F7F7-1426-6AD2-D2FC-707202E21637}"/>
              </a:ext>
            </a:extLst>
          </p:cNvPr>
          <p:cNvSpPr/>
          <p:nvPr/>
        </p:nvSpPr>
        <p:spPr>
          <a:xfrm>
            <a:off x="2094367" y="1003102"/>
            <a:ext cx="1400270" cy="687587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74062B-29BA-65D3-8E4C-92C7BF45F0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102" r="2918"/>
          <a:stretch/>
        </p:blipFill>
        <p:spPr>
          <a:xfrm>
            <a:off x="1310266" y="5167310"/>
            <a:ext cx="1440000" cy="144000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D035F1-BF6B-0650-1168-FD78D5209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5167310"/>
            <a:ext cx="1440000" cy="1440000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2E8B8381-C895-4BC2-FECB-B6E21235C3CB}"/>
              </a:ext>
            </a:extLst>
          </p:cNvPr>
          <p:cNvSpPr/>
          <p:nvPr/>
        </p:nvSpPr>
        <p:spPr>
          <a:xfrm>
            <a:off x="1558703" y="1670511"/>
            <a:ext cx="1749954" cy="687587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B0DBEA-F5C9-493F-A2D1-DDD2A1270798}"/>
              </a:ext>
            </a:extLst>
          </p:cNvPr>
          <p:cNvSpPr txBox="1"/>
          <p:nvPr/>
        </p:nvSpPr>
        <p:spPr>
          <a:xfrm>
            <a:off x="2750266" y="51673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</a:rPr>
              <a:t>陈力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EF62F0-6B83-C150-B023-A89048DCCFA2}"/>
              </a:ext>
            </a:extLst>
          </p:cNvPr>
          <p:cNvSpPr txBox="1"/>
          <p:nvPr/>
        </p:nvSpPr>
        <p:spPr>
          <a:xfrm>
            <a:off x="6011997" y="51673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彭泱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20" grpId="0" animBg="1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1B6-63B1-4CD3-B46F-6E9BD9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application of max-flow</a:t>
            </a:r>
            <a:br>
              <a:rPr lang="en-US" dirty="0"/>
            </a:br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0651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bipartite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can be partitioned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such that each edge connects a vertex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and a vertex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matching</a:t>
                </a:r>
                <a:r>
                  <a:rPr lang="en-US" sz="2000" dirty="0"/>
                  <a:t> of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is a subset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such that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at most one edge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incident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matching</a:t>
                </a:r>
                <a:r>
                  <a:rPr lang="en-US" sz="2000" dirty="0"/>
                  <a:t> is a matching of maximum cardinality.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Problem: 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Find a maximum matching of a bipartite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065175"/>
              </a:xfrm>
              <a:blipFill>
                <a:blip r:embed="rId2"/>
                <a:stretch>
                  <a:fillRect l="-1005" t="-2950"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32FDE09-5D9A-4209-8131-48618A6FFCB1}"/>
              </a:ext>
            </a:extLst>
          </p:cNvPr>
          <p:cNvGrpSpPr/>
          <p:nvPr/>
        </p:nvGrpSpPr>
        <p:grpSpPr>
          <a:xfrm>
            <a:off x="920563" y="3964609"/>
            <a:ext cx="1120706" cy="1933457"/>
            <a:chOff x="822241" y="4100261"/>
            <a:chExt cx="1120706" cy="193345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DA952B-8EC5-4A8A-94A3-06BD44A914F8}"/>
                </a:ext>
              </a:extLst>
            </p:cNvPr>
            <p:cNvCxnSpPr>
              <a:cxnSpLocks/>
              <a:stCxn id="34" idx="2"/>
              <a:endCxn id="29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26D5CC-37C4-49AC-AAEE-8F2013E61367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7B6F88-A6A0-4C66-8088-55F3949C74F1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14CA77-CFB7-4B48-95A1-13172775EDC7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0B741F-31AD-4BC5-9D34-D19CBBFD1AE6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E4BE53-43B3-4A8C-902E-EC847D25B2E0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3FCFFF-8EFD-4768-B2B0-4354AEF69C28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F4C766-2546-4F0C-B6B0-55FBB086BD1D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16CDF-6ACC-444E-BC0B-03BC508F0DB5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2F7B21-630C-4E6B-9257-1296D8B5535E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2461824-7862-451A-BFE4-21B5FE6AC9A1}"/>
                </a:ext>
              </a:extLst>
            </p:cNvPr>
            <p:cNvCxnSpPr>
              <a:cxnSpLocks/>
              <a:stCxn id="34" idx="2"/>
              <a:endCxn id="12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5F3B95F-5344-4E0B-BFE3-175560D6AD5B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990548-9250-41D6-8F40-0BCF0A6A306A}"/>
                </a:ext>
              </a:extLst>
            </p:cNvPr>
            <p:cNvCxnSpPr>
              <a:cxnSpLocks/>
              <a:stCxn id="33" idx="2"/>
              <a:endCxn id="10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755B52-DD12-4D96-B4F5-A547319827A4}"/>
                </a:ext>
              </a:extLst>
            </p:cNvPr>
            <p:cNvCxnSpPr>
              <a:cxnSpLocks/>
              <a:stCxn id="31" idx="2"/>
              <a:endCxn id="12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DC4EEF-80E5-46BA-98D7-0924E4075058}"/>
                </a:ext>
              </a:extLst>
            </p:cNvPr>
            <p:cNvCxnSpPr>
              <a:cxnSpLocks/>
              <a:stCxn id="31" idx="2"/>
              <a:endCxn id="10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BE371E-E4C2-4771-B203-8A3B391C9DF1}"/>
                </a:ext>
              </a:extLst>
            </p:cNvPr>
            <p:cNvCxnSpPr>
              <a:cxnSpLocks/>
              <a:stCxn id="31" idx="2"/>
              <a:endCxn id="9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D7FEC3-2413-46DA-9C81-9A90CBBCB3AD}"/>
                </a:ext>
              </a:extLst>
            </p:cNvPr>
            <p:cNvCxnSpPr>
              <a:cxnSpLocks/>
              <a:stCxn id="31" idx="2"/>
              <a:endCxn id="11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E24018-C0BE-4970-9C20-C20D135D4C09}"/>
              </a:ext>
            </a:extLst>
          </p:cNvPr>
          <p:cNvGrpSpPr/>
          <p:nvPr/>
        </p:nvGrpSpPr>
        <p:grpSpPr>
          <a:xfrm>
            <a:off x="2700816" y="3970823"/>
            <a:ext cx="1120706" cy="1933457"/>
            <a:chOff x="822241" y="4100261"/>
            <a:chExt cx="1120706" cy="193345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1D644C3-8425-4445-A0BB-11E2FFB78BF3}"/>
                </a:ext>
              </a:extLst>
            </p:cNvPr>
            <p:cNvCxnSpPr>
              <a:cxnSpLocks/>
              <a:stCxn id="71" idx="2"/>
              <a:endCxn id="67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52F418-9C7D-4282-A03D-9157D7295C24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88E6D5E-DBBE-4BE1-B4C6-D41786F2C49F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0DE65F-6B5C-422E-BCBA-30640A058C5C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450C0C8-9E5C-43E6-A28C-C3C267CE2AD9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1767EB-B1EE-49EC-8227-F2094FD65A03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EC7BEBC-8A13-4A59-B239-AE5FF423BE2E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A4286F5-B40F-4C8C-A9DD-285302748F4A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45A7C4E-55DB-4D9D-BD4F-261DD7794A45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4A327EB-254E-4991-BE5B-75334685C6A3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FAD48DC-38B5-4B1C-9954-2F633E148DDB}"/>
                </a:ext>
              </a:extLst>
            </p:cNvPr>
            <p:cNvCxnSpPr>
              <a:cxnSpLocks/>
              <a:stCxn id="71" idx="2"/>
              <a:endCxn id="66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47C68E9-0BFA-4322-835A-BA13BFDDDCF0}"/>
                </a:ext>
              </a:extLst>
            </p:cNvPr>
            <p:cNvCxnSpPr>
              <a:cxnSpLocks/>
              <a:stCxn id="69" idx="2"/>
              <a:endCxn id="64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0DA1C61-74A5-4865-97D2-18D5E51824B9}"/>
                </a:ext>
              </a:extLst>
            </p:cNvPr>
            <p:cNvCxnSpPr>
              <a:cxnSpLocks/>
              <a:stCxn id="70" idx="2"/>
              <a:endCxn id="64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692DC41-8796-467E-97A5-27AE0C647E02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9C0160F-B85A-4CAD-9931-09AB910A58E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2E79BCD-4269-46F5-A2BA-0D01598EE2AE}"/>
                </a:ext>
              </a:extLst>
            </p:cNvPr>
            <p:cNvCxnSpPr>
              <a:cxnSpLocks/>
              <a:stCxn id="68" idx="2"/>
              <a:endCxn id="63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303A931-A5AA-49C9-ABE6-29F331F55FD5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05E595-BE82-4D7B-B9A2-C4673BD723D0}"/>
              </a:ext>
            </a:extLst>
          </p:cNvPr>
          <p:cNvGrpSpPr/>
          <p:nvPr/>
        </p:nvGrpSpPr>
        <p:grpSpPr>
          <a:xfrm>
            <a:off x="4481069" y="3964608"/>
            <a:ext cx="1120706" cy="1933457"/>
            <a:chOff x="822241" y="4100261"/>
            <a:chExt cx="1120706" cy="1933457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7D1BE37-3B21-403B-8638-B884CB14B15A}"/>
                </a:ext>
              </a:extLst>
            </p:cNvPr>
            <p:cNvCxnSpPr>
              <a:cxnSpLocks/>
              <a:stCxn id="89" idx="2"/>
              <a:endCxn id="85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C7605F1-B344-41EE-9D3D-A771D7569C08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AE5733D-75A7-40F2-A2E4-D509C11A7DD9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C1CD0-7B69-4A33-888D-13F09604A803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795D934-B813-4ECA-A077-A1AC4CC2B30C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A8BF85A-9A45-4634-98DD-334FC871D44B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9873773-2138-461C-82EA-820097447FA9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D0D32C3-1DFB-49C0-8B2D-3E2794FCDD9D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B75EDBE-F6AE-412D-B401-785F588F3969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CA0D6C9-4436-4ACF-BC69-5D21FCE4BCC6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489B9A8-816E-4069-AC48-9B15EC3C6CC1}"/>
                </a:ext>
              </a:extLst>
            </p:cNvPr>
            <p:cNvCxnSpPr>
              <a:cxnSpLocks/>
              <a:stCxn id="89" idx="2"/>
              <a:endCxn id="84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F5994BD-4954-425B-ABDA-07AD31E349B2}"/>
                </a:ext>
              </a:extLst>
            </p:cNvPr>
            <p:cNvCxnSpPr>
              <a:cxnSpLocks/>
              <a:stCxn id="87" idx="2"/>
              <a:endCxn id="82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FF57943-D395-48CC-B854-E26641BB9770}"/>
                </a:ext>
              </a:extLst>
            </p:cNvPr>
            <p:cNvCxnSpPr>
              <a:cxnSpLocks/>
              <a:stCxn id="88" idx="2"/>
              <a:endCxn id="82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280D08F-CBCF-48D2-B5C2-617084A24790}"/>
                </a:ext>
              </a:extLst>
            </p:cNvPr>
            <p:cNvCxnSpPr>
              <a:cxnSpLocks/>
              <a:stCxn id="86" idx="2"/>
              <a:endCxn id="84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BF44C2C-AE53-4342-B79A-10870209D028}"/>
                </a:ext>
              </a:extLst>
            </p:cNvPr>
            <p:cNvCxnSpPr>
              <a:cxnSpLocks/>
              <a:stCxn id="86" idx="2"/>
              <a:endCxn id="82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29AF612-2C28-49C4-9DCD-161EA9A43035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47A23A1-85E3-4142-B8F0-9574DD6FADD8}"/>
                </a:ext>
              </a:extLst>
            </p:cNvPr>
            <p:cNvCxnSpPr>
              <a:cxnSpLocks/>
              <a:stCxn id="86" idx="2"/>
              <a:endCxn id="83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0AA614-C991-40D5-B6F9-500ACB46161D}"/>
              </a:ext>
            </a:extLst>
          </p:cNvPr>
          <p:cNvGrpSpPr/>
          <p:nvPr/>
        </p:nvGrpSpPr>
        <p:grpSpPr>
          <a:xfrm>
            <a:off x="6261322" y="3961875"/>
            <a:ext cx="1120706" cy="1933457"/>
            <a:chOff x="822241" y="4100261"/>
            <a:chExt cx="1120706" cy="1933457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10D7B52-D53C-47FE-B5F8-E47C74979CD0}"/>
                </a:ext>
              </a:extLst>
            </p:cNvPr>
            <p:cNvCxnSpPr>
              <a:cxnSpLocks/>
              <a:stCxn id="107" idx="2"/>
              <a:endCxn id="103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C6BFC43-88CA-4A7D-A153-DD33E481E109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5950353-8864-4832-82CA-7E2F404AFFD1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855C483-5CEC-4728-9E32-B11C2FEBB8B9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5DA24D4-C90F-4C5A-BD45-C43BE88198B4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B6B8B1E-060D-4942-A98C-90A2DFECA531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FEB369D-E130-4637-8B73-A918EE8AEDCC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0BEA66E-0AFF-448A-A843-6F889873A611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5E51024-BA26-49DB-A73B-1271E26B748C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E2A958E-6414-4494-BA79-DF7BEBD08590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6BD794A-B27E-4D2C-A8B7-735460061245}"/>
                </a:ext>
              </a:extLst>
            </p:cNvPr>
            <p:cNvCxnSpPr>
              <a:cxnSpLocks/>
              <a:stCxn id="107" idx="2"/>
              <a:endCxn id="102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D694466-AC7B-4CDB-AB2D-418C3A7B9DC3}"/>
                </a:ext>
              </a:extLst>
            </p:cNvPr>
            <p:cNvCxnSpPr>
              <a:cxnSpLocks/>
              <a:stCxn id="105" idx="2"/>
              <a:endCxn id="100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A8C440D-BC23-438A-A1F7-929A3BD349CE}"/>
                </a:ext>
              </a:extLst>
            </p:cNvPr>
            <p:cNvCxnSpPr>
              <a:cxnSpLocks/>
              <a:stCxn id="106" idx="2"/>
              <a:endCxn id="100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DF12F8F-2008-454E-9E59-89A810425CE7}"/>
                </a:ext>
              </a:extLst>
            </p:cNvPr>
            <p:cNvCxnSpPr>
              <a:cxnSpLocks/>
              <a:stCxn id="104" idx="2"/>
              <a:endCxn id="102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E5790FA-2270-459B-8B04-B9184FAA10CD}"/>
                </a:ext>
              </a:extLst>
            </p:cNvPr>
            <p:cNvCxnSpPr>
              <a:cxnSpLocks/>
              <a:stCxn id="104" idx="2"/>
              <a:endCxn id="100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E585B6F-E644-450A-8007-2F111B2BF864}"/>
                </a:ext>
              </a:extLst>
            </p:cNvPr>
            <p:cNvCxnSpPr>
              <a:cxnSpLocks/>
              <a:stCxn id="104" idx="2"/>
              <a:endCxn id="99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AFE0607-E521-4BA7-AA1B-C25E80430873}"/>
                </a:ext>
              </a:extLst>
            </p:cNvPr>
            <p:cNvCxnSpPr>
              <a:cxnSpLocks/>
              <a:stCxn id="104" idx="2"/>
              <a:endCxn id="101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86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1B6-63B1-4CD3-B46F-6E9BD9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application of max-flow</a:t>
            </a:r>
            <a:br>
              <a:rPr lang="en-US" dirty="0"/>
            </a:br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0651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matching of a bipartite graph.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We can convert the problem to a max-flow problem!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Build a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in the following way:</a:t>
                </a: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Assign unit capacity to each edge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065175"/>
              </a:xfrm>
              <a:blipFill>
                <a:blip r:embed="rId2"/>
                <a:stretch>
                  <a:fillRect l="-696" t="-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32FDE09-5D9A-4209-8131-48618A6FFCB1}"/>
              </a:ext>
            </a:extLst>
          </p:cNvPr>
          <p:cNvGrpSpPr/>
          <p:nvPr/>
        </p:nvGrpSpPr>
        <p:grpSpPr>
          <a:xfrm>
            <a:off x="920563" y="3964609"/>
            <a:ext cx="1120706" cy="1933457"/>
            <a:chOff x="822241" y="4100261"/>
            <a:chExt cx="1120706" cy="193345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DA952B-8EC5-4A8A-94A3-06BD44A914F8}"/>
                </a:ext>
              </a:extLst>
            </p:cNvPr>
            <p:cNvCxnSpPr>
              <a:cxnSpLocks/>
              <a:stCxn id="34" idx="2"/>
              <a:endCxn id="29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26D5CC-37C4-49AC-AAEE-8F2013E61367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7B6F88-A6A0-4C66-8088-55F3949C74F1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14CA77-CFB7-4B48-95A1-13172775EDC7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0B741F-31AD-4BC5-9D34-D19CBBFD1AE6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E4BE53-43B3-4A8C-902E-EC847D25B2E0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3FCFFF-8EFD-4768-B2B0-4354AEF69C28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F4C766-2546-4F0C-B6B0-55FBB086BD1D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16CDF-6ACC-444E-BC0B-03BC508F0DB5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2F7B21-630C-4E6B-9257-1296D8B5535E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2461824-7862-451A-BFE4-21B5FE6AC9A1}"/>
                </a:ext>
              </a:extLst>
            </p:cNvPr>
            <p:cNvCxnSpPr>
              <a:cxnSpLocks/>
              <a:stCxn id="34" idx="2"/>
              <a:endCxn id="12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5F3B95F-5344-4E0B-BFE3-175560D6AD5B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990548-9250-41D6-8F40-0BCF0A6A306A}"/>
                </a:ext>
              </a:extLst>
            </p:cNvPr>
            <p:cNvCxnSpPr>
              <a:cxnSpLocks/>
              <a:stCxn id="33" idx="2"/>
              <a:endCxn id="10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755B52-DD12-4D96-B4F5-A547319827A4}"/>
                </a:ext>
              </a:extLst>
            </p:cNvPr>
            <p:cNvCxnSpPr>
              <a:cxnSpLocks/>
              <a:stCxn id="31" idx="2"/>
              <a:endCxn id="12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DC4EEF-80E5-46BA-98D7-0924E4075058}"/>
                </a:ext>
              </a:extLst>
            </p:cNvPr>
            <p:cNvCxnSpPr>
              <a:cxnSpLocks/>
              <a:stCxn id="31" idx="2"/>
              <a:endCxn id="10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BE371E-E4C2-4771-B203-8A3B391C9DF1}"/>
                </a:ext>
              </a:extLst>
            </p:cNvPr>
            <p:cNvCxnSpPr>
              <a:cxnSpLocks/>
              <a:stCxn id="31" idx="2"/>
              <a:endCxn id="9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D7FEC3-2413-46DA-9C81-9A90CBBCB3AD}"/>
                </a:ext>
              </a:extLst>
            </p:cNvPr>
            <p:cNvCxnSpPr>
              <a:cxnSpLocks/>
              <a:stCxn id="31" idx="2"/>
              <a:endCxn id="11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9A99BB-430F-4984-B098-136824B941FD}"/>
              </a:ext>
            </a:extLst>
          </p:cNvPr>
          <p:cNvGrpSpPr/>
          <p:nvPr/>
        </p:nvGrpSpPr>
        <p:grpSpPr>
          <a:xfrm>
            <a:off x="4179957" y="3964608"/>
            <a:ext cx="1120706" cy="1933457"/>
            <a:chOff x="4179957" y="3964608"/>
            <a:chExt cx="1120706" cy="193345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105CE9-362A-4FA1-827B-BFFCC7F7A0C4}"/>
                </a:ext>
              </a:extLst>
            </p:cNvPr>
            <p:cNvSpPr/>
            <p:nvPr/>
          </p:nvSpPr>
          <p:spPr>
            <a:xfrm>
              <a:off x="4179958" y="524176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84BC80D-D344-41B4-BC4E-5035946BE715}"/>
                </a:ext>
              </a:extLst>
            </p:cNvPr>
            <p:cNvSpPr/>
            <p:nvPr/>
          </p:nvSpPr>
          <p:spPr>
            <a:xfrm>
              <a:off x="4179958" y="481604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A28FC10-1AA4-4F63-A1C3-99FA5AE114F4}"/>
                </a:ext>
              </a:extLst>
            </p:cNvPr>
            <p:cNvSpPr/>
            <p:nvPr/>
          </p:nvSpPr>
          <p:spPr>
            <a:xfrm>
              <a:off x="4179957" y="566748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3AAF5A6-A1EE-4322-A7D1-D987F49846E5}"/>
                </a:ext>
              </a:extLst>
            </p:cNvPr>
            <p:cNvSpPr/>
            <p:nvPr/>
          </p:nvSpPr>
          <p:spPr>
            <a:xfrm>
              <a:off x="4179959" y="439032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863DE1A-CC9E-4F0E-AED0-4241D1D0E3B3}"/>
                </a:ext>
              </a:extLst>
            </p:cNvPr>
            <p:cNvSpPr/>
            <p:nvPr/>
          </p:nvSpPr>
          <p:spPr>
            <a:xfrm>
              <a:off x="4179957" y="396460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3D9425E-EE10-436C-B620-AD755B1815A1}"/>
                </a:ext>
              </a:extLst>
            </p:cNvPr>
            <p:cNvSpPr/>
            <p:nvPr/>
          </p:nvSpPr>
          <p:spPr>
            <a:xfrm>
              <a:off x="5070085" y="502890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F0027AE-2FE9-4C86-8D5C-1B25CC2174F2}"/>
                </a:ext>
              </a:extLst>
            </p:cNvPr>
            <p:cNvSpPr/>
            <p:nvPr/>
          </p:nvSpPr>
          <p:spPr>
            <a:xfrm>
              <a:off x="5070085" y="460318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338D0C8-8CF3-4361-A1F8-680ED773490D}"/>
                </a:ext>
              </a:extLst>
            </p:cNvPr>
            <p:cNvSpPr/>
            <p:nvPr/>
          </p:nvSpPr>
          <p:spPr>
            <a:xfrm>
              <a:off x="5070084" y="545462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0CF9B71-2AD6-4ACC-8E39-F9B9F7D676A0}"/>
                </a:ext>
              </a:extLst>
            </p:cNvPr>
            <p:cNvSpPr/>
            <p:nvPr/>
          </p:nvSpPr>
          <p:spPr>
            <a:xfrm>
              <a:off x="5070086" y="417746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F876DB-A6CD-45C1-8744-4E33749EAA91}"/>
              </a:ext>
            </a:extLst>
          </p:cNvPr>
          <p:cNvGrpSpPr/>
          <p:nvPr/>
        </p:nvGrpSpPr>
        <p:grpSpPr>
          <a:xfrm>
            <a:off x="4410534" y="4079897"/>
            <a:ext cx="659552" cy="1702880"/>
            <a:chOff x="4410534" y="4079897"/>
            <a:chExt cx="659552" cy="1702880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74B46F0-3E61-441F-B596-4B3BC3280DB2}"/>
                </a:ext>
              </a:extLst>
            </p:cNvPr>
            <p:cNvCxnSpPr>
              <a:cxnSpLocks/>
              <a:stCxn id="143" idx="2"/>
              <a:endCxn id="139" idx="6"/>
            </p:cNvCxnSpPr>
            <p:nvPr/>
          </p:nvCxnSpPr>
          <p:spPr>
            <a:xfrm flipH="1" flipV="1">
              <a:off x="4410534" y="4079897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64DC20F-D488-4B2B-B511-36D520B3D9FE}"/>
                </a:ext>
              </a:extLst>
            </p:cNvPr>
            <p:cNvCxnSpPr>
              <a:cxnSpLocks/>
              <a:stCxn id="143" idx="2"/>
              <a:endCxn id="138" idx="6"/>
            </p:cNvCxnSpPr>
            <p:nvPr/>
          </p:nvCxnSpPr>
          <p:spPr>
            <a:xfrm flipH="1">
              <a:off x="4410536" y="429275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03771D0-9E0F-4AD4-B199-3CEC52273C03}"/>
                </a:ext>
              </a:extLst>
            </p:cNvPr>
            <p:cNvCxnSpPr>
              <a:cxnSpLocks/>
              <a:stCxn id="141" idx="2"/>
              <a:endCxn id="136" idx="6"/>
            </p:cNvCxnSpPr>
            <p:nvPr/>
          </p:nvCxnSpPr>
          <p:spPr>
            <a:xfrm flipH="1">
              <a:off x="4410535" y="471847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7F4B9D-EF6B-4465-807A-679690EC46BE}"/>
                </a:ext>
              </a:extLst>
            </p:cNvPr>
            <p:cNvCxnSpPr>
              <a:cxnSpLocks/>
              <a:stCxn id="142" idx="2"/>
              <a:endCxn id="136" idx="6"/>
            </p:cNvCxnSpPr>
            <p:nvPr/>
          </p:nvCxnSpPr>
          <p:spPr>
            <a:xfrm flipH="1" flipV="1">
              <a:off x="4410535" y="4931337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FC1CD32-7689-4754-B43A-F3BC5985254D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4410536" y="4505617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0F895-ACD1-4774-AAB3-84851506E29C}"/>
                </a:ext>
              </a:extLst>
            </p:cNvPr>
            <p:cNvCxnSpPr>
              <a:cxnSpLocks/>
              <a:stCxn id="140" idx="2"/>
              <a:endCxn id="136" idx="6"/>
            </p:cNvCxnSpPr>
            <p:nvPr/>
          </p:nvCxnSpPr>
          <p:spPr>
            <a:xfrm flipH="1" flipV="1">
              <a:off x="4410535" y="4931337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BC1DE63-4B49-4190-BA23-C1309A5A5E4D}"/>
                </a:ext>
              </a:extLst>
            </p:cNvPr>
            <p:cNvCxnSpPr>
              <a:cxnSpLocks/>
              <a:stCxn id="140" idx="2"/>
              <a:endCxn id="135" idx="6"/>
            </p:cNvCxnSpPr>
            <p:nvPr/>
          </p:nvCxnSpPr>
          <p:spPr>
            <a:xfrm flipH="1">
              <a:off x="4410535" y="514419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0997448D-A97A-4C74-B602-CB10D93B833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4410534" y="5144196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AF9DF7-6491-400A-AE6A-02B671F5799E}"/>
                  </a:ext>
                </a:extLst>
              </p:cNvPr>
              <p:cNvSpPr/>
              <p:nvPr/>
            </p:nvSpPr>
            <p:spPr>
              <a:xfrm>
                <a:off x="3289831" y="4819323"/>
                <a:ext cx="230577" cy="23057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AF9DF7-6491-400A-AE6A-02B671F57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31" y="4819323"/>
                <a:ext cx="230577" cy="2305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0CA96BF-9C09-4632-9E86-AAA9BCF04674}"/>
                  </a:ext>
                </a:extLst>
              </p:cNvPr>
              <p:cNvSpPr/>
              <p:nvPr/>
            </p:nvSpPr>
            <p:spPr>
              <a:xfrm>
                <a:off x="5960211" y="4812035"/>
                <a:ext cx="230577" cy="23057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864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0CA96BF-9C09-4632-9E86-AAA9BCF04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11" y="4812035"/>
                <a:ext cx="230577" cy="230577"/>
              </a:xfrm>
              <a:prstGeom prst="ellipse">
                <a:avLst/>
              </a:prstGeom>
              <a:blipFill>
                <a:blip r:embed="rId4"/>
                <a:stretch>
                  <a:fillRect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4D71B06-9D1C-4F08-AC39-27F940815CC1}"/>
              </a:ext>
            </a:extLst>
          </p:cNvPr>
          <p:cNvGrpSpPr/>
          <p:nvPr/>
        </p:nvGrpSpPr>
        <p:grpSpPr>
          <a:xfrm>
            <a:off x="3405120" y="4079897"/>
            <a:ext cx="774839" cy="1702880"/>
            <a:chOff x="3405120" y="4079897"/>
            <a:chExt cx="774839" cy="170288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2B39A98-BA8F-4C0D-99BE-3096D3FAA797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3405120" y="4079897"/>
              <a:ext cx="774837" cy="739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C16A44-F06F-40D5-96C5-A7F17125C477}"/>
                </a:ext>
              </a:extLst>
            </p:cNvPr>
            <p:cNvCxnSpPr>
              <a:cxnSpLocks/>
              <a:stCxn id="137" idx="2"/>
              <a:endCxn id="151" idx="4"/>
            </p:cNvCxnSpPr>
            <p:nvPr/>
          </p:nvCxnSpPr>
          <p:spPr>
            <a:xfrm flipH="1" flipV="1">
              <a:off x="3405120" y="5049900"/>
              <a:ext cx="774837" cy="7328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E6E1022-145B-4BF9-8654-CD0FEB226DC1}"/>
                </a:ext>
              </a:extLst>
            </p:cNvPr>
            <p:cNvCxnSpPr>
              <a:cxnSpLocks/>
              <a:stCxn id="138" idx="2"/>
              <a:endCxn id="151" idx="7"/>
            </p:cNvCxnSpPr>
            <p:nvPr/>
          </p:nvCxnSpPr>
          <p:spPr>
            <a:xfrm flipH="1">
              <a:off x="3486641" y="4505617"/>
              <a:ext cx="693318" cy="34747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EFFDD49-1E63-4AEA-B58F-6D7279A0775B}"/>
                </a:ext>
              </a:extLst>
            </p:cNvPr>
            <p:cNvCxnSpPr>
              <a:cxnSpLocks/>
              <a:stCxn id="135" idx="2"/>
              <a:endCxn id="151" idx="5"/>
            </p:cNvCxnSpPr>
            <p:nvPr/>
          </p:nvCxnSpPr>
          <p:spPr>
            <a:xfrm flipH="1" flipV="1">
              <a:off x="3486641" y="5016133"/>
              <a:ext cx="693317" cy="3409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823FC4F-B850-4E61-B954-07908C06AFB8}"/>
                </a:ext>
              </a:extLst>
            </p:cNvPr>
            <p:cNvCxnSpPr>
              <a:cxnSpLocks/>
              <a:stCxn id="136" idx="2"/>
              <a:endCxn id="151" idx="6"/>
            </p:cNvCxnSpPr>
            <p:nvPr/>
          </p:nvCxnSpPr>
          <p:spPr>
            <a:xfrm flipH="1">
              <a:off x="3520408" y="4931337"/>
              <a:ext cx="659550" cy="3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0124E-57D8-467D-B30F-73FA240602AB}"/>
              </a:ext>
            </a:extLst>
          </p:cNvPr>
          <p:cNvGrpSpPr/>
          <p:nvPr/>
        </p:nvGrpSpPr>
        <p:grpSpPr>
          <a:xfrm>
            <a:off x="5300661" y="4292756"/>
            <a:ext cx="693317" cy="1277160"/>
            <a:chOff x="5300661" y="4292756"/>
            <a:chExt cx="693317" cy="1277160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392E43A-6D20-4385-AF9E-E5E848817D4D}"/>
                </a:ext>
              </a:extLst>
            </p:cNvPr>
            <p:cNvCxnSpPr>
              <a:cxnSpLocks/>
              <a:stCxn id="152" idx="1"/>
              <a:endCxn id="143" idx="6"/>
            </p:cNvCxnSpPr>
            <p:nvPr/>
          </p:nvCxnSpPr>
          <p:spPr>
            <a:xfrm flipH="1" flipV="1">
              <a:off x="5300663" y="4292756"/>
              <a:ext cx="693315" cy="5530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E3474D-7E5C-40F9-AE50-2060A983CACC}"/>
                </a:ext>
              </a:extLst>
            </p:cNvPr>
            <p:cNvCxnSpPr>
              <a:cxnSpLocks/>
              <a:stCxn id="152" idx="3"/>
              <a:endCxn id="142" idx="6"/>
            </p:cNvCxnSpPr>
            <p:nvPr/>
          </p:nvCxnSpPr>
          <p:spPr>
            <a:xfrm flipH="1">
              <a:off x="5300661" y="5008845"/>
              <a:ext cx="693317" cy="5610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C51A2E2-89AB-44FF-A985-E96C650D6B41}"/>
                </a:ext>
              </a:extLst>
            </p:cNvPr>
            <p:cNvCxnSpPr>
              <a:cxnSpLocks/>
              <a:stCxn id="152" idx="2"/>
              <a:endCxn id="141" idx="6"/>
            </p:cNvCxnSpPr>
            <p:nvPr/>
          </p:nvCxnSpPr>
          <p:spPr>
            <a:xfrm flipH="1" flipV="1">
              <a:off x="5300662" y="4718476"/>
              <a:ext cx="659549" cy="2088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3066314-2ED7-4C99-AD8F-45542B39FCC6}"/>
                </a:ext>
              </a:extLst>
            </p:cNvPr>
            <p:cNvCxnSpPr>
              <a:cxnSpLocks/>
              <a:stCxn id="152" idx="2"/>
              <a:endCxn id="140" idx="6"/>
            </p:cNvCxnSpPr>
            <p:nvPr/>
          </p:nvCxnSpPr>
          <p:spPr>
            <a:xfrm flipH="1">
              <a:off x="5300662" y="4927324"/>
              <a:ext cx="659549" cy="2168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3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1B6-63B1-4CD3-B46F-6E9BD9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application of max-flow</a:t>
            </a:r>
            <a:br>
              <a:rPr lang="en-US" dirty="0"/>
            </a:br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A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matching of a bipartite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B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flow in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A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integer-valued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is an integer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 </a:t>
                </a:r>
                <a:br>
                  <a:rPr lang="en-US" sz="2000" b="1" dirty="0"/>
                </a:br>
                <a:r>
                  <a:rPr lang="en-US" sz="2000" dirty="0"/>
                  <a:t>(1)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flow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(2)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integer-valued flow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3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32FDE09-5D9A-4209-8131-48618A6FFCB1}"/>
              </a:ext>
            </a:extLst>
          </p:cNvPr>
          <p:cNvGrpSpPr/>
          <p:nvPr/>
        </p:nvGrpSpPr>
        <p:grpSpPr>
          <a:xfrm>
            <a:off x="4011647" y="4561486"/>
            <a:ext cx="1120706" cy="1933457"/>
            <a:chOff x="822241" y="4100261"/>
            <a:chExt cx="1120706" cy="193345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DA952B-8EC5-4A8A-94A3-06BD44A914F8}"/>
                </a:ext>
              </a:extLst>
            </p:cNvPr>
            <p:cNvCxnSpPr>
              <a:cxnSpLocks/>
              <a:stCxn id="34" idx="2"/>
              <a:endCxn id="29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26D5CC-37C4-49AC-AAEE-8F2013E61367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7B6F88-A6A0-4C66-8088-55F3949C74F1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14CA77-CFB7-4B48-95A1-13172775EDC7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0B741F-31AD-4BC5-9D34-D19CBBFD1AE6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E4BE53-43B3-4A8C-902E-EC847D25B2E0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3FCFFF-8EFD-4768-B2B0-4354AEF69C28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F4C766-2546-4F0C-B6B0-55FBB086BD1D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16CDF-6ACC-444E-BC0B-03BC508F0DB5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2F7B21-630C-4E6B-9257-1296D8B5535E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2461824-7862-451A-BFE4-21B5FE6AC9A1}"/>
                </a:ext>
              </a:extLst>
            </p:cNvPr>
            <p:cNvCxnSpPr>
              <a:cxnSpLocks/>
              <a:stCxn id="34" idx="2"/>
              <a:endCxn id="12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5F3B95F-5344-4E0B-BFE3-175560D6AD5B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990548-9250-41D6-8F40-0BCF0A6A306A}"/>
                </a:ext>
              </a:extLst>
            </p:cNvPr>
            <p:cNvCxnSpPr>
              <a:cxnSpLocks/>
              <a:stCxn id="33" idx="2"/>
              <a:endCxn id="10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755B52-DD12-4D96-B4F5-A547319827A4}"/>
                </a:ext>
              </a:extLst>
            </p:cNvPr>
            <p:cNvCxnSpPr>
              <a:cxnSpLocks/>
              <a:stCxn id="31" idx="2"/>
              <a:endCxn id="12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DC4EEF-80E5-46BA-98D7-0924E4075058}"/>
                </a:ext>
              </a:extLst>
            </p:cNvPr>
            <p:cNvCxnSpPr>
              <a:cxnSpLocks/>
              <a:stCxn id="31" idx="2"/>
              <a:endCxn id="10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BE371E-E4C2-4771-B203-8A3B391C9DF1}"/>
                </a:ext>
              </a:extLst>
            </p:cNvPr>
            <p:cNvCxnSpPr>
              <a:cxnSpLocks/>
              <a:stCxn id="31" idx="2"/>
              <a:endCxn id="9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D7FEC3-2413-46DA-9C81-9A90CBBCB3AD}"/>
                </a:ext>
              </a:extLst>
            </p:cNvPr>
            <p:cNvCxnSpPr>
              <a:cxnSpLocks/>
              <a:stCxn id="31" idx="2"/>
              <a:endCxn id="11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3C16867-CCB8-4BC2-B217-455B50002A42}"/>
              </a:ext>
            </a:extLst>
          </p:cNvPr>
          <p:cNvGrpSpPr/>
          <p:nvPr/>
        </p:nvGrpSpPr>
        <p:grpSpPr>
          <a:xfrm>
            <a:off x="5614391" y="4561486"/>
            <a:ext cx="2900957" cy="1933457"/>
            <a:chOff x="3289831" y="3964608"/>
            <a:chExt cx="2900957" cy="193345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105CE9-362A-4FA1-827B-BFFCC7F7A0C4}"/>
                </a:ext>
              </a:extLst>
            </p:cNvPr>
            <p:cNvSpPr/>
            <p:nvPr/>
          </p:nvSpPr>
          <p:spPr>
            <a:xfrm>
              <a:off x="4179958" y="524176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84BC80D-D344-41B4-BC4E-5035946BE715}"/>
                </a:ext>
              </a:extLst>
            </p:cNvPr>
            <p:cNvSpPr/>
            <p:nvPr/>
          </p:nvSpPr>
          <p:spPr>
            <a:xfrm>
              <a:off x="4179958" y="481604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A28FC10-1AA4-4F63-A1C3-99FA5AE114F4}"/>
                </a:ext>
              </a:extLst>
            </p:cNvPr>
            <p:cNvSpPr/>
            <p:nvPr/>
          </p:nvSpPr>
          <p:spPr>
            <a:xfrm>
              <a:off x="4179957" y="566748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3AAF5A6-A1EE-4322-A7D1-D987F49846E5}"/>
                </a:ext>
              </a:extLst>
            </p:cNvPr>
            <p:cNvSpPr/>
            <p:nvPr/>
          </p:nvSpPr>
          <p:spPr>
            <a:xfrm>
              <a:off x="4179959" y="439032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863DE1A-CC9E-4F0E-AED0-4241D1D0E3B3}"/>
                </a:ext>
              </a:extLst>
            </p:cNvPr>
            <p:cNvSpPr/>
            <p:nvPr/>
          </p:nvSpPr>
          <p:spPr>
            <a:xfrm>
              <a:off x="4179957" y="396460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3D9425E-EE10-436C-B620-AD755B1815A1}"/>
                </a:ext>
              </a:extLst>
            </p:cNvPr>
            <p:cNvSpPr/>
            <p:nvPr/>
          </p:nvSpPr>
          <p:spPr>
            <a:xfrm>
              <a:off x="5070085" y="502890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F0027AE-2FE9-4C86-8D5C-1B25CC2174F2}"/>
                </a:ext>
              </a:extLst>
            </p:cNvPr>
            <p:cNvSpPr/>
            <p:nvPr/>
          </p:nvSpPr>
          <p:spPr>
            <a:xfrm>
              <a:off x="5070085" y="460318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338D0C8-8CF3-4361-A1F8-680ED773490D}"/>
                </a:ext>
              </a:extLst>
            </p:cNvPr>
            <p:cNvSpPr/>
            <p:nvPr/>
          </p:nvSpPr>
          <p:spPr>
            <a:xfrm>
              <a:off x="5070084" y="545462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0CF9B71-2AD6-4ACC-8E39-F9B9F7D676A0}"/>
                </a:ext>
              </a:extLst>
            </p:cNvPr>
            <p:cNvSpPr/>
            <p:nvPr/>
          </p:nvSpPr>
          <p:spPr>
            <a:xfrm>
              <a:off x="5070086" y="417746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74B46F0-3E61-441F-B596-4B3BC3280DB2}"/>
                </a:ext>
              </a:extLst>
            </p:cNvPr>
            <p:cNvCxnSpPr>
              <a:cxnSpLocks/>
              <a:stCxn id="143" idx="2"/>
              <a:endCxn id="139" idx="6"/>
            </p:cNvCxnSpPr>
            <p:nvPr/>
          </p:nvCxnSpPr>
          <p:spPr>
            <a:xfrm flipH="1" flipV="1">
              <a:off x="4410534" y="4079897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64DC20F-D488-4B2B-B511-36D520B3D9FE}"/>
                </a:ext>
              </a:extLst>
            </p:cNvPr>
            <p:cNvCxnSpPr>
              <a:cxnSpLocks/>
              <a:stCxn id="143" idx="2"/>
              <a:endCxn id="138" idx="6"/>
            </p:cNvCxnSpPr>
            <p:nvPr/>
          </p:nvCxnSpPr>
          <p:spPr>
            <a:xfrm flipH="1">
              <a:off x="4410536" y="429275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03771D0-9E0F-4AD4-B199-3CEC52273C03}"/>
                </a:ext>
              </a:extLst>
            </p:cNvPr>
            <p:cNvCxnSpPr>
              <a:cxnSpLocks/>
              <a:stCxn id="141" idx="2"/>
              <a:endCxn id="136" idx="6"/>
            </p:cNvCxnSpPr>
            <p:nvPr/>
          </p:nvCxnSpPr>
          <p:spPr>
            <a:xfrm flipH="1">
              <a:off x="4410535" y="471847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7F4B9D-EF6B-4465-807A-679690EC46BE}"/>
                </a:ext>
              </a:extLst>
            </p:cNvPr>
            <p:cNvCxnSpPr>
              <a:cxnSpLocks/>
              <a:stCxn id="142" idx="2"/>
              <a:endCxn id="136" idx="6"/>
            </p:cNvCxnSpPr>
            <p:nvPr/>
          </p:nvCxnSpPr>
          <p:spPr>
            <a:xfrm flipH="1" flipV="1">
              <a:off x="4410535" y="4931337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FC1CD32-7689-4754-B43A-F3BC5985254D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4410536" y="4505617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0F895-ACD1-4774-AAB3-84851506E29C}"/>
                </a:ext>
              </a:extLst>
            </p:cNvPr>
            <p:cNvCxnSpPr>
              <a:cxnSpLocks/>
              <a:stCxn id="140" idx="2"/>
              <a:endCxn id="136" idx="6"/>
            </p:cNvCxnSpPr>
            <p:nvPr/>
          </p:nvCxnSpPr>
          <p:spPr>
            <a:xfrm flipH="1" flipV="1">
              <a:off x="4410535" y="4931337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BC1DE63-4B49-4190-BA23-C1309A5A5E4D}"/>
                </a:ext>
              </a:extLst>
            </p:cNvPr>
            <p:cNvCxnSpPr>
              <a:cxnSpLocks/>
              <a:stCxn id="140" idx="2"/>
              <a:endCxn id="135" idx="6"/>
            </p:cNvCxnSpPr>
            <p:nvPr/>
          </p:nvCxnSpPr>
          <p:spPr>
            <a:xfrm flipH="1">
              <a:off x="4410535" y="514419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0997448D-A97A-4C74-B602-CB10D93B833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4410534" y="5144196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99AF9DF7-6491-400A-AE6A-02B671F5799E}"/>
                    </a:ext>
                  </a:extLst>
                </p:cNvPr>
                <p:cNvSpPr/>
                <p:nvPr/>
              </p:nvSpPr>
              <p:spPr>
                <a:xfrm>
                  <a:off x="3289831" y="4819323"/>
                  <a:ext cx="230577" cy="23057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99AF9DF7-6491-400A-AE6A-02B671F57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831" y="4819323"/>
                  <a:ext cx="230577" cy="2305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00CA96BF-9C09-4632-9E86-AAA9BCF04674}"/>
                    </a:ext>
                  </a:extLst>
                </p:cNvPr>
                <p:cNvSpPr/>
                <p:nvPr/>
              </p:nvSpPr>
              <p:spPr>
                <a:xfrm>
                  <a:off x="5960211" y="4812035"/>
                  <a:ext cx="230577" cy="23057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00CA96BF-9C09-4632-9E86-AAA9BCF04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211" y="4812035"/>
                  <a:ext cx="230577" cy="230577"/>
                </a:xfrm>
                <a:prstGeom prst="ellipse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2B39A98-BA8F-4C0D-99BE-3096D3FAA797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3405120" y="4079897"/>
              <a:ext cx="774837" cy="739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C16A44-F06F-40D5-96C5-A7F17125C477}"/>
                </a:ext>
              </a:extLst>
            </p:cNvPr>
            <p:cNvCxnSpPr>
              <a:cxnSpLocks/>
              <a:stCxn id="137" idx="2"/>
              <a:endCxn id="151" idx="4"/>
            </p:cNvCxnSpPr>
            <p:nvPr/>
          </p:nvCxnSpPr>
          <p:spPr>
            <a:xfrm flipH="1" flipV="1">
              <a:off x="3405120" y="5049900"/>
              <a:ext cx="774837" cy="7328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E6E1022-145B-4BF9-8654-CD0FEB226DC1}"/>
                </a:ext>
              </a:extLst>
            </p:cNvPr>
            <p:cNvCxnSpPr>
              <a:cxnSpLocks/>
              <a:stCxn id="138" idx="2"/>
              <a:endCxn id="151" idx="7"/>
            </p:cNvCxnSpPr>
            <p:nvPr/>
          </p:nvCxnSpPr>
          <p:spPr>
            <a:xfrm flipH="1">
              <a:off x="3486641" y="4505617"/>
              <a:ext cx="693318" cy="34747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EFFDD49-1E63-4AEA-B58F-6D7279A0775B}"/>
                </a:ext>
              </a:extLst>
            </p:cNvPr>
            <p:cNvCxnSpPr>
              <a:cxnSpLocks/>
              <a:stCxn id="135" idx="2"/>
              <a:endCxn id="151" idx="5"/>
            </p:cNvCxnSpPr>
            <p:nvPr/>
          </p:nvCxnSpPr>
          <p:spPr>
            <a:xfrm flipH="1" flipV="1">
              <a:off x="3486641" y="5016133"/>
              <a:ext cx="693317" cy="3409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823FC4F-B850-4E61-B954-07908C06AFB8}"/>
                </a:ext>
              </a:extLst>
            </p:cNvPr>
            <p:cNvCxnSpPr>
              <a:cxnSpLocks/>
              <a:stCxn id="136" idx="2"/>
              <a:endCxn id="151" idx="6"/>
            </p:cNvCxnSpPr>
            <p:nvPr/>
          </p:nvCxnSpPr>
          <p:spPr>
            <a:xfrm flipH="1">
              <a:off x="3520408" y="4931337"/>
              <a:ext cx="659550" cy="3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392E43A-6D20-4385-AF9E-E5E848817D4D}"/>
                </a:ext>
              </a:extLst>
            </p:cNvPr>
            <p:cNvCxnSpPr>
              <a:cxnSpLocks/>
              <a:stCxn id="152" idx="1"/>
              <a:endCxn id="143" idx="6"/>
            </p:cNvCxnSpPr>
            <p:nvPr/>
          </p:nvCxnSpPr>
          <p:spPr>
            <a:xfrm flipH="1" flipV="1">
              <a:off x="5300663" y="4292756"/>
              <a:ext cx="693315" cy="5530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E3474D-7E5C-40F9-AE50-2060A983CACC}"/>
                </a:ext>
              </a:extLst>
            </p:cNvPr>
            <p:cNvCxnSpPr>
              <a:cxnSpLocks/>
              <a:stCxn id="152" idx="3"/>
              <a:endCxn id="142" idx="6"/>
            </p:cNvCxnSpPr>
            <p:nvPr/>
          </p:nvCxnSpPr>
          <p:spPr>
            <a:xfrm flipH="1">
              <a:off x="5300661" y="5008845"/>
              <a:ext cx="693317" cy="5610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C51A2E2-89AB-44FF-A985-E96C650D6B41}"/>
                </a:ext>
              </a:extLst>
            </p:cNvPr>
            <p:cNvCxnSpPr>
              <a:cxnSpLocks/>
              <a:stCxn id="152" idx="2"/>
              <a:endCxn id="141" idx="6"/>
            </p:cNvCxnSpPr>
            <p:nvPr/>
          </p:nvCxnSpPr>
          <p:spPr>
            <a:xfrm flipH="1" flipV="1">
              <a:off x="5300662" y="4718476"/>
              <a:ext cx="659549" cy="2088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3066314-2ED7-4C99-AD8F-45542B39FCC6}"/>
                </a:ext>
              </a:extLst>
            </p:cNvPr>
            <p:cNvCxnSpPr>
              <a:cxnSpLocks/>
              <a:stCxn id="152" idx="2"/>
              <a:endCxn id="140" idx="6"/>
            </p:cNvCxnSpPr>
            <p:nvPr/>
          </p:nvCxnSpPr>
          <p:spPr>
            <a:xfrm flipH="1">
              <a:off x="5300662" y="4927324"/>
              <a:ext cx="659549" cy="2168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3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1B6-63B1-4CD3-B46F-6E9BD9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application of max-flow</a:t>
            </a:r>
            <a:br>
              <a:rPr lang="en-US" dirty="0"/>
            </a:br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A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matching of a bipartite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B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flow in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 </a:t>
                </a:r>
                <a:br>
                  <a:rPr lang="en-US" sz="2000" b="1" dirty="0"/>
                </a:br>
                <a:r>
                  <a:rPr lang="en-US" sz="2000" dirty="0"/>
                  <a:t>(1)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flow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(2)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integer-valued flow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/>
                  <a:t>Proof of part (1):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, define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, define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dirty="0"/>
                  <a:t>Easy to verify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is feasible,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3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32FDE09-5D9A-4209-8131-48618A6FFCB1}"/>
              </a:ext>
            </a:extLst>
          </p:cNvPr>
          <p:cNvGrpSpPr/>
          <p:nvPr/>
        </p:nvGrpSpPr>
        <p:grpSpPr>
          <a:xfrm>
            <a:off x="4011647" y="4561486"/>
            <a:ext cx="1120706" cy="1933457"/>
            <a:chOff x="822241" y="4100261"/>
            <a:chExt cx="1120706" cy="193345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DA952B-8EC5-4A8A-94A3-06BD44A914F8}"/>
                </a:ext>
              </a:extLst>
            </p:cNvPr>
            <p:cNvCxnSpPr>
              <a:cxnSpLocks/>
              <a:stCxn id="34" idx="2"/>
              <a:endCxn id="29" idx="6"/>
            </p:cNvCxnSpPr>
            <p:nvPr/>
          </p:nvCxnSpPr>
          <p:spPr>
            <a:xfrm flipH="1" flipV="1">
              <a:off x="1052818" y="4215550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26D5CC-37C4-49AC-AAEE-8F2013E61367}"/>
                </a:ext>
              </a:extLst>
            </p:cNvPr>
            <p:cNvSpPr/>
            <p:nvPr/>
          </p:nvSpPr>
          <p:spPr>
            <a:xfrm>
              <a:off x="822242" y="537742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7B6F88-A6A0-4C66-8088-55F3949C74F1}"/>
                </a:ext>
              </a:extLst>
            </p:cNvPr>
            <p:cNvSpPr/>
            <p:nvPr/>
          </p:nvSpPr>
          <p:spPr>
            <a:xfrm>
              <a:off x="822242" y="495170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14CA77-CFB7-4B48-95A1-13172775EDC7}"/>
                </a:ext>
              </a:extLst>
            </p:cNvPr>
            <p:cNvSpPr/>
            <p:nvPr/>
          </p:nvSpPr>
          <p:spPr>
            <a:xfrm>
              <a:off x="822241" y="580314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0B741F-31AD-4BC5-9D34-D19CBBFD1AE6}"/>
                </a:ext>
              </a:extLst>
            </p:cNvPr>
            <p:cNvSpPr/>
            <p:nvPr/>
          </p:nvSpPr>
          <p:spPr>
            <a:xfrm>
              <a:off x="822243" y="452598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E4BE53-43B3-4A8C-902E-EC847D25B2E0}"/>
                </a:ext>
              </a:extLst>
            </p:cNvPr>
            <p:cNvSpPr/>
            <p:nvPr/>
          </p:nvSpPr>
          <p:spPr>
            <a:xfrm>
              <a:off x="822241" y="4100261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3FCFFF-8EFD-4768-B2B0-4354AEF69C28}"/>
                </a:ext>
              </a:extLst>
            </p:cNvPr>
            <p:cNvSpPr/>
            <p:nvPr/>
          </p:nvSpPr>
          <p:spPr>
            <a:xfrm>
              <a:off x="1712369" y="516456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F4C766-2546-4F0C-B6B0-55FBB086BD1D}"/>
                </a:ext>
              </a:extLst>
            </p:cNvPr>
            <p:cNvSpPr/>
            <p:nvPr/>
          </p:nvSpPr>
          <p:spPr>
            <a:xfrm>
              <a:off x="1712369" y="473884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16CDF-6ACC-444E-BC0B-03BC508F0DB5}"/>
                </a:ext>
              </a:extLst>
            </p:cNvPr>
            <p:cNvSpPr/>
            <p:nvPr/>
          </p:nvSpPr>
          <p:spPr>
            <a:xfrm>
              <a:off x="1712368" y="559028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2F7B21-630C-4E6B-9257-1296D8B5535E}"/>
                </a:ext>
              </a:extLst>
            </p:cNvPr>
            <p:cNvSpPr/>
            <p:nvPr/>
          </p:nvSpPr>
          <p:spPr>
            <a:xfrm>
              <a:off x="1712370" y="4313120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2461824-7862-451A-BFE4-21B5FE6AC9A1}"/>
                </a:ext>
              </a:extLst>
            </p:cNvPr>
            <p:cNvCxnSpPr>
              <a:cxnSpLocks/>
              <a:stCxn id="34" idx="2"/>
              <a:endCxn id="12" idx="6"/>
            </p:cNvCxnSpPr>
            <p:nvPr/>
          </p:nvCxnSpPr>
          <p:spPr>
            <a:xfrm flipH="1">
              <a:off x="1052820" y="442840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5F3B95F-5344-4E0B-BFE3-175560D6AD5B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1052819" y="485412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990548-9250-41D6-8F40-0BCF0A6A306A}"/>
                </a:ext>
              </a:extLst>
            </p:cNvPr>
            <p:cNvCxnSpPr>
              <a:cxnSpLocks/>
              <a:stCxn id="33" idx="2"/>
              <a:endCxn id="10" idx="6"/>
            </p:cNvCxnSpPr>
            <p:nvPr/>
          </p:nvCxnSpPr>
          <p:spPr>
            <a:xfrm flipH="1" flipV="1">
              <a:off x="1052819" y="506699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755B52-DD12-4D96-B4F5-A547319827A4}"/>
                </a:ext>
              </a:extLst>
            </p:cNvPr>
            <p:cNvCxnSpPr>
              <a:cxnSpLocks/>
              <a:stCxn id="31" idx="2"/>
              <a:endCxn id="12" idx="6"/>
            </p:cNvCxnSpPr>
            <p:nvPr/>
          </p:nvCxnSpPr>
          <p:spPr>
            <a:xfrm flipH="1" flipV="1">
              <a:off x="1052820" y="4641270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DC4EEF-80E5-46BA-98D7-0924E4075058}"/>
                </a:ext>
              </a:extLst>
            </p:cNvPr>
            <p:cNvCxnSpPr>
              <a:cxnSpLocks/>
              <a:stCxn id="31" idx="2"/>
              <a:endCxn id="10" idx="6"/>
            </p:cNvCxnSpPr>
            <p:nvPr/>
          </p:nvCxnSpPr>
          <p:spPr>
            <a:xfrm flipH="1" flipV="1">
              <a:off x="1052819" y="5066990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BE371E-E4C2-4771-B203-8A3B391C9DF1}"/>
                </a:ext>
              </a:extLst>
            </p:cNvPr>
            <p:cNvCxnSpPr>
              <a:cxnSpLocks/>
              <a:stCxn id="31" idx="2"/>
              <a:endCxn id="9" idx="6"/>
            </p:cNvCxnSpPr>
            <p:nvPr/>
          </p:nvCxnSpPr>
          <p:spPr>
            <a:xfrm flipH="1">
              <a:off x="1052819" y="5279849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D7FEC3-2413-46DA-9C81-9A90CBBCB3AD}"/>
                </a:ext>
              </a:extLst>
            </p:cNvPr>
            <p:cNvCxnSpPr>
              <a:cxnSpLocks/>
              <a:stCxn id="31" idx="2"/>
              <a:endCxn id="11" idx="6"/>
            </p:cNvCxnSpPr>
            <p:nvPr/>
          </p:nvCxnSpPr>
          <p:spPr>
            <a:xfrm flipH="1">
              <a:off x="1052818" y="5279849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3C16867-CCB8-4BC2-B217-455B50002A42}"/>
              </a:ext>
            </a:extLst>
          </p:cNvPr>
          <p:cNvGrpSpPr/>
          <p:nvPr/>
        </p:nvGrpSpPr>
        <p:grpSpPr>
          <a:xfrm>
            <a:off x="5614391" y="4561486"/>
            <a:ext cx="2900957" cy="1933457"/>
            <a:chOff x="3289831" y="3964608"/>
            <a:chExt cx="2900957" cy="193345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105CE9-362A-4FA1-827B-BFFCC7F7A0C4}"/>
                </a:ext>
              </a:extLst>
            </p:cNvPr>
            <p:cNvSpPr/>
            <p:nvPr/>
          </p:nvSpPr>
          <p:spPr>
            <a:xfrm>
              <a:off x="4179958" y="524176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84BC80D-D344-41B4-BC4E-5035946BE715}"/>
                </a:ext>
              </a:extLst>
            </p:cNvPr>
            <p:cNvSpPr/>
            <p:nvPr/>
          </p:nvSpPr>
          <p:spPr>
            <a:xfrm>
              <a:off x="4179958" y="481604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A28FC10-1AA4-4F63-A1C3-99FA5AE114F4}"/>
                </a:ext>
              </a:extLst>
            </p:cNvPr>
            <p:cNvSpPr/>
            <p:nvPr/>
          </p:nvSpPr>
          <p:spPr>
            <a:xfrm>
              <a:off x="4179957" y="566748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3AAF5A6-A1EE-4322-A7D1-D987F49846E5}"/>
                </a:ext>
              </a:extLst>
            </p:cNvPr>
            <p:cNvSpPr/>
            <p:nvPr/>
          </p:nvSpPr>
          <p:spPr>
            <a:xfrm>
              <a:off x="4179959" y="439032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863DE1A-CC9E-4F0E-AED0-4241D1D0E3B3}"/>
                </a:ext>
              </a:extLst>
            </p:cNvPr>
            <p:cNvSpPr/>
            <p:nvPr/>
          </p:nvSpPr>
          <p:spPr>
            <a:xfrm>
              <a:off x="4179957" y="3964608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3D9425E-EE10-436C-B620-AD755B1815A1}"/>
                </a:ext>
              </a:extLst>
            </p:cNvPr>
            <p:cNvSpPr/>
            <p:nvPr/>
          </p:nvSpPr>
          <p:spPr>
            <a:xfrm>
              <a:off x="5070085" y="502890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F0027AE-2FE9-4C86-8D5C-1B25CC2174F2}"/>
                </a:ext>
              </a:extLst>
            </p:cNvPr>
            <p:cNvSpPr/>
            <p:nvPr/>
          </p:nvSpPr>
          <p:spPr>
            <a:xfrm>
              <a:off x="5070085" y="460318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338D0C8-8CF3-4361-A1F8-680ED773490D}"/>
                </a:ext>
              </a:extLst>
            </p:cNvPr>
            <p:cNvSpPr/>
            <p:nvPr/>
          </p:nvSpPr>
          <p:spPr>
            <a:xfrm>
              <a:off x="5070084" y="545462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0CF9B71-2AD6-4ACC-8E39-F9B9F7D676A0}"/>
                </a:ext>
              </a:extLst>
            </p:cNvPr>
            <p:cNvSpPr/>
            <p:nvPr/>
          </p:nvSpPr>
          <p:spPr>
            <a:xfrm>
              <a:off x="5070086" y="4177467"/>
              <a:ext cx="230577" cy="2305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"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74B46F0-3E61-441F-B596-4B3BC3280DB2}"/>
                </a:ext>
              </a:extLst>
            </p:cNvPr>
            <p:cNvCxnSpPr>
              <a:cxnSpLocks/>
              <a:stCxn id="143" idx="2"/>
              <a:endCxn id="139" idx="6"/>
            </p:cNvCxnSpPr>
            <p:nvPr/>
          </p:nvCxnSpPr>
          <p:spPr>
            <a:xfrm flipH="1" flipV="1">
              <a:off x="4410534" y="4079897"/>
              <a:ext cx="659552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64DC20F-D488-4B2B-B511-36D520B3D9FE}"/>
                </a:ext>
              </a:extLst>
            </p:cNvPr>
            <p:cNvCxnSpPr>
              <a:cxnSpLocks/>
              <a:stCxn id="143" idx="2"/>
              <a:endCxn id="138" idx="6"/>
            </p:cNvCxnSpPr>
            <p:nvPr/>
          </p:nvCxnSpPr>
          <p:spPr>
            <a:xfrm flipH="1">
              <a:off x="4410536" y="429275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03771D0-9E0F-4AD4-B199-3CEC52273C03}"/>
                </a:ext>
              </a:extLst>
            </p:cNvPr>
            <p:cNvCxnSpPr>
              <a:cxnSpLocks/>
              <a:stCxn id="141" idx="2"/>
              <a:endCxn id="136" idx="6"/>
            </p:cNvCxnSpPr>
            <p:nvPr/>
          </p:nvCxnSpPr>
          <p:spPr>
            <a:xfrm flipH="1">
              <a:off x="4410535" y="471847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7F4B9D-EF6B-4465-807A-679690EC46BE}"/>
                </a:ext>
              </a:extLst>
            </p:cNvPr>
            <p:cNvCxnSpPr>
              <a:cxnSpLocks/>
              <a:stCxn id="142" idx="2"/>
              <a:endCxn id="136" idx="6"/>
            </p:cNvCxnSpPr>
            <p:nvPr/>
          </p:nvCxnSpPr>
          <p:spPr>
            <a:xfrm flipH="1" flipV="1">
              <a:off x="4410535" y="4931337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FC1CD32-7689-4754-B43A-F3BC5985254D}"/>
                </a:ext>
              </a:extLst>
            </p:cNvPr>
            <p:cNvCxnSpPr>
              <a:cxnSpLocks/>
              <a:stCxn id="140" idx="2"/>
              <a:endCxn id="138" idx="6"/>
            </p:cNvCxnSpPr>
            <p:nvPr/>
          </p:nvCxnSpPr>
          <p:spPr>
            <a:xfrm flipH="1" flipV="1">
              <a:off x="4410536" y="4505617"/>
              <a:ext cx="659549" cy="6385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0F895-ACD1-4774-AAB3-84851506E29C}"/>
                </a:ext>
              </a:extLst>
            </p:cNvPr>
            <p:cNvCxnSpPr>
              <a:cxnSpLocks/>
              <a:stCxn id="140" idx="2"/>
              <a:endCxn id="136" idx="6"/>
            </p:cNvCxnSpPr>
            <p:nvPr/>
          </p:nvCxnSpPr>
          <p:spPr>
            <a:xfrm flipH="1" flipV="1">
              <a:off x="4410535" y="4931337"/>
              <a:ext cx="659550" cy="21285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BC1DE63-4B49-4190-BA23-C1309A5A5E4D}"/>
                </a:ext>
              </a:extLst>
            </p:cNvPr>
            <p:cNvCxnSpPr>
              <a:cxnSpLocks/>
              <a:stCxn id="140" idx="2"/>
              <a:endCxn id="135" idx="6"/>
            </p:cNvCxnSpPr>
            <p:nvPr/>
          </p:nvCxnSpPr>
          <p:spPr>
            <a:xfrm flipH="1">
              <a:off x="4410535" y="5144196"/>
              <a:ext cx="659550" cy="2128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0997448D-A97A-4C74-B602-CB10D93B833B}"/>
                </a:ext>
              </a:extLst>
            </p:cNvPr>
            <p:cNvCxnSpPr>
              <a:cxnSpLocks/>
              <a:stCxn id="140" idx="2"/>
              <a:endCxn id="137" idx="6"/>
            </p:cNvCxnSpPr>
            <p:nvPr/>
          </p:nvCxnSpPr>
          <p:spPr>
            <a:xfrm flipH="1">
              <a:off x="4410534" y="5144196"/>
              <a:ext cx="659551" cy="6385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99AF9DF7-6491-400A-AE6A-02B671F5799E}"/>
                    </a:ext>
                  </a:extLst>
                </p:cNvPr>
                <p:cNvSpPr/>
                <p:nvPr/>
              </p:nvSpPr>
              <p:spPr>
                <a:xfrm>
                  <a:off x="3289831" y="4819323"/>
                  <a:ext cx="230577" cy="23057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99AF9DF7-6491-400A-AE6A-02B671F57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831" y="4819323"/>
                  <a:ext cx="230577" cy="2305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00CA96BF-9C09-4632-9E86-AAA9BCF04674}"/>
                    </a:ext>
                  </a:extLst>
                </p:cNvPr>
                <p:cNvSpPr/>
                <p:nvPr/>
              </p:nvSpPr>
              <p:spPr>
                <a:xfrm>
                  <a:off x="5960211" y="4812035"/>
                  <a:ext cx="230577" cy="23057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00CA96BF-9C09-4632-9E86-AAA9BCF046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211" y="4812035"/>
                  <a:ext cx="230577" cy="230577"/>
                </a:xfrm>
                <a:prstGeom prst="ellipse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2B39A98-BA8F-4C0D-99BE-3096D3FAA797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3405120" y="4079897"/>
              <a:ext cx="774837" cy="739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C16A44-F06F-40D5-96C5-A7F17125C477}"/>
                </a:ext>
              </a:extLst>
            </p:cNvPr>
            <p:cNvCxnSpPr>
              <a:cxnSpLocks/>
              <a:stCxn id="137" idx="2"/>
              <a:endCxn id="151" idx="4"/>
            </p:cNvCxnSpPr>
            <p:nvPr/>
          </p:nvCxnSpPr>
          <p:spPr>
            <a:xfrm flipH="1" flipV="1">
              <a:off x="3405120" y="5049900"/>
              <a:ext cx="774837" cy="7328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E6E1022-145B-4BF9-8654-CD0FEB226DC1}"/>
                </a:ext>
              </a:extLst>
            </p:cNvPr>
            <p:cNvCxnSpPr>
              <a:cxnSpLocks/>
              <a:stCxn id="138" idx="2"/>
              <a:endCxn id="151" idx="7"/>
            </p:cNvCxnSpPr>
            <p:nvPr/>
          </p:nvCxnSpPr>
          <p:spPr>
            <a:xfrm flipH="1">
              <a:off x="3486641" y="4505617"/>
              <a:ext cx="693318" cy="34747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EFFDD49-1E63-4AEA-B58F-6D7279A0775B}"/>
                </a:ext>
              </a:extLst>
            </p:cNvPr>
            <p:cNvCxnSpPr>
              <a:cxnSpLocks/>
              <a:stCxn id="135" idx="2"/>
              <a:endCxn id="151" idx="5"/>
            </p:cNvCxnSpPr>
            <p:nvPr/>
          </p:nvCxnSpPr>
          <p:spPr>
            <a:xfrm flipH="1" flipV="1">
              <a:off x="3486641" y="5016133"/>
              <a:ext cx="693317" cy="3409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823FC4F-B850-4E61-B954-07908C06AFB8}"/>
                </a:ext>
              </a:extLst>
            </p:cNvPr>
            <p:cNvCxnSpPr>
              <a:cxnSpLocks/>
              <a:stCxn id="136" idx="2"/>
              <a:endCxn id="151" idx="6"/>
            </p:cNvCxnSpPr>
            <p:nvPr/>
          </p:nvCxnSpPr>
          <p:spPr>
            <a:xfrm flipH="1">
              <a:off x="3520408" y="4931337"/>
              <a:ext cx="659550" cy="3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392E43A-6D20-4385-AF9E-E5E848817D4D}"/>
                </a:ext>
              </a:extLst>
            </p:cNvPr>
            <p:cNvCxnSpPr>
              <a:cxnSpLocks/>
              <a:stCxn id="152" idx="1"/>
              <a:endCxn id="143" idx="6"/>
            </p:cNvCxnSpPr>
            <p:nvPr/>
          </p:nvCxnSpPr>
          <p:spPr>
            <a:xfrm flipH="1" flipV="1">
              <a:off x="5300663" y="4292756"/>
              <a:ext cx="693315" cy="5530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AE3474D-7E5C-40F9-AE50-2060A983CACC}"/>
                </a:ext>
              </a:extLst>
            </p:cNvPr>
            <p:cNvCxnSpPr>
              <a:cxnSpLocks/>
              <a:stCxn id="152" idx="3"/>
              <a:endCxn id="142" idx="6"/>
            </p:cNvCxnSpPr>
            <p:nvPr/>
          </p:nvCxnSpPr>
          <p:spPr>
            <a:xfrm flipH="1">
              <a:off x="5300661" y="5008845"/>
              <a:ext cx="693317" cy="5610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C51A2E2-89AB-44FF-A985-E96C650D6B41}"/>
                </a:ext>
              </a:extLst>
            </p:cNvPr>
            <p:cNvCxnSpPr>
              <a:cxnSpLocks/>
              <a:stCxn id="152" idx="2"/>
              <a:endCxn id="141" idx="6"/>
            </p:cNvCxnSpPr>
            <p:nvPr/>
          </p:nvCxnSpPr>
          <p:spPr>
            <a:xfrm flipH="1" flipV="1">
              <a:off x="5300662" y="4718476"/>
              <a:ext cx="659549" cy="2088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3066314-2ED7-4C99-AD8F-45542B39FCC6}"/>
                </a:ext>
              </a:extLst>
            </p:cNvPr>
            <p:cNvCxnSpPr>
              <a:cxnSpLocks/>
              <a:stCxn id="152" idx="2"/>
              <a:endCxn id="140" idx="6"/>
            </p:cNvCxnSpPr>
            <p:nvPr/>
          </p:nvCxnSpPr>
          <p:spPr>
            <a:xfrm flipH="1">
              <a:off x="5300662" y="4927324"/>
              <a:ext cx="659549" cy="2168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0A8F7-711D-457A-B585-9005BC66ECA7}"/>
              </a:ext>
            </a:extLst>
          </p:cNvPr>
          <p:cNvGrpSpPr/>
          <p:nvPr/>
        </p:nvGrpSpPr>
        <p:grpSpPr>
          <a:xfrm>
            <a:off x="4229799" y="4711983"/>
            <a:ext cx="699154" cy="984112"/>
            <a:chOff x="4229799" y="4711983"/>
            <a:chExt cx="699154" cy="984112"/>
          </a:xfrm>
        </p:grpSpPr>
        <p:sp>
          <p:nvSpPr>
            <p:cNvPr id="55" name="矩形: 圆角 12">
              <a:extLst>
                <a:ext uri="{FF2B5EF4-FFF2-40B4-BE49-F238E27FC236}">
                  <a16:creationId xmlns:a16="http://schemas.microsoft.com/office/drawing/2014/main" id="{14457166-79A1-4F6F-9888-BECE801F8E08}"/>
                </a:ext>
              </a:extLst>
            </p:cNvPr>
            <p:cNvSpPr/>
            <p:nvPr/>
          </p:nvSpPr>
          <p:spPr>
            <a:xfrm rot="1051295">
              <a:off x="4229799" y="4711983"/>
              <a:ext cx="689766" cy="136481"/>
            </a:xfrm>
            <a:prstGeom prst="round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: 圆角 12">
              <a:extLst>
                <a:ext uri="{FF2B5EF4-FFF2-40B4-BE49-F238E27FC236}">
                  <a16:creationId xmlns:a16="http://schemas.microsoft.com/office/drawing/2014/main" id="{E67BD077-14B7-4291-BA82-58501F36F2A7}"/>
                </a:ext>
              </a:extLst>
            </p:cNvPr>
            <p:cNvSpPr/>
            <p:nvPr/>
          </p:nvSpPr>
          <p:spPr>
            <a:xfrm rot="1051295">
              <a:off x="4239187" y="5559614"/>
              <a:ext cx="689766" cy="136481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04EA421-56BF-44F4-ABAA-D8196F606727}"/>
              </a:ext>
            </a:extLst>
          </p:cNvPr>
          <p:cNvGrpSpPr/>
          <p:nvPr/>
        </p:nvGrpSpPr>
        <p:grpSpPr>
          <a:xfrm>
            <a:off x="5580170" y="4713121"/>
            <a:ext cx="2830699" cy="989716"/>
            <a:chOff x="5580170" y="4713121"/>
            <a:chExt cx="2830699" cy="989716"/>
          </a:xfrm>
        </p:grpSpPr>
        <p:sp>
          <p:nvSpPr>
            <p:cNvPr id="58" name="矩形: 圆角 12">
              <a:extLst>
                <a:ext uri="{FF2B5EF4-FFF2-40B4-BE49-F238E27FC236}">
                  <a16:creationId xmlns:a16="http://schemas.microsoft.com/office/drawing/2014/main" id="{0F2B2163-4744-4F3E-A884-75A3CFDD8598}"/>
                </a:ext>
              </a:extLst>
            </p:cNvPr>
            <p:cNvSpPr/>
            <p:nvPr/>
          </p:nvSpPr>
          <p:spPr>
            <a:xfrm rot="1051295">
              <a:off x="6717652" y="4713121"/>
              <a:ext cx="689766" cy="136481"/>
            </a:xfrm>
            <a:prstGeom prst="round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: 圆角 12">
              <a:extLst>
                <a:ext uri="{FF2B5EF4-FFF2-40B4-BE49-F238E27FC236}">
                  <a16:creationId xmlns:a16="http://schemas.microsoft.com/office/drawing/2014/main" id="{B6E8E175-11EF-4F12-AF36-F08BF1EBCCC4}"/>
                </a:ext>
              </a:extLst>
            </p:cNvPr>
            <p:cNvSpPr/>
            <p:nvPr/>
          </p:nvSpPr>
          <p:spPr>
            <a:xfrm rot="1051295">
              <a:off x="6727040" y="5560752"/>
              <a:ext cx="689766" cy="136481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: 圆角 12">
              <a:extLst>
                <a:ext uri="{FF2B5EF4-FFF2-40B4-BE49-F238E27FC236}">
                  <a16:creationId xmlns:a16="http://schemas.microsoft.com/office/drawing/2014/main" id="{B23A958E-7D4D-4DC7-B86D-76198FC007A4}"/>
                </a:ext>
              </a:extLst>
            </p:cNvPr>
            <p:cNvSpPr/>
            <p:nvPr/>
          </p:nvSpPr>
          <p:spPr>
            <a:xfrm rot="18972541">
              <a:off x="5580170" y="4979170"/>
              <a:ext cx="1068731" cy="136481"/>
            </a:xfrm>
            <a:prstGeom prst="round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: 圆角 12">
              <a:extLst>
                <a:ext uri="{FF2B5EF4-FFF2-40B4-BE49-F238E27FC236}">
                  <a16:creationId xmlns:a16="http://schemas.microsoft.com/office/drawing/2014/main" id="{EA2BEBE7-B303-4EF4-8608-46E507AF4B89}"/>
                </a:ext>
              </a:extLst>
            </p:cNvPr>
            <p:cNvSpPr/>
            <p:nvPr/>
          </p:nvSpPr>
          <p:spPr>
            <a:xfrm rot="2308433">
              <a:off x="7524165" y="5091504"/>
              <a:ext cx="886704" cy="136481"/>
            </a:xfrm>
            <a:prstGeom prst="round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: 圆角 12">
              <a:extLst>
                <a:ext uri="{FF2B5EF4-FFF2-40B4-BE49-F238E27FC236}">
                  <a16:creationId xmlns:a16="http://schemas.microsoft.com/office/drawing/2014/main" id="{76D50BD6-8FD8-4F2E-ABED-7C004EAF28B5}"/>
                </a:ext>
              </a:extLst>
            </p:cNvPr>
            <p:cNvSpPr/>
            <p:nvPr/>
          </p:nvSpPr>
          <p:spPr>
            <a:xfrm>
              <a:off x="5844966" y="5460085"/>
              <a:ext cx="659550" cy="136481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: 圆角 12">
              <a:extLst>
                <a:ext uri="{FF2B5EF4-FFF2-40B4-BE49-F238E27FC236}">
                  <a16:creationId xmlns:a16="http://schemas.microsoft.com/office/drawing/2014/main" id="{FAFD074C-DB4D-4447-9715-89D02A3189C5}"/>
                </a:ext>
              </a:extLst>
            </p:cNvPr>
            <p:cNvSpPr/>
            <p:nvPr/>
          </p:nvSpPr>
          <p:spPr>
            <a:xfrm rot="20473074">
              <a:off x="7601907" y="5566356"/>
              <a:ext cx="689766" cy="136481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矩形: 圆角 12">
            <a:extLst>
              <a:ext uri="{FF2B5EF4-FFF2-40B4-BE49-F238E27FC236}">
                <a16:creationId xmlns:a16="http://schemas.microsoft.com/office/drawing/2014/main" id="{9F437B05-4CEA-45D4-A2C7-C3689AD247D8}"/>
              </a:ext>
            </a:extLst>
          </p:cNvPr>
          <p:cNvSpPr/>
          <p:nvPr/>
        </p:nvSpPr>
        <p:spPr>
          <a:xfrm>
            <a:off x="1248697" y="2635046"/>
            <a:ext cx="5486400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1B6-63B1-4CD3-B46F-6E9BD9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application of max-flow</a:t>
            </a:r>
            <a:br>
              <a:rPr lang="en-US" dirty="0"/>
            </a:br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A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matching of a bipartite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B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flow in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 </a:t>
                </a:r>
                <a:br>
                  <a:rPr lang="en-US" sz="2000" b="1" dirty="0"/>
                </a:br>
                <a:r>
                  <a:rPr lang="en-US" sz="2000" dirty="0"/>
                  <a:t>(1)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flow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(2)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integer-valued flow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/>
                  <a:t>Proof of part (2):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800" dirty="0"/>
                  <a:t>Need to prove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is a matching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is a matching:</a:t>
                </a:r>
                <a:br>
                  <a:rPr lang="en-US" sz="1800" dirty="0"/>
                </a:br>
                <a:r>
                  <a:rPr lang="en-US" sz="1800" dirty="0"/>
                  <a:t>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Since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is integer-valued,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Similarly,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en-US" sz="1800" dirty="0"/>
                  <a:t>Consider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, net flow across the cut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3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: 圆角 12">
            <a:extLst>
              <a:ext uri="{FF2B5EF4-FFF2-40B4-BE49-F238E27FC236}">
                <a16:creationId xmlns:a16="http://schemas.microsoft.com/office/drawing/2014/main" id="{2BA78389-C282-431D-8ACA-4F5D21DCEF93}"/>
              </a:ext>
            </a:extLst>
          </p:cNvPr>
          <p:cNvSpPr/>
          <p:nvPr/>
        </p:nvSpPr>
        <p:spPr>
          <a:xfrm>
            <a:off x="1248693" y="2920959"/>
            <a:ext cx="7036077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1B6-63B1-4CD3-B46F-6E9BD9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application of max-flow</a:t>
            </a:r>
            <a:br>
              <a:rPr lang="en-US" dirty="0"/>
            </a:br>
            <a:r>
              <a:rPr lang="en-US" dirty="0"/>
              <a:t>Maximum 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A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matching of a bipartite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Problem B</a:t>
                </a:r>
                <a:r>
                  <a:rPr lang="en-US" sz="2000" b="1" dirty="0"/>
                  <a:t>: </a:t>
                </a:r>
                <a:r>
                  <a:rPr lang="en-US" sz="2000" dirty="0"/>
                  <a:t>Find a maximum flow in flow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A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integer-valued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is an integer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 </a:t>
                </a:r>
                <a:br>
                  <a:rPr lang="en-US" sz="2000" b="1" dirty="0"/>
                </a:br>
                <a:r>
                  <a:rPr lang="en-US" sz="2000" dirty="0"/>
                  <a:t>(1)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flow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(2)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integer-valued flow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Observation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capacities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are integers, </a:t>
                </a:r>
                <a:br>
                  <a:rPr lang="en-US" sz="1800" dirty="0"/>
                </a:br>
                <a:r>
                  <a:rPr lang="en-US" sz="1800" dirty="0"/>
                  <a:t>Ford-Fulkerson’s method always finds an integer-valued flow.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we use Ford-Fulkerson’s method to find max-flow,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size of max-matching in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equals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value of max-flow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Use max-flow algorithm to solve max-bipartite-matching problem!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B52359-17F7-44F4-B9C1-3E74880D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3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圆角 12">
            <a:extLst>
              <a:ext uri="{FF2B5EF4-FFF2-40B4-BE49-F238E27FC236}">
                <a16:creationId xmlns:a16="http://schemas.microsoft.com/office/drawing/2014/main" id="{9B83B0E5-4128-41FF-B5F2-0C5D5C64572A}"/>
              </a:ext>
            </a:extLst>
          </p:cNvPr>
          <p:cNvSpPr/>
          <p:nvPr/>
        </p:nvSpPr>
        <p:spPr>
          <a:xfrm>
            <a:off x="1622319" y="2370352"/>
            <a:ext cx="2035281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: 圆角 12">
            <a:extLst>
              <a:ext uri="{FF2B5EF4-FFF2-40B4-BE49-F238E27FC236}">
                <a16:creationId xmlns:a16="http://schemas.microsoft.com/office/drawing/2014/main" id="{E4CB45AC-3EE5-4BEF-A5B8-7CA1897C5282}"/>
              </a:ext>
            </a:extLst>
          </p:cNvPr>
          <p:cNvSpPr/>
          <p:nvPr/>
        </p:nvSpPr>
        <p:spPr>
          <a:xfrm>
            <a:off x="1469919" y="3250339"/>
            <a:ext cx="2286004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Ch.26 (26.1-26.3)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 [DPV] Ch.7 (7.1-7.4); </a:t>
            </a:r>
            <a:r>
              <a:rPr lang="en-US" sz="2400" dirty="0"/>
              <a:t>[Erickson v1] Ch.10</a:t>
            </a:r>
            <a:endParaRPr lang="en-GB" sz="24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3582188A-58EB-4C74-848D-F8E26504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B244EA0-44B8-4D83-BF48-6CF1F960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6" y="4162471"/>
            <a:ext cx="160353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F241-E129-4F3E-80CC-EF66AB1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6834C-EFDA-4890-BF57-F73E9A15F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Max-Flow 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Find a flow of maximum value?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Basic Strategy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Start with a trivial answer;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Augment the current answer to obtain a better answer;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Repeat until the answer cannot be further improved.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Simple Implementation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Start with the empty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in which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augment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with min remaining capacity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Update the graph;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Repeat until no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path can be found.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6834C-EFDA-4890-BF57-F73E9A15F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6FBF819-A891-4FED-A6A2-A0D411859962}"/>
              </a:ext>
            </a:extLst>
          </p:cNvPr>
          <p:cNvGrpSpPr/>
          <p:nvPr/>
        </p:nvGrpSpPr>
        <p:grpSpPr>
          <a:xfrm>
            <a:off x="628650" y="5019761"/>
            <a:ext cx="2336983" cy="1469923"/>
            <a:chOff x="1096023" y="2904701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C6C3F9B-83BD-4034-8613-775BB33835E2}"/>
                    </a:ext>
                  </a:extLst>
                </p:cNvPr>
                <p:cNvSpPr/>
                <p:nvPr/>
              </p:nvSpPr>
              <p:spPr>
                <a:xfrm>
                  <a:off x="1096023" y="346759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C6C3F9B-83BD-4034-8613-775BB3383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023" y="3467597"/>
                  <a:ext cx="344129" cy="34412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BAEB727-92D6-415A-8048-89A9C99BA83E}"/>
                    </a:ext>
                  </a:extLst>
                </p:cNvPr>
                <p:cNvSpPr/>
                <p:nvPr/>
              </p:nvSpPr>
              <p:spPr>
                <a:xfrm>
                  <a:off x="2105180" y="290470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BAEB727-92D6-415A-8048-89A9C99BA8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180" y="2904701"/>
                  <a:ext cx="344129" cy="3441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E7DAFFF-0673-46EB-80A3-2131DB0E53A3}"/>
                    </a:ext>
                  </a:extLst>
                </p:cNvPr>
                <p:cNvSpPr/>
                <p:nvPr/>
              </p:nvSpPr>
              <p:spPr>
                <a:xfrm>
                  <a:off x="2105179" y="403049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E7DAFFF-0673-46EB-80A3-2131DB0E53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179" y="4030495"/>
                  <a:ext cx="344129" cy="3441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3572043-6D38-4B6F-B3D3-353EFA8B6991}"/>
                    </a:ext>
                  </a:extLst>
                </p:cNvPr>
                <p:cNvSpPr/>
                <p:nvPr/>
              </p:nvSpPr>
              <p:spPr>
                <a:xfrm>
                  <a:off x="3088877" y="346759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3572043-6D38-4B6F-B3D3-353EFA8B6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877" y="3467597"/>
                  <a:ext cx="344129" cy="3441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AB592C0-29EA-45C0-A722-F4FFBE0AEA8D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389755" y="3076766"/>
              <a:ext cx="71542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C10FC0-A248-4246-A540-D09881760A5D}"/>
                </a:ext>
              </a:extLst>
            </p:cNvPr>
            <p:cNvCxnSpPr>
              <a:cxnSpLocks/>
              <a:stCxn id="4" idx="5"/>
              <a:endCxn id="6" idx="2"/>
            </p:cNvCxnSpPr>
            <p:nvPr/>
          </p:nvCxnSpPr>
          <p:spPr>
            <a:xfrm>
              <a:off x="1389755" y="3761329"/>
              <a:ext cx="715424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24D98F-8551-4387-8E39-DD5A4CE1D8AD}"/>
                </a:ext>
              </a:extLst>
            </p:cNvPr>
            <p:cNvCxnSpPr>
              <a:cxnSpLocks/>
              <a:stCxn id="5" idx="6"/>
              <a:endCxn id="9" idx="1"/>
            </p:cNvCxnSpPr>
            <p:nvPr/>
          </p:nvCxnSpPr>
          <p:spPr>
            <a:xfrm>
              <a:off x="2449309" y="3076766"/>
              <a:ext cx="68996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68A916-3E21-4448-9AF0-011C29AA1FAB}"/>
                </a:ext>
              </a:extLst>
            </p:cNvPr>
            <p:cNvCxnSpPr>
              <a:cxnSpLocks/>
              <a:stCxn id="6" idx="6"/>
              <a:endCxn id="9" idx="3"/>
            </p:cNvCxnSpPr>
            <p:nvPr/>
          </p:nvCxnSpPr>
          <p:spPr>
            <a:xfrm flipV="1">
              <a:off x="2449308" y="3761329"/>
              <a:ext cx="689966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937A70-4247-423C-91B4-3D03819E8779}"/>
                </a:ext>
              </a:extLst>
            </p:cNvPr>
            <p:cNvSpPr txBox="1"/>
            <p:nvPr/>
          </p:nvSpPr>
          <p:spPr>
            <a:xfrm>
              <a:off x="1444039" y="307676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1C62F-F071-4197-AA3F-014EE8CDD95B}"/>
                </a:ext>
              </a:extLst>
            </p:cNvPr>
            <p:cNvSpPr txBox="1"/>
            <p:nvPr/>
          </p:nvSpPr>
          <p:spPr>
            <a:xfrm>
              <a:off x="1444039" y="39011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139CE5-AB6A-45AB-932F-399844AC006C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277244" y="3248830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D68120-8E84-4403-BC75-E43ED80DFB55}"/>
                </a:ext>
              </a:extLst>
            </p:cNvPr>
            <p:cNvSpPr txBox="1"/>
            <p:nvPr/>
          </p:nvSpPr>
          <p:spPr>
            <a:xfrm>
              <a:off x="2720214" y="307676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B17834-D6C0-4800-A05E-9AC7B81A12C1}"/>
                </a:ext>
              </a:extLst>
            </p:cNvPr>
            <p:cNvSpPr txBox="1"/>
            <p:nvPr/>
          </p:nvSpPr>
          <p:spPr>
            <a:xfrm>
              <a:off x="2720214" y="39011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5891F6-0D21-49DB-9824-A74EDF6FCD19}"/>
                </a:ext>
              </a:extLst>
            </p:cNvPr>
            <p:cNvSpPr txBox="1"/>
            <p:nvPr/>
          </p:nvSpPr>
          <p:spPr>
            <a:xfrm>
              <a:off x="1971872" y="349216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30</a:t>
              </a:r>
            </a:p>
          </p:txBody>
        </p:sp>
      </p:grpSp>
      <p:sp>
        <p:nvSpPr>
          <p:cNvPr id="248" name="Title 247">
            <a:extLst>
              <a:ext uri="{FF2B5EF4-FFF2-40B4-BE49-F238E27FC236}">
                <a16:creationId xmlns:a16="http://schemas.microsoft.com/office/drawing/2014/main" id="{DC3F57F2-FB79-4483-ACC4-7066A77E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Content Placeholder 248">
                <a:extLst>
                  <a:ext uri="{FF2B5EF4-FFF2-40B4-BE49-F238E27FC236}">
                    <a16:creationId xmlns:a16="http://schemas.microsoft.com/office/drawing/2014/main" id="{C0D62012-2873-4A57-ABE0-9CBA1E5C0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37003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Max-Flow 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Find a flow of maximum value?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Simple Algorithm</a:t>
                </a:r>
                <a:r>
                  <a:rPr lang="en-US" sz="2400" b="1" dirty="0"/>
                  <a:t>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Start with the empty flow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in which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augment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with min remaining capacity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Update the graph;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Repeat until no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path can be found.</a:t>
                </a:r>
                <a:endParaRPr lang="en-US" sz="2400" dirty="0"/>
              </a:p>
            </p:txBody>
          </p:sp>
        </mc:Choice>
        <mc:Fallback xmlns="">
          <p:sp>
            <p:nvSpPr>
              <p:cNvPr id="249" name="Content Placeholder 248">
                <a:extLst>
                  <a:ext uri="{FF2B5EF4-FFF2-40B4-BE49-F238E27FC236}">
                    <a16:creationId xmlns:a16="http://schemas.microsoft.com/office/drawing/2014/main" id="{C0D62012-2873-4A57-ABE0-9CBA1E5C0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370035"/>
              </a:xfrm>
              <a:blipFill>
                <a:blip r:embed="rId6"/>
                <a:stretch>
                  <a:fillRect l="-1005" t="-3599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001458C-7616-48B2-8971-DB1E9E382C15}"/>
              </a:ext>
            </a:extLst>
          </p:cNvPr>
          <p:cNvGrpSpPr/>
          <p:nvPr/>
        </p:nvGrpSpPr>
        <p:grpSpPr>
          <a:xfrm>
            <a:off x="3311469" y="5026151"/>
            <a:ext cx="2336983" cy="1469923"/>
            <a:chOff x="3311469" y="5026151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DE8488C9-BEBE-4326-A49D-78C8DDF83BE7}"/>
                    </a:ext>
                  </a:extLst>
                </p:cNvPr>
                <p:cNvSpPr/>
                <p:nvPr/>
              </p:nvSpPr>
              <p:spPr>
                <a:xfrm>
                  <a:off x="3311469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DE8488C9-BEBE-4326-A49D-78C8DDF83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469" y="5589047"/>
                  <a:ext cx="344129" cy="3441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387A3C2-3A36-4399-B119-39362F125CC2}"/>
                    </a:ext>
                  </a:extLst>
                </p:cNvPr>
                <p:cNvSpPr/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387A3C2-3A36-4399-B119-39362F125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B984924D-69A9-44A8-82B7-660838B6D988}"/>
                    </a:ext>
                  </a:extLst>
                </p:cNvPr>
                <p:cNvSpPr/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B984924D-69A9-44A8-82B7-660838B6D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6A2B111-F2D1-4F3D-8805-9AF23E164556}"/>
                    </a:ext>
                  </a:extLst>
                </p:cNvPr>
                <p:cNvSpPr/>
                <p:nvPr/>
              </p:nvSpPr>
              <p:spPr>
                <a:xfrm>
                  <a:off x="5304323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6A2B111-F2D1-4F3D-8805-9AF23E164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23" y="5589047"/>
                  <a:ext cx="344129" cy="3441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7045B5D-76AF-4792-9780-5680DD00C6BE}"/>
                </a:ext>
              </a:extLst>
            </p:cNvPr>
            <p:cNvCxnSpPr>
              <a:cxnSpLocks/>
              <a:stCxn id="251" idx="7"/>
              <a:endCxn id="252" idx="2"/>
            </p:cNvCxnSpPr>
            <p:nvPr/>
          </p:nvCxnSpPr>
          <p:spPr>
            <a:xfrm flipV="1">
              <a:off x="3605201" y="5198216"/>
              <a:ext cx="715425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FCF5E2D9-6AD7-433A-9213-E6D2221A6421}"/>
                </a:ext>
              </a:extLst>
            </p:cNvPr>
            <p:cNvCxnSpPr>
              <a:cxnSpLocks/>
              <a:stCxn id="251" idx="5"/>
              <a:endCxn id="253" idx="2"/>
            </p:cNvCxnSpPr>
            <p:nvPr/>
          </p:nvCxnSpPr>
          <p:spPr>
            <a:xfrm>
              <a:off x="3605201" y="5882779"/>
              <a:ext cx="715424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8D856D9-6ACF-4A26-90E7-C254C6F94183}"/>
                </a:ext>
              </a:extLst>
            </p:cNvPr>
            <p:cNvCxnSpPr>
              <a:cxnSpLocks/>
              <a:stCxn id="252" idx="6"/>
              <a:endCxn id="254" idx="1"/>
            </p:cNvCxnSpPr>
            <p:nvPr/>
          </p:nvCxnSpPr>
          <p:spPr>
            <a:xfrm>
              <a:off x="4664755" y="5198216"/>
              <a:ext cx="68996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DD6038ED-B5EF-471E-BC20-1ACD877FBE9E}"/>
                </a:ext>
              </a:extLst>
            </p:cNvPr>
            <p:cNvCxnSpPr>
              <a:cxnSpLocks/>
              <a:stCxn id="253" idx="6"/>
              <a:endCxn id="254" idx="3"/>
            </p:cNvCxnSpPr>
            <p:nvPr/>
          </p:nvCxnSpPr>
          <p:spPr>
            <a:xfrm flipV="1">
              <a:off x="4664754" y="5882779"/>
              <a:ext cx="689966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E3D3E70D-65EF-4534-B3E2-837021896350}"/>
                </a:ext>
              </a:extLst>
            </p:cNvPr>
            <p:cNvSpPr txBox="1"/>
            <p:nvPr/>
          </p:nvSpPr>
          <p:spPr>
            <a:xfrm>
              <a:off x="3426116" y="519821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2B7CDF7-EBD8-482B-8A90-E4119A44E22F}"/>
                </a:ext>
              </a:extLst>
            </p:cNvPr>
            <p:cNvSpPr txBox="1"/>
            <p:nvPr/>
          </p:nvSpPr>
          <p:spPr>
            <a:xfrm>
              <a:off x="3659485" y="60226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CD41D244-65A2-4B22-91BE-7114CEC97CD6}"/>
                </a:ext>
              </a:extLst>
            </p:cNvPr>
            <p:cNvCxnSpPr>
              <a:cxnSpLocks/>
              <a:stCxn id="252" idx="4"/>
              <a:endCxn id="253" idx="0"/>
            </p:cNvCxnSpPr>
            <p:nvPr/>
          </p:nvCxnSpPr>
          <p:spPr>
            <a:xfrm flipH="1">
              <a:off x="4492690" y="5370280"/>
              <a:ext cx="1" cy="7816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094AF86-45C8-4F4F-B0C5-81B5E9E0DEAD}"/>
                </a:ext>
              </a:extLst>
            </p:cNvPr>
            <p:cNvSpPr txBox="1"/>
            <p:nvPr/>
          </p:nvSpPr>
          <p:spPr>
            <a:xfrm>
              <a:off x="4935660" y="519821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FCA5E1-62E6-47AC-892D-DE500C45A593}"/>
                </a:ext>
              </a:extLst>
            </p:cNvPr>
            <p:cNvSpPr txBox="1"/>
            <p:nvPr/>
          </p:nvSpPr>
          <p:spPr>
            <a:xfrm>
              <a:off x="4958486" y="6022622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4B20641-672F-48CB-9CA2-2F0F5D0C7878}"/>
                </a:ext>
              </a:extLst>
            </p:cNvPr>
            <p:cNvSpPr txBox="1"/>
            <p:nvPr/>
          </p:nvSpPr>
          <p:spPr>
            <a:xfrm>
              <a:off x="3945066" y="561361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/30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41EFBEF-0918-44F0-AE90-DDD564DCB63D}"/>
              </a:ext>
            </a:extLst>
          </p:cNvPr>
          <p:cNvGrpSpPr/>
          <p:nvPr/>
        </p:nvGrpSpPr>
        <p:grpSpPr>
          <a:xfrm>
            <a:off x="5942636" y="5019759"/>
            <a:ext cx="2336983" cy="1469923"/>
            <a:chOff x="5942636" y="5019759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3B6C104-B99A-4D77-B6F4-8D6DA611F4E5}"/>
                    </a:ext>
                  </a:extLst>
                </p:cNvPr>
                <p:cNvSpPr/>
                <p:nvPr/>
              </p:nvSpPr>
              <p:spPr>
                <a:xfrm>
                  <a:off x="594263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3B6C104-B99A-4D77-B6F4-8D6DA611F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36" y="5582655"/>
                  <a:ext cx="344129" cy="3441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269520E8-8128-4836-957F-0DBDA05043D7}"/>
                    </a:ext>
                  </a:extLst>
                </p:cNvPr>
                <p:cNvSpPr/>
                <p:nvPr/>
              </p:nvSpPr>
              <p:spPr>
                <a:xfrm>
                  <a:off x="6951793" y="5019759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269520E8-8128-4836-957F-0DBDA0504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793" y="5019759"/>
                  <a:ext cx="344129" cy="3441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C18DE07-F990-4C86-B47E-413F8BD49297}"/>
                    </a:ext>
                  </a:extLst>
                </p:cNvPr>
                <p:cNvSpPr/>
                <p:nvPr/>
              </p:nvSpPr>
              <p:spPr>
                <a:xfrm>
                  <a:off x="6951792" y="6145553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C18DE07-F990-4C86-B47E-413F8BD49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792" y="6145553"/>
                  <a:ext cx="344129" cy="3441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69844C99-33DB-42B6-8BA1-60A8448877AC}"/>
                    </a:ext>
                  </a:extLst>
                </p:cNvPr>
                <p:cNvSpPr/>
                <p:nvPr/>
              </p:nvSpPr>
              <p:spPr>
                <a:xfrm>
                  <a:off x="7935490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69844C99-33DB-42B6-8BA1-60A844887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490" y="5582655"/>
                  <a:ext cx="344129" cy="3441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41BB405-6C1E-4948-9AFC-C4283AF6E2C7}"/>
                </a:ext>
              </a:extLst>
            </p:cNvPr>
            <p:cNvCxnSpPr>
              <a:cxnSpLocks/>
              <a:stCxn id="267" idx="5"/>
              <a:endCxn id="269" idx="2"/>
            </p:cNvCxnSpPr>
            <p:nvPr/>
          </p:nvCxnSpPr>
          <p:spPr>
            <a:xfrm>
              <a:off x="6236368" y="5876387"/>
              <a:ext cx="715424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6D27D28-8796-4ACE-8871-CD4464371ECD}"/>
                </a:ext>
              </a:extLst>
            </p:cNvPr>
            <p:cNvCxnSpPr>
              <a:cxnSpLocks/>
              <a:stCxn id="268" idx="6"/>
              <a:endCxn id="270" idx="1"/>
            </p:cNvCxnSpPr>
            <p:nvPr/>
          </p:nvCxnSpPr>
          <p:spPr>
            <a:xfrm>
              <a:off x="7295922" y="5191824"/>
              <a:ext cx="68996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84F085B4-D7C9-4963-8D6A-E7264A71CFE3}"/>
                </a:ext>
              </a:extLst>
            </p:cNvPr>
            <p:cNvSpPr txBox="1"/>
            <p:nvPr/>
          </p:nvSpPr>
          <p:spPr>
            <a:xfrm>
              <a:off x="6290652" y="60162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C0DCA669-ED18-4295-B008-2BB6B077FB31}"/>
                </a:ext>
              </a:extLst>
            </p:cNvPr>
            <p:cNvCxnSpPr>
              <a:cxnSpLocks/>
              <a:stCxn id="268" idx="4"/>
              <a:endCxn id="269" idx="0"/>
            </p:cNvCxnSpPr>
            <p:nvPr/>
          </p:nvCxnSpPr>
          <p:spPr>
            <a:xfrm flipH="1">
              <a:off x="7123857" y="5363888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AEC0C8F-5226-4678-90FC-88CB23F63871}"/>
                </a:ext>
              </a:extLst>
            </p:cNvPr>
            <p:cNvSpPr txBox="1"/>
            <p:nvPr/>
          </p:nvSpPr>
          <p:spPr>
            <a:xfrm>
              <a:off x="7566827" y="5191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D17A5CE-448A-4C2C-849B-1A51E3A90AD9}"/>
                </a:ext>
              </a:extLst>
            </p:cNvPr>
            <p:cNvSpPr txBox="1"/>
            <p:nvPr/>
          </p:nvSpPr>
          <p:spPr>
            <a:xfrm>
              <a:off x="6818486" y="56072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192A5CF-137F-41CC-83D1-515E32EA73E0}"/>
              </a:ext>
            </a:extLst>
          </p:cNvPr>
          <p:cNvGrpSpPr/>
          <p:nvPr/>
        </p:nvGrpSpPr>
        <p:grpSpPr>
          <a:xfrm>
            <a:off x="5942456" y="3428169"/>
            <a:ext cx="2336983" cy="1469923"/>
            <a:chOff x="5942456" y="3428169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CBADCD3-D481-415A-A6EF-382DA2379F11}"/>
                    </a:ext>
                  </a:extLst>
                </p:cNvPr>
                <p:cNvSpPr/>
                <p:nvPr/>
              </p:nvSpPr>
              <p:spPr>
                <a:xfrm>
                  <a:off x="5942456" y="399106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CBADCD3-D481-415A-A6EF-382DA237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56" y="3991065"/>
                  <a:ext cx="344129" cy="34412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B570F84-C8F3-4EB2-B0C3-58A94114E104}"/>
                    </a:ext>
                  </a:extLst>
                </p:cNvPr>
                <p:cNvSpPr/>
                <p:nvPr/>
              </p:nvSpPr>
              <p:spPr>
                <a:xfrm>
                  <a:off x="6951613" y="3428169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B570F84-C8F3-4EB2-B0C3-58A94114E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613" y="3428169"/>
                  <a:ext cx="344129" cy="34412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1E3EDC55-DC2E-4209-ADA3-C5D0B9402EA0}"/>
                    </a:ext>
                  </a:extLst>
                </p:cNvPr>
                <p:cNvSpPr/>
                <p:nvPr/>
              </p:nvSpPr>
              <p:spPr>
                <a:xfrm>
                  <a:off x="6951612" y="4553963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1E3EDC55-DC2E-4209-ADA3-C5D0B9402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612" y="4553963"/>
                  <a:ext cx="344129" cy="34412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AAB74EE-0C0C-4F27-9766-69E60312B4D4}"/>
                    </a:ext>
                  </a:extLst>
                </p:cNvPr>
                <p:cNvSpPr/>
                <p:nvPr/>
              </p:nvSpPr>
              <p:spPr>
                <a:xfrm>
                  <a:off x="7935310" y="399106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AAB74EE-0C0C-4F27-9766-69E60312B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310" y="3991065"/>
                  <a:ext cx="344129" cy="34412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1EAE7FA7-81E4-4641-A4A2-457D8C6B45E9}"/>
                </a:ext>
              </a:extLst>
            </p:cNvPr>
            <p:cNvCxnSpPr>
              <a:cxnSpLocks/>
              <a:stCxn id="283" idx="7"/>
              <a:endCxn id="284" idx="2"/>
            </p:cNvCxnSpPr>
            <p:nvPr/>
          </p:nvCxnSpPr>
          <p:spPr>
            <a:xfrm flipV="1">
              <a:off x="6236188" y="3600234"/>
              <a:ext cx="715425" cy="4412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B18E5E9E-D0B2-4D5D-8573-8AB2614FF974}"/>
                </a:ext>
              </a:extLst>
            </p:cNvPr>
            <p:cNvCxnSpPr>
              <a:cxnSpLocks/>
              <a:stCxn id="283" idx="5"/>
              <a:endCxn id="285" idx="2"/>
            </p:cNvCxnSpPr>
            <p:nvPr/>
          </p:nvCxnSpPr>
          <p:spPr>
            <a:xfrm>
              <a:off x="6236188" y="4284797"/>
              <a:ext cx="715424" cy="4412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82B04C-262D-485A-AD0D-A965D7DCB625}"/>
                </a:ext>
              </a:extLst>
            </p:cNvPr>
            <p:cNvCxnSpPr>
              <a:cxnSpLocks/>
              <a:stCxn id="284" idx="6"/>
              <a:endCxn id="286" idx="1"/>
            </p:cNvCxnSpPr>
            <p:nvPr/>
          </p:nvCxnSpPr>
          <p:spPr>
            <a:xfrm>
              <a:off x="7295742" y="3600234"/>
              <a:ext cx="689965" cy="4412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25BB06F0-EB4D-44C4-A56A-14AD5D916E6B}"/>
                </a:ext>
              </a:extLst>
            </p:cNvPr>
            <p:cNvCxnSpPr>
              <a:cxnSpLocks/>
              <a:stCxn id="285" idx="6"/>
              <a:endCxn id="286" idx="3"/>
            </p:cNvCxnSpPr>
            <p:nvPr/>
          </p:nvCxnSpPr>
          <p:spPr>
            <a:xfrm flipV="1">
              <a:off x="7295741" y="4284797"/>
              <a:ext cx="689966" cy="4412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AB15C72-7457-49F1-9761-6B8AB816086B}"/>
                </a:ext>
              </a:extLst>
            </p:cNvPr>
            <p:cNvSpPr txBox="1"/>
            <p:nvPr/>
          </p:nvSpPr>
          <p:spPr>
            <a:xfrm>
              <a:off x="6057103" y="360023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D0D987D-9659-47CC-A6F2-699BC2E175AB}"/>
                </a:ext>
              </a:extLst>
            </p:cNvPr>
            <p:cNvSpPr txBox="1"/>
            <p:nvPr/>
          </p:nvSpPr>
          <p:spPr>
            <a:xfrm>
              <a:off x="6057103" y="443399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/10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0209F609-8C9C-4D0C-9A8C-2087214DA764}"/>
                </a:ext>
              </a:extLst>
            </p:cNvPr>
            <p:cNvCxnSpPr>
              <a:cxnSpLocks/>
              <a:stCxn id="284" idx="4"/>
              <a:endCxn id="285" idx="0"/>
            </p:cNvCxnSpPr>
            <p:nvPr/>
          </p:nvCxnSpPr>
          <p:spPr>
            <a:xfrm flipH="1">
              <a:off x="7123677" y="3772298"/>
              <a:ext cx="1" cy="781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AB255A0-3B26-4E8D-B5DF-AA49A015F7D9}"/>
                </a:ext>
              </a:extLst>
            </p:cNvPr>
            <p:cNvSpPr txBox="1"/>
            <p:nvPr/>
          </p:nvSpPr>
          <p:spPr>
            <a:xfrm>
              <a:off x="7589473" y="360023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/10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B6F35A3-86C9-419F-81B6-FB9F8552E50F}"/>
                </a:ext>
              </a:extLst>
            </p:cNvPr>
            <p:cNvSpPr txBox="1"/>
            <p:nvPr/>
          </p:nvSpPr>
          <p:spPr>
            <a:xfrm>
              <a:off x="7589473" y="4424640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C7E16AA-D788-4916-BFE4-8A98F29C5771}"/>
                </a:ext>
              </a:extLst>
            </p:cNvPr>
            <p:cNvSpPr txBox="1"/>
            <p:nvPr/>
          </p:nvSpPr>
          <p:spPr>
            <a:xfrm>
              <a:off x="6576053" y="401563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sz="1400" dirty="0"/>
                <a:t>/30</a:t>
              </a: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B87FEF0B-93C7-45A1-9E05-688CE0016ED7}"/>
              </a:ext>
            </a:extLst>
          </p:cNvPr>
          <p:cNvSpPr txBox="1"/>
          <p:nvPr/>
        </p:nvSpPr>
        <p:spPr>
          <a:xfrm>
            <a:off x="193241" y="4177901"/>
            <a:ext cx="5756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This algorithm doesn’t (always) give optimal answer.</a:t>
            </a:r>
          </a:p>
        </p:txBody>
      </p:sp>
      <p:sp>
        <p:nvSpPr>
          <p:cNvPr id="299" name="矩形: 圆角 12">
            <a:extLst>
              <a:ext uri="{FF2B5EF4-FFF2-40B4-BE49-F238E27FC236}">
                <a16:creationId xmlns:a16="http://schemas.microsoft.com/office/drawing/2014/main" id="{7A7B0F49-7A61-4887-BF02-6BF8ABC540B4}"/>
              </a:ext>
            </a:extLst>
          </p:cNvPr>
          <p:cNvSpPr/>
          <p:nvPr/>
        </p:nvSpPr>
        <p:spPr>
          <a:xfrm>
            <a:off x="1344074" y="3268002"/>
            <a:ext cx="1967395" cy="39739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2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04D-B643-46B4-B781-3033F7E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44D18-9729-4B55-B0CE-EEB8E20E9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flow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residual network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with capacity: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i="1" dirty="0"/>
                  <a:t>Intuitively, edge capacities in residual network denote: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) how much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new flow</a:t>
                </a:r>
                <a:r>
                  <a:rPr lang="en-US" sz="2400" dirty="0"/>
                  <a:t> can be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pushed</a:t>
                </a:r>
                <a:r>
                  <a:rPr lang="en-US" sz="2400" dirty="0"/>
                  <a:t> over this edge;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or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/>
                  <a:t>) how much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existing flow</a:t>
                </a:r>
                <a:r>
                  <a:rPr lang="en-US" sz="2400" dirty="0"/>
                  <a:t> over this edge can be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cancelled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44D18-9729-4B55-B0CE-EEB8E20E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724FE90-BEF4-47E1-8EF7-BADF7175927C}"/>
              </a:ext>
            </a:extLst>
          </p:cNvPr>
          <p:cNvGrpSpPr/>
          <p:nvPr/>
        </p:nvGrpSpPr>
        <p:grpSpPr>
          <a:xfrm>
            <a:off x="628650" y="5019761"/>
            <a:ext cx="2336983" cy="1469923"/>
            <a:chOff x="1096023" y="2904701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C90AAD-D4F3-44F1-AC63-0410B0978D82}"/>
                    </a:ext>
                  </a:extLst>
                </p:cNvPr>
                <p:cNvSpPr/>
                <p:nvPr/>
              </p:nvSpPr>
              <p:spPr>
                <a:xfrm>
                  <a:off x="1096023" y="346759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C90AAD-D4F3-44F1-AC63-0410B0978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023" y="3467597"/>
                  <a:ext cx="344129" cy="3441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C3AB3A7-1CD2-4D97-8217-A18539C36AC3}"/>
                    </a:ext>
                  </a:extLst>
                </p:cNvPr>
                <p:cNvSpPr/>
                <p:nvPr/>
              </p:nvSpPr>
              <p:spPr>
                <a:xfrm>
                  <a:off x="2105180" y="290470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C3AB3A7-1CD2-4D97-8217-A18539C36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180" y="2904701"/>
                  <a:ext cx="344129" cy="3441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77AA87-5ECB-452B-807C-7CFA31145283}"/>
                    </a:ext>
                  </a:extLst>
                </p:cNvPr>
                <p:cNvSpPr/>
                <p:nvPr/>
              </p:nvSpPr>
              <p:spPr>
                <a:xfrm>
                  <a:off x="2105179" y="403049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77AA87-5ECB-452B-807C-7CFA31145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179" y="4030495"/>
                  <a:ext cx="344129" cy="3441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F7C076C-990A-437C-997C-7801D4955CAB}"/>
                    </a:ext>
                  </a:extLst>
                </p:cNvPr>
                <p:cNvSpPr/>
                <p:nvPr/>
              </p:nvSpPr>
              <p:spPr>
                <a:xfrm>
                  <a:off x="3088877" y="346759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F7C076C-990A-437C-997C-7801D4955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877" y="3467597"/>
                  <a:ext cx="344129" cy="3441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35C572-2E5A-4922-B49E-01BF7CA78835}"/>
                </a:ext>
              </a:extLst>
            </p:cNvPr>
            <p:cNvCxnSpPr>
              <a:cxnSpLocks/>
              <a:stCxn id="5" idx="7"/>
              <a:endCxn id="6" idx="2"/>
            </p:cNvCxnSpPr>
            <p:nvPr/>
          </p:nvCxnSpPr>
          <p:spPr>
            <a:xfrm flipV="1">
              <a:off x="1389755" y="3076766"/>
              <a:ext cx="71542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6FF578-D9E2-41FD-B97B-14DE7B243ECB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>
            <a:xfrm>
              <a:off x="1389755" y="3761329"/>
              <a:ext cx="715424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D827D9-9FE0-4192-8FBF-8CE5E7BCA73E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2449309" y="3076766"/>
              <a:ext cx="68996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4F31F7-628E-46F5-A51A-E50B50559649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449308" y="3761329"/>
              <a:ext cx="689966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5DCAF-9039-40D4-8269-645403FC59BD}"/>
                </a:ext>
              </a:extLst>
            </p:cNvPr>
            <p:cNvSpPr txBox="1"/>
            <p:nvPr/>
          </p:nvSpPr>
          <p:spPr>
            <a:xfrm>
              <a:off x="1444039" y="307676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6ABEF0-5A6A-42FE-9F93-8E6AF2AF6974}"/>
                </a:ext>
              </a:extLst>
            </p:cNvPr>
            <p:cNvSpPr txBox="1"/>
            <p:nvPr/>
          </p:nvSpPr>
          <p:spPr>
            <a:xfrm>
              <a:off x="1444039" y="39011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7E8EB-A30D-4CCA-9E31-426BEE297DF3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277244" y="3248830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1D70C8-EFA2-4559-B6A7-1FF227E666DC}"/>
                </a:ext>
              </a:extLst>
            </p:cNvPr>
            <p:cNvSpPr txBox="1"/>
            <p:nvPr/>
          </p:nvSpPr>
          <p:spPr>
            <a:xfrm>
              <a:off x="2720214" y="307676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04D921-FA3E-4CDD-B2B1-87074B578665}"/>
                </a:ext>
              </a:extLst>
            </p:cNvPr>
            <p:cNvSpPr txBox="1"/>
            <p:nvPr/>
          </p:nvSpPr>
          <p:spPr>
            <a:xfrm>
              <a:off x="2720214" y="39011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F1F0-067C-413B-8F17-DFA0A07C5717}"/>
                </a:ext>
              </a:extLst>
            </p:cNvPr>
            <p:cNvSpPr txBox="1"/>
            <p:nvPr/>
          </p:nvSpPr>
          <p:spPr>
            <a:xfrm>
              <a:off x="1971872" y="349216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AC6484-C720-4D5F-882E-4A2E208F1D14}"/>
              </a:ext>
            </a:extLst>
          </p:cNvPr>
          <p:cNvGrpSpPr/>
          <p:nvPr/>
        </p:nvGrpSpPr>
        <p:grpSpPr>
          <a:xfrm>
            <a:off x="3311469" y="5026151"/>
            <a:ext cx="2336983" cy="1469923"/>
            <a:chOff x="3311469" y="5026151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791B78-8FF0-4D0D-8520-A851494E0ABC}"/>
                    </a:ext>
                  </a:extLst>
                </p:cNvPr>
                <p:cNvSpPr/>
                <p:nvPr/>
              </p:nvSpPr>
              <p:spPr>
                <a:xfrm>
                  <a:off x="3311469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791B78-8FF0-4D0D-8520-A851494E0A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469" y="5589047"/>
                  <a:ext cx="344129" cy="3441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16701B-2FC1-462B-AD60-EDAD7B757B4A}"/>
                    </a:ext>
                  </a:extLst>
                </p:cNvPr>
                <p:cNvSpPr/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16701B-2FC1-462B-AD60-EDAD7B757B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18B282-1552-4085-B73F-187DF9AA04FC}"/>
                    </a:ext>
                  </a:extLst>
                </p:cNvPr>
                <p:cNvSpPr/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18B282-1552-4085-B73F-187DF9AA0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1FAC30-CA5C-4F25-A829-ED3E4288E7AF}"/>
                    </a:ext>
                  </a:extLst>
                </p:cNvPr>
                <p:cNvSpPr/>
                <p:nvPr/>
              </p:nvSpPr>
              <p:spPr>
                <a:xfrm>
                  <a:off x="5304323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1FAC30-CA5C-4F25-A829-ED3E4288E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23" y="5589047"/>
                  <a:ext cx="344129" cy="3441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E8A5E1F-287E-4618-BCF6-098D246E6BDD}"/>
                </a:ext>
              </a:extLst>
            </p:cNvPr>
            <p:cNvCxnSpPr>
              <a:cxnSpLocks/>
              <a:stCxn id="20" idx="7"/>
              <a:endCxn id="21" idx="2"/>
            </p:cNvCxnSpPr>
            <p:nvPr/>
          </p:nvCxnSpPr>
          <p:spPr>
            <a:xfrm flipV="1">
              <a:off x="3605201" y="5198216"/>
              <a:ext cx="715425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1270D4-0F15-4718-AFBC-54339F2CA3DD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605201" y="5882779"/>
              <a:ext cx="715424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63BB8-E687-4DF1-9B53-4F878949F93A}"/>
                </a:ext>
              </a:extLst>
            </p:cNvPr>
            <p:cNvCxnSpPr>
              <a:cxnSpLocks/>
              <a:stCxn id="21" idx="6"/>
              <a:endCxn id="23" idx="1"/>
            </p:cNvCxnSpPr>
            <p:nvPr/>
          </p:nvCxnSpPr>
          <p:spPr>
            <a:xfrm>
              <a:off x="4664755" y="5198216"/>
              <a:ext cx="68996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DAC5CF-F244-4B3A-8EE4-B3626AFFBE9E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4664754" y="5882779"/>
              <a:ext cx="689966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821B0E-7BD1-49CE-96D7-EBD24B4A61AF}"/>
                </a:ext>
              </a:extLst>
            </p:cNvPr>
            <p:cNvSpPr txBox="1"/>
            <p:nvPr/>
          </p:nvSpPr>
          <p:spPr>
            <a:xfrm>
              <a:off x="3426116" y="519821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D6612F-4592-4267-A228-8848B0789EC2}"/>
                </a:ext>
              </a:extLst>
            </p:cNvPr>
            <p:cNvSpPr txBox="1"/>
            <p:nvPr/>
          </p:nvSpPr>
          <p:spPr>
            <a:xfrm>
              <a:off x="3659485" y="60226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315F21-9166-499F-B205-C4470E70C705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4492690" y="5370280"/>
              <a:ext cx="1" cy="7816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0EB374-153C-4486-8037-97B6E84DA3BA}"/>
                </a:ext>
              </a:extLst>
            </p:cNvPr>
            <p:cNvSpPr txBox="1"/>
            <p:nvPr/>
          </p:nvSpPr>
          <p:spPr>
            <a:xfrm>
              <a:off x="4935660" y="519821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A1D05D-EA5B-4EE6-901B-4922C4A8104F}"/>
                </a:ext>
              </a:extLst>
            </p:cNvPr>
            <p:cNvSpPr txBox="1"/>
            <p:nvPr/>
          </p:nvSpPr>
          <p:spPr>
            <a:xfrm>
              <a:off x="4958486" y="6022622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677EBD-0BC0-477D-A244-054E5F4B95E7}"/>
                </a:ext>
              </a:extLst>
            </p:cNvPr>
            <p:cNvSpPr txBox="1"/>
            <p:nvPr/>
          </p:nvSpPr>
          <p:spPr>
            <a:xfrm>
              <a:off x="3945066" y="561361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/30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570080C-EDAC-46F3-AE28-ED8426EC2F56}"/>
              </a:ext>
            </a:extLst>
          </p:cNvPr>
          <p:cNvGrpSpPr/>
          <p:nvPr/>
        </p:nvGrpSpPr>
        <p:grpSpPr>
          <a:xfrm>
            <a:off x="5998651" y="5019759"/>
            <a:ext cx="2336983" cy="1469923"/>
            <a:chOff x="5998651" y="5019759"/>
            <a:chExt cx="2336983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E55C77-223B-4006-9D25-F0F4B0C1C2DC}"/>
                    </a:ext>
                  </a:extLst>
                </p:cNvPr>
                <p:cNvSpPr/>
                <p:nvPr/>
              </p:nvSpPr>
              <p:spPr>
                <a:xfrm>
                  <a:off x="5998651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E55C77-223B-4006-9D25-F0F4B0C1C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651" y="5582655"/>
                  <a:ext cx="344129" cy="3441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BA05A5-492F-451A-826C-BDA011E392A8}"/>
                    </a:ext>
                  </a:extLst>
                </p:cNvPr>
                <p:cNvSpPr/>
                <p:nvPr/>
              </p:nvSpPr>
              <p:spPr>
                <a:xfrm>
                  <a:off x="7007808" y="5019759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BA05A5-492F-451A-826C-BDA011E39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808" y="5019759"/>
                  <a:ext cx="344129" cy="3441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7BC5638-F9B2-431C-9B54-27438481AE1E}"/>
                    </a:ext>
                  </a:extLst>
                </p:cNvPr>
                <p:cNvSpPr/>
                <p:nvPr/>
              </p:nvSpPr>
              <p:spPr>
                <a:xfrm>
                  <a:off x="7007807" y="6145553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7BC5638-F9B2-431C-9B54-27438481A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807" y="6145553"/>
                  <a:ext cx="344129" cy="3441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F248FC5-5497-4B56-B4C7-BDAE91580BB2}"/>
                    </a:ext>
                  </a:extLst>
                </p:cNvPr>
                <p:cNvSpPr/>
                <p:nvPr/>
              </p:nvSpPr>
              <p:spPr>
                <a:xfrm>
                  <a:off x="7991505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F248FC5-5497-4B56-B4C7-BDAE91580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505" y="5582655"/>
                  <a:ext cx="344129" cy="3441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859836-7016-4629-9FEC-B518DFEB4A44}"/>
                </a:ext>
              </a:extLst>
            </p:cNvPr>
            <p:cNvCxnSpPr>
              <a:cxnSpLocks/>
              <a:stCxn id="50" idx="0"/>
              <a:endCxn id="51" idx="1"/>
            </p:cNvCxnSpPr>
            <p:nvPr/>
          </p:nvCxnSpPr>
          <p:spPr>
            <a:xfrm flipV="1">
              <a:off x="6170716" y="5070156"/>
              <a:ext cx="887489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AF12C4-A68C-476C-BB0D-D9633F3B53C1}"/>
                </a:ext>
              </a:extLst>
            </p:cNvPr>
            <p:cNvCxnSpPr>
              <a:cxnSpLocks/>
              <a:stCxn id="50" idx="4"/>
              <a:endCxn id="52" idx="3"/>
            </p:cNvCxnSpPr>
            <p:nvPr/>
          </p:nvCxnSpPr>
          <p:spPr>
            <a:xfrm>
              <a:off x="6170716" y="5926784"/>
              <a:ext cx="887488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627AB2-76D5-4629-AF5D-23438136541D}"/>
                </a:ext>
              </a:extLst>
            </p:cNvPr>
            <p:cNvCxnSpPr>
              <a:cxnSpLocks/>
              <a:stCxn id="51" idx="7"/>
              <a:endCxn id="53" idx="0"/>
            </p:cNvCxnSpPr>
            <p:nvPr/>
          </p:nvCxnSpPr>
          <p:spPr>
            <a:xfrm>
              <a:off x="7301540" y="5070156"/>
              <a:ext cx="862030" cy="512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2B89235-70E9-453D-94BD-6518C2068ECE}"/>
                </a:ext>
              </a:extLst>
            </p:cNvPr>
            <p:cNvCxnSpPr>
              <a:cxnSpLocks/>
              <a:stCxn id="52" idx="5"/>
              <a:endCxn id="53" idx="4"/>
            </p:cNvCxnSpPr>
            <p:nvPr/>
          </p:nvCxnSpPr>
          <p:spPr>
            <a:xfrm flipV="1">
              <a:off x="7301539" y="5926784"/>
              <a:ext cx="862031" cy="51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6E82D55-67EE-4729-BC00-38F4FB76DD34}"/>
                </a:ext>
              </a:extLst>
            </p:cNvPr>
            <p:cNvCxnSpPr>
              <a:cxnSpLocks/>
              <a:stCxn id="51" idx="5"/>
              <a:endCxn id="52" idx="7"/>
            </p:cNvCxnSpPr>
            <p:nvPr/>
          </p:nvCxnSpPr>
          <p:spPr>
            <a:xfrm flipH="1">
              <a:off x="7301539" y="5313491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06C6966-365A-4FC5-98B1-1D3DB7641D60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V="1">
              <a:off x="7058204" y="5313491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DBC5724-2685-4B76-B37D-DF63C96D766A}"/>
                </a:ext>
              </a:extLst>
            </p:cNvPr>
            <p:cNvCxnSpPr>
              <a:cxnSpLocks/>
              <a:stCxn id="53" idx="1"/>
              <a:endCxn id="51" idx="6"/>
            </p:cNvCxnSpPr>
            <p:nvPr/>
          </p:nvCxnSpPr>
          <p:spPr>
            <a:xfrm flipH="1" flipV="1">
              <a:off x="7351937" y="5191824"/>
              <a:ext cx="68996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72F5DB4-6AB1-42AC-B86D-5C5C87D46AC7}"/>
                </a:ext>
              </a:extLst>
            </p:cNvPr>
            <p:cNvCxnSpPr>
              <a:cxnSpLocks/>
              <a:stCxn id="51" idx="2"/>
              <a:endCxn id="50" idx="7"/>
            </p:cNvCxnSpPr>
            <p:nvPr/>
          </p:nvCxnSpPr>
          <p:spPr>
            <a:xfrm flipH="1">
              <a:off x="6292383" y="5191824"/>
              <a:ext cx="715425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546B70-7E4B-46B2-9036-B674ED83F811}"/>
                </a:ext>
              </a:extLst>
            </p:cNvPr>
            <p:cNvCxnSpPr>
              <a:cxnSpLocks/>
              <a:stCxn id="53" idx="3"/>
              <a:endCxn id="52" idx="6"/>
            </p:cNvCxnSpPr>
            <p:nvPr/>
          </p:nvCxnSpPr>
          <p:spPr>
            <a:xfrm flipH="1">
              <a:off x="7351936" y="5876387"/>
              <a:ext cx="689966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EA3070C-B47E-44B3-B662-B534A4C9D659}"/>
                </a:ext>
              </a:extLst>
            </p:cNvPr>
            <p:cNvCxnSpPr>
              <a:cxnSpLocks/>
              <a:stCxn id="52" idx="2"/>
              <a:endCxn id="50" idx="5"/>
            </p:cNvCxnSpPr>
            <p:nvPr/>
          </p:nvCxnSpPr>
          <p:spPr>
            <a:xfrm flipH="1" flipV="1">
              <a:off x="6292383" y="5876387"/>
              <a:ext cx="715424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A2D6B9-EED6-4CD0-89BE-EAE286A61E14}"/>
              </a:ext>
            </a:extLst>
          </p:cNvPr>
          <p:cNvGrpSpPr/>
          <p:nvPr/>
        </p:nvGrpSpPr>
        <p:grpSpPr>
          <a:xfrm>
            <a:off x="6363069" y="5100627"/>
            <a:ext cx="527336" cy="565264"/>
            <a:chOff x="6363069" y="5100627"/>
            <a:chExt cx="527336" cy="56526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F714BAC-FBA4-4556-874A-1C70F3C6FEA1}"/>
                </a:ext>
              </a:extLst>
            </p:cNvPr>
            <p:cNvSpPr txBox="1"/>
            <p:nvPr/>
          </p:nvSpPr>
          <p:spPr>
            <a:xfrm>
              <a:off x="6363069" y="5100627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6373A9-3B5C-4E17-9899-E888893D8EF6}"/>
                </a:ext>
              </a:extLst>
            </p:cNvPr>
            <p:cNvSpPr txBox="1"/>
            <p:nvPr/>
          </p:nvSpPr>
          <p:spPr>
            <a:xfrm>
              <a:off x="6522997" y="53581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1CA57F9-AEA7-4380-A73D-267ECDDA736B}"/>
              </a:ext>
            </a:extLst>
          </p:cNvPr>
          <p:cNvGrpSpPr/>
          <p:nvPr/>
        </p:nvGrpSpPr>
        <p:grpSpPr>
          <a:xfrm>
            <a:off x="7545921" y="5108597"/>
            <a:ext cx="513527" cy="551281"/>
            <a:chOff x="7545921" y="5108597"/>
            <a:chExt cx="513527" cy="5512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2381E6E-1DC2-40D3-8FAB-5C6E4A04D780}"/>
                </a:ext>
              </a:extLst>
            </p:cNvPr>
            <p:cNvSpPr txBox="1"/>
            <p:nvPr/>
          </p:nvSpPr>
          <p:spPr>
            <a:xfrm>
              <a:off x="7692040" y="51085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C7F80DC-8357-45CD-A160-B30B867558D8}"/>
                </a:ext>
              </a:extLst>
            </p:cNvPr>
            <p:cNvSpPr txBox="1"/>
            <p:nvPr/>
          </p:nvSpPr>
          <p:spPr>
            <a:xfrm>
              <a:off x="7545921" y="535210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9B7697-384A-4EB7-8B55-8C47933F5B15}"/>
              </a:ext>
            </a:extLst>
          </p:cNvPr>
          <p:cNvGrpSpPr/>
          <p:nvPr/>
        </p:nvGrpSpPr>
        <p:grpSpPr>
          <a:xfrm>
            <a:off x="7500235" y="5819601"/>
            <a:ext cx="513527" cy="554803"/>
            <a:chOff x="7500235" y="5819601"/>
            <a:chExt cx="513527" cy="55480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255A944-6C37-43C5-99E4-0F26BDC73D10}"/>
                </a:ext>
              </a:extLst>
            </p:cNvPr>
            <p:cNvSpPr txBox="1"/>
            <p:nvPr/>
          </p:nvSpPr>
          <p:spPr>
            <a:xfrm>
              <a:off x="7737725" y="6066627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CBFF2A-752A-4D8F-A715-D466B6C923C6}"/>
                </a:ext>
              </a:extLst>
            </p:cNvPr>
            <p:cNvSpPr txBox="1"/>
            <p:nvPr/>
          </p:nvSpPr>
          <p:spPr>
            <a:xfrm>
              <a:off x="7500235" y="581960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7A5F4FF-1B3B-46EE-A490-8EEF39C8E703}"/>
              </a:ext>
            </a:extLst>
          </p:cNvPr>
          <p:cNvGrpSpPr/>
          <p:nvPr/>
        </p:nvGrpSpPr>
        <p:grpSpPr>
          <a:xfrm>
            <a:off x="6317383" y="5862364"/>
            <a:ext cx="527207" cy="548807"/>
            <a:chOff x="6317383" y="5862364"/>
            <a:chExt cx="527207" cy="548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1D07ED4-8187-417D-936C-7B7DF9D7B409}"/>
                </a:ext>
              </a:extLst>
            </p:cNvPr>
            <p:cNvSpPr txBox="1"/>
            <p:nvPr/>
          </p:nvSpPr>
          <p:spPr>
            <a:xfrm>
              <a:off x="6317383" y="61033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D45650-917A-48E2-83CF-F37A9A7FF1C8}"/>
                </a:ext>
              </a:extLst>
            </p:cNvPr>
            <p:cNvSpPr txBox="1"/>
            <p:nvPr/>
          </p:nvSpPr>
          <p:spPr>
            <a:xfrm>
              <a:off x="6568553" y="586236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F78001-07A6-4D77-B11B-296DBDA6D6A2}"/>
              </a:ext>
            </a:extLst>
          </p:cNvPr>
          <p:cNvGrpSpPr/>
          <p:nvPr/>
        </p:nvGrpSpPr>
        <p:grpSpPr>
          <a:xfrm>
            <a:off x="6751603" y="5583817"/>
            <a:ext cx="849385" cy="321438"/>
            <a:chOff x="6751603" y="5583817"/>
            <a:chExt cx="849385" cy="32143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163582-6ACE-40D3-927D-A93C06423420}"/>
                </a:ext>
              </a:extLst>
            </p:cNvPr>
            <p:cNvSpPr txBox="1"/>
            <p:nvPr/>
          </p:nvSpPr>
          <p:spPr>
            <a:xfrm>
              <a:off x="7233580" y="55838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12ACA2-C0A0-4B6B-AFF3-C40C49025185}"/>
                </a:ext>
              </a:extLst>
            </p:cNvPr>
            <p:cNvSpPr txBox="1"/>
            <p:nvPr/>
          </p:nvSpPr>
          <p:spPr>
            <a:xfrm>
              <a:off x="6751603" y="559747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</p:grpSp>
      <p:sp>
        <p:nvSpPr>
          <p:cNvPr id="107" name="矩形: 圆角 12">
            <a:extLst>
              <a:ext uri="{FF2B5EF4-FFF2-40B4-BE49-F238E27FC236}">
                <a16:creationId xmlns:a16="http://schemas.microsoft.com/office/drawing/2014/main" id="{CB8A10D7-369F-4359-8027-F511564A7FE6}"/>
              </a:ext>
            </a:extLst>
          </p:cNvPr>
          <p:cNvSpPr/>
          <p:nvPr/>
        </p:nvSpPr>
        <p:spPr>
          <a:xfrm>
            <a:off x="3483533" y="5181067"/>
            <a:ext cx="537291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: 圆角 12">
            <a:extLst>
              <a:ext uri="{FF2B5EF4-FFF2-40B4-BE49-F238E27FC236}">
                <a16:creationId xmlns:a16="http://schemas.microsoft.com/office/drawing/2014/main" id="{7DCF61BB-0355-46D8-ABC6-33F141A2674E}"/>
              </a:ext>
            </a:extLst>
          </p:cNvPr>
          <p:cNvSpPr/>
          <p:nvPr/>
        </p:nvSpPr>
        <p:spPr>
          <a:xfrm>
            <a:off x="4852211" y="5185987"/>
            <a:ext cx="537291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: 圆角 12">
            <a:extLst>
              <a:ext uri="{FF2B5EF4-FFF2-40B4-BE49-F238E27FC236}">
                <a16:creationId xmlns:a16="http://schemas.microsoft.com/office/drawing/2014/main" id="{BD98B430-B934-466D-AAE8-2908BE16181B}"/>
              </a:ext>
            </a:extLst>
          </p:cNvPr>
          <p:cNvSpPr/>
          <p:nvPr/>
        </p:nvSpPr>
        <p:spPr>
          <a:xfrm>
            <a:off x="3980597" y="5594997"/>
            <a:ext cx="537291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: 圆角 12">
            <a:extLst>
              <a:ext uri="{FF2B5EF4-FFF2-40B4-BE49-F238E27FC236}">
                <a16:creationId xmlns:a16="http://schemas.microsoft.com/office/drawing/2014/main" id="{505797C3-C686-4C21-A9D9-99D2073F380C}"/>
              </a:ext>
            </a:extLst>
          </p:cNvPr>
          <p:cNvSpPr/>
          <p:nvPr/>
        </p:nvSpPr>
        <p:spPr>
          <a:xfrm>
            <a:off x="3570667" y="6010998"/>
            <a:ext cx="537291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: 圆角 12">
            <a:extLst>
              <a:ext uri="{FF2B5EF4-FFF2-40B4-BE49-F238E27FC236}">
                <a16:creationId xmlns:a16="http://schemas.microsoft.com/office/drawing/2014/main" id="{BD76A672-D165-49A6-9877-A6DC405C9E36}"/>
              </a:ext>
            </a:extLst>
          </p:cNvPr>
          <p:cNvSpPr/>
          <p:nvPr/>
        </p:nvSpPr>
        <p:spPr>
          <a:xfrm>
            <a:off x="5000664" y="6006870"/>
            <a:ext cx="537291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04D-B643-46B4-B781-3033F7E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44D18-9729-4B55-B0CE-EEB8E20E9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a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the residual network.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Define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augmentation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in the following way: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is a flow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Capacity constraint:</a:t>
                </a:r>
                <a:r>
                  <a:rPr lang="en-US" sz="1800" dirty="0">
                    <a:solidFill>
                      <a:schemeClr val="tx1"/>
                    </a:solidFill>
                  </a:rPr>
                  <a:t> Due to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and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Flow conservation:</a:t>
                </a:r>
                <a:r>
                  <a:rPr lang="en-US" sz="1800" dirty="0">
                    <a:solidFill>
                      <a:schemeClr val="tx1"/>
                    </a:solidFill>
                  </a:rPr>
                  <a:t> Due to flow conservation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44D18-9729-4B55-B0CE-EEB8E20E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3D21C8A-D0E9-4115-9A40-934DF19FF0AE}"/>
              </a:ext>
            </a:extLst>
          </p:cNvPr>
          <p:cNvGrpSpPr/>
          <p:nvPr/>
        </p:nvGrpSpPr>
        <p:grpSpPr>
          <a:xfrm>
            <a:off x="206146" y="5032541"/>
            <a:ext cx="1894002" cy="1469923"/>
            <a:chOff x="864786" y="5019761"/>
            <a:chExt cx="1894002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C90AAD-D4F3-44F1-AC63-0410B0978D82}"/>
                    </a:ext>
                  </a:extLst>
                </p:cNvPr>
                <p:cNvSpPr/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C90AAD-D4F3-44F1-AC63-0410B0978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C3AB3A7-1CD2-4D97-8217-A18539C36AC3}"/>
                    </a:ext>
                  </a:extLst>
                </p:cNvPr>
                <p:cNvSpPr/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C3AB3A7-1CD2-4D97-8217-A18539C36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77AA87-5ECB-452B-807C-7CFA31145283}"/>
                    </a:ext>
                  </a:extLst>
                </p:cNvPr>
                <p:cNvSpPr/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77AA87-5ECB-452B-807C-7CFA31145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F7C076C-990A-437C-997C-7801D4955CAB}"/>
                    </a:ext>
                  </a:extLst>
                </p:cNvPr>
                <p:cNvSpPr/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F7C076C-990A-437C-997C-7801D4955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35C572-2E5A-4922-B49E-01BF7CA78835}"/>
                </a:ext>
              </a:extLst>
            </p:cNvPr>
            <p:cNvCxnSpPr>
              <a:cxnSpLocks/>
              <a:stCxn id="5" idx="7"/>
              <a:endCxn id="6" idx="2"/>
            </p:cNvCxnSpPr>
            <p:nvPr/>
          </p:nvCxnSpPr>
          <p:spPr>
            <a:xfrm flipV="1">
              <a:off x="1158518" y="5191826"/>
              <a:ext cx="479289" cy="441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6FF578-D9E2-41FD-B97B-14DE7B243ECB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>
            <a:xfrm>
              <a:off x="1158518" y="5876387"/>
              <a:ext cx="479288" cy="4412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D827D9-9FE0-4192-8FBF-8CE5E7BCA73E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1981936" y="5191826"/>
              <a:ext cx="48312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4F31F7-628E-46F5-A51A-E50B50559649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1981935" y="5876389"/>
              <a:ext cx="483121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5DCAF-9039-40D4-8269-645403FC59BD}"/>
                </a:ext>
              </a:extLst>
            </p:cNvPr>
            <p:cNvSpPr txBox="1"/>
            <p:nvPr/>
          </p:nvSpPr>
          <p:spPr>
            <a:xfrm>
              <a:off x="1105459" y="51918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6ABEF0-5A6A-42FE-9F93-8E6AF2AF6974}"/>
                </a:ext>
              </a:extLst>
            </p:cNvPr>
            <p:cNvSpPr txBox="1"/>
            <p:nvPr/>
          </p:nvSpPr>
          <p:spPr>
            <a:xfrm>
              <a:off x="1105459" y="60162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7E8EB-A30D-4CCA-9E31-426BEE297DF3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1809871" y="5363890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1D70C8-EFA2-4559-B6A7-1FF227E666DC}"/>
                </a:ext>
              </a:extLst>
            </p:cNvPr>
            <p:cNvSpPr txBox="1"/>
            <p:nvPr/>
          </p:nvSpPr>
          <p:spPr>
            <a:xfrm>
              <a:off x="2174814" y="5191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04D921-FA3E-4CDD-B2B1-87074B578665}"/>
                </a:ext>
              </a:extLst>
            </p:cNvPr>
            <p:cNvSpPr txBox="1"/>
            <p:nvPr/>
          </p:nvSpPr>
          <p:spPr>
            <a:xfrm>
              <a:off x="2174814" y="60162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F1F0-067C-413B-8F17-DFA0A07C5717}"/>
                </a:ext>
              </a:extLst>
            </p:cNvPr>
            <p:cNvSpPr txBox="1"/>
            <p:nvPr/>
          </p:nvSpPr>
          <p:spPr>
            <a:xfrm>
              <a:off x="1504499" y="56072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950670-0600-4298-90A4-7F95FB492DD1}"/>
              </a:ext>
            </a:extLst>
          </p:cNvPr>
          <p:cNvGrpSpPr/>
          <p:nvPr/>
        </p:nvGrpSpPr>
        <p:grpSpPr>
          <a:xfrm>
            <a:off x="2404810" y="5026151"/>
            <a:ext cx="1989998" cy="1469923"/>
            <a:chOff x="3499190" y="5026151"/>
            <a:chExt cx="1989998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791B78-8FF0-4D0D-8520-A851494E0ABC}"/>
                    </a:ext>
                  </a:extLst>
                </p:cNvPr>
                <p:cNvSpPr/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791B78-8FF0-4D0D-8520-A851494E0A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16701B-2FC1-462B-AD60-EDAD7B757B4A}"/>
                    </a:ext>
                  </a:extLst>
                </p:cNvPr>
                <p:cNvSpPr/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16701B-2FC1-462B-AD60-EDAD7B757B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18B282-1552-4085-B73F-187DF9AA04FC}"/>
                    </a:ext>
                  </a:extLst>
                </p:cNvPr>
                <p:cNvSpPr/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18B282-1552-4085-B73F-187DF9AA0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1FAC30-CA5C-4F25-A829-ED3E4288E7AF}"/>
                    </a:ext>
                  </a:extLst>
                </p:cNvPr>
                <p:cNvSpPr/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1FAC30-CA5C-4F25-A829-ED3E4288E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E8A5E1F-287E-4618-BCF6-098D246E6BDD}"/>
                </a:ext>
              </a:extLst>
            </p:cNvPr>
            <p:cNvCxnSpPr>
              <a:cxnSpLocks/>
              <a:stCxn id="20" idx="7"/>
              <a:endCxn id="21" idx="2"/>
            </p:cNvCxnSpPr>
            <p:nvPr/>
          </p:nvCxnSpPr>
          <p:spPr>
            <a:xfrm flipV="1">
              <a:off x="3792922" y="5198216"/>
              <a:ext cx="527704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1270D4-0F15-4718-AFBC-54339F2CA3DD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792922" y="5882779"/>
              <a:ext cx="52770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63BB8-E687-4DF1-9B53-4F878949F93A}"/>
                </a:ext>
              </a:extLst>
            </p:cNvPr>
            <p:cNvCxnSpPr>
              <a:cxnSpLocks/>
              <a:stCxn id="21" idx="6"/>
              <a:endCxn id="23" idx="1"/>
            </p:cNvCxnSpPr>
            <p:nvPr/>
          </p:nvCxnSpPr>
          <p:spPr>
            <a:xfrm>
              <a:off x="4664755" y="5198216"/>
              <a:ext cx="49254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DAC5CF-F244-4B3A-8EE4-B3626AFFBE9E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4664754" y="5882779"/>
              <a:ext cx="492541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821B0E-7BD1-49CE-96D7-EBD24B4A61AF}"/>
                </a:ext>
              </a:extLst>
            </p:cNvPr>
            <p:cNvSpPr txBox="1"/>
            <p:nvPr/>
          </p:nvSpPr>
          <p:spPr>
            <a:xfrm>
              <a:off x="3515528" y="519821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D6612F-4592-4267-A228-8848B0789EC2}"/>
                </a:ext>
              </a:extLst>
            </p:cNvPr>
            <p:cNvSpPr txBox="1"/>
            <p:nvPr/>
          </p:nvSpPr>
          <p:spPr>
            <a:xfrm>
              <a:off x="3748897" y="60226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315F21-9166-499F-B205-C4470E70C705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4492690" y="5370280"/>
              <a:ext cx="1" cy="7816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0EB374-153C-4486-8037-97B6E84DA3BA}"/>
                </a:ext>
              </a:extLst>
            </p:cNvPr>
            <p:cNvSpPr txBox="1"/>
            <p:nvPr/>
          </p:nvSpPr>
          <p:spPr>
            <a:xfrm>
              <a:off x="4847282" y="5198213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A1D05D-EA5B-4EE6-901B-4922C4A8104F}"/>
                </a:ext>
              </a:extLst>
            </p:cNvPr>
            <p:cNvSpPr txBox="1"/>
            <p:nvPr/>
          </p:nvSpPr>
          <p:spPr>
            <a:xfrm>
              <a:off x="4870108" y="6022622"/>
              <a:ext cx="61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677EBD-0BC0-477D-A244-054E5F4B95E7}"/>
                </a:ext>
              </a:extLst>
            </p:cNvPr>
            <p:cNvSpPr txBox="1"/>
            <p:nvPr/>
          </p:nvSpPr>
          <p:spPr>
            <a:xfrm>
              <a:off x="3945066" y="561361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/30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8F9A2C-5CF0-4A4E-A6AA-2E36BAE9781A}"/>
              </a:ext>
            </a:extLst>
          </p:cNvPr>
          <p:cNvGrpSpPr/>
          <p:nvPr/>
        </p:nvGrpSpPr>
        <p:grpSpPr>
          <a:xfrm>
            <a:off x="4609710" y="5019759"/>
            <a:ext cx="2115321" cy="1469923"/>
            <a:chOff x="6144146" y="5019759"/>
            <a:chExt cx="2115321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E55C77-223B-4006-9D25-F0F4B0C1C2DC}"/>
                    </a:ext>
                  </a:extLst>
                </p:cNvPr>
                <p:cNvSpPr/>
                <p:nvPr/>
              </p:nvSpPr>
              <p:spPr>
                <a:xfrm>
                  <a:off x="614414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E55C77-223B-4006-9D25-F0F4B0C1C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146" y="5582655"/>
                  <a:ext cx="344129" cy="3441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BA05A5-492F-451A-826C-BDA011E392A8}"/>
                    </a:ext>
                  </a:extLst>
                </p:cNvPr>
                <p:cNvSpPr/>
                <p:nvPr/>
              </p:nvSpPr>
              <p:spPr>
                <a:xfrm>
                  <a:off x="7007808" y="5019759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BA05A5-492F-451A-826C-BDA011E39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808" y="5019759"/>
                  <a:ext cx="344129" cy="3441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7BC5638-F9B2-431C-9B54-27438481AE1E}"/>
                    </a:ext>
                  </a:extLst>
                </p:cNvPr>
                <p:cNvSpPr/>
                <p:nvPr/>
              </p:nvSpPr>
              <p:spPr>
                <a:xfrm>
                  <a:off x="7007807" y="6145553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7BC5638-F9B2-431C-9B54-27438481A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807" y="6145553"/>
                  <a:ext cx="344129" cy="3441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F248FC5-5497-4B56-B4C7-BDAE91580BB2}"/>
                    </a:ext>
                  </a:extLst>
                </p:cNvPr>
                <p:cNvSpPr/>
                <p:nvPr/>
              </p:nvSpPr>
              <p:spPr>
                <a:xfrm>
                  <a:off x="7915338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F248FC5-5497-4B56-B4C7-BDAE91580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338" y="5582655"/>
                  <a:ext cx="344129" cy="3441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6E82D55-67EE-4729-BC00-38F4FB76DD34}"/>
                </a:ext>
              </a:extLst>
            </p:cNvPr>
            <p:cNvCxnSpPr>
              <a:cxnSpLocks/>
              <a:stCxn id="51" idx="5"/>
              <a:endCxn id="52" idx="7"/>
            </p:cNvCxnSpPr>
            <p:nvPr/>
          </p:nvCxnSpPr>
          <p:spPr>
            <a:xfrm flipH="1">
              <a:off x="7301539" y="5313491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72F5DB4-6AB1-42AC-B86D-5C5C87D46AC7}"/>
                </a:ext>
              </a:extLst>
            </p:cNvPr>
            <p:cNvCxnSpPr>
              <a:cxnSpLocks/>
              <a:stCxn id="51" idx="2"/>
              <a:endCxn id="50" idx="7"/>
            </p:cNvCxnSpPr>
            <p:nvPr/>
          </p:nvCxnSpPr>
          <p:spPr>
            <a:xfrm flipH="1">
              <a:off x="6437878" y="5191824"/>
              <a:ext cx="56993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546B70-7E4B-46B2-9036-B674ED83F811}"/>
                </a:ext>
              </a:extLst>
            </p:cNvPr>
            <p:cNvCxnSpPr>
              <a:cxnSpLocks/>
              <a:stCxn id="53" idx="3"/>
              <a:endCxn id="52" idx="6"/>
            </p:cNvCxnSpPr>
            <p:nvPr/>
          </p:nvCxnSpPr>
          <p:spPr>
            <a:xfrm flipH="1">
              <a:off x="7351936" y="5876387"/>
              <a:ext cx="613799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6373A9-3B5C-4E17-9899-E888893D8EF6}"/>
                </a:ext>
              </a:extLst>
            </p:cNvPr>
            <p:cNvSpPr txBox="1"/>
            <p:nvPr/>
          </p:nvSpPr>
          <p:spPr>
            <a:xfrm>
              <a:off x="6382546" y="515960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CBFF2A-752A-4D8F-A715-D466B6C923C6}"/>
                </a:ext>
              </a:extLst>
            </p:cNvPr>
            <p:cNvSpPr txBox="1"/>
            <p:nvPr/>
          </p:nvSpPr>
          <p:spPr>
            <a:xfrm>
              <a:off x="7629083" y="60162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163582-6ACE-40D3-927D-A93C06423420}"/>
                </a:ext>
              </a:extLst>
            </p:cNvPr>
            <p:cNvSpPr txBox="1"/>
            <p:nvPr/>
          </p:nvSpPr>
          <p:spPr>
            <a:xfrm>
              <a:off x="7233580" y="55838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12C4-A68C-476C-BB0D-D9633F3B53C1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4903442" y="5876387"/>
            <a:ext cx="569929" cy="441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627AB2-76D5-4629-AF5D-23438136541D}"/>
              </a:ext>
            </a:extLst>
          </p:cNvPr>
          <p:cNvCxnSpPr>
            <a:cxnSpLocks/>
            <a:stCxn id="51" idx="6"/>
            <a:endCxn id="53" idx="1"/>
          </p:cNvCxnSpPr>
          <p:nvPr/>
        </p:nvCxnSpPr>
        <p:spPr>
          <a:xfrm>
            <a:off x="5817501" y="5191824"/>
            <a:ext cx="613798" cy="441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6C6966-365A-4FC5-98B1-1D3DB7641D60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V="1">
            <a:off x="5523768" y="5313491"/>
            <a:ext cx="1" cy="882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2381E6E-1DC2-40D3-8FAB-5C6E4A04D780}"/>
              </a:ext>
            </a:extLst>
          </p:cNvPr>
          <p:cNvSpPr txBox="1"/>
          <p:nvPr/>
        </p:nvSpPr>
        <p:spPr>
          <a:xfrm>
            <a:off x="6089661" y="51982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D07ED4-8187-417D-936C-7B7DF9D7B409}"/>
              </a:ext>
            </a:extLst>
          </p:cNvPr>
          <p:cNvSpPr txBox="1"/>
          <p:nvPr/>
        </p:nvSpPr>
        <p:spPr>
          <a:xfrm>
            <a:off x="4848110" y="60162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12ACA2-C0A0-4B6B-AFF3-C40C49025185}"/>
              </a:ext>
            </a:extLst>
          </p:cNvPr>
          <p:cNvSpPr txBox="1"/>
          <p:nvPr/>
        </p:nvSpPr>
        <p:spPr>
          <a:xfrm>
            <a:off x="5217167" y="55974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0276A6-C60A-4143-8640-EAB2F51A32EA}"/>
                  </a:ext>
                </a:extLst>
              </p:cNvPr>
              <p:cNvSpPr txBox="1"/>
              <p:nvPr/>
            </p:nvSpPr>
            <p:spPr>
              <a:xfrm>
                <a:off x="2400264" y="6463853"/>
                <a:ext cx="81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0276A6-C60A-4143-8640-EAB2F51A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264" y="6463853"/>
                <a:ext cx="815673" cy="369332"/>
              </a:xfrm>
              <a:prstGeom prst="rect">
                <a:avLst/>
              </a:prstGeom>
              <a:blipFill>
                <a:blip r:embed="rId15"/>
                <a:stretch>
                  <a:fillRect l="-6716" t="-8197" r="-7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A9D11-E92D-4A2A-B165-FABA76607332}"/>
                  </a:ext>
                </a:extLst>
              </p:cNvPr>
              <p:cNvSpPr txBox="1"/>
              <p:nvPr/>
            </p:nvSpPr>
            <p:spPr>
              <a:xfrm>
                <a:off x="4535024" y="6460651"/>
                <a:ext cx="209910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A9D11-E92D-4A2A-B165-FABA7660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24" y="6460651"/>
                <a:ext cx="2099101" cy="391582"/>
              </a:xfrm>
              <a:prstGeom prst="rect">
                <a:avLst/>
              </a:prstGeom>
              <a:blipFill>
                <a:blip r:embed="rId16"/>
                <a:stretch>
                  <a:fillRect l="-261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25B3075-02FC-492E-AB9B-3BF98589438B}"/>
              </a:ext>
            </a:extLst>
          </p:cNvPr>
          <p:cNvGrpSpPr/>
          <p:nvPr/>
        </p:nvGrpSpPr>
        <p:grpSpPr>
          <a:xfrm>
            <a:off x="6977950" y="5026151"/>
            <a:ext cx="1978172" cy="1809826"/>
            <a:chOff x="6977950" y="5026151"/>
            <a:chExt cx="1978172" cy="18098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99D55AA-9C0C-4F79-95DB-DE4F078F5815}"/>
                </a:ext>
              </a:extLst>
            </p:cNvPr>
            <p:cNvGrpSpPr/>
            <p:nvPr/>
          </p:nvGrpSpPr>
          <p:grpSpPr>
            <a:xfrm>
              <a:off x="6981691" y="5026151"/>
              <a:ext cx="1974431" cy="1469923"/>
              <a:chOff x="7109422" y="5016404"/>
              <a:chExt cx="1974431" cy="14699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019AB80-AE69-47AC-9E0C-283C069E077A}"/>
                      </a:ext>
                    </a:extLst>
                  </p:cNvPr>
                  <p:cNvSpPr/>
                  <p:nvPr/>
                </p:nvSpPr>
                <p:spPr>
                  <a:xfrm>
                    <a:off x="7109422" y="5579300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019AB80-AE69-47AC-9E0C-283C069E07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422" y="5579300"/>
                    <a:ext cx="344129" cy="344129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F2F3967A-34A2-4C44-80B1-433F36026A7B}"/>
                      </a:ext>
                    </a:extLst>
                  </p:cNvPr>
                  <p:cNvSpPr/>
                  <p:nvPr/>
                </p:nvSpPr>
                <p:spPr>
                  <a:xfrm>
                    <a:off x="7933964" y="5016404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F2F3967A-34A2-4C44-80B1-433F36026A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3964" y="5016404"/>
                    <a:ext cx="344129" cy="344129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A410DCD5-B140-4538-B7BB-F75C5FAE4EF5}"/>
                      </a:ext>
                    </a:extLst>
                  </p:cNvPr>
                  <p:cNvSpPr/>
                  <p:nvPr/>
                </p:nvSpPr>
                <p:spPr>
                  <a:xfrm>
                    <a:off x="7933963" y="6142198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A410DCD5-B140-4538-B7BB-F75C5FAE4E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3963" y="6142198"/>
                    <a:ext cx="344129" cy="344129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2FC809D-11C4-4F03-B492-3AB263B826A9}"/>
                      </a:ext>
                    </a:extLst>
                  </p:cNvPr>
                  <p:cNvSpPr/>
                  <p:nvPr/>
                </p:nvSpPr>
                <p:spPr>
                  <a:xfrm>
                    <a:off x="8732482" y="5579300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2FC809D-11C4-4F03-B492-3AB263B826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2482" y="5579300"/>
                    <a:ext cx="344129" cy="344129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1E9283F-045E-4316-AED3-93E08403528A}"/>
                  </a:ext>
                </a:extLst>
              </p:cNvPr>
              <p:cNvCxnSpPr>
                <a:cxnSpLocks/>
                <a:stCxn id="114" idx="7"/>
                <a:endCxn id="115" idx="2"/>
              </p:cNvCxnSpPr>
              <p:nvPr/>
            </p:nvCxnSpPr>
            <p:spPr>
              <a:xfrm flipV="1">
                <a:off x="7403154" y="5188469"/>
                <a:ext cx="530810" cy="44122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1AECE0F-69C4-4919-8DA3-E33B7DF1B7A8}"/>
                  </a:ext>
                </a:extLst>
              </p:cNvPr>
              <p:cNvCxnSpPr>
                <a:cxnSpLocks/>
                <a:stCxn id="114" idx="5"/>
                <a:endCxn id="116" idx="2"/>
              </p:cNvCxnSpPr>
              <p:nvPr/>
            </p:nvCxnSpPr>
            <p:spPr>
              <a:xfrm>
                <a:off x="7403154" y="5873032"/>
                <a:ext cx="530809" cy="44123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6B95677-CD65-45CF-9D91-CC39274E519E}"/>
                  </a:ext>
                </a:extLst>
              </p:cNvPr>
              <p:cNvCxnSpPr>
                <a:cxnSpLocks/>
                <a:stCxn id="115" idx="6"/>
                <a:endCxn id="117" idx="1"/>
              </p:cNvCxnSpPr>
              <p:nvPr/>
            </p:nvCxnSpPr>
            <p:spPr>
              <a:xfrm>
                <a:off x="8278093" y="5188469"/>
                <a:ext cx="504786" cy="44122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3BB87A3-5982-4B20-8BD3-5590D7ACABB8}"/>
                  </a:ext>
                </a:extLst>
              </p:cNvPr>
              <p:cNvCxnSpPr>
                <a:cxnSpLocks/>
                <a:stCxn id="116" idx="6"/>
                <a:endCxn id="117" idx="3"/>
              </p:cNvCxnSpPr>
              <p:nvPr/>
            </p:nvCxnSpPr>
            <p:spPr>
              <a:xfrm flipV="1">
                <a:off x="8278092" y="5873032"/>
                <a:ext cx="504787" cy="44123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7A4EC4-6160-4200-A9C4-A58D43BCC51A}"/>
                  </a:ext>
                </a:extLst>
              </p:cNvPr>
              <p:cNvSpPr txBox="1"/>
              <p:nvPr/>
            </p:nvSpPr>
            <p:spPr>
              <a:xfrm>
                <a:off x="7147535" y="5188466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20</a:t>
                </a:r>
                <a:r>
                  <a:rPr lang="en-US" sz="1400" dirty="0"/>
                  <a:t>/20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ECAD0D3-2461-43FD-AF27-D56A1525E050}"/>
                  </a:ext>
                </a:extLst>
              </p:cNvPr>
              <p:cNvSpPr txBox="1"/>
              <p:nvPr/>
            </p:nvSpPr>
            <p:spPr>
              <a:xfrm>
                <a:off x="7193220" y="6022228"/>
                <a:ext cx="5277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r>
                  <a:rPr lang="en-US" sz="1400" dirty="0"/>
                  <a:t>/10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B925C25C-99DF-473A-9F39-4821EE324DA8}"/>
                  </a:ext>
                </a:extLst>
              </p:cNvPr>
              <p:cNvCxnSpPr>
                <a:cxnSpLocks/>
                <a:stCxn id="115" idx="4"/>
                <a:endCxn id="116" idx="0"/>
              </p:cNvCxnSpPr>
              <p:nvPr/>
            </p:nvCxnSpPr>
            <p:spPr>
              <a:xfrm flipH="1">
                <a:off x="8106028" y="5360533"/>
                <a:ext cx="1" cy="78166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79EA745-78FB-44B5-8454-56541D5EA652}"/>
                  </a:ext>
                </a:extLst>
              </p:cNvPr>
              <p:cNvSpPr txBox="1"/>
              <p:nvPr/>
            </p:nvSpPr>
            <p:spPr>
              <a:xfrm>
                <a:off x="8510457" y="5188466"/>
                <a:ext cx="5277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r>
                  <a:rPr lang="en-US" sz="1400" dirty="0"/>
                  <a:t>/10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76F2775-B260-40C9-A6C0-4160F7C7A617}"/>
                  </a:ext>
                </a:extLst>
              </p:cNvPr>
              <p:cNvSpPr txBox="1"/>
              <p:nvPr/>
            </p:nvSpPr>
            <p:spPr>
              <a:xfrm>
                <a:off x="8464773" y="6012875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20</a:t>
                </a:r>
                <a:r>
                  <a:rPr lang="en-US" sz="1400" dirty="0"/>
                  <a:t>/20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324ED6C-9883-4A30-AC0D-BDBDE4028100}"/>
                  </a:ext>
                </a:extLst>
              </p:cNvPr>
              <p:cNvSpPr txBox="1"/>
              <p:nvPr/>
            </p:nvSpPr>
            <p:spPr>
              <a:xfrm>
                <a:off x="7558404" y="5603868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15</a:t>
                </a:r>
                <a:r>
                  <a:rPr lang="en-US" sz="1400" dirty="0"/>
                  <a:t>/30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DE1B525-F622-4096-899E-C275EEA42E9D}"/>
                    </a:ext>
                  </a:extLst>
                </p:cNvPr>
                <p:cNvSpPr txBox="1"/>
                <p:nvPr/>
              </p:nvSpPr>
              <p:spPr>
                <a:xfrm>
                  <a:off x="6977950" y="6466645"/>
                  <a:ext cx="126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Flow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DE1B525-F622-4096-899E-C275EEA42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950" y="6466645"/>
                  <a:ext cx="126085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34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EE32CC7-07CE-44D6-80BA-11B543BBD630}"/>
              </a:ext>
            </a:extLst>
          </p:cNvPr>
          <p:cNvSpPr txBox="1"/>
          <p:nvPr/>
        </p:nvSpPr>
        <p:spPr>
          <a:xfrm>
            <a:off x="4688539" y="60130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sz="1400" dirty="0"/>
              <a:t>/10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76D7934-9286-44BA-835F-D96001490D68}"/>
              </a:ext>
            </a:extLst>
          </p:cNvPr>
          <p:cNvSpPr txBox="1"/>
          <p:nvPr/>
        </p:nvSpPr>
        <p:spPr>
          <a:xfrm>
            <a:off x="5054447" y="5595435"/>
            <a:ext cx="52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sz="1400" dirty="0"/>
              <a:t>/20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C55325F-EC47-4B70-B530-2E37D93F5389}"/>
              </a:ext>
            </a:extLst>
          </p:cNvPr>
          <p:cNvSpPr txBox="1"/>
          <p:nvPr/>
        </p:nvSpPr>
        <p:spPr>
          <a:xfrm>
            <a:off x="6091754" y="5200051"/>
            <a:ext cx="52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sz="14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1694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8" grpId="0"/>
      <p:bldP spid="101" grpId="0"/>
      <p:bldP spid="129" grpId="0"/>
      <p:bldP spid="130" grpId="0"/>
      <p:bldP spid="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04D-B643-46B4-B781-3033F7E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44D18-9729-4B55-B0CE-EEB8E20E9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a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the residual network.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path in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an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augmenting path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.]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be the minimum capacity of all edges on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the following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flow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flow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Moreover,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we have a bigger flow!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44D18-9729-4B55-B0CE-EEB8E20E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3D21C8A-D0E9-4115-9A40-934DF19FF0AE}"/>
              </a:ext>
            </a:extLst>
          </p:cNvPr>
          <p:cNvGrpSpPr/>
          <p:nvPr/>
        </p:nvGrpSpPr>
        <p:grpSpPr>
          <a:xfrm>
            <a:off x="206146" y="5032541"/>
            <a:ext cx="1894002" cy="1469923"/>
            <a:chOff x="864786" y="5019761"/>
            <a:chExt cx="1894002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C90AAD-D4F3-44F1-AC63-0410B0978D82}"/>
                    </a:ext>
                  </a:extLst>
                </p:cNvPr>
                <p:cNvSpPr/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C90AAD-D4F3-44F1-AC63-0410B0978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6" y="5582655"/>
                  <a:ext cx="344129" cy="3441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C3AB3A7-1CD2-4D97-8217-A18539C36AC3}"/>
                    </a:ext>
                  </a:extLst>
                </p:cNvPr>
                <p:cNvSpPr/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C3AB3A7-1CD2-4D97-8217-A18539C36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7" y="5019761"/>
                  <a:ext cx="344129" cy="3441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77AA87-5ECB-452B-807C-7CFA31145283}"/>
                    </a:ext>
                  </a:extLst>
                </p:cNvPr>
                <p:cNvSpPr/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77AA87-5ECB-452B-807C-7CFA31145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806" y="6145555"/>
                  <a:ext cx="344129" cy="3441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F7C076C-990A-437C-997C-7801D4955CAB}"/>
                    </a:ext>
                  </a:extLst>
                </p:cNvPr>
                <p:cNvSpPr/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F7C076C-990A-437C-997C-7801D4955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659" y="5582657"/>
                  <a:ext cx="344129" cy="3441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35C572-2E5A-4922-B49E-01BF7CA78835}"/>
                </a:ext>
              </a:extLst>
            </p:cNvPr>
            <p:cNvCxnSpPr>
              <a:cxnSpLocks/>
              <a:stCxn id="5" idx="7"/>
              <a:endCxn id="6" idx="2"/>
            </p:cNvCxnSpPr>
            <p:nvPr/>
          </p:nvCxnSpPr>
          <p:spPr>
            <a:xfrm flipV="1">
              <a:off x="1158518" y="5191826"/>
              <a:ext cx="479289" cy="441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6FF578-D9E2-41FD-B97B-14DE7B243ECB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>
            <a:xfrm>
              <a:off x="1158518" y="5876387"/>
              <a:ext cx="479288" cy="4412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D827D9-9FE0-4192-8FBF-8CE5E7BCA73E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1981936" y="5191826"/>
              <a:ext cx="48312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4F31F7-628E-46F5-A51A-E50B50559649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1981935" y="5876389"/>
              <a:ext cx="483121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5DCAF-9039-40D4-8269-645403FC59BD}"/>
                </a:ext>
              </a:extLst>
            </p:cNvPr>
            <p:cNvSpPr txBox="1"/>
            <p:nvPr/>
          </p:nvSpPr>
          <p:spPr>
            <a:xfrm>
              <a:off x="1105459" y="51918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6ABEF0-5A6A-42FE-9F93-8E6AF2AF6974}"/>
                </a:ext>
              </a:extLst>
            </p:cNvPr>
            <p:cNvSpPr txBox="1"/>
            <p:nvPr/>
          </p:nvSpPr>
          <p:spPr>
            <a:xfrm>
              <a:off x="1105459" y="60162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7E8EB-A30D-4CCA-9E31-426BEE297DF3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1809871" y="5363890"/>
              <a:ext cx="1" cy="78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1D70C8-EFA2-4559-B6A7-1FF227E666DC}"/>
                </a:ext>
              </a:extLst>
            </p:cNvPr>
            <p:cNvSpPr txBox="1"/>
            <p:nvPr/>
          </p:nvSpPr>
          <p:spPr>
            <a:xfrm>
              <a:off x="2174814" y="5191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04D921-FA3E-4CDD-B2B1-87074B578665}"/>
                </a:ext>
              </a:extLst>
            </p:cNvPr>
            <p:cNvSpPr txBox="1"/>
            <p:nvPr/>
          </p:nvSpPr>
          <p:spPr>
            <a:xfrm>
              <a:off x="2174814" y="60162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F1F0-067C-413B-8F17-DFA0A07C5717}"/>
                </a:ext>
              </a:extLst>
            </p:cNvPr>
            <p:cNvSpPr txBox="1"/>
            <p:nvPr/>
          </p:nvSpPr>
          <p:spPr>
            <a:xfrm>
              <a:off x="1504499" y="56072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950670-0600-4298-90A4-7F95FB492DD1}"/>
              </a:ext>
            </a:extLst>
          </p:cNvPr>
          <p:cNvGrpSpPr/>
          <p:nvPr/>
        </p:nvGrpSpPr>
        <p:grpSpPr>
          <a:xfrm>
            <a:off x="2404810" y="5026151"/>
            <a:ext cx="1989998" cy="1469923"/>
            <a:chOff x="3499190" y="5026151"/>
            <a:chExt cx="1989998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791B78-8FF0-4D0D-8520-A851494E0ABC}"/>
                    </a:ext>
                  </a:extLst>
                </p:cNvPr>
                <p:cNvSpPr/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6791B78-8FF0-4D0D-8520-A851494E0A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190" y="5589047"/>
                  <a:ext cx="344129" cy="34412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16701B-2FC1-462B-AD60-EDAD7B757B4A}"/>
                    </a:ext>
                  </a:extLst>
                </p:cNvPr>
                <p:cNvSpPr/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16701B-2FC1-462B-AD60-EDAD7B757B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6" y="5026151"/>
                  <a:ext cx="344129" cy="34412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18B282-1552-4085-B73F-187DF9AA04FC}"/>
                    </a:ext>
                  </a:extLst>
                </p:cNvPr>
                <p:cNvSpPr/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18B282-1552-4085-B73F-187DF9AA0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25" y="6151945"/>
                  <a:ext cx="344129" cy="34412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1FAC30-CA5C-4F25-A829-ED3E4288E7AF}"/>
                    </a:ext>
                  </a:extLst>
                </p:cNvPr>
                <p:cNvSpPr/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C1FAC30-CA5C-4F25-A829-ED3E4288E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98" y="5589047"/>
                  <a:ext cx="344129" cy="34412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E8A5E1F-287E-4618-BCF6-098D246E6BDD}"/>
                </a:ext>
              </a:extLst>
            </p:cNvPr>
            <p:cNvCxnSpPr>
              <a:cxnSpLocks/>
              <a:stCxn id="20" idx="7"/>
              <a:endCxn id="21" idx="2"/>
            </p:cNvCxnSpPr>
            <p:nvPr/>
          </p:nvCxnSpPr>
          <p:spPr>
            <a:xfrm flipV="1">
              <a:off x="3792922" y="5198216"/>
              <a:ext cx="527704" cy="4412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1270D4-0F15-4718-AFBC-54339F2CA3DD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792922" y="5882779"/>
              <a:ext cx="527703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63BB8-E687-4DF1-9B53-4F878949F93A}"/>
                </a:ext>
              </a:extLst>
            </p:cNvPr>
            <p:cNvCxnSpPr>
              <a:cxnSpLocks/>
              <a:stCxn id="21" idx="6"/>
              <a:endCxn id="23" idx="1"/>
            </p:cNvCxnSpPr>
            <p:nvPr/>
          </p:nvCxnSpPr>
          <p:spPr>
            <a:xfrm>
              <a:off x="4664755" y="5198216"/>
              <a:ext cx="49254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DAC5CF-F244-4B3A-8EE4-B3626AFFBE9E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4664754" y="5882779"/>
              <a:ext cx="492541" cy="4412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821B0E-7BD1-49CE-96D7-EBD24B4A61AF}"/>
                </a:ext>
              </a:extLst>
            </p:cNvPr>
            <p:cNvSpPr txBox="1"/>
            <p:nvPr/>
          </p:nvSpPr>
          <p:spPr>
            <a:xfrm>
              <a:off x="3515528" y="5198213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D6612F-4592-4267-A228-8848B0789EC2}"/>
                </a:ext>
              </a:extLst>
            </p:cNvPr>
            <p:cNvSpPr txBox="1"/>
            <p:nvPr/>
          </p:nvSpPr>
          <p:spPr>
            <a:xfrm>
              <a:off x="3748897" y="60226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315F21-9166-499F-B205-C4470E70C705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4492690" y="5370280"/>
              <a:ext cx="1" cy="7816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0EB374-153C-4486-8037-97B6E84DA3BA}"/>
                </a:ext>
              </a:extLst>
            </p:cNvPr>
            <p:cNvSpPr txBox="1"/>
            <p:nvPr/>
          </p:nvSpPr>
          <p:spPr>
            <a:xfrm>
              <a:off x="4847282" y="5198213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A1D05D-EA5B-4EE6-901B-4922C4A8104F}"/>
                </a:ext>
              </a:extLst>
            </p:cNvPr>
            <p:cNvSpPr txBox="1"/>
            <p:nvPr/>
          </p:nvSpPr>
          <p:spPr>
            <a:xfrm>
              <a:off x="4870108" y="6022622"/>
              <a:ext cx="61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677EBD-0BC0-477D-A244-054E5F4B95E7}"/>
                </a:ext>
              </a:extLst>
            </p:cNvPr>
            <p:cNvSpPr txBox="1"/>
            <p:nvPr/>
          </p:nvSpPr>
          <p:spPr>
            <a:xfrm>
              <a:off x="3945066" y="5613615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sz="1400" dirty="0"/>
                <a:t>/30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8F9A2C-5CF0-4A4E-A6AA-2E36BAE9781A}"/>
              </a:ext>
            </a:extLst>
          </p:cNvPr>
          <p:cNvGrpSpPr/>
          <p:nvPr/>
        </p:nvGrpSpPr>
        <p:grpSpPr>
          <a:xfrm>
            <a:off x="4609710" y="5019759"/>
            <a:ext cx="2115321" cy="1469923"/>
            <a:chOff x="6144146" y="5019759"/>
            <a:chExt cx="2115321" cy="1469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E55C77-223B-4006-9D25-F0F4B0C1C2DC}"/>
                    </a:ext>
                  </a:extLst>
                </p:cNvPr>
                <p:cNvSpPr/>
                <p:nvPr/>
              </p:nvSpPr>
              <p:spPr>
                <a:xfrm>
                  <a:off x="6144146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E55C77-223B-4006-9D25-F0F4B0C1C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146" y="5582655"/>
                  <a:ext cx="344129" cy="34412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BA05A5-492F-451A-826C-BDA011E392A8}"/>
                    </a:ext>
                  </a:extLst>
                </p:cNvPr>
                <p:cNvSpPr/>
                <p:nvPr/>
              </p:nvSpPr>
              <p:spPr>
                <a:xfrm>
                  <a:off x="7007808" y="5019759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9BA05A5-492F-451A-826C-BDA011E39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808" y="5019759"/>
                  <a:ext cx="344129" cy="34412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7BC5638-F9B2-431C-9B54-27438481AE1E}"/>
                    </a:ext>
                  </a:extLst>
                </p:cNvPr>
                <p:cNvSpPr/>
                <p:nvPr/>
              </p:nvSpPr>
              <p:spPr>
                <a:xfrm>
                  <a:off x="7007807" y="6145553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7BC5638-F9B2-431C-9B54-27438481A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807" y="6145553"/>
                  <a:ext cx="344129" cy="34412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F248FC5-5497-4B56-B4C7-BDAE91580BB2}"/>
                    </a:ext>
                  </a:extLst>
                </p:cNvPr>
                <p:cNvSpPr/>
                <p:nvPr/>
              </p:nvSpPr>
              <p:spPr>
                <a:xfrm>
                  <a:off x="7915338" y="5582655"/>
                  <a:ext cx="344129" cy="3441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864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F248FC5-5497-4B56-B4C7-BDAE91580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338" y="5582655"/>
                  <a:ext cx="344129" cy="34412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6E82D55-67EE-4729-BC00-38F4FB76DD34}"/>
                </a:ext>
              </a:extLst>
            </p:cNvPr>
            <p:cNvCxnSpPr>
              <a:cxnSpLocks/>
              <a:stCxn id="51" idx="5"/>
              <a:endCxn id="52" idx="7"/>
            </p:cNvCxnSpPr>
            <p:nvPr/>
          </p:nvCxnSpPr>
          <p:spPr>
            <a:xfrm flipH="1">
              <a:off x="7301539" y="5313491"/>
              <a:ext cx="1" cy="88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72F5DB4-6AB1-42AC-B86D-5C5C87D46AC7}"/>
                </a:ext>
              </a:extLst>
            </p:cNvPr>
            <p:cNvCxnSpPr>
              <a:cxnSpLocks/>
              <a:stCxn id="51" idx="2"/>
              <a:endCxn id="50" idx="7"/>
            </p:cNvCxnSpPr>
            <p:nvPr/>
          </p:nvCxnSpPr>
          <p:spPr>
            <a:xfrm flipH="1">
              <a:off x="6437878" y="5191824"/>
              <a:ext cx="569930" cy="44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546B70-7E4B-46B2-9036-B674ED83F811}"/>
                </a:ext>
              </a:extLst>
            </p:cNvPr>
            <p:cNvCxnSpPr>
              <a:cxnSpLocks/>
              <a:stCxn id="53" idx="3"/>
              <a:endCxn id="52" idx="6"/>
            </p:cNvCxnSpPr>
            <p:nvPr/>
          </p:nvCxnSpPr>
          <p:spPr>
            <a:xfrm flipH="1">
              <a:off x="7351936" y="5876387"/>
              <a:ext cx="613799" cy="441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6373A9-3B5C-4E17-9899-E888893D8EF6}"/>
                </a:ext>
              </a:extLst>
            </p:cNvPr>
            <p:cNvSpPr txBox="1"/>
            <p:nvPr/>
          </p:nvSpPr>
          <p:spPr>
            <a:xfrm>
              <a:off x="6382546" y="515960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DCBFF2A-752A-4D8F-A715-D466B6C923C6}"/>
                </a:ext>
              </a:extLst>
            </p:cNvPr>
            <p:cNvSpPr txBox="1"/>
            <p:nvPr/>
          </p:nvSpPr>
          <p:spPr>
            <a:xfrm>
              <a:off x="7629083" y="60162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163582-6ACE-40D3-927D-A93C06423420}"/>
                </a:ext>
              </a:extLst>
            </p:cNvPr>
            <p:cNvSpPr txBox="1"/>
            <p:nvPr/>
          </p:nvSpPr>
          <p:spPr>
            <a:xfrm>
              <a:off x="7233580" y="55838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12C4-A68C-476C-BB0D-D9633F3B53C1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4903442" y="5876387"/>
            <a:ext cx="569929" cy="441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627AB2-76D5-4629-AF5D-23438136541D}"/>
              </a:ext>
            </a:extLst>
          </p:cNvPr>
          <p:cNvCxnSpPr>
            <a:cxnSpLocks/>
            <a:stCxn id="51" idx="6"/>
            <a:endCxn id="53" idx="1"/>
          </p:cNvCxnSpPr>
          <p:nvPr/>
        </p:nvCxnSpPr>
        <p:spPr>
          <a:xfrm>
            <a:off x="5817501" y="5191824"/>
            <a:ext cx="613798" cy="441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6C6966-365A-4FC5-98B1-1D3DB7641D60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V="1">
            <a:off x="5523768" y="5313491"/>
            <a:ext cx="1" cy="882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2381E6E-1DC2-40D3-8FAB-5C6E4A04D780}"/>
              </a:ext>
            </a:extLst>
          </p:cNvPr>
          <p:cNvSpPr txBox="1"/>
          <p:nvPr/>
        </p:nvSpPr>
        <p:spPr>
          <a:xfrm>
            <a:off x="6089661" y="51982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D07ED4-8187-417D-936C-7B7DF9D7B409}"/>
              </a:ext>
            </a:extLst>
          </p:cNvPr>
          <p:cNvSpPr txBox="1"/>
          <p:nvPr/>
        </p:nvSpPr>
        <p:spPr>
          <a:xfrm>
            <a:off x="4848110" y="60162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12ACA2-C0A0-4B6B-AFF3-C40C49025185}"/>
              </a:ext>
            </a:extLst>
          </p:cNvPr>
          <p:cNvSpPr txBox="1"/>
          <p:nvPr/>
        </p:nvSpPr>
        <p:spPr>
          <a:xfrm>
            <a:off x="5217167" y="55974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0276A6-C60A-4143-8640-EAB2F51A32EA}"/>
                  </a:ext>
                </a:extLst>
              </p:cNvPr>
              <p:cNvSpPr txBox="1"/>
              <p:nvPr/>
            </p:nvSpPr>
            <p:spPr>
              <a:xfrm>
                <a:off x="2400264" y="6463853"/>
                <a:ext cx="81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20276A6-C60A-4143-8640-EAB2F51A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264" y="6463853"/>
                <a:ext cx="815673" cy="369332"/>
              </a:xfrm>
              <a:prstGeom prst="rect">
                <a:avLst/>
              </a:prstGeom>
              <a:blipFill>
                <a:blip r:embed="rId15"/>
                <a:stretch>
                  <a:fillRect l="-6716" t="-8197" r="-7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A9D11-E92D-4A2A-B165-FABA76607332}"/>
                  </a:ext>
                </a:extLst>
              </p:cNvPr>
              <p:cNvSpPr txBox="1"/>
              <p:nvPr/>
            </p:nvSpPr>
            <p:spPr>
              <a:xfrm>
                <a:off x="4535024" y="6460651"/>
                <a:ext cx="209910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A9D11-E92D-4A2A-B165-FABA7660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24" y="6460651"/>
                <a:ext cx="2099101" cy="391582"/>
              </a:xfrm>
              <a:prstGeom prst="rect">
                <a:avLst/>
              </a:prstGeom>
              <a:blipFill>
                <a:blip r:embed="rId16"/>
                <a:stretch>
                  <a:fillRect l="-261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25B3075-02FC-492E-AB9B-3BF98589438B}"/>
              </a:ext>
            </a:extLst>
          </p:cNvPr>
          <p:cNvGrpSpPr/>
          <p:nvPr/>
        </p:nvGrpSpPr>
        <p:grpSpPr>
          <a:xfrm>
            <a:off x="6977950" y="5026151"/>
            <a:ext cx="1978172" cy="1809826"/>
            <a:chOff x="6977950" y="5026151"/>
            <a:chExt cx="1978172" cy="18098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99D55AA-9C0C-4F79-95DB-DE4F078F5815}"/>
                </a:ext>
              </a:extLst>
            </p:cNvPr>
            <p:cNvGrpSpPr/>
            <p:nvPr/>
          </p:nvGrpSpPr>
          <p:grpSpPr>
            <a:xfrm>
              <a:off x="6981691" y="5026151"/>
              <a:ext cx="1974431" cy="1469923"/>
              <a:chOff x="7109422" y="5016404"/>
              <a:chExt cx="1974431" cy="14699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019AB80-AE69-47AC-9E0C-283C069E077A}"/>
                      </a:ext>
                    </a:extLst>
                  </p:cNvPr>
                  <p:cNvSpPr/>
                  <p:nvPr/>
                </p:nvSpPr>
                <p:spPr>
                  <a:xfrm>
                    <a:off x="7109422" y="5579300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019AB80-AE69-47AC-9E0C-283C069E07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9422" y="5579300"/>
                    <a:ext cx="344129" cy="344129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F2F3967A-34A2-4C44-80B1-433F36026A7B}"/>
                      </a:ext>
                    </a:extLst>
                  </p:cNvPr>
                  <p:cNvSpPr/>
                  <p:nvPr/>
                </p:nvSpPr>
                <p:spPr>
                  <a:xfrm>
                    <a:off x="7933964" y="5016404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F2F3967A-34A2-4C44-80B1-433F36026A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3964" y="5016404"/>
                    <a:ext cx="344129" cy="344129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A410DCD5-B140-4538-B7BB-F75C5FAE4EF5}"/>
                      </a:ext>
                    </a:extLst>
                  </p:cNvPr>
                  <p:cNvSpPr/>
                  <p:nvPr/>
                </p:nvSpPr>
                <p:spPr>
                  <a:xfrm>
                    <a:off x="7933963" y="6142198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A410DCD5-B140-4538-B7BB-F75C5FAE4E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3963" y="6142198"/>
                    <a:ext cx="344129" cy="344129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2FC809D-11C4-4F03-B492-3AB263B826A9}"/>
                      </a:ext>
                    </a:extLst>
                  </p:cNvPr>
                  <p:cNvSpPr/>
                  <p:nvPr/>
                </p:nvSpPr>
                <p:spPr>
                  <a:xfrm>
                    <a:off x="8732482" y="5579300"/>
                    <a:ext cx="344129" cy="34412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864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2FC809D-11C4-4F03-B492-3AB263B826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2482" y="5579300"/>
                    <a:ext cx="344129" cy="344129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1E9283F-045E-4316-AED3-93E08403528A}"/>
                  </a:ext>
                </a:extLst>
              </p:cNvPr>
              <p:cNvCxnSpPr>
                <a:cxnSpLocks/>
                <a:stCxn id="114" idx="7"/>
                <a:endCxn id="115" idx="2"/>
              </p:cNvCxnSpPr>
              <p:nvPr/>
            </p:nvCxnSpPr>
            <p:spPr>
              <a:xfrm flipV="1">
                <a:off x="7403154" y="5188469"/>
                <a:ext cx="530810" cy="44122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1AECE0F-69C4-4919-8DA3-E33B7DF1B7A8}"/>
                  </a:ext>
                </a:extLst>
              </p:cNvPr>
              <p:cNvCxnSpPr>
                <a:cxnSpLocks/>
                <a:stCxn id="114" idx="5"/>
                <a:endCxn id="116" idx="2"/>
              </p:cNvCxnSpPr>
              <p:nvPr/>
            </p:nvCxnSpPr>
            <p:spPr>
              <a:xfrm>
                <a:off x="7403154" y="5873032"/>
                <a:ext cx="530809" cy="44123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6B95677-CD65-45CF-9D91-CC39274E519E}"/>
                  </a:ext>
                </a:extLst>
              </p:cNvPr>
              <p:cNvCxnSpPr>
                <a:cxnSpLocks/>
                <a:stCxn id="115" idx="6"/>
                <a:endCxn id="117" idx="1"/>
              </p:cNvCxnSpPr>
              <p:nvPr/>
            </p:nvCxnSpPr>
            <p:spPr>
              <a:xfrm>
                <a:off x="8278093" y="5188469"/>
                <a:ext cx="504786" cy="44122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3BB87A3-5982-4B20-8BD3-5590D7ACABB8}"/>
                  </a:ext>
                </a:extLst>
              </p:cNvPr>
              <p:cNvCxnSpPr>
                <a:cxnSpLocks/>
                <a:stCxn id="116" idx="6"/>
                <a:endCxn id="117" idx="3"/>
              </p:cNvCxnSpPr>
              <p:nvPr/>
            </p:nvCxnSpPr>
            <p:spPr>
              <a:xfrm flipV="1">
                <a:off x="8278092" y="5873032"/>
                <a:ext cx="504787" cy="44123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7A4EC4-6160-4200-A9C4-A58D43BCC51A}"/>
                  </a:ext>
                </a:extLst>
              </p:cNvPr>
              <p:cNvSpPr txBox="1"/>
              <p:nvPr/>
            </p:nvSpPr>
            <p:spPr>
              <a:xfrm>
                <a:off x="7147535" y="5188466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20</a:t>
                </a:r>
                <a:r>
                  <a:rPr lang="en-US" sz="1400" dirty="0"/>
                  <a:t>/20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ECAD0D3-2461-43FD-AF27-D56A1525E050}"/>
                  </a:ext>
                </a:extLst>
              </p:cNvPr>
              <p:cNvSpPr txBox="1"/>
              <p:nvPr/>
            </p:nvSpPr>
            <p:spPr>
              <a:xfrm>
                <a:off x="7147535" y="6022228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r>
                  <a:rPr lang="en-US" sz="1400" dirty="0"/>
                  <a:t>/10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B925C25C-99DF-473A-9F39-4821EE324DA8}"/>
                  </a:ext>
                </a:extLst>
              </p:cNvPr>
              <p:cNvCxnSpPr>
                <a:cxnSpLocks/>
                <a:stCxn id="115" idx="4"/>
                <a:endCxn id="116" idx="0"/>
              </p:cNvCxnSpPr>
              <p:nvPr/>
            </p:nvCxnSpPr>
            <p:spPr>
              <a:xfrm flipH="1">
                <a:off x="8106028" y="5360533"/>
                <a:ext cx="1" cy="78166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79EA745-78FB-44B5-8454-56541D5EA652}"/>
                  </a:ext>
                </a:extLst>
              </p:cNvPr>
              <p:cNvSpPr txBox="1"/>
              <p:nvPr/>
            </p:nvSpPr>
            <p:spPr>
              <a:xfrm>
                <a:off x="8464772" y="5188466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r>
                  <a:rPr lang="en-US" sz="1400" dirty="0"/>
                  <a:t>/10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76F2775-B260-40C9-A6C0-4160F7C7A617}"/>
                  </a:ext>
                </a:extLst>
              </p:cNvPr>
              <p:cNvSpPr txBox="1"/>
              <p:nvPr/>
            </p:nvSpPr>
            <p:spPr>
              <a:xfrm>
                <a:off x="8464773" y="6012875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20</a:t>
                </a:r>
                <a:r>
                  <a:rPr lang="en-US" sz="1400" dirty="0"/>
                  <a:t>/20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324ED6C-9883-4A30-AC0D-BDBDE4028100}"/>
                  </a:ext>
                </a:extLst>
              </p:cNvPr>
              <p:cNvSpPr txBox="1"/>
              <p:nvPr/>
            </p:nvSpPr>
            <p:spPr>
              <a:xfrm>
                <a:off x="7558404" y="5603868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r>
                  <a:rPr lang="en-US" sz="1400" dirty="0"/>
                  <a:t>/30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DE1B525-F622-4096-899E-C275EEA42E9D}"/>
                    </a:ext>
                  </a:extLst>
                </p:cNvPr>
                <p:cNvSpPr txBox="1"/>
                <p:nvPr/>
              </p:nvSpPr>
              <p:spPr>
                <a:xfrm>
                  <a:off x="6977950" y="6466645"/>
                  <a:ext cx="126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Flow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DE1B525-F622-4096-899E-C275EEA42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950" y="6466645"/>
                  <a:ext cx="126085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34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EE32CC7-07CE-44D6-80BA-11B543BBD630}"/>
              </a:ext>
            </a:extLst>
          </p:cNvPr>
          <p:cNvSpPr txBox="1"/>
          <p:nvPr/>
        </p:nvSpPr>
        <p:spPr>
          <a:xfrm>
            <a:off x="4597168" y="60130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10</a:t>
            </a:r>
            <a:r>
              <a:rPr lang="en-US" sz="1400" dirty="0"/>
              <a:t>/10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76D7934-9286-44BA-835F-D96001490D68}"/>
              </a:ext>
            </a:extLst>
          </p:cNvPr>
          <p:cNvSpPr txBox="1"/>
          <p:nvPr/>
        </p:nvSpPr>
        <p:spPr>
          <a:xfrm>
            <a:off x="4963077" y="559543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10</a:t>
            </a:r>
            <a:r>
              <a:rPr lang="en-US" sz="1400" dirty="0"/>
              <a:t>/20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C55325F-EC47-4B70-B530-2E37D93F5389}"/>
              </a:ext>
            </a:extLst>
          </p:cNvPr>
          <p:cNvSpPr txBox="1"/>
          <p:nvPr/>
        </p:nvSpPr>
        <p:spPr>
          <a:xfrm>
            <a:off x="6091754" y="520005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10</a:t>
            </a:r>
            <a:r>
              <a:rPr lang="en-US" sz="14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2111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8" grpId="0"/>
      <p:bldP spid="101" grpId="0"/>
      <p:bldP spid="129" grpId="0"/>
      <p:bldP spid="130" grpId="0"/>
      <p:bldP spid="1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002"/>
  <p:tag name="ORIGINALWIDTH" val="69.34377"/>
  <p:tag name="LATEXADDIN" val="\documentclass{article}&#10;&#10;\usepackage{amsmath}&#10;\usepackage{amssymb}&#10;\usepackage{times}&#10;\usepackage{color}&#10;\pagestyle{empty}&#10;&#10;\begin{document}&#10;&#10;$$\textcolor{white}{5}x_1 - \phantom{2}x_2 + 3x_3 \geq 10$$&#10;&#10;\end{document}&#10;"/>
  <p:tag name="IGUANATEXSIZE" val="40"/>
  <p:tag name="IGUANATEXCURSOR" val="168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876"/>
  <p:tag name="ORIGINALWIDTH" val="42.81252"/>
  <p:tag name="LATEXADDIN" val="\documentclass{article}&#10;&#10;\usepackage{amsmath}&#10;\usepackage{amssymb}&#10;\usepackage{times}&#10;\usepackage{color}&#10;\pagestyle{empty}&#10;&#10;\begin{document}&#10;&#10;$$x_1,x_2,x_3\geq 0$$&#10;&#10;\end{document}&#10;"/>
  <p:tag name="IGUANATEXSIZE" val="4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51.40626"/>
  <p:tag name="LATEXADDIN" val="\documentclass{article}&#10;&#10;\usepackage{amsmath}&#10;\usepackage{amssymb}&#10;\usepackage{times}&#10;\usepackage{color}&#10;\pagestyle{empty}&#10;&#10;\begin{document}&#10;&#10;$$7x_1 + \phantom{2}x_2 + 5x_3$$&#10;&#10;\end{document}&#10;"/>
  <p:tag name="IGUANATEXSIZE" val="40"/>
  <p:tag name="IGUANATEXCURSOR" val="17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21876"/>
  <p:tag name="LATEXADDIN" val="\documentclass{article}&#10;&#10;\usepackage{amsmath}&#10;\usepackage{amssymb}&#10;\usepackage{times}&#10;\usepackage{color}&#10;\pagestyle{empty}&#10;&#10;\begin{document}&#10;&#10;$$7x_1 + \phantom{2}x_2 + 5x_3$$&#10;&#10;\end{document}&#10;"/>
  <p:tag name="IGUANATEXSIZE" val="40"/>
  <p:tag name="IGUANATEXCURSOR" val="17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9687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LATEXADDIN" val="\documentclass{article}&#10;&#10;\usepackage{amsmath}&#10;\usepackage{amssymb}&#10;\usepackage{times}&#10;\usepackage{color}&#10;\pagestyle{empty}&#10;&#10;\begin{document}&#10;&#10;$$x_1,x_2,x_3\geq 0$$&#10;&#10;\end{document}&#10;"/>
  <p:tag name="IGUANATEXSIZE" val="4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0.875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0.875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625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5626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6"/>
  <p:tag name="ORIGINALWIDTH" val="3.46876"/>
  <p:tag name="LATEXADDIN" val="\documentclass{article}&#10;&#10;\usepackage{amsmath}&#10;\usepackage{amssymb}&#10;\usepackage{times}&#10;\usepackage{color}&#10;\pagestyle{empty}&#10;&#10;\begin{document}&#10;&#10;$${\textcolor{red}{y_2}\cdot(} 5x_1 + 2x_2 - \phantom{3}x_3 \phantom{)} \geq \phantom{1}6 {\cdot\textcolor{red}{y_2}}$$&#10;&#10;\end{document}&#10;"/>
  <p:tag name="IGUANATEXSIZE" val="40"/>
  <p:tag name="IGUANATEXCURSOR" val="25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812598"/>
  <p:tag name="ORIGINALWIDTH" val="0.8125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26"/>
  <p:tag name="ORIGINALWIDTH" val="1.7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59376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375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9376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25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812598"/>
  <p:tag name="ORIGINALWIDTH" val="0.7812598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6"/>
  <p:tag name="ORIGINALWIDTH" val="3.46876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6"/>
  <p:tag name="ORIGINALWIDTH" val="3.46876"/>
  <p:tag name="LATEXADDIN" val="\documentclass{article}&#10;&#10;\usepackage{amsmath}&#10;\usepackage{amssymb}&#10;\usepackage{times}&#10;\usepackage{color}&#10;\pagestyle{empty}&#10;&#10;\begin{document}&#10;&#10;$${\textcolor{red}{y_1}\cdot(} \phantom{5}x_1 - \phantom{2}x_2 + 3x_3 {)} \geq 10{\cdot\textcolor{red}{y_1}}$$&#10;&#10;\end{document}&#10;"/>
  <p:tag name="IGUANATEXSIZE" val="40"/>
  <p:tag name="IGUANATEXCURSOR" val="150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375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"/>
  <p:tag name="ORIGINALWIDTH" val="0.8125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1.75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562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LATEXADDIN" val="\documentclass{article}&#10;&#10;\usepackage{amsmath}&#10;\usepackage{amssymb}&#10;\usepackage{times}&#10;\usepackage{color}&#10;\pagestyle{empty}&#10;&#10;\begin{document}&#10;&#10;$$x_1,x_2,x_3\geq 0$$&#10;&#10;\end{document}&#10;"/>
  <p:tag name="IGUANATEXSIZE" val="4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"/>
  <p:tag name="ORIGINALWIDTH" val="3.125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37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1.71876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9376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5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"/>
  <p:tag name="ORIGINALWIDTH" val="3.15626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"/>
  <p:tag name="ORIGINALWIDTH" val="0.7812598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6"/>
  <p:tag name="ORIGINALWIDTH" val="3.46876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0.87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002"/>
  <p:tag name="ORIGINALWIDTH" val="65.56254"/>
  <p:tag name="LATEXADDIN" val="\documentclass{article}&#10;&#10;\usepackage{amsmath}&#10;\usepackage{amssymb}&#10;\usepackage{times}&#10;\usepackage{color}&#10;\pagestyle{empty}&#10;&#10;\begin{document}&#10;&#10;$$5x_1 + 2x_2 - \phantom{3}x_3 \geq 6$$&#10;&#10;\end{document}&#10;"/>
  <p:tag name="IGUANATEXSIZE" val="40"/>
  <p:tag name="IGUANATEXCURSOR" val="179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0.875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625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562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"/>
  <p:tag name="ORIGINALWIDTH" val="3"/>
  <p:tag name="LATEXADDIN" val="\documentclass{article}&#10;&#10;\usepackage{amsmath}&#10;\usepackage{amssymb}&#10;\usepackage{times}&#10;\usepackage{color}&#10;\pagestyle{empty}&#10;&#10;\begin{document}&#10;&#10;$$5x_1 + 2x_2 - \phantom{3}x_3 \geq 6$$&#10;&#10;\end{document}&#10;"/>
  <p:tag name="IGUANATEXSIZE" val="40"/>
  <p:tag name="IGUANATEXCURSOR" val="179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968761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876"/>
  <p:tag name="ORIGINALWIDTH" val="42.81252"/>
  <p:tag name="LATEXADDIN" val="\documentclass{article}&#10;&#10;\usepackage{amsmath}&#10;\usepackage{amssymb}&#10;\usepackage{times}&#10;\usepackage{color}&#10;\pagestyle{empty}&#10;&#10;\begin{document}&#10;&#10;$$x_1,x_2,x_3\geq 0$$&#10;&#10;\end{document}&#10;"/>
  <p:tag name="IGUANATEXSIZE" val="4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593761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37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9376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"/>
  <p:tag name="ORIGINALWIDTH" val="3.09376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"/>
  <p:tag name="LATEXADDIN" val="\documentclass{article}&#10;&#10;\usepackage{amsmath}&#10;\usepackage{amssymb}&#10;\usepackage{times}&#10;\usepackage{color}&#10;\pagestyle{empty}&#10;&#10;\begin{document}&#10;&#10;$$\textcolor{white}{5}x_1 - \phantom{2}x_2 + 3x_3 \geq 10$$&#10;&#10;\end{document}&#10;"/>
  <p:tag name="IGUANATEXSIZE" val="40"/>
  <p:tag name="IGUANATEXCURSOR" val="168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51.40626"/>
  <p:tag name="LATEXADDIN" val="\documentclass{article}&#10;&#10;\usepackage{amsmath}&#10;\usepackage{amssymb}&#10;\usepackage{times}&#10;\usepackage{color}&#10;\pagestyle{empty}&#10;&#10;\begin{document}&#10;&#10;$$7x_1 + \phantom{2}x_2 + 5x_3$$&#10;&#10;\end{document}&#10;"/>
  <p:tag name="IGUANATEXSIZE" val="40"/>
  <p:tag name="IGUANATEXCURSOR" val="17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593761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968761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2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93761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46876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5626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21876"/>
  <p:tag name="LATEXADDIN" val="\documentclass{article}&#10;&#10;\usepackage{amsmath}&#10;\usepackage{amssymb}&#10;\usepackage{times}&#10;\usepackage{color}&#10;\pagestyle{empty}&#10;&#10;\begin{document}&#10;&#10;$$7x_1 + \phantom{2}x_2 + 5x_3$$&#10;&#10;\end{document}&#10;"/>
  <p:tag name="IGUANATEXSIZE" val="40"/>
  <p:tag name="IGUANATEXCURSOR" val="17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002"/>
  <p:tag name="ORIGINALWIDTH" val="68.65626"/>
  <p:tag name="LATEXADDIN" val="\documentclass{article}&#10;&#10;\usepackage{amsmath}&#10;\usepackage{amssymb}&#10;\usepackage{times}&#10;\usepackage{color}&#10;\pagestyle{empty}&#10;&#10;\begin{document}&#10;&#10;$$\phantom{y_1\cdot(}\phantom{5}x_1 - \phantom{2}x_2 + 3x_3 \phantom{)} \geq 10\phantom{\cdot y_1}$$&#10;&#10;\end{document}&#10;"/>
  <p:tag name="IGUANATEXSIZE" val="40"/>
  <p:tag name="IGUANATEXCURSOR" val="17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002"/>
  <p:tag name="ORIGINALWIDTH" val="72.25002"/>
  <p:tag name="LATEXADDIN" val="\documentclass{article}&#10;&#10;\usepackage{amsmath}&#10;\usepackage{amssymb}&#10;\usepackage{times}&#10;\usepackage{color}&#10;\pagestyle{empty}&#10;&#10;\begin{document}&#10;&#10;$$\phantom{y_2\cdot(} 5x_1 + 2x_2 - \phantom{3}x_3 \phantom{)} \geq \phantom{1}6 \phantom{\cdot y_2}$$&#10;&#10;\end{document}&#10;"/>
  <p:tag name="IGUANATEXSIZE" val="40"/>
  <p:tag name="IGUANATEXCURSOR" val="228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6876"/>
  <p:tag name="ORIGINALWIDTH" val="42.81252"/>
  <p:tag name="LATEXADDIN" val="\documentclass{article}&#10;&#10;\usepackage{amsmath}&#10;\usepackage{amssymb}&#10;\usepackage{times}&#10;\usepackage{color}&#10;\pagestyle{empty}&#10;&#10;\begin{document}&#10;&#10;$$x_1,x_2,x_3\geq 0$$&#10;&#10;\end{document}&#10;"/>
  <p:tag name="IGUANATEXSIZE" val="4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51.40626"/>
  <p:tag name="LATEXADDIN" val="\documentclass{article}&#10;&#10;\usepackage{amsmath}&#10;\usepackage{amssymb}&#10;\usepackage{times}&#10;\usepackage{color}&#10;\pagestyle{empty}&#10;&#10;\begin{document}&#10;&#10;$$7x_1 + \phantom{2}x_2 + 5x_3$$&#10;&#10;\end{document}&#10;"/>
  <p:tag name="IGUANATEXSIZE" val="40"/>
  <p:tag name="IGUANATEXCURSOR" val="17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21876"/>
  <p:tag name="LATEXADDIN" val="\documentclass{article}&#10;&#10;\usepackage{amsmath}&#10;\usepackage{amssymb}&#10;\usepackage{times}&#10;\usepackage{color}&#10;\pagestyle{empty}&#10;&#10;\begin{document}&#10;&#10;$$7x_1 + \phantom{2}x_2 + 5x_3$$&#10;&#10;\end{document}&#10;"/>
  <p:tag name="IGUANATEXSIZE" val="40"/>
  <p:tag name="IGUANATEXCURSOR" val="17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96876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1876"/>
  <p:tag name="LATEXADDIN" val="\documentclass{article}&#10;&#10;\usepackage{amsmath}&#10;\usepackage{amssymb}&#10;\usepackage{times}&#10;\usepackage{color}&#10;\pagestyle{empty}&#10;&#10;\begin{document}&#10;&#10;$$x_1,x_2,x_3\geq 0$$&#10;&#10;\end{document}&#10;"/>
  <p:tag name="IGUANATEXSIZE" val="40"/>
  <p:tag name="IGUANATEXCURSOR" val="16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0.87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0.87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0626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625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5626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000001"/>
  <p:tag name="LATEXADDIN" val="\documentclass{article}&#10;&#10;\usepackage{amsmath}&#10;\usepackage{amssymb}&#10;\usepackage{times}&#10;\usepackage{color}&#10;\pagestyle{empty}&#10;&#10;\begin{document}&#10;&#10;$$\phantom{y_2\cdot(} 5x_1 + 2x_2 - \phantom{3}x_3 \phantom{)} \geq \phantom{1}6 \phantom{\cdot y_2}$$&#10;&#10;\end{document}&#10;"/>
  <p:tag name="IGUANATEXSIZE" val="40"/>
  <p:tag name="IGUANATEXCURSOR" val="228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.00000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000001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4.96876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01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593761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0001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3750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93761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"/>
  <p:tag name="ORIGINALWIDTH" val="3.12500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LATEXADDIN" val="\documentclass{article}&#10;&#10;\usepackage{amsmath}&#10;\usepackage{amssymb}&#10;\usepackage{times}&#10;\usepackage{color}&#10;\pagestyle{empty}&#10;&#10;\begin{document}&#10;&#10;$$\phantom{y_1\cdot(}\phantom{5}x_1 - \phantom{2}x_2 + 3x_3 \phantom{)} \geq 10\phantom{\cdot y_1}$$&#10;&#10;\end{document}&#10;"/>
  <p:tag name="IGUANATEXSIZE" val="40"/>
  <p:tag name="IGUANATEXCURSOR" val="171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1.90626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5625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312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5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"/>
  <p:tag name="ORIGINALWIDTH" val="3.125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626"/>
  <p:tag name="ORIGINALWIDTH" val="3.75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9376"/>
  <p:tag name="ORIGINALWIDTH" val="2.4375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4.59376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5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"/>
  <p:tag name="ORIGINALWIDTH" val="3.15626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96.31252"/>
  <p:tag name="LATEXADDIN" val="\documentclass{article}&#10;&#10;\usepackage{amsmath}&#10;\usepackage{amssymb}&#10;\usepackage{times}&#10;\usepackage{color}&#10;\pagestyle{empty}&#10;&#10;\begin{document}&#10;&#10;$${\textcolor{red}{y_1}\cdot(} \phantom{5}x_1 - \phantom{2}x_2 + 3x_3 {)} \geq 10{\cdot\textcolor{red}{y_1}}$$&#10;&#10;\end{document}&#10;"/>
  <p:tag name="IGUANATEXSIZE" val="40"/>
  <p:tag name="IGUANATEXCURSOR" val="150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3126"/>
  <p:tag name="ORIGINALWIDTH" val="96.46876"/>
  <p:tag name="LATEXADDIN" val="\documentclass{article}&#10;&#10;\usepackage{amsmath}&#10;\usepackage{amssymb}&#10;\usepackage{times}&#10;\usepackage{color}&#10;\pagestyle{empty}&#10;&#10;\begin{document}&#10;&#10;$${\textcolor{red}{y_2}\cdot(} 5x_1 + 2x_2 - \phantom{3}x_3 \phantom{)} \geq \phantom{1}6 {\cdot\textcolor{red}{y_2}}$$&#10;&#10;\end{document}&#10;"/>
  <p:tag name="IGUANATEXSIZE" val="40"/>
  <p:tag name="IGUANATEXCURSOR" val="252"/>
  <p:tag name="TRANSPARENCY" val="True"/>
  <p:tag name="FILENAME" val=""/>
  <p:tag name="LATEXENGINEID" val="1"/>
  <p:tag name="TEMPFOLDER" val="D:\IguanaTex\Temp\"/>
  <p:tag name="LATEXFORMHEIGHT" val="312"/>
  <p:tag name="LATEXFORMWIDTH" val="384"/>
  <p:tag name="LATEXFORMWRAP" val="True"/>
  <p:tag name="BITMAPVECTOR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6951</TotalTime>
  <Words>5278</Words>
  <Application>Microsoft Office PowerPoint</Application>
  <PresentationFormat>全屏显示(4:3)</PresentationFormat>
  <Paragraphs>871</Paragraphs>
  <Slides>49</Slides>
  <Notes>5</Notes>
  <HiddenSlides>7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Calibri</vt:lpstr>
      <vt:lpstr>Courier New</vt:lpstr>
      <vt:lpstr>Cambria Math</vt:lpstr>
      <vt:lpstr>Calibri Light</vt:lpstr>
      <vt:lpstr>Arial</vt:lpstr>
      <vt:lpstr>Office Theme</vt:lpstr>
      <vt:lpstr>Network Flow</vt:lpstr>
      <vt:lpstr>How to transport (freeze) staff</vt:lpstr>
      <vt:lpstr>Network Flow</vt:lpstr>
      <vt:lpstr>Network Flow</vt:lpstr>
      <vt:lpstr>Maximum Flow</vt:lpstr>
      <vt:lpstr>Maximum Flow</vt:lpstr>
      <vt:lpstr>Residual Network</vt:lpstr>
      <vt:lpstr>Residual Network</vt:lpstr>
      <vt:lpstr>Augmenting Flow</vt:lpstr>
      <vt:lpstr>Maximum Flow Ford-Fulkerson Algorithm</vt:lpstr>
      <vt:lpstr>Cuts</vt:lpstr>
      <vt:lpstr>Cuts</vt:lpstr>
      <vt:lpstr>Flows and Cuts</vt:lpstr>
      <vt:lpstr>The Max-flow Min-cut Theorem</vt:lpstr>
      <vt:lpstr>The Max-flow Min-cut Theorem</vt:lpstr>
      <vt:lpstr>The Max-flow Min-cut Theorem</vt:lpstr>
      <vt:lpstr>PowerPoint 演示文稿</vt:lpstr>
      <vt:lpstr>Alternative view of the Max-flow Min-cut theorem Max-Flow Min-Cut and LP Duality</vt:lpstr>
      <vt:lpstr>Estimate the OPT</vt:lpstr>
      <vt:lpstr>PowerPoint 演示文稿</vt:lpstr>
      <vt:lpstr>PowerPoint 演示文稿</vt:lpstr>
      <vt:lpstr>PowerPoint 演示文稿</vt:lpstr>
      <vt:lpstr>LP Duality</vt:lpstr>
      <vt:lpstr>PowerPoint 演示文稿</vt:lpstr>
      <vt:lpstr>PowerPoint 演示文稿</vt:lpstr>
      <vt:lpstr>Performance of Ford-Fulkerson</vt:lpstr>
      <vt:lpstr>Performance of Ford-Fulkerson</vt:lpstr>
      <vt:lpstr>Performance of Ford-Fulkerson</vt:lpstr>
      <vt:lpstr>Performance of Ford-Fulkerson</vt:lpstr>
      <vt:lpstr>Performance of Ford-Fulkerson</vt:lpstr>
      <vt:lpstr>Improving the performance of Ford-Fulkerson Choose the “fattest” path</vt:lpstr>
      <vt:lpstr>Improving the performance of Ford-Fulkerson Choose the “fattest” path</vt:lpstr>
      <vt:lpstr>Improving the performance of Ford-Fulkerson Choose the “fattest” path</vt:lpstr>
      <vt:lpstr>Improving the performance of Ford-Fulkerson Choose the “fattest” path</vt:lpstr>
      <vt:lpstr>Improving the performance of Ford-Fulkerson [Edmonds-Karp] Choose the “shortest” path</vt:lpstr>
      <vt:lpstr>Improving the performance of Ford-Fulkerson [Edmonds-Karp] Choose the “shortest” path</vt:lpstr>
      <vt:lpstr>Improving the performance of Ford-Fulkerson [Edmonds-Karp] Choose the “shortest” path</vt:lpstr>
      <vt:lpstr>Improving the performance of Ford-Fulkerson [Edmonds-Karp] Choose the “shortest” path</vt:lpstr>
      <vt:lpstr>Improving the performance of Ford-Fulkerson [Edmonds-Karp] Choose the “shortest” path</vt:lpstr>
      <vt:lpstr>Improving the performance of Ford-Fulkerson [Edmonds-Karp] Choose the “shortest” path</vt:lpstr>
      <vt:lpstr>This is not the end…</vt:lpstr>
      <vt:lpstr>This is not the end…</vt:lpstr>
      <vt:lpstr>Simple application of max-flow Maximum bipartite matching</vt:lpstr>
      <vt:lpstr>Simple application of max-flow Maximum bipartite matching</vt:lpstr>
      <vt:lpstr>Simple application of max-flow Maximum bipartite matching</vt:lpstr>
      <vt:lpstr>Simple application of max-flow Maximum bipartite matching</vt:lpstr>
      <vt:lpstr>Simple application of max-flow Maximum bipartite matching</vt:lpstr>
      <vt:lpstr>Simple application of max-flow Maximum bipartite matching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ZHENG Chaodong</dc:creator>
  <cp:lastModifiedBy>Chaodong ZHENG</cp:lastModifiedBy>
  <cp:revision>129</cp:revision>
  <dcterms:created xsi:type="dcterms:W3CDTF">2019-12-07T08:24:47Z</dcterms:created>
  <dcterms:modified xsi:type="dcterms:W3CDTF">2024-12-23T01:45:03Z</dcterms:modified>
</cp:coreProperties>
</file>