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B1B6-0A2B-4338-ABFC-DD1DD24174CE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A03FD-7FB5-492F-8B2C-615B51507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1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Log_data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FD-7FB5-492F-8B2C-615B515078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0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Log_data_2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FD-7FB5-492F-8B2C-615B515078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6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Log_data_3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FD-7FB5-492F-8B2C-615B515078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5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Log_data_2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FD-7FB5-492F-8B2C-615B515078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2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Log_data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FD-7FB5-492F-8B2C-615B515078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Log_data_3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FD-7FB5-492F-8B2C-615B515078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15C7A-12A9-46D1-8576-56351383D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0AAA06-A770-4147-AD53-942585344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8F9D5-E192-4654-8C00-749CE1E1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CD7A8-9908-4BFC-9766-C6090A0E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65500-65DA-4581-90E1-81FC5754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9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5BDC-E35A-4992-938F-03FA7B41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F9139-3DAC-4A5D-84E7-76D18BFB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2D7CD-0674-486D-9865-656AFBCE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3FBE7-35BC-4940-82F2-CF4D92EB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4C8D-DC25-4663-A7D6-63CCC5FD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CCBCE-3DEA-456F-8B90-5DB4562BD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3885C-1BA7-4D33-820A-3B08171B2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3268E-26D6-48EC-B366-76B21EB9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74696-1D72-4926-812E-BD40DA3F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7F763-FFB6-4007-A80C-1F31C558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3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ADBE-352F-43F1-B4FD-CF355924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4C8DD-67FA-4CC3-9D94-2B959E4C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7F94B-A851-46AF-BED3-C619F2BD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E5BDA-EE85-42C4-9CE6-E886A391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D27F-08E1-420C-BDFE-ED7A2A13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71E35-2F03-4398-AC2C-71E1A2D0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9FADE-E4C5-4827-AE5C-6C1D626E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04A09-0C48-4764-9824-6532C6D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4BA5E-0FAB-4023-819D-94C081DD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96C92-F532-4AE4-AB3B-8818D855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0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44CEF-AD77-4070-9E57-D2840A1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9364B-6204-49A5-A507-C6E874DE4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F7B3E-0AD2-4CBF-ABBA-A0C553DA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1EB86-9552-4CC2-AFA8-D0689EAE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D0DC4-74F7-4AF4-9F3E-BD811D31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74E2D-5BDA-4DAA-9712-467C589D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F12E-B3AE-4045-BD14-DA521C7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F7039-C77C-433D-83E9-681ECEFC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E5132-8D92-416E-B33B-31B688FC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76A0E-5C35-42D5-A8EC-938F63EB9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3F6235-335A-43FD-AAEA-748CD231C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34E87C-272E-4113-B157-382A21BC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65048-C500-4C62-8E25-A893EE74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6D59CE-D19A-4530-A5B1-7F019023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77DAA-1DD2-4AAB-8F17-DC5A7A7A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8800B-5E3E-4D2D-B52D-02577AC1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57B1E4-5106-481E-8018-E58879E4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6A1E4-3FD7-4EFF-A92A-1C7BB131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D4462-994E-48AE-973D-0192A48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62143D-1EF0-4DBE-9269-E9A493BB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DC200-37C0-4076-853E-6CC10756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3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22CA3-DF49-4ACC-B14A-D0B407F7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9E2A0-E2BC-4851-ADA0-EAF170D4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7DD45-F679-476C-B175-26544D3F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8FDAD-998D-4626-B8BD-E8D0BCD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2D1EA2-3E5B-475F-BA76-C1963F18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465FD-262A-4502-949D-D76A2E52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D7589-7205-40E0-A856-C42D9ED8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36CAF8-B0B4-4910-A74D-D11A11D4B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367FA-0ADA-4FAB-A8AD-74BD6D010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5CF59-370C-44CE-A520-B341CEB3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81D76-D7AA-41DC-866E-94D12E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9EC36-C8C0-4741-8CDC-412A14BD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DEAEB2-E777-47F3-A551-F5531E36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C7C4B-9181-4404-BE9C-86CA84FF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9F5D2-C1CD-43C1-988B-E3EC560A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8FCC-C9A6-4318-8BD4-F2D1DD809737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5188F-3E22-4DA3-A4BE-1E4D9D4F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BCAC0-305F-402D-A7F2-E6791A1B9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2502-EEB4-4D55-B98F-6F20BA026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1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62CA2-0CAE-40E4-B477-11FA9766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315"/>
            <a:ext cx="10515600" cy="5573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Log_data.csv </a:t>
            </a:r>
            <a:r>
              <a:rPr lang="zh-CN" altLang="en-US" dirty="0"/>
              <a:t> </a:t>
            </a:r>
            <a:r>
              <a:rPr lang="en-US" altLang="zh-CN" dirty="0"/>
              <a:t>walking </a:t>
            </a:r>
          </a:p>
          <a:p>
            <a:pPr marL="0" indent="0">
              <a:buNone/>
            </a:pPr>
            <a:r>
              <a:rPr lang="en-US" altLang="zh-CN" dirty="0"/>
              <a:t>Log_data_2.csv  open door</a:t>
            </a:r>
          </a:p>
          <a:p>
            <a:pPr marL="0" indent="0">
              <a:buNone/>
            </a:pPr>
            <a:r>
              <a:rPr lang="en-US" altLang="zh-CN" dirty="0"/>
              <a:t>Log_data_3.csv  curtain</a:t>
            </a:r>
          </a:p>
          <a:p>
            <a:pPr marL="0" indent="0">
              <a:buNone/>
            </a:pPr>
            <a:r>
              <a:rPr lang="en-US" altLang="zh-CN" dirty="0"/>
              <a:t>Log_data_4.csv  curtain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1045 Frames</a:t>
            </a:r>
          </a:p>
          <a:p>
            <a:pPr marL="0" indent="0">
              <a:buNone/>
            </a:pPr>
            <a:r>
              <a:rPr lang="en-US" altLang="zh-CN" dirty="0"/>
              <a:t>376 Frames</a:t>
            </a:r>
          </a:p>
          <a:p>
            <a:pPr marL="0" indent="0">
              <a:buNone/>
            </a:pPr>
            <a:r>
              <a:rPr lang="en-US" altLang="zh-CN" dirty="0"/>
              <a:t>320 frames</a:t>
            </a:r>
          </a:p>
          <a:p>
            <a:pPr marL="0" indent="0">
              <a:buNone/>
            </a:pPr>
            <a:r>
              <a:rPr lang="en-US" altLang="zh-CN" dirty="0"/>
              <a:t>354 frames</a:t>
            </a:r>
          </a:p>
        </p:txBody>
      </p:sp>
    </p:spTree>
    <p:extLst>
      <p:ext uri="{BB962C8B-B14F-4D97-AF65-F5344CB8AC3E}">
        <p14:creationId xmlns:p14="http://schemas.microsoft.com/office/powerpoint/2010/main" val="1758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67D7B5-64A0-4D9A-90EE-341398E9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579"/>
            <a:ext cx="12192000" cy="40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1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4556BE-1447-46C7-9570-E1A8B4E1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89"/>
            <a:ext cx="12191999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6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0B1397-0F65-4855-AFD0-17714885DD9A}"/>
              </a:ext>
            </a:extLst>
          </p:cNvPr>
          <p:cNvSpPr txBox="1"/>
          <p:nvPr/>
        </p:nvSpPr>
        <p:spPr>
          <a:xfrm>
            <a:off x="1100831" y="932155"/>
            <a:ext cx="957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extraction:</a:t>
            </a:r>
          </a:p>
          <a:p>
            <a:r>
              <a:rPr lang="en-US" altLang="zh-CN" dirty="0"/>
              <a:t>Input  :  </a:t>
            </a:r>
            <a:r>
              <a:rPr lang="zh-CN" altLang="en-US" dirty="0"/>
              <a:t>聚类之后的数据</a:t>
            </a:r>
            <a:endParaRPr lang="en-US" altLang="zh-CN" dirty="0"/>
          </a:p>
          <a:p>
            <a:r>
              <a:rPr lang="en-US" altLang="zh-CN" dirty="0"/>
              <a:t>Output:</a:t>
            </a:r>
          </a:p>
          <a:p>
            <a:r>
              <a:rPr lang="en-US" altLang="zh-CN" dirty="0"/>
              <a:t>#point    variance of doppler     mean of intensity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28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6173F6-9948-4BAA-B958-732A4BB8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29" y="926135"/>
            <a:ext cx="7181850" cy="36671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C30338-75B9-446E-864D-2CAB6A6DE21A}"/>
              </a:ext>
            </a:extLst>
          </p:cNvPr>
          <p:cNvSpPr txBox="1"/>
          <p:nvPr/>
        </p:nvSpPr>
        <p:spPr>
          <a:xfrm>
            <a:off x="1253765" y="4930219"/>
            <a:ext cx="284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采样率 </a:t>
            </a:r>
            <a:r>
              <a:rPr lang="en-US" altLang="zh-CN" dirty="0"/>
              <a:t>5 frame/second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1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AB8D52-A249-49F1-B88E-E14D329C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349"/>
            <a:ext cx="12192000" cy="42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8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F3DE89-04AB-4A95-B270-9A6D748F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0" y="2192324"/>
            <a:ext cx="12023732" cy="25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8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1169CD-8001-446C-8BDA-2247448C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207" y="-37708"/>
            <a:ext cx="6546147" cy="66452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22AF67-FCC3-4229-96D2-0CC895B79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087" y="190418"/>
            <a:ext cx="6351608" cy="62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3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B5D640-4CD0-4305-9176-284500C0E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4" y="280677"/>
            <a:ext cx="11103302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BF2143-5693-4470-B772-468EA228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676"/>
            <a:ext cx="12192000" cy="60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427A1B-F4C8-4DD8-A6FC-CF82EB3D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645"/>
            <a:ext cx="12192000" cy="54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7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4A0A17-63CB-472C-A308-9DAD1D4A7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宽屏</PresentationFormat>
  <Paragraphs>26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荟芝 朱</dc:creator>
  <cp:lastModifiedBy>荟芝 朱</cp:lastModifiedBy>
  <cp:revision>22</cp:revision>
  <dcterms:created xsi:type="dcterms:W3CDTF">2019-01-13T13:25:47Z</dcterms:created>
  <dcterms:modified xsi:type="dcterms:W3CDTF">2019-01-25T14:53:11Z</dcterms:modified>
</cp:coreProperties>
</file>