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2" r:id="rId6"/>
    <p:sldId id="258" r:id="rId7"/>
    <p:sldId id="263" r:id="rId8"/>
    <p:sldId id="266" r:id="rId9"/>
    <p:sldId id="269" r:id="rId10"/>
    <p:sldId id="270" r:id="rId11"/>
    <p:sldId id="273" r:id="rId12"/>
    <p:sldId id="274" r:id="rId13"/>
    <p:sldId id="277" r:id="rId14"/>
    <p:sldId id="275" r:id="rId15"/>
    <p:sldId id="278" r:id="rId16"/>
    <p:sldId id="27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C8B9"/>
    <a:srgbClr val="C1C8D0"/>
    <a:srgbClr val="E9DDCA"/>
    <a:srgbClr val="FFFFFF"/>
    <a:srgbClr val="E9D0D3"/>
    <a:srgbClr val="95A38A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33"/>
        <p:guide pos="380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C4429-96A7-43D0-A265-5C7B29E878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C4429-96A7-43D0-A265-5C7B29E878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C4429-96A7-43D0-A265-5C7B29E878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199C5-9A3C-494E-BE3F-8FDD542936E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C4429-96A7-43D0-A265-5C7B29E878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3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tags" Target="../tags/tag69.xml"/><Relationship Id="rId2" Type="http://schemas.openxmlformats.org/officeDocument/2006/relationships/image" Target="../media/image4.png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70.xml"/><Relationship Id="rId1" Type="http://schemas.openxmlformats.org/officeDocument/2006/relationships/tags" Target="../tags/tag6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2423751" y="1729402"/>
            <a:ext cx="8882392" cy="971718"/>
            <a:chOff x="7417327" y="1811730"/>
            <a:chExt cx="8882392" cy="971718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64864" y="1811730"/>
              <a:ext cx="4434855" cy="971718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7327" y="1811730"/>
              <a:ext cx="4434855" cy="971718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1782310" y="-241709"/>
            <a:ext cx="9116876" cy="3320076"/>
            <a:chOff x="1536852" y="-872600"/>
            <a:chExt cx="9116876" cy="391356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191"/>
            <a:stretch>
              <a:fillRect/>
            </a:stretch>
          </p:blipFill>
          <p:spPr>
            <a:xfrm>
              <a:off x="1549534" y="-872600"/>
              <a:ext cx="9104194" cy="390389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191"/>
            <a:stretch>
              <a:fillRect/>
            </a:stretch>
          </p:blipFill>
          <p:spPr>
            <a:xfrm>
              <a:off x="1536852" y="-862936"/>
              <a:ext cx="9104194" cy="3903899"/>
            </a:xfrm>
            <a:prstGeom prst="rect">
              <a:avLst/>
            </a:prstGeom>
          </p:spPr>
        </p:pic>
      </p:grpSp>
      <p:grpSp>
        <p:nvGrpSpPr>
          <p:cNvPr id="33" name="组合 32"/>
          <p:cNvGrpSpPr/>
          <p:nvPr/>
        </p:nvGrpSpPr>
        <p:grpSpPr>
          <a:xfrm>
            <a:off x="-19685" y="0"/>
            <a:ext cx="12192000" cy="6858000"/>
            <a:chOff x="4674870" y="128270"/>
            <a:chExt cx="12192000" cy="6858000"/>
          </a:xfrm>
        </p:grpSpPr>
        <p:sp>
          <p:nvSpPr>
            <p:cNvPr id="34" name="矩形 33"/>
            <p:cNvSpPr/>
            <p:nvPr/>
          </p:nvSpPr>
          <p:spPr>
            <a:xfrm>
              <a:off x="4674870" y="128270"/>
              <a:ext cx="12192000" cy="6538586"/>
            </a:xfrm>
            <a:prstGeom prst="rect">
              <a:avLst/>
            </a:prstGeom>
            <a:blipFill dpi="0" rotWithShape="1">
              <a:blip r:embed="rId4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674870" y="3219337"/>
              <a:ext cx="12192000" cy="37669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3364230" y="5008880"/>
            <a:ext cx="5574665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rPr>
              <a:t>第二组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rPr>
              <a:t>黄雨杭、李婷、饶芮瑞、冯宝文、向韵竹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25400" dist="25400" dir="2700000" algn="tl">
                  <a:srgbClr val="000000">
                    <a:alpha val="20000"/>
                  </a:srgb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rPr>
              <a:t>汇报人：黄雨杭、李婷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25400" dist="25400" dir="2700000" algn="tl">
                  <a:srgbClr val="000000">
                    <a:alpha val="20000"/>
                  </a:srgb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rPr>
              <a:t>汇报时间：2021.12.16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25400" dist="25400" dir="2700000" algn="tl">
                  <a:srgbClr val="000000">
                    <a:alpha val="20000"/>
                  </a:srgb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25400" dist="25400" dir="2700000" algn="tl">
                  <a:srgbClr val="000000">
                    <a:alpha val="20000"/>
                  </a:srgb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8" name="矩形 8"/>
          <p:cNvSpPr/>
          <p:nvPr/>
        </p:nvSpPr>
        <p:spPr>
          <a:xfrm>
            <a:off x="-19050" y="2806065"/>
            <a:ext cx="12341860" cy="817245"/>
          </a:xfrm>
          <a:custGeom>
            <a:avLst/>
            <a:gdLst>
              <a:gd name="connsiteX0" fmla="*/ 0 w 12096947"/>
              <a:gd name="connsiteY0" fmla="*/ 0 h 879114"/>
              <a:gd name="connsiteX1" fmla="*/ 12096947 w 12096947"/>
              <a:gd name="connsiteY1" fmla="*/ 0 h 879114"/>
              <a:gd name="connsiteX2" fmla="*/ 12096947 w 12096947"/>
              <a:gd name="connsiteY2" fmla="*/ 879114 h 879114"/>
              <a:gd name="connsiteX3" fmla="*/ 0 w 12096947"/>
              <a:gd name="connsiteY3" fmla="*/ 879114 h 879114"/>
              <a:gd name="connsiteX4" fmla="*/ 0 w 12096947"/>
              <a:gd name="connsiteY4" fmla="*/ 0 h 879114"/>
              <a:gd name="connsiteX0-1" fmla="*/ 0 w 12096947"/>
              <a:gd name="connsiteY0-2" fmla="*/ 267 h 879381"/>
              <a:gd name="connsiteX1-3" fmla="*/ 1592132 w 12096947"/>
              <a:gd name="connsiteY1-4" fmla="*/ 0 h 879381"/>
              <a:gd name="connsiteX2-5" fmla="*/ 12096947 w 12096947"/>
              <a:gd name="connsiteY2-6" fmla="*/ 267 h 879381"/>
              <a:gd name="connsiteX3-7" fmla="*/ 12096947 w 12096947"/>
              <a:gd name="connsiteY3-8" fmla="*/ 879381 h 879381"/>
              <a:gd name="connsiteX4-9" fmla="*/ 0 w 12096947"/>
              <a:gd name="connsiteY4-10" fmla="*/ 879381 h 879381"/>
              <a:gd name="connsiteX5" fmla="*/ 0 w 12096947"/>
              <a:gd name="connsiteY5" fmla="*/ 267 h 879381"/>
              <a:gd name="connsiteX0-11" fmla="*/ 0 w 12096947"/>
              <a:gd name="connsiteY0-12" fmla="*/ 267 h 879381"/>
              <a:gd name="connsiteX1-13" fmla="*/ 1592132 w 12096947"/>
              <a:gd name="connsiteY1-14" fmla="*/ 0 h 879381"/>
              <a:gd name="connsiteX2-15" fmla="*/ 5701553 w 12096947"/>
              <a:gd name="connsiteY2-16" fmla="*/ 1 h 879381"/>
              <a:gd name="connsiteX3-17" fmla="*/ 12096947 w 12096947"/>
              <a:gd name="connsiteY3-18" fmla="*/ 267 h 879381"/>
              <a:gd name="connsiteX4-19" fmla="*/ 12096947 w 12096947"/>
              <a:gd name="connsiteY4-20" fmla="*/ 879381 h 879381"/>
              <a:gd name="connsiteX5-21" fmla="*/ 0 w 12096947"/>
              <a:gd name="connsiteY5-22" fmla="*/ 879381 h 879381"/>
              <a:gd name="connsiteX6" fmla="*/ 0 w 12096947"/>
              <a:gd name="connsiteY6" fmla="*/ 267 h 879381"/>
              <a:gd name="connsiteX0-23" fmla="*/ 0 w 12096947"/>
              <a:gd name="connsiteY0-24" fmla="*/ 150873 h 1029987"/>
              <a:gd name="connsiteX1-25" fmla="*/ 1592132 w 12096947"/>
              <a:gd name="connsiteY1-26" fmla="*/ 150606 h 1029987"/>
              <a:gd name="connsiteX2-27" fmla="*/ 4270786 w 12096947"/>
              <a:gd name="connsiteY2-28" fmla="*/ 0 h 1029987"/>
              <a:gd name="connsiteX3-29" fmla="*/ 12096947 w 12096947"/>
              <a:gd name="connsiteY3-30" fmla="*/ 150873 h 1029987"/>
              <a:gd name="connsiteX4-31" fmla="*/ 12096947 w 12096947"/>
              <a:gd name="connsiteY4-32" fmla="*/ 1029987 h 1029987"/>
              <a:gd name="connsiteX5-33" fmla="*/ 0 w 12096947"/>
              <a:gd name="connsiteY5-34" fmla="*/ 1029987 h 1029987"/>
              <a:gd name="connsiteX6-35" fmla="*/ 0 w 12096947"/>
              <a:gd name="connsiteY6-36" fmla="*/ 150873 h 1029987"/>
              <a:gd name="connsiteX0-37" fmla="*/ 0 w 12096947"/>
              <a:gd name="connsiteY0-38" fmla="*/ 193904 h 1073018"/>
              <a:gd name="connsiteX1-39" fmla="*/ 1538344 w 12096947"/>
              <a:gd name="connsiteY1-40" fmla="*/ 0 h 1073018"/>
              <a:gd name="connsiteX2-41" fmla="*/ 4270786 w 12096947"/>
              <a:gd name="connsiteY2-42" fmla="*/ 43031 h 1073018"/>
              <a:gd name="connsiteX3-43" fmla="*/ 12096947 w 12096947"/>
              <a:gd name="connsiteY3-44" fmla="*/ 193904 h 1073018"/>
              <a:gd name="connsiteX4-45" fmla="*/ 12096947 w 12096947"/>
              <a:gd name="connsiteY4-46" fmla="*/ 1073018 h 1073018"/>
              <a:gd name="connsiteX5-47" fmla="*/ 0 w 12096947"/>
              <a:gd name="connsiteY5-48" fmla="*/ 1073018 h 1073018"/>
              <a:gd name="connsiteX6-49" fmla="*/ 0 w 12096947"/>
              <a:gd name="connsiteY6-50" fmla="*/ 193904 h 1073018"/>
              <a:gd name="connsiteX0-51" fmla="*/ 0 w 12096947"/>
              <a:gd name="connsiteY0-52" fmla="*/ 193904 h 1073018"/>
              <a:gd name="connsiteX1-53" fmla="*/ 1538344 w 12096947"/>
              <a:gd name="connsiteY1-54" fmla="*/ 0 h 1073018"/>
              <a:gd name="connsiteX2-55" fmla="*/ 4270786 w 12096947"/>
              <a:gd name="connsiteY2-56" fmla="*/ 43031 h 1073018"/>
              <a:gd name="connsiteX3-57" fmla="*/ 6906409 w 12096947"/>
              <a:gd name="connsiteY3-58" fmla="*/ 96819 h 1073018"/>
              <a:gd name="connsiteX4-59" fmla="*/ 12096947 w 12096947"/>
              <a:gd name="connsiteY4-60" fmla="*/ 193904 h 1073018"/>
              <a:gd name="connsiteX5-61" fmla="*/ 12096947 w 12096947"/>
              <a:gd name="connsiteY5-62" fmla="*/ 1073018 h 1073018"/>
              <a:gd name="connsiteX6-63" fmla="*/ 0 w 12096947"/>
              <a:gd name="connsiteY6-64" fmla="*/ 1073018 h 1073018"/>
              <a:gd name="connsiteX7" fmla="*/ 0 w 12096947"/>
              <a:gd name="connsiteY7" fmla="*/ 193904 h 1073018"/>
              <a:gd name="connsiteX0-65" fmla="*/ 0 w 12096947"/>
              <a:gd name="connsiteY0-66" fmla="*/ 193904 h 1073018"/>
              <a:gd name="connsiteX1-67" fmla="*/ 1538344 w 12096947"/>
              <a:gd name="connsiteY1-68" fmla="*/ 0 h 1073018"/>
              <a:gd name="connsiteX2-69" fmla="*/ 4270786 w 12096947"/>
              <a:gd name="connsiteY2-70" fmla="*/ 43031 h 1073018"/>
              <a:gd name="connsiteX3-71" fmla="*/ 7100047 w 12096947"/>
              <a:gd name="connsiteY3-72" fmla="*/ 43031 h 1073018"/>
              <a:gd name="connsiteX4-73" fmla="*/ 12096947 w 12096947"/>
              <a:gd name="connsiteY4-74" fmla="*/ 193904 h 1073018"/>
              <a:gd name="connsiteX5-75" fmla="*/ 12096947 w 12096947"/>
              <a:gd name="connsiteY5-76" fmla="*/ 1073018 h 1073018"/>
              <a:gd name="connsiteX6-77" fmla="*/ 0 w 12096947"/>
              <a:gd name="connsiteY6-78" fmla="*/ 1073018 h 1073018"/>
              <a:gd name="connsiteX7-79" fmla="*/ 0 w 12096947"/>
              <a:gd name="connsiteY7-80" fmla="*/ 193904 h 1073018"/>
              <a:gd name="connsiteX0-81" fmla="*/ 0 w 12096947"/>
              <a:gd name="connsiteY0-82" fmla="*/ 193904 h 1073018"/>
              <a:gd name="connsiteX1-83" fmla="*/ 1538344 w 12096947"/>
              <a:gd name="connsiteY1-84" fmla="*/ 0 h 1073018"/>
              <a:gd name="connsiteX2-85" fmla="*/ 4270786 w 12096947"/>
              <a:gd name="connsiteY2-86" fmla="*/ 43031 h 1073018"/>
              <a:gd name="connsiteX3-87" fmla="*/ 7100047 w 12096947"/>
              <a:gd name="connsiteY3-88" fmla="*/ 43031 h 1073018"/>
              <a:gd name="connsiteX4-89" fmla="*/ 9230061 w 12096947"/>
              <a:gd name="connsiteY4-90" fmla="*/ 118335 h 1073018"/>
              <a:gd name="connsiteX5-91" fmla="*/ 12096947 w 12096947"/>
              <a:gd name="connsiteY5-92" fmla="*/ 193904 h 1073018"/>
              <a:gd name="connsiteX6-93" fmla="*/ 12096947 w 12096947"/>
              <a:gd name="connsiteY6-94" fmla="*/ 1073018 h 1073018"/>
              <a:gd name="connsiteX7-95" fmla="*/ 0 w 12096947"/>
              <a:gd name="connsiteY7-96" fmla="*/ 1073018 h 1073018"/>
              <a:gd name="connsiteX8" fmla="*/ 0 w 12096947"/>
              <a:gd name="connsiteY8" fmla="*/ 193904 h 1073018"/>
              <a:gd name="connsiteX0-97" fmla="*/ 0 w 12096947"/>
              <a:gd name="connsiteY0-98" fmla="*/ 193904 h 1073018"/>
              <a:gd name="connsiteX1-99" fmla="*/ 1538344 w 12096947"/>
              <a:gd name="connsiteY1-100" fmla="*/ 0 h 1073018"/>
              <a:gd name="connsiteX2-101" fmla="*/ 4270786 w 12096947"/>
              <a:gd name="connsiteY2-102" fmla="*/ 43031 h 1073018"/>
              <a:gd name="connsiteX3-103" fmla="*/ 7100047 w 12096947"/>
              <a:gd name="connsiteY3-104" fmla="*/ 43031 h 1073018"/>
              <a:gd name="connsiteX4-105" fmla="*/ 9509759 w 12096947"/>
              <a:gd name="connsiteY4-106" fmla="*/ 215154 h 1073018"/>
              <a:gd name="connsiteX5-107" fmla="*/ 12096947 w 12096947"/>
              <a:gd name="connsiteY5-108" fmla="*/ 193904 h 1073018"/>
              <a:gd name="connsiteX6-109" fmla="*/ 12096947 w 12096947"/>
              <a:gd name="connsiteY6-110" fmla="*/ 1073018 h 1073018"/>
              <a:gd name="connsiteX7-111" fmla="*/ 0 w 12096947"/>
              <a:gd name="connsiteY7-112" fmla="*/ 1073018 h 1073018"/>
              <a:gd name="connsiteX8-113" fmla="*/ 0 w 12096947"/>
              <a:gd name="connsiteY8-114" fmla="*/ 193904 h 1073018"/>
              <a:gd name="connsiteX0-115" fmla="*/ 0 w 12096947"/>
              <a:gd name="connsiteY0-116" fmla="*/ 193904 h 1073018"/>
              <a:gd name="connsiteX1-117" fmla="*/ 1538344 w 12096947"/>
              <a:gd name="connsiteY1-118" fmla="*/ 0 h 1073018"/>
              <a:gd name="connsiteX2-119" fmla="*/ 4270786 w 12096947"/>
              <a:gd name="connsiteY2-120" fmla="*/ 43031 h 1073018"/>
              <a:gd name="connsiteX3-121" fmla="*/ 7100047 w 12096947"/>
              <a:gd name="connsiteY3-122" fmla="*/ 43031 h 1073018"/>
              <a:gd name="connsiteX4-123" fmla="*/ 9509759 w 12096947"/>
              <a:gd name="connsiteY4-124" fmla="*/ 215154 h 1073018"/>
              <a:gd name="connsiteX5-125" fmla="*/ 12096947 w 12096947"/>
              <a:gd name="connsiteY5-126" fmla="*/ 193904 h 1073018"/>
              <a:gd name="connsiteX6-127" fmla="*/ 12096947 w 12096947"/>
              <a:gd name="connsiteY6-128" fmla="*/ 1073018 h 1073018"/>
              <a:gd name="connsiteX7-129" fmla="*/ 0 w 12096947"/>
              <a:gd name="connsiteY7-130" fmla="*/ 1073018 h 1073018"/>
              <a:gd name="connsiteX8-131" fmla="*/ 0 w 12096947"/>
              <a:gd name="connsiteY8-132" fmla="*/ 193904 h 1073018"/>
              <a:gd name="connsiteX0-133" fmla="*/ 0 w 12096947"/>
              <a:gd name="connsiteY0-134" fmla="*/ 193904 h 1073018"/>
              <a:gd name="connsiteX1-135" fmla="*/ 1538344 w 12096947"/>
              <a:gd name="connsiteY1-136" fmla="*/ 0 h 1073018"/>
              <a:gd name="connsiteX2-137" fmla="*/ 4270786 w 12096947"/>
              <a:gd name="connsiteY2-138" fmla="*/ 43031 h 1073018"/>
              <a:gd name="connsiteX3-139" fmla="*/ 7100047 w 12096947"/>
              <a:gd name="connsiteY3-140" fmla="*/ 43031 h 1073018"/>
              <a:gd name="connsiteX4-141" fmla="*/ 9509759 w 12096947"/>
              <a:gd name="connsiteY4-142" fmla="*/ 215154 h 1073018"/>
              <a:gd name="connsiteX5-143" fmla="*/ 12096947 w 12096947"/>
              <a:gd name="connsiteY5-144" fmla="*/ 193904 h 1073018"/>
              <a:gd name="connsiteX6-145" fmla="*/ 12096947 w 12096947"/>
              <a:gd name="connsiteY6-146" fmla="*/ 1073018 h 1073018"/>
              <a:gd name="connsiteX7-147" fmla="*/ 0 w 12096947"/>
              <a:gd name="connsiteY7-148" fmla="*/ 1073018 h 1073018"/>
              <a:gd name="connsiteX8-149" fmla="*/ 0 w 12096947"/>
              <a:gd name="connsiteY8-150" fmla="*/ 193904 h 1073018"/>
              <a:gd name="connsiteX0-151" fmla="*/ 0 w 12096947"/>
              <a:gd name="connsiteY0-152" fmla="*/ 193904 h 1073018"/>
              <a:gd name="connsiteX1-153" fmla="*/ 1538344 w 12096947"/>
              <a:gd name="connsiteY1-154" fmla="*/ 0 h 1073018"/>
              <a:gd name="connsiteX2-155" fmla="*/ 4270786 w 12096947"/>
              <a:gd name="connsiteY2-156" fmla="*/ 43031 h 1073018"/>
              <a:gd name="connsiteX3-157" fmla="*/ 7100047 w 12096947"/>
              <a:gd name="connsiteY3-158" fmla="*/ 43031 h 1073018"/>
              <a:gd name="connsiteX4-159" fmla="*/ 9509759 w 12096947"/>
              <a:gd name="connsiteY4-160" fmla="*/ 215154 h 1073018"/>
              <a:gd name="connsiteX5-161" fmla="*/ 12096947 w 12096947"/>
              <a:gd name="connsiteY5-162" fmla="*/ 193904 h 1073018"/>
              <a:gd name="connsiteX6-163" fmla="*/ 12096947 w 12096947"/>
              <a:gd name="connsiteY6-164" fmla="*/ 1073018 h 1073018"/>
              <a:gd name="connsiteX7-165" fmla="*/ 0 w 12096947"/>
              <a:gd name="connsiteY7-166" fmla="*/ 1073018 h 1073018"/>
              <a:gd name="connsiteX8-167" fmla="*/ 0 w 12096947"/>
              <a:gd name="connsiteY8-168" fmla="*/ 193904 h 1073018"/>
              <a:gd name="connsiteX0-169" fmla="*/ 0 w 12096947"/>
              <a:gd name="connsiteY0-170" fmla="*/ 193904 h 1073018"/>
              <a:gd name="connsiteX1-171" fmla="*/ 1538344 w 12096947"/>
              <a:gd name="connsiteY1-172" fmla="*/ 0 h 1073018"/>
              <a:gd name="connsiteX2-173" fmla="*/ 4270786 w 12096947"/>
              <a:gd name="connsiteY2-174" fmla="*/ 43031 h 1073018"/>
              <a:gd name="connsiteX3-175" fmla="*/ 7100047 w 12096947"/>
              <a:gd name="connsiteY3-176" fmla="*/ 43031 h 1073018"/>
              <a:gd name="connsiteX4-177" fmla="*/ 9509759 w 12096947"/>
              <a:gd name="connsiteY4-178" fmla="*/ 215154 h 1073018"/>
              <a:gd name="connsiteX5-179" fmla="*/ 12096947 w 12096947"/>
              <a:gd name="connsiteY5-180" fmla="*/ 193904 h 1073018"/>
              <a:gd name="connsiteX6-181" fmla="*/ 12096947 w 12096947"/>
              <a:gd name="connsiteY6-182" fmla="*/ 1073018 h 1073018"/>
              <a:gd name="connsiteX7-183" fmla="*/ 0 w 12096947"/>
              <a:gd name="connsiteY7-184" fmla="*/ 1073018 h 1073018"/>
              <a:gd name="connsiteX8-185" fmla="*/ 0 w 12096947"/>
              <a:gd name="connsiteY8-186" fmla="*/ 193904 h 1073018"/>
              <a:gd name="connsiteX0-187" fmla="*/ 0 w 12096947"/>
              <a:gd name="connsiteY0-188" fmla="*/ 197065 h 1076179"/>
              <a:gd name="connsiteX1-189" fmla="*/ 1538344 w 12096947"/>
              <a:gd name="connsiteY1-190" fmla="*/ 3161 h 1076179"/>
              <a:gd name="connsiteX2-191" fmla="*/ 4270786 w 12096947"/>
              <a:gd name="connsiteY2-192" fmla="*/ 46192 h 1076179"/>
              <a:gd name="connsiteX3-193" fmla="*/ 7100047 w 12096947"/>
              <a:gd name="connsiteY3-194" fmla="*/ 46192 h 1076179"/>
              <a:gd name="connsiteX4-195" fmla="*/ 9509759 w 12096947"/>
              <a:gd name="connsiteY4-196" fmla="*/ 218315 h 1076179"/>
              <a:gd name="connsiteX5-197" fmla="*/ 12096947 w 12096947"/>
              <a:gd name="connsiteY5-198" fmla="*/ 197065 h 1076179"/>
              <a:gd name="connsiteX6-199" fmla="*/ 12096947 w 12096947"/>
              <a:gd name="connsiteY6-200" fmla="*/ 1076179 h 1076179"/>
              <a:gd name="connsiteX7-201" fmla="*/ 0 w 12096947"/>
              <a:gd name="connsiteY7-202" fmla="*/ 1076179 h 1076179"/>
              <a:gd name="connsiteX8-203" fmla="*/ 0 w 12096947"/>
              <a:gd name="connsiteY8-204" fmla="*/ 197065 h 1076179"/>
              <a:gd name="connsiteX0-205" fmla="*/ 0 w 12096947"/>
              <a:gd name="connsiteY0-206" fmla="*/ 194336 h 1073450"/>
              <a:gd name="connsiteX1-207" fmla="*/ 1538344 w 12096947"/>
              <a:gd name="connsiteY1-208" fmla="*/ 432 h 1073450"/>
              <a:gd name="connsiteX2-209" fmla="*/ 4270786 w 12096947"/>
              <a:gd name="connsiteY2-210" fmla="*/ 43463 h 1073450"/>
              <a:gd name="connsiteX3-211" fmla="*/ 7100047 w 12096947"/>
              <a:gd name="connsiteY3-212" fmla="*/ 43463 h 1073450"/>
              <a:gd name="connsiteX4-213" fmla="*/ 9509759 w 12096947"/>
              <a:gd name="connsiteY4-214" fmla="*/ 215586 h 1073450"/>
              <a:gd name="connsiteX5-215" fmla="*/ 12096947 w 12096947"/>
              <a:gd name="connsiteY5-216" fmla="*/ 194336 h 1073450"/>
              <a:gd name="connsiteX6-217" fmla="*/ 12096947 w 12096947"/>
              <a:gd name="connsiteY6-218" fmla="*/ 1073450 h 1073450"/>
              <a:gd name="connsiteX7-219" fmla="*/ 0 w 12096947"/>
              <a:gd name="connsiteY7-220" fmla="*/ 1073450 h 1073450"/>
              <a:gd name="connsiteX8-221" fmla="*/ 0 w 12096947"/>
              <a:gd name="connsiteY8-222" fmla="*/ 194336 h 1073450"/>
              <a:gd name="connsiteX0-223" fmla="*/ 0 w 12096947"/>
              <a:gd name="connsiteY0-224" fmla="*/ 193946 h 1073060"/>
              <a:gd name="connsiteX1-225" fmla="*/ 1538344 w 12096947"/>
              <a:gd name="connsiteY1-226" fmla="*/ 42 h 1073060"/>
              <a:gd name="connsiteX2-227" fmla="*/ 4270786 w 12096947"/>
              <a:gd name="connsiteY2-228" fmla="*/ 43073 h 1073060"/>
              <a:gd name="connsiteX3-229" fmla="*/ 7100047 w 12096947"/>
              <a:gd name="connsiteY3-230" fmla="*/ 43073 h 1073060"/>
              <a:gd name="connsiteX4-231" fmla="*/ 9509759 w 12096947"/>
              <a:gd name="connsiteY4-232" fmla="*/ 215196 h 1073060"/>
              <a:gd name="connsiteX5-233" fmla="*/ 12096947 w 12096947"/>
              <a:gd name="connsiteY5-234" fmla="*/ 193946 h 1073060"/>
              <a:gd name="connsiteX6-235" fmla="*/ 12096947 w 12096947"/>
              <a:gd name="connsiteY6-236" fmla="*/ 1073060 h 1073060"/>
              <a:gd name="connsiteX7-237" fmla="*/ 0 w 12096947"/>
              <a:gd name="connsiteY7-238" fmla="*/ 1073060 h 1073060"/>
              <a:gd name="connsiteX8-239" fmla="*/ 0 w 12096947"/>
              <a:gd name="connsiteY8-240" fmla="*/ 193946 h 1073060"/>
              <a:gd name="connsiteX0-241" fmla="*/ 0 w 12096947"/>
              <a:gd name="connsiteY0-242" fmla="*/ 150873 h 1029987"/>
              <a:gd name="connsiteX1-243" fmla="*/ 1613061 w 12096947"/>
              <a:gd name="connsiteY1-244" fmla="*/ 36817 h 1029987"/>
              <a:gd name="connsiteX2-245" fmla="*/ 4270786 w 12096947"/>
              <a:gd name="connsiteY2-246" fmla="*/ 0 h 1029987"/>
              <a:gd name="connsiteX3-247" fmla="*/ 7100047 w 12096947"/>
              <a:gd name="connsiteY3-248" fmla="*/ 0 h 1029987"/>
              <a:gd name="connsiteX4-249" fmla="*/ 9509759 w 12096947"/>
              <a:gd name="connsiteY4-250" fmla="*/ 172123 h 1029987"/>
              <a:gd name="connsiteX5-251" fmla="*/ 12096947 w 12096947"/>
              <a:gd name="connsiteY5-252" fmla="*/ 150873 h 1029987"/>
              <a:gd name="connsiteX6-253" fmla="*/ 12096947 w 12096947"/>
              <a:gd name="connsiteY6-254" fmla="*/ 1029987 h 1029987"/>
              <a:gd name="connsiteX7-255" fmla="*/ 0 w 12096947"/>
              <a:gd name="connsiteY7-256" fmla="*/ 1029987 h 1029987"/>
              <a:gd name="connsiteX8-257" fmla="*/ 0 w 12096947"/>
              <a:gd name="connsiteY8-258" fmla="*/ 150873 h 1029987"/>
              <a:gd name="connsiteX0-259" fmla="*/ 0 w 12096947"/>
              <a:gd name="connsiteY0-260" fmla="*/ 150873 h 1029987"/>
              <a:gd name="connsiteX1-261" fmla="*/ 1613061 w 12096947"/>
              <a:gd name="connsiteY1-262" fmla="*/ 36817 h 1029987"/>
              <a:gd name="connsiteX2-263" fmla="*/ 4270786 w 12096947"/>
              <a:gd name="connsiteY2-264" fmla="*/ 0 h 1029987"/>
              <a:gd name="connsiteX3-265" fmla="*/ 7100047 w 12096947"/>
              <a:gd name="connsiteY3-266" fmla="*/ 0 h 1029987"/>
              <a:gd name="connsiteX4-267" fmla="*/ 9509759 w 12096947"/>
              <a:gd name="connsiteY4-268" fmla="*/ 172123 h 1029987"/>
              <a:gd name="connsiteX5-269" fmla="*/ 12096947 w 12096947"/>
              <a:gd name="connsiteY5-270" fmla="*/ 150873 h 1029987"/>
              <a:gd name="connsiteX6-271" fmla="*/ 12096947 w 12096947"/>
              <a:gd name="connsiteY6-272" fmla="*/ 1029987 h 1029987"/>
              <a:gd name="connsiteX7-273" fmla="*/ 0 w 12096947"/>
              <a:gd name="connsiteY7-274" fmla="*/ 1029987 h 1029987"/>
              <a:gd name="connsiteX8-275" fmla="*/ 0 w 12096947"/>
              <a:gd name="connsiteY8-276" fmla="*/ 150873 h 1029987"/>
              <a:gd name="connsiteX0-277" fmla="*/ 0 w 12096947"/>
              <a:gd name="connsiteY0-278" fmla="*/ 150873 h 1029987"/>
              <a:gd name="connsiteX1-279" fmla="*/ 1613061 w 12096947"/>
              <a:gd name="connsiteY1-280" fmla="*/ 36817 h 1029987"/>
              <a:gd name="connsiteX2-281" fmla="*/ 4206743 w 12096947"/>
              <a:gd name="connsiteY2-282" fmla="*/ 49904 h 1029987"/>
              <a:gd name="connsiteX3-283" fmla="*/ 7100047 w 12096947"/>
              <a:gd name="connsiteY3-284" fmla="*/ 0 h 1029987"/>
              <a:gd name="connsiteX4-285" fmla="*/ 9509759 w 12096947"/>
              <a:gd name="connsiteY4-286" fmla="*/ 172123 h 1029987"/>
              <a:gd name="connsiteX5-287" fmla="*/ 12096947 w 12096947"/>
              <a:gd name="connsiteY5-288" fmla="*/ 150873 h 1029987"/>
              <a:gd name="connsiteX6-289" fmla="*/ 12096947 w 12096947"/>
              <a:gd name="connsiteY6-290" fmla="*/ 1029987 h 1029987"/>
              <a:gd name="connsiteX7-291" fmla="*/ 0 w 12096947"/>
              <a:gd name="connsiteY7-292" fmla="*/ 1029987 h 1029987"/>
              <a:gd name="connsiteX8-293" fmla="*/ 0 w 12096947"/>
              <a:gd name="connsiteY8-294" fmla="*/ 150873 h 1029987"/>
              <a:gd name="connsiteX0-295" fmla="*/ 0 w 12096947"/>
              <a:gd name="connsiteY0-296" fmla="*/ 317234 h 1196348"/>
              <a:gd name="connsiteX1-297" fmla="*/ 1613061 w 12096947"/>
              <a:gd name="connsiteY1-298" fmla="*/ 203178 h 1196348"/>
              <a:gd name="connsiteX2-299" fmla="*/ 4206743 w 12096947"/>
              <a:gd name="connsiteY2-300" fmla="*/ 216265 h 1196348"/>
              <a:gd name="connsiteX3-301" fmla="*/ 7100047 w 12096947"/>
              <a:gd name="connsiteY3-302" fmla="*/ 166361 h 1196348"/>
              <a:gd name="connsiteX4-303" fmla="*/ 9509759 w 12096947"/>
              <a:gd name="connsiteY4-304" fmla="*/ 338484 h 1196348"/>
              <a:gd name="connsiteX5-305" fmla="*/ 12096947 w 12096947"/>
              <a:gd name="connsiteY5-306" fmla="*/ 317234 h 1196348"/>
              <a:gd name="connsiteX6-307" fmla="*/ 12096947 w 12096947"/>
              <a:gd name="connsiteY6-308" fmla="*/ 1196348 h 1196348"/>
              <a:gd name="connsiteX7-309" fmla="*/ 0 w 12096947"/>
              <a:gd name="connsiteY7-310" fmla="*/ 1196348 h 1196348"/>
              <a:gd name="connsiteX8-311" fmla="*/ 0 w 12096947"/>
              <a:gd name="connsiteY8-312" fmla="*/ 317234 h 1196348"/>
              <a:gd name="connsiteX0-313" fmla="*/ 0 w 12096947"/>
              <a:gd name="connsiteY0-314" fmla="*/ 317234 h 1196348"/>
              <a:gd name="connsiteX1-315" fmla="*/ 1613061 w 12096947"/>
              <a:gd name="connsiteY1-316" fmla="*/ 203178 h 1196348"/>
              <a:gd name="connsiteX2-317" fmla="*/ 4206743 w 12096947"/>
              <a:gd name="connsiteY2-318" fmla="*/ 216265 h 1196348"/>
              <a:gd name="connsiteX3-319" fmla="*/ 7100047 w 12096947"/>
              <a:gd name="connsiteY3-320" fmla="*/ 166361 h 1196348"/>
              <a:gd name="connsiteX4-321" fmla="*/ 9509759 w 12096947"/>
              <a:gd name="connsiteY4-322" fmla="*/ 338484 h 1196348"/>
              <a:gd name="connsiteX5-323" fmla="*/ 12096947 w 12096947"/>
              <a:gd name="connsiteY5-324" fmla="*/ 317234 h 1196348"/>
              <a:gd name="connsiteX6-325" fmla="*/ 12096947 w 12096947"/>
              <a:gd name="connsiteY6-326" fmla="*/ 1196348 h 1196348"/>
              <a:gd name="connsiteX7-327" fmla="*/ 0 w 12096947"/>
              <a:gd name="connsiteY7-328" fmla="*/ 1196348 h 1196348"/>
              <a:gd name="connsiteX8-329" fmla="*/ 0 w 12096947"/>
              <a:gd name="connsiteY8-330" fmla="*/ 317234 h 1196348"/>
              <a:gd name="connsiteX0-331" fmla="*/ 0 w 12096947"/>
              <a:gd name="connsiteY0-332" fmla="*/ 317234 h 1196348"/>
              <a:gd name="connsiteX1-333" fmla="*/ 1613061 w 12096947"/>
              <a:gd name="connsiteY1-334" fmla="*/ 203178 h 1196348"/>
              <a:gd name="connsiteX2-335" fmla="*/ 4206743 w 12096947"/>
              <a:gd name="connsiteY2-336" fmla="*/ 216265 h 1196348"/>
              <a:gd name="connsiteX3-337" fmla="*/ 7100047 w 12096947"/>
              <a:gd name="connsiteY3-338" fmla="*/ 166361 h 1196348"/>
              <a:gd name="connsiteX4-339" fmla="*/ 9509759 w 12096947"/>
              <a:gd name="connsiteY4-340" fmla="*/ 338484 h 1196348"/>
              <a:gd name="connsiteX5-341" fmla="*/ 12096947 w 12096947"/>
              <a:gd name="connsiteY5-342" fmla="*/ 317234 h 1196348"/>
              <a:gd name="connsiteX6-343" fmla="*/ 12096947 w 12096947"/>
              <a:gd name="connsiteY6-344" fmla="*/ 1196348 h 1196348"/>
              <a:gd name="connsiteX7-345" fmla="*/ 0 w 12096947"/>
              <a:gd name="connsiteY7-346" fmla="*/ 1196348 h 1196348"/>
              <a:gd name="connsiteX8-347" fmla="*/ 0 w 12096947"/>
              <a:gd name="connsiteY8-348" fmla="*/ 317234 h 1196348"/>
              <a:gd name="connsiteX0-349" fmla="*/ 0 w 12096947"/>
              <a:gd name="connsiteY0-350" fmla="*/ 317234 h 1196348"/>
              <a:gd name="connsiteX1-351" fmla="*/ 1613061 w 12096947"/>
              <a:gd name="connsiteY1-352" fmla="*/ 203178 h 1196348"/>
              <a:gd name="connsiteX2-353" fmla="*/ 4206743 w 12096947"/>
              <a:gd name="connsiteY2-354" fmla="*/ 216265 h 1196348"/>
              <a:gd name="connsiteX3-355" fmla="*/ 7100047 w 12096947"/>
              <a:gd name="connsiteY3-356" fmla="*/ 166361 h 1196348"/>
              <a:gd name="connsiteX4-357" fmla="*/ 9509759 w 12096947"/>
              <a:gd name="connsiteY4-358" fmla="*/ 338484 h 1196348"/>
              <a:gd name="connsiteX5-359" fmla="*/ 12096947 w 12096947"/>
              <a:gd name="connsiteY5-360" fmla="*/ 317234 h 1196348"/>
              <a:gd name="connsiteX6-361" fmla="*/ 12096947 w 12096947"/>
              <a:gd name="connsiteY6-362" fmla="*/ 1196348 h 1196348"/>
              <a:gd name="connsiteX7-363" fmla="*/ 0 w 12096947"/>
              <a:gd name="connsiteY7-364" fmla="*/ 1196348 h 1196348"/>
              <a:gd name="connsiteX8-365" fmla="*/ 0 w 12096947"/>
              <a:gd name="connsiteY8-366" fmla="*/ 317234 h 1196348"/>
              <a:gd name="connsiteX0-367" fmla="*/ 0 w 12096947"/>
              <a:gd name="connsiteY0-368" fmla="*/ 317234 h 1196348"/>
              <a:gd name="connsiteX1-369" fmla="*/ 1613061 w 12096947"/>
              <a:gd name="connsiteY1-370" fmla="*/ 203178 h 1196348"/>
              <a:gd name="connsiteX2-371" fmla="*/ 4206743 w 12096947"/>
              <a:gd name="connsiteY2-372" fmla="*/ 216265 h 1196348"/>
              <a:gd name="connsiteX3-373" fmla="*/ 7100047 w 12096947"/>
              <a:gd name="connsiteY3-374" fmla="*/ 166361 h 1196348"/>
              <a:gd name="connsiteX4-375" fmla="*/ 9509759 w 12096947"/>
              <a:gd name="connsiteY4-376" fmla="*/ 338484 h 1196348"/>
              <a:gd name="connsiteX5-377" fmla="*/ 12096947 w 12096947"/>
              <a:gd name="connsiteY5-378" fmla="*/ 317234 h 1196348"/>
              <a:gd name="connsiteX6-379" fmla="*/ 12096947 w 12096947"/>
              <a:gd name="connsiteY6-380" fmla="*/ 1196348 h 1196348"/>
              <a:gd name="connsiteX7-381" fmla="*/ 0 w 12096947"/>
              <a:gd name="connsiteY7-382" fmla="*/ 1196348 h 1196348"/>
              <a:gd name="connsiteX8-383" fmla="*/ 0 w 12096947"/>
              <a:gd name="connsiteY8-384" fmla="*/ 317234 h 1196348"/>
              <a:gd name="connsiteX0-385" fmla="*/ 0 w 12096947"/>
              <a:gd name="connsiteY0-386" fmla="*/ 202582 h 1081696"/>
              <a:gd name="connsiteX1-387" fmla="*/ 1613061 w 12096947"/>
              <a:gd name="connsiteY1-388" fmla="*/ 88526 h 1081696"/>
              <a:gd name="connsiteX2-389" fmla="*/ 4206743 w 12096947"/>
              <a:gd name="connsiteY2-390" fmla="*/ 101613 h 1081696"/>
              <a:gd name="connsiteX3-391" fmla="*/ 7100047 w 12096947"/>
              <a:gd name="connsiteY3-392" fmla="*/ 51709 h 1081696"/>
              <a:gd name="connsiteX4-393" fmla="*/ 9509759 w 12096947"/>
              <a:gd name="connsiteY4-394" fmla="*/ 223832 h 1081696"/>
              <a:gd name="connsiteX5-395" fmla="*/ 12096947 w 12096947"/>
              <a:gd name="connsiteY5-396" fmla="*/ 202582 h 1081696"/>
              <a:gd name="connsiteX6-397" fmla="*/ 12096947 w 12096947"/>
              <a:gd name="connsiteY6-398" fmla="*/ 1081696 h 1081696"/>
              <a:gd name="connsiteX7-399" fmla="*/ 0 w 12096947"/>
              <a:gd name="connsiteY7-400" fmla="*/ 1081696 h 1081696"/>
              <a:gd name="connsiteX8-401" fmla="*/ 0 w 12096947"/>
              <a:gd name="connsiteY8-402" fmla="*/ 202582 h 1081696"/>
              <a:gd name="connsiteX0-403" fmla="*/ 0 w 12096947"/>
              <a:gd name="connsiteY0-404" fmla="*/ 150873 h 1029987"/>
              <a:gd name="connsiteX1-405" fmla="*/ 1613061 w 12096947"/>
              <a:gd name="connsiteY1-406" fmla="*/ 36817 h 1029987"/>
              <a:gd name="connsiteX2-407" fmla="*/ 4206743 w 12096947"/>
              <a:gd name="connsiteY2-408" fmla="*/ 49904 h 1029987"/>
              <a:gd name="connsiteX3-409" fmla="*/ 7100047 w 12096947"/>
              <a:gd name="connsiteY3-410" fmla="*/ 0 h 1029987"/>
              <a:gd name="connsiteX4-411" fmla="*/ 9509759 w 12096947"/>
              <a:gd name="connsiteY4-412" fmla="*/ 172123 h 1029987"/>
              <a:gd name="connsiteX5-413" fmla="*/ 12096947 w 12096947"/>
              <a:gd name="connsiteY5-414" fmla="*/ 150873 h 1029987"/>
              <a:gd name="connsiteX6-415" fmla="*/ 12096947 w 12096947"/>
              <a:gd name="connsiteY6-416" fmla="*/ 1029987 h 1029987"/>
              <a:gd name="connsiteX7-417" fmla="*/ 0 w 12096947"/>
              <a:gd name="connsiteY7-418" fmla="*/ 1029987 h 1029987"/>
              <a:gd name="connsiteX8-419" fmla="*/ 0 w 12096947"/>
              <a:gd name="connsiteY8-420" fmla="*/ 150873 h 1029987"/>
              <a:gd name="connsiteX0-421" fmla="*/ 0 w 12096947"/>
              <a:gd name="connsiteY0-422" fmla="*/ 150873 h 1029987"/>
              <a:gd name="connsiteX1-423" fmla="*/ 1613061 w 12096947"/>
              <a:gd name="connsiteY1-424" fmla="*/ 36817 h 1029987"/>
              <a:gd name="connsiteX2-425" fmla="*/ 4206743 w 12096947"/>
              <a:gd name="connsiteY2-426" fmla="*/ 49904 h 1029987"/>
              <a:gd name="connsiteX3-427" fmla="*/ 7100047 w 12096947"/>
              <a:gd name="connsiteY3-428" fmla="*/ 0 h 1029987"/>
              <a:gd name="connsiteX4-429" fmla="*/ 9509759 w 12096947"/>
              <a:gd name="connsiteY4-430" fmla="*/ 172123 h 1029987"/>
              <a:gd name="connsiteX5-431" fmla="*/ 12096947 w 12096947"/>
              <a:gd name="connsiteY5-432" fmla="*/ 150873 h 1029987"/>
              <a:gd name="connsiteX6-433" fmla="*/ 12096947 w 12096947"/>
              <a:gd name="connsiteY6-434" fmla="*/ 1029987 h 1029987"/>
              <a:gd name="connsiteX7-435" fmla="*/ 0 w 12096947"/>
              <a:gd name="connsiteY7-436" fmla="*/ 1029987 h 1029987"/>
              <a:gd name="connsiteX8-437" fmla="*/ 0 w 12096947"/>
              <a:gd name="connsiteY8-438" fmla="*/ 150873 h 1029987"/>
              <a:gd name="connsiteX0-439" fmla="*/ 0 w 12096947"/>
              <a:gd name="connsiteY0-440" fmla="*/ 163742 h 1042856"/>
              <a:gd name="connsiteX1-441" fmla="*/ 1613061 w 12096947"/>
              <a:gd name="connsiteY1-442" fmla="*/ 49686 h 1042856"/>
              <a:gd name="connsiteX2-443" fmla="*/ 4206743 w 12096947"/>
              <a:gd name="connsiteY2-444" fmla="*/ 62773 h 1042856"/>
              <a:gd name="connsiteX3-445" fmla="*/ 7100047 w 12096947"/>
              <a:gd name="connsiteY3-446" fmla="*/ 12869 h 1042856"/>
              <a:gd name="connsiteX4-447" fmla="*/ 9509759 w 12096947"/>
              <a:gd name="connsiteY4-448" fmla="*/ 184992 h 1042856"/>
              <a:gd name="connsiteX5-449" fmla="*/ 12096947 w 12096947"/>
              <a:gd name="connsiteY5-450" fmla="*/ 163742 h 1042856"/>
              <a:gd name="connsiteX6-451" fmla="*/ 12096947 w 12096947"/>
              <a:gd name="connsiteY6-452" fmla="*/ 1042856 h 1042856"/>
              <a:gd name="connsiteX7-453" fmla="*/ 0 w 12096947"/>
              <a:gd name="connsiteY7-454" fmla="*/ 1042856 h 1042856"/>
              <a:gd name="connsiteX8-455" fmla="*/ 0 w 12096947"/>
              <a:gd name="connsiteY8-456" fmla="*/ 163742 h 1042856"/>
              <a:gd name="connsiteX0-457" fmla="*/ 0 w 12096947"/>
              <a:gd name="connsiteY0-458" fmla="*/ 169370 h 1048484"/>
              <a:gd name="connsiteX1-459" fmla="*/ 1613061 w 12096947"/>
              <a:gd name="connsiteY1-460" fmla="*/ 55314 h 1048484"/>
              <a:gd name="connsiteX2-461" fmla="*/ 4206743 w 12096947"/>
              <a:gd name="connsiteY2-462" fmla="*/ 68401 h 1048484"/>
              <a:gd name="connsiteX3-463" fmla="*/ 7100047 w 12096947"/>
              <a:gd name="connsiteY3-464" fmla="*/ 18497 h 1048484"/>
              <a:gd name="connsiteX4-465" fmla="*/ 9509759 w 12096947"/>
              <a:gd name="connsiteY4-466" fmla="*/ 190620 h 1048484"/>
              <a:gd name="connsiteX5-467" fmla="*/ 12096947 w 12096947"/>
              <a:gd name="connsiteY5-468" fmla="*/ 169370 h 1048484"/>
              <a:gd name="connsiteX6-469" fmla="*/ 12096947 w 12096947"/>
              <a:gd name="connsiteY6-470" fmla="*/ 1048484 h 1048484"/>
              <a:gd name="connsiteX7-471" fmla="*/ 0 w 12096947"/>
              <a:gd name="connsiteY7-472" fmla="*/ 1048484 h 1048484"/>
              <a:gd name="connsiteX8-473" fmla="*/ 0 w 12096947"/>
              <a:gd name="connsiteY8-474" fmla="*/ 169370 h 1048484"/>
              <a:gd name="connsiteX0-475" fmla="*/ 0 w 12096947"/>
              <a:gd name="connsiteY0-476" fmla="*/ 169370 h 1048484"/>
              <a:gd name="connsiteX1-477" fmla="*/ 1613061 w 12096947"/>
              <a:gd name="connsiteY1-478" fmla="*/ 55314 h 1048484"/>
              <a:gd name="connsiteX2-479" fmla="*/ 4206743 w 12096947"/>
              <a:gd name="connsiteY2-480" fmla="*/ 68401 h 1048484"/>
              <a:gd name="connsiteX3-481" fmla="*/ 7100047 w 12096947"/>
              <a:gd name="connsiteY3-482" fmla="*/ 18497 h 1048484"/>
              <a:gd name="connsiteX4-483" fmla="*/ 9509759 w 12096947"/>
              <a:gd name="connsiteY4-484" fmla="*/ 190620 h 1048484"/>
              <a:gd name="connsiteX5-485" fmla="*/ 12096947 w 12096947"/>
              <a:gd name="connsiteY5-486" fmla="*/ 169370 h 1048484"/>
              <a:gd name="connsiteX6-487" fmla="*/ 12096947 w 12096947"/>
              <a:gd name="connsiteY6-488" fmla="*/ 1048484 h 1048484"/>
              <a:gd name="connsiteX7-489" fmla="*/ 0 w 12096947"/>
              <a:gd name="connsiteY7-490" fmla="*/ 1048484 h 1048484"/>
              <a:gd name="connsiteX8-491" fmla="*/ 0 w 12096947"/>
              <a:gd name="connsiteY8-492" fmla="*/ 169370 h 1048484"/>
              <a:gd name="connsiteX0-493" fmla="*/ 0 w 12096947"/>
              <a:gd name="connsiteY0-494" fmla="*/ 168710 h 1047824"/>
              <a:gd name="connsiteX1-495" fmla="*/ 1613061 w 12096947"/>
              <a:gd name="connsiteY1-496" fmla="*/ 54654 h 1047824"/>
              <a:gd name="connsiteX2-497" fmla="*/ 4206743 w 12096947"/>
              <a:gd name="connsiteY2-498" fmla="*/ 67741 h 1047824"/>
              <a:gd name="connsiteX3-499" fmla="*/ 7100047 w 12096947"/>
              <a:gd name="connsiteY3-500" fmla="*/ 17837 h 1047824"/>
              <a:gd name="connsiteX4-501" fmla="*/ 9509759 w 12096947"/>
              <a:gd name="connsiteY4-502" fmla="*/ 189960 h 1047824"/>
              <a:gd name="connsiteX5-503" fmla="*/ 12096947 w 12096947"/>
              <a:gd name="connsiteY5-504" fmla="*/ 168710 h 1047824"/>
              <a:gd name="connsiteX6-505" fmla="*/ 12096947 w 12096947"/>
              <a:gd name="connsiteY6-506" fmla="*/ 1047824 h 1047824"/>
              <a:gd name="connsiteX7-507" fmla="*/ 0 w 12096947"/>
              <a:gd name="connsiteY7-508" fmla="*/ 1047824 h 1047824"/>
              <a:gd name="connsiteX8-509" fmla="*/ 0 w 12096947"/>
              <a:gd name="connsiteY8-510" fmla="*/ 168710 h 1047824"/>
              <a:gd name="connsiteX0-511" fmla="*/ 0 w 12096947"/>
              <a:gd name="connsiteY0-512" fmla="*/ 168710 h 1047824"/>
              <a:gd name="connsiteX1-513" fmla="*/ 1613061 w 12096947"/>
              <a:gd name="connsiteY1-514" fmla="*/ 54654 h 1047824"/>
              <a:gd name="connsiteX2-515" fmla="*/ 4206743 w 12096947"/>
              <a:gd name="connsiteY2-516" fmla="*/ 67741 h 1047824"/>
              <a:gd name="connsiteX3-517" fmla="*/ 7100047 w 12096947"/>
              <a:gd name="connsiteY3-518" fmla="*/ 17837 h 1047824"/>
              <a:gd name="connsiteX4-519" fmla="*/ 9509759 w 12096947"/>
              <a:gd name="connsiteY4-520" fmla="*/ 189960 h 1047824"/>
              <a:gd name="connsiteX5-521" fmla="*/ 12096947 w 12096947"/>
              <a:gd name="connsiteY5-522" fmla="*/ 168710 h 1047824"/>
              <a:gd name="connsiteX6-523" fmla="*/ 12096947 w 12096947"/>
              <a:gd name="connsiteY6-524" fmla="*/ 1047824 h 1047824"/>
              <a:gd name="connsiteX7-525" fmla="*/ 0 w 12096947"/>
              <a:gd name="connsiteY7-526" fmla="*/ 1047824 h 1047824"/>
              <a:gd name="connsiteX8-527" fmla="*/ 0 w 12096947"/>
              <a:gd name="connsiteY8-528" fmla="*/ 168710 h 1047824"/>
              <a:gd name="connsiteX0-529" fmla="*/ 0 w 12096947"/>
              <a:gd name="connsiteY0-530" fmla="*/ 168710 h 1047824"/>
              <a:gd name="connsiteX1-531" fmla="*/ 1613061 w 12096947"/>
              <a:gd name="connsiteY1-532" fmla="*/ 54654 h 1047824"/>
              <a:gd name="connsiteX2-533" fmla="*/ 4206743 w 12096947"/>
              <a:gd name="connsiteY2-534" fmla="*/ 67741 h 1047824"/>
              <a:gd name="connsiteX3-535" fmla="*/ 7100047 w 12096947"/>
              <a:gd name="connsiteY3-536" fmla="*/ 17837 h 1047824"/>
              <a:gd name="connsiteX4-537" fmla="*/ 9509759 w 12096947"/>
              <a:gd name="connsiteY4-538" fmla="*/ 189960 h 1047824"/>
              <a:gd name="connsiteX5-539" fmla="*/ 12086273 w 12096947"/>
              <a:gd name="connsiteY5-540" fmla="*/ 248557 h 1047824"/>
              <a:gd name="connsiteX6-541" fmla="*/ 12096947 w 12096947"/>
              <a:gd name="connsiteY6-542" fmla="*/ 1047824 h 1047824"/>
              <a:gd name="connsiteX7-543" fmla="*/ 0 w 12096947"/>
              <a:gd name="connsiteY7-544" fmla="*/ 1047824 h 1047824"/>
              <a:gd name="connsiteX8-545" fmla="*/ 0 w 12096947"/>
              <a:gd name="connsiteY8-546" fmla="*/ 168710 h 1047824"/>
              <a:gd name="connsiteX0-547" fmla="*/ 0 w 12096947"/>
              <a:gd name="connsiteY0-548" fmla="*/ 168710 h 1047824"/>
              <a:gd name="connsiteX1-549" fmla="*/ 1613061 w 12096947"/>
              <a:gd name="connsiteY1-550" fmla="*/ 54654 h 1047824"/>
              <a:gd name="connsiteX2-551" fmla="*/ 4206743 w 12096947"/>
              <a:gd name="connsiteY2-552" fmla="*/ 67741 h 1047824"/>
              <a:gd name="connsiteX3-553" fmla="*/ 7100047 w 12096947"/>
              <a:gd name="connsiteY3-554" fmla="*/ 17837 h 1047824"/>
              <a:gd name="connsiteX4-555" fmla="*/ 9509759 w 12096947"/>
              <a:gd name="connsiteY4-556" fmla="*/ 189960 h 1047824"/>
              <a:gd name="connsiteX5-557" fmla="*/ 12086273 w 12096947"/>
              <a:gd name="connsiteY5-558" fmla="*/ 248557 h 1047824"/>
              <a:gd name="connsiteX6-559" fmla="*/ 12096947 w 12096947"/>
              <a:gd name="connsiteY6-560" fmla="*/ 1047824 h 1047824"/>
              <a:gd name="connsiteX7-561" fmla="*/ 0 w 12096947"/>
              <a:gd name="connsiteY7-562" fmla="*/ 1047824 h 1047824"/>
              <a:gd name="connsiteX8-563" fmla="*/ 0 w 12096947"/>
              <a:gd name="connsiteY8-564" fmla="*/ 168710 h 1047824"/>
              <a:gd name="connsiteX0-565" fmla="*/ 0 w 12096947"/>
              <a:gd name="connsiteY0-566" fmla="*/ 168870 h 1047984"/>
              <a:gd name="connsiteX1-567" fmla="*/ 1613061 w 12096947"/>
              <a:gd name="connsiteY1-568" fmla="*/ 54814 h 1047984"/>
              <a:gd name="connsiteX2-569" fmla="*/ 4206743 w 12096947"/>
              <a:gd name="connsiteY2-570" fmla="*/ 67901 h 1047984"/>
              <a:gd name="connsiteX3-571" fmla="*/ 7100047 w 12096947"/>
              <a:gd name="connsiteY3-572" fmla="*/ 17997 h 1047984"/>
              <a:gd name="connsiteX4-573" fmla="*/ 9509759 w 12096947"/>
              <a:gd name="connsiteY4-574" fmla="*/ 190120 h 1047984"/>
              <a:gd name="connsiteX5-575" fmla="*/ 12086273 w 12096947"/>
              <a:gd name="connsiteY5-576" fmla="*/ 248717 h 1047984"/>
              <a:gd name="connsiteX6-577" fmla="*/ 12096947 w 12096947"/>
              <a:gd name="connsiteY6-578" fmla="*/ 1047984 h 1047984"/>
              <a:gd name="connsiteX7-579" fmla="*/ 0 w 12096947"/>
              <a:gd name="connsiteY7-580" fmla="*/ 1047984 h 1047984"/>
              <a:gd name="connsiteX8-581" fmla="*/ 0 w 12096947"/>
              <a:gd name="connsiteY8-582" fmla="*/ 168870 h 1047984"/>
              <a:gd name="connsiteX0-583" fmla="*/ 0 w 12096947"/>
              <a:gd name="connsiteY0-584" fmla="*/ 168870 h 1047984"/>
              <a:gd name="connsiteX1-585" fmla="*/ 1613061 w 12096947"/>
              <a:gd name="connsiteY1-586" fmla="*/ 54814 h 1047984"/>
              <a:gd name="connsiteX2-587" fmla="*/ 4206743 w 12096947"/>
              <a:gd name="connsiteY2-588" fmla="*/ 67901 h 1047984"/>
              <a:gd name="connsiteX3-589" fmla="*/ 7100047 w 12096947"/>
              <a:gd name="connsiteY3-590" fmla="*/ 17997 h 1047984"/>
              <a:gd name="connsiteX4-591" fmla="*/ 9509759 w 12096947"/>
              <a:gd name="connsiteY4-592" fmla="*/ 190120 h 1047984"/>
              <a:gd name="connsiteX5-593" fmla="*/ 12086273 w 12096947"/>
              <a:gd name="connsiteY5-594" fmla="*/ 248717 h 1047984"/>
              <a:gd name="connsiteX6-595" fmla="*/ 12096947 w 12096947"/>
              <a:gd name="connsiteY6-596" fmla="*/ 1047984 h 1047984"/>
              <a:gd name="connsiteX7-597" fmla="*/ 0 w 12096947"/>
              <a:gd name="connsiteY7-598" fmla="*/ 1047984 h 1047984"/>
              <a:gd name="connsiteX8-599" fmla="*/ 0 w 12096947"/>
              <a:gd name="connsiteY8-600" fmla="*/ 168870 h 1047984"/>
              <a:gd name="connsiteX0-601" fmla="*/ 0 w 12096947"/>
              <a:gd name="connsiteY0-602" fmla="*/ 168870 h 1047984"/>
              <a:gd name="connsiteX1-603" fmla="*/ 1613061 w 12096947"/>
              <a:gd name="connsiteY1-604" fmla="*/ 54814 h 1047984"/>
              <a:gd name="connsiteX2-605" fmla="*/ 4206743 w 12096947"/>
              <a:gd name="connsiteY2-606" fmla="*/ 67901 h 1047984"/>
              <a:gd name="connsiteX3-607" fmla="*/ 7100047 w 12096947"/>
              <a:gd name="connsiteY3-608" fmla="*/ 17997 h 1047984"/>
              <a:gd name="connsiteX4-609" fmla="*/ 9509759 w 12096947"/>
              <a:gd name="connsiteY4-610" fmla="*/ 190120 h 1047984"/>
              <a:gd name="connsiteX5-611" fmla="*/ 12086273 w 12096947"/>
              <a:gd name="connsiteY5-612" fmla="*/ 248717 h 1047984"/>
              <a:gd name="connsiteX6-613" fmla="*/ 12096947 w 12096947"/>
              <a:gd name="connsiteY6-614" fmla="*/ 1047984 h 1047984"/>
              <a:gd name="connsiteX7-615" fmla="*/ 0 w 12096947"/>
              <a:gd name="connsiteY7-616" fmla="*/ 1047984 h 1047984"/>
              <a:gd name="connsiteX8-617" fmla="*/ 0 w 12096947"/>
              <a:gd name="connsiteY8-618" fmla="*/ 168870 h 1047984"/>
              <a:gd name="connsiteX0-619" fmla="*/ 0 w 12096947"/>
              <a:gd name="connsiteY0-620" fmla="*/ 168870 h 1047984"/>
              <a:gd name="connsiteX1-621" fmla="*/ 1613061 w 12096947"/>
              <a:gd name="connsiteY1-622" fmla="*/ 54814 h 1047984"/>
              <a:gd name="connsiteX2-623" fmla="*/ 4206743 w 12096947"/>
              <a:gd name="connsiteY2-624" fmla="*/ 67901 h 1047984"/>
              <a:gd name="connsiteX3-625" fmla="*/ 7100047 w 12096947"/>
              <a:gd name="connsiteY3-626" fmla="*/ 17997 h 1047984"/>
              <a:gd name="connsiteX4-627" fmla="*/ 9509759 w 12096947"/>
              <a:gd name="connsiteY4-628" fmla="*/ 190120 h 1047984"/>
              <a:gd name="connsiteX5-629" fmla="*/ 12086273 w 12096947"/>
              <a:gd name="connsiteY5-630" fmla="*/ 248717 h 1047984"/>
              <a:gd name="connsiteX6-631" fmla="*/ 12096947 w 12096947"/>
              <a:gd name="connsiteY6-632" fmla="*/ 1047984 h 1047984"/>
              <a:gd name="connsiteX7-633" fmla="*/ 0 w 12096947"/>
              <a:gd name="connsiteY7-634" fmla="*/ 1047984 h 1047984"/>
              <a:gd name="connsiteX8-635" fmla="*/ 0 w 12096947"/>
              <a:gd name="connsiteY8-636" fmla="*/ 168870 h 1047984"/>
              <a:gd name="connsiteX0-637" fmla="*/ 0 w 12096947"/>
              <a:gd name="connsiteY0-638" fmla="*/ 168870 h 1047984"/>
              <a:gd name="connsiteX1-639" fmla="*/ 1613061 w 12096947"/>
              <a:gd name="connsiteY1-640" fmla="*/ 54814 h 1047984"/>
              <a:gd name="connsiteX2-641" fmla="*/ 4206743 w 12096947"/>
              <a:gd name="connsiteY2-642" fmla="*/ 67901 h 1047984"/>
              <a:gd name="connsiteX3-643" fmla="*/ 7100047 w 12096947"/>
              <a:gd name="connsiteY3-644" fmla="*/ 17997 h 1047984"/>
              <a:gd name="connsiteX4-645" fmla="*/ 9509759 w 12096947"/>
              <a:gd name="connsiteY4-646" fmla="*/ 190120 h 1047984"/>
              <a:gd name="connsiteX5-647" fmla="*/ 10524345 w 12096947"/>
              <a:gd name="connsiteY5-648" fmla="*/ 311943 h 1047984"/>
              <a:gd name="connsiteX6-649" fmla="*/ 12086273 w 12096947"/>
              <a:gd name="connsiteY6-650" fmla="*/ 248717 h 1047984"/>
              <a:gd name="connsiteX7-651" fmla="*/ 12096947 w 12096947"/>
              <a:gd name="connsiteY7-652" fmla="*/ 1047984 h 1047984"/>
              <a:gd name="connsiteX8-653" fmla="*/ 0 w 12096947"/>
              <a:gd name="connsiteY8-654" fmla="*/ 1047984 h 1047984"/>
              <a:gd name="connsiteX9" fmla="*/ 0 w 12096947"/>
              <a:gd name="connsiteY9" fmla="*/ 168870 h 1047984"/>
              <a:gd name="connsiteX0-655" fmla="*/ 0 w 12096947"/>
              <a:gd name="connsiteY0-656" fmla="*/ 168870 h 1047984"/>
              <a:gd name="connsiteX1-657" fmla="*/ 1613061 w 12096947"/>
              <a:gd name="connsiteY1-658" fmla="*/ 54814 h 1047984"/>
              <a:gd name="connsiteX2-659" fmla="*/ 4206743 w 12096947"/>
              <a:gd name="connsiteY2-660" fmla="*/ 67901 h 1047984"/>
              <a:gd name="connsiteX3-661" fmla="*/ 7100047 w 12096947"/>
              <a:gd name="connsiteY3-662" fmla="*/ 17997 h 1047984"/>
              <a:gd name="connsiteX4-663" fmla="*/ 9509759 w 12096947"/>
              <a:gd name="connsiteY4-664" fmla="*/ 190120 h 1047984"/>
              <a:gd name="connsiteX5-665" fmla="*/ 10470975 w 12096947"/>
              <a:gd name="connsiteY5-666" fmla="*/ 371829 h 1047984"/>
              <a:gd name="connsiteX6-667" fmla="*/ 12086273 w 12096947"/>
              <a:gd name="connsiteY6-668" fmla="*/ 248717 h 1047984"/>
              <a:gd name="connsiteX7-669" fmla="*/ 12096947 w 12096947"/>
              <a:gd name="connsiteY7-670" fmla="*/ 1047984 h 1047984"/>
              <a:gd name="connsiteX8-671" fmla="*/ 0 w 12096947"/>
              <a:gd name="connsiteY8-672" fmla="*/ 1047984 h 1047984"/>
              <a:gd name="connsiteX9-673" fmla="*/ 0 w 12096947"/>
              <a:gd name="connsiteY9-674" fmla="*/ 168870 h 1047984"/>
              <a:gd name="connsiteX0-675" fmla="*/ 0 w 12096947"/>
              <a:gd name="connsiteY0-676" fmla="*/ 168870 h 1047984"/>
              <a:gd name="connsiteX1-677" fmla="*/ 1613061 w 12096947"/>
              <a:gd name="connsiteY1-678" fmla="*/ 54814 h 1047984"/>
              <a:gd name="connsiteX2-679" fmla="*/ 4206743 w 12096947"/>
              <a:gd name="connsiteY2-680" fmla="*/ 67901 h 1047984"/>
              <a:gd name="connsiteX3-681" fmla="*/ 7100047 w 12096947"/>
              <a:gd name="connsiteY3-682" fmla="*/ 17997 h 1047984"/>
              <a:gd name="connsiteX4-683" fmla="*/ 9509759 w 12096947"/>
              <a:gd name="connsiteY4-684" fmla="*/ 190120 h 1047984"/>
              <a:gd name="connsiteX5-685" fmla="*/ 10470975 w 12096947"/>
              <a:gd name="connsiteY5-686" fmla="*/ 371829 h 1047984"/>
              <a:gd name="connsiteX6-687" fmla="*/ 12086273 w 12096947"/>
              <a:gd name="connsiteY6-688" fmla="*/ 248717 h 1047984"/>
              <a:gd name="connsiteX7-689" fmla="*/ 12096947 w 12096947"/>
              <a:gd name="connsiteY7-690" fmla="*/ 1047984 h 1047984"/>
              <a:gd name="connsiteX8-691" fmla="*/ 0 w 12096947"/>
              <a:gd name="connsiteY8-692" fmla="*/ 1047984 h 1047984"/>
              <a:gd name="connsiteX9-693" fmla="*/ 0 w 12096947"/>
              <a:gd name="connsiteY9-694" fmla="*/ 168870 h 1047984"/>
              <a:gd name="connsiteX0-695" fmla="*/ 0 w 12096947"/>
              <a:gd name="connsiteY0-696" fmla="*/ 168870 h 1047984"/>
              <a:gd name="connsiteX1-697" fmla="*/ 1613061 w 12096947"/>
              <a:gd name="connsiteY1-698" fmla="*/ 54814 h 1047984"/>
              <a:gd name="connsiteX2-699" fmla="*/ 4206743 w 12096947"/>
              <a:gd name="connsiteY2-700" fmla="*/ 67901 h 1047984"/>
              <a:gd name="connsiteX3-701" fmla="*/ 7100047 w 12096947"/>
              <a:gd name="connsiteY3-702" fmla="*/ 17997 h 1047984"/>
              <a:gd name="connsiteX4-703" fmla="*/ 9509759 w 12096947"/>
              <a:gd name="connsiteY4-704" fmla="*/ 190120 h 1047984"/>
              <a:gd name="connsiteX5-705" fmla="*/ 10470975 w 12096947"/>
              <a:gd name="connsiteY5-706" fmla="*/ 371829 h 1047984"/>
              <a:gd name="connsiteX6-707" fmla="*/ 12086273 w 12096947"/>
              <a:gd name="connsiteY6-708" fmla="*/ 248717 h 1047984"/>
              <a:gd name="connsiteX7-709" fmla="*/ 12096947 w 12096947"/>
              <a:gd name="connsiteY7-710" fmla="*/ 1047984 h 1047984"/>
              <a:gd name="connsiteX8-711" fmla="*/ 0 w 12096947"/>
              <a:gd name="connsiteY8-712" fmla="*/ 1047984 h 1047984"/>
              <a:gd name="connsiteX9-713" fmla="*/ 0 w 12096947"/>
              <a:gd name="connsiteY9-714" fmla="*/ 168870 h 1047984"/>
              <a:gd name="connsiteX0-715" fmla="*/ 0 w 12096947"/>
              <a:gd name="connsiteY0-716" fmla="*/ 168870 h 1047984"/>
              <a:gd name="connsiteX1-717" fmla="*/ 1613061 w 12096947"/>
              <a:gd name="connsiteY1-718" fmla="*/ 54814 h 1047984"/>
              <a:gd name="connsiteX2-719" fmla="*/ 4206743 w 12096947"/>
              <a:gd name="connsiteY2-720" fmla="*/ 67901 h 1047984"/>
              <a:gd name="connsiteX3-721" fmla="*/ 7100047 w 12096947"/>
              <a:gd name="connsiteY3-722" fmla="*/ 17997 h 1047984"/>
              <a:gd name="connsiteX4-723" fmla="*/ 9509759 w 12096947"/>
              <a:gd name="connsiteY4-724" fmla="*/ 190120 h 1047984"/>
              <a:gd name="connsiteX5-725" fmla="*/ 10470975 w 12096947"/>
              <a:gd name="connsiteY5-726" fmla="*/ 371829 h 1047984"/>
              <a:gd name="connsiteX6-727" fmla="*/ 12086273 w 12096947"/>
              <a:gd name="connsiteY6-728" fmla="*/ 248717 h 1047984"/>
              <a:gd name="connsiteX7-729" fmla="*/ 12096947 w 12096947"/>
              <a:gd name="connsiteY7-730" fmla="*/ 1047984 h 1047984"/>
              <a:gd name="connsiteX8-731" fmla="*/ 0 w 12096947"/>
              <a:gd name="connsiteY8-732" fmla="*/ 1047984 h 1047984"/>
              <a:gd name="connsiteX9-733" fmla="*/ 0 w 12096947"/>
              <a:gd name="connsiteY9-734" fmla="*/ 168870 h 1047984"/>
              <a:gd name="connsiteX0-735" fmla="*/ 0 w 12096947"/>
              <a:gd name="connsiteY0-736" fmla="*/ 168870 h 1047984"/>
              <a:gd name="connsiteX1-737" fmla="*/ 1613061 w 12096947"/>
              <a:gd name="connsiteY1-738" fmla="*/ 54814 h 1047984"/>
              <a:gd name="connsiteX2-739" fmla="*/ 4206743 w 12096947"/>
              <a:gd name="connsiteY2-740" fmla="*/ 67901 h 1047984"/>
              <a:gd name="connsiteX3-741" fmla="*/ 7100047 w 12096947"/>
              <a:gd name="connsiteY3-742" fmla="*/ 17997 h 1047984"/>
              <a:gd name="connsiteX4-743" fmla="*/ 9509759 w 12096947"/>
              <a:gd name="connsiteY4-744" fmla="*/ 190120 h 1047984"/>
              <a:gd name="connsiteX5-745" fmla="*/ 10470975 w 12096947"/>
              <a:gd name="connsiteY5-746" fmla="*/ 371829 h 1047984"/>
              <a:gd name="connsiteX6-747" fmla="*/ 12086273 w 12096947"/>
              <a:gd name="connsiteY6-748" fmla="*/ 248717 h 1047984"/>
              <a:gd name="connsiteX7-749" fmla="*/ 12096947 w 12096947"/>
              <a:gd name="connsiteY7-750" fmla="*/ 1047984 h 1047984"/>
              <a:gd name="connsiteX8-751" fmla="*/ 0 w 12096947"/>
              <a:gd name="connsiteY8-752" fmla="*/ 1047984 h 1047984"/>
              <a:gd name="connsiteX9-753" fmla="*/ 0 w 12096947"/>
              <a:gd name="connsiteY9-754" fmla="*/ 168870 h 1047984"/>
              <a:gd name="connsiteX0-755" fmla="*/ 0 w 12096947"/>
              <a:gd name="connsiteY0-756" fmla="*/ 168870 h 1047984"/>
              <a:gd name="connsiteX1-757" fmla="*/ 1613061 w 12096947"/>
              <a:gd name="connsiteY1-758" fmla="*/ 54814 h 1047984"/>
              <a:gd name="connsiteX2-759" fmla="*/ 4206743 w 12096947"/>
              <a:gd name="connsiteY2-760" fmla="*/ 67901 h 1047984"/>
              <a:gd name="connsiteX3-761" fmla="*/ 7100047 w 12096947"/>
              <a:gd name="connsiteY3-762" fmla="*/ 17997 h 1047984"/>
              <a:gd name="connsiteX4-763" fmla="*/ 9509759 w 12096947"/>
              <a:gd name="connsiteY4-764" fmla="*/ 190120 h 1047984"/>
              <a:gd name="connsiteX5-765" fmla="*/ 10470975 w 12096947"/>
              <a:gd name="connsiteY5-766" fmla="*/ 371829 h 1047984"/>
              <a:gd name="connsiteX6-767" fmla="*/ 12086273 w 12096947"/>
              <a:gd name="connsiteY6-768" fmla="*/ 248717 h 1047984"/>
              <a:gd name="connsiteX7-769" fmla="*/ 12096947 w 12096947"/>
              <a:gd name="connsiteY7-770" fmla="*/ 1047984 h 1047984"/>
              <a:gd name="connsiteX8-771" fmla="*/ 1750499 w 12096947"/>
              <a:gd name="connsiteY8-772" fmla="*/ 1030352 h 1047984"/>
              <a:gd name="connsiteX9-773" fmla="*/ 0 w 12096947"/>
              <a:gd name="connsiteY9-774" fmla="*/ 1047984 h 1047984"/>
              <a:gd name="connsiteX10" fmla="*/ 0 w 12096947"/>
              <a:gd name="connsiteY10" fmla="*/ 168870 h 1047984"/>
              <a:gd name="connsiteX0-775" fmla="*/ 0 w 12096947"/>
              <a:gd name="connsiteY0-776" fmla="*/ 168870 h 1047984"/>
              <a:gd name="connsiteX1-777" fmla="*/ 1613061 w 12096947"/>
              <a:gd name="connsiteY1-778" fmla="*/ 54814 h 1047984"/>
              <a:gd name="connsiteX2-779" fmla="*/ 4206743 w 12096947"/>
              <a:gd name="connsiteY2-780" fmla="*/ 67901 h 1047984"/>
              <a:gd name="connsiteX3-781" fmla="*/ 7100047 w 12096947"/>
              <a:gd name="connsiteY3-782" fmla="*/ 17997 h 1047984"/>
              <a:gd name="connsiteX4-783" fmla="*/ 9509759 w 12096947"/>
              <a:gd name="connsiteY4-784" fmla="*/ 190120 h 1047984"/>
              <a:gd name="connsiteX5-785" fmla="*/ 10470975 w 12096947"/>
              <a:gd name="connsiteY5-786" fmla="*/ 371829 h 1047984"/>
              <a:gd name="connsiteX6-787" fmla="*/ 12086273 w 12096947"/>
              <a:gd name="connsiteY6-788" fmla="*/ 248717 h 1047984"/>
              <a:gd name="connsiteX7-789" fmla="*/ 12096947 w 12096947"/>
              <a:gd name="connsiteY7-790" fmla="*/ 1047984 h 1047984"/>
              <a:gd name="connsiteX8-791" fmla="*/ 3714474 w 12096947"/>
              <a:gd name="connsiteY8-792" fmla="*/ 1030352 h 1047984"/>
              <a:gd name="connsiteX9-793" fmla="*/ 1750499 w 12096947"/>
              <a:gd name="connsiteY9-794" fmla="*/ 1030352 h 1047984"/>
              <a:gd name="connsiteX10-795" fmla="*/ 0 w 12096947"/>
              <a:gd name="connsiteY10-796" fmla="*/ 1047984 h 1047984"/>
              <a:gd name="connsiteX11" fmla="*/ 0 w 12096947"/>
              <a:gd name="connsiteY11" fmla="*/ 168870 h 1047984"/>
              <a:gd name="connsiteX0-797" fmla="*/ 0 w 12096947"/>
              <a:gd name="connsiteY0-798" fmla="*/ 168870 h 1141737"/>
              <a:gd name="connsiteX1-799" fmla="*/ 1613061 w 12096947"/>
              <a:gd name="connsiteY1-800" fmla="*/ 54814 h 1141737"/>
              <a:gd name="connsiteX2-801" fmla="*/ 4206743 w 12096947"/>
              <a:gd name="connsiteY2-802" fmla="*/ 67901 h 1141737"/>
              <a:gd name="connsiteX3-803" fmla="*/ 7100047 w 12096947"/>
              <a:gd name="connsiteY3-804" fmla="*/ 17997 h 1141737"/>
              <a:gd name="connsiteX4-805" fmla="*/ 9509759 w 12096947"/>
              <a:gd name="connsiteY4-806" fmla="*/ 190120 h 1141737"/>
              <a:gd name="connsiteX5-807" fmla="*/ 10470975 w 12096947"/>
              <a:gd name="connsiteY5-808" fmla="*/ 371829 h 1141737"/>
              <a:gd name="connsiteX6-809" fmla="*/ 12086273 w 12096947"/>
              <a:gd name="connsiteY6-810" fmla="*/ 248717 h 1141737"/>
              <a:gd name="connsiteX7-811" fmla="*/ 12096947 w 12096947"/>
              <a:gd name="connsiteY7-812" fmla="*/ 1047984 h 1141737"/>
              <a:gd name="connsiteX8-813" fmla="*/ 3607737 w 12096947"/>
              <a:gd name="connsiteY8-814" fmla="*/ 1141737 h 1141737"/>
              <a:gd name="connsiteX9-815" fmla="*/ 1750499 w 12096947"/>
              <a:gd name="connsiteY9-816" fmla="*/ 1030352 h 1141737"/>
              <a:gd name="connsiteX10-817" fmla="*/ 0 w 12096947"/>
              <a:gd name="connsiteY10-818" fmla="*/ 1047984 h 1141737"/>
              <a:gd name="connsiteX11-819" fmla="*/ 0 w 12096947"/>
              <a:gd name="connsiteY11-820" fmla="*/ 168870 h 1141737"/>
              <a:gd name="connsiteX0-821" fmla="*/ 0 w 12096947"/>
              <a:gd name="connsiteY0-822" fmla="*/ 168870 h 1141737"/>
              <a:gd name="connsiteX1-823" fmla="*/ 1613061 w 12096947"/>
              <a:gd name="connsiteY1-824" fmla="*/ 54814 h 1141737"/>
              <a:gd name="connsiteX2-825" fmla="*/ 4206743 w 12096947"/>
              <a:gd name="connsiteY2-826" fmla="*/ 67901 h 1141737"/>
              <a:gd name="connsiteX3-827" fmla="*/ 7100047 w 12096947"/>
              <a:gd name="connsiteY3-828" fmla="*/ 17997 h 1141737"/>
              <a:gd name="connsiteX4-829" fmla="*/ 9509759 w 12096947"/>
              <a:gd name="connsiteY4-830" fmla="*/ 190120 h 1141737"/>
              <a:gd name="connsiteX5-831" fmla="*/ 10470975 w 12096947"/>
              <a:gd name="connsiteY5-832" fmla="*/ 371829 h 1141737"/>
              <a:gd name="connsiteX6-833" fmla="*/ 12086273 w 12096947"/>
              <a:gd name="connsiteY6-834" fmla="*/ 248717 h 1141737"/>
              <a:gd name="connsiteX7-835" fmla="*/ 12096947 w 12096947"/>
              <a:gd name="connsiteY7-836" fmla="*/ 1047984 h 1141737"/>
              <a:gd name="connsiteX8-837" fmla="*/ 6799196 w 12096947"/>
              <a:gd name="connsiteY8-838" fmla="*/ 1104608 h 1141737"/>
              <a:gd name="connsiteX9-839" fmla="*/ 3607737 w 12096947"/>
              <a:gd name="connsiteY9-840" fmla="*/ 1141737 h 1141737"/>
              <a:gd name="connsiteX10-841" fmla="*/ 1750499 w 12096947"/>
              <a:gd name="connsiteY10-842" fmla="*/ 1030352 h 1141737"/>
              <a:gd name="connsiteX11-843" fmla="*/ 0 w 12096947"/>
              <a:gd name="connsiteY11-844" fmla="*/ 1047984 h 1141737"/>
              <a:gd name="connsiteX12" fmla="*/ 0 w 12096947"/>
              <a:gd name="connsiteY12" fmla="*/ 168870 h 1141737"/>
              <a:gd name="connsiteX0-845" fmla="*/ 0 w 12096947"/>
              <a:gd name="connsiteY0-846" fmla="*/ 168870 h 1141737"/>
              <a:gd name="connsiteX1-847" fmla="*/ 1613061 w 12096947"/>
              <a:gd name="connsiteY1-848" fmla="*/ 54814 h 1141737"/>
              <a:gd name="connsiteX2-849" fmla="*/ 4206743 w 12096947"/>
              <a:gd name="connsiteY2-850" fmla="*/ 67901 h 1141737"/>
              <a:gd name="connsiteX3-851" fmla="*/ 7100047 w 12096947"/>
              <a:gd name="connsiteY3-852" fmla="*/ 17997 h 1141737"/>
              <a:gd name="connsiteX4-853" fmla="*/ 9509759 w 12096947"/>
              <a:gd name="connsiteY4-854" fmla="*/ 190120 h 1141737"/>
              <a:gd name="connsiteX5-855" fmla="*/ 10470975 w 12096947"/>
              <a:gd name="connsiteY5-856" fmla="*/ 371829 h 1141737"/>
              <a:gd name="connsiteX6-857" fmla="*/ 12086273 w 12096947"/>
              <a:gd name="connsiteY6-858" fmla="*/ 248717 h 1141737"/>
              <a:gd name="connsiteX7-859" fmla="*/ 12096947 w 12096947"/>
              <a:gd name="connsiteY7-860" fmla="*/ 1047984 h 1141737"/>
              <a:gd name="connsiteX8-861" fmla="*/ 6660437 w 12096947"/>
              <a:gd name="connsiteY8-862" fmla="*/ 943719 h 1141737"/>
              <a:gd name="connsiteX9-863" fmla="*/ 3607737 w 12096947"/>
              <a:gd name="connsiteY9-864" fmla="*/ 1141737 h 1141737"/>
              <a:gd name="connsiteX10-865" fmla="*/ 1750499 w 12096947"/>
              <a:gd name="connsiteY10-866" fmla="*/ 1030352 h 1141737"/>
              <a:gd name="connsiteX11-867" fmla="*/ 0 w 12096947"/>
              <a:gd name="connsiteY11-868" fmla="*/ 1047984 h 1141737"/>
              <a:gd name="connsiteX12-869" fmla="*/ 0 w 12096947"/>
              <a:gd name="connsiteY12-870" fmla="*/ 168870 h 1141737"/>
              <a:gd name="connsiteX0-871" fmla="*/ 0 w 12096947"/>
              <a:gd name="connsiteY0-872" fmla="*/ 168870 h 1141737"/>
              <a:gd name="connsiteX1-873" fmla="*/ 1613061 w 12096947"/>
              <a:gd name="connsiteY1-874" fmla="*/ 54814 h 1141737"/>
              <a:gd name="connsiteX2-875" fmla="*/ 4206743 w 12096947"/>
              <a:gd name="connsiteY2-876" fmla="*/ 67901 h 1141737"/>
              <a:gd name="connsiteX3-877" fmla="*/ 7100047 w 12096947"/>
              <a:gd name="connsiteY3-878" fmla="*/ 17997 h 1141737"/>
              <a:gd name="connsiteX4-879" fmla="*/ 9509759 w 12096947"/>
              <a:gd name="connsiteY4-880" fmla="*/ 190120 h 1141737"/>
              <a:gd name="connsiteX5-881" fmla="*/ 10470975 w 12096947"/>
              <a:gd name="connsiteY5-882" fmla="*/ 371829 h 1141737"/>
              <a:gd name="connsiteX6-883" fmla="*/ 12086273 w 12096947"/>
              <a:gd name="connsiteY6-884" fmla="*/ 248717 h 1141737"/>
              <a:gd name="connsiteX7-885" fmla="*/ 12096947 w 12096947"/>
              <a:gd name="connsiteY7-886" fmla="*/ 1047984 h 1141737"/>
              <a:gd name="connsiteX8-887" fmla="*/ 9446294 w 12096947"/>
              <a:gd name="connsiteY8-888" fmla="*/ 1005600 h 1141737"/>
              <a:gd name="connsiteX9-889" fmla="*/ 6660437 w 12096947"/>
              <a:gd name="connsiteY9-890" fmla="*/ 943719 h 1141737"/>
              <a:gd name="connsiteX10-891" fmla="*/ 3607737 w 12096947"/>
              <a:gd name="connsiteY10-892" fmla="*/ 1141737 h 1141737"/>
              <a:gd name="connsiteX11-893" fmla="*/ 1750499 w 12096947"/>
              <a:gd name="connsiteY11-894" fmla="*/ 1030352 h 1141737"/>
              <a:gd name="connsiteX12-895" fmla="*/ 0 w 12096947"/>
              <a:gd name="connsiteY12-896" fmla="*/ 1047984 h 1141737"/>
              <a:gd name="connsiteX13" fmla="*/ 0 w 12096947"/>
              <a:gd name="connsiteY13" fmla="*/ 168870 h 1141737"/>
              <a:gd name="connsiteX0-897" fmla="*/ 0 w 12096947"/>
              <a:gd name="connsiteY0-898" fmla="*/ 168870 h 1141737"/>
              <a:gd name="connsiteX1-899" fmla="*/ 1613061 w 12096947"/>
              <a:gd name="connsiteY1-900" fmla="*/ 54814 h 1141737"/>
              <a:gd name="connsiteX2-901" fmla="*/ 4206743 w 12096947"/>
              <a:gd name="connsiteY2-902" fmla="*/ 67901 h 1141737"/>
              <a:gd name="connsiteX3-903" fmla="*/ 7100047 w 12096947"/>
              <a:gd name="connsiteY3-904" fmla="*/ 17997 h 1141737"/>
              <a:gd name="connsiteX4-905" fmla="*/ 9509759 w 12096947"/>
              <a:gd name="connsiteY4-906" fmla="*/ 190120 h 1141737"/>
              <a:gd name="connsiteX5-907" fmla="*/ 10470975 w 12096947"/>
              <a:gd name="connsiteY5-908" fmla="*/ 371829 h 1141737"/>
              <a:gd name="connsiteX6-909" fmla="*/ 12086273 w 12096947"/>
              <a:gd name="connsiteY6-910" fmla="*/ 248717 h 1141737"/>
              <a:gd name="connsiteX7-911" fmla="*/ 12096947 w 12096947"/>
              <a:gd name="connsiteY7-912" fmla="*/ 1047984 h 1141737"/>
              <a:gd name="connsiteX8-913" fmla="*/ 9446294 w 12096947"/>
              <a:gd name="connsiteY8-914" fmla="*/ 1104608 h 1141737"/>
              <a:gd name="connsiteX9-915" fmla="*/ 6660437 w 12096947"/>
              <a:gd name="connsiteY9-916" fmla="*/ 943719 h 1141737"/>
              <a:gd name="connsiteX10-917" fmla="*/ 3607737 w 12096947"/>
              <a:gd name="connsiteY10-918" fmla="*/ 1141737 h 1141737"/>
              <a:gd name="connsiteX11-919" fmla="*/ 1750499 w 12096947"/>
              <a:gd name="connsiteY11-920" fmla="*/ 1030352 h 1141737"/>
              <a:gd name="connsiteX12-921" fmla="*/ 0 w 12096947"/>
              <a:gd name="connsiteY12-922" fmla="*/ 1047984 h 1141737"/>
              <a:gd name="connsiteX13-923" fmla="*/ 0 w 12096947"/>
              <a:gd name="connsiteY13-924" fmla="*/ 168870 h 1141737"/>
              <a:gd name="connsiteX0-925" fmla="*/ 0 w 12096947"/>
              <a:gd name="connsiteY0-926" fmla="*/ 168870 h 1141737"/>
              <a:gd name="connsiteX1-927" fmla="*/ 1613061 w 12096947"/>
              <a:gd name="connsiteY1-928" fmla="*/ 54814 h 1141737"/>
              <a:gd name="connsiteX2-929" fmla="*/ 4206743 w 12096947"/>
              <a:gd name="connsiteY2-930" fmla="*/ 67901 h 1141737"/>
              <a:gd name="connsiteX3-931" fmla="*/ 7100047 w 12096947"/>
              <a:gd name="connsiteY3-932" fmla="*/ 17997 h 1141737"/>
              <a:gd name="connsiteX4-933" fmla="*/ 9509759 w 12096947"/>
              <a:gd name="connsiteY4-934" fmla="*/ 190120 h 1141737"/>
              <a:gd name="connsiteX5-935" fmla="*/ 10470975 w 12096947"/>
              <a:gd name="connsiteY5-936" fmla="*/ 371829 h 1141737"/>
              <a:gd name="connsiteX6-937" fmla="*/ 12086273 w 12096947"/>
              <a:gd name="connsiteY6-938" fmla="*/ 248717 h 1141737"/>
              <a:gd name="connsiteX7-939" fmla="*/ 12096947 w 12096947"/>
              <a:gd name="connsiteY7-940" fmla="*/ 1047984 h 1141737"/>
              <a:gd name="connsiteX8-941" fmla="*/ 9446294 w 12096947"/>
              <a:gd name="connsiteY8-942" fmla="*/ 1104608 h 1141737"/>
              <a:gd name="connsiteX9-943" fmla="*/ 6660437 w 12096947"/>
              <a:gd name="connsiteY9-944" fmla="*/ 943719 h 1141737"/>
              <a:gd name="connsiteX10-945" fmla="*/ 3607737 w 12096947"/>
              <a:gd name="connsiteY10-946" fmla="*/ 1141737 h 1141737"/>
              <a:gd name="connsiteX11-947" fmla="*/ 1750499 w 12096947"/>
              <a:gd name="connsiteY11-948" fmla="*/ 1030352 h 1141737"/>
              <a:gd name="connsiteX12-949" fmla="*/ 0 w 12096947"/>
              <a:gd name="connsiteY12-950" fmla="*/ 1047984 h 1141737"/>
              <a:gd name="connsiteX13-951" fmla="*/ 0 w 12096947"/>
              <a:gd name="connsiteY13-952" fmla="*/ 168870 h 1141737"/>
              <a:gd name="connsiteX0-953" fmla="*/ 0 w 12096947"/>
              <a:gd name="connsiteY0-954" fmla="*/ 168870 h 1141737"/>
              <a:gd name="connsiteX1-955" fmla="*/ 1613061 w 12096947"/>
              <a:gd name="connsiteY1-956" fmla="*/ 54814 h 1141737"/>
              <a:gd name="connsiteX2-957" fmla="*/ 4206743 w 12096947"/>
              <a:gd name="connsiteY2-958" fmla="*/ 67901 h 1141737"/>
              <a:gd name="connsiteX3-959" fmla="*/ 7100047 w 12096947"/>
              <a:gd name="connsiteY3-960" fmla="*/ 17997 h 1141737"/>
              <a:gd name="connsiteX4-961" fmla="*/ 9509759 w 12096947"/>
              <a:gd name="connsiteY4-962" fmla="*/ 190120 h 1141737"/>
              <a:gd name="connsiteX5-963" fmla="*/ 10470975 w 12096947"/>
              <a:gd name="connsiteY5-964" fmla="*/ 371829 h 1141737"/>
              <a:gd name="connsiteX6-965" fmla="*/ 12086273 w 12096947"/>
              <a:gd name="connsiteY6-966" fmla="*/ 248717 h 1141737"/>
              <a:gd name="connsiteX7-967" fmla="*/ 12096947 w 12096947"/>
              <a:gd name="connsiteY7-968" fmla="*/ 1047984 h 1141737"/>
              <a:gd name="connsiteX8-969" fmla="*/ 9446294 w 12096947"/>
              <a:gd name="connsiteY8-970" fmla="*/ 1104608 h 1141737"/>
              <a:gd name="connsiteX9-971" fmla="*/ 6660437 w 12096947"/>
              <a:gd name="connsiteY9-972" fmla="*/ 943719 h 1141737"/>
              <a:gd name="connsiteX10-973" fmla="*/ 3607737 w 12096947"/>
              <a:gd name="connsiteY10-974" fmla="*/ 1141737 h 1141737"/>
              <a:gd name="connsiteX11-975" fmla="*/ 1750499 w 12096947"/>
              <a:gd name="connsiteY11-976" fmla="*/ 1030352 h 1141737"/>
              <a:gd name="connsiteX12-977" fmla="*/ 0 w 12096947"/>
              <a:gd name="connsiteY12-978" fmla="*/ 1047984 h 1141737"/>
              <a:gd name="connsiteX13-979" fmla="*/ 0 w 12096947"/>
              <a:gd name="connsiteY13-980" fmla="*/ 168870 h 1141737"/>
              <a:gd name="connsiteX0-981" fmla="*/ 0 w 12096947"/>
              <a:gd name="connsiteY0-982" fmla="*/ 168870 h 1178865"/>
              <a:gd name="connsiteX1-983" fmla="*/ 1613061 w 12096947"/>
              <a:gd name="connsiteY1-984" fmla="*/ 54814 h 1178865"/>
              <a:gd name="connsiteX2-985" fmla="*/ 4206743 w 12096947"/>
              <a:gd name="connsiteY2-986" fmla="*/ 67901 h 1178865"/>
              <a:gd name="connsiteX3-987" fmla="*/ 7100047 w 12096947"/>
              <a:gd name="connsiteY3-988" fmla="*/ 17997 h 1178865"/>
              <a:gd name="connsiteX4-989" fmla="*/ 9509759 w 12096947"/>
              <a:gd name="connsiteY4-990" fmla="*/ 190120 h 1178865"/>
              <a:gd name="connsiteX5-991" fmla="*/ 10470975 w 12096947"/>
              <a:gd name="connsiteY5-992" fmla="*/ 371829 h 1178865"/>
              <a:gd name="connsiteX6-993" fmla="*/ 12086273 w 12096947"/>
              <a:gd name="connsiteY6-994" fmla="*/ 248717 h 1178865"/>
              <a:gd name="connsiteX7-995" fmla="*/ 12096947 w 12096947"/>
              <a:gd name="connsiteY7-996" fmla="*/ 1047984 h 1178865"/>
              <a:gd name="connsiteX8-997" fmla="*/ 9446294 w 12096947"/>
              <a:gd name="connsiteY8-998" fmla="*/ 1104608 h 1178865"/>
              <a:gd name="connsiteX9-999" fmla="*/ 6660437 w 12096947"/>
              <a:gd name="connsiteY9-1000" fmla="*/ 943719 h 1178865"/>
              <a:gd name="connsiteX10-1001" fmla="*/ 3607737 w 12096947"/>
              <a:gd name="connsiteY10-1002" fmla="*/ 1178865 h 1178865"/>
              <a:gd name="connsiteX11-1003" fmla="*/ 1750499 w 12096947"/>
              <a:gd name="connsiteY11-1004" fmla="*/ 1030352 h 1178865"/>
              <a:gd name="connsiteX12-1005" fmla="*/ 0 w 12096947"/>
              <a:gd name="connsiteY12-1006" fmla="*/ 1047984 h 1178865"/>
              <a:gd name="connsiteX13-1007" fmla="*/ 0 w 12096947"/>
              <a:gd name="connsiteY13-1008" fmla="*/ 168870 h 1178865"/>
              <a:gd name="connsiteX0-1009" fmla="*/ 0 w 12096947"/>
              <a:gd name="connsiteY0-1010" fmla="*/ 168870 h 1178865"/>
              <a:gd name="connsiteX1-1011" fmla="*/ 1613061 w 12096947"/>
              <a:gd name="connsiteY1-1012" fmla="*/ 54814 h 1178865"/>
              <a:gd name="connsiteX2-1013" fmla="*/ 4206743 w 12096947"/>
              <a:gd name="connsiteY2-1014" fmla="*/ 67901 h 1178865"/>
              <a:gd name="connsiteX3-1015" fmla="*/ 7100047 w 12096947"/>
              <a:gd name="connsiteY3-1016" fmla="*/ 17997 h 1178865"/>
              <a:gd name="connsiteX4-1017" fmla="*/ 9509759 w 12096947"/>
              <a:gd name="connsiteY4-1018" fmla="*/ 190120 h 1178865"/>
              <a:gd name="connsiteX5-1019" fmla="*/ 10470975 w 12096947"/>
              <a:gd name="connsiteY5-1020" fmla="*/ 371829 h 1178865"/>
              <a:gd name="connsiteX6-1021" fmla="*/ 12086273 w 12096947"/>
              <a:gd name="connsiteY6-1022" fmla="*/ 248717 h 1178865"/>
              <a:gd name="connsiteX7-1023" fmla="*/ 12096947 w 12096947"/>
              <a:gd name="connsiteY7-1024" fmla="*/ 1047984 h 1178865"/>
              <a:gd name="connsiteX8-1025" fmla="*/ 9446294 w 12096947"/>
              <a:gd name="connsiteY8-1026" fmla="*/ 1104608 h 1178865"/>
              <a:gd name="connsiteX9-1027" fmla="*/ 6660437 w 12096947"/>
              <a:gd name="connsiteY9-1028" fmla="*/ 943719 h 1178865"/>
              <a:gd name="connsiteX10-1029" fmla="*/ 3607737 w 12096947"/>
              <a:gd name="connsiteY10-1030" fmla="*/ 1178865 h 1178865"/>
              <a:gd name="connsiteX11-1031" fmla="*/ 1750499 w 12096947"/>
              <a:gd name="connsiteY11-1032" fmla="*/ 1030352 h 1178865"/>
              <a:gd name="connsiteX12-1033" fmla="*/ 0 w 12096947"/>
              <a:gd name="connsiteY12-1034" fmla="*/ 1047984 h 1178865"/>
              <a:gd name="connsiteX13-1035" fmla="*/ 0 w 12096947"/>
              <a:gd name="connsiteY13-1036" fmla="*/ 168870 h 1178865"/>
              <a:gd name="connsiteX0-1037" fmla="*/ 0 w 12096947"/>
              <a:gd name="connsiteY0-1038" fmla="*/ 168870 h 1178865"/>
              <a:gd name="connsiteX1-1039" fmla="*/ 1613061 w 12096947"/>
              <a:gd name="connsiteY1-1040" fmla="*/ 54814 h 1178865"/>
              <a:gd name="connsiteX2-1041" fmla="*/ 4206743 w 12096947"/>
              <a:gd name="connsiteY2-1042" fmla="*/ 67901 h 1178865"/>
              <a:gd name="connsiteX3-1043" fmla="*/ 7100047 w 12096947"/>
              <a:gd name="connsiteY3-1044" fmla="*/ 17997 h 1178865"/>
              <a:gd name="connsiteX4-1045" fmla="*/ 9509759 w 12096947"/>
              <a:gd name="connsiteY4-1046" fmla="*/ 190120 h 1178865"/>
              <a:gd name="connsiteX5-1047" fmla="*/ 10470975 w 12096947"/>
              <a:gd name="connsiteY5-1048" fmla="*/ 371829 h 1178865"/>
              <a:gd name="connsiteX6-1049" fmla="*/ 12086273 w 12096947"/>
              <a:gd name="connsiteY6-1050" fmla="*/ 248717 h 1178865"/>
              <a:gd name="connsiteX7-1051" fmla="*/ 12096947 w 12096947"/>
              <a:gd name="connsiteY7-1052" fmla="*/ 1047984 h 1178865"/>
              <a:gd name="connsiteX8-1053" fmla="*/ 9446294 w 12096947"/>
              <a:gd name="connsiteY8-1054" fmla="*/ 1104608 h 1178865"/>
              <a:gd name="connsiteX9-1055" fmla="*/ 6660437 w 12096947"/>
              <a:gd name="connsiteY9-1056" fmla="*/ 943719 h 1178865"/>
              <a:gd name="connsiteX10-1057" fmla="*/ 3607737 w 12096947"/>
              <a:gd name="connsiteY10-1058" fmla="*/ 1178865 h 1178865"/>
              <a:gd name="connsiteX11-1059" fmla="*/ 1750499 w 12096947"/>
              <a:gd name="connsiteY11-1060" fmla="*/ 1030352 h 1178865"/>
              <a:gd name="connsiteX12-1061" fmla="*/ 0 w 12096947"/>
              <a:gd name="connsiteY12-1062" fmla="*/ 1047984 h 1178865"/>
              <a:gd name="connsiteX13-1063" fmla="*/ 0 w 12096947"/>
              <a:gd name="connsiteY13-1064" fmla="*/ 168870 h 1178865"/>
              <a:gd name="connsiteX0-1065" fmla="*/ 0 w 12096947"/>
              <a:gd name="connsiteY0-1066" fmla="*/ 168870 h 1178865"/>
              <a:gd name="connsiteX1-1067" fmla="*/ 1613061 w 12096947"/>
              <a:gd name="connsiteY1-1068" fmla="*/ 54814 h 1178865"/>
              <a:gd name="connsiteX2-1069" fmla="*/ 4206743 w 12096947"/>
              <a:gd name="connsiteY2-1070" fmla="*/ 67901 h 1178865"/>
              <a:gd name="connsiteX3-1071" fmla="*/ 7100047 w 12096947"/>
              <a:gd name="connsiteY3-1072" fmla="*/ 17997 h 1178865"/>
              <a:gd name="connsiteX4-1073" fmla="*/ 9509759 w 12096947"/>
              <a:gd name="connsiteY4-1074" fmla="*/ 190120 h 1178865"/>
              <a:gd name="connsiteX5-1075" fmla="*/ 10470975 w 12096947"/>
              <a:gd name="connsiteY5-1076" fmla="*/ 371829 h 1178865"/>
              <a:gd name="connsiteX6-1077" fmla="*/ 12086273 w 12096947"/>
              <a:gd name="connsiteY6-1078" fmla="*/ 248717 h 1178865"/>
              <a:gd name="connsiteX7-1079" fmla="*/ 12096947 w 12096947"/>
              <a:gd name="connsiteY7-1080" fmla="*/ 1047984 h 1178865"/>
              <a:gd name="connsiteX8-1081" fmla="*/ 9446294 w 12096947"/>
              <a:gd name="connsiteY8-1082" fmla="*/ 1104608 h 1178865"/>
              <a:gd name="connsiteX9-1083" fmla="*/ 6660437 w 12096947"/>
              <a:gd name="connsiteY9-1084" fmla="*/ 943719 h 1178865"/>
              <a:gd name="connsiteX10-1085" fmla="*/ 3607737 w 12096947"/>
              <a:gd name="connsiteY10-1086" fmla="*/ 1178865 h 1178865"/>
              <a:gd name="connsiteX11-1087" fmla="*/ 1793195 w 12096947"/>
              <a:gd name="connsiteY11-1088" fmla="*/ 1067481 h 1178865"/>
              <a:gd name="connsiteX12-1089" fmla="*/ 0 w 12096947"/>
              <a:gd name="connsiteY12-1090" fmla="*/ 1047984 h 1178865"/>
              <a:gd name="connsiteX13-1091" fmla="*/ 0 w 12096947"/>
              <a:gd name="connsiteY13-1092" fmla="*/ 168870 h 1178865"/>
              <a:gd name="connsiteX0-1093" fmla="*/ 0 w 12096947"/>
              <a:gd name="connsiteY0-1094" fmla="*/ 168870 h 1178865"/>
              <a:gd name="connsiteX1-1095" fmla="*/ 1613061 w 12096947"/>
              <a:gd name="connsiteY1-1096" fmla="*/ 54814 h 1178865"/>
              <a:gd name="connsiteX2-1097" fmla="*/ 4206743 w 12096947"/>
              <a:gd name="connsiteY2-1098" fmla="*/ 67901 h 1178865"/>
              <a:gd name="connsiteX3-1099" fmla="*/ 7100047 w 12096947"/>
              <a:gd name="connsiteY3-1100" fmla="*/ 17997 h 1178865"/>
              <a:gd name="connsiteX4-1101" fmla="*/ 9509759 w 12096947"/>
              <a:gd name="connsiteY4-1102" fmla="*/ 190120 h 1178865"/>
              <a:gd name="connsiteX5-1103" fmla="*/ 10470975 w 12096947"/>
              <a:gd name="connsiteY5-1104" fmla="*/ 371829 h 1178865"/>
              <a:gd name="connsiteX6-1105" fmla="*/ 12086273 w 12096947"/>
              <a:gd name="connsiteY6-1106" fmla="*/ 248717 h 1178865"/>
              <a:gd name="connsiteX7-1107" fmla="*/ 12096947 w 12096947"/>
              <a:gd name="connsiteY7-1108" fmla="*/ 1047984 h 1178865"/>
              <a:gd name="connsiteX8-1109" fmla="*/ 9446294 w 12096947"/>
              <a:gd name="connsiteY8-1110" fmla="*/ 1104608 h 1178865"/>
              <a:gd name="connsiteX9-1111" fmla="*/ 6660437 w 12096947"/>
              <a:gd name="connsiteY9-1112" fmla="*/ 943719 h 1178865"/>
              <a:gd name="connsiteX10-1113" fmla="*/ 3607737 w 12096947"/>
              <a:gd name="connsiteY10-1114" fmla="*/ 1178865 h 1178865"/>
              <a:gd name="connsiteX11-1115" fmla="*/ 1793195 w 12096947"/>
              <a:gd name="connsiteY11-1116" fmla="*/ 1067481 h 1178865"/>
              <a:gd name="connsiteX12-1117" fmla="*/ 0 w 12096947"/>
              <a:gd name="connsiteY12-1118" fmla="*/ 1047984 h 1178865"/>
              <a:gd name="connsiteX13-1119" fmla="*/ 0 w 12096947"/>
              <a:gd name="connsiteY13-1120" fmla="*/ 168870 h 1178865"/>
              <a:gd name="connsiteX0-1121" fmla="*/ 0 w 12096947"/>
              <a:gd name="connsiteY0-1122" fmla="*/ 168870 h 1178865"/>
              <a:gd name="connsiteX1-1123" fmla="*/ 1613061 w 12096947"/>
              <a:gd name="connsiteY1-1124" fmla="*/ 54814 h 1178865"/>
              <a:gd name="connsiteX2-1125" fmla="*/ 4206743 w 12096947"/>
              <a:gd name="connsiteY2-1126" fmla="*/ 67901 h 1178865"/>
              <a:gd name="connsiteX3-1127" fmla="*/ 7100047 w 12096947"/>
              <a:gd name="connsiteY3-1128" fmla="*/ 17997 h 1178865"/>
              <a:gd name="connsiteX4-1129" fmla="*/ 9509759 w 12096947"/>
              <a:gd name="connsiteY4-1130" fmla="*/ 190120 h 1178865"/>
              <a:gd name="connsiteX5-1131" fmla="*/ 10470975 w 12096947"/>
              <a:gd name="connsiteY5-1132" fmla="*/ 371829 h 1178865"/>
              <a:gd name="connsiteX6-1133" fmla="*/ 12086273 w 12096947"/>
              <a:gd name="connsiteY6-1134" fmla="*/ 248717 h 1178865"/>
              <a:gd name="connsiteX7-1135" fmla="*/ 12096947 w 12096947"/>
              <a:gd name="connsiteY7-1136" fmla="*/ 1047984 h 1178865"/>
              <a:gd name="connsiteX8-1137" fmla="*/ 9446294 w 12096947"/>
              <a:gd name="connsiteY8-1138" fmla="*/ 1104608 h 1178865"/>
              <a:gd name="connsiteX9-1139" fmla="*/ 5059371 w 12096947"/>
              <a:gd name="connsiteY9-1140" fmla="*/ 659070 h 1178865"/>
              <a:gd name="connsiteX10-1141" fmla="*/ 3607737 w 12096947"/>
              <a:gd name="connsiteY10-1142" fmla="*/ 1178865 h 1178865"/>
              <a:gd name="connsiteX11-1143" fmla="*/ 1793195 w 12096947"/>
              <a:gd name="connsiteY11-1144" fmla="*/ 1067481 h 1178865"/>
              <a:gd name="connsiteX12-1145" fmla="*/ 0 w 12096947"/>
              <a:gd name="connsiteY12-1146" fmla="*/ 1047984 h 1178865"/>
              <a:gd name="connsiteX13-1147" fmla="*/ 0 w 12096947"/>
              <a:gd name="connsiteY13-1148" fmla="*/ 168870 h 1178865"/>
              <a:gd name="connsiteX0-1149" fmla="*/ 0 w 12096947"/>
              <a:gd name="connsiteY0-1150" fmla="*/ 168870 h 1178865"/>
              <a:gd name="connsiteX1-1151" fmla="*/ 1613061 w 12096947"/>
              <a:gd name="connsiteY1-1152" fmla="*/ 54814 h 1178865"/>
              <a:gd name="connsiteX2-1153" fmla="*/ 4206743 w 12096947"/>
              <a:gd name="connsiteY2-1154" fmla="*/ 67901 h 1178865"/>
              <a:gd name="connsiteX3-1155" fmla="*/ 7100047 w 12096947"/>
              <a:gd name="connsiteY3-1156" fmla="*/ 17997 h 1178865"/>
              <a:gd name="connsiteX4-1157" fmla="*/ 9509759 w 12096947"/>
              <a:gd name="connsiteY4-1158" fmla="*/ 190120 h 1178865"/>
              <a:gd name="connsiteX5-1159" fmla="*/ 10470975 w 12096947"/>
              <a:gd name="connsiteY5-1160" fmla="*/ 371829 h 1178865"/>
              <a:gd name="connsiteX6-1161" fmla="*/ 12086273 w 12096947"/>
              <a:gd name="connsiteY6-1162" fmla="*/ 248717 h 1178865"/>
              <a:gd name="connsiteX7-1163" fmla="*/ 12096947 w 12096947"/>
              <a:gd name="connsiteY7-1164" fmla="*/ 1047984 h 1178865"/>
              <a:gd name="connsiteX8-1165" fmla="*/ 9446294 w 12096947"/>
              <a:gd name="connsiteY8-1166" fmla="*/ 1104608 h 1178865"/>
              <a:gd name="connsiteX9-1167" fmla="*/ 5059371 w 12096947"/>
              <a:gd name="connsiteY9-1168" fmla="*/ 659070 h 1178865"/>
              <a:gd name="connsiteX10-1169" fmla="*/ 3511673 w 12096947"/>
              <a:gd name="connsiteY10-1170" fmla="*/ 1178865 h 1178865"/>
              <a:gd name="connsiteX11-1171" fmla="*/ 1793195 w 12096947"/>
              <a:gd name="connsiteY11-1172" fmla="*/ 1067481 h 1178865"/>
              <a:gd name="connsiteX12-1173" fmla="*/ 0 w 12096947"/>
              <a:gd name="connsiteY12-1174" fmla="*/ 1047984 h 1178865"/>
              <a:gd name="connsiteX13-1175" fmla="*/ 0 w 12096947"/>
              <a:gd name="connsiteY13-1176" fmla="*/ 168870 h 1178865"/>
              <a:gd name="connsiteX0-1177" fmla="*/ 0 w 12096947"/>
              <a:gd name="connsiteY0-1178" fmla="*/ 168870 h 1178865"/>
              <a:gd name="connsiteX1-1179" fmla="*/ 1613061 w 12096947"/>
              <a:gd name="connsiteY1-1180" fmla="*/ 54814 h 1178865"/>
              <a:gd name="connsiteX2-1181" fmla="*/ 4206743 w 12096947"/>
              <a:gd name="connsiteY2-1182" fmla="*/ 67901 h 1178865"/>
              <a:gd name="connsiteX3-1183" fmla="*/ 7100047 w 12096947"/>
              <a:gd name="connsiteY3-1184" fmla="*/ 17997 h 1178865"/>
              <a:gd name="connsiteX4-1185" fmla="*/ 9509759 w 12096947"/>
              <a:gd name="connsiteY4-1186" fmla="*/ 190120 h 1178865"/>
              <a:gd name="connsiteX5-1187" fmla="*/ 10470975 w 12096947"/>
              <a:gd name="connsiteY5-1188" fmla="*/ 371829 h 1178865"/>
              <a:gd name="connsiteX6-1189" fmla="*/ 12086273 w 12096947"/>
              <a:gd name="connsiteY6-1190" fmla="*/ 248717 h 1178865"/>
              <a:gd name="connsiteX7-1191" fmla="*/ 12096947 w 12096947"/>
              <a:gd name="connsiteY7-1192" fmla="*/ 1047984 h 1178865"/>
              <a:gd name="connsiteX8-1193" fmla="*/ 9446294 w 12096947"/>
              <a:gd name="connsiteY8-1194" fmla="*/ 1104608 h 1178865"/>
              <a:gd name="connsiteX9-1195" fmla="*/ 5059371 w 12096947"/>
              <a:gd name="connsiteY9-1196" fmla="*/ 659070 h 1178865"/>
              <a:gd name="connsiteX10-1197" fmla="*/ 3511673 w 12096947"/>
              <a:gd name="connsiteY10-1198" fmla="*/ 1178865 h 1178865"/>
              <a:gd name="connsiteX11-1199" fmla="*/ 1793195 w 12096947"/>
              <a:gd name="connsiteY11-1200" fmla="*/ 1067481 h 1178865"/>
              <a:gd name="connsiteX12-1201" fmla="*/ 0 w 12096947"/>
              <a:gd name="connsiteY12-1202" fmla="*/ 1047984 h 1178865"/>
              <a:gd name="connsiteX13-1203" fmla="*/ 0 w 12096947"/>
              <a:gd name="connsiteY13-1204" fmla="*/ 168870 h 1178865"/>
              <a:gd name="connsiteX0-1205" fmla="*/ 0 w 12096947"/>
              <a:gd name="connsiteY0-1206" fmla="*/ 168870 h 1201656"/>
              <a:gd name="connsiteX1-1207" fmla="*/ 1613061 w 12096947"/>
              <a:gd name="connsiteY1-1208" fmla="*/ 54814 h 1201656"/>
              <a:gd name="connsiteX2-1209" fmla="*/ 4206743 w 12096947"/>
              <a:gd name="connsiteY2-1210" fmla="*/ 67901 h 1201656"/>
              <a:gd name="connsiteX3-1211" fmla="*/ 7100047 w 12096947"/>
              <a:gd name="connsiteY3-1212" fmla="*/ 17997 h 1201656"/>
              <a:gd name="connsiteX4-1213" fmla="*/ 9509759 w 12096947"/>
              <a:gd name="connsiteY4-1214" fmla="*/ 190120 h 1201656"/>
              <a:gd name="connsiteX5-1215" fmla="*/ 10470975 w 12096947"/>
              <a:gd name="connsiteY5-1216" fmla="*/ 371829 h 1201656"/>
              <a:gd name="connsiteX6-1217" fmla="*/ 12086273 w 12096947"/>
              <a:gd name="connsiteY6-1218" fmla="*/ 248717 h 1201656"/>
              <a:gd name="connsiteX7-1219" fmla="*/ 12096947 w 12096947"/>
              <a:gd name="connsiteY7-1220" fmla="*/ 1047984 h 1201656"/>
              <a:gd name="connsiteX8-1221" fmla="*/ 9446294 w 12096947"/>
              <a:gd name="connsiteY8-1222" fmla="*/ 1104608 h 1201656"/>
              <a:gd name="connsiteX9-1223" fmla="*/ 5059371 w 12096947"/>
              <a:gd name="connsiteY9-1224" fmla="*/ 659070 h 1201656"/>
              <a:gd name="connsiteX10-1225" fmla="*/ 3511673 w 12096947"/>
              <a:gd name="connsiteY10-1226" fmla="*/ 1178865 h 1201656"/>
              <a:gd name="connsiteX11-1227" fmla="*/ 1793195 w 12096947"/>
              <a:gd name="connsiteY11-1228" fmla="*/ 1067481 h 1201656"/>
              <a:gd name="connsiteX12-1229" fmla="*/ 0 w 12096947"/>
              <a:gd name="connsiteY12-1230" fmla="*/ 1047984 h 1201656"/>
              <a:gd name="connsiteX13-1231" fmla="*/ 0 w 12096947"/>
              <a:gd name="connsiteY13-1232" fmla="*/ 168870 h 1201656"/>
              <a:gd name="connsiteX0-1233" fmla="*/ 0 w 12096947"/>
              <a:gd name="connsiteY0-1234" fmla="*/ 168870 h 1201656"/>
              <a:gd name="connsiteX1-1235" fmla="*/ 1613061 w 12096947"/>
              <a:gd name="connsiteY1-1236" fmla="*/ 54814 h 1201656"/>
              <a:gd name="connsiteX2-1237" fmla="*/ 4206743 w 12096947"/>
              <a:gd name="connsiteY2-1238" fmla="*/ 67901 h 1201656"/>
              <a:gd name="connsiteX3-1239" fmla="*/ 7100047 w 12096947"/>
              <a:gd name="connsiteY3-1240" fmla="*/ 17997 h 1201656"/>
              <a:gd name="connsiteX4-1241" fmla="*/ 9509759 w 12096947"/>
              <a:gd name="connsiteY4-1242" fmla="*/ 190120 h 1201656"/>
              <a:gd name="connsiteX5-1243" fmla="*/ 10470975 w 12096947"/>
              <a:gd name="connsiteY5-1244" fmla="*/ 371829 h 1201656"/>
              <a:gd name="connsiteX6-1245" fmla="*/ 12086273 w 12096947"/>
              <a:gd name="connsiteY6-1246" fmla="*/ 248717 h 1201656"/>
              <a:gd name="connsiteX7-1247" fmla="*/ 12096947 w 12096947"/>
              <a:gd name="connsiteY7-1248" fmla="*/ 1047984 h 1201656"/>
              <a:gd name="connsiteX8-1249" fmla="*/ 9446294 w 12096947"/>
              <a:gd name="connsiteY8-1250" fmla="*/ 1104608 h 1201656"/>
              <a:gd name="connsiteX9-1251" fmla="*/ 5251499 w 12096947"/>
              <a:gd name="connsiteY9-1252" fmla="*/ 659070 h 1201656"/>
              <a:gd name="connsiteX10-1253" fmla="*/ 3511673 w 12096947"/>
              <a:gd name="connsiteY10-1254" fmla="*/ 1178865 h 1201656"/>
              <a:gd name="connsiteX11-1255" fmla="*/ 1793195 w 12096947"/>
              <a:gd name="connsiteY11-1256" fmla="*/ 1067481 h 1201656"/>
              <a:gd name="connsiteX12-1257" fmla="*/ 0 w 12096947"/>
              <a:gd name="connsiteY12-1258" fmla="*/ 1047984 h 1201656"/>
              <a:gd name="connsiteX13-1259" fmla="*/ 0 w 12096947"/>
              <a:gd name="connsiteY13-1260" fmla="*/ 168870 h 1201656"/>
              <a:gd name="connsiteX0-1261" fmla="*/ 0 w 12096947"/>
              <a:gd name="connsiteY0-1262" fmla="*/ 168870 h 1201656"/>
              <a:gd name="connsiteX1-1263" fmla="*/ 1613061 w 12096947"/>
              <a:gd name="connsiteY1-1264" fmla="*/ 54814 h 1201656"/>
              <a:gd name="connsiteX2-1265" fmla="*/ 4206743 w 12096947"/>
              <a:gd name="connsiteY2-1266" fmla="*/ 67901 h 1201656"/>
              <a:gd name="connsiteX3-1267" fmla="*/ 7100047 w 12096947"/>
              <a:gd name="connsiteY3-1268" fmla="*/ 17997 h 1201656"/>
              <a:gd name="connsiteX4-1269" fmla="*/ 9509759 w 12096947"/>
              <a:gd name="connsiteY4-1270" fmla="*/ 190120 h 1201656"/>
              <a:gd name="connsiteX5-1271" fmla="*/ 10470975 w 12096947"/>
              <a:gd name="connsiteY5-1272" fmla="*/ 371829 h 1201656"/>
              <a:gd name="connsiteX6-1273" fmla="*/ 12086273 w 12096947"/>
              <a:gd name="connsiteY6-1274" fmla="*/ 248717 h 1201656"/>
              <a:gd name="connsiteX7-1275" fmla="*/ 12096947 w 12096947"/>
              <a:gd name="connsiteY7-1276" fmla="*/ 1047984 h 1201656"/>
              <a:gd name="connsiteX8-1277" fmla="*/ 6585721 w 12096947"/>
              <a:gd name="connsiteY8-1278" fmla="*/ 956096 h 1201656"/>
              <a:gd name="connsiteX9-1279" fmla="*/ 5251499 w 12096947"/>
              <a:gd name="connsiteY9-1280" fmla="*/ 659070 h 1201656"/>
              <a:gd name="connsiteX10-1281" fmla="*/ 3511673 w 12096947"/>
              <a:gd name="connsiteY10-1282" fmla="*/ 1178865 h 1201656"/>
              <a:gd name="connsiteX11-1283" fmla="*/ 1793195 w 12096947"/>
              <a:gd name="connsiteY11-1284" fmla="*/ 1067481 h 1201656"/>
              <a:gd name="connsiteX12-1285" fmla="*/ 0 w 12096947"/>
              <a:gd name="connsiteY12-1286" fmla="*/ 1047984 h 1201656"/>
              <a:gd name="connsiteX13-1287" fmla="*/ 0 w 12096947"/>
              <a:gd name="connsiteY13-1288" fmla="*/ 168870 h 1201656"/>
              <a:gd name="connsiteX0-1289" fmla="*/ 0 w 12096947"/>
              <a:gd name="connsiteY0-1290" fmla="*/ 168870 h 1201656"/>
              <a:gd name="connsiteX1-1291" fmla="*/ 1613061 w 12096947"/>
              <a:gd name="connsiteY1-1292" fmla="*/ 54814 h 1201656"/>
              <a:gd name="connsiteX2-1293" fmla="*/ 4206743 w 12096947"/>
              <a:gd name="connsiteY2-1294" fmla="*/ 67901 h 1201656"/>
              <a:gd name="connsiteX3-1295" fmla="*/ 7100047 w 12096947"/>
              <a:gd name="connsiteY3-1296" fmla="*/ 17997 h 1201656"/>
              <a:gd name="connsiteX4-1297" fmla="*/ 9509759 w 12096947"/>
              <a:gd name="connsiteY4-1298" fmla="*/ 190120 h 1201656"/>
              <a:gd name="connsiteX5-1299" fmla="*/ 10470975 w 12096947"/>
              <a:gd name="connsiteY5-1300" fmla="*/ 371829 h 1201656"/>
              <a:gd name="connsiteX6-1301" fmla="*/ 12086273 w 12096947"/>
              <a:gd name="connsiteY6-1302" fmla="*/ 248717 h 1201656"/>
              <a:gd name="connsiteX7-1303" fmla="*/ 12096947 w 12096947"/>
              <a:gd name="connsiteY7-1304" fmla="*/ 1047984 h 1201656"/>
              <a:gd name="connsiteX8-1305" fmla="*/ 6585721 w 12096947"/>
              <a:gd name="connsiteY8-1306" fmla="*/ 956096 h 1201656"/>
              <a:gd name="connsiteX9-1307" fmla="*/ 5251499 w 12096947"/>
              <a:gd name="connsiteY9-1308" fmla="*/ 659070 h 1201656"/>
              <a:gd name="connsiteX10-1309" fmla="*/ 3511673 w 12096947"/>
              <a:gd name="connsiteY10-1310" fmla="*/ 1178865 h 1201656"/>
              <a:gd name="connsiteX11-1311" fmla="*/ 1793195 w 12096947"/>
              <a:gd name="connsiteY11-1312" fmla="*/ 1067481 h 1201656"/>
              <a:gd name="connsiteX12-1313" fmla="*/ 0 w 12096947"/>
              <a:gd name="connsiteY12-1314" fmla="*/ 1047984 h 1201656"/>
              <a:gd name="connsiteX13-1315" fmla="*/ 0 w 12096947"/>
              <a:gd name="connsiteY13-1316" fmla="*/ 168870 h 1201656"/>
              <a:gd name="connsiteX0-1317" fmla="*/ 0 w 12096947"/>
              <a:gd name="connsiteY0-1318" fmla="*/ 168870 h 1201656"/>
              <a:gd name="connsiteX1-1319" fmla="*/ 1613061 w 12096947"/>
              <a:gd name="connsiteY1-1320" fmla="*/ 54814 h 1201656"/>
              <a:gd name="connsiteX2-1321" fmla="*/ 4206743 w 12096947"/>
              <a:gd name="connsiteY2-1322" fmla="*/ 67901 h 1201656"/>
              <a:gd name="connsiteX3-1323" fmla="*/ 7100047 w 12096947"/>
              <a:gd name="connsiteY3-1324" fmla="*/ 17997 h 1201656"/>
              <a:gd name="connsiteX4-1325" fmla="*/ 9509759 w 12096947"/>
              <a:gd name="connsiteY4-1326" fmla="*/ 190120 h 1201656"/>
              <a:gd name="connsiteX5-1327" fmla="*/ 10470975 w 12096947"/>
              <a:gd name="connsiteY5-1328" fmla="*/ 371829 h 1201656"/>
              <a:gd name="connsiteX6-1329" fmla="*/ 12086273 w 12096947"/>
              <a:gd name="connsiteY6-1330" fmla="*/ 248717 h 1201656"/>
              <a:gd name="connsiteX7-1331" fmla="*/ 12096947 w 12096947"/>
              <a:gd name="connsiteY7-1332" fmla="*/ 1047984 h 1201656"/>
              <a:gd name="connsiteX8-1333" fmla="*/ 9328882 w 12096947"/>
              <a:gd name="connsiteY8-1334" fmla="*/ 1017974 h 1201656"/>
              <a:gd name="connsiteX9-1335" fmla="*/ 6585721 w 12096947"/>
              <a:gd name="connsiteY9-1336" fmla="*/ 956096 h 1201656"/>
              <a:gd name="connsiteX10-1337" fmla="*/ 5251499 w 12096947"/>
              <a:gd name="connsiteY10-1338" fmla="*/ 659070 h 1201656"/>
              <a:gd name="connsiteX11-1339" fmla="*/ 3511673 w 12096947"/>
              <a:gd name="connsiteY11-1340" fmla="*/ 1178865 h 1201656"/>
              <a:gd name="connsiteX12-1341" fmla="*/ 1793195 w 12096947"/>
              <a:gd name="connsiteY12-1342" fmla="*/ 1067481 h 1201656"/>
              <a:gd name="connsiteX13-1343" fmla="*/ 0 w 12096947"/>
              <a:gd name="connsiteY13-1344" fmla="*/ 1047984 h 1201656"/>
              <a:gd name="connsiteX14" fmla="*/ 0 w 12096947"/>
              <a:gd name="connsiteY14" fmla="*/ 168870 h 1201656"/>
              <a:gd name="connsiteX0-1345" fmla="*/ 0 w 12096947"/>
              <a:gd name="connsiteY0-1346" fmla="*/ 168870 h 1201656"/>
              <a:gd name="connsiteX1-1347" fmla="*/ 1613061 w 12096947"/>
              <a:gd name="connsiteY1-1348" fmla="*/ 54814 h 1201656"/>
              <a:gd name="connsiteX2-1349" fmla="*/ 4206743 w 12096947"/>
              <a:gd name="connsiteY2-1350" fmla="*/ 67901 h 1201656"/>
              <a:gd name="connsiteX3-1351" fmla="*/ 7100047 w 12096947"/>
              <a:gd name="connsiteY3-1352" fmla="*/ 17997 h 1201656"/>
              <a:gd name="connsiteX4-1353" fmla="*/ 9509759 w 12096947"/>
              <a:gd name="connsiteY4-1354" fmla="*/ 190120 h 1201656"/>
              <a:gd name="connsiteX5-1355" fmla="*/ 10470975 w 12096947"/>
              <a:gd name="connsiteY5-1356" fmla="*/ 371829 h 1201656"/>
              <a:gd name="connsiteX6-1357" fmla="*/ 12086273 w 12096947"/>
              <a:gd name="connsiteY6-1358" fmla="*/ 248717 h 1201656"/>
              <a:gd name="connsiteX7-1359" fmla="*/ 12096947 w 12096947"/>
              <a:gd name="connsiteY7-1360" fmla="*/ 1047984 h 1201656"/>
              <a:gd name="connsiteX8-1361" fmla="*/ 8016007 w 12096947"/>
              <a:gd name="connsiteY8-1362" fmla="*/ 634317 h 1201656"/>
              <a:gd name="connsiteX9-1363" fmla="*/ 6585721 w 12096947"/>
              <a:gd name="connsiteY9-1364" fmla="*/ 956096 h 1201656"/>
              <a:gd name="connsiteX10-1365" fmla="*/ 5251499 w 12096947"/>
              <a:gd name="connsiteY10-1366" fmla="*/ 659070 h 1201656"/>
              <a:gd name="connsiteX11-1367" fmla="*/ 3511673 w 12096947"/>
              <a:gd name="connsiteY11-1368" fmla="*/ 1178865 h 1201656"/>
              <a:gd name="connsiteX12-1369" fmla="*/ 1793195 w 12096947"/>
              <a:gd name="connsiteY12-1370" fmla="*/ 1067481 h 1201656"/>
              <a:gd name="connsiteX13-1371" fmla="*/ 0 w 12096947"/>
              <a:gd name="connsiteY13-1372" fmla="*/ 1047984 h 1201656"/>
              <a:gd name="connsiteX14-1373" fmla="*/ 0 w 12096947"/>
              <a:gd name="connsiteY14-1374" fmla="*/ 168870 h 1201656"/>
              <a:gd name="connsiteX0-1375" fmla="*/ 0 w 12096947"/>
              <a:gd name="connsiteY0-1376" fmla="*/ 168870 h 1201656"/>
              <a:gd name="connsiteX1-1377" fmla="*/ 1613061 w 12096947"/>
              <a:gd name="connsiteY1-1378" fmla="*/ 54814 h 1201656"/>
              <a:gd name="connsiteX2-1379" fmla="*/ 4206743 w 12096947"/>
              <a:gd name="connsiteY2-1380" fmla="*/ 67901 h 1201656"/>
              <a:gd name="connsiteX3-1381" fmla="*/ 7100047 w 12096947"/>
              <a:gd name="connsiteY3-1382" fmla="*/ 17997 h 1201656"/>
              <a:gd name="connsiteX4-1383" fmla="*/ 9509759 w 12096947"/>
              <a:gd name="connsiteY4-1384" fmla="*/ 190120 h 1201656"/>
              <a:gd name="connsiteX5-1385" fmla="*/ 10470975 w 12096947"/>
              <a:gd name="connsiteY5-1386" fmla="*/ 371829 h 1201656"/>
              <a:gd name="connsiteX6-1387" fmla="*/ 12086273 w 12096947"/>
              <a:gd name="connsiteY6-1388" fmla="*/ 248717 h 1201656"/>
              <a:gd name="connsiteX7-1389" fmla="*/ 12096947 w 12096947"/>
              <a:gd name="connsiteY7-1390" fmla="*/ 1047984 h 1201656"/>
              <a:gd name="connsiteX8-1391" fmla="*/ 8016007 w 12096947"/>
              <a:gd name="connsiteY8-1392" fmla="*/ 634317 h 1201656"/>
              <a:gd name="connsiteX9-1393" fmla="*/ 6585721 w 12096947"/>
              <a:gd name="connsiteY9-1394" fmla="*/ 956096 h 1201656"/>
              <a:gd name="connsiteX10-1395" fmla="*/ 5251499 w 12096947"/>
              <a:gd name="connsiteY10-1396" fmla="*/ 659070 h 1201656"/>
              <a:gd name="connsiteX11-1397" fmla="*/ 3511673 w 12096947"/>
              <a:gd name="connsiteY11-1398" fmla="*/ 1178865 h 1201656"/>
              <a:gd name="connsiteX12-1399" fmla="*/ 1793195 w 12096947"/>
              <a:gd name="connsiteY12-1400" fmla="*/ 1067481 h 1201656"/>
              <a:gd name="connsiteX13-1401" fmla="*/ 0 w 12096947"/>
              <a:gd name="connsiteY13-1402" fmla="*/ 1047984 h 1201656"/>
              <a:gd name="connsiteX14-1403" fmla="*/ 0 w 12096947"/>
              <a:gd name="connsiteY14-1404" fmla="*/ 168870 h 1201656"/>
              <a:gd name="connsiteX0-1405" fmla="*/ 0 w 12096947"/>
              <a:gd name="connsiteY0-1406" fmla="*/ 168870 h 1201656"/>
              <a:gd name="connsiteX1-1407" fmla="*/ 1613061 w 12096947"/>
              <a:gd name="connsiteY1-1408" fmla="*/ 54814 h 1201656"/>
              <a:gd name="connsiteX2-1409" fmla="*/ 4206743 w 12096947"/>
              <a:gd name="connsiteY2-1410" fmla="*/ 67901 h 1201656"/>
              <a:gd name="connsiteX3-1411" fmla="*/ 7100047 w 12096947"/>
              <a:gd name="connsiteY3-1412" fmla="*/ 17997 h 1201656"/>
              <a:gd name="connsiteX4-1413" fmla="*/ 9509759 w 12096947"/>
              <a:gd name="connsiteY4-1414" fmla="*/ 190120 h 1201656"/>
              <a:gd name="connsiteX5-1415" fmla="*/ 10470975 w 12096947"/>
              <a:gd name="connsiteY5-1416" fmla="*/ 371829 h 1201656"/>
              <a:gd name="connsiteX6-1417" fmla="*/ 12086273 w 12096947"/>
              <a:gd name="connsiteY6-1418" fmla="*/ 248717 h 1201656"/>
              <a:gd name="connsiteX7-1419" fmla="*/ 12096947 w 12096947"/>
              <a:gd name="connsiteY7-1420" fmla="*/ 1047984 h 1201656"/>
              <a:gd name="connsiteX8-1421" fmla="*/ 8016007 w 12096947"/>
              <a:gd name="connsiteY8-1422" fmla="*/ 634317 h 1201656"/>
              <a:gd name="connsiteX9-1423" fmla="*/ 6585721 w 12096947"/>
              <a:gd name="connsiteY9-1424" fmla="*/ 956096 h 1201656"/>
              <a:gd name="connsiteX10-1425" fmla="*/ 5251499 w 12096947"/>
              <a:gd name="connsiteY10-1426" fmla="*/ 659070 h 1201656"/>
              <a:gd name="connsiteX11-1427" fmla="*/ 3511673 w 12096947"/>
              <a:gd name="connsiteY11-1428" fmla="*/ 1178865 h 1201656"/>
              <a:gd name="connsiteX12-1429" fmla="*/ 1793195 w 12096947"/>
              <a:gd name="connsiteY12-1430" fmla="*/ 1067481 h 1201656"/>
              <a:gd name="connsiteX13-1431" fmla="*/ 0 w 12096947"/>
              <a:gd name="connsiteY13-1432" fmla="*/ 1047984 h 1201656"/>
              <a:gd name="connsiteX14-1433" fmla="*/ 0 w 12096947"/>
              <a:gd name="connsiteY14-1434" fmla="*/ 168870 h 1201656"/>
              <a:gd name="connsiteX0-1435" fmla="*/ 0 w 12096947"/>
              <a:gd name="connsiteY0-1436" fmla="*/ 168870 h 1201656"/>
              <a:gd name="connsiteX1-1437" fmla="*/ 1613061 w 12096947"/>
              <a:gd name="connsiteY1-1438" fmla="*/ 54814 h 1201656"/>
              <a:gd name="connsiteX2-1439" fmla="*/ 4206743 w 12096947"/>
              <a:gd name="connsiteY2-1440" fmla="*/ 67901 h 1201656"/>
              <a:gd name="connsiteX3-1441" fmla="*/ 7100047 w 12096947"/>
              <a:gd name="connsiteY3-1442" fmla="*/ 17997 h 1201656"/>
              <a:gd name="connsiteX4-1443" fmla="*/ 9509759 w 12096947"/>
              <a:gd name="connsiteY4-1444" fmla="*/ 190120 h 1201656"/>
              <a:gd name="connsiteX5-1445" fmla="*/ 10470975 w 12096947"/>
              <a:gd name="connsiteY5-1446" fmla="*/ 371829 h 1201656"/>
              <a:gd name="connsiteX6-1447" fmla="*/ 12086273 w 12096947"/>
              <a:gd name="connsiteY6-1448" fmla="*/ 248717 h 1201656"/>
              <a:gd name="connsiteX7-1449" fmla="*/ 12096947 w 12096947"/>
              <a:gd name="connsiteY7-1450" fmla="*/ 1047984 h 1201656"/>
              <a:gd name="connsiteX8-1451" fmla="*/ 8016007 w 12096947"/>
              <a:gd name="connsiteY8-1452" fmla="*/ 634317 h 1201656"/>
              <a:gd name="connsiteX9-1453" fmla="*/ 6585721 w 12096947"/>
              <a:gd name="connsiteY9-1454" fmla="*/ 956096 h 1201656"/>
              <a:gd name="connsiteX10-1455" fmla="*/ 5251499 w 12096947"/>
              <a:gd name="connsiteY10-1456" fmla="*/ 659070 h 1201656"/>
              <a:gd name="connsiteX11-1457" fmla="*/ 3511673 w 12096947"/>
              <a:gd name="connsiteY11-1458" fmla="*/ 1178865 h 1201656"/>
              <a:gd name="connsiteX12-1459" fmla="*/ 1793195 w 12096947"/>
              <a:gd name="connsiteY12-1460" fmla="*/ 1067481 h 1201656"/>
              <a:gd name="connsiteX13-1461" fmla="*/ 0 w 12096947"/>
              <a:gd name="connsiteY13-1462" fmla="*/ 1047984 h 1201656"/>
              <a:gd name="connsiteX14-1463" fmla="*/ 0 w 12096947"/>
              <a:gd name="connsiteY14-1464" fmla="*/ 168870 h 1201656"/>
              <a:gd name="connsiteX0-1465" fmla="*/ 0 w 12096947"/>
              <a:gd name="connsiteY0-1466" fmla="*/ 168870 h 1201656"/>
              <a:gd name="connsiteX1-1467" fmla="*/ 1613061 w 12096947"/>
              <a:gd name="connsiteY1-1468" fmla="*/ 54814 h 1201656"/>
              <a:gd name="connsiteX2-1469" fmla="*/ 4206743 w 12096947"/>
              <a:gd name="connsiteY2-1470" fmla="*/ 67901 h 1201656"/>
              <a:gd name="connsiteX3-1471" fmla="*/ 7100047 w 12096947"/>
              <a:gd name="connsiteY3-1472" fmla="*/ 17997 h 1201656"/>
              <a:gd name="connsiteX4-1473" fmla="*/ 9509759 w 12096947"/>
              <a:gd name="connsiteY4-1474" fmla="*/ 190120 h 1201656"/>
              <a:gd name="connsiteX5-1475" fmla="*/ 10470975 w 12096947"/>
              <a:gd name="connsiteY5-1476" fmla="*/ 371829 h 1201656"/>
              <a:gd name="connsiteX6-1477" fmla="*/ 12086273 w 12096947"/>
              <a:gd name="connsiteY6-1478" fmla="*/ 248717 h 1201656"/>
              <a:gd name="connsiteX7-1479" fmla="*/ 12096947 w 12096947"/>
              <a:gd name="connsiteY7-1480" fmla="*/ 1047984 h 1201656"/>
              <a:gd name="connsiteX8-1481" fmla="*/ 10342891 w 12096947"/>
              <a:gd name="connsiteY8-1482" fmla="*/ 881838 h 1201656"/>
              <a:gd name="connsiteX9-1483" fmla="*/ 8016007 w 12096947"/>
              <a:gd name="connsiteY9-1484" fmla="*/ 634317 h 1201656"/>
              <a:gd name="connsiteX10-1485" fmla="*/ 6585721 w 12096947"/>
              <a:gd name="connsiteY10-1486" fmla="*/ 956096 h 1201656"/>
              <a:gd name="connsiteX11-1487" fmla="*/ 5251499 w 12096947"/>
              <a:gd name="connsiteY11-1488" fmla="*/ 659070 h 1201656"/>
              <a:gd name="connsiteX12-1489" fmla="*/ 3511673 w 12096947"/>
              <a:gd name="connsiteY12-1490" fmla="*/ 1178865 h 1201656"/>
              <a:gd name="connsiteX13-1491" fmla="*/ 1793195 w 12096947"/>
              <a:gd name="connsiteY13-1492" fmla="*/ 1067481 h 1201656"/>
              <a:gd name="connsiteX14-1493" fmla="*/ 0 w 12096947"/>
              <a:gd name="connsiteY14-1494" fmla="*/ 1047984 h 1201656"/>
              <a:gd name="connsiteX15" fmla="*/ 0 w 12096947"/>
              <a:gd name="connsiteY15" fmla="*/ 168870 h 1201656"/>
              <a:gd name="connsiteX0-1495" fmla="*/ 0 w 12096947"/>
              <a:gd name="connsiteY0-1496" fmla="*/ 168870 h 1201656"/>
              <a:gd name="connsiteX1-1497" fmla="*/ 1613061 w 12096947"/>
              <a:gd name="connsiteY1-1498" fmla="*/ 54814 h 1201656"/>
              <a:gd name="connsiteX2-1499" fmla="*/ 4206743 w 12096947"/>
              <a:gd name="connsiteY2-1500" fmla="*/ 67901 h 1201656"/>
              <a:gd name="connsiteX3-1501" fmla="*/ 7100047 w 12096947"/>
              <a:gd name="connsiteY3-1502" fmla="*/ 17997 h 1201656"/>
              <a:gd name="connsiteX4-1503" fmla="*/ 9509759 w 12096947"/>
              <a:gd name="connsiteY4-1504" fmla="*/ 190120 h 1201656"/>
              <a:gd name="connsiteX5-1505" fmla="*/ 10470975 w 12096947"/>
              <a:gd name="connsiteY5-1506" fmla="*/ 371829 h 1201656"/>
              <a:gd name="connsiteX6-1507" fmla="*/ 12086273 w 12096947"/>
              <a:gd name="connsiteY6-1508" fmla="*/ 248717 h 1201656"/>
              <a:gd name="connsiteX7-1509" fmla="*/ 12096947 w 12096947"/>
              <a:gd name="connsiteY7-1510" fmla="*/ 1047984 h 1201656"/>
              <a:gd name="connsiteX8-1511" fmla="*/ 9424946 w 12096947"/>
              <a:gd name="connsiteY8-1512" fmla="*/ 1055102 h 1201656"/>
              <a:gd name="connsiteX9-1513" fmla="*/ 8016007 w 12096947"/>
              <a:gd name="connsiteY9-1514" fmla="*/ 634317 h 1201656"/>
              <a:gd name="connsiteX10-1515" fmla="*/ 6585721 w 12096947"/>
              <a:gd name="connsiteY10-1516" fmla="*/ 956096 h 1201656"/>
              <a:gd name="connsiteX11-1517" fmla="*/ 5251499 w 12096947"/>
              <a:gd name="connsiteY11-1518" fmla="*/ 659070 h 1201656"/>
              <a:gd name="connsiteX12-1519" fmla="*/ 3511673 w 12096947"/>
              <a:gd name="connsiteY12-1520" fmla="*/ 1178865 h 1201656"/>
              <a:gd name="connsiteX13-1521" fmla="*/ 1793195 w 12096947"/>
              <a:gd name="connsiteY13-1522" fmla="*/ 1067481 h 1201656"/>
              <a:gd name="connsiteX14-1523" fmla="*/ 0 w 12096947"/>
              <a:gd name="connsiteY14-1524" fmla="*/ 1047984 h 1201656"/>
              <a:gd name="connsiteX15-1525" fmla="*/ 0 w 12096947"/>
              <a:gd name="connsiteY15-1526" fmla="*/ 168870 h 1201656"/>
              <a:gd name="connsiteX0-1527" fmla="*/ 0 w 12096947"/>
              <a:gd name="connsiteY0-1528" fmla="*/ 168870 h 1201656"/>
              <a:gd name="connsiteX1-1529" fmla="*/ 1613061 w 12096947"/>
              <a:gd name="connsiteY1-1530" fmla="*/ 54814 h 1201656"/>
              <a:gd name="connsiteX2-1531" fmla="*/ 4206743 w 12096947"/>
              <a:gd name="connsiteY2-1532" fmla="*/ 67901 h 1201656"/>
              <a:gd name="connsiteX3-1533" fmla="*/ 7100047 w 12096947"/>
              <a:gd name="connsiteY3-1534" fmla="*/ 17997 h 1201656"/>
              <a:gd name="connsiteX4-1535" fmla="*/ 9509759 w 12096947"/>
              <a:gd name="connsiteY4-1536" fmla="*/ 190120 h 1201656"/>
              <a:gd name="connsiteX5-1537" fmla="*/ 10470975 w 12096947"/>
              <a:gd name="connsiteY5-1538" fmla="*/ 371829 h 1201656"/>
              <a:gd name="connsiteX6-1539" fmla="*/ 12086273 w 12096947"/>
              <a:gd name="connsiteY6-1540" fmla="*/ 248717 h 1201656"/>
              <a:gd name="connsiteX7-1541" fmla="*/ 12096947 w 12096947"/>
              <a:gd name="connsiteY7-1542" fmla="*/ 1047984 h 1201656"/>
              <a:gd name="connsiteX8-1543" fmla="*/ 9424946 w 12096947"/>
              <a:gd name="connsiteY8-1544" fmla="*/ 1055102 h 1201656"/>
              <a:gd name="connsiteX9-1545" fmla="*/ 8016007 w 12096947"/>
              <a:gd name="connsiteY9-1546" fmla="*/ 634317 h 1201656"/>
              <a:gd name="connsiteX10-1547" fmla="*/ 6585721 w 12096947"/>
              <a:gd name="connsiteY10-1548" fmla="*/ 956096 h 1201656"/>
              <a:gd name="connsiteX11-1549" fmla="*/ 5251499 w 12096947"/>
              <a:gd name="connsiteY11-1550" fmla="*/ 659070 h 1201656"/>
              <a:gd name="connsiteX12-1551" fmla="*/ 3511673 w 12096947"/>
              <a:gd name="connsiteY12-1552" fmla="*/ 1178865 h 1201656"/>
              <a:gd name="connsiteX13-1553" fmla="*/ 1793195 w 12096947"/>
              <a:gd name="connsiteY13-1554" fmla="*/ 1067481 h 1201656"/>
              <a:gd name="connsiteX14-1555" fmla="*/ 0 w 12096947"/>
              <a:gd name="connsiteY14-1556" fmla="*/ 1047984 h 1201656"/>
              <a:gd name="connsiteX15-1557" fmla="*/ 0 w 12096947"/>
              <a:gd name="connsiteY15-1558" fmla="*/ 168870 h 1201656"/>
              <a:gd name="connsiteX0-1559" fmla="*/ 0 w 12096947"/>
              <a:gd name="connsiteY0-1560" fmla="*/ 168870 h 1201656"/>
              <a:gd name="connsiteX1-1561" fmla="*/ 1613061 w 12096947"/>
              <a:gd name="connsiteY1-1562" fmla="*/ 54814 h 1201656"/>
              <a:gd name="connsiteX2-1563" fmla="*/ 4206743 w 12096947"/>
              <a:gd name="connsiteY2-1564" fmla="*/ 67901 h 1201656"/>
              <a:gd name="connsiteX3-1565" fmla="*/ 7100047 w 12096947"/>
              <a:gd name="connsiteY3-1566" fmla="*/ 17997 h 1201656"/>
              <a:gd name="connsiteX4-1567" fmla="*/ 9509759 w 12096947"/>
              <a:gd name="connsiteY4-1568" fmla="*/ 190120 h 1201656"/>
              <a:gd name="connsiteX5-1569" fmla="*/ 10470975 w 12096947"/>
              <a:gd name="connsiteY5-1570" fmla="*/ 371829 h 1201656"/>
              <a:gd name="connsiteX6-1571" fmla="*/ 12086273 w 12096947"/>
              <a:gd name="connsiteY6-1572" fmla="*/ 248717 h 1201656"/>
              <a:gd name="connsiteX7-1573" fmla="*/ 12096947 w 12096947"/>
              <a:gd name="connsiteY7-1574" fmla="*/ 1047984 h 1201656"/>
              <a:gd name="connsiteX8-1575" fmla="*/ 9424946 w 12096947"/>
              <a:gd name="connsiteY8-1576" fmla="*/ 1055102 h 1201656"/>
              <a:gd name="connsiteX9-1577" fmla="*/ 8016007 w 12096947"/>
              <a:gd name="connsiteY9-1578" fmla="*/ 634317 h 1201656"/>
              <a:gd name="connsiteX10-1579" fmla="*/ 6585721 w 12096947"/>
              <a:gd name="connsiteY10-1580" fmla="*/ 956096 h 1201656"/>
              <a:gd name="connsiteX11-1581" fmla="*/ 5251499 w 12096947"/>
              <a:gd name="connsiteY11-1582" fmla="*/ 659070 h 1201656"/>
              <a:gd name="connsiteX12-1583" fmla="*/ 3511673 w 12096947"/>
              <a:gd name="connsiteY12-1584" fmla="*/ 1178865 h 1201656"/>
              <a:gd name="connsiteX13-1585" fmla="*/ 1793195 w 12096947"/>
              <a:gd name="connsiteY13-1586" fmla="*/ 1067481 h 1201656"/>
              <a:gd name="connsiteX14-1587" fmla="*/ 0 w 12096947"/>
              <a:gd name="connsiteY14-1588" fmla="*/ 1047984 h 1201656"/>
              <a:gd name="connsiteX15-1589" fmla="*/ 0 w 12096947"/>
              <a:gd name="connsiteY15-1590" fmla="*/ 168870 h 1201656"/>
              <a:gd name="connsiteX0-1591" fmla="*/ 0 w 12096947"/>
              <a:gd name="connsiteY0-1592" fmla="*/ 168870 h 1201656"/>
              <a:gd name="connsiteX1-1593" fmla="*/ 1613061 w 12096947"/>
              <a:gd name="connsiteY1-1594" fmla="*/ 54814 h 1201656"/>
              <a:gd name="connsiteX2-1595" fmla="*/ 4206743 w 12096947"/>
              <a:gd name="connsiteY2-1596" fmla="*/ 67901 h 1201656"/>
              <a:gd name="connsiteX3-1597" fmla="*/ 7100047 w 12096947"/>
              <a:gd name="connsiteY3-1598" fmla="*/ 17997 h 1201656"/>
              <a:gd name="connsiteX4-1599" fmla="*/ 9509759 w 12096947"/>
              <a:gd name="connsiteY4-1600" fmla="*/ 190120 h 1201656"/>
              <a:gd name="connsiteX5-1601" fmla="*/ 10470975 w 12096947"/>
              <a:gd name="connsiteY5-1602" fmla="*/ 371829 h 1201656"/>
              <a:gd name="connsiteX6-1603" fmla="*/ 12086273 w 12096947"/>
              <a:gd name="connsiteY6-1604" fmla="*/ 248717 h 1201656"/>
              <a:gd name="connsiteX7-1605" fmla="*/ 12096947 w 12096947"/>
              <a:gd name="connsiteY7-1606" fmla="*/ 1047984 h 1201656"/>
              <a:gd name="connsiteX8-1607" fmla="*/ 10791189 w 12096947"/>
              <a:gd name="connsiteY8-1608" fmla="*/ 1055102 h 1201656"/>
              <a:gd name="connsiteX9-1609" fmla="*/ 9424946 w 12096947"/>
              <a:gd name="connsiteY9-1610" fmla="*/ 1055102 h 1201656"/>
              <a:gd name="connsiteX10-1611" fmla="*/ 8016007 w 12096947"/>
              <a:gd name="connsiteY10-1612" fmla="*/ 634317 h 1201656"/>
              <a:gd name="connsiteX11-1613" fmla="*/ 6585721 w 12096947"/>
              <a:gd name="connsiteY11-1614" fmla="*/ 956096 h 1201656"/>
              <a:gd name="connsiteX12-1615" fmla="*/ 5251499 w 12096947"/>
              <a:gd name="connsiteY12-1616" fmla="*/ 659070 h 1201656"/>
              <a:gd name="connsiteX13-1617" fmla="*/ 3511673 w 12096947"/>
              <a:gd name="connsiteY13-1618" fmla="*/ 1178865 h 1201656"/>
              <a:gd name="connsiteX14-1619" fmla="*/ 1793195 w 12096947"/>
              <a:gd name="connsiteY14-1620" fmla="*/ 1067481 h 1201656"/>
              <a:gd name="connsiteX15-1621" fmla="*/ 0 w 12096947"/>
              <a:gd name="connsiteY15-1622" fmla="*/ 1047984 h 1201656"/>
              <a:gd name="connsiteX16" fmla="*/ 0 w 12096947"/>
              <a:gd name="connsiteY16" fmla="*/ 168870 h 1201656"/>
              <a:gd name="connsiteX0-1623" fmla="*/ 0 w 12096947"/>
              <a:gd name="connsiteY0-1624" fmla="*/ 168870 h 1201656"/>
              <a:gd name="connsiteX1-1625" fmla="*/ 1613061 w 12096947"/>
              <a:gd name="connsiteY1-1626" fmla="*/ 54814 h 1201656"/>
              <a:gd name="connsiteX2-1627" fmla="*/ 4206743 w 12096947"/>
              <a:gd name="connsiteY2-1628" fmla="*/ 67901 h 1201656"/>
              <a:gd name="connsiteX3-1629" fmla="*/ 7100047 w 12096947"/>
              <a:gd name="connsiteY3-1630" fmla="*/ 17997 h 1201656"/>
              <a:gd name="connsiteX4-1631" fmla="*/ 9509759 w 12096947"/>
              <a:gd name="connsiteY4-1632" fmla="*/ 190120 h 1201656"/>
              <a:gd name="connsiteX5-1633" fmla="*/ 10470975 w 12096947"/>
              <a:gd name="connsiteY5-1634" fmla="*/ 371829 h 1201656"/>
              <a:gd name="connsiteX6-1635" fmla="*/ 12086273 w 12096947"/>
              <a:gd name="connsiteY6-1636" fmla="*/ 248717 h 1201656"/>
              <a:gd name="connsiteX7-1637" fmla="*/ 12096947 w 12096947"/>
              <a:gd name="connsiteY7-1638" fmla="*/ 1047984 h 1201656"/>
              <a:gd name="connsiteX8-1639" fmla="*/ 10545692 w 12096947"/>
              <a:gd name="connsiteY8-1640" fmla="*/ 609566 h 1201656"/>
              <a:gd name="connsiteX9-1641" fmla="*/ 9424946 w 12096947"/>
              <a:gd name="connsiteY9-1642" fmla="*/ 1055102 h 1201656"/>
              <a:gd name="connsiteX10-1643" fmla="*/ 8016007 w 12096947"/>
              <a:gd name="connsiteY10-1644" fmla="*/ 634317 h 1201656"/>
              <a:gd name="connsiteX11-1645" fmla="*/ 6585721 w 12096947"/>
              <a:gd name="connsiteY11-1646" fmla="*/ 956096 h 1201656"/>
              <a:gd name="connsiteX12-1647" fmla="*/ 5251499 w 12096947"/>
              <a:gd name="connsiteY12-1648" fmla="*/ 659070 h 1201656"/>
              <a:gd name="connsiteX13-1649" fmla="*/ 3511673 w 12096947"/>
              <a:gd name="connsiteY13-1650" fmla="*/ 1178865 h 1201656"/>
              <a:gd name="connsiteX14-1651" fmla="*/ 1793195 w 12096947"/>
              <a:gd name="connsiteY14-1652" fmla="*/ 1067481 h 1201656"/>
              <a:gd name="connsiteX15-1653" fmla="*/ 0 w 12096947"/>
              <a:gd name="connsiteY15-1654" fmla="*/ 1047984 h 1201656"/>
              <a:gd name="connsiteX16-1655" fmla="*/ 0 w 12096947"/>
              <a:gd name="connsiteY16-1656" fmla="*/ 168870 h 1201656"/>
              <a:gd name="connsiteX0-1657" fmla="*/ 0 w 12096947"/>
              <a:gd name="connsiteY0-1658" fmla="*/ 168870 h 1201656"/>
              <a:gd name="connsiteX1-1659" fmla="*/ 1613061 w 12096947"/>
              <a:gd name="connsiteY1-1660" fmla="*/ 54814 h 1201656"/>
              <a:gd name="connsiteX2-1661" fmla="*/ 4206743 w 12096947"/>
              <a:gd name="connsiteY2-1662" fmla="*/ 67901 h 1201656"/>
              <a:gd name="connsiteX3-1663" fmla="*/ 7100047 w 12096947"/>
              <a:gd name="connsiteY3-1664" fmla="*/ 17997 h 1201656"/>
              <a:gd name="connsiteX4-1665" fmla="*/ 9509759 w 12096947"/>
              <a:gd name="connsiteY4-1666" fmla="*/ 190120 h 1201656"/>
              <a:gd name="connsiteX5-1667" fmla="*/ 10470975 w 12096947"/>
              <a:gd name="connsiteY5-1668" fmla="*/ 371829 h 1201656"/>
              <a:gd name="connsiteX6-1669" fmla="*/ 12086273 w 12096947"/>
              <a:gd name="connsiteY6-1670" fmla="*/ 248717 h 1201656"/>
              <a:gd name="connsiteX7-1671" fmla="*/ 12096947 w 12096947"/>
              <a:gd name="connsiteY7-1672" fmla="*/ 1047984 h 1201656"/>
              <a:gd name="connsiteX8-1673" fmla="*/ 10545692 w 12096947"/>
              <a:gd name="connsiteY8-1674" fmla="*/ 609566 h 1201656"/>
              <a:gd name="connsiteX9-1675" fmla="*/ 9424946 w 12096947"/>
              <a:gd name="connsiteY9-1676" fmla="*/ 1055102 h 1201656"/>
              <a:gd name="connsiteX10-1677" fmla="*/ 8016007 w 12096947"/>
              <a:gd name="connsiteY10-1678" fmla="*/ 634317 h 1201656"/>
              <a:gd name="connsiteX11-1679" fmla="*/ 6585721 w 12096947"/>
              <a:gd name="connsiteY11-1680" fmla="*/ 956096 h 1201656"/>
              <a:gd name="connsiteX12-1681" fmla="*/ 5251499 w 12096947"/>
              <a:gd name="connsiteY12-1682" fmla="*/ 659070 h 1201656"/>
              <a:gd name="connsiteX13-1683" fmla="*/ 3511673 w 12096947"/>
              <a:gd name="connsiteY13-1684" fmla="*/ 1178865 h 1201656"/>
              <a:gd name="connsiteX14-1685" fmla="*/ 1793195 w 12096947"/>
              <a:gd name="connsiteY14-1686" fmla="*/ 1067481 h 1201656"/>
              <a:gd name="connsiteX15-1687" fmla="*/ 0 w 12096947"/>
              <a:gd name="connsiteY15-1688" fmla="*/ 1047984 h 1201656"/>
              <a:gd name="connsiteX16-1689" fmla="*/ 0 w 12096947"/>
              <a:gd name="connsiteY16-1690" fmla="*/ 168870 h 1201656"/>
              <a:gd name="connsiteX0-1691" fmla="*/ 0 w 12096947"/>
              <a:gd name="connsiteY0-1692" fmla="*/ 168870 h 1201656"/>
              <a:gd name="connsiteX1-1693" fmla="*/ 1613061 w 12096947"/>
              <a:gd name="connsiteY1-1694" fmla="*/ 54814 h 1201656"/>
              <a:gd name="connsiteX2-1695" fmla="*/ 4206743 w 12096947"/>
              <a:gd name="connsiteY2-1696" fmla="*/ 67901 h 1201656"/>
              <a:gd name="connsiteX3-1697" fmla="*/ 7100047 w 12096947"/>
              <a:gd name="connsiteY3-1698" fmla="*/ 17997 h 1201656"/>
              <a:gd name="connsiteX4-1699" fmla="*/ 9509759 w 12096947"/>
              <a:gd name="connsiteY4-1700" fmla="*/ 190120 h 1201656"/>
              <a:gd name="connsiteX5-1701" fmla="*/ 10470975 w 12096947"/>
              <a:gd name="connsiteY5-1702" fmla="*/ 371829 h 1201656"/>
              <a:gd name="connsiteX6-1703" fmla="*/ 12086273 w 12096947"/>
              <a:gd name="connsiteY6-1704" fmla="*/ 248717 h 1201656"/>
              <a:gd name="connsiteX7-1705" fmla="*/ 12096947 w 12096947"/>
              <a:gd name="connsiteY7-1706" fmla="*/ 1047984 h 1201656"/>
              <a:gd name="connsiteX8-1707" fmla="*/ 10545692 w 12096947"/>
              <a:gd name="connsiteY8-1708" fmla="*/ 609566 h 1201656"/>
              <a:gd name="connsiteX9-1709" fmla="*/ 9424946 w 12096947"/>
              <a:gd name="connsiteY9-1710" fmla="*/ 1055102 h 1201656"/>
              <a:gd name="connsiteX10-1711" fmla="*/ 8016007 w 12096947"/>
              <a:gd name="connsiteY10-1712" fmla="*/ 634317 h 1201656"/>
              <a:gd name="connsiteX11-1713" fmla="*/ 6585721 w 12096947"/>
              <a:gd name="connsiteY11-1714" fmla="*/ 956096 h 1201656"/>
              <a:gd name="connsiteX12-1715" fmla="*/ 5251499 w 12096947"/>
              <a:gd name="connsiteY12-1716" fmla="*/ 659070 h 1201656"/>
              <a:gd name="connsiteX13-1717" fmla="*/ 3511673 w 12096947"/>
              <a:gd name="connsiteY13-1718" fmla="*/ 1178865 h 1201656"/>
              <a:gd name="connsiteX14-1719" fmla="*/ 1793195 w 12096947"/>
              <a:gd name="connsiteY14-1720" fmla="*/ 1067481 h 1201656"/>
              <a:gd name="connsiteX15-1721" fmla="*/ 0 w 12096947"/>
              <a:gd name="connsiteY15-1722" fmla="*/ 1047984 h 1201656"/>
              <a:gd name="connsiteX16-1723" fmla="*/ 0 w 12096947"/>
              <a:gd name="connsiteY16-1724" fmla="*/ 168870 h 1201656"/>
              <a:gd name="connsiteX0-1725" fmla="*/ 0 w 12096947"/>
              <a:gd name="connsiteY0-1726" fmla="*/ 168870 h 1201656"/>
              <a:gd name="connsiteX1-1727" fmla="*/ 1613061 w 12096947"/>
              <a:gd name="connsiteY1-1728" fmla="*/ 54814 h 1201656"/>
              <a:gd name="connsiteX2-1729" fmla="*/ 4206743 w 12096947"/>
              <a:gd name="connsiteY2-1730" fmla="*/ 67901 h 1201656"/>
              <a:gd name="connsiteX3-1731" fmla="*/ 7100047 w 12096947"/>
              <a:gd name="connsiteY3-1732" fmla="*/ 17997 h 1201656"/>
              <a:gd name="connsiteX4-1733" fmla="*/ 9509759 w 12096947"/>
              <a:gd name="connsiteY4-1734" fmla="*/ 190120 h 1201656"/>
              <a:gd name="connsiteX5-1735" fmla="*/ 10470975 w 12096947"/>
              <a:gd name="connsiteY5-1736" fmla="*/ 371829 h 1201656"/>
              <a:gd name="connsiteX6-1737" fmla="*/ 12086273 w 12096947"/>
              <a:gd name="connsiteY6-1738" fmla="*/ 248717 h 1201656"/>
              <a:gd name="connsiteX7-1739" fmla="*/ 12096947 w 12096947"/>
              <a:gd name="connsiteY7-1740" fmla="*/ 1047984 h 1201656"/>
              <a:gd name="connsiteX8-1741" fmla="*/ 10545692 w 12096947"/>
              <a:gd name="connsiteY8-1742" fmla="*/ 609566 h 1201656"/>
              <a:gd name="connsiteX9-1743" fmla="*/ 9424946 w 12096947"/>
              <a:gd name="connsiteY9-1744" fmla="*/ 1055102 h 1201656"/>
              <a:gd name="connsiteX10-1745" fmla="*/ 8016007 w 12096947"/>
              <a:gd name="connsiteY10-1746" fmla="*/ 634317 h 1201656"/>
              <a:gd name="connsiteX11-1747" fmla="*/ 6585721 w 12096947"/>
              <a:gd name="connsiteY11-1748" fmla="*/ 956096 h 1201656"/>
              <a:gd name="connsiteX12-1749" fmla="*/ 5251499 w 12096947"/>
              <a:gd name="connsiteY12-1750" fmla="*/ 659070 h 1201656"/>
              <a:gd name="connsiteX13-1751" fmla="*/ 3511673 w 12096947"/>
              <a:gd name="connsiteY13-1752" fmla="*/ 1178865 h 1201656"/>
              <a:gd name="connsiteX14-1753" fmla="*/ 1793195 w 12096947"/>
              <a:gd name="connsiteY14-1754" fmla="*/ 1067481 h 1201656"/>
              <a:gd name="connsiteX15-1755" fmla="*/ 0 w 12096947"/>
              <a:gd name="connsiteY15-1756" fmla="*/ 1047984 h 1201656"/>
              <a:gd name="connsiteX16-1757" fmla="*/ 0 w 12096947"/>
              <a:gd name="connsiteY16-1758" fmla="*/ 168870 h 1201656"/>
              <a:gd name="connsiteX0-1759" fmla="*/ 0 w 12096947"/>
              <a:gd name="connsiteY0-1760" fmla="*/ 168870 h 1201656"/>
              <a:gd name="connsiteX1-1761" fmla="*/ 1613061 w 12096947"/>
              <a:gd name="connsiteY1-1762" fmla="*/ 54814 h 1201656"/>
              <a:gd name="connsiteX2-1763" fmla="*/ 4206743 w 12096947"/>
              <a:gd name="connsiteY2-1764" fmla="*/ 67901 h 1201656"/>
              <a:gd name="connsiteX3-1765" fmla="*/ 7100047 w 12096947"/>
              <a:gd name="connsiteY3-1766" fmla="*/ 17997 h 1201656"/>
              <a:gd name="connsiteX4-1767" fmla="*/ 9509759 w 12096947"/>
              <a:gd name="connsiteY4-1768" fmla="*/ 190120 h 1201656"/>
              <a:gd name="connsiteX5-1769" fmla="*/ 10470975 w 12096947"/>
              <a:gd name="connsiteY5-1770" fmla="*/ 371829 h 1201656"/>
              <a:gd name="connsiteX6-1771" fmla="*/ 12086273 w 12096947"/>
              <a:gd name="connsiteY6-1772" fmla="*/ 248717 h 1201656"/>
              <a:gd name="connsiteX7-1773" fmla="*/ 12096947 w 12096947"/>
              <a:gd name="connsiteY7-1774" fmla="*/ 849967 h 1201656"/>
              <a:gd name="connsiteX8-1775" fmla="*/ 10545692 w 12096947"/>
              <a:gd name="connsiteY8-1776" fmla="*/ 609566 h 1201656"/>
              <a:gd name="connsiteX9-1777" fmla="*/ 9424946 w 12096947"/>
              <a:gd name="connsiteY9-1778" fmla="*/ 1055102 h 1201656"/>
              <a:gd name="connsiteX10-1779" fmla="*/ 8016007 w 12096947"/>
              <a:gd name="connsiteY10-1780" fmla="*/ 634317 h 1201656"/>
              <a:gd name="connsiteX11-1781" fmla="*/ 6585721 w 12096947"/>
              <a:gd name="connsiteY11-1782" fmla="*/ 956096 h 1201656"/>
              <a:gd name="connsiteX12-1783" fmla="*/ 5251499 w 12096947"/>
              <a:gd name="connsiteY12-1784" fmla="*/ 659070 h 1201656"/>
              <a:gd name="connsiteX13-1785" fmla="*/ 3511673 w 12096947"/>
              <a:gd name="connsiteY13-1786" fmla="*/ 1178865 h 1201656"/>
              <a:gd name="connsiteX14-1787" fmla="*/ 1793195 w 12096947"/>
              <a:gd name="connsiteY14-1788" fmla="*/ 1067481 h 1201656"/>
              <a:gd name="connsiteX15-1789" fmla="*/ 0 w 12096947"/>
              <a:gd name="connsiteY15-1790" fmla="*/ 1047984 h 1201656"/>
              <a:gd name="connsiteX16-1791" fmla="*/ 0 w 12096947"/>
              <a:gd name="connsiteY16-1792" fmla="*/ 168870 h 1201656"/>
              <a:gd name="connsiteX0-1793" fmla="*/ 0 w 12096947"/>
              <a:gd name="connsiteY0-1794" fmla="*/ 168870 h 1201656"/>
              <a:gd name="connsiteX1-1795" fmla="*/ 1613061 w 12096947"/>
              <a:gd name="connsiteY1-1796" fmla="*/ 54814 h 1201656"/>
              <a:gd name="connsiteX2-1797" fmla="*/ 4206743 w 12096947"/>
              <a:gd name="connsiteY2-1798" fmla="*/ 67901 h 1201656"/>
              <a:gd name="connsiteX3-1799" fmla="*/ 7100047 w 12096947"/>
              <a:gd name="connsiteY3-1800" fmla="*/ 17997 h 1201656"/>
              <a:gd name="connsiteX4-1801" fmla="*/ 9509759 w 12096947"/>
              <a:gd name="connsiteY4-1802" fmla="*/ 190120 h 1201656"/>
              <a:gd name="connsiteX5-1803" fmla="*/ 10470975 w 12096947"/>
              <a:gd name="connsiteY5-1804" fmla="*/ 371829 h 1201656"/>
              <a:gd name="connsiteX6-1805" fmla="*/ 12086273 w 12096947"/>
              <a:gd name="connsiteY6-1806" fmla="*/ 248717 h 1201656"/>
              <a:gd name="connsiteX7-1807" fmla="*/ 12096947 w 12096947"/>
              <a:gd name="connsiteY7-1808" fmla="*/ 849967 h 1201656"/>
              <a:gd name="connsiteX8-1809" fmla="*/ 10545692 w 12096947"/>
              <a:gd name="connsiteY8-1810" fmla="*/ 609566 h 1201656"/>
              <a:gd name="connsiteX9-1811" fmla="*/ 9424946 w 12096947"/>
              <a:gd name="connsiteY9-1812" fmla="*/ 1055102 h 1201656"/>
              <a:gd name="connsiteX10-1813" fmla="*/ 8016007 w 12096947"/>
              <a:gd name="connsiteY10-1814" fmla="*/ 634317 h 1201656"/>
              <a:gd name="connsiteX11-1815" fmla="*/ 6585721 w 12096947"/>
              <a:gd name="connsiteY11-1816" fmla="*/ 956096 h 1201656"/>
              <a:gd name="connsiteX12-1817" fmla="*/ 5251499 w 12096947"/>
              <a:gd name="connsiteY12-1818" fmla="*/ 659070 h 1201656"/>
              <a:gd name="connsiteX13-1819" fmla="*/ 3511673 w 12096947"/>
              <a:gd name="connsiteY13-1820" fmla="*/ 1178865 h 1201656"/>
              <a:gd name="connsiteX14-1821" fmla="*/ 1793195 w 12096947"/>
              <a:gd name="connsiteY14-1822" fmla="*/ 1067481 h 1201656"/>
              <a:gd name="connsiteX15-1823" fmla="*/ 0 w 12096947"/>
              <a:gd name="connsiteY15-1824" fmla="*/ 1047984 h 1201656"/>
              <a:gd name="connsiteX16-1825" fmla="*/ 0 w 12096947"/>
              <a:gd name="connsiteY16-1826" fmla="*/ 168870 h 12016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79" y="connsiteY7-80"/>
              </a:cxn>
              <a:cxn ang="0">
                <a:pos x="connsiteX8-113" y="connsiteY8-114"/>
              </a:cxn>
              <a:cxn ang="0">
                <a:pos x="connsiteX9-673" y="connsiteY9-674"/>
              </a:cxn>
              <a:cxn ang="0">
                <a:pos x="connsiteX10-795" y="connsiteY10-796"/>
              </a:cxn>
              <a:cxn ang="0">
                <a:pos x="connsiteX11-819" y="connsiteY11-820"/>
              </a:cxn>
              <a:cxn ang="0">
                <a:pos x="connsiteX12-869" y="connsiteY12-870"/>
              </a:cxn>
              <a:cxn ang="0">
                <a:pos x="connsiteX13-923" y="connsiteY13-924"/>
              </a:cxn>
              <a:cxn ang="0">
                <a:pos x="connsiteX14-1373" y="connsiteY14-1374"/>
              </a:cxn>
              <a:cxn ang="0">
                <a:pos x="connsiteX15-1525" y="connsiteY15-1526"/>
              </a:cxn>
              <a:cxn ang="0">
                <a:pos x="connsiteX16-1655" y="connsiteY16-1656"/>
              </a:cxn>
            </a:cxnLst>
            <a:rect l="l" t="t" r="r" b="b"/>
            <a:pathLst>
              <a:path w="12096947" h="1201656">
                <a:moveTo>
                  <a:pt x="0" y="168870"/>
                </a:moveTo>
                <a:cubicBezTo>
                  <a:pt x="565930" y="309423"/>
                  <a:pt x="815873" y="41699"/>
                  <a:pt x="1613061" y="54814"/>
                </a:cubicBezTo>
                <a:cubicBezTo>
                  <a:pt x="2410249" y="67929"/>
                  <a:pt x="2381543" y="742241"/>
                  <a:pt x="4206743" y="67901"/>
                </a:cubicBezTo>
                <a:cubicBezTo>
                  <a:pt x="5338148" y="-137336"/>
                  <a:pt x="5078908" y="703354"/>
                  <a:pt x="7100047" y="17997"/>
                </a:cubicBezTo>
                <a:cubicBezTo>
                  <a:pt x="7593745" y="-144208"/>
                  <a:pt x="8034075" y="861353"/>
                  <a:pt x="9509759" y="190120"/>
                </a:cubicBezTo>
                <a:cubicBezTo>
                  <a:pt x="9899021" y="129321"/>
                  <a:pt x="9945492" y="392005"/>
                  <a:pt x="10470975" y="371829"/>
                </a:cubicBezTo>
                <a:cubicBezTo>
                  <a:pt x="10900394" y="381595"/>
                  <a:pt x="11493286" y="86119"/>
                  <a:pt x="12086273" y="248717"/>
                </a:cubicBezTo>
                <a:lnTo>
                  <a:pt x="12096947" y="849967"/>
                </a:lnTo>
                <a:cubicBezTo>
                  <a:pt x="11270322" y="778084"/>
                  <a:pt x="11286927" y="570064"/>
                  <a:pt x="10545692" y="609566"/>
                </a:cubicBezTo>
                <a:cubicBezTo>
                  <a:pt x="10001330" y="634317"/>
                  <a:pt x="9937287" y="1055102"/>
                  <a:pt x="9424946" y="1055102"/>
                </a:cubicBezTo>
                <a:cubicBezTo>
                  <a:pt x="8901930" y="1063353"/>
                  <a:pt x="8603064" y="687946"/>
                  <a:pt x="8016007" y="634317"/>
                </a:cubicBezTo>
                <a:cubicBezTo>
                  <a:pt x="7496550" y="593065"/>
                  <a:pt x="7190569" y="947844"/>
                  <a:pt x="6585721" y="956096"/>
                </a:cubicBezTo>
                <a:cubicBezTo>
                  <a:pt x="6076938" y="956095"/>
                  <a:pt x="5696240" y="758079"/>
                  <a:pt x="5251499" y="659070"/>
                </a:cubicBezTo>
                <a:cubicBezTo>
                  <a:pt x="4233932" y="737452"/>
                  <a:pt x="3835445" y="1323252"/>
                  <a:pt x="3511673" y="1178865"/>
                </a:cubicBezTo>
                <a:cubicBezTo>
                  <a:pt x="2412275" y="634320"/>
                  <a:pt x="2412274" y="1017976"/>
                  <a:pt x="1793195" y="1067481"/>
                </a:cubicBezTo>
                <a:cubicBezTo>
                  <a:pt x="1209695" y="1073358"/>
                  <a:pt x="412720" y="646074"/>
                  <a:pt x="0" y="1047984"/>
                </a:cubicBezTo>
                <a:lnTo>
                  <a:pt x="0" y="168870"/>
                </a:lnTo>
                <a:close/>
              </a:path>
            </a:pathLst>
          </a:custGeom>
          <a:solidFill>
            <a:srgbClr val="BFC8B9"/>
          </a:solidFill>
          <a:ln w="127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2574018" y="3728244"/>
            <a:ext cx="1110343" cy="1075894"/>
          </a:xfrm>
          <a:prstGeom prst="roundRect">
            <a:avLst/>
          </a:prstGeom>
          <a:solidFill>
            <a:srgbClr val="BFC8B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社</a:t>
            </a:r>
            <a:endParaRPr lang="zh-CN" altLang="en-US" sz="5400" dirty="0">
              <a:solidFill>
                <a:schemeClr val="tx1">
                  <a:lumMod val="95000"/>
                  <a:lumOff val="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597012" y="3728244"/>
            <a:ext cx="1110343" cy="1075894"/>
          </a:xfrm>
          <a:prstGeom prst="roundRect">
            <a:avLst/>
          </a:prstGeom>
          <a:solidFill>
            <a:srgbClr val="E9DD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重</a:t>
            </a:r>
            <a:endParaRPr lang="zh-CN" altLang="en-US" sz="5400" dirty="0">
              <a:solidFill>
                <a:schemeClr val="tx1">
                  <a:lumMod val="95000"/>
                  <a:lumOff val="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032506" y="3728244"/>
            <a:ext cx="1110343" cy="1075894"/>
          </a:xfrm>
          <a:prstGeom prst="roundRect">
            <a:avLst/>
          </a:prstGeom>
          <a:solidFill>
            <a:srgbClr val="E9D0D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要</a:t>
            </a:r>
            <a:endParaRPr lang="zh-CN" altLang="en-US" sz="5400" dirty="0">
              <a:solidFill>
                <a:schemeClr val="tx1">
                  <a:lumMod val="95000"/>
                  <a:lumOff val="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8468000" y="3728244"/>
            <a:ext cx="1110343" cy="1075894"/>
          </a:xfrm>
          <a:prstGeom prst="roundRect">
            <a:avLst/>
          </a:prstGeom>
          <a:solidFill>
            <a:srgbClr val="C1C8D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性</a:t>
            </a:r>
            <a:endParaRPr lang="zh-CN" altLang="en-US" sz="5400" dirty="0">
              <a:solidFill>
                <a:schemeClr val="tx1">
                  <a:lumMod val="95000"/>
                  <a:lumOff val="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4085712" y="3728244"/>
            <a:ext cx="1110343" cy="107589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交</a:t>
            </a:r>
            <a:endParaRPr lang="zh-CN" altLang="en-US" sz="5400" dirty="0">
              <a:solidFill>
                <a:schemeClr val="tx1">
                  <a:lumMod val="95000"/>
                  <a:lumOff val="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0" y="140979"/>
            <a:ext cx="12192000" cy="6538586"/>
          </a:xfrm>
          <a:prstGeom prst="rect">
            <a:avLst/>
          </a:prstGeom>
          <a:blipFill dpi="0" rotWithShape="1">
            <a:blip r:embed="rId1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6" name="矩形 335"/>
          <p:cNvSpPr/>
          <p:nvPr/>
        </p:nvSpPr>
        <p:spPr>
          <a:xfrm>
            <a:off x="298450" y="485140"/>
            <a:ext cx="398145" cy="4292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1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338" name="矩形 337"/>
          <p:cNvSpPr/>
          <p:nvPr/>
        </p:nvSpPr>
        <p:spPr>
          <a:xfrm>
            <a:off x="298450" y="5588000"/>
            <a:ext cx="398145" cy="4292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2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843280" y="422910"/>
            <a:ext cx="3370580" cy="811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450975">
              <a:lnSpc>
                <a:spcPct val="130000"/>
              </a:lnSpc>
            </a:pPr>
            <a:r>
              <a:rPr lang="en-US" altLang="zh-CN" sz="2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Floyed算法：</a:t>
            </a:r>
            <a:endParaRPr lang="en-US" altLang="zh-CN" sz="2000" b="1" kern="0" dirty="0">
              <a:solidFill>
                <a:schemeClr val="tx1">
                  <a:lumMod val="85000"/>
                  <a:lumOff val="1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defTabSz="1450975">
              <a:lnSpc>
                <a:spcPct val="130000"/>
              </a:lnSpc>
            </a:pPr>
            <a:r>
              <a:rPr lang="en-US" altLang="zh-CN" sz="1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void Floyd(Graph Gra)</a:t>
            </a:r>
            <a:endParaRPr lang="en-US" altLang="zh-CN" sz="1600" kern="0" dirty="0">
              <a:solidFill>
                <a:schemeClr val="tx1">
                  <a:lumMod val="85000"/>
                  <a:lumOff val="1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843280" y="5586730"/>
            <a:ext cx="5314315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450975">
              <a:lnSpc>
                <a:spcPct val="130000"/>
              </a:lnSpc>
              <a:buClrTx/>
              <a:buSzTx/>
              <a:buFontTx/>
            </a:pPr>
            <a:r>
              <a:rPr lang="en-US" altLang="zh-CN" sz="1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bool matrix_insert_vertex(MGraph Gra, Vertex v)</a:t>
            </a:r>
            <a:endParaRPr lang="en-US" altLang="zh-CN" sz="1600" kern="0" dirty="0">
              <a:solidFill>
                <a:schemeClr val="tx1">
                  <a:lumMod val="85000"/>
                  <a:lumOff val="1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pic>
        <p:nvPicPr>
          <p:cNvPr id="17" name="图片 16" descr="94WD$HL7[Z(BRCZS`$VQ(4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95" y="1395095"/>
            <a:ext cx="5762625" cy="4030980"/>
          </a:xfrm>
          <a:prstGeom prst="rect">
            <a:avLst/>
          </a:prstGeom>
          <a:ln w="12700" cmpd="sng">
            <a:solidFill>
              <a:srgbClr val="E9DDCA"/>
            </a:solidFill>
            <a:prstDash val="solid"/>
          </a:ln>
        </p:spPr>
      </p:pic>
      <p:pic>
        <p:nvPicPr>
          <p:cNvPr id="2" name="图片 1" descr="[EAI0K8L_UC0DX7GOJB77_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095" y="322580"/>
            <a:ext cx="5353050" cy="5943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animBg="1"/>
      <p:bldP spid="144" grpId="0"/>
      <p:bldP spid="338" grpId="1" animBg="1"/>
      <p:bldP spid="144" grpId="1"/>
      <p:bldP spid="336" grpId="0" animBg="1"/>
      <p:bldP spid="143" grpId="0"/>
      <p:bldP spid="336" grpId="1" animBg="1"/>
      <p:bldP spid="14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8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 rot="5400000">
            <a:off x="5257800" y="1452245"/>
            <a:ext cx="1676400" cy="1676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175125" y="3616960"/>
            <a:ext cx="384175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总结</a:t>
            </a:r>
            <a:endParaRPr lang="zh-CN" altLang="en-US" sz="20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  <a:p>
            <a:pPr algn="ctr"/>
            <a:r>
              <a:rPr lang="en-US" altLang="zh-CN" sz="24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summary</a:t>
            </a:r>
            <a:endParaRPr lang="en-US" altLang="zh-CN" sz="24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72769" y="1628853"/>
            <a:ext cx="1446461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rgbClr val="6A525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4</a:t>
            </a:r>
            <a:endParaRPr lang="en-US" altLang="zh-CN" sz="8000" dirty="0">
              <a:solidFill>
                <a:srgbClr val="6A525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0" y="160029"/>
            <a:ext cx="12192000" cy="6538586"/>
          </a:xfrm>
          <a:prstGeom prst="rect">
            <a:avLst/>
          </a:prstGeom>
          <a:blipFill dpi="0" rotWithShape="1">
            <a:blip r:embed="rId1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15975" y="1480185"/>
            <a:ext cx="807720" cy="746760"/>
            <a:chOff x="2959100" y="1866900"/>
            <a:chExt cx="1536700" cy="1536700"/>
          </a:xfrm>
        </p:grpSpPr>
        <p:sp>
          <p:nvSpPr>
            <p:cNvPr id="3" name="椭圆 2"/>
            <p:cNvSpPr/>
            <p:nvPr/>
          </p:nvSpPr>
          <p:spPr>
            <a:xfrm>
              <a:off x="2959100" y="1866900"/>
              <a:ext cx="1536700" cy="1536700"/>
            </a:xfrm>
            <a:prstGeom prst="ellipse">
              <a:avLst/>
            </a:prstGeom>
            <a:solidFill>
              <a:srgbClr val="F6C49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ea typeface="+mn-lt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31" name="椭圆 2"/>
            <p:cNvSpPr/>
            <p:nvPr/>
          </p:nvSpPr>
          <p:spPr>
            <a:xfrm>
              <a:off x="3361590" y="2294246"/>
              <a:ext cx="731720" cy="682008"/>
            </a:xfrm>
            <a:custGeom>
              <a:avLst/>
              <a:gdLst>
                <a:gd name="T0" fmla="*/ 2356 w 6533"/>
                <a:gd name="T1" fmla="*/ 1983 h 6099"/>
                <a:gd name="T2" fmla="*/ 1269 w 6533"/>
                <a:gd name="T3" fmla="*/ 3356 h 6099"/>
                <a:gd name="T4" fmla="*/ 905 w 6533"/>
                <a:gd name="T5" fmla="*/ 3279 h 6099"/>
                <a:gd name="T6" fmla="*/ 0 w 6533"/>
                <a:gd name="T7" fmla="*/ 4184 h 6099"/>
                <a:gd name="T8" fmla="*/ 905 w 6533"/>
                <a:gd name="T9" fmla="*/ 5090 h 6099"/>
                <a:gd name="T10" fmla="*/ 1811 w 6533"/>
                <a:gd name="T11" fmla="*/ 4184 h 6099"/>
                <a:gd name="T12" fmla="*/ 1628 w 6533"/>
                <a:gd name="T13" fmla="*/ 3639 h 6099"/>
                <a:gd name="T14" fmla="*/ 2715 w 6533"/>
                <a:gd name="T15" fmla="*/ 2266 h 6099"/>
                <a:gd name="T16" fmla="*/ 3037 w 6533"/>
                <a:gd name="T17" fmla="*/ 2378 h 6099"/>
                <a:gd name="T18" fmla="*/ 3037 w 6533"/>
                <a:gd name="T19" fmla="*/ 4318 h 6099"/>
                <a:gd name="T20" fmla="*/ 2360 w 6533"/>
                <a:gd name="T21" fmla="*/ 5194 h 6099"/>
                <a:gd name="T22" fmla="*/ 3265 w 6533"/>
                <a:gd name="T23" fmla="*/ 6099 h 6099"/>
                <a:gd name="T24" fmla="*/ 4171 w 6533"/>
                <a:gd name="T25" fmla="*/ 5194 h 6099"/>
                <a:gd name="T26" fmla="*/ 3493 w 6533"/>
                <a:gd name="T27" fmla="*/ 4318 h 6099"/>
                <a:gd name="T28" fmla="*/ 3493 w 6533"/>
                <a:gd name="T29" fmla="*/ 2379 h 6099"/>
                <a:gd name="T30" fmla="*/ 3805 w 6533"/>
                <a:gd name="T31" fmla="*/ 2272 h 6099"/>
                <a:gd name="T32" fmla="*/ 4893 w 6533"/>
                <a:gd name="T33" fmla="*/ 3652 h 6099"/>
                <a:gd name="T34" fmla="*/ 4719 w 6533"/>
                <a:gd name="T35" fmla="*/ 4186 h 6099"/>
                <a:gd name="T36" fmla="*/ 5624 w 6533"/>
                <a:gd name="T37" fmla="*/ 5091 h 6099"/>
                <a:gd name="T38" fmla="*/ 6533 w 6533"/>
                <a:gd name="T39" fmla="*/ 4184 h 6099"/>
                <a:gd name="T40" fmla="*/ 5628 w 6533"/>
                <a:gd name="T41" fmla="*/ 3279 h 6099"/>
                <a:gd name="T42" fmla="*/ 5251 w 6533"/>
                <a:gd name="T43" fmla="*/ 3362 h 6099"/>
                <a:gd name="T44" fmla="*/ 4169 w 6533"/>
                <a:gd name="T45" fmla="*/ 1991 h 6099"/>
                <a:gd name="T46" fmla="*/ 4468 w 6533"/>
                <a:gd name="T47" fmla="*/ 1200 h 6099"/>
                <a:gd name="T48" fmla="*/ 3268 w 6533"/>
                <a:gd name="T49" fmla="*/ 0 h 6099"/>
                <a:gd name="T50" fmla="*/ 2068 w 6533"/>
                <a:gd name="T51" fmla="*/ 1200 h 6099"/>
                <a:gd name="T52" fmla="*/ 2356 w 6533"/>
                <a:gd name="T53" fmla="*/ 1983 h 6099"/>
                <a:gd name="T54" fmla="*/ 905 w 6533"/>
                <a:gd name="T55" fmla="*/ 4634 h 6099"/>
                <a:gd name="T56" fmla="*/ 457 w 6533"/>
                <a:gd name="T57" fmla="*/ 4186 h 6099"/>
                <a:gd name="T58" fmla="*/ 905 w 6533"/>
                <a:gd name="T59" fmla="*/ 3738 h 6099"/>
                <a:gd name="T60" fmla="*/ 1353 w 6533"/>
                <a:gd name="T61" fmla="*/ 4186 h 6099"/>
                <a:gd name="T62" fmla="*/ 905 w 6533"/>
                <a:gd name="T63" fmla="*/ 4634 h 6099"/>
                <a:gd name="T64" fmla="*/ 3715 w 6533"/>
                <a:gd name="T65" fmla="*/ 5196 h 6099"/>
                <a:gd name="T66" fmla="*/ 3267 w 6533"/>
                <a:gd name="T67" fmla="*/ 5644 h 6099"/>
                <a:gd name="T68" fmla="*/ 2819 w 6533"/>
                <a:gd name="T69" fmla="*/ 5196 h 6099"/>
                <a:gd name="T70" fmla="*/ 3259 w 6533"/>
                <a:gd name="T71" fmla="*/ 4748 h 6099"/>
                <a:gd name="T72" fmla="*/ 3268 w 6533"/>
                <a:gd name="T73" fmla="*/ 4748 h 6099"/>
                <a:gd name="T74" fmla="*/ 3277 w 6533"/>
                <a:gd name="T75" fmla="*/ 4748 h 6099"/>
                <a:gd name="T76" fmla="*/ 3715 w 6533"/>
                <a:gd name="T77" fmla="*/ 5196 h 6099"/>
                <a:gd name="T78" fmla="*/ 6076 w 6533"/>
                <a:gd name="T79" fmla="*/ 4184 h 6099"/>
                <a:gd name="T80" fmla="*/ 5628 w 6533"/>
                <a:gd name="T81" fmla="*/ 4632 h 6099"/>
                <a:gd name="T82" fmla="*/ 5180 w 6533"/>
                <a:gd name="T83" fmla="*/ 4184 h 6099"/>
                <a:gd name="T84" fmla="*/ 5628 w 6533"/>
                <a:gd name="T85" fmla="*/ 3736 h 6099"/>
                <a:gd name="T86" fmla="*/ 6076 w 6533"/>
                <a:gd name="T87" fmla="*/ 4184 h 6099"/>
                <a:gd name="T88" fmla="*/ 3267 w 6533"/>
                <a:gd name="T89" fmla="*/ 458 h 6099"/>
                <a:gd name="T90" fmla="*/ 4009 w 6533"/>
                <a:gd name="T91" fmla="*/ 1200 h 6099"/>
                <a:gd name="T92" fmla="*/ 3267 w 6533"/>
                <a:gd name="T93" fmla="*/ 1943 h 6099"/>
                <a:gd name="T94" fmla="*/ 2524 w 6533"/>
                <a:gd name="T95" fmla="*/ 1200 h 6099"/>
                <a:gd name="T96" fmla="*/ 3267 w 6533"/>
                <a:gd name="T97" fmla="*/ 458 h 6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33" h="6099">
                  <a:moveTo>
                    <a:pt x="2356" y="1983"/>
                  </a:moveTo>
                  <a:lnTo>
                    <a:pt x="1269" y="3356"/>
                  </a:lnTo>
                  <a:cubicBezTo>
                    <a:pt x="1157" y="3307"/>
                    <a:pt x="1035" y="3279"/>
                    <a:pt x="905" y="3279"/>
                  </a:cubicBezTo>
                  <a:cubicBezTo>
                    <a:pt x="407" y="3279"/>
                    <a:pt x="0" y="3686"/>
                    <a:pt x="0" y="4184"/>
                  </a:cubicBezTo>
                  <a:cubicBezTo>
                    <a:pt x="0" y="4683"/>
                    <a:pt x="407" y="5090"/>
                    <a:pt x="905" y="5090"/>
                  </a:cubicBezTo>
                  <a:cubicBezTo>
                    <a:pt x="1404" y="5090"/>
                    <a:pt x="1811" y="4683"/>
                    <a:pt x="1811" y="4184"/>
                  </a:cubicBezTo>
                  <a:cubicBezTo>
                    <a:pt x="1811" y="3980"/>
                    <a:pt x="1743" y="3791"/>
                    <a:pt x="1628" y="3639"/>
                  </a:cubicBezTo>
                  <a:lnTo>
                    <a:pt x="2715" y="2266"/>
                  </a:lnTo>
                  <a:cubicBezTo>
                    <a:pt x="2815" y="2318"/>
                    <a:pt x="2924" y="2356"/>
                    <a:pt x="3037" y="2378"/>
                  </a:cubicBezTo>
                  <a:lnTo>
                    <a:pt x="3037" y="4318"/>
                  </a:lnTo>
                  <a:cubicBezTo>
                    <a:pt x="2648" y="4419"/>
                    <a:pt x="2360" y="4774"/>
                    <a:pt x="2360" y="5194"/>
                  </a:cubicBezTo>
                  <a:cubicBezTo>
                    <a:pt x="2360" y="5694"/>
                    <a:pt x="2767" y="6099"/>
                    <a:pt x="3265" y="6099"/>
                  </a:cubicBezTo>
                  <a:cubicBezTo>
                    <a:pt x="3764" y="6099"/>
                    <a:pt x="4171" y="5692"/>
                    <a:pt x="4171" y="5194"/>
                  </a:cubicBezTo>
                  <a:cubicBezTo>
                    <a:pt x="4171" y="4774"/>
                    <a:pt x="3883" y="4419"/>
                    <a:pt x="3493" y="4318"/>
                  </a:cubicBezTo>
                  <a:lnTo>
                    <a:pt x="3493" y="2379"/>
                  </a:lnTo>
                  <a:cubicBezTo>
                    <a:pt x="3604" y="2358"/>
                    <a:pt x="3708" y="2322"/>
                    <a:pt x="3805" y="2272"/>
                  </a:cubicBezTo>
                  <a:lnTo>
                    <a:pt x="4893" y="3652"/>
                  </a:lnTo>
                  <a:cubicBezTo>
                    <a:pt x="4784" y="3802"/>
                    <a:pt x="4719" y="3986"/>
                    <a:pt x="4719" y="4186"/>
                  </a:cubicBezTo>
                  <a:cubicBezTo>
                    <a:pt x="4719" y="4684"/>
                    <a:pt x="5125" y="5091"/>
                    <a:pt x="5624" y="5091"/>
                  </a:cubicBezTo>
                  <a:cubicBezTo>
                    <a:pt x="6123" y="5091"/>
                    <a:pt x="6533" y="4684"/>
                    <a:pt x="6533" y="4184"/>
                  </a:cubicBezTo>
                  <a:cubicBezTo>
                    <a:pt x="6533" y="3686"/>
                    <a:pt x="6127" y="3279"/>
                    <a:pt x="5628" y="3279"/>
                  </a:cubicBezTo>
                  <a:cubicBezTo>
                    <a:pt x="5493" y="3279"/>
                    <a:pt x="5365" y="3308"/>
                    <a:pt x="5251" y="3362"/>
                  </a:cubicBezTo>
                  <a:lnTo>
                    <a:pt x="4169" y="1991"/>
                  </a:lnTo>
                  <a:cubicBezTo>
                    <a:pt x="4355" y="1779"/>
                    <a:pt x="4468" y="1503"/>
                    <a:pt x="4468" y="1200"/>
                  </a:cubicBezTo>
                  <a:cubicBezTo>
                    <a:pt x="4468" y="539"/>
                    <a:pt x="3929" y="0"/>
                    <a:pt x="3268" y="0"/>
                  </a:cubicBezTo>
                  <a:cubicBezTo>
                    <a:pt x="2607" y="0"/>
                    <a:pt x="2068" y="539"/>
                    <a:pt x="2068" y="1200"/>
                  </a:cubicBezTo>
                  <a:cubicBezTo>
                    <a:pt x="2067" y="1499"/>
                    <a:pt x="2176" y="1772"/>
                    <a:pt x="2356" y="1983"/>
                  </a:cubicBezTo>
                  <a:close/>
                  <a:moveTo>
                    <a:pt x="905" y="4634"/>
                  </a:moveTo>
                  <a:cubicBezTo>
                    <a:pt x="659" y="4634"/>
                    <a:pt x="457" y="4432"/>
                    <a:pt x="457" y="4186"/>
                  </a:cubicBezTo>
                  <a:cubicBezTo>
                    <a:pt x="457" y="3939"/>
                    <a:pt x="659" y="3738"/>
                    <a:pt x="905" y="3738"/>
                  </a:cubicBezTo>
                  <a:cubicBezTo>
                    <a:pt x="1152" y="3738"/>
                    <a:pt x="1353" y="3939"/>
                    <a:pt x="1353" y="4186"/>
                  </a:cubicBezTo>
                  <a:cubicBezTo>
                    <a:pt x="1353" y="4432"/>
                    <a:pt x="1153" y="4634"/>
                    <a:pt x="905" y="4634"/>
                  </a:cubicBezTo>
                  <a:close/>
                  <a:moveTo>
                    <a:pt x="3715" y="5196"/>
                  </a:moveTo>
                  <a:cubicBezTo>
                    <a:pt x="3715" y="5443"/>
                    <a:pt x="3513" y="5644"/>
                    <a:pt x="3267" y="5644"/>
                  </a:cubicBezTo>
                  <a:cubicBezTo>
                    <a:pt x="3020" y="5644"/>
                    <a:pt x="2819" y="5443"/>
                    <a:pt x="2819" y="5196"/>
                  </a:cubicBezTo>
                  <a:cubicBezTo>
                    <a:pt x="2819" y="4952"/>
                    <a:pt x="3015" y="4754"/>
                    <a:pt x="3259" y="4748"/>
                  </a:cubicBezTo>
                  <a:lnTo>
                    <a:pt x="3268" y="4748"/>
                  </a:lnTo>
                  <a:lnTo>
                    <a:pt x="3277" y="4748"/>
                  </a:lnTo>
                  <a:cubicBezTo>
                    <a:pt x="3519" y="4752"/>
                    <a:pt x="3715" y="4952"/>
                    <a:pt x="3715" y="5196"/>
                  </a:cubicBezTo>
                  <a:close/>
                  <a:moveTo>
                    <a:pt x="6076" y="4184"/>
                  </a:moveTo>
                  <a:cubicBezTo>
                    <a:pt x="6076" y="4431"/>
                    <a:pt x="5875" y="4632"/>
                    <a:pt x="5628" y="4632"/>
                  </a:cubicBezTo>
                  <a:cubicBezTo>
                    <a:pt x="5381" y="4632"/>
                    <a:pt x="5180" y="4431"/>
                    <a:pt x="5180" y="4184"/>
                  </a:cubicBezTo>
                  <a:cubicBezTo>
                    <a:pt x="5180" y="3938"/>
                    <a:pt x="5381" y="3736"/>
                    <a:pt x="5628" y="3736"/>
                  </a:cubicBezTo>
                  <a:cubicBezTo>
                    <a:pt x="5875" y="3736"/>
                    <a:pt x="6076" y="3938"/>
                    <a:pt x="6076" y="4184"/>
                  </a:cubicBezTo>
                  <a:close/>
                  <a:moveTo>
                    <a:pt x="3267" y="458"/>
                  </a:moveTo>
                  <a:cubicBezTo>
                    <a:pt x="3676" y="458"/>
                    <a:pt x="4009" y="791"/>
                    <a:pt x="4009" y="1200"/>
                  </a:cubicBezTo>
                  <a:cubicBezTo>
                    <a:pt x="4009" y="1610"/>
                    <a:pt x="3676" y="1943"/>
                    <a:pt x="3267" y="1943"/>
                  </a:cubicBezTo>
                  <a:cubicBezTo>
                    <a:pt x="2857" y="1943"/>
                    <a:pt x="2524" y="1610"/>
                    <a:pt x="2524" y="1200"/>
                  </a:cubicBezTo>
                  <a:cubicBezTo>
                    <a:pt x="2524" y="791"/>
                    <a:pt x="2857" y="458"/>
                    <a:pt x="3267" y="45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ea typeface="+mn-lt"/>
                <a:cs typeface="+mn-ea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61695" y="2835910"/>
            <a:ext cx="746125" cy="768985"/>
            <a:chOff x="2959100" y="1866900"/>
            <a:chExt cx="1536700" cy="1536700"/>
          </a:xfrm>
        </p:grpSpPr>
        <p:sp>
          <p:nvSpPr>
            <p:cNvPr id="33" name="椭圆 32"/>
            <p:cNvSpPr/>
            <p:nvPr/>
          </p:nvSpPr>
          <p:spPr>
            <a:xfrm>
              <a:off x="2959100" y="1866900"/>
              <a:ext cx="1536700" cy="15367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ea typeface="+mn-lt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34" name="椭圆 2"/>
            <p:cNvSpPr/>
            <p:nvPr/>
          </p:nvSpPr>
          <p:spPr>
            <a:xfrm>
              <a:off x="3361590" y="2407475"/>
              <a:ext cx="731720" cy="455550"/>
            </a:xfrm>
            <a:custGeom>
              <a:avLst/>
              <a:gdLst>
                <a:gd name="connsiteX0" fmla="*/ 284157 w 607639"/>
                <a:gd name="connsiteY0" fmla="*/ 258998 h 378301"/>
                <a:gd name="connsiteX1" fmla="*/ 274010 w 607639"/>
                <a:gd name="connsiteY1" fmla="*/ 269127 h 378301"/>
                <a:gd name="connsiteX2" fmla="*/ 284157 w 607639"/>
                <a:gd name="connsiteY2" fmla="*/ 279345 h 378301"/>
                <a:gd name="connsiteX3" fmla="*/ 429684 w 607639"/>
                <a:gd name="connsiteY3" fmla="*/ 279345 h 378301"/>
                <a:gd name="connsiteX4" fmla="*/ 439831 w 607639"/>
                <a:gd name="connsiteY4" fmla="*/ 269127 h 378301"/>
                <a:gd name="connsiteX5" fmla="*/ 429684 w 607639"/>
                <a:gd name="connsiteY5" fmla="*/ 258998 h 378301"/>
                <a:gd name="connsiteX6" fmla="*/ 284157 w 607639"/>
                <a:gd name="connsiteY6" fmla="*/ 241051 h 378301"/>
                <a:gd name="connsiteX7" fmla="*/ 429684 w 607639"/>
                <a:gd name="connsiteY7" fmla="*/ 241051 h 378301"/>
                <a:gd name="connsiteX8" fmla="*/ 457899 w 607639"/>
                <a:gd name="connsiteY8" fmla="*/ 269127 h 378301"/>
                <a:gd name="connsiteX9" fmla="*/ 429684 w 607639"/>
                <a:gd name="connsiteY9" fmla="*/ 297292 h 378301"/>
                <a:gd name="connsiteX10" fmla="*/ 284157 w 607639"/>
                <a:gd name="connsiteY10" fmla="*/ 297292 h 378301"/>
                <a:gd name="connsiteX11" fmla="*/ 255941 w 607639"/>
                <a:gd name="connsiteY11" fmla="*/ 269127 h 378301"/>
                <a:gd name="connsiteX12" fmla="*/ 284157 w 607639"/>
                <a:gd name="connsiteY12" fmla="*/ 241051 h 378301"/>
                <a:gd name="connsiteX13" fmla="*/ 131013 w 607639"/>
                <a:gd name="connsiteY13" fmla="*/ 231093 h 378301"/>
                <a:gd name="connsiteX14" fmla="*/ 122556 w 607639"/>
                <a:gd name="connsiteY14" fmla="*/ 233759 h 378301"/>
                <a:gd name="connsiteX15" fmla="*/ 122556 w 607639"/>
                <a:gd name="connsiteY15" fmla="*/ 301298 h 378301"/>
                <a:gd name="connsiteX16" fmla="*/ 134217 w 607639"/>
                <a:gd name="connsiteY16" fmla="*/ 297655 h 378301"/>
                <a:gd name="connsiteX17" fmla="*/ 139558 w 607639"/>
                <a:gd name="connsiteY17" fmla="*/ 297655 h 378301"/>
                <a:gd name="connsiteX18" fmla="*/ 151575 w 607639"/>
                <a:gd name="connsiteY18" fmla="*/ 301387 h 378301"/>
                <a:gd name="connsiteX19" fmla="*/ 151575 w 607639"/>
                <a:gd name="connsiteY19" fmla="*/ 233759 h 378301"/>
                <a:gd name="connsiteX20" fmla="*/ 142763 w 607639"/>
                <a:gd name="connsiteY20" fmla="*/ 231093 h 378301"/>
                <a:gd name="connsiteX21" fmla="*/ 131013 w 607639"/>
                <a:gd name="connsiteY21" fmla="*/ 231093 h 378301"/>
                <a:gd name="connsiteX22" fmla="*/ 188428 w 607639"/>
                <a:gd name="connsiteY22" fmla="*/ 214475 h 378301"/>
                <a:gd name="connsiteX23" fmla="*/ 183354 w 607639"/>
                <a:gd name="connsiteY23" fmla="*/ 219185 h 378301"/>
                <a:gd name="connsiteX24" fmla="*/ 169646 w 607639"/>
                <a:gd name="connsiteY24" fmla="*/ 231182 h 378301"/>
                <a:gd name="connsiteX25" fmla="*/ 169646 w 607639"/>
                <a:gd name="connsiteY25" fmla="*/ 306897 h 378301"/>
                <a:gd name="connsiteX26" fmla="*/ 188428 w 607639"/>
                <a:gd name="connsiteY26" fmla="*/ 312584 h 378301"/>
                <a:gd name="connsiteX27" fmla="*/ 85348 w 607639"/>
                <a:gd name="connsiteY27" fmla="*/ 214475 h 378301"/>
                <a:gd name="connsiteX28" fmla="*/ 85348 w 607639"/>
                <a:gd name="connsiteY28" fmla="*/ 312584 h 378301"/>
                <a:gd name="connsiteX29" fmla="*/ 104486 w 607639"/>
                <a:gd name="connsiteY29" fmla="*/ 306719 h 378301"/>
                <a:gd name="connsiteX30" fmla="*/ 104486 w 607639"/>
                <a:gd name="connsiteY30" fmla="*/ 231360 h 378301"/>
                <a:gd name="connsiteX31" fmla="*/ 90421 w 607639"/>
                <a:gd name="connsiteY31" fmla="*/ 219185 h 378301"/>
                <a:gd name="connsiteX32" fmla="*/ 85348 w 607639"/>
                <a:gd name="connsiteY32" fmla="*/ 214475 h 378301"/>
                <a:gd name="connsiteX33" fmla="*/ 284161 w 607639"/>
                <a:gd name="connsiteY33" fmla="*/ 178566 h 378301"/>
                <a:gd name="connsiteX34" fmla="*/ 274013 w 607639"/>
                <a:gd name="connsiteY34" fmla="*/ 188692 h 378301"/>
                <a:gd name="connsiteX35" fmla="*/ 284161 w 607639"/>
                <a:gd name="connsiteY35" fmla="*/ 198817 h 378301"/>
                <a:gd name="connsiteX36" fmla="*/ 514640 w 607639"/>
                <a:gd name="connsiteY36" fmla="*/ 198817 h 378301"/>
                <a:gd name="connsiteX37" fmla="*/ 524789 w 607639"/>
                <a:gd name="connsiteY37" fmla="*/ 188692 h 378301"/>
                <a:gd name="connsiteX38" fmla="*/ 514640 w 607639"/>
                <a:gd name="connsiteY38" fmla="*/ 178566 h 378301"/>
                <a:gd name="connsiteX39" fmla="*/ 284161 w 607639"/>
                <a:gd name="connsiteY39" fmla="*/ 160536 h 378301"/>
                <a:gd name="connsiteX40" fmla="*/ 514640 w 607639"/>
                <a:gd name="connsiteY40" fmla="*/ 160536 h 378301"/>
                <a:gd name="connsiteX41" fmla="*/ 542860 w 607639"/>
                <a:gd name="connsiteY41" fmla="*/ 188692 h 378301"/>
                <a:gd name="connsiteX42" fmla="*/ 514640 w 607639"/>
                <a:gd name="connsiteY42" fmla="*/ 216847 h 378301"/>
                <a:gd name="connsiteX43" fmla="*/ 284161 w 607639"/>
                <a:gd name="connsiteY43" fmla="*/ 216847 h 378301"/>
                <a:gd name="connsiteX44" fmla="*/ 255941 w 607639"/>
                <a:gd name="connsiteY44" fmla="*/ 188692 h 378301"/>
                <a:gd name="connsiteX45" fmla="*/ 284161 w 607639"/>
                <a:gd name="connsiteY45" fmla="*/ 160536 h 378301"/>
                <a:gd name="connsiteX46" fmla="*/ 284161 w 607639"/>
                <a:gd name="connsiteY46" fmla="*/ 96804 h 378301"/>
                <a:gd name="connsiteX47" fmla="*/ 274013 w 607639"/>
                <a:gd name="connsiteY47" fmla="*/ 106942 h 378301"/>
                <a:gd name="connsiteX48" fmla="*/ 284161 w 607639"/>
                <a:gd name="connsiteY48" fmla="*/ 117080 h 378301"/>
                <a:gd name="connsiteX49" fmla="*/ 514640 w 607639"/>
                <a:gd name="connsiteY49" fmla="*/ 117080 h 378301"/>
                <a:gd name="connsiteX50" fmla="*/ 524789 w 607639"/>
                <a:gd name="connsiteY50" fmla="*/ 106942 h 378301"/>
                <a:gd name="connsiteX51" fmla="*/ 514640 w 607639"/>
                <a:gd name="connsiteY51" fmla="*/ 96804 h 378301"/>
                <a:gd name="connsiteX52" fmla="*/ 136898 w 607639"/>
                <a:gd name="connsiteY52" fmla="*/ 85627 h 378301"/>
                <a:gd name="connsiteX53" fmla="*/ 87782 w 607639"/>
                <a:gd name="connsiteY53" fmla="*/ 134780 h 378301"/>
                <a:gd name="connsiteX54" fmla="*/ 136898 w 607639"/>
                <a:gd name="connsiteY54" fmla="*/ 183844 h 378301"/>
                <a:gd name="connsiteX55" fmla="*/ 186103 w 607639"/>
                <a:gd name="connsiteY55" fmla="*/ 134780 h 378301"/>
                <a:gd name="connsiteX56" fmla="*/ 136898 w 607639"/>
                <a:gd name="connsiteY56" fmla="*/ 85627 h 378301"/>
                <a:gd name="connsiteX57" fmla="*/ 284161 w 607639"/>
                <a:gd name="connsiteY57" fmla="*/ 78751 h 378301"/>
                <a:gd name="connsiteX58" fmla="*/ 514640 w 607639"/>
                <a:gd name="connsiteY58" fmla="*/ 78751 h 378301"/>
                <a:gd name="connsiteX59" fmla="*/ 542860 w 607639"/>
                <a:gd name="connsiteY59" fmla="*/ 106942 h 378301"/>
                <a:gd name="connsiteX60" fmla="*/ 514640 w 607639"/>
                <a:gd name="connsiteY60" fmla="*/ 135133 h 378301"/>
                <a:gd name="connsiteX61" fmla="*/ 284161 w 607639"/>
                <a:gd name="connsiteY61" fmla="*/ 135133 h 378301"/>
                <a:gd name="connsiteX62" fmla="*/ 255941 w 607639"/>
                <a:gd name="connsiteY62" fmla="*/ 106942 h 378301"/>
                <a:gd name="connsiteX63" fmla="*/ 284161 w 607639"/>
                <a:gd name="connsiteY63" fmla="*/ 78751 h 378301"/>
                <a:gd name="connsiteX64" fmla="*/ 136898 w 607639"/>
                <a:gd name="connsiteY64" fmla="*/ 67672 h 378301"/>
                <a:gd name="connsiteX65" fmla="*/ 204076 w 607639"/>
                <a:gd name="connsiteY65" fmla="*/ 134780 h 378301"/>
                <a:gd name="connsiteX66" fmla="*/ 136898 w 607639"/>
                <a:gd name="connsiteY66" fmla="*/ 201887 h 378301"/>
                <a:gd name="connsiteX67" fmla="*/ 69719 w 607639"/>
                <a:gd name="connsiteY67" fmla="*/ 134780 h 378301"/>
                <a:gd name="connsiteX68" fmla="*/ 136898 w 607639"/>
                <a:gd name="connsiteY68" fmla="*/ 67672 h 378301"/>
                <a:gd name="connsiteX69" fmla="*/ 127719 w 607639"/>
                <a:gd name="connsiteY69" fmla="*/ 56825 h 378301"/>
                <a:gd name="connsiteX70" fmla="*/ 101726 w 607639"/>
                <a:gd name="connsiteY70" fmla="*/ 64468 h 378301"/>
                <a:gd name="connsiteX71" fmla="*/ 86238 w 607639"/>
                <a:gd name="connsiteY71" fmla="*/ 74421 h 378301"/>
                <a:gd name="connsiteX72" fmla="*/ 68434 w 607639"/>
                <a:gd name="connsiteY72" fmla="*/ 94860 h 378301"/>
                <a:gd name="connsiteX73" fmla="*/ 60868 w 607639"/>
                <a:gd name="connsiteY73" fmla="*/ 111567 h 378301"/>
                <a:gd name="connsiteX74" fmla="*/ 56951 w 607639"/>
                <a:gd name="connsiteY74" fmla="*/ 138316 h 378301"/>
                <a:gd name="connsiteX75" fmla="*/ 59621 w 607639"/>
                <a:gd name="connsiteY75" fmla="*/ 156534 h 378301"/>
                <a:gd name="connsiteX76" fmla="*/ 70838 w 607639"/>
                <a:gd name="connsiteY76" fmla="*/ 181150 h 378301"/>
                <a:gd name="connsiteX77" fmla="*/ 82855 w 607639"/>
                <a:gd name="connsiteY77" fmla="*/ 195013 h 378301"/>
                <a:gd name="connsiteX78" fmla="*/ 105732 w 607639"/>
                <a:gd name="connsiteY78" fmla="*/ 209676 h 378301"/>
                <a:gd name="connsiteX79" fmla="*/ 123357 w 607639"/>
                <a:gd name="connsiteY79" fmla="*/ 214831 h 378301"/>
                <a:gd name="connsiteX80" fmla="*/ 136888 w 607639"/>
                <a:gd name="connsiteY80" fmla="*/ 211809 h 378301"/>
                <a:gd name="connsiteX81" fmla="*/ 150418 w 607639"/>
                <a:gd name="connsiteY81" fmla="*/ 214831 h 378301"/>
                <a:gd name="connsiteX82" fmla="*/ 168132 w 607639"/>
                <a:gd name="connsiteY82" fmla="*/ 209676 h 378301"/>
                <a:gd name="connsiteX83" fmla="*/ 190920 w 607639"/>
                <a:gd name="connsiteY83" fmla="*/ 195013 h 378301"/>
                <a:gd name="connsiteX84" fmla="*/ 202938 w 607639"/>
                <a:gd name="connsiteY84" fmla="*/ 181150 h 378301"/>
                <a:gd name="connsiteX85" fmla="*/ 214243 w 607639"/>
                <a:gd name="connsiteY85" fmla="*/ 156534 h 378301"/>
                <a:gd name="connsiteX86" fmla="*/ 216824 w 607639"/>
                <a:gd name="connsiteY86" fmla="*/ 138316 h 378301"/>
                <a:gd name="connsiteX87" fmla="*/ 212996 w 607639"/>
                <a:gd name="connsiteY87" fmla="*/ 111567 h 378301"/>
                <a:gd name="connsiteX88" fmla="*/ 205341 w 607639"/>
                <a:gd name="connsiteY88" fmla="*/ 94860 h 378301"/>
                <a:gd name="connsiteX89" fmla="*/ 187538 w 607639"/>
                <a:gd name="connsiteY89" fmla="*/ 74421 h 378301"/>
                <a:gd name="connsiteX90" fmla="*/ 172138 w 607639"/>
                <a:gd name="connsiteY90" fmla="*/ 64468 h 378301"/>
                <a:gd name="connsiteX91" fmla="*/ 146056 w 607639"/>
                <a:gd name="connsiteY91" fmla="*/ 56825 h 378301"/>
                <a:gd name="connsiteX92" fmla="*/ 127719 w 607639"/>
                <a:gd name="connsiteY92" fmla="*/ 56825 h 378301"/>
                <a:gd name="connsiteX93" fmla="*/ 136899 w 607639"/>
                <a:gd name="connsiteY93" fmla="*/ 35386 h 378301"/>
                <a:gd name="connsiteX94" fmla="*/ 158074 w 607639"/>
                <a:gd name="connsiteY94" fmla="*/ 43317 h 378301"/>
                <a:gd name="connsiteX95" fmla="*/ 169379 w 607639"/>
                <a:gd name="connsiteY95" fmla="*/ 46694 h 378301"/>
                <a:gd name="connsiteX96" fmla="*/ 204896 w 607639"/>
                <a:gd name="connsiteY96" fmla="*/ 69533 h 378301"/>
                <a:gd name="connsiteX97" fmla="*/ 212640 w 607639"/>
                <a:gd name="connsiteY97" fmla="*/ 78420 h 378301"/>
                <a:gd name="connsiteX98" fmla="*/ 230265 w 607639"/>
                <a:gd name="connsiteY98" fmla="*/ 116810 h 378301"/>
                <a:gd name="connsiteX99" fmla="*/ 231868 w 607639"/>
                <a:gd name="connsiteY99" fmla="*/ 128452 h 378301"/>
                <a:gd name="connsiteX100" fmla="*/ 225904 w 607639"/>
                <a:gd name="connsiteY100" fmla="*/ 170219 h 378301"/>
                <a:gd name="connsiteX101" fmla="*/ 221008 w 607639"/>
                <a:gd name="connsiteY101" fmla="*/ 180972 h 378301"/>
                <a:gd name="connsiteX102" fmla="*/ 206498 w 607639"/>
                <a:gd name="connsiteY102" fmla="*/ 207988 h 378301"/>
                <a:gd name="connsiteX103" fmla="*/ 206498 w 607639"/>
                <a:gd name="connsiteY103" fmla="*/ 324759 h 378301"/>
                <a:gd name="connsiteX104" fmla="*/ 202848 w 607639"/>
                <a:gd name="connsiteY104" fmla="*/ 332046 h 378301"/>
                <a:gd name="connsiteX105" fmla="*/ 197508 w 607639"/>
                <a:gd name="connsiteY105" fmla="*/ 333824 h 378301"/>
                <a:gd name="connsiteX106" fmla="*/ 194837 w 607639"/>
                <a:gd name="connsiteY106" fmla="*/ 333379 h 378301"/>
                <a:gd name="connsiteX107" fmla="*/ 136888 w 607639"/>
                <a:gd name="connsiteY107" fmla="*/ 315695 h 378301"/>
                <a:gd name="connsiteX108" fmla="*/ 116236 w 607639"/>
                <a:gd name="connsiteY108" fmla="*/ 322004 h 378301"/>
                <a:gd name="connsiteX109" fmla="*/ 116147 w 607639"/>
                <a:gd name="connsiteY109" fmla="*/ 322004 h 378301"/>
                <a:gd name="connsiteX110" fmla="*/ 78938 w 607639"/>
                <a:gd name="connsiteY110" fmla="*/ 333379 h 378301"/>
                <a:gd name="connsiteX111" fmla="*/ 70927 w 607639"/>
                <a:gd name="connsiteY111" fmla="*/ 332046 h 378301"/>
                <a:gd name="connsiteX112" fmla="*/ 67277 w 607639"/>
                <a:gd name="connsiteY112" fmla="*/ 324759 h 378301"/>
                <a:gd name="connsiteX113" fmla="*/ 67277 w 607639"/>
                <a:gd name="connsiteY113" fmla="*/ 207899 h 378301"/>
                <a:gd name="connsiteX114" fmla="*/ 52767 w 607639"/>
                <a:gd name="connsiteY114" fmla="*/ 180972 h 378301"/>
                <a:gd name="connsiteX115" fmla="*/ 47871 w 607639"/>
                <a:gd name="connsiteY115" fmla="*/ 170219 h 378301"/>
                <a:gd name="connsiteX116" fmla="*/ 41907 w 607639"/>
                <a:gd name="connsiteY116" fmla="*/ 128452 h 378301"/>
                <a:gd name="connsiteX117" fmla="*/ 43599 w 607639"/>
                <a:gd name="connsiteY117" fmla="*/ 116810 h 378301"/>
                <a:gd name="connsiteX118" fmla="*/ 61135 w 607639"/>
                <a:gd name="connsiteY118" fmla="*/ 78420 h 378301"/>
                <a:gd name="connsiteX119" fmla="*/ 68879 w 607639"/>
                <a:gd name="connsiteY119" fmla="*/ 69533 h 378301"/>
                <a:gd name="connsiteX120" fmla="*/ 104486 w 607639"/>
                <a:gd name="connsiteY120" fmla="*/ 46694 h 378301"/>
                <a:gd name="connsiteX121" fmla="*/ 115791 w 607639"/>
                <a:gd name="connsiteY121" fmla="*/ 43317 h 378301"/>
                <a:gd name="connsiteX122" fmla="*/ 136899 w 607639"/>
                <a:gd name="connsiteY122" fmla="*/ 35386 h 378301"/>
                <a:gd name="connsiteX123" fmla="*/ 28036 w 607639"/>
                <a:gd name="connsiteY123" fmla="*/ 18044 h 378301"/>
                <a:gd name="connsiteX124" fmla="*/ 18068 w 607639"/>
                <a:gd name="connsiteY124" fmla="*/ 27999 h 378301"/>
                <a:gd name="connsiteX125" fmla="*/ 18068 w 607639"/>
                <a:gd name="connsiteY125" fmla="*/ 350391 h 378301"/>
                <a:gd name="connsiteX126" fmla="*/ 28036 w 607639"/>
                <a:gd name="connsiteY126" fmla="*/ 360346 h 378301"/>
                <a:gd name="connsiteX127" fmla="*/ 579603 w 607639"/>
                <a:gd name="connsiteY127" fmla="*/ 360346 h 378301"/>
                <a:gd name="connsiteX128" fmla="*/ 589571 w 607639"/>
                <a:gd name="connsiteY128" fmla="*/ 350391 h 378301"/>
                <a:gd name="connsiteX129" fmla="*/ 589571 w 607639"/>
                <a:gd name="connsiteY129" fmla="*/ 27999 h 378301"/>
                <a:gd name="connsiteX130" fmla="*/ 579603 w 607639"/>
                <a:gd name="connsiteY130" fmla="*/ 18044 h 378301"/>
                <a:gd name="connsiteX131" fmla="*/ 28036 w 607639"/>
                <a:gd name="connsiteY131" fmla="*/ 0 h 378301"/>
                <a:gd name="connsiteX132" fmla="*/ 579603 w 607639"/>
                <a:gd name="connsiteY132" fmla="*/ 0 h 378301"/>
                <a:gd name="connsiteX133" fmla="*/ 607639 w 607639"/>
                <a:gd name="connsiteY133" fmla="*/ 27999 h 378301"/>
                <a:gd name="connsiteX134" fmla="*/ 607639 w 607639"/>
                <a:gd name="connsiteY134" fmla="*/ 350391 h 378301"/>
                <a:gd name="connsiteX135" fmla="*/ 579603 w 607639"/>
                <a:gd name="connsiteY135" fmla="*/ 378301 h 378301"/>
                <a:gd name="connsiteX136" fmla="*/ 28036 w 607639"/>
                <a:gd name="connsiteY136" fmla="*/ 378301 h 378301"/>
                <a:gd name="connsiteX137" fmla="*/ 0 w 607639"/>
                <a:gd name="connsiteY137" fmla="*/ 350391 h 378301"/>
                <a:gd name="connsiteX138" fmla="*/ 0 w 607639"/>
                <a:gd name="connsiteY138" fmla="*/ 27999 h 378301"/>
                <a:gd name="connsiteX139" fmla="*/ 28036 w 607639"/>
                <a:gd name="connsiteY139" fmla="*/ 0 h 37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607639" h="378301">
                  <a:moveTo>
                    <a:pt x="284157" y="258998"/>
                  </a:moveTo>
                  <a:cubicBezTo>
                    <a:pt x="278549" y="258998"/>
                    <a:pt x="274010" y="263618"/>
                    <a:pt x="274010" y="269127"/>
                  </a:cubicBezTo>
                  <a:cubicBezTo>
                    <a:pt x="274010" y="274725"/>
                    <a:pt x="278549" y="279345"/>
                    <a:pt x="284157" y="279345"/>
                  </a:cubicBezTo>
                  <a:lnTo>
                    <a:pt x="429684" y="279345"/>
                  </a:lnTo>
                  <a:cubicBezTo>
                    <a:pt x="435291" y="279345"/>
                    <a:pt x="439831" y="274725"/>
                    <a:pt x="439831" y="269127"/>
                  </a:cubicBezTo>
                  <a:cubicBezTo>
                    <a:pt x="439831" y="263618"/>
                    <a:pt x="435291" y="258998"/>
                    <a:pt x="429684" y="258998"/>
                  </a:cubicBezTo>
                  <a:close/>
                  <a:moveTo>
                    <a:pt x="284157" y="241051"/>
                  </a:moveTo>
                  <a:lnTo>
                    <a:pt x="429684" y="241051"/>
                  </a:lnTo>
                  <a:cubicBezTo>
                    <a:pt x="445260" y="241051"/>
                    <a:pt x="457899" y="253667"/>
                    <a:pt x="457899" y="269127"/>
                  </a:cubicBezTo>
                  <a:cubicBezTo>
                    <a:pt x="457899" y="284676"/>
                    <a:pt x="445260" y="297292"/>
                    <a:pt x="429684" y="297292"/>
                  </a:cubicBezTo>
                  <a:lnTo>
                    <a:pt x="284157" y="297292"/>
                  </a:lnTo>
                  <a:cubicBezTo>
                    <a:pt x="268580" y="297292"/>
                    <a:pt x="255941" y="284676"/>
                    <a:pt x="255941" y="269127"/>
                  </a:cubicBezTo>
                  <a:cubicBezTo>
                    <a:pt x="255941" y="253667"/>
                    <a:pt x="268580" y="241051"/>
                    <a:pt x="284157" y="241051"/>
                  </a:cubicBezTo>
                  <a:close/>
                  <a:moveTo>
                    <a:pt x="131013" y="231093"/>
                  </a:moveTo>
                  <a:cubicBezTo>
                    <a:pt x="128253" y="232426"/>
                    <a:pt x="125405" y="233226"/>
                    <a:pt x="122556" y="233759"/>
                  </a:cubicBezTo>
                  <a:lnTo>
                    <a:pt x="122556" y="301298"/>
                  </a:lnTo>
                  <a:lnTo>
                    <a:pt x="134217" y="297655"/>
                  </a:lnTo>
                  <a:cubicBezTo>
                    <a:pt x="135998" y="297210"/>
                    <a:pt x="137778" y="297210"/>
                    <a:pt x="139558" y="297655"/>
                  </a:cubicBezTo>
                  <a:lnTo>
                    <a:pt x="151575" y="301387"/>
                  </a:lnTo>
                  <a:lnTo>
                    <a:pt x="151575" y="233759"/>
                  </a:lnTo>
                  <a:cubicBezTo>
                    <a:pt x="148638" y="233315"/>
                    <a:pt x="145611" y="232426"/>
                    <a:pt x="142763" y="231093"/>
                  </a:cubicBezTo>
                  <a:cubicBezTo>
                    <a:pt x="139024" y="229405"/>
                    <a:pt x="134751" y="229405"/>
                    <a:pt x="131013" y="231093"/>
                  </a:cubicBezTo>
                  <a:close/>
                  <a:moveTo>
                    <a:pt x="188428" y="214475"/>
                  </a:moveTo>
                  <a:cubicBezTo>
                    <a:pt x="186381" y="215542"/>
                    <a:pt x="184689" y="217230"/>
                    <a:pt x="183354" y="219185"/>
                  </a:cubicBezTo>
                  <a:cubicBezTo>
                    <a:pt x="179971" y="224606"/>
                    <a:pt x="175165" y="228694"/>
                    <a:pt x="169646" y="231182"/>
                  </a:cubicBezTo>
                  <a:lnTo>
                    <a:pt x="169646" y="306897"/>
                  </a:lnTo>
                  <a:lnTo>
                    <a:pt x="188428" y="312584"/>
                  </a:lnTo>
                  <a:close/>
                  <a:moveTo>
                    <a:pt x="85348" y="214475"/>
                  </a:moveTo>
                  <a:lnTo>
                    <a:pt x="85348" y="312584"/>
                  </a:lnTo>
                  <a:lnTo>
                    <a:pt x="104486" y="306719"/>
                  </a:lnTo>
                  <a:lnTo>
                    <a:pt x="104486" y="231360"/>
                  </a:lnTo>
                  <a:cubicBezTo>
                    <a:pt x="98878" y="228872"/>
                    <a:pt x="93893" y="224784"/>
                    <a:pt x="90421" y="219185"/>
                  </a:cubicBezTo>
                  <a:cubicBezTo>
                    <a:pt x="89175" y="217230"/>
                    <a:pt x="87395" y="215542"/>
                    <a:pt x="85348" y="214475"/>
                  </a:cubicBezTo>
                  <a:close/>
                  <a:moveTo>
                    <a:pt x="284161" y="178566"/>
                  </a:moveTo>
                  <a:cubicBezTo>
                    <a:pt x="278553" y="178566"/>
                    <a:pt x="274013" y="183096"/>
                    <a:pt x="274013" y="188692"/>
                  </a:cubicBezTo>
                  <a:cubicBezTo>
                    <a:pt x="274013" y="194287"/>
                    <a:pt x="278553" y="198817"/>
                    <a:pt x="284161" y="198817"/>
                  </a:cubicBezTo>
                  <a:lnTo>
                    <a:pt x="514640" y="198817"/>
                  </a:lnTo>
                  <a:cubicBezTo>
                    <a:pt x="520249" y="198817"/>
                    <a:pt x="524789" y="194287"/>
                    <a:pt x="524789" y="188692"/>
                  </a:cubicBezTo>
                  <a:cubicBezTo>
                    <a:pt x="524789" y="183096"/>
                    <a:pt x="520249" y="178566"/>
                    <a:pt x="514640" y="178566"/>
                  </a:cubicBezTo>
                  <a:close/>
                  <a:moveTo>
                    <a:pt x="284161" y="160536"/>
                  </a:moveTo>
                  <a:lnTo>
                    <a:pt x="514640" y="160536"/>
                  </a:lnTo>
                  <a:cubicBezTo>
                    <a:pt x="530219" y="160536"/>
                    <a:pt x="542860" y="173237"/>
                    <a:pt x="542860" y="188692"/>
                  </a:cubicBezTo>
                  <a:cubicBezTo>
                    <a:pt x="542860" y="204235"/>
                    <a:pt x="530219" y="216847"/>
                    <a:pt x="514640" y="216847"/>
                  </a:cubicBezTo>
                  <a:lnTo>
                    <a:pt x="284161" y="216847"/>
                  </a:lnTo>
                  <a:cubicBezTo>
                    <a:pt x="268582" y="216847"/>
                    <a:pt x="255941" y="204235"/>
                    <a:pt x="255941" y="188692"/>
                  </a:cubicBezTo>
                  <a:cubicBezTo>
                    <a:pt x="255941" y="173237"/>
                    <a:pt x="268582" y="160536"/>
                    <a:pt x="284161" y="160536"/>
                  </a:cubicBezTo>
                  <a:close/>
                  <a:moveTo>
                    <a:pt x="284161" y="96804"/>
                  </a:moveTo>
                  <a:cubicBezTo>
                    <a:pt x="278553" y="96804"/>
                    <a:pt x="274013" y="101339"/>
                    <a:pt x="274013" y="106942"/>
                  </a:cubicBezTo>
                  <a:cubicBezTo>
                    <a:pt x="274013" y="112545"/>
                    <a:pt x="278553" y="117080"/>
                    <a:pt x="284161" y="117080"/>
                  </a:cubicBezTo>
                  <a:lnTo>
                    <a:pt x="514640" y="117080"/>
                  </a:lnTo>
                  <a:cubicBezTo>
                    <a:pt x="520249" y="117080"/>
                    <a:pt x="524789" y="112545"/>
                    <a:pt x="524789" y="106942"/>
                  </a:cubicBezTo>
                  <a:cubicBezTo>
                    <a:pt x="524789" y="101339"/>
                    <a:pt x="520249" y="96804"/>
                    <a:pt x="514640" y="96804"/>
                  </a:cubicBezTo>
                  <a:close/>
                  <a:moveTo>
                    <a:pt x="136898" y="85627"/>
                  </a:moveTo>
                  <a:cubicBezTo>
                    <a:pt x="109759" y="85627"/>
                    <a:pt x="87782" y="107670"/>
                    <a:pt x="87782" y="134780"/>
                  </a:cubicBezTo>
                  <a:cubicBezTo>
                    <a:pt x="87782" y="161889"/>
                    <a:pt x="109759" y="183844"/>
                    <a:pt x="136898" y="183844"/>
                  </a:cubicBezTo>
                  <a:cubicBezTo>
                    <a:pt x="164036" y="183844"/>
                    <a:pt x="186103" y="161889"/>
                    <a:pt x="186103" y="134780"/>
                  </a:cubicBezTo>
                  <a:cubicBezTo>
                    <a:pt x="186103" y="107670"/>
                    <a:pt x="164036" y="85627"/>
                    <a:pt x="136898" y="85627"/>
                  </a:cubicBezTo>
                  <a:close/>
                  <a:moveTo>
                    <a:pt x="284161" y="78751"/>
                  </a:moveTo>
                  <a:lnTo>
                    <a:pt x="514640" y="78751"/>
                  </a:lnTo>
                  <a:cubicBezTo>
                    <a:pt x="530219" y="78751"/>
                    <a:pt x="542860" y="91379"/>
                    <a:pt x="542860" y="106942"/>
                  </a:cubicBezTo>
                  <a:cubicBezTo>
                    <a:pt x="542860" y="122505"/>
                    <a:pt x="530219" y="135133"/>
                    <a:pt x="514640" y="135133"/>
                  </a:cubicBezTo>
                  <a:lnTo>
                    <a:pt x="284161" y="135133"/>
                  </a:lnTo>
                  <a:cubicBezTo>
                    <a:pt x="268582" y="135133"/>
                    <a:pt x="255941" y="122505"/>
                    <a:pt x="255941" y="106942"/>
                  </a:cubicBezTo>
                  <a:cubicBezTo>
                    <a:pt x="255941" y="91379"/>
                    <a:pt x="268582" y="78751"/>
                    <a:pt x="284161" y="78751"/>
                  </a:cubicBezTo>
                  <a:close/>
                  <a:moveTo>
                    <a:pt x="136898" y="67672"/>
                  </a:moveTo>
                  <a:cubicBezTo>
                    <a:pt x="174002" y="67672"/>
                    <a:pt x="204076" y="97715"/>
                    <a:pt x="204076" y="134780"/>
                  </a:cubicBezTo>
                  <a:cubicBezTo>
                    <a:pt x="204076" y="171755"/>
                    <a:pt x="174002" y="201887"/>
                    <a:pt x="136898" y="201887"/>
                  </a:cubicBezTo>
                  <a:cubicBezTo>
                    <a:pt x="99883" y="201887"/>
                    <a:pt x="69719" y="171755"/>
                    <a:pt x="69719" y="134780"/>
                  </a:cubicBezTo>
                  <a:cubicBezTo>
                    <a:pt x="69719" y="97715"/>
                    <a:pt x="99883" y="67672"/>
                    <a:pt x="136898" y="67672"/>
                  </a:cubicBezTo>
                  <a:close/>
                  <a:moveTo>
                    <a:pt x="127719" y="56825"/>
                  </a:moveTo>
                  <a:cubicBezTo>
                    <a:pt x="120598" y="63135"/>
                    <a:pt x="111073" y="65889"/>
                    <a:pt x="101726" y="64468"/>
                  </a:cubicBezTo>
                  <a:cubicBezTo>
                    <a:pt x="94783" y="63401"/>
                    <a:pt x="88107" y="67667"/>
                    <a:pt x="86238" y="74421"/>
                  </a:cubicBezTo>
                  <a:cubicBezTo>
                    <a:pt x="83656" y="83574"/>
                    <a:pt x="77158" y="91039"/>
                    <a:pt x="68434" y="94860"/>
                  </a:cubicBezTo>
                  <a:cubicBezTo>
                    <a:pt x="62114" y="97704"/>
                    <a:pt x="58820" y="104902"/>
                    <a:pt x="60868" y="111567"/>
                  </a:cubicBezTo>
                  <a:cubicBezTo>
                    <a:pt x="63627" y="120632"/>
                    <a:pt x="62203" y="130407"/>
                    <a:pt x="56951" y="138316"/>
                  </a:cubicBezTo>
                  <a:cubicBezTo>
                    <a:pt x="53123" y="144181"/>
                    <a:pt x="54281" y="152002"/>
                    <a:pt x="59621" y="156534"/>
                  </a:cubicBezTo>
                  <a:cubicBezTo>
                    <a:pt x="66832" y="162666"/>
                    <a:pt x="70927" y="171641"/>
                    <a:pt x="70838" y="181150"/>
                  </a:cubicBezTo>
                  <a:cubicBezTo>
                    <a:pt x="70749" y="188082"/>
                    <a:pt x="76001" y="194125"/>
                    <a:pt x="82855" y="195013"/>
                  </a:cubicBezTo>
                  <a:cubicBezTo>
                    <a:pt x="92291" y="196257"/>
                    <a:pt x="100658" y="201589"/>
                    <a:pt x="105732" y="209676"/>
                  </a:cubicBezTo>
                  <a:cubicBezTo>
                    <a:pt x="109382" y="215542"/>
                    <a:pt x="117037" y="217763"/>
                    <a:pt x="123357" y="214831"/>
                  </a:cubicBezTo>
                  <a:cubicBezTo>
                    <a:pt x="127630" y="212787"/>
                    <a:pt x="132259" y="211809"/>
                    <a:pt x="136888" y="211809"/>
                  </a:cubicBezTo>
                  <a:cubicBezTo>
                    <a:pt x="141517" y="211809"/>
                    <a:pt x="146145" y="212787"/>
                    <a:pt x="150418" y="214831"/>
                  </a:cubicBezTo>
                  <a:cubicBezTo>
                    <a:pt x="156827" y="217763"/>
                    <a:pt x="164394" y="215542"/>
                    <a:pt x="168132" y="209676"/>
                  </a:cubicBezTo>
                  <a:cubicBezTo>
                    <a:pt x="173117" y="201589"/>
                    <a:pt x="181485" y="196257"/>
                    <a:pt x="190920" y="195013"/>
                  </a:cubicBezTo>
                  <a:cubicBezTo>
                    <a:pt x="197864" y="194125"/>
                    <a:pt x="203027" y="188082"/>
                    <a:pt x="202938" y="181150"/>
                  </a:cubicBezTo>
                  <a:cubicBezTo>
                    <a:pt x="202848" y="171641"/>
                    <a:pt x="206943" y="162666"/>
                    <a:pt x="214243" y="156534"/>
                  </a:cubicBezTo>
                  <a:cubicBezTo>
                    <a:pt x="219494" y="152002"/>
                    <a:pt x="220652" y="144181"/>
                    <a:pt x="216824" y="138316"/>
                  </a:cubicBezTo>
                  <a:cubicBezTo>
                    <a:pt x="211572" y="130407"/>
                    <a:pt x="210148" y="120632"/>
                    <a:pt x="212996" y="111567"/>
                  </a:cubicBezTo>
                  <a:cubicBezTo>
                    <a:pt x="214955" y="104902"/>
                    <a:pt x="211750" y="97704"/>
                    <a:pt x="205341" y="94860"/>
                  </a:cubicBezTo>
                  <a:cubicBezTo>
                    <a:pt x="196617" y="91039"/>
                    <a:pt x="190119" y="83574"/>
                    <a:pt x="187538" y="74421"/>
                  </a:cubicBezTo>
                  <a:cubicBezTo>
                    <a:pt x="185668" y="67667"/>
                    <a:pt x="178992" y="63401"/>
                    <a:pt x="172138" y="64468"/>
                  </a:cubicBezTo>
                  <a:cubicBezTo>
                    <a:pt x="162702" y="65889"/>
                    <a:pt x="153178" y="63135"/>
                    <a:pt x="146056" y="56825"/>
                  </a:cubicBezTo>
                  <a:cubicBezTo>
                    <a:pt x="140804" y="52204"/>
                    <a:pt x="132971" y="52204"/>
                    <a:pt x="127719" y="56825"/>
                  </a:cubicBezTo>
                  <a:close/>
                  <a:moveTo>
                    <a:pt x="136899" y="35386"/>
                  </a:moveTo>
                  <a:cubicBezTo>
                    <a:pt x="144454" y="35386"/>
                    <a:pt x="152020" y="38030"/>
                    <a:pt x="158074" y="43317"/>
                  </a:cubicBezTo>
                  <a:cubicBezTo>
                    <a:pt x="161189" y="46072"/>
                    <a:pt x="165284" y="47316"/>
                    <a:pt x="169379" y="46694"/>
                  </a:cubicBezTo>
                  <a:cubicBezTo>
                    <a:pt x="185312" y="44206"/>
                    <a:pt x="200534" y="54070"/>
                    <a:pt x="204896" y="69533"/>
                  </a:cubicBezTo>
                  <a:cubicBezTo>
                    <a:pt x="206053" y="73443"/>
                    <a:pt x="208902" y="76731"/>
                    <a:pt x="212640" y="78420"/>
                  </a:cubicBezTo>
                  <a:cubicBezTo>
                    <a:pt x="227328" y="84907"/>
                    <a:pt x="234894" y="101436"/>
                    <a:pt x="230265" y="116810"/>
                  </a:cubicBezTo>
                  <a:cubicBezTo>
                    <a:pt x="229019" y="120720"/>
                    <a:pt x="229642" y="124986"/>
                    <a:pt x="231868" y="128452"/>
                  </a:cubicBezTo>
                  <a:cubicBezTo>
                    <a:pt x="240769" y="141871"/>
                    <a:pt x="238188" y="159822"/>
                    <a:pt x="225904" y="170219"/>
                  </a:cubicBezTo>
                  <a:cubicBezTo>
                    <a:pt x="222699" y="172885"/>
                    <a:pt x="220919" y="176796"/>
                    <a:pt x="221008" y="180972"/>
                  </a:cubicBezTo>
                  <a:cubicBezTo>
                    <a:pt x="221097" y="192081"/>
                    <a:pt x="215400" y="202123"/>
                    <a:pt x="206498" y="207988"/>
                  </a:cubicBezTo>
                  <a:lnTo>
                    <a:pt x="206498" y="324759"/>
                  </a:lnTo>
                  <a:cubicBezTo>
                    <a:pt x="206498" y="327603"/>
                    <a:pt x="205163" y="330358"/>
                    <a:pt x="202848" y="332046"/>
                  </a:cubicBezTo>
                  <a:cubicBezTo>
                    <a:pt x="201335" y="333202"/>
                    <a:pt x="199377" y="333824"/>
                    <a:pt x="197508" y="333824"/>
                  </a:cubicBezTo>
                  <a:cubicBezTo>
                    <a:pt x="196617" y="333824"/>
                    <a:pt x="195727" y="333646"/>
                    <a:pt x="194837" y="333379"/>
                  </a:cubicBezTo>
                  <a:lnTo>
                    <a:pt x="136888" y="315695"/>
                  </a:lnTo>
                  <a:lnTo>
                    <a:pt x="116236" y="322004"/>
                  </a:lnTo>
                  <a:cubicBezTo>
                    <a:pt x="116236" y="322004"/>
                    <a:pt x="116236" y="322004"/>
                    <a:pt x="116147" y="322004"/>
                  </a:cubicBezTo>
                  <a:lnTo>
                    <a:pt x="78938" y="333379"/>
                  </a:lnTo>
                  <a:cubicBezTo>
                    <a:pt x="76179" y="334268"/>
                    <a:pt x="73241" y="333735"/>
                    <a:pt x="70927" y="332046"/>
                  </a:cubicBezTo>
                  <a:cubicBezTo>
                    <a:pt x="68612" y="330358"/>
                    <a:pt x="67277" y="327603"/>
                    <a:pt x="67277" y="324759"/>
                  </a:cubicBezTo>
                  <a:lnTo>
                    <a:pt x="67277" y="207899"/>
                  </a:lnTo>
                  <a:cubicBezTo>
                    <a:pt x="58375" y="202123"/>
                    <a:pt x="52678" y="192081"/>
                    <a:pt x="52767" y="180972"/>
                  </a:cubicBezTo>
                  <a:cubicBezTo>
                    <a:pt x="52856" y="176796"/>
                    <a:pt x="51076" y="172885"/>
                    <a:pt x="47871" y="170219"/>
                  </a:cubicBezTo>
                  <a:cubicBezTo>
                    <a:pt x="35676" y="159822"/>
                    <a:pt x="33095" y="141871"/>
                    <a:pt x="41907" y="128452"/>
                  </a:cubicBezTo>
                  <a:cubicBezTo>
                    <a:pt x="44133" y="124986"/>
                    <a:pt x="44756" y="120720"/>
                    <a:pt x="43599" y="116810"/>
                  </a:cubicBezTo>
                  <a:cubicBezTo>
                    <a:pt x="38881" y="101436"/>
                    <a:pt x="46447" y="84907"/>
                    <a:pt x="61135" y="78420"/>
                  </a:cubicBezTo>
                  <a:cubicBezTo>
                    <a:pt x="64962" y="76731"/>
                    <a:pt x="67722" y="73443"/>
                    <a:pt x="68879" y="69533"/>
                  </a:cubicBezTo>
                  <a:cubicBezTo>
                    <a:pt x="73241" y="54070"/>
                    <a:pt x="88552" y="44206"/>
                    <a:pt x="104486" y="46694"/>
                  </a:cubicBezTo>
                  <a:cubicBezTo>
                    <a:pt x="108492" y="47316"/>
                    <a:pt x="112675" y="46072"/>
                    <a:pt x="115791" y="43317"/>
                  </a:cubicBezTo>
                  <a:cubicBezTo>
                    <a:pt x="121800" y="38030"/>
                    <a:pt x="129344" y="35386"/>
                    <a:pt x="136899" y="35386"/>
                  </a:cubicBezTo>
                  <a:close/>
                  <a:moveTo>
                    <a:pt x="28036" y="18044"/>
                  </a:moveTo>
                  <a:cubicBezTo>
                    <a:pt x="22518" y="18044"/>
                    <a:pt x="18068" y="22488"/>
                    <a:pt x="18068" y="27999"/>
                  </a:cubicBezTo>
                  <a:lnTo>
                    <a:pt x="18068" y="350391"/>
                  </a:lnTo>
                  <a:cubicBezTo>
                    <a:pt x="18068" y="355902"/>
                    <a:pt x="22518" y="360346"/>
                    <a:pt x="28036" y="360346"/>
                  </a:cubicBezTo>
                  <a:lnTo>
                    <a:pt x="579603" y="360346"/>
                  </a:lnTo>
                  <a:cubicBezTo>
                    <a:pt x="585121" y="360346"/>
                    <a:pt x="589571" y="355813"/>
                    <a:pt x="589571" y="350391"/>
                  </a:cubicBezTo>
                  <a:lnTo>
                    <a:pt x="589571" y="27999"/>
                  </a:lnTo>
                  <a:cubicBezTo>
                    <a:pt x="589571" y="22488"/>
                    <a:pt x="585121" y="18044"/>
                    <a:pt x="579603" y="18044"/>
                  </a:cubicBezTo>
                  <a:close/>
                  <a:moveTo>
                    <a:pt x="28036" y="0"/>
                  </a:moveTo>
                  <a:lnTo>
                    <a:pt x="579603" y="0"/>
                  </a:lnTo>
                  <a:cubicBezTo>
                    <a:pt x="595089" y="0"/>
                    <a:pt x="607639" y="12533"/>
                    <a:pt x="607639" y="27999"/>
                  </a:cubicBezTo>
                  <a:lnTo>
                    <a:pt x="607639" y="350391"/>
                  </a:lnTo>
                  <a:cubicBezTo>
                    <a:pt x="607639" y="365768"/>
                    <a:pt x="595089" y="378301"/>
                    <a:pt x="579603" y="378301"/>
                  </a:cubicBezTo>
                  <a:lnTo>
                    <a:pt x="28036" y="378301"/>
                  </a:lnTo>
                  <a:cubicBezTo>
                    <a:pt x="12549" y="378301"/>
                    <a:pt x="0" y="365768"/>
                    <a:pt x="0" y="350391"/>
                  </a:cubicBezTo>
                  <a:lnTo>
                    <a:pt x="0" y="27999"/>
                  </a:lnTo>
                  <a:cubicBezTo>
                    <a:pt x="0" y="12533"/>
                    <a:pt x="12549" y="0"/>
                    <a:pt x="280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ea typeface="+mn-lt"/>
                <a:cs typeface="+mn-ea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12" name="Group 39_1"/>
          <p:cNvGrpSpPr/>
          <p:nvPr/>
        </p:nvGrpSpPr>
        <p:grpSpPr>
          <a:xfrm rot="5400000">
            <a:off x="-580325" y="-591745"/>
            <a:ext cx="2521587" cy="900863"/>
            <a:chOff x="2442343" y="2553269"/>
            <a:chExt cx="9228545" cy="3296992"/>
          </a:xfrm>
        </p:grpSpPr>
        <p:grpSp>
          <p:nvGrpSpPr>
            <p:cNvPr id="13" name="组合 12"/>
            <p:cNvGrpSpPr/>
            <p:nvPr/>
          </p:nvGrpSpPr>
          <p:grpSpPr>
            <a:xfrm>
              <a:off x="2442343" y="2553269"/>
              <a:ext cx="9228545" cy="3296992"/>
              <a:chOff x="-2100798" y="-412124"/>
              <a:chExt cx="9228545" cy="3296992"/>
            </a:xfrm>
          </p:grpSpPr>
          <p:sp>
            <p:nvSpPr>
              <p:cNvPr id="14" name="矩形: 圆角 34"/>
              <p:cNvSpPr/>
              <p:nvPr/>
            </p:nvSpPr>
            <p:spPr>
              <a:xfrm>
                <a:off x="-2100798" y="-412124"/>
                <a:ext cx="9228545" cy="3296992"/>
              </a:xfrm>
              <a:prstGeom prst="roundRect">
                <a:avLst>
                  <a:gd name="adj" fmla="val 50000"/>
                </a:avLst>
              </a:prstGeom>
              <a:solidFill>
                <a:srgbClr val="C1C8D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ea typeface="+mn-lt"/>
                </a:endParaRPr>
              </a:p>
            </p:txBody>
          </p:sp>
          <p:sp>
            <p:nvSpPr>
              <p:cNvPr id="15" name="矩形: 圆角 35"/>
              <p:cNvSpPr/>
              <p:nvPr/>
            </p:nvSpPr>
            <p:spPr>
              <a:xfrm>
                <a:off x="-1781152" y="-96440"/>
                <a:ext cx="8598317" cy="2665627"/>
              </a:xfrm>
              <a:prstGeom prst="roundRect">
                <a:avLst>
                  <a:gd name="adj" fmla="val 50000"/>
                </a:avLst>
              </a:prstGeom>
              <a:noFill/>
              <a:ln w="222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ea typeface="+mn-lt"/>
                </a:endParaRPr>
              </a:p>
            </p:txBody>
          </p:sp>
        </p:grpSp>
        <p:sp>
          <p:nvSpPr>
            <p:cNvPr id="16" name="椭圆 15"/>
            <p:cNvSpPr/>
            <p:nvPr/>
          </p:nvSpPr>
          <p:spPr>
            <a:xfrm rot="16200000">
              <a:off x="9044590" y="3197213"/>
              <a:ext cx="2009103" cy="2009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 b="1" dirty="0">
                <a:solidFill>
                  <a:schemeClr val="tx1"/>
                </a:solidFill>
                <a:ea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932180" y="4296410"/>
            <a:ext cx="723900" cy="710565"/>
            <a:chOff x="2959100" y="1866900"/>
            <a:chExt cx="1536700" cy="1536700"/>
          </a:xfrm>
        </p:grpSpPr>
        <p:sp>
          <p:nvSpPr>
            <p:cNvPr id="36" name="椭圆 35"/>
            <p:cNvSpPr/>
            <p:nvPr/>
          </p:nvSpPr>
          <p:spPr>
            <a:xfrm>
              <a:off x="2959100" y="1866900"/>
              <a:ext cx="1536700" cy="1536700"/>
            </a:xfrm>
            <a:prstGeom prst="ellipse">
              <a:avLst/>
            </a:prstGeom>
            <a:solidFill>
              <a:srgbClr val="E9D0D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ea typeface="+mn-lt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37" name="椭圆 2"/>
            <p:cNvSpPr/>
            <p:nvPr/>
          </p:nvSpPr>
          <p:spPr>
            <a:xfrm>
              <a:off x="3361590" y="2291067"/>
              <a:ext cx="731720" cy="688366"/>
            </a:xfrm>
            <a:custGeom>
              <a:avLst/>
              <a:gdLst>
                <a:gd name="connsiteX0" fmla="*/ 407966 w 605028"/>
                <a:gd name="connsiteY0" fmla="*/ 148964 h 569181"/>
                <a:gd name="connsiteX1" fmla="*/ 449124 w 605028"/>
                <a:gd name="connsiteY1" fmla="*/ 148964 h 569181"/>
                <a:gd name="connsiteX2" fmla="*/ 450128 w 605028"/>
                <a:gd name="connsiteY2" fmla="*/ 148964 h 569181"/>
                <a:gd name="connsiteX3" fmla="*/ 450702 w 605028"/>
                <a:gd name="connsiteY3" fmla="*/ 149107 h 569181"/>
                <a:gd name="connsiteX4" fmla="*/ 451132 w 605028"/>
                <a:gd name="connsiteY4" fmla="*/ 149107 h 569181"/>
                <a:gd name="connsiteX5" fmla="*/ 451706 w 605028"/>
                <a:gd name="connsiteY5" fmla="*/ 149251 h 569181"/>
                <a:gd name="connsiteX6" fmla="*/ 452136 w 605028"/>
                <a:gd name="connsiteY6" fmla="*/ 149394 h 569181"/>
                <a:gd name="connsiteX7" fmla="*/ 452710 w 605028"/>
                <a:gd name="connsiteY7" fmla="*/ 149537 h 569181"/>
                <a:gd name="connsiteX8" fmla="*/ 453140 w 605028"/>
                <a:gd name="connsiteY8" fmla="*/ 149680 h 569181"/>
                <a:gd name="connsiteX9" fmla="*/ 453570 w 605028"/>
                <a:gd name="connsiteY9" fmla="*/ 149967 h 569181"/>
                <a:gd name="connsiteX10" fmla="*/ 454144 w 605028"/>
                <a:gd name="connsiteY10" fmla="*/ 150110 h 569181"/>
                <a:gd name="connsiteX11" fmla="*/ 454574 w 605028"/>
                <a:gd name="connsiteY11" fmla="*/ 150396 h 569181"/>
                <a:gd name="connsiteX12" fmla="*/ 455004 w 605028"/>
                <a:gd name="connsiteY12" fmla="*/ 150682 h 569181"/>
                <a:gd name="connsiteX13" fmla="*/ 455434 w 605028"/>
                <a:gd name="connsiteY13" fmla="*/ 150969 h 569181"/>
                <a:gd name="connsiteX14" fmla="*/ 455865 w 605028"/>
                <a:gd name="connsiteY14" fmla="*/ 151255 h 569181"/>
                <a:gd name="connsiteX15" fmla="*/ 456582 w 605028"/>
                <a:gd name="connsiteY15" fmla="*/ 151971 h 569181"/>
                <a:gd name="connsiteX16" fmla="*/ 457299 w 605028"/>
                <a:gd name="connsiteY16" fmla="*/ 152830 h 569181"/>
                <a:gd name="connsiteX17" fmla="*/ 457585 w 605028"/>
                <a:gd name="connsiteY17" fmla="*/ 153117 h 569181"/>
                <a:gd name="connsiteX18" fmla="*/ 457872 w 605028"/>
                <a:gd name="connsiteY18" fmla="*/ 153546 h 569181"/>
                <a:gd name="connsiteX19" fmla="*/ 458159 w 605028"/>
                <a:gd name="connsiteY19" fmla="*/ 153976 h 569181"/>
                <a:gd name="connsiteX20" fmla="*/ 458446 w 605028"/>
                <a:gd name="connsiteY20" fmla="*/ 154549 h 569181"/>
                <a:gd name="connsiteX21" fmla="*/ 458589 w 605028"/>
                <a:gd name="connsiteY21" fmla="*/ 154978 h 569181"/>
                <a:gd name="connsiteX22" fmla="*/ 458876 w 605028"/>
                <a:gd name="connsiteY22" fmla="*/ 155408 h 569181"/>
                <a:gd name="connsiteX23" fmla="*/ 459020 w 605028"/>
                <a:gd name="connsiteY23" fmla="*/ 155837 h 569181"/>
                <a:gd name="connsiteX24" fmla="*/ 459163 w 605028"/>
                <a:gd name="connsiteY24" fmla="*/ 156410 h 569181"/>
                <a:gd name="connsiteX25" fmla="*/ 459306 w 605028"/>
                <a:gd name="connsiteY25" fmla="*/ 156840 h 569181"/>
                <a:gd name="connsiteX26" fmla="*/ 459450 w 605028"/>
                <a:gd name="connsiteY26" fmla="*/ 157412 h 569181"/>
                <a:gd name="connsiteX27" fmla="*/ 459593 w 605028"/>
                <a:gd name="connsiteY27" fmla="*/ 157985 h 569181"/>
                <a:gd name="connsiteX28" fmla="*/ 459593 w 605028"/>
                <a:gd name="connsiteY28" fmla="*/ 158415 h 569181"/>
                <a:gd name="connsiteX29" fmla="*/ 459593 w 605028"/>
                <a:gd name="connsiteY29" fmla="*/ 159417 h 569181"/>
                <a:gd name="connsiteX30" fmla="*/ 459593 w 605028"/>
                <a:gd name="connsiteY30" fmla="*/ 200511 h 569181"/>
                <a:gd name="connsiteX31" fmla="*/ 449124 w 605028"/>
                <a:gd name="connsiteY31" fmla="*/ 210964 h 569181"/>
                <a:gd name="connsiteX32" fmla="*/ 438655 w 605028"/>
                <a:gd name="connsiteY32" fmla="*/ 200511 h 569181"/>
                <a:gd name="connsiteX33" fmla="*/ 438655 w 605028"/>
                <a:gd name="connsiteY33" fmla="*/ 184761 h 569181"/>
                <a:gd name="connsiteX34" fmla="*/ 339272 w 605028"/>
                <a:gd name="connsiteY34" fmla="*/ 283989 h 569181"/>
                <a:gd name="connsiteX35" fmla="*/ 331815 w 605028"/>
                <a:gd name="connsiteY35" fmla="*/ 286996 h 569181"/>
                <a:gd name="connsiteX36" fmla="*/ 324357 w 605028"/>
                <a:gd name="connsiteY36" fmla="*/ 283989 h 569181"/>
                <a:gd name="connsiteX37" fmla="*/ 273160 w 605028"/>
                <a:gd name="connsiteY37" fmla="*/ 232872 h 569181"/>
                <a:gd name="connsiteX38" fmla="*/ 163307 w 605028"/>
                <a:gd name="connsiteY38" fmla="*/ 342552 h 569181"/>
                <a:gd name="connsiteX39" fmla="*/ 155850 w 605028"/>
                <a:gd name="connsiteY39" fmla="*/ 345559 h 569181"/>
                <a:gd name="connsiteX40" fmla="*/ 148393 w 605028"/>
                <a:gd name="connsiteY40" fmla="*/ 342552 h 569181"/>
                <a:gd name="connsiteX41" fmla="*/ 148393 w 605028"/>
                <a:gd name="connsiteY41" fmla="*/ 327661 h 569181"/>
                <a:gd name="connsiteX42" fmla="*/ 265702 w 605028"/>
                <a:gd name="connsiteY42" fmla="*/ 210534 h 569181"/>
                <a:gd name="connsiteX43" fmla="*/ 272156 w 605028"/>
                <a:gd name="connsiteY43" fmla="*/ 207528 h 569181"/>
                <a:gd name="connsiteX44" fmla="*/ 273160 w 605028"/>
                <a:gd name="connsiteY44" fmla="*/ 207528 h 569181"/>
                <a:gd name="connsiteX45" fmla="*/ 274164 w 605028"/>
                <a:gd name="connsiteY45" fmla="*/ 207528 h 569181"/>
                <a:gd name="connsiteX46" fmla="*/ 280617 w 605028"/>
                <a:gd name="connsiteY46" fmla="*/ 210534 h 569181"/>
                <a:gd name="connsiteX47" fmla="*/ 331815 w 605028"/>
                <a:gd name="connsiteY47" fmla="*/ 261652 h 569181"/>
                <a:gd name="connsiteX48" fmla="*/ 423741 w 605028"/>
                <a:gd name="connsiteY48" fmla="*/ 169869 h 569181"/>
                <a:gd name="connsiteX49" fmla="*/ 407966 w 605028"/>
                <a:gd name="connsiteY49" fmla="*/ 169869 h 569181"/>
                <a:gd name="connsiteX50" fmla="*/ 397497 w 605028"/>
                <a:gd name="connsiteY50" fmla="*/ 159417 h 569181"/>
                <a:gd name="connsiteX51" fmla="*/ 407966 w 605028"/>
                <a:gd name="connsiteY51" fmla="*/ 148964 h 569181"/>
                <a:gd name="connsiteX52" fmla="*/ 94074 w 605028"/>
                <a:gd name="connsiteY52" fmla="*/ 93909 h 569181"/>
                <a:gd name="connsiteX53" fmla="*/ 94074 w 605028"/>
                <a:gd name="connsiteY53" fmla="*/ 400689 h 569181"/>
                <a:gd name="connsiteX54" fmla="*/ 510954 w 605028"/>
                <a:gd name="connsiteY54" fmla="*/ 400689 h 569181"/>
                <a:gd name="connsiteX55" fmla="*/ 510954 w 605028"/>
                <a:gd name="connsiteY55" fmla="*/ 93909 h 569181"/>
                <a:gd name="connsiteX56" fmla="*/ 302586 w 605028"/>
                <a:gd name="connsiteY56" fmla="*/ 93909 h 569181"/>
                <a:gd name="connsiteX57" fmla="*/ 302586 w 605028"/>
                <a:gd name="connsiteY57" fmla="*/ 0 h 569181"/>
                <a:gd name="connsiteX58" fmla="*/ 313055 w 605028"/>
                <a:gd name="connsiteY58" fmla="*/ 10450 h 569181"/>
                <a:gd name="connsiteX59" fmla="*/ 313055 w 605028"/>
                <a:gd name="connsiteY59" fmla="*/ 72865 h 569181"/>
                <a:gd name="connsiteX60" fmla="*/ 521566 w 605028"/>
                <a:gd name="connsiteY60" fmla="*/ 72865 h 569181"/>
                <a:gd name="connsiteX61" fmla="*/ 594560 w 605028"/>
                <a:gd name="connsiteY61" fmla="*/ 72865 h 569181"/>
                <a:gd name="connsiteX62" fmla="*/ 605028 w 605028"/>
                <a:gd name="connsiteY62" fmla="*/ 83315 h 569181"/>
                <a:gd name="connsiteX63" fmla="*/ 594560 w 605028"/>
                <a:gd name="connsiteY63" fmla="*/ 93909 h 569181"/>
                <a:gd name="connsiteX64" fmla="*/ 532035 w 605028"/>
                <a:gd name="connsiteY64" fmla="*/ 93909 h 569181"/>
                <a:gd name="connsiteX65" fmla="*/ 532035 w 605028"/>
                <a:gd name="connsiteY65" fmla="*/ 411282 h 569181"/>
                <a:gd name="connsiteX66" fmla="*/ 521566 w 605028"/>
                <a:gd name="connsiteY66" fmla="*/ 421732 h 569181"/>
                <a:gd name="connsiteX67" fmla="*/ 327969 w 605028"/>
                <a:gd name="connsiteY67" fmla="*/ 421732 h 569181"/>
                <a:gd name="connsiteX68" fmla="*/ 457607 w 605028"/>
                <a:gd name="connsiteY68" fmla="*/ 551144 h 569181"/>
                <a:gd name="connsiteX69" fmla="*/ 457607 w 605028"/>
                <a:gd name="connsiteY69" fmla="*/ 566032 h 569181"/>
                <a:gd name="connsiteX70" fmla="*/ 450150 w 605028"/>
                <a:gd name="connsiteY70" fmla="*/ 569181 h 569181"/>
                <a:gd name="connsiteX71" fmla="*/ 442693 w 605028"/>
                <a:gd name="connsiteY71" fmla="*/ 566032 h 569181"/>
                <a:gd name="connsiteX72" fmla="*/ 313055 w 605028"/>
                <a:gd name="connsiteY72" fmla="*/ 436620 h 569181"/>
                <a:gd name="connsiteX73" fmla="*/ 313055 w 605028"/>
                <a:gd name="connsiteY73" fmla="*/ 557013 h 569181"/>
                <a:gd name="connsiteX74" fmla="*/ 302586 w 605028"/>
                <a:gd name="connsiteY74" fmla="*/ 567463 h 569181"/>
                <a:gd name="connsiteX75" fmla="*/ 291974 w 605028"/>
                <a:gd name="connsiteY75" fmla="*/ 557013 h 569181"/>
                <a:gd name="connsiteX76" fmla="*/ 291974 w 605028"/>
                <a:gd name="connsiteY76" fmla="*/ 436620 h 569181"/>
                <a:gd name="connsiteX77" fmla="*/ 163913 w 605028"/>
                <a:gd name="connsiteY77" fmla="*/ 564600 h 569181"/>
                <a:gd name="connsiteX78" fmla="*/ 156456 w 605028"/>
                <a:gd name="connsiteY78" fmla="*/ 567607 h 569181"/>
                <a:gd name="connsiteX79" fmla="*/ 148999 w 605028"/>
                <a:gd name="connsiteY79" fmla="*/ 564600 h 569181"/>
                <a:gd name="connsiteX80" fmla="*/ 148999 w 605028"/>
                <a:gd name="connsiteY80" fmla="*/ 549712 h 569181"/>
                <a:gd name="connsiteX81" fmla="*/ 277203 w 605028"/>
                <a:gd name="connsiteY81" fmla="*/ 421732 h 569181"/>
                <a:gd name="connsiteX82" fmla="*/ 83462 w 605028"/>
                <a:gd name="connsiteY82" fmla="*/ 421732 h 569181"/>
                <a:gd name="connsiteX83" fmla="*/ 72993 w 605028"/>
                <a:gd name="connsiteY83" fmla="*/ 411282 h 569181"/>
                <a:gd name="connsiteX84" fmla="*/ 72993 w 605028"/>
                <a:gd name="connsiteY84" fmla="*/ 93909 h 569181"/>
                <a:gd name="connsiteX85" fmla="*/ 10468 w 605028"/>
                <a:gd name="connsiteY85" fmla="*/ 93909 h 569181"/>
                <a:gd name="connsiteX86" fmla="*/ 0 w 605028"/>
                <a:gd name="connsiteY86" fmla="*/ 83315 h 569181"/>
                <a:gd name="connsiteX87" fmla="*/ 10468 w 605028"/>
                <a:gd name="connsiteY87" fmla="*/ 72865 h 569181"/>
                <a:gd name="connsiteX88" fmla="*/ 83462 w 605028"/>
                <a:gd name="connsiteY88" fmla="*/ 72865 h 569181"/>
                <a:gd name="connsiteX89" fmla="*/ 291974 w 605028"/>
                <a:gd name="connsiteY89" fmla="*/ 72865 h 569181"/>
                <a:gd name="connsiteX90" fmla="*/ 291974 w 605028"/>
                <a:gd name="connsiteY90" fmla="*/ 10450 h 569181"/>
                <a:gd name="connsiteX91" fmla="*/ 302586 w 605028"/>
                <a:gd name="connsiteY91" fmla="*/ 0 h 569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605028" h="569181">
                  <a:moveTo>
                    <a:pt x="407966" y="148964"/>
                  </a:moveTo>
                  <a:lnTo>
                    <a:pt x="449124" y="148964"/>
                  </a:lnTo>
                  <a:cubicBezTo>
                    <a:pt x="449555" y="148964"/>
                    <a:pt x="449841" y="148964"/>
                    <a:pt x="450128" y="148964"/>
                  </a:cubicBezTo>
                  <a:cubicBezTo>
                    <a:pt x="450272" y="148964"/>
                    <a:pt x="450415" y="148964"/>
                    <a:pt x="450702" y="149107"/>
                  </a:cubicBezTo>
                  <a:cubicBezTo>
                    <a:pt x="450845" y="149107"/>
                    <a:pt x="450989" y="149107"/>
                    <a:pt x="451132" y="149107"/>
                  </a:cubicBezTo>
                  <a:cubicBezTo>
                    <a:pt x="451419" y="149107"/>
                    <a:pt x="451562" y="149251"/>
                    <a:pt x="451706" y="149251"/>
                  </a:cubicBezTo>
                  <a:cubicBezTo>
                    <a:pt x="451849" y="149251"/>
                    <a:pt x="451992" y="149394"/>
                    <a:pt x="452136" y="149394"/>
                  </a:cubicBezTo>
                  <a:cubicBezTo>
                    <a:pt x="452423" y="149394"/>
                    <a:pt x="452566" y="149537"/>
                    <a:pt x="452710" y="149537"/>
                  </a:cubicBezTo>
                  <a:cubicBezTo>
                    <a:pt x="452853" y="149537"/>
                    <a:pt x="452996" y="149680"/>
                    <a:pt x="453140" y="149680"/>
                  </a:cubicBezTo>
                  <a:cubicBezTo>
                    <a:pt x="453283" y="149823"/>
                    <a:pt x="453427" y="149823"/>
                    <a:pt x="453570" y="149967"/>
                  </a:cubicBezTo>
                  <a:cubicBezTo>
                    <a:pt x="453713" y="149967"/>
                    <a:pt x="454000" y="150110"/>
                    <a:pt x="454144" y="150110"/>
                  </a:cubicBezTo>
                  <a:cubicBezTo>
                    <a:pt x="454287" y="150253"/>
                    <a:pt x="454430" y="150396"/>
                    <a:pt x="454574" y="150396"/>
                  </a:cubicBezTo>
                  <a:cubicBezTo>
                    <a:pt x="454717" y="150539"/>
                    <a:pt x="454861" y="150539"/>
                    <a:pt x="455004" y="150682"/>
                  </a:cubicBezTo>
                  <a:cubicBezTo>
                    <a:pt x="455148" y="150826"/>
                    <a:pt x="455291" y="150969"/>
                    <a:pt x="455434" y="150969"/>
                  </a:cubicBezTo>
                  <a:cubicBezTo>
                    <a:pt x="455578" y="151112"/>
                    <a:pt x="455721" y="151255"/>
                    <a:pt x="455865" y="151255"/>
                  </a:cubicBezTo>
                  <a:cubicBezTo>
                    <a:pt x="456008" y="151542"/>
                    <a:pt x="456295" y="151685"/>
                    <a:pt x="456582" y="151971"/>
                  </a:cubicBezTo>
                  <a:cubicBezTo>
                    <a:pt x="456868" y="152258"/>
                    <a:pt x="457012" y="152544"/>
                    <a:pt x="457299" y="152830"/>
                  </a:cubicBezTo>
                  <a:cubicBezTo>
                    <a:pt x="457299" y="152830"/>
                    <a:pt x="457442" y="152973"/>
                    <a:pt x="457585" y="153117"/>
                  </a:cubicBezTo>
                  <a:cubicBezTo>
                    <a:pt x="457585" y="153260"/>
                    <a:pt x="457729" y="153403"/>
                    <a:pt x="457872" y="153546"/>
                  </a:cubicBezTo>
                  <a:cubicBezTo>
                    <a:pt x="458016" y="153689"/>
                    <a:pt x="458016" y="153833"/>
                    <a:pt x="458159" y="153976"/>
                  </a:cubicBezTo>
                  <a:cubicBezTo>
                    <a:pt x="458303" y="154262"/>
                    <a:pt x="458303" y="154262"/>
                    <a:pt x="458446" y="154549"/>
                  </a:cubicBezTo>
                  <a:cubicBezTo>
                    <a:pt x="458446" y="154692"/>
                    <a:pt x="458589" y="154835"/>
                    <a:pt x="458589" y="154978"/>
                  </a:cubicBezTo>
                  <a:cubicBezTo>
                    <a:pt x="458733" y="155121"/>
                    <a:pt x="458733" y="155264"/>
                    <a:pt x="458876" y="155408"/>
                  </a:cubicBezTo>
                  <a:cubicBezTo>
                    <a:pt x="458876" y="155551"/>
                    <a:pt x="459020" y="155694"/>
                    <a:pt x="459020" y="155837"/>
                  </a:cubicBezTo>
                  <a:cubicBezTo>
                    <a:pt x="459020" y="155980"/>
                    <a:pt x="459163" y="156267"/>
                    <a:pt x="459163" y="156410"/>
                  </a:cubicBezTo>
                  <a:cubicBezTo>
                    <a:pt x="459306" y="156553"/>
                    <a:pt x="459306" y="156696"/>
                    <a:pt x="459306" y="156840"/>
                  </a:cubicBezTo>
                  <a:cubicBezTo>
                    <a:pt x="459306" y="156983"/>
                    <a:pt x="459450" y="157269"/>
                    <a:pt x="459450" y="157412"/>
                  </a:cubicBezTo>
                  <a:cubicBezTo>
                    <a:pt x="459450" y="157555"/>
                    <a:pt x="459450" y="157699"/>
                    <a:pt x="459593" y="157985"/>
                  </a:cubicBezTo>
                  <a:cubicBezTo>
                    <a:pt x="459593" y="158128"/>
                    <a:pt x="459593" y="158271"/>
                    <a:pt x="459593" y="158415"/>
                  </a:cubicBezTo>
                  <a:cubicBezTo>
                    <a:pt x="459593" y="158701"/>
                    <a:pt x="459593" y="159130"/>
                    <a:pt x="459593" y="159417"/>
                  </a:cubicBezTo>
                  <a:lnTo>
                    <a:pt x="459593" y="200511"/>
                  </a:lnTo>
                  <a:cubicBezTo>
                    <a:pt x="459593" y="206239"/>
                    <a:pt x="455004" y="210964"/>
                    <a:pt x="449124" y="210964"/>
                  </a:cubicBezTo>
                  <a:cubicBezTo>
                    <a:pt x="443244" y="210964"/>
                    <a:pt x="438655" y="206239"/>
                    <a:pt x="438655" y="200511"/>
                  </a:cubicBezTo>
                  <a:lnTo>
                    <a:pt x="438655" y="184761"/>
                  </a:lnTo>
                  <a:lnTo>
                    <a:pt x="339272" y="283989"/>
                  </a:lnTo>
                  <a:cubicBezTo>
                    <a:pt x="337264" y="285994"/>
                    <a:pt x="334539" y="286996"/>
                    <a:pt x="331815" y="286996"/>
                  </a:cubicBezTo>
                  <a:cubicBezTo>
                    <a:pt x="329090" y="286996"/>
                    <a:pt x="326508" y="285994"/>
                    <a:pt x="324357" y="283989"/>
                  </a:cubicBezTo>
                  <a:lnTo>
                    <a:pt x="273160" y="232872"/>
                  </a:lnTo>
                  <a:lnTo>
                    <a:pt x="163307" y="342552"/>
                  </a:lnTo>
                  <a:cubicBezTo>
                    <a:pt x="161300" y="344557"/>
                    <a:pt x="158575" y="345559"/>
                    <a:pt x="155850" y="345559"/>
                  </a:cubicBezTo>
                  <a:cubicBezTo>
                    <a:pt x="153125" y="345559"/>
                    <a:pt x="150544" y="344557"/>
                    <a:pt x="148393" y="342552"/>
                  </a:cubicBezTo>
                  <a:cubicBezTo>
                    <a:pt x="144377" y="338400"/>
                    <a:pt x="144377" y="331813"/>
                    <a:pt x="148393" y="327661"/>
                  </a:cubicBezTo>
                  <a:lnTo>
                    <a:pt x="265702" y="210534"/>
                  </a:lnTo>
                  <a:cubicBezTo>
                    <a:pt x="267567" y="208816"/>
                    <a:pt x="269861" y="207814"/>
                    <a:pt x="272156" y="207528"/>
                  </a:cubicBezTo>
                  <a:cubicBezTo>
                    <a:pt x="272443" y="207528"/>
                    <a:pt x="272873" y="207528"/>
                    <a:pt x="273160" y="207528"/>
                  </a:cubicBezTo>
                  <a:cubicBezTo>
                    <a:pt x="273447" y="207528"/>
                    <a:pt x="273877" y="207528"/>
                    <a:pt x="274164" y="207528"/>
                  </a:cubicBezTo>
                  <a:cubicBezTo>
                    <a:pt x="276602" y="207814"/>
                    <a:pt x="278753" y="208816"/>
                    <a:pt x="280617" y="210534"/>
                  </a:cubicBezTo>
                  <a:lnTo>
                    <a:pt x="331815" y="261652"/>
                  </a:lnTo>
                  <a:lnTo>
                    <a:pt x="423741" y="169869"/>
                  </a:lnTo>
                  <a:lnTo>
                    <a:pt x="407966" y="169869"/>
                  </a:lnTo>
                  <a:cubicBezTo>
                    <a:pt x="402229" y="169869"/>
                    <a:pt x="397497" y="165288"/>
                    <a:pt x="397497" y="159417"/>
                  </a:cubicBezTo>
                  <a:cubicBezTo>
                    <a:pt x="397497" y="153689"/>
                    <a:pt x="402229" y="148964"/>
                    <a:pt x="407966" y="148964"/>
                  </a:cubicBezTo>
                  <a:close/>
                  <a:moveTo>
                    <a:pt x="94074" y="93909"/>
                  </a:moveTo>
                  <a:lnTo>
                    <a:pt x="94074" y="400689"/>
                  </a:lnTo>
                  <a:lnTo>
                    <a:pt x="510954" y="400689"/>
                  </a:lnTo>
                  <a:lnTo>
                    <a:pt x="510954" y="93909"/>
                  </a:lnTo>
                  <a:lnTo>
                    <a:pt x="302586" y="93909"/>
                  </a:lnTo>
                  <a:close/>
                  <a:moveTo>
                    <a:pt x="302586" y="0"/>
                  </a:moveTo>
                  <a:cubicBezTo>
                    <a:pt x="308322" y="0"/>
                    <a:pt x="313055" y="4581"/>
                    <a:pt x="313055" y="10450"/>
                  </a:cubicBezTo>
                  <a:lnTo>
                    <a:pt x="313055" y="72865"/>
                  </a:lnTo>
                  <a:lnTo>
                    <a:pt x="521566" y="72865"/>
                  </a:lnTo>
                  <a:lnTo>
                    <a:pt x="594560" y="72865"/>
                  </a:lnTo>
                  <a:cubicBezTo>
                    <a:pt x="600296" y="72865"/>
                    <a:pt x="605028" y="77589"/>
                    <a:pt x="605028" y="83315"/>
                  </a:cubicBezTo>
                  <a:cubicBezTo>
                    <a:pt x="605028" y="89185"/>
                    <a:pt x="600296" y="93909"/>
                    <a:pt x="594560" y="93909"/>
                  </a:cubicBezTo>
                  <a:lnTo>
                    <a:pt x="532035" y="93909"/>
                  </a:lnTo>
                  <a:lnTo>
                    <a:pt x="532035" y="411282"/>
                  </a:lnTo>
                  <a:cubicBezTo>
                    <a:pt x="532035" y="417008"/>
                    <a:pt x="527302" y="421732"/>
                    <a:pt x="521566" y="421732"/>
                  </a:cubicBezTo>
                  <a:lnTo>
                    <a:pt x="327969" y="421732"/>
                  </a:lnTo>
                  <a:lnTo>
                    <a:pt x="457607" y="551144"/>
                  </a:lnTo>
                  <a:cubicBezTo>
                    <a:pt x="461623" y="555295"/>
                    <a:pt x="461623" y="561880"/>
                    <a:pt x="457607" y="566032"/>
                  </a:cubicBezTo>
                  <a:cubicBezTo>
                    <a:pt x="455456" y="568036"/>
                    <a:pt x="452875" y="569181"/>
                    <a:pt x="450150" y="569181"/>
                  </a:cubicBezTo>
                  <a:cubicBezTo>
                    <a:pt x="447426" y="569181"/>
                    <a:pt x="444701" y="568036"/>
                    <a:pt x="442693" y="566032"/>
                  </a:cubicBezTo>
                  <a:lnTo>
                    <a:pt x="313055" y="436620"/>
                  </a:lnTo>
                  <a:lnTo>
                    <a:pt x="313055" y="557013"/>
                  </a:lnTo>
                  <a:cubicBezTo>
                    <a:pt x="313055" y="562882"/>
                    <a:pt x="308322" y="567463"/>
                    <a:pt x="302586" y="567463"/>
                  </a:cubicBezTo>
                  <a:cubicBezTo>
                    <a:pt x="296706" y="567463"/>
                    <a:pt x="291974" y="562882"/>
                    <a:pt x="291974" y="557013"/>
                  </a:cubicBezTo>
                  <a:lnTo>
                    <a:pt x="291974" y="436620"/>
                  </a:lnTo>
                  <a:lnTo>
                    <a:pt x="163913" y="564600"/>
                  </a:lnTo>
                  <a:cubicBezTo>
                    <a:pt x="161762" y="566604"/>
                    <a:pt x="159180" y="567607"/>
                    <a:pt x="156456" y="567607"/>
                  </a:cubicBezTo>
                  <a:cubicBezTo>
                    <a:pt x="153731" y="567607"/>
                    <a:pt x="151006" y="566604"/>
                    <a:pt x="148999" y="564600"/>
                  </a:cubicBezTo>
                  <a:cubicBezTo>
                    <a:pt x="144840" y="560449"/>
                    <a:pt x="144840" y="553721"/>
                    <a:pt x="148999" y="549712"/>
                  </a:cubicBezTo>
                  <a:lnTo>
                    <a:pt x="277203" y="421732"/>
                  </a:lnTo>
                  <a:lnTo>
                    <a:pt x="83462" y="421732"/>
                  </a:lnTo>
                  <a:cubicBezTo>
                    <a:pt x="77726" y="421732"/>
                    <a:pt x="72993" y="417008"/>
                    <a:pt x="72993" y="411282"/>
                  </a:cubicBezTo>
                  <a:lnTo>
                    <a:pt x="72993" y="93909"/>
                  </a:lnTo>
                  <a:lnTo>
                    <a:pt x="10468" y="93909"/>
                  </a:lnTo>
                  <a:cubicBezTo>
                    <a:pt x="4732" y="93909"/>
                    <a:pt x="0" y="89185"/>
                    <a:pt x="0" y="83315"/>
                  </a:cubicBezTo>
                  <a:cubicBezTo>
                    <a:pt x="0" y="77589"/>
                    <a:pt x="4732" y="72865"/>
                    <a:pt x="10468" y="72865"/>
                  </a:cubicBezTo>
                  <a:lnTo>
                    <a:pt x="83462" y="72865"/>
                  </a:lnTo>
                  <a:lnTo>
                    <a:pt x="291974" y="72865"/>
                  </a:lnTo>
                  <a:lnTo>
                    <a:pt x="291974" y="10450"/>
                  </a:lnTo>
                  <a:cubicBezTo>
                    <a:pt x="291974" y="4581"/>
                    <a:pt x="296706" y="0"/>
                    <a:pt x="3025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ea typeface="+mn-lt"/>
                <a:cs typeface="+mn-ea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864995" y="1480185"/>
            <a:ext cx="10020935" cy="815525"/>
            <a:chOff x="7727479" y="3464575"/>
            <a:chExt cx="3952203" cy="552740"/>
          </a:xfrm>
        </p:grpSpPr>
        <p:sp>
          <p:nvSpPr>
            <p:cNvPr id="21" name="矩形 20"/>
            <p:cNvSpPr/>
            <p:nvPr/>
          </p:nvSpPr>
          <p:spPr>
            <a:xfrm>
              <a:off x="7727479" y="3747033"/>
              <a:ext cx="3952203" cy="27028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n-lt"/>
                  <a:cs typeface="+mn-ea"/>
                  <a:sym typeface="字魂59号-创粗黑" panose="00000500000000000000" pitchFamily="2" charset="-122"/>
                </a:rPr>
                <a:t>计算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n-lt"/>
                  <a:cs typeface="+mn-ea"/>
                  <a:sym typeface="字魂59号-创粗黑" panose="00000500000000000000" pitchFamily="2" charset="-122"/>
                </a:rPr>
                <a:t>并输出 K 个给定结点的紧密度中心性，每个输出占行，结果精确到小数点后 2 位。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727480" y="3464575"/>
              <a:ext cx="2050552" cy="3120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/>
                  </a:solidFill>
                  <a:ea typeface="+mn-lt"/>
                  <a:cs typeface="+mn-ea"/>
                  <a:sym typeface="字魂59号-创粗黑" panose="00000500000000000000" pitchFamily="2" charset="-122"/>
                </a:rPr>
                <a:t>计算中心</a:t>
              </a:r>
              <a:r>
                <a:rPr lang="zh-CN" altLang="en-US" sz="2000" b="1" dirty="0">
                  <a:solidFill>
                    <a:schemeClr val="tx1"/>
                  </a:solidFill>
                  <a:ea typeface="+mn-lt"/>
                  <a:cs typeface="+mn-ea"/>
                  <a:sym typeface="字魂59号-创粗黑" panose="00000500000000000000" pitchFamily="2" charset="-122"/>
                </a:rPr>
                <a:t>性</a:t>
              </a:r>
              <a:endParaRPr lang="zh-CN" altLang="en-US" sz="2000" b="1" dirty="0">
                <a:solidFill>
                  <a:schemeClr val="tx1"/>
                </a:solidFill>
                <a:ea typeface="+mn-lt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43" name="TextBox 14_1_2"/>
          <p:cNvSpPr txBox="1"/>
          <p:nvPr/>
        </p:nvSpPr>
        <p:spPr>
          <a:xfrm>
            <a:off x="390914" y="436166"/>
            <a:ext cx="5778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ea typeface="+mn-lt"/>
                <a:sym typeface="字魂59号-创粗黑" panose="00000500000000000000" pitchFamily="2" charset="-122"/>
              </a:rPr>
              <a:t>01</a:t>
            </a:r>
            <a:endParaRPr lang="en-US" altLang="zh-CN" sz="2800" dirty="0">
              <a:ea typeface="+mn-lt"/>
              <a:sym typeface="字魂59号-创粗黑" panose="00000500000000000000" pitchFamily="2" charset="-122"/>
            </a:endParaRPr>
          </a:p>
        </p:txBody>
      </p:sp>
      <p:sp>
        <p:nvSpPr>
          <p:cNvPr id="11" name="TextBox 14_1_1"/>
          <p:cNvSpPr txBox="1"/>
          <p:nvPr/>
        </p:nvSpPr>
        <p:spPr>
          <a:xfrm>
            <a:off x="1460974" y="374498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ctr" defTabSz="457200">
              <a:buClrTx/>
              <a:buSzTx/>
              <a:buFontTx/>
            </a:pPr>
            <a:r>
              <a:rPr lang="zh-CN" altLang="en-US" sz="3200" dirty="0">
                <a:latin typeface="思源黑体" panose="020B0500000000000000" pitchFamily="34" charset="-122"/>
                <a:ea typeface="思源黑体" panose="020B0500000000000000" pitchFamily="34" charset="-122"/>
                <a:sym typeface="字魂59号-创粗黑" panose="00000500000000000000" pitchFamily="2" charset="-122"/>
              </a:rPr>
              <a:t>已</a:t>
            </a:r>
            <a:r>
              <a:rPr lang="zh-CN" altLang="en-US" sz="3200" dirty="0">
                <a:latin typeface="思源黑体" panose="020B0500000000000000" pitchFamily="34" charset="-122"/>
                <a:ea typeface="思源黑体" panose="020B0500000000000000" pitchFamily="34" charset="-122"/>
                <a:sym typeface="字魂59号-创粗黑" panose="00000500000000000000" pitchFamily="2" charset="-122"/>
              </a:rPr>
              <a:t>完成</a:t>
            </a:r>
            <a:endParaRPr lang="zh-CN" altLang="en-US" sz="3200" dirty="0">
              <a:latin typeface="思源黑体" panose="020B0500000000000000" pitchFamily="34" charset="-122"/>
              <a:ea typeface="思源黑体" panose="020B0500000000000000" pitchFamily="34" charset="-122"/>
              <a:sym typeface="字魂59号-创粗黑" panose="00000500000000000000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64995" y="2816225"/>
            <a:ext cx="10020935" cy="815525"/>
            <a:chOff x="7727479" y="3464575"/>
            <a:chExt cx="3952203" cy="552740"/>
          </a:xfrm>
        </p:grpSpPr>
        <p:sp>
          <p:nvSpPr>
            <p:cNvPr id="18" name="矩形 17"/>
            <p:cNvSpPr/>
            <p:nvPr/>
          </p:nvSpPr>
          <p:spPr>
            <a:xfrm>
              <a:off x="7727479" y="3747033"/>
              <a:ext cx="3952203" cy="27028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>
                <a:lnSpc>
                  <a:spcPct val="125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n-lt"/>
                  <a:cs typeface="+mn-ea"/>
                  <a:sym typeface="字魂59号-创粗黑" panose="00000500000000000000" pitchFamily="2" charset="-122"/>
                </a:rPr>
                <a:t>赋予程序现实意义和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n-lt"/>
                  <a:cs typeface="+mn-ea"/>
                  <a:sym typeface="字魂59号-创粗黑" panose="00000500000000000000" pitchFamily="2" charset="-122"/>
                </a:rPr>
                <a:t>实际价值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727479" y="3464575"/>
              <a:ext cx="3736824" cy="3120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/>
                  </a:solidFill>
                  <a:ea typeface="+mn-lt"/>
                  <a:cs typeface="+mn-ea"/>
                  <a:sym typeface="字魂59号-创粗黑" panose="00000500000000000000" pitchFamily="2" charset="-122"/>
                </a:rPr>
                <a:t>增加新朋友</a:t>
              </a:r>
              <a:r>
                <a:rPr lang="en-US" altLang="zh-CN" sz="2000" b="1" dirty="0">
                  <a:solidFill>
                    <a:schemeClr val="tx1"/>
                  </a:solidFill>
                  <a:ea typeface="+mn-lt"/>
                  <a:cs typeface="+mn-ea"/>
                  <a:sym typeface="字魂59号-创粗黑" panose="00000500000000000000" pitchFamily="2" charset="-122"/>
                </a:rPr>
                <a:t>/</a:t>
              </a:r>
              <a:r>
                <a:rPr lang="zh-CN" altLang="en-US" sz="2000" b="1" dirty="0">
                  <a:solidFill>
                    <a:schemeClr val="tx1"/>
                  </a:solidFill>
                  <a:ea typeface="+mn-lt"/>
                  <a:cs typeface="+mn-ea"/>
                  <a:sym typeface="字魂59号-创粗黑" panose="00000500000000000000" pitchFamily="2" charset="-122"/>
                </a:rPr>
                <a:t>查询朋友的朋友</a:t>
              </a:r>
              <a:endParaRPr lang="zh-CN" altLang="en-US" sz="2000" b="1" dirty="0">
                <a:solidFill>
                  <a:schemeClr val="tx1"/>
                </a:solidFill>
                <a:ea typeface="+mn-lt"/>
                <a:cs typeface="+mn-ea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864995" y="4191635"/>
            <a:ext cx="9932035" cy="815430"/>
            <a:chOff x="7727479" y="3464575"/>
            <a:chExt cx="3952203" cy="552801"/>
          </a:xfrm>
        </p:grpSpPr>
        <p:sp>
          <p:nvSpPr>
            <p:cNvPr id="28" name="矩形 27"/>
            <p:cNvSpPr/>
            <p:nvPr/>
          </p:nvSpPr>
          <p:spPr>
            <a:xfrm>
              <a:off x="7727479" y="3747033"/>
              <a:ext cx="3952203" cy="2703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n-lt"/>
                  <a:cs typeface="+mn-ea"/>
                  <a:sym typeface="字魂59号-创粗黑" panose="00000500000000000000" pitchFamily="2" charset="-122"/>
                </a:rPr>
                <a:t>部分实现要求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n-lt"/>
                  <a:cs typeface="+mn-ea"/>
                  <a:sym typeface="字魂59号-创粗黑" panose="00000500000000000000" pitchFamily="2" charset="-122"/>
                </a:rPr>
                <a:t>功能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727480" y="3464575"/>
              <a:ext cx="2050552" cy="31210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/>
                  </a:solidFill>
                  <a:ea typeface="+mn-lt"/>
                  <a:cs typeface="+mn-ea"/>
                  <a:sym typeface="字魂59号-创粗黑" panose="00000500000000000000" pitchFamily="2" charset="-122"/>
                </a:rPr>
                <a:t>部分完成：最重要的朋友</a:t>
              </a:r>
              <a:r>
                <a:rPr lang="en-US" altLang="zh-CN" sz="2000" b="1" dirty="0">
                  <a:solidFill>
                    <a:schemeClr val="tx1"/>
                  </a:solidFill>
                  <a:ea typeface="+mn-lt"/>
                  <a:cs typeface="+mn-ea"/>
                  <a:sym typeface="字魂59号-创粗黑" panose="00000500000000000000" pitchFamily="2" charset="-122"/>
                </a:rPr>
                <a:t>/</a:t>
              </a:r>
              <a:r>
                <a:rPr lang="zh-CN" altLang="en-US" sz="2000" b="1" dirty="0">
                  <a:solidFill>
                    <a:schemeClr val="tx1"/>
                  </a:solidFill>
                  <a:ea typeface="+mn-lt"/>
                  <a:cs typeface="+mn-ea"/>
                  <a:sym typeface="字魂59号-创粗黑" panose="00000500000000000000" pitchFamily="2" charset="-122"/>
                </a:rPr>
                <a:t>最需要帮助的</a:t>
              </a:r>
              <a:r>
                <a:rPr lang="zh-CN" altLang="en-US" sz="2000" b="1" dirty="0">
                  <a:solidFill>
                    <a:schemeClr val="tx1"/>
                  </a:solidFill>
                  <a:ea typeface="+mn-lt"/>
                  <a:cs typeface="+mn-ea"/>
                  <a:sym typeface="字魂59号-创粗黑" panose="00000500000000000000" pitchFamily="2" charset="-122"/>
                </a:rPr>
                <a:t>朋友</a:t>
              </a:r>
              <a:endParaRPr lang="zh-CN" altLang="en-US" sz="2000" b="1" dirty="0">
                <a:solidFill>
                  <a:schemeClr val="tx1"/>
                </a:solidFill>
                <a:ea typeface="+mn-lt"/>
                <a:cs typeface="+mn-ea"/>
                <a:sym typeface="字魂59号-创粗黑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/>
        </p:nvSpPr>
        <p:spPr>
          <a:xfrm>
            <a:off x="0" y="124469"/>
            <a:ext cx="12192000" cy="6538586"/>
          </a:xfrm>
          <a:prstGeom prst="rect">
            <a:avLst/>
          </a:prstGeom>
          <a:blipFill dpi="0" rotWithShape="1">
            <a:blip r:embed="rId1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2" name="Group 39_1"/>
          <p:cNvGrpSpPr/>
          <p:nvPr/>
        </p:nvGrpSpPr>
        <p:grpSpPr>
          <a:xfrm rot="5400000">
            <a:off x="-580325" y="-591745"/>
            <a:ext cx="2521587" cy="900863"/>
            <a:chOff x="2442343" y="2553269"/>
            <a:chExt cx="9228545" cy="3296992"/>
          </a:xfrm>
        </p:grpSpPr>
        <p:grpSp>
          <p:nvGrpSpPr>
            <p:cNvPr id="13" name="组合 12"/>
            <p:cNvGrpSpPr/>
            <p:nvPr/>
          </p:nvGrpSpPr>
          <p:grpSpPr>
            <a:xfrm>
              <a:off x="2442343" y="2553269"/>
              <a:ext cx="9228545" cy="3296992"/>
              <a:chOff x="-2100798" y="-412124"/>
              <a:chExt cx="9228545" cy="3296992"/>
            </a:xfrm>
          </p:grpSpPr>
          <p:sp>
            <p:nvSpPr>
              <p:cNvPr id="14" name="矩形: 圆角 34"/>
              <p:cNvSpPr/>
              <p:nvPr/>
            </p:nvSpPr>
            <p:spPr>
              <a:xfrm>
                <a:off x="-2100798" y="-412124"/>
                <a:ext cx="9228545" cy="3296992"/>
              </a:xfrm>
              <a:prstGeom prst="roundRect">
                <a:avLst>
                  <a:gd name="adj" fmla="val 50000"/>
                </a:avLst>
              </a:prstGeom>
              <a:solidFill>
                <a:srgbClr val="C1C8D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ea typeface="+mn-lt"/>
                </a:endParaRPr>
              </a:p>
            </p:txBody>
          </p:sp>
          <p:sp>
            <p:nvSpPr>
              <p:cNvPr id="15" name="矩形: 圆角 35"/>
              <p:cNvSpPr/>
              <p:nvPr/>
            </p:nvSpPr>
            <p:spPr>
              <a:xfrm>
                <a:off x="-1781152" y="-96440"/>
                <a:ext cx="8598317" cy="2665627"/>
              </a:xfrm>
              <a:prstGeom prst="roundRect">
                <a:avLst>
                  <a:gd name="adj" fmla="val 50000"/>
                </a:avLst>
              </a:prstGeom>
              <a:noFill/>
              <a:ln w="222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ea typeface="+mn-lt"/>
                </a:endParaRPr>
              </a:p>
            </p:txBody>
          </p:sp>
        </p:grpSp>
        <p:sp>
          <p:nvSpPr>
            <p:cNvPr id="16" name="椭圆 15"/>
            <p:cNvSpPr/>
            <p:nvPr/>
          </p:nvSpPr>
          <p:spPr>
            <a:xfrm rot="16200000">
              <a:off x="9044590" y="3197213"/>
              <a:ext cx="2009103" cy="2009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 b="1" dirty="0">
                <a:solidFill>
                  <a:schemeClr val="tx1"/>
                </a:solidFill>
                <a:ea typeface="+mn-lt"/>
              </a:endParaRPr>
            </a:p>
          </p:txBody>
        </p:sp>
      </p:grpSp>
      <p:sp>
        <p:nvSpPr>
          <p:cNvPr id="43" name="TextBox 14_1_2"/>
          <p:cNvSpPr txBox="1"/>
          <p:nvPr/>
        </p:nvSpPr>
        <p:spPr>
          <a:xfrm>
            <a:off x="390914" y="436166"/>
            <a:ext cx="5778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ea typeface="+mn-lt"/>
                <a:sym typeface="字魂59号-创粗黑" panose="00000500000000000000" pitchFamily="2" charset="-122"/>
              </a:rPr>
              <a:t>02</a:t>
            </a:r>
            <a:endParaRPr lang="en-US" altLang="zh-CN" sz="2800" dirty="0">
              <a:ea typeface="+mn-lt"/>
              <a:sym typeface="字魂59号-创粗黑" panose="00000500000000000000" pitchFamily="2" charset="-122"/>
            </a:endParaRPr>
          </a:p>
        </p:txBody>
      </p:sp>
      <p:sp>
        <p:nvSpPr>
          <p:cNvPr id="11" name="TextBox 14_1_1"/>
          <p:cNvSpPr txBox="1"/>
          <p:nvPr/>
        </p:nvSpPr>
        <p:spPr>
          <a:xfrm>
            <a:off x="1324449" y="384658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latin typeface="思源黑体" panose="020B0500000000000000" pitchFamily="34" charset="-122"/>
                <a:ea typeface="思源黑体" panose="020B0500000000000000" pitchFamily="34" charset="-122"/>
                <a:sym typeface="字魂59号-创粗黑" panose="00000500000000000000" pitchFamily="2" charset="-122"/>
              </a:rPr>
              <a:t>·</a:t>
            </a:r>
            <a:r>
              <a:rPr lang="zh-CN" altLang="en-US" sz="3200" dirty="0">
                <a:latin typeface="思源黑体" panose="020B0500000000000000" pitchFamily="34" charset="-122"/>
                <a:ea typeface="思源黑体" panose="020B0500000000000000" pitchFamily="34" charset="-122"/>
                <a:sym typeface="字魂59号-创粗黑" panose="00000500000000000000" pitchFamily="2" charset="-122"/>
              </a:rPr>
              <a:t>待完善</a:t>
            </a:r>
            <a:endParaRPr lang="zh-CN" altLang="en-US" sz="3200" dirty="0">
              <a:latin typeface="思源黑体" panose="020B0500000000000000" pitchFamily="34" charset="-122"/>
              <a:ea typeface="思源黑体" panose="020B0500000000000000" pitchFamily="34" charset="-122"/>
              <a:sym typeface="字魂59号-创粗黑" panose="00000500000000000000" pitchFamily="2" charset="-122"/>
            </a:endParaRPr>
          </a:p>
        </p:txBody>
      </p:sp>
      <p:sp>
        <p:nvSpPr>
          <p:cNvPr id="52" name="îṣḻiďê"/>
          <p:cNvSpPr/>
          <p:nvPr/>
        </p:nvSpPr>
        <p:spPr bwMode="auto">
          <a:xfrm>
            <a:off x="1729105" y="2632710"/>
            <a:ext cx="354965" cy="381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rmAutofit/>
            <a:scene3d>
              <a:camera prst="orthographicFront"/>
              <a:lightRig rig="threePt" dir="t"/>
            </a:scene3d>
            <a:sp3d contourW="12700"/>
          </a:bodyPr>
          <a:p>
            <a:pPr marL="0" indent="0">
              <a:buSzTx/>
              <a:buFontTx/>
              <a:buNone/>
            </a:pPr>
            <a:r>
              <a:rPr lang="id-ID" sz="2400">
                <a:solidFill>
                  <a:srgbClr val="53585F"/>
                </a:solidFill>
                <a:ea typeface="+mn-lt"/>
                <a:cs typeface="+mn-ea"/>
                <a:sym typeface="字魂59号-创粗黑" panose="00000500000000000000" pitchFamily="2" charset="-122"/>
              </a:rPr>
              <a:t>01</a:t>
            </a:r>
            <a:endParaRPr lang="id-ID" sz="2400">
              <a:solidFill>
                <a:srgbClr val="53585F"/>
              </a:solidFill>
              <a:ea typeface="+mn-lt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3" name="íṧlïḍè"/>
          <p:cNvSpPr/>
          <p:nvPr/>
        </p:nvSpPr>
        <p:spPr bwMode="auto">
          <a:xfrm>
            <a:off x="1238885" y="2156460"/>
            <a:ext cx="1344295" cy="1485900"/>
          </a:xfrm>
          <a:custGeom>
            <a:avLst/>
            <a:gdLst>
              <a:gd name="T0" fmla="+- 0 10800 961"/>
              <a:gd name="T1" fmla="*/ T0 w 19679"/>
              <a:gd name="T2" fmla="*/ 10800 h 21600"/>
              <a:gd name="T3" fmla="+- 0 10800 961"/>
              <a:gd name="T4" fmla="*/ T3 w 19679"/>
              <a:gd name="T5" fmla="*/ 10800 h 21600"/>
              <a:gd name="T6" fmla="+- 0 10800 961"/>
              <a:gd name="T7" fmla="*/ T6 w 19679"/>
              <a:gd name="T8" fmla="*/ 10800 h 21600"/>
              <a:gd name="T9" fmla="+- 0 10800 961"/>
              <a:gd name="T10" fmla="*/ T9 w 19679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9679" h="21600">
                <a:moveTo>
                  <a:pt x="9838" y="0"/>
                </a:moveTo>
                <a:cubicBezTo>
                  <a:pt x="7321" y="0"/>
                  <a:pt x="4802" y="944"/>
                  <a:pt x="2881" y="2835"/>
                </a:cubicBezTo>
                <a:cubicBezTo>
                  <a:pt x="-961" y="6616"/>
                  <a:pt x="-961" y="12749"/>
                  <a:pt x="2881" y="16530"/>
                </a:cubicBezTo>
                <a:cubicBezTo>
                  <a:pt x="4639" y="18260"/>
                  <a:pt x="6897" y="19188"/>
                  <a:pt x="9197" y="19335"/>
                </a:cubicBezTo>
                <a:cubicBezTo>
                  <a:pt x="8918" y="20157"/>
                  <a:pt x="8453" y="20930"/>
                  <a:pt x="7797" y="21600"/>
                </a:cubicBezTo>
                <a:cubicBezTo>
                  <a:pt x="8874" y="21508"/>
                  <a:pt x="9927" y="21069"/>
                  <a:pt x="10751" y="20282"/>
                </a:cubicBezTo>
                <a:cubicBezTo>
                  <a:pt x="11091" y="19958"/>
                  <a:pt x="11357" y="19595"/>
                  <a:pt x="11572" y="19211"/>
                </a:cubicBezTo>
                <a:cubicBezTo>
                  <a:pt x="13486" y="18876"/>
                  <a:pt x="15317" y="17986"/>
                  <a:pt x="16796" y="16530"/>
                </a:cubicBezTo>
                <a:cubicBezTo>
                  <a:pt x="20638" y="12749"/>
                  <a:pt x="20638" y="6616"/>
                  <a:pt x="16796" y="2835"/>
                </a:cubicBezTo>
                <a:cubicBezTo>
                  <a:pt x="14875" y="944"/>
                  <a:pt x="12356" y="0"/>
                  <a:pt x="9838" y="0"/>
                </a:cubicBezTo>
                <a:close/>
                <a:moveTo>
                  <a:pt x="9838" y="3047"/>
                </a:moveTo>
                <a:cubicBezTo>
                  <a:pt x="11564" y="3047"/>
                  <a:pt x="13290" y="3694"/>
                  <a:pt x="14607" y="4990"/>
                </a:cubicBezTo>
                <a:cubicBezTo>
                  <a:pt x="17240" y="7581"/>
                  <a:pt x="17240" y="11784"/>
                  <a:pt x="14607" y="14375"/>
                </a:cubicBezTo>
                <a:cubicBezTo>
                  <a:pt x="11973" y="16967"/>
                  <a:pt x="7703" y="16967"/>
                  <a:pt x="5070" y="14375"/>
                </a:cubicBezTo>
                <a:cubicBezTo>
                  <a:pt x="2437" y="11784"/>
                  <a:pt x="2437" y="7581"/>
                  <a:pt x="5070" y="4990"/>
                </a:cubicBezTo>
                <a:cubicBezTo>
                  <a:pt x="6387" y="3694"/>
                  <a:pt x="8113" y="3047"/>
                  <a:pt x="9838" y="3047"/>
                </a:cubicBezTo>
                <a:close/>
              </a:path>
            </a:pathLst>
          </a:custGeom>
          <a:solidFill>
            <a:srgbClr val="C1C8D0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/>
          </a:bodyPr>
          <a:p>
            <a:pPr algn="ctr"/>
            <a:endParaRPr>
              <a:ea typeface="+mn-lt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4" name="íṧḷídé"/>
          <p:cNvSpPr/>
          <p:nvPr/>
        </p:nvSpPr>
        <p:spPr bwMode="auto">
          <a:xfrm>
            <a:off x="3208020" y="3522345"/>
            <a:ext cx="1344295" cy="1504315"/>
          </a:xfrm>
          <a:custGeom>
            <a:avLst/>
            <a:gdLst>
              <a:gd name="T0" fmla="+- 0 10800 961"/>
              <a:gd name="T1" fmla="*/ T0 w 19679"/>
              <a:gd name="T2" fmla="*/ 10352 h 20704"/>
              <a:gd name="T3" fmla="+- 0 10800 961"/>
              <a:gd name="T4" fmla="*/ T3 w 19679"/>
              <a:gd name="T5" fmla="*/ 10352 h 20704"/>
              <a:gd name="T6" fmla="+- 0 10800 961"/>
              <a:gd name="T7" fmla="*/ T6 w 19679"/>
              <a:gd name="T8" fmla="*/ 10352 h 20704"/>
              <a:gd name="T9" fmla="+- 0 10800 961"/>
              <a:gd name="T10" fmla="*/ T9 w 19679"/>
              <a:gd name="T11" fmla="*/ 10352 h 20704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9679" h="20704">
                <a:moveTo>
                  <a:pt x="11880" y="0"/>
                </a:moveTo>
                <a:cubicBezTo>
                  <a:pt x="10803" y="87"/>
                  <a:pt x="9750" y="505"/>
                  <a:pt x="8926" y="1250"/>
                </a:cubicBezTo>
                <a:cubicBezTo>
                  <a:pt x="8506" y="1629"/>
                  <a:pt x="8190" y="2063"/>
                  <a:pt x="7960" y="2524"/>
                </a:cubicBezTo>
                <a:cubicBezTo>
                  <a:pt x="6100" y="2860"/>
                  <a:pt x="4322" y="3700"/>
                  <a:pt x="2881" y="5043"/>
                </a:cubicBezTo>
                <a:cubicBezTo>
                  <a:pt x="-961" y="8625"/>
                  <a:pt x="-961" y="14435"/>
                  <a:pt x="2881" y="18017"/>
                </a:cubicBezTo>
                <a:cubicBezTo>
                  <a:pt x="6723" y="21600"/>
                  <a:pt x="12954" y="21599"/>
                  <a:pt x="16796" y="18017"/>
                </a:cubicBezTo>
                <a:cubicBezTo>
                  <a:pt x="20638" y="14435"/>
                  <a:pt x="20638" y="8625"/>
                  <a:pt x="16796" y="5043"/>
                </a:cubicBezTo>
                <a:cubicBezTo>
                  <a:pt x="15021" y="3388"/>
                  <a:pt x="12736" y="2509"/>
                  <a:pt x="10412" y="2383"/>
                </a:cubicBezTo>
                <a:cubicBezTo>
                  <a:pt x="10678" y="1519"/>
                  <a:pt x="11159" y="697"/>
                  <a:pt x="11880" y="0"/>
                </a:cubicBezTo>
                <a:close/>
                <a:moveTo>
                  <a:pt x="9838" y="5244"/>
                </a:moveTo>
                <a:cubicBezTo>
                  <a:pt x="11564" y="5244"/>
                  <a:pt x="13290" y="5857"/>
                  <a:pt x="14607" y="7085"/>
                </a:cubicBezTo>
                <a:cubicBezTo>
                  <a:pt x="17240" y="9540"/>
                  <a:pt x="17240" y="13521"/>
                  <a:pt x="14607" y="15976"/>
                </a:cubicBezTo>
                <a:cubicBezTo>
                  <a:pt x="11974" y="18431"/>
                  <a:pt x="7703" y="18431"/>
                  <a:pt x="5070" y="15976"/>
                </a:cubicBezTo>
                <a:cubicBezTo>
                  <a:pt x="2437" y="13521"/>
                  <a:pt x="2437" y="9540"/>
                  <a:pt x="5070" y="7085"/>
                </a:cubicBezTo>
                <a:cubicBezTo>
                  <a:pt x="6387" y="5857"/>
                  <a:pt x="8113" y="5244"/>
                  <a:pt x="9838" y="524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/>
          </a:bodyPr>
          <a:p>
            <a:pPr algn="ctr"/>
            <a:endParaRPr>
              <a:ea typeface="+mn-lt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5" name="íSḷîḍê"/>
          <p:cNvSpPr/>
          <p:nvPr/>
        </p:nvSpPr>
        <p:spPr bwMode="auto">
          <a:xfrm>
            <a:off x="6047105" y="2345055"/>
            <a:ext cx="1344930" cy="1485900"/>
          </a:xfrm>
          <a:custGeom>
            <a:avLst/>
            <a:gdLst>
              <a:gd name="T0" fmla="+- 0 10800 961"/>
              <a:gd name="T1" fmla="*/ T0 w 19679"/>
              <a:gd name="T2" fmla="*/ 10800 h 21600"/>
              <a:gd name="T3" fmla="+- 0 10800 961"/>
              <a:gd name="T4" fmla="*/ T3 w 19679"/>
              <a:gd name="T5" fmla="*/ 10800 h 21600"/>
              <a:gd name="T6" fmla="+- 0 10800 961"/>
              <a:gd name="T7" fmla="*/ T6 w 19679"/>
              <a:gd name="T8" fmla="*/ 10800 h 21600"/>
              <a:gd name="T9" fmla="+- 0 10800 961"/>
              <a:gd name="T10" fmla="*/ T9 w 19679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9679" h="21600">
                <a:moveTo>
                  <a:pt x="9838" y="0"/>
                </a:moveTo>
                <a:cubicBezTo>
                  <a:pt x="7321" y="0"/>
                  <a:pt x="4802" y="944"/>
                  <a:pt x="2881" y="2835"/>
                </a:cubicBezTo>
                <a:cubicBezTo>
                  <a:pt x="-961" y="6616"/>
                  <a:pt x="-961" y="12749"/>
                  <a:pt x="2881" y="16530"/>
                </a:cubicBezTo>
                <a:cubicBezTo>
                  <a:pt x="4648" y="18270"/>
                  <a:pt x="6921" y="19199"/>
                  <a:pt x="9234" y="19338"/>
                </a:cubicBezTo>
                <a:cubicBezTo>
                  <a:pt x="8955" y="20157"/>
                  <a:pt x="8491" y="20932"/>
                  <a:pt x="7837" y="21600"/>
                </a:cubicBezTo>
                <a:cubicBezTo>
                  <a:pt x="8914" y="21508"/>
                  <a:pt x="9967" y="21069"/>
                  <a:pt x="10791" y="20282"/>
                </a:cubicBezTo>
                <a:cubicBezTo>
                  <a:pt x="11132" y="19957"/>
                  <a:pt x="11400" y="19590"/>
                  <a:pt x="11615" y="19205"/>
                </a:cubicBezTo>
                <a:cubicBezTo>
                  <a:pt x="13512" y="18863"/>
                  <a:pt x="15329" y="17974"/>
                  <a:pt x="16796" y="16530"/>
                </a:cubicBezTo>
                <a:cubicBezTo>
                  <a:pt x="20638" y="12749"/>
                  <a:pt x="20638" y="6616"/>
                  <a:pt x="16796" y="2835"/>
                </a:cubicBezTo>
                <a:cubicBezTo>
                  <a:pt x="14875" y="944"/>
                  <a:pt x="12356" y="0"/>
                  <a:pt x="9838" y="0"/>
                </a:cubicBezTo>
                <a:close/>
                <a:moveTo>
                  <a:pt x="9838" y="3047"/>
                </a:moveTo>
                <a:cubicBezTo>
                  <a:pt x="11564" y="3047"/>
                  <a:pt x="13290" y="3694"/>
                  <a:pt x="14607" y="4990"/>
                </a:cubicBezTo>
                <a:cubicBezTo>
                  <a:pt x="17240" y="7581"/>
                  <a:pt x="17240" y="11784"/>
                  <a:pt x="14607" y="14375"/>
                </a:cubicBezTo>
                <a:cubicBezTo>
                  <a:pt x="11973" y="16967"/>
                  <a:pt x="7703" y="16967"/>
                  <a:pt x="5070" y="14375"/>
                </a:cubicBezTo>
                <a:cubicBezTo>
                  <a:pt x="2437" y="11784"/>
                  <a:pt x="2437" y="7581"/>
                  <a:pt x="5070" y="4990"/>
                </a:cubicBezTo>
                <a:cubicBezTo>
                  <a:pt x="6387" y="3694"/>
                  <a:pt x="8113" y="3047"/>
                  <a:pt x="9838" y="3047"/>
                </a:cubicBezTo>
                <a:close/>
              </a:path>
            </a:pathLst>
          </a:custGeom>
          <a:solidFill>
            <a:srgbClr val="C1C8D0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/>
          </a:bodyPr>
          <a:p>
            <a:pPr algn="ctr"/>
            <a:endParaRPr>
              <a:ea typeface="+mn-lt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6" name="îṧ1ïďè"/>
          <p:cNvSpPr/>
          <p:nvPr/>
        </p:nvSpPr>
        <p:spPr bwMode="auto">
          <a:xfrm>
            <a:off x="8033385" y="2732405"/>
            <a:ext cx="1344930" cy="1504315"/>
          </a:xfrm>
          <a:custGeom>
            <a:avLst/>
            <a:gdLst>
              <a:gd name="T0" fmla="+- 0 10800 961"/>
              <a:gd name="T1" fmla="*/ T0 w 19679"/>
              <a:gd name="T2" fmla="*/ 10352 h 20704"/>
              <a:gd name="T3" fmla="+- 0 10800 961"/>
              <a:gd name="T4" fmla="*/ T3 w 19679"/>
              <a:gd name="T5" fmla="*/ 10352 h 20704"/>
              <a:gd name="T6" fmla="+- 0 10800 961"/>
              <a:gd name="T7" fmla="*/ T6 w 19679"/>
              <a:gd name="T8" fmla="*/ 10352 h 20704"/>
              <a:gd name="T9" fmla="+- 0 10800 961"/>
              <a:gd name="T10" fmla="*/ T9 w 19679"/>
              <a:gd name="T11" fmla="*/ 10352 h 20704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9679" h="20704">
                <a:moveTo>
                  <a:pt x="11963" y="0"/>
                </a:moveTo>
                <a:cubicBezTo>
                  <a:pt x="10886" y="87"/>
                  <a:pt x="9837" y="505"/>
                  <a:pt x="9012" y="1250"/>
                </a:cubicBezTo>
                <a:cubicBezTo>
                  <a:pt x="8596" y="1626"/>
                  <a:pt x="8279" y="2055"/>
                  <a:pt x="8050" y="2513"/>
                </a:cubicBezTo>
                <a:cubicBezTo>
                  <a:pt x="6157" y="2837"/>
                  <a:pt x="4344" y="3678"/>
                  <a:pt x="2881" y="5043"/>
                </a:cubicBezTo>
                <a:cubicBezTo>
                  <a:pt x="-961" y="8625"/>
                  <a:pt x="-961" y="14435"/>
                  <a:pt x="2881" y="18017"/>
                </a:cubicBezTo>
                <a:cubicBezTo>
                  <a:pt x="6723" y="21600"/>
                  <a:pt x="12954" y="21599"/>
                  <a:pt x="16796" y="18017"/>
                </a:cubicBezTo>
                <a:cubicBezTo>
                  <a:pt x="20638" y="14435"/>
                  <a:pt x="20638" y="8625"/>
                  <a:pt x="16796" y="5043"/>
                </a:cubicBezTo>
                <a:cubicBezTo>
                  <a:pt x="15042" y="3408"/>
                  <a:pt x="12790" y="2528"/>
                  <a:pt x="10495" y="2386"/>
                </a:cubicBezTo>
                <a:cubicBezTo>
                  <a:pt x="10761" y="1521"/>
                  <a:pt x="11241" y="697"/>
                  <a:pt x="11963" y="0"/>
                </a:cubicBezTo>
                <a:close/>
                <a:moveTo>
                  <a:pt x="9838" y="5244"/>
                </a:moveTo>
                <a:cubicBezTo>
                  <a:pt x="11564" y="5244"/>
                  <a:pt x="13290" y="5857"/>
                  <a:pt x="14607" y="7085"/>
                </a:cubicBezTo>
                <a:cubicBezTo>
                  <a:pt x="17240" y="9540"/>
                  <a:pt x="17240" y="13521"/>
                  <a:pt x="14607" y="15976"/>
                </a:cubicBezTo>
                <a:cubicBezTo>
                  <a:pt x="11974" y="18431"/>
                  <a:pt x="7703" y="18431"/>
                  <a:pt x="5070" y="15976"/>
                </a:cubicBezTo>
                <a:cubicBezTo>
                  <a:pt x="2437" y="13521"/>
                  <a:pt x="2437" y="9540"/>
                  <a:pt x="5070" y="7085"/>
                </a:cubicBezTo>
                <a:cubicBezTo>
                  <a:pt x="6387" y="5857"/>
                  <a:pt x="8113" y="5244"/>
                  <a:pt x="9838" y="524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/>
          </a:bodyPr>
          <a:p>
            <a:pPr algn="ctr"/>
            <a:endParaRPr>
              <a:ea typeface="+mn-lt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60" name="íŝḻîḑê"/>
          <p:cNvSpPr/>
          <p:nvPr/>
        </p:nvSpPr>
        <p:spPr bwMode="auto">
          <a:xfrm>
            <a:off x="3698240" y="4169410"/>
            <a:ext cx="354965" cy="381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rmAutofit/>
            <a:scene3d>
              <a:camera prst="orthographicFront"/>
              <a:lightRig rig="threePt" dir="t"/>
            </a:scene3d>
            <a:sp3d contourW="12700"/>
          </a:bodyPr>
          <a:p>
            <a:pPr marL="0" indent="0">
              <a:buSzTx/>
              <a:buFontTx/>
              <a:buNone/>
            </a:pPr>
            <a:r>
              <a:rPr lang="id-ID" sz="2400">
                <a:solidFill>
                  <a:srgbClr val="53585F"/>
                </a:solidFill>
                <a:ea typeface="+mn-lt"/>
                <a:cs typeface="+mn-ea"/>
                <a:sym typeface="字魂59号-创粗黑" panose="00000500000000000000" pitchFamily="2" charset="-122"/>
              </a:rPr>
              <a:t>02</a:t>
            </a:r>
            <a:endParaRPr lang="id-ID" sz="2400">
              <a:solidFill>
                <a:srgbClr val="53585F"/>
              </a:solidFill>
              <a:ea typeface="+mn-lt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61" name="i$lîďè"/>
          <p:cNvSpPr/>
          <p:nvPr/>
        </p:nvSpPr>
        <p:spPr bwMode="auto">
          <a:xfrm>
            <a:off x="6537325" y="2821305"/>
            <a:ext cx="355600" cy="381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rmAutofit/>
            <a:scene3d>
              <a:camera prst="orthographicFront"/>
              <a:lightRig rig="threePt" dir="t"/>
            </a:scene3d>
            <a:sp3d contourW="12700"/>
          </a:bodyPr>
          <a:p>
            <a:pPr marL="0" indent="0">
              <a:buSzTx/>
              <a:buFontTx/>
              <a:buNone/>
            </a:pPr>
            <a:r>
              <a:rPr lang="id-ID" sz="2400">
                <a:solidFill>
                  <a:srgbClr val="53585F"/>
                </a:solidFill>
                <a:ea typeface="+mn-lt"/>
                <a:cs typeface="+mn-ea"/>
                <a:sym typeface="字魂59号-创粗黑" panose="00000500000000000000" pitchFamily="2" charset="-122"/>
              </a:rPr>
              <a:t>0</a:t>
            </a:r>
            <a:r>
              <a:rPr lang="en-US" altLang="id-ID" sz="2400">
                <a:solidFill>
                  <a:srgbClr val="53585F"/>
                </a:solidFill>
                <a:ea typeface="+mn-lt"/>
                <a:cs typeface="+mn-ea"/>
                <a:sym typeface="字魂59号-创粗黑" panose="00000500000000000000" pitchFamily="2" charset="-122"/>
              </a:rPr>
              <a:t>1</a:t>
            </a:r>
            <a:endParaRPr lang="en-US" altLang="id-ID" sz="2400">
              <a:solidFill>
                <a:srgbClr val="53585F"/>
              </a:solidFill>
              <a:ea typeface="+mn-lt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62" name="išľîdè"/>
          <p:cNvSpPr/>
          <p:nvPr/>
        </p:nvSpPr>
        <p:spPr bwMode="auto">
          <a:xfrm>
            <a:off x="8529955" y="3379470"/>
            <a:ext cx="355600" cy="381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rmAutofit/>
            <a:scene3d>
              <a:camera prst="orthographicFront"/>
              <a:lightRig rig="threePt" dir="t"/>
            </a:scene3d>
            <a:sp3d contourW="12700"/>
          </a:bodyPr>
          <a:p>
            <a:pPr marL="0" indent="0">
              <a:buSzTx/>
              <a:buFontTx/>
              <a:buNone/>
            </a:pPr>
            <a:r>
              <a:rPr lang="id-ID" sz="2400">
                <a:solidFill>
                  <a:srgbClr val="53585F"/>
                </a:solidFill>
                <a:ea typeface="+mn-lt"/>
                <a:cs typeface="+mn-ea"/>
                <a:sym typeface="字魂59号-创粗黑" panose="00000500000000000000" pitchFamily="2" charset="-122"/>
              </a:rPr>
              <a:t>0</a:t>
            </a:r>
            <a:r>
              <a:rPr lang="en-US" altLang="id-ID" sz="2400">
                <a:solidFill>
                  <a:srgbClr val="53585F"/>
                </a:solidFill>
                <a:ea typeface="+mn-lt"/>
                <a:cs typeface="+mn-ea"/>
                <a:sym typeface="字魂59号-创粗黑" panose="00000500000000000000" pitchFamily="2" charset="-122"/>
              </a:rPr>
              <a:t>2</a:t>
            </a:r>
            <a:endParaRPr lang="en-US" altLang="id-ID" sz="2400">
              <a:solidFill>
                <a:srgbClr val="53585F"/>
              </a:solidFill>
              <a:ea typeface="+mn-lt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41020" y="3862705"/>
            <a:ext cx="2555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/>
                </a:solidFill>
                <a:ea typeface="+mn-lt"/>
                <a:cs typeface="+mn-ea"/>
                <a:sym typeface="字魂59号-创粗黑" panose="00000500000000000000" pitchFamily="2" charset="-122"/>
              </a:rPr>
              <a:t>最需要帮助的</a:t>
            </a:r>
            <a:r>
              <a:rPr lang="zh-CN" altLang="en-US" sz="2000" b="1" dirty="0">
                <a:solidFill>
                  <a:schemeClr val="tx1"/>
                </a:solidFill>
                <a:ea typeface="+mn-lt"/>
                <a:cs typeface="+mn-ea"/>
                <a:sym typeface="字魂59号-创粗黑" panose="00000500000000000000" pitchFamily="2" charset="-122"/>
              </a:rPr>
              <a:t>朋友</a:t>
            </a:r>
            <a:endParaRPr lang="zh-CN" altLang="en-US" sz="2000" b="1" dirty="0">
              <a:solidFill>
                <a:schemeClr val="tx1"/>
              </a:solidFill>
              <a:ea typeface="+mn-lt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96895" y="1937385"/>
            <a:ext cx="1567180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/>
                </a:solidFill>
                <a:ea typeface="+mn-lt"/>
                <a:cs typeface="+mn-ea"/>
                <a:sym typeface="字魂59号-创粗黑" panose="00000500000000000000" pitchFamily="2" charset="-122"/>
              </a:rPr>
              <a:t>介数</a:t>
            </a:r>
            <a:r>
              <a:rPr lang="zh-CN" altLang="en-US" sz="2000" b="1" dirty="0">
                <a:solidFill>
                  <a:schemeClr val="tx1"/>
                </a:solidFill>
                <a:ea typeface="+mn-lt"/>
                <a:cs typeface="+mn-ea"/>
                <a:sym typeface="字魂59号-创粗黑" panose="00000500000000000000" pitchFamily="2" charset="-122"/>
              </a:rPr>
              <a:t>中心性</a:t>
            </a:r>
            <a:endParaRPr lang="zh-CN" altLang="en-US" sz="2000" b="1" dirty="0">
              <a:solidFill>
                <a:schemeClr val="tx1"/>
              </a:solidFill>
              <a:ea typeface="+mn-lt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74700" y="4323080"/>
            <a:ext cx="2089150" cy="70675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ea"/>
                <a:sym typeface="字魂59号-创粗黑" panose="00000500000000000000" pitchFamily="2" charset="-122"/>
              </a:rPr>
              <a:t>目前只能返回最需要帮助的朋友的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ea"/>
                <a:sym typeface="字魂59号-创粗黑" panose="00000500000000000000" pitchFamily="2" charset="-122"/>
              </a:rPr>
              <a:t>第一位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12770" y="2471420"/>
            <a:ext cx="1551305" cy="70675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ea"/>
                <a:sym typeface="字魂59号-创粗黑" panose="00000500000000000000" pitchFamily="2" charset="-122"/>
              </a:rPr>
              <a:t>由于时间原因未能即时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ea"/>
                <a:sym typeface="字魂59号-创粗黑" panose="00000500000000000000" pitchFamily="2" charset="-122"/>
              </a:rPr>
              <a:t>实现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" name="TextBox 14_1_1"/>
          <p:cNvSpPr txBox="1"/>
          <p:nvPr/>
        </p:nvSpPr>
        <p:spPr>
          <a:xfrm>
            <a:off x="5888194" y="436093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latin typeface="思源黑体" panose="020B0500000000000000" pitchFamily="34" charset="-122"/>
                <a:ea typeface="思源黑体" panose="020B0500000000000000" pitchFamily="34" charset="-122"/>
                <a:sym typeface="字魂59号-创粗黑" panose="00000500000000000000" pitchFamily="2" charset="-122"/>
              </a:rPr>
              <a:t>·</a:t>
            </a:r>
            <a:r>
              <a:rPr lang="zh-CN" altLang="en-US" sz="3200" dirty="0">
                <a:latin typeface="思源黑体" panose="020B0500000000000000" pitchFamily="34" charset="-122"/>
                <a:ea typeface="思源黑体" panose="020B0500000000000000" pitchFamily="34" charset="-122"/>
                <a:sym typeface="字魂59号-创粗黑" panose="00000500000000000000" pitchFamily="2" charset="-122"/>
              </a:rPr>
              <a:t>收获</a:t>
            </a:r>
            <a:endParaRPr lang="zh-CN" altLang="en-US" sz="3200" dirty="0">
              <a:latin typeface="思源黑体" panose="020B0500000000000000" pitchFamily="34" charset="-122"/>
              <a:ea typeface="思源黑体" panose="020B0500000000000000" pitchFamily="34" charset="-122"/>
              <a:sym typeface="字魂59号-创粗黑" panose="000005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94655" y="4055745"/>
            <a:ext cx="2555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/>
                </a:solidFill>
                <a:ea typeface="+mn-lt"/>
                <a:cs typeface="+mn-ea"/>
                <a:sym typeface="字魂59号-创粗黑" panose="00000500000000000000" pitchFamily="2" charset="-122"/>
              </a:rPr>
              <a:t>重视小组分工和</a:t>
            </a:r>
            <a:r>
              <a:rPr lang="zh-CN" altLang="en-US" sz="2000" b="1" dirty="0">
                <a:solidFill>
                  <a:schemeClr val="tx1"/>
                </a:solidFill>
                <a:ea typeface="+mn-lt"/>
                <a:cs typeface="+mn-ea"/>
                <a:sym typeface="字魂59号-创粗黑" panose="00000500000000000000" pitchFamily="2" charset="-122"/>
              </a:rPr>
              <a:t>合作</a:t>
            </a:r>
            <a:endParaRPr lang="zh-CN" altLang="en-US" sz="2000" b="1" dirty="0">
              <a:solidFill>
                <a:schemeClr val="tx1"/>
              </a:solidFill>
              <a:ea typeface="+mn-lt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94655" y="4516120"/>
            <a:ext cx="2519045" cy="70675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ea"/>
                <a:sym typeface="字魂59号-创粗黑" panose="00000500000000000000" pitchFamily="2" charset="-122"/>
              </a:rPr>
              <a:t>在阅读题目时了解清楚需要干的事并进行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ea"/>
                <a:sym typeface="字魂59号-创粗黑" panose="00000500000000000000" pitchFamily="2" charset="-122"/>
              </a:rPr>
              <a:t>合理分工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76845" y="1353820"/>
            <a:ext cx="2555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/>
                </a:solidFill>
                <a:ea typeface="+mn-lt"/>
                <a:cs typeface="+mn-ea"/>
                <a:sym typeface="字魂59号-创粗黑" panose="00000500000000000000" pitchFamily="2" charset="-122"/>
              </a:rPr>
              <a:t>把握进度、</a:t>
            </a:r>
            <a:r>
              <a:rPr lang="zh-CN" altLang="en-US" sz="2000" b="1" dirty="0">
                <a:solidFill>
                  <a:schemeClr val="tx1"/>
                </a:solidFill>
                <a:ea typeface="+mn-lt"/>
                <a:cs typeface="+mn-ea"/>
                <a:sym typeface="字魂59号-创粗黑" panose="00000500000000000000" pitchFamily="2" charset="-122"/>
              </a:rPr>
              <a:t>掌控时间</a:t>
            </a:r>
            <a:endParaRPr lang="zh-CN" altLang="en-US" sz="2000" b="1" dirty="0">
              <a:solidFill>
                <a:schemeClr val="tx1"/>
              </a:solidFill>
              <a:ea typeface="+mn-lt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76845" y="1814195"/>
            <a:ext cx="2806065" cy="70675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ea"/>
                <a:sym typeface="字魂59号-创粗黑" panose="00000500000000000000" pitchFamily="2" charset="-122"/>
              </a:rPr>
              <a:t>及时了解小组成员的完成情况并进行相应的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ea"/>
                <a:sym typeface="字魂59号-创粗黑" panose="00000500000000000000" pitchFamily="2" charset="-122"/>
              </a:rPr>
              <a:t>进度调整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ea"/>
              <a:sym typeface="字魂59号-创粗黑" panose="00000500000000000000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271770" y="124460"/>
            <a:ext cx="8890" cy="6795135"/>
          </a:xfrm>
          <a:prstGeom prst="line">
            <a:avLst/>
          </a:prstGeom>
          <a:ln w="28575" cmpd="sng">
            <a:solidFill>
              <a:srgbClr val="C1C8D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íSḷîḍê"/>
          <p:cNvSpPr/>
          <p:nvPr/>
        </p:nvSpPr>
        <p:spPr bwMode="auto">
          <a:xfrm>
            <a:off x="10093960" y="2741295"/>
            <a:ext cx="1344930" cy="1485900"/>
          </a:xfrm>
          <a:custGeom>
            <a:avLst/>
            <a:gdLst>
              <a:gd name="T0" fmla="+- 0 10800 961"/>
              <a:gd name="T1" fmla="*/ T0 w 19679"/>
              <a:gd name="T2" fmla="*/ 10800 h 21600"/>
              <a:gd name="T3" fmla="+- 0 10800 961"/>
              <a:gd name="T4" fmla="*/ T3 w 19679"/>
              <a:gd name="T5" fmla="*/ 10800 h 21600"/>
              <a:gd name="T6" fmla="+- 0 10800 961"/>
              <a:gd name="T7" fmla="*/ T6 w 19679"/>
              <a:gd name="T8" fmla="*/ 10800 h 21600"/>
              <a:gd name="T9" fmla="+- 0 10800 961"/>
              <a:gd name="T10" fmla="*/ T9 w 19679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9679" h="21600">
                <a:moveTo>
                  <a:pt x="9838" y="0"/>
                </a:moveTo>
                <a:cubicBezTo>
                  <a:pt x="7321" y="0"/>
                  <a:pt x="4802" y="944"/>
                  <a:pt x="2881" y="2835"/>
                </a:cubicBezTo>
                <a:cubicBezTo>
                  <a:pt x="-961" y="6616"/>
                  <a:pt x="-961" y="12749"/>
                  <a:pt x="2881" y="16530"/>
                </a:cubicBezTo>
                <a:cubicBezTo>
                  <a:pt x="4648" y="18270"/>
                  <a:pt x="6921" y="19199"/>
                  <a:pt x="9234" y="19338"/>
                </a:cubicBezTo>
                <a:cubicBezTo>
                  <a:pt x="8955" y="20157"/>
                  <a:pt x="8491" y="20932"/>
                  <a:pt x="7837" y="21600"/>
                </a:cubicBezTo>
                <a:cubicBezTo>
                  <a:pt x="8914" y="21508"/>
                  <a:pt x="9967" y="21069"/>
                  <a:pt x="10791" y="20282"/>
                </a:cubicBezTo>
                <a:cubicBezTo>
                  <a:pt x="11132" y="19957"/>
                  <a:pt x="11400" y="19590"/>
                  <a:pt x="11615" y="19205"/>
                </a:cubicBezTo>
                <a:cubicBezTo>
                  <a:pt x="13512" y="18863"/>
                  <a:pt x="15329" y="17974"/>
                  <a:pt x="16796" y="16530"/>
                </a:cubicBezTo>
                <a:cubicBezTo>
                  <a:pt x="20638" y="12749"/>
                  <a:pt x="20638" y="6616"/>
                  <a:pt x="16796" y="2835"/>
                </a:cubicBezTo>
                <a:cubicBezTo>
                  <a:pt x="14875" y="944"/>
                  <a:pt x="12356" y="0"/>
                  <a:pt x="9838" y="0"/>
                </a:cubicBezTo>
                <a:close/>
                <a:moveTo>
                  <a:pt x="9838" y="3047"/>
                </a:moveTo>
                <a:cubicBezTo>
                  <a:pt x="11564" y="3047"/>
                  <a:pt x="13290" y="3694"/>
                  <a:pt x="14607" y="4990"/>
                </a:cubicBezTo>
                <a:cubicBezTo>
                  <a:pt x="17240" y="7581"/>
                  <a:pt x="17240" y="11784"/>
                  <a:pt x="14607" y="14375"/>
                </a:cubicBezTo>
                <a:cubicBezTo>
                  <a:pt x="11973" y="16967"/>
                  <a:pt x="7703" y="16967"/>
                  <a:pt x="5070" y="14375"/>
                </a:cubicBezTo>
                <a:cubicBezTo>
                  <a:pt x="2437" y="11784"/>
                  <a:pt x="2437" y="7581"/>
                  <a:pt x="5070" y="4990"/>
                </a:cubicBezTo>
                <a:cubicBezTo>
                  <a:pt x="6387" y="3694"/>
                  <a:pt x="8113" y="3047"/>
                  <a:pt x="9838" y="3047"/>
                </a:cubicBezTo>
                <a:close/>
              </a:path>
            </a:pathLst>
          </a:custGeom>
          <a:solidFill>
            <a:srgbClr val="C1C8D0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/>
          </a:bodyPr>
          <a:p>
            <a:pPr algn="ctr"/>
            <a:endParaRPr>
              <a:ea typeface="+mn-lt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8" name="i$lîďè"/>
          <p:cNvSpPr/>
          <p:nvPr/>
        </p:nvSpPr>
        <p:spPr bwMode="auto">
          <a:xfrm>
            <a:off x="10584180" y="3217545"/>
            <a:ext cx="355600" cy="381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rmAutofit/>
            <a:scene3d>
              <a:camera prst="orthographicFront"/>
              <a:lightRig rig="threePt" dir="t"/>
            </a:scene3d>
            <a:sp3d contourW="12700"/>
          </a:bodyPr>
          <a:p>
            <a:pPr marL="0" indent="0">
              <a:buSzTx/>
              <a:buFontTx/>
              <a:buNone/>
            </a:pPr>
            <a:r>
              <a:rPr lang="id-ID" sz="2400">
                <a:solidFill>
                  <a:srgbClr val="53585F"/>
                </a:solidFill>
                <a:ea typeface="+mn-lt"/>
                <a:cs typeface="+mn-ea"/>
                <a:sym typeface="字魂59号-创粗黑" panose="00000500000000000000" pitchFamily="2" charset="-122"/>
              </a:rPr>
              <a:t>0</a:t>
            </a:r>
            <a:r>
              <a:rPr lang="en-US" altLang="id-ID" sz="2400">
                <a:solidFill>
                  <a:srgbClr val="53585F"/>
                </a:solidFill>
                <a:ea typeface="+mn-lt"/>
                <a:cs typeface="+mn-ea"/>
                <a:sym typeface="字魂59号-创粗黑" panose="00000500000000000000" pitchFamily="2" charset="-122"/>
              </a:rPr>
              <a:t>3</a:t>
            </a:r>
            <a:endParaRPr lang="en-US" altLang="id-ID" sz="2400">
              <a:solidFill>
                <a:srgbClr val="53585F"/>
              </a:solidFill>
              <a:ea typeface="+mn-lt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48215" y="4295140"/>
            <a:ext cx="2197735" cy="8299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/>
                </a:solidFill>
                <a:ea typeface="+mn-lt"/>
                <a:cs typeface="+mn-ea"/>
                <a:sym typeface="字魂59号-创粗黑" panose="00000500000000000000" pitchFamily="2" charset="-122"/>
              </a:rPr>
              <a:t>重视基础知识点的掌握和</a:t>
            </a:r>
            <a:r>
              <a:rPr lang="zh-CN" altLang="en-US" sz="2000" b="1" dirty="0">
                <a:solidFill>
                  <a:schemeClr val="tx1"/>
                </a:solidFill>
                <a:ea typeface="+mn-lt"/>
                <a:cs typeface="+mn-ea"/>
                <a:sym typeface="字魂59号-创粗黑" panose="00000500000000000000" pitchFamily="2" charset="-122"/>
              </a:rPr>
              <a:t>复习</a:t>
            </a:r>
            <a:endParaRPr lang="zh-CN" altLang="en-US" sz="2000" b="1" dirty="0">
              <a:solidFill>
                <a:schemeClr val="tx1"/>
              </a:solidFill>
              <a:ea typeface="+mn-lt"/>
              <a:cs typeface="+mn-ea"/>
              <a:sym typeface="字魂59号-创粗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3000">
        <p:wipe/>
      </p:transition>
    </mc:Choice>
    <mc:Fallback>
      <p:transition advTm="300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  <p:bldP spid="60" grpId="0" bldLvl="0" animBg="1"/>
      <p:bldP spid="61" grpId="0" bldLvl="0" animBg="1"/>
      <p:bldP spid="62" grpId="0" bldLvl="0" animBg="1"/>
      <p:bldP spid="17" grpId="0" bldLvl="0" animBg="1"/>
      <p:bldP spid="18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2423751" y="1729402"/>
            <a:ext cx="8882392" cy="971718"/>
            <a:chOff x="7417327" y="1811730"/>
            <a:chExt cx="8882392" cy="971718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64864" y="1811730"/>
              <a:ext cx="4434855" cy="971718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7327" y="1811730"/>
              <a:ext cx="4434855" cy="971718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1782310" y="-241709"/>
            <a:ext cx="9116876" cy="3320076"/>
            <a:chOff x="1536852" y="-872600"/>
            <a:chExt cx="9116876" cy="391356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191"/>
            <a:stretch>
              <a:fillRect/>
            </a:stretch>
          </p:blipFill>
          <p:spPr>
            <a:xfrm>
              <a:off x="1549534" y="-872600"/>
              <a:ext cx="9104194" cy="390389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191"/>
            <a:stretch>
              <a:fillRect/>
            </a:stretch>
          </p:blipFill>
          <p:spPr>
            <a:xfrm>
              <a:off x="1536852" y="-862936"/>
              <a:ext cx="9104194" cy="3903899"/>
            </a:xfrm>
            <a:prstGeom prst="rect">
              <a:avLst/>
            </a:prstGeom>
          </p:spPr>
        </p:pic>
      </p:grpSp>
      <p:grpSp>
        <p:nvGrpSpPr>
          <p:cNvPr id="33" name="组合 32"/>
          <p:cNvGrpSpPr/>
          <p:nvPr/>
        </p:nvGrpSpPr>
        <p:grpSpPr>
          <a:xfrm>
            <a:off x="-19685" y="0"/>
            <a:ext cx="12192000" cy="6858000"/>
            <a:chOff x="4674870" y="128270"/>
            <a:chExt cx="12192000" cy="6858000"/>
          </a:xfrm>
        </p:grpSpPr>
        <p:sp>
          <p:nvSpPr>
            <p:cNvPr id="34" name="矩形 33"/>
            <p:cNvSpPr/>
            <p:nvPr/>
          </p:nvSpPr>
          <p:spPr>
            <a:xfrm>
              <a:off x="4674870" y="128270"/>
              <a:ext cx="12192000" cy="6538586"/>
            </a:xfrm>
            <a:prstGeom prst="rect">
              <a:avLst/>
            </a:prstGeom>
            <a:blipFill dpi="0" rotWithShape="1">
              <a:blip r:embed="rId4">
                <a:alphaModFix amt="1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674870" y="3219337"/>
              <a:ext cx="12192000" cy="37669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3364865" y="5115560"/>
            <a:ext cx="5574665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rPr>
              <a:t>第二组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rPr>
              <a:t> 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25400" dist="25400" dir="2700000" algn="tl">
                  <a:srgbClr val="000000">
                    <a:alpha val="20000"/>
                  </a:srgb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8" name="矩形 8"/>
          <p:cNvSpPr/>
          <p:nvPr/>
        </p:nvSpPr>
        <p:spPr>
          <a:xfrm>
            <a:off x="-19050" y="2806065"/>
            <a:ext cx="12341860" cy="817245"/>
          </a:xfrm>
          <a:custGeom>
            <a:avLst/>
            <a:gdLst>
              <a:gd name="connsiteX0" fmla="*/ 0 w 12096947"/>
              <a:gd name="connsiteY0" fmla="*/ 0 h 879114"/>
              <a:gd name="connsiteX1" fmla="*/ 12096947 w 12096947"/>
              <a:gd name="connsiteY1" fmla="*/ 0 h 879114"/>
              <a:gd name="connsiteX2" fmla="*/ 12096947 w 12096947"/>
              <a:gd name="connsiteY2" fmla="*/ 879114 h 879114"/>
              <a:gd name="connsiteX3" fmla="*/ 0 w 12096947"/>
              <a:gd name="connsiteY3" fmla="*/ 879114 h 879114"/>
              <a:gd name="connsiteX4" fmla="*/ 0 w 12096947"/>
              <a:gd name="connsiteY4" fmla="*/ 0 h 879114"/>
              <a:gd name="connsiteX0-1" fmla="*/ 0 w 12096947"/>
              <a:gd name="connsiteY0-2" fmla="*/ 267 h 879381"/>
              <a:gd name="connsiteX1-3" fmla="*/ 1592132 w 12096947"/>
              <a:gd name="connsiteY1-4" fmla="*/ 0 h 879381"/>
              <a:gd name="connsiteX2-5" fmla="*/ 12096947 w 12096947"/>
              <a:gd name="connsiteY2-6" fmla="*/ 267 h 879381"/>
              <a:gd name="connsiteX3-7" fmla="*/ 12096947 w 12096947"/>
              <a:gd name="connsiteY3-8" fmla="*/ 879381 h 879381"/>
              <a:gd name="connsiteX4-9" fmla="*/ 0 w 12096947"/>
              <a:gd name="connsiteY4-10" fmla="*/ 879381 h 879381"/>
              <a:gd name="connsiteX5" fmla="*/ 0 w 12096947"/>
              <a:gd name="connsiteY5" fmla="*/ 267 h 879381"/>
              <a:gd name="connsiteX0-11" fmla="*/ 0 w 12096947"/>
              <a:gd name="connsiteY0-12" fmla="*/ 267 h 879381"/>
              <a:gd name="connsiteX1-13" fmla="*/ 1592132 w 12096947"/>
              <a:gd name="connsiteY1-14" fmla="*/ 0 h 879381"/>
              <a:gd name="connsiteX2-15" fmla="*/ 5701553 w 12096947"/>
              <a:gd name="connsiteY2-16" fmla="*/ 1 h 879381"/>
              <a:gd name="connsiteX3-17" fmla="*/ 12096947 w 12096947"/>
              <a:gd name="connsiteY3-18" fmla="*/ 267 h 879381"/>
              <a:gd name="connsiteX4-19" fmla="*/ 12096947 w 12096947"/>
              <a:gd name="connsiteY4-20" fmla="*/ 879381 h 879381"/>
              <a:gd name="connsiteX5-21" fmla="*/ 0 w 12096947"/>
              <a:gd name="connsiteY5-22" fmla="*/ 879381 h 879381"/>
              <a:gd name="connsiteX6" fmla="*/ 0 w 12096947"/>
              <a:gd name="connsiteY6" fmla="*/ 267 h 879381"/>
              <a:gd name="connsiteX0-23" fmla="*/ 0 w 12096947"/>
              <a:gd name="connsiteY0-24" fmla="*/ 150873 h 1029987"/>
              <a:gd name="connsiteX1-25" fmla="*/ 1592132 w 12096947"/>
              <a:gd name="connsiteY1-26" fmla="*/ 150606 h 1029987"/>
              <a:gd name="connsiteX2-27" fmla="*/ 4270786 w 12096947"/>
              <a:gd name="connsiteY2-28" fmla="*/ 0 h 1029987"/>
              <a:gd name="connsiteX3-29" fmla="*/ 12096947 w 12096947"/>
              <a:gd name="connsiteY3-30" fmla="*/ 150873 h 1029987"/>
              <a:gd name="connsiteX4-31" fmla="*/ 12096947 w 12096947"/>
              <a:gd name="connsiteY4-32" fmla="*/ 1029987 h 1029987"/>
              <a:gd name="connsiteX5-33" fmla="*/ 0 w 12096947"/>
              <a:gd name="connsiteY5-34" fmla="*/ 1029987 h 1029987"/>
              <a:gd name="connsiteX6-35" fmla="*/ 0 w 12096947"/>
              <a:gd name="connsiteY6-36" fmla="*/ 150873 h 1029987"/>
              <a:gd name="connsiteX0-37" fmla="*/ 0 w 12096947"/>
              <a:gd name="connsiteY0-38" fmla="*/ 193904 h 1073018"/>
              <a:gd name="connsiteX1-39" fmla="*/ 1538344 w 12096947"/>
              <a:gd name="connsiteY1-40" fmla="*/ 0 h 1073018"/>
              <a:gd name="connsiteX2-41" fmla="*/ 4270786 w 12096947"/>
              <a:gd name="connsiteY2-42" fmla="*/ 43031 h 1073018"/>
              <a:gd name="connsiteX3-43" fmla="*/ 12096947 w 12096947"/>
              <a:gd name="connsiteY3-44" fmla="*/ 193904 h 1073018"/>
              <a:gd name="connsiteX4-45" fmla="*/ 12096947 w 12096947"/>
              <a:gd name="connsiteY4-46" fmla="*/ 1073018 h 1073018"/>
              <a:gd name="connsiteX5-47" fmla="*/ 0 w 12096947"/>
              <a:gd name="connsiteY5-48" fmla="*/ 1073018 h 1073018"/>
              <a:gd name="connsiteX6-49" fmla="*/ 0 w 12096947"/>
              <a:gd name="connsiteY6-50" fmla="*/ 193904 h 1073018"/>
              <a:gd name="connsiteX0-51" fmla="*/ 0 w 12096947"/>
              <a:gd name="connsiteY0-52" fmla="*/ 193904 h 1073018"/>
              <a:gd name="connsiteX1-53" fmla="*/ 1538344 w 12096947"/>
              <a:gd name="connsiteY1-54" fmla="*/ 0 h 1073018"/>
              <a:gd name="connsiteX2-55" fmla="*/ 4270786 w 12096947"/>
              <a:gd name="connsiteY2-56" fmla="*/ 43031 h 1073018"/>
              <a:gd name="connsiteX3-57" fmla="*/ 6906409 w 12096947"/>
              <a:gd name="connsiteY3-58" fmla="*/ 96819 h 1073018"/>
              <a:gd name="connsiteX4-59" fmla="*/ 12096947 w 12096947"/>
              <a:gd name="connsiteY4-60" fmla="*/ 193904 h 1073018"/>
              <a:gd name="connsiteX5-61" fmla="*/ 12096947 w 12096947"/>
              <a:gd name="connsiteY5-62" fmla="*/ 1073018 h 1073018"/>
              <a:gd name="connsiteX6-63" fmla="*/ 0 w 12096947"/>
              <a:gd name="connsiteY6-64" fmla="*/ 1073018 h 1073018"/>
              <a:gd name="connsiteX7" fmla="*/ 0 w 12096947"/>
              <a:gd name="connsiteY7" fmla="*/ 193904 h 1073018"/>
              <a:gd name="connsiteX0-65" fmla="*/ 0 w 12096947"/>
              <a:gd name="connsiteY0-66" fmla="*/ 193904 h 1073018"/>
              <a:gd name="connsiteX1-67" fmla="*/ 1538344 w 12096947"/>
              <a:gd name="connsiteY1-68" fmla="*/ 0 h 1073018"/>
              <a:gd name="connsiteX2-69" fmla="*/ 4270786 w 12096947"/>
              <a:gd name="connsiteY2-70" fmla="*/ 43031 h 1073018"/>
              <a:gd name="connsiteX3-71" fmla="*/ 7100047 w 12096947"/>
              <a:gd name="connsiteY3-72" fmla="*/ 43031 h 1073018"/>
              <a:gd name="connsiteX4-73" fmla="*/ 12096947 w 12096947"/>
              <a:gd name="connsiteY4-74" fmla="*/ 193904 h 1073018"/>
              <a:gd name="connsiteX5-75" fmla="*/ 12096947 w 12096947"/>
              <a:gd name="connsiteY5-76" fmla="*/ 1073018 h 1073018"/>
              <a:gd name="connsiteX6-77" fmla="*/ 0 w 12096947"/>
              <a:gd name="connsiteY6-78" fmla="*/ 1073018 h 1073018"/>
              <a:gd name="connsiteX7-79" fmla="*/ 0 w 12096947"/>
              <a:gd name="connsiteY7-80" fmla="*/ 193904 h 1073018"/>
              <a:gd name="connsiteX0-81" fmla="*/ 0 w 12096947"/>
              <a:gd name="connsiteY0-82" fmla="*/ 193904 h 1073018"/>
              <a:gd name="connsiteX1-83" fmla="*/ 1538344 w 12096947"/>
              <a:gd name="connsiteY1-84" fmla="*/ 0 h 1073018"/>
              <a:gd name="connsiteX2-85" fmla="*/ 4270786 w 12096947"/>
              <a:gd name="connsiteY2-86" fmla="*/ 43031 h 1073018"/>
              <a:gd name="connsiteX3-87" fmla="*/ 7100047 w 12096947"/>
              <a:gd name="connsiteY3-88" fmla="*/ 43031 h 1073018"/>
              <a:gd name="connsiteX4-89" fmla="*/ 9230061 w 12096947"/>
              <a:gd name="connsiteY4-90" fmla="*/ 118335 h 1073018"/>
              <a:gd name="connsiteX5-91" fmla="*/ 12096947 w 12096947"/>
              <a:gd name="connsiteY5-92" fmla="*/ 193904 h 1073018"/>
              <a:gd name="connsiteX6-93" fmla="*/ 12096947 w 12096947"/>
              <a:gd name="connsiteY6-94" fmla="*/ 1073018 h 1073018"/>
              <a:gd name="connsiteX7-95" fmla="*/ 0 w 12096947"/>
              <a:gd name="connsiteY7-96" fmla="*/ 1073018 h 1073018"/>
              <a:gd name="connsiteX8" fmla="*/ 0 w 12096947"/>
              <a:gd name="connsiteY8" fmla="*/ 193904 h 1073018"/>
              <a:gd name="connsiteX0-97" fmla="*/ 0 w 12096947"/>
              <a:gd name="connsiteY0-98" fmla="*/ 193904 h 1073018"/>
              <a:gd name="connsiteX1-99" fmla="*/ 1538344 w 12096947"/>
              <a:gd name="connsiteY1-100" fmla="*/ 0 h 1073018"/>
              <a:gd name="connsiteX2-101" fmla="*/ 4270786 w 12096947"/>
              <a:gd name="connsiteY2-102" fmla="*/ 43031 h 1073018"/>
              <a:gd name="connsiteX3-103" fmla="*/ 7100047 w 12096947"/>
              <a:gd name="connsiteY3-104" fmla="*/ 43031 h 1073018"/>
              <a:gd name="connsiteX4-105" fmla="*/ 9509759 w 12096947"/>
              <a:gd name="connsiteY4-106" fmla="*/ 215154 h 1073018"/>
              <a:gd name="connsiteX5-107" fmla="*/ 12096947 w 12096947"/>
              <a:gd name="connsiteY5-108" fmla="*/ 193904 h 1073018"/>
              <a:gd name="connsiteX6-109" fmla="*/ 12096947 w 12096947"/>
              <a:gd name="connsiteY6-110" fmla="*/ 1073018 h 1073018"/>
              <a:gd name="connsiteX7-111" fmla="*/ 0 w 12096947"/>
              <a:gd name="connsiteY7-112" fmla="*/ 1073018 h 1073018"/>
              <a:gd name="connsiteX8-113" fmla="*/ 0 w 12096947"/>
              <a:gd name="connsiteY8-114" fmla="*/ 193904 h 1073018"/>
              <a:gd name="connsiteX0-115" fmla="*/ 0 w 12096947"/>
              <a:gd name="connsiteY0-116" fmla="*/ 193904 h 1073018"/>
              <a:gd name="connsiteX1-117" fmla="*/ 1538344 w 12096947"/>
              <a:gd name="connsiteY1-118" fmla="*/ 0 h 1073018"/>
              <a:gd name="connsiteX2-119" fmla="*/ 4270786 w 12096947"/>
              <a:gd name="connsiteY2-120" fmla="*/ 43031 h 1073018"/>
              <a:gd name="connsiteX3-121" fmla="*/ 7100047 w 12096947"/>
              <a:gd name="connsiteY3-122" fmla="*/ 43031 h 1073018"/>
              <a:gd name="connsiteX4-123" fmla="*/ 9509759 w 12096947"/>
              <a:gd name="connsiteY4-124" fmla="*/ 215154 h 1073018"/>
              <a:gd name="connsiteX5-125" fmla="*/ 12096947 w 12096947"/>
              <a:gd name="connsiteY5-126" fmla="*/ 193904 h 1073018"/>
              <a:gd name="connsiteX6-127" fmla="*/ 12096947 w 12096947"/>
              <a:gd name="connsiteY6-128" fmla="*/ 1073018 h 1073018"/>
              <a:gd name="connsiteX7-129" fmla="*/ 0 w 12096947"/>
              <a:gd name="connsiteY7-130" fmla="*/ 1073018 h 1073018"/>
              <a:gd name="connsiteX8-131" fmla="*/ 0 w 12096947"/>
              <a:gd name="connsiteY8-132" fmla="*/ 193904 h 1073018"/>
              <a:gd name="connsiteX0-133" fmla="*/ 0 w 12096947"/>
              <a:gd name="connsiteY0-134" fmla="*/ 193904 h 1073018"/>
              <a:gd name="connsiteX1-135" fmla="*/ 1538344 w 12096947"/>
              <a:gd name="connsiteY1-136" fmla="*/ 0 h 1073018"/>
              <a:gd name="connsiteX2-137" fmla="*/ 4270786 w 12096947"/>
              <a:gd name="connsiteY2-138" fmla="*/ 43031 h 1073018"/>
              <a:gd name="connsiteX3-139" fmla="*/ 7100047 w 12096947"/>
              <a:gd name="connsiteY3-140" fmla="*/ 43031 h 1073018"/>
              <a:gd name="connsiteX4-141" fmla="*/ 9509759 w 12096947"/>
              <a:gd name="connsiteY4-142" fmla="*/ 215154 h 1073018"/>
              <a:gd name="connsiteX5-143" fmla="*/ 12096947 w 12096947"/>
              <a:gd name="connsiteY5-144" fmla="*/ 193904 h 1073018"/>
              <a:gd name="connsiteX6-145" fmla="*/ 12096947 w 12096947"/>
              <a:gd name="connsiteY6-146" fmla="*/ 1073018 h 1073018"/>
              <a:gd name="connsiteX7-147" fmla="*/ 0 w 12096947"/>
              <a:gd name="connsiteY7-148" fmla="*/ 1073018 h 1073018"/>
              <a:gd name="connsiteX8-149" fmla="*/ 0 w 12096947"/>
              <a:gd name="connsiteY8-150" fmla="*/ 193904 h 1073018"/>
              <a:gd name="connsiteX0-151" fmla="*/ 0 w 12096947"/>
              <a:gd name="connsiteY0-152" fmla="*/ 193904 h 1073018"/>
              <a:gd name="connsiteX1-153" fmla="*/ 1538344 w 12096947"/>
              <a:gd name="connsiteY1-154" fmla="*/ 0 h 1073018"/>
              <a:gd name="connsiteX2-155" fmla="*/ 4270786 w 12096947"/>
              <a:gd name="connsiteY2-156" fmla="*/ 43031 h 1073018"/>
              <a:gd name="connsiteX3-157" fmla="*/ 7100047 w 12096947"/>
              <a:gd name="connsiteY3-158" fmla="*/ 43031 h 1073018"/>
              <a:gd name="connsiteX4-159" fmla="*/ 9509759 w 12096947"/>
              <a:gd name="connsiteY4-160" fmla="*/ 215154 h 1073018"/>
              <a:gd name="connsiteX5-161" fmla="*/ 12096947 w 12096947"/>
              <a:gd name="connsiteY5-162" fmla="*/ 193904 h 1073018"/>
              <a:gd name="connsiteX6-163" fmla="*/ 12096947 w 12096947"/>
              <a:gd name="connsiteY6-164" fmla="*/ 1073018 h 1073018"/>
              <a:gd name="connsiteX7-165" fmla="*/ 0 w 12096947"/>
              <a:gd name="connsiteY7-166" fmla="*/ 1073018 h 1073018"/>
              <a:gd name="connsiteX8-167" fmla="*/ 0 w 12096947"/>
              <a:gd name="connsiteY8-168" fmla="*/ 193904 h 1073018"/>
              <a:gd name="connsiteX0-169" fmla="*/ 0 w 12096947"/>
              <a:gd name="connsiteY0-170" fmla="*/ 193904 h 1073018"/>
              <a:gd name="connsiteX1-171" fmla="*/ 1538344 w 12096947"/>
              <a:gd name="connsiteY1-172" fmla="*/ 0 h 1073018"/>
              <a:gd name="connsiteX2-173" fmla="*/ 4270786 w 12096947"/>
              <a:gd name="connsiteY2-174" fmla="*/ 43031 h 1073018"/>
              <a:gd name="connsiteX3-175" fmla="*/ 7100047 w 12096947"/>
              <a:gd name="connsiteY3-176" fmla="*/ 43031 h 1073018"/>
              <a:gd name="connsiteX4-177" fmla="*/ 9509759 w 12096947"/>
              <a:gd name="connsiteY4-178" fmla="*/ 215154 h 1073018"/>
              <a:gd name="connsiteX5-179" fmla="*/ 12096947 w 12096947"/>
              <a:gd name="connsiteY5-180" fmla="*/ 193904 h 1073018"/>
              <a:gd name="connsiteX6-181" fmla="*/ 12096947 w 12096947"/>
              <a:gd name="connsiteY6-182" fmla="*/ 1073018 h 1073018"/>
              <a:gd name="connsiteX7-183" fmla="*/ 0 w 12096947"/>
              <a:gd name="connsiteY7-184" fmla="*/ 1073018 h 1073018"/>
              <a:gd name="connsiteX8-185" fmla="*/ 0 w 12096947"/>
              <a:gd name="connsiteY8-186" fmla="*/ 193904 h 1073018"/>
              <a:gd name="connsiteX0-187" fmla="*/ 0 w 12096947"/>
              <a:gd name="connsiteY0-188" fmla="*/ 197065 h 1076179"/>
              <a:gd name="connsiteX1-189" fmla="*/ 1538344 w 12096947"/>
              <a:gd name="connsiteY1-190" fmla="*/ 3161 h 1076179"/>
              <a:gd name="connsiteX2-191" fmla="*/ 4270786 w 12096947"/>
              <a:gd name="connsiteY2-192" fmla="*/ 46192 h 1076179"/>
              <a:gd name="connsiteX3-193" fmla="*/ 7100047 w 12096947"/>
              <a:gd name="connsiteY3-194" fmla="*/ 46192 h 1076179"/>
              <a:gd name="connsiteX4-195" fmla="*/ 9509759 w 12096947"/>
              <a:gd name="connsiteY4-196" fmla="*/ 218315 h 1076179"/>
              <a:gd name="connsiteX5-197" fmla="*/ 12096947 w 12096947"/>
              <a:gd name="connsiteY5-198" fmla="*/ 197065 h 1076179"/>
              <a:gd name="connsiteX6-199" fmla="*/ 12096947 w 12096947"/>
              <a:gd name="connsiteY6-200" fmla="*/ 1076179 h 1076179"/>
              <a:gd name="connsiteX7-201" fmla="*/ 0 w 12096947"/>
              <a:gd name="connsiteY7-202" fmla="*/ 1076179 h 1076179"/>
              <a:gd name="connsiteX8-203" fmla="*/ 0 w 12096947"/>
              <a:gd name="connsiteY8-204" fmla="*/ 197065 h 1076179"/>
              <a:gd name="connsiteX0-205" fmla="*/ 0 w 12096947"/>
              <a:gd name="connsiteY0-206" fmla="*/ 194336 h 1073450"/>
              <a:gd name="connsiteX1-207" fmla="*/ 1538344 w 12096947"/>
              <a:gd name="connsiteY1-208" fmla="*/ 432 h 1073450"/>
              <a:gd name="connsiteX2-209" fmla="*/ 4270786 w 12096947"/>
              <a:gd name="connsiteY2-210" fmla="*/ 43463 h 1073450"/>
              <a:gd name="connsiteX3-211" fmla="*/ 7100047 w 12096947"/>
              <a:gd name="connsiteY3-212" fmla="*/ 43463 h 1073450"/>
              <a:gd name="connsiteX4-213" fmla="*/ 9509759 w 12096947"/>
              <a:gd name="connsiteY4-214" fmla="*/ 215586 h 1073450"/>
              <a:gd name="connsiteX5-215" fmla="*/ 12096947 w 12096947"/>
              <a:gd name="connsiteY5-216" fmla="*/ 194336 h 1073450"/>
              <a:gd name="connsiteX6-217" fmla="*/ 12096947 w 12096947"/>
              <a:gd name="connsiteY6-218" fmla="*/ 1073450 h 1073450"/>
              <a:gd name="connsiteX7-219" fmla="*/ 0 w 12096947"/>
              <a:gd name="connsiteY7-220" fmla="*/ 1073450 h 1073450"/>
              <a:gd name="connsiteX8-221" fmla="*/ 0 w 12096947"/>
              <a:gd name="connsiteY8-222" fmla="*/ 194336 h 1073450"/>
              <a:gd name="connsiteX0-223" fmla="*/ 0 w 12096947"/>
              <a:gd name="connsiteY0-224" fmla="*/ 193946 h 1073060"/>
              <a:gd name="connsiteX1-225" fmla="*/ 1538344 w 12096947"/>
              <a:gd name="connsiteY1-226" fmla="*/ 42 h 1073060"/>
              <a:gd name="connsiteX2-227" fmla="*/ 4270786 w 12096947"/>
              <a:gd name="connsiteY2-228" fmla="*/ 43073 h 1073060"/>
              <a:gd name="connsiteX3-229" fmla="*/ 7100047 w 12096947"/>
              <a:gd name="connsiteY3-230" fmla="*/ 43073 h 1073060"/>
              <a:gd name="connsiteX4-231" fmla="*/ 9509759 w 12096947"/>
              <a:gd name="connsiteY4-232" fmla="*/ 215196 h 1073060"/>
              <a:gd name="connsiteX5-233" fmla="*/ 12096947 w 12096947"/>
              <a:gd name="connsiteY5-234" fmla="*/ 193946 h 1073060"/>
              <a:gd name="connsiteX6-235" fmla="*/ 12096947 w 12096947"/>
              <a:gd name="connsiteY6-236" fmla="*/ 1073060 h 1073060"/>
              <a:gd name="connsiteX7-237" fmla="*/ 0 w 12096947"/>
              <a:gd name="connsiteY7-238" fmla="*/ 1073060 h 1073060"/>
              <a:gd name="connsiteX8-239" fmla="*/ 0 w 12096947"/>
              <a:gd name="connsiteY8-240" fmla="*/ 193946 h 1073060"/>
              <a:gd name="connsiteX0-241" fmla="*/ 0 w 12096947"/>
              <a:gd name="connsiteY0-242" fmla="*/ 150873 h 1029987"/>
              <a:gd name="connsiteX1-243" fmla="*/ 1613061 w 12096947"/>
              <a:gd name="connsiteY1-244" fmla="*/ 36817 h 1029987"/>
              <a:gd name="connsiteX2-245" fmla="*/ 4270786 w 12096947"/>
              <a:gd name="connsiteY2-246" fmla="*/ 0 h 1029987"/>
              <a:gd name="connsiteX3-247" fmla="*/ 7100047 w 12096947"/>
              <a:gd name="connsiteY3-248" fmla="*/ 0 h 1029987"/>
              <a:gd name="connsiteX4-249" fmla="*/ 9509759 w 12096947"/>
              <a:gd name="connsiteY4-250" fmla="*/ 172123 h 1029987"/>
              <a:gd name="connsiteX5-251" fmla="*/ 12096947 w 12096947"/>
              <a:gd name="connsiteY5-252" fmla="*/ 150873 h 1029987"/>
              <a:gd name="connsiteX6-253" fmla="*/ 12096947 w 12096947"/>
              <a:gd name="connsiteY6-254" fmla="*/ 1029987 h 1029987"/>
              <a:gd name="connsiteX7-255" fmla="*/ 0 w 12096947"/>
              <a:gd name="connsiteY7-256" fmla="*/ 1029987 h 1029987"/>
              <a:gd name="connsiteX8-257" fmla="*/ 0 w 12096947"/>
              <a:gd name="connsiteY8-258" fmla="*/ 150873 h 1029987"/>
              <a:gd name="connsiteX0-259" fmla="*/ 0 w 12096947"/>
              <a:gd name="connsiteY0-260" fmla="*/ 150873 h 1029987"/>
              <a:gd name="connsiteX1-261" fmla="*/ 1613061 w 12096947"/>
              <a:gd name="connsiteY1-262" fmla="*/ 36817 h 1029987"/>
              <a:gd name="connsiteX2-263" fmla="*/ 4270786 w 12096947"/>
              <a:gd name="connsiteY2-264" fmla="*/ 0 h 1029987"/>
              <a:gd name="connsiteX3-265" fmla="*/ 7100047 w 12096947"/>
              <a:gd name="connsiteY3-266" fmla="*/ 0 h 1029987"/>
              <a:gd name="connsiteX4-267" fmla="*/ 9509759 w 12096947"/>
              <a:gd name="connsiteY4-268" fmla="*/ 172123 h 1029987"/>
              <a:gd name="connsiteX5-269" fmla="*/ 12096947 w 12096947"/>
              <a:gd name="connsiteY5-270" fmla="*/ 150873 h 1029987"/>
              <a:gd name="connsiteX6-271" fmla="*/ 12096947 w 12096947"/>
              <a:gd name="connsiteY6-272" fmla="*/ 1029987 h 1029987"/>
              <a:gd name="connsiteX7-273" fmla="*/ 0 w 12096947"/>
              <a:gd name="connsiteY7-274" fmla="*/ 1029987 h 1029987"/>
              <a:gd name="connsiteX8-275" fmla="*/ 0 w 12096947"/>
              <a:gd name="connsiteY8-276" fmla="*/ 150873 h 1029987"/>
              <a:gd name="connsiteX0-277" fmla="*/ 0 w 12096947"/>
              <a:gd name="connsiteY0-278" fmla="*/ 150873 h 1029987"/>
              <a:gd name="connsiteX1-279" fmla="*/ 1613061 w 12096947"/>
              <a:gd name="connsiteY1-280" fmla="*/ 36817 h 1029987"/>
              <a:gd name="connsiteX2-281" fmla="*/ 4206743 w 12096947"/>
              <a:gd name="connsiteY2-282" fmla="*/ 49904 h 1029987"/>
              <a:gd name="connsiteX3-283" fmla="*/ 7100047 w 12096947"/>
              <a:gd name="connsiteY3-284" fmla="*/ 0 h 1029987"/>
              <a:gd name="connsiteX4-285" fmla="*/ 9509759 w 12096947"/>
              <a:gd name="connsiteY4-286" fmla="*/ 172123 h 1029987"/>
              <a:gd name="connsiteX5-287" fmla="*/ 12096947 w 12096947"/>
              <a:gd name="connsiteY5-288" fmla="*/ 150873 h 1029987"/>
              <a:gd name="connsiteX6-289" fmla="*/ 12096947 w 12096947"/>
              <a:gd name="connsiteY6-290" fmla="*/ 1029987 h 1029987"/>
              <a:gd name="connsiteX7-291" fmla="*/ 0 w 12096947"/>
              <a:gd name="connsiteY7-292" fmla="*/ 1029987 h 1029987"/>
              <a:gd name="connsiteX8-293" fmla="*/ 0 w 12096947"/>
              <a:gd name="connsiteY8-294" fmla="*/ 150873 h 1029987"/>
              <a:gd name="connsiteX0-295" fmla="*/ 0 w 12096947"/>
              <a:gd name="connsiteY0-296" fmla="*/ 317234 h 1196348"/>
              <a:gd name="connsiteX1-297" fmla="*/ 1613061 w 12096947"/>
              <a:gd name="connsiteY1-298" fmla="*/ 203178 h 1196348"/>
              <a:gd name="connsiteX2-299" fmla="*/ 4206743 w 12096947"/>
              <a:gd name="connsiteY2-300" fmla="*/ 216265 h 1196348"/>
              <a:gd name="connsiteX3-301" fmla="*/ 7100047 w 12096947"/>
              <a:gd name="connsiteY3-302" fmla="*/ 166361 h 1196348"/>
              <a:gd name="connsiteX4-303" fmla="*/ 9509759 w 12096947"/>
              <a:gd name="connsiteY4-304" fmla="*/ 338484 h 1196348"/>
              <a:gd name="connsiteX5-305" fmla="*/ 12096947 w 12096947"/>
              <a:gd name="connsiteY5-306" fmla="*/ 317234 h 1196348"/>
              <a:gd name="connsiteX6-307" fmla="*/ 12096947 w 12096947"/>
              <a:gd name="connsiteY6-308" fmla="*/ 1196348 h 1196348"/>
              <a:gd name="connsiteX7-309" fmla="*/ 0 w 12096947"/>
              <a:gd name="connsiteY7-310" fmla="*/ 1196348 h 1196348"/>
              <a:gd name="connsiteX8-311" fmla="*/ 0 w 12096947"/>
              <a:gd name="connsiteY8-312" fmla="*/ 317234 h 1196348"/>
              <a:gd name="connsiteX0-313" fmla="*/ 0 w 12096947"/>
              <a:gd name="connsiteY0-314" fmla="*/ 317234 h 1196348"/>
              <a:gd name="connsiteX1-315" fmla="*/ 1613061 w 12096947"/>
              <a:gd name="connsiteY1-316" fmla="*/ 203178 h 1196348"/>
              <a:gd name="connsiteX2-317" fmla="*/ 4206743 w 12096947"/>
              <a:gd name="connsiteY2-318" fmla="*/ 216265 h 1196348"/>
              <a:gd name="connsiteX3-319" fmla="*/ 7100047 w 12096947"/>
              <a:gd name="connsiteY3-320" fmla="*/ 166361 h 1196348"/>
              <a:gd name="connsiteX4-321" fmla="*/ 9509759 w 12096947"/>
              <a:gd name="connsiteY4-322" fmla="*/ 338484 h 1196348"/>
              <a:gd name="connsiteX5-323" fmla="*/ 12096947 w 12096947"/>
              <a:gd name="connsiteY5-324" fmla="*/ 317234 h 1196348"/>
              <a:gd name="connsiteX6-325" fmla="*/ 12096947 w 12096947"/>
              <a:gd name="connsiteY6-326" fmla="*/ 1196348 h 1196348"/>
              <a:gd name="connsiteX7-327" fmla="*/ 0 w 12096947"/>
              <a:gd name="connsiteY7-328" fmla="*/ 1196348 h 1196348"/>
              <a:gd name="connsiteX8-329" fmla="*/ 0 w 12096947"/>
              <a:gd name="connsiteY8-330" fmla="*/ 317234 h 1196348"/>
              <a:gd name="connsiteX0-331" fmla="*/ 0 w 12096947"/>
              <a:gd name="connsiteY0-332" fmla="*/ 317234 h 1196348"/>
              <a:gd name="connsiteX1-333" fmla="*/ 1613061 w 12096947"/>
              <a:gd name="connsiteY1-334" fmla="*/ 203178 h 1196348"/>
              <a:gd name="connsiteX2-335" fmla="*/ 4206743 w 12096947"/>
              <a:gd name="connsiteY2-336" fmla="*/ 216265 h 1196348"/>
              <a:gd name="connsiteX3-337" fmla="*/ 7100047 w 12096947"/>
              <a:gd name="connsiteY3-338" fmla="*/ 166361 h 1196348"/>
              <a:gd name="connsiteX4-339" fmla="*/ 9509759 w 12096947"/>
              <a:gd name="connsiteY4-340" fmla="*/ 338484 h 1196348"/>
              <a:gd name="connsiteX5-341" fmla="*/ 12096947 w 12096947"/>
              <a:gd name="connsiteY5-342" fmla="*/ 317234 h 1196348"/>
              <a:gd name="connsiteX6-343" fmla="*/ 12096947 w 12096947"/>
              <a:gd name="connsiteY6-344" fmla="*/ 1196348 h 1196348"/>
              <a:gd name="connsiteX7-345" fmla="*/ 0 w 12096947"/>
              <a:gd name="connsiteY7-346" fmla="*/ 1196348 h 1196348"/>
              <a:gd name="connsiteX8-347" fmla="*/ 0 w 12096947"/>
              <a:gd name="connsiteY8-348" fmla="*/ 317234 h 1196348"/>
              <a:gd name="connsiteX0-349" fmla="*/ 0 w 12096947"/>
              <a:gd name="connsiteY0-350" fmla="*/ 317234 h 1196348"/>
              <a:gd name="connsiteX1-351" fmla="*/ 1613061 w 12096947"/>
              <a:gd name="connsiteY1-352" fmla="*/ 203178 h 1196348"/>
              <a:gd name="connsiteX2-353" fmla="*/ 4206743 w 12096947"/>
              <a:gd name="connsiteY2-354" fmla="*/ 216265 h 1196348"/>
              <a:gd name="connsiteX3-355" fmla="*/ 7100047 w 12096947"/>
              <a:gd name="connsiteY3-356" fmla="*/ 166361 h 1196348"/>
              <a:gd name="connsiteX4-357" fmla="*/ 9509759 w 12096947"/>
              <a:gd name="connsiteY4-358" fmla="*/ 338484 h 1196348"/>
              <a:gd name="connsiteX5-359" fmla="*/ 12096947 w 12096947"/>
              <a:gd name="connsiteY5-360" fmla="*/ 317234 h 1196348"/>
              <a:gd name="connsiteX6-361" fmla="*/ 12096947 w 12096947"/>
              <a:gd name="connsiteY6-362" fmla="*/ 1196348 h 1196348"/>
              <a:gd name="connsiteX7-363" fmla="*/ 0 w 12096947"/>
              <a:gd name="connsiteY7-364" fmla="*/ 1196348 h 1196348"/>
              <a:gd name="connsiteX8-365" fmla="*/ 0 w 12096947"/>
              <a:gd name="connsiteY8-366" fmla="*/ 317234 h 1196348"/>
              <a:gd name="connsiteX0-367" fmla="*/ 0 w 12096947"/>
              <a:gd name="connsiteY0-368" fmla="*/ 317234 h 1196348"/>
              <a:gd name="connsiteX1-369" fmla="*/ 1613061 w 12096947"/>
              <a:gd name="connsiteY1-370" fmla="*/ 203178 h 1196348"/>
              <a:gd name="connsiteX2-371" fmla="*/ 4206743 w 12096947"/>
              <a:gd name="connsiteY2-372" fmla="*/ 216265 h 1196348"/>
              <a:gd name="connsiteX3-373" fmla="*/ 7100047 w 12096947"/>
              <a:gd name="connsiteY3-374" fmla="*/ 166361 h 1196348"/>
              <a:gd name="connsiteX4-375" fmla="*/ 9509759 w 12096947"/>
              <a:gd name="connsiteY4-376" fmla="*/ 338484 h 1196348"/>
              <a:gd name="connsiteX5-377" fmla="*/ 12096947 w 12096947"/>
              <a:gd name="connsiteY5-378" fmla="*/ 317234 h 1196348"/>
              <a:gd name="connsiteX6-379" fmla="*/ 12096947 w 12096947"/>
              <a:gd name="connsiteY6-380" fmla="*/ 1196348 h 1196348"/>
              <a:gd name="connsiteX7-381" fmla="*/ 0 w 12096947"/>
              <a:gd name="connsiteY7-382" fmla="*/ 1196348 h 1196348"/>
              <a:gd name="connsiteX8-383" fmla="*/ 0 w 12096947"/>
              <a:gd name="connsiteY8-384" fmla="*/ 317234 h 1196348"/>
              <a:gd name="connsiteX0-385" fmla="*/ 0 w 12096947"/>
              <a:gd name="connsiteY0-386" fmla="*/ 202582 h 1081696"/>
              <a:gd name="connsiteX1-387" fmla="*/ 1613061 w 12096947"/>
              <a:gd name="connsiteY1-388" fmla="*/ 88526 h 1081696"/>
              <a:gd name="connsiteX2-389" fmla="*/ 4206743 w 12096947"/>
              <a:gd name="connsiteY2-390" fmla="*/ 101613 h 1081696"/>
              <a:gd name="connsiteX3-391" fmla="*/ 7100047 w 12096947"/>
              <a:gd name="connsiteY3-392" fmla="*/ 51709 h 1081696"/>
              <a:gd name="connsiteX4-393" fmla="*/ 9509759 w 12096947"/>
              <a:gd name="connsiteY4-394" fmla="*/ 223832 h 1081696"/>
              <a:gd name="connsiteX5-395" fmla="*/ 12096947 w 12096947"/>
              <a:gd name="connsiteY5-396" fmla="*/ 202582 h 1081696"/>
              <a:gd name="connsiteX6-397" fmla="*/ 12096947 w 12096947"/>
              <a:gd name="connsiteY6-398" fmla="*/ 1081696 h 1081696"/>
              <a:gd name="connsiteX7-399" fmla="*/ 0 w 12096947"/>
              <a:gd name="connsiteY7-400" fmla="*/ 1081696 h 1081696"/>
              <a:gd name="connsiteX8-401" fmla="*/ 0 w 12096947"/>
              <a:gd name="connsiteY8-402" fmla="*/ 202582 h 1081696"/>
              <a:gd name="connsiteX0-403" fmla="*/ 0 w 12096947"/>
              <a:gd name="connsiteY0-404" fmla="*/ 150873 h 1029987"/>
              <a:gd name="connsiteX1-405" fmla="*/ 1613061 w 12096947"/>
              <a:gd name="connsiteY1-406" fmla="*/ 36817 h 1029987"/>
              <a:gd name="connsiteX2-407" fmla="*/ 4206743 w 12096947"/>
              <a:gd name="connsiteY2-408" fmla="*/ 49904 h 1029987"/>
              <a:gd name="connsiteX3-409" fmla="*/ 7100047 w 12096947"/>
              <a:gd name="connsiteY3-410" fmla="*/ 0 h 1029987"/>
              <a:gd name="connsiteX4-411" fmla="*/ 9509759 w 12096947"/>
              <a:gd name="connsiteY4-412" fmla="*/ 172123 h 1029987"/>
              <a:gd name="connsiteX5-413" fmla="*/ 12096947 w 12096947"/>
              <a:gd name="connsiteY5-414" fmla="*/ 150873 h 1029987"/>
              <a:gd name="connsiteX6-415" fmla="*/ 12096947 w 12096947"/>
              <a:gd name="connsiteY6-416" fmla="*/ 1029987 h 1029987"/>
              <a:gd name="connsiteX7-417" fmla="*/ 0 w 12096947"/>
              <a:gd name="connsiteY7-418" fmla="*/ 1029987 h 1029987"/>
              <a:gd name="connsiteX8-419" fmla="*/ 0 w 12096947"/>
              <a:gd name="connsiteY8-420" fmla="*/ 150873 h 1029987"/>
              <a:gd name="connsiteX0-421" fmla="*/ 0 w 12096947"/>
              <a:gd name="connsiteY0-422" fmla="*/ 150873 h 1029987"/>
              <a:gd name="connsiteX1-423" fmla="*/ 1613061 w 12096947"/>
              <a:gd name="connsiteY1-424" fmla="*/ 36817 h 1029987"/>
              <a:gd name="connsiteX2-425" fmla="*/ 4206743 w 12096947"/>
              <a:gd name="connsiteY2-426" fmla="*/ 49904 h 1029987"/>
              <a:gd name="connsiteX3-427" fmla="*/ 7100047 w 12096947"/>
              <a:gd name="connsiteY3-428" fmla="*/ 0 h 1029987"/>
              <a:gd name="connsiteX4-429" fmla="*/ 9509759 w 12096947"/>
              <a:gd name="connsiteY4-430" fmla="*/ 172123 h 1029987"/>
              <a:gd name="connsiteX5-431" fmla="*/ 12096947 w 12096947"/>
              <a:gd name="connsiteY5-432" fmla="*/ 150873 h 1029987"/>
              <a:gd name="connsiteX6-433" fmla="*/ 12096947 w 12096947"/>
              <a:gd name="connsiteY6-434" fmla="*/ 1029987 h 1029987"/>
              <a:gd name="connsiteX7-435" fmla="*/ 0 w 12096947"/>
              <a:gd name="connsiteY7-436" fmla="*/ 1029987 h 1029987"/>
              <a:gd name="connsiteX8-437" fmla="*/ 0 w 12096947"/>
              <a:gd name="connsiteY8-438" fmla="*/ 150873 h 1029987"/>
              <a:gd name="connsiteX0-439" fmla="*/ 0 w 12096947"/>
              <a:gd name="connsiteY0-440" fmla="*/ 163742 h 1042856"/>
              <a:gd name="connsiteX1-441" fmla="*/ 1613061 w 12096947"/>
              <a:gd name="connsiteY1-442" fmla="*/ 49686 h 1042856"/>
              <a:gd name="connsiteX2-443" fmla="*/ 4206743 w 12096947"/>
              <a:gd name="connsiteY2-444" fmla="*/ 62773 h 1042856"/>
              <a:gd name="connsiteX3-445" fmla="*/ 7100047 w 12096947"/>
              <a:gd name="connsiteY3-446" fmla="*/ 12869 h 1042856"/>
              <a:gd name="connsiteX4-447" fmla="*/ 9509759 w 12096947"/>
              <a:gd name="connsiteY4-448" fmla="*/ 184992 h 1042856"/>
              <a:gd name="connsiteX5-449" fmla="*/ 12096947 w 12096947"/>
              <a:gd name="connsiteY5-450" fmla="*/ 163742 h 1042856"/>
              <a:gd name="connsiteX6-451" fmla="*/ 12096947 w 12096947"/>
              <a:gd name="connsiteY6-452" fmla="*/ 1042856 h 1042856"/>
              <a:gd name="connsiteX7-453" fmla="*/ 0 w 12096947"/>
              <a:gd name="connsiteY7-454" fmla="*/ 1042856 h 1042856"/>
              <a:gd name="connsiteX8-455" fmla="*/ 0 w 12096947"/>
              <a:gd name="connsiteY8-456" fmla="*/ 163742 h 1042856"/>
              <a:gd name="connsiteX0-457" fmla="*/ 0 w 12096947"/>
              <a:gd name="connsiteY0-458" fmla="*/ 169370 h 1048484"/>
              <a:gd name="connsiteX1-459" fmla="*/ 1613061 w 12096947"/>
              <a:gd name="connsiteY1-460" fmla="*/ 55314 h 1048484"/>
              <a:gd name="connsiteX2-461" fmla="*/ 4206743 w 12096947"/>
              <a:gd name="connsiteY2-462" fmla="*/ 68401 h 1048484"/>
              <a:gd name="connsiteX3-463" fmla="*/ 7100047 w 12096947"/>
              <a:gd name="connsiteY3-464" fmla="*/ 18497 h 1048484"/>
              <a:gd name="connsiteX4-465" fmla="*/ 9509759 w 12096947"/>
              <a:gd name="connsiteY4-466" fmla="*/ 190620 h 1048484"/>
              <a:gd name="connsiteX5-467" fmla="*/ 12096947 w 12096947"/>
              <a:gd name="connsiteY5-468" fmla="*/ 169370 h 1048484"/>
              <a:gd name="connsiteX6-469" fmla="*/ 12096947 w 12096947"/>
              <a:gd name="connsiteY6-470" fmla="*/ 1048484 h 1048484"/>
              <a:gd name="connsiteX7-471" fmla="*/ 0 w 12096947"/>
              <a:gd name="connsiteY7-472" fmla="*/ 1048484 h 1048484"/>
              <a:gd name="connsiteX8-473" fmla="*/ 0 w 12096947"/>
              <a:gd name="connsiteY8-474" fmla="*/ 169370 h 1048484"/>
              <a:gd name="connsiteX0-475" fmla="*/ 0 w 12096947"/>
              <a:gd name="connsiteY0-476" fmla="*/ 169370 h 1048484"/>
              <a:gd name="connsiteX1-477" fmla="*/ 1613061 w 12096947"/>
              <a:gd name="connsiteY1-478" fmla="*/ 55314 h 1048484"/>
              <a:gd name="connsiteX2-479" fmla="*/ 4206743 w 12096947"/>
              <a:gd name="connsiteY2-480" fmla="*/ 68401 h 1048484"/>
              <a:gd name="connsiteX3-481" fmla="*/ 7100047 w 12096947"/>
              <a:gd name="connsiteY3-482" fmla="*/ 18497 h 1048484"/>
              <a:gd name="connsiteX4-483" fmla="*/ 9509759 w 12096947"/>
              <a:gd name="connsiteY4-484" fmla="*/ 190620 h 1048484"/>
              <a:gd name="connsiteX5-485" fmla="*/ 12096947 w 12096947"/>
              <a:gd name="connsiteY5-486" fmla="*/ 169370 h 1048484"/>
              <a:gd name="connsiteX6-487" fmla="*/ 12096947 w 12096947"/>
              <a:gd name="connsiteY6-488" fmla="*/ 1048484 h 1048484"/>
              <a:gd name="connsiteX7-489" fmla="*/ 0 w 12096947"/>
              <a:gd name="connsiteY7-490" fmla="*/ 1048484 h 1048484"/>
              <a:gd name="connsiteX8-491" fmla="*/ 0 w 12096947"/>
              <a:gd name="connsiteY8-492" fmla="*/ 169370 h 1048484"/>
              <a:gd name="connsiteX0-493" fmla="*/ 0 w 12096947"/>
              <a:gd name="connsiteY0-494" fmla="*/ 168710 h 1047824"/>
              <a:gd name="connsiteX1-495" fmla="*/ 1613061 w 12096947"/>
              <a:gd name="connsiteY1-496" fmla="*/ 54654 h 1047824"/>
              <a:gd name="connsiteX2-497" fmla="*/ 4206743 w 12096947"/>
              <a:gd name="connsiteY2-498" fmla="*/ 67741 h 1047824"/>
              <a:gd name="connsiteX3-499" fmla="*/ 7100047 w 12096947"/>
              <a:gd name="connsiteY3-500" fmla="*/ 17837 h 1047824"/>
              <a:gd name="connsiteX4-501" fmla="*/ 9509759 w 12096947"/>
              <a:gd name="connsiteY4-502" fmla="*/ 189960 h 1047824"/>
              <a:gd name="connsiteX5-503" fmla="*/ 12096947 w 12096947"/>
              <a:gd name="connsiteY5-504" fmla="*/ 168710 h 1047824"/>
              <a:gd name="connsiteX6-505" fmla="*/ 12096947 w 12096947"/>
              <a:gd name="connsiteY6-506" fmla="*/ 1047824 h 1047824"/>
              <a:gd name="connsiteX7-507" fmla="*/ 0 w 12096947"/>
              <a:gd name="connsiteY7-508" fmla="*/ 1047824 h 1047824"/>
              <a:gd name="connsiteX8-509" fmla="*/ 0 w 12096947"/>
              <a:gd name="connsiteY8-510" fmla="*/ 168710 h 1047824"/>
              <a:gd name="connsiteX0-511" fmla="*/ 0 w 12096947"/>
              <a:gd name="connsiteY0-512" fmla="*/ 168710 h 1047824"/>
              <a:gd name="connsiteX1-513" fmla="*/ 1613061 w 12096947"/>
              <a:gd name="connsiteY1-514" fmla="*/ 54654 h 1047824"/>
              <a:gd name="connsiteX2-515" fmla="*/ 4206743 w 12096947"/>
              <a:gd name="connsiteY2-516" fmla="*/ 67741 h 1047824"/>
              <a:gd name="connsiteX3-517" fmla="*/ 7100047 w 12096947"/>
              <a:gd name="connsiteY3-518" fmla="*/ 17837 h 1047824"/>
              <a:gd name="connsiteX4-519" fmla="*/ 9509759 w 12096947"/>
              <a:gd name="connsiteY4-520" fmla="*/ 189960 h 1047824"/>
              <a:gd name="connsiteX5-521" fmla="*/ 12096947 w 12096947"/>
              <a:gd name="connsiteY5-522" fmla="*/ 168710 h 1047824"/>
              <a:gd name="connsiteX6-523" fmla="*/ 12096947 w 12096947"/>
              <a:gd name="connsiteY6-524" fmla="*/ 1047824 h 1047824"/>
              <a:gd name="connsiteX7-525" fmla="*/ 0 w 12096947"/>
              <a:gd name="connsiteY7-526" fmla="*/ 1047824 h 1047824"/>
              <a:gd name="connsiteX8-527" fmla="*/ 0 w 12096947"/>
              <a:gd name="connsiteY8-528" fmla="*/ 168710 h 1047824"/>
              <a:gd name="connsiteX0-529" fmla="*/ 0 w 12096947"/>
              <a:gd name="connsiteY0-530" fmla="*/ 168710 h 1047824"/>
              <a:gd name="connsiteX1-531" fmla="*/ 1613061 w 12096947"/>
              <a:gd name="connsiteY1-532" fmla="*/ 54654 h 1047824"/>
              <a:gd name="connsiteX2-533" fmla="*/ 4206743 w 12096947"/>
              <a:gd name="connsiteY2-534" fmla="*/ 67741 h 1047824"/>
              <a:gd name="connsiteX3-535" fmla="*/ 7100047 w 12096947"/>
              <a:gd name="connsiteY3-536" fmla="*/ 17837 h 1047824"/>
              <a:gd name="connsiteX4-537" fmla="*/ 9509759 w 12096947"/>
              <a:gd name="connsiteY4-538" fmla="*/ 189960 h 1047824"/>
              <a:gd name="connsiteX5-539" fmla="*/ 12086273 w 12096947"/>
              <a:gd name="connsiteY5-540" fmla="*/ 248557 h 1047824"/>
              <a:gd name="connsiteX6-541" fmla="*/ 12096947 w 12096947"/>
              <a:gd name="connsiteY6-542" fmla="*/ 1047824 h 1047824"/>
              <a:gd name="connsiteX7-543" fmla="*/ 0 w 12096947"/>
              <a:gd name="connsiteY7-544" fmla="*/ 1047824 h 1047824"/>
              <a:gd name="connsiteX8-545" fmla="*/ 0 w 12096947"/>
              <a:gd name="connsiteY8-546" fmla="*/ 168710 h 1047824"/>
              <a:gd name="connsiteX0-547" fmla="*/ 0 w 12096947"/>
              <a:gd name="connsiteY0-548" fmla="*/ 168710 h 1047824"/>
              <a:gd name="connsiteX1-549" fmla="*/ 1613061 w 12096947"/>
              <a:gd name="connsiteY1-550" fmla="*/ 54654 h 1047824"/>
              <a:gd name="connsiteX2-551" fmla="*/ 4206743 w 12096947"/>
              <a:gd name="connsiteY2-552" fmla="*/ 67741 h 1047824"/>
              <a:gd name="connsiteX3-553" fmla="*/ 7100047 w 12096947"/>
              <a:gd name="connsiteY3-554" fmla="*/ 17837 h 1047824"/>
              <a:gd name="connsiteX4-555" fmla="*/ 9509759 w 12096947"/>
              <a:gd name="connsiteY4-556" fmla="*/ 189960 h 1047824"/>
              <a:gd name="connsiteX5-557" fmla="*/ 12086273 w 12096947"/>
              <a:gd name="connsiteY5-558" fmla="*/ 248557 h 1047824"/>
              <a:gd name="connsiteX6-559" fmla="*/ 12096947 w 12096947"/>
              <a:gd name="connsiteY6-560" fmla="*/ 1047824 h 1047824"/>
              <a:gd name="connsiteX7-561" fmla="*/ 0 w 12096947"/>
              <a:gd name="connsiteY7-562" fmla="*/ 1047824 h 1047824"/>
              <a:gd name="connsiteX8-563" fmla="*/ 0 w 12096947"/>
              <a:gd name="connsiteY8-564" fmla="*/ 168710 h 1047824"/>
              <a:gd name="connsiteX0-565" fmla="*/ 0 w 12096947"/>
              <a:gd name="connsiteY0-566" fmla="*/ 168870 h 1047984"/>
              <a:gd name="connsiteX1-567" fmla="*/ 1613061 w 12096947"/>
              <a:gd name="connsiteY1-568" fmla="*/ 54814 h 1047984"/>
              <a:gd name="connsiteX2-569" fmla="*/ 4206743 w 12096947"/>
              <a:gd name="connsiteY2-570" fmla="*/ 67901 h 1047984"/>
              <a:gd name="connsiteX3-571" fmla="*/ 7100047 w 12096947"/>
              <a:gd name="connsiteY3-572" fmla="*/ 17997 h 1047984"/>
              <a:gd name="connsiteX4-573" fmla="*/ 9509759 w 12096947"/>
              <a:gd name="connsiteY4-574" fmla="*/ 190120 h 1047984"/>
              <a:gd name="connsiteX5-575" fmla="*/ 12086273 w 12096947"/>
              <a:gd name="connsiteY5-576" fmla="*/ 248717 h 1047984"/>
              <a:gd name="connsiteX6-577" fmla="*/ 12096947 w 12096947"/>
              <a:gd name="connsiteY6-578" fmla="*/ 1047984 h 1047984"/>
              <a:gd name="connsiteX7-579" fmla="*/ 0 w 12096947"/>
              <a:gd name="connsiteY7-580" fmla="*/ 1047984 h 1047984"/>
              <a:gd name="connsiteX8-581" fmla="*/ 0 w 12096947"/>
              <a:gd name="connsiteY8-582" fmla="*/ 168870 h 1047984"/>
              <a:gd name="connsiteX0-583" fmla="*/ 0 w 12096947"/>
              <a:gd name="connsiteY0-584" fmla="*/ 168870 h 1047984"/>
              <a:gd name="connsiteX1-585" fmla="*/ 1613061 w 12096947"/>
              <a:gd name="connsiteY1-586" fmla="*/ 54814 h 1047984"/>
              <a:gd name="connsiteX2-587" fmla="*/ 4206743 w 12096947"/>
              <a:gd name="connsiteY2-588" fmla="*/ 67901 h 1047984"/>
              <a:gd name="connsiteX3-589" fmla="*/ 7100047 w 12096947"/>
              <a:gd name="connsiteY3-590" fmla="*/ 17997 h 1047984"/>
              <a:gd name="connsiteX4-591" fmla="*/ 9509759 w 12096947"/>
              <a:gd name="connsiteY4-592" fmla="*/ 190120 h 1047984"/>
              <a:gd name="connsiteX5-593" fmla="*/ 12086273 w 12096947"/>
              <a:gd name="connsiteY5-594" fmla="*/ 248717 h 1047984"/>
              <a:gd name="connsiteX6-595" fmla="*/ 12096947 w 12096947"/>
              <a:gd name="connsiteY6-596" fmla="*/ 1047984 h 1047984"/>
              <a:gd name="connsiteX7-597" fmla="*/ 0 w 12096947"/>
              <a:gd name="connsiteY7-598" fmla="*/ 1047984 h 1047984"/>
              <a:gd name="connsiteX8-599" fmla="*/ 0 w 12096947"/>
              <a:gd name="connsiteY8-600" fmla="*/ 168870 h 1047984"/>
              <a:gd name="connsiteX0-601" fmla="*/ 0 w 12096947"/>
              <a:gd name="connsiteY0-602" fmla="*/ 168870 h 1047984"/>
              <a:gd name="connsiteX1-603" fmla="*/ 1613061 w 12096947"/>
              <a:gd name="connsiteY1-604" fmla="*/ 54814 h 1047984"/>
              <a:gd name="connsiteX2-605" fmla="*/ 4206743 w 12096947"/>
              <a:gd name="connsiteY2-606" fmla="*/ 67901 h 1047984"/>
              <a:gd name="connsiteX3-607" fmla="*/ 7100047 w 12096947"/>
              <a:gd name="connsiteY3-608" fmla="*/ 17997 h 1047984"/>
              <a:gd name="connsiteX4-609" fmla="*/ 9509759 w 12096947"/>
              <a:gd name="connsiteY4-610" fmla="*/ 190120 h 1047984"/>
              <a:gd name="connsiteX5-611" fmla="*/ 12086273 w 12096947"/>
              <a:gd name="connsiteY5-612" fmla="*/ 248717 h 1047984"/>
              <a:gd name="connsiteX6-613" fmla="*/ 12096947 w 12096947"/>
              <a:gd name="connsiteY6-614" fmla="*/ 1047984 h 1047984"/>
              <a:gd name="connsiteX7-615" fmla="*/ 0 w 12096947"/>
              <a:gd name="connsiteY7-616" fmla="*/ 1047984 h 1047984"/>
              <a:gd name="connsiteX8-617" fmla="*/ 0 w 12096947"/>
              <a:gd name="connsiteY8-618" fmla="*/ 168870 h 1047984"/>
              <a:gd name="connsiteX0-619" fmla="*/ 0 w 12096947"/>
              <a:gd name="connsiteY0-620" fmla="*/ 168870 h 1047984"/>
              <a:gd name="connsiteX1-621" fmla="*/ 1613061 w 12096947"/>
              <a:gd name="connsiteY1-622" fmla="*/ 54814 h 1047984"/>
              <a:gd name="connsiteX2-623" fmla="*/ 4206743 w 12096947"/>
              <a:gd name="connsiteY2-624" fmla="*/ 67901 h 1047984"/>
              <a:gd name="connsiteX3-625" fmla="*/ 7100047 w 12096947"/>
              <a:gd name="connsiteY3-626" fmla="*/ 17997 h 1047984"/>
              <a:gd name="connsiteX4-627" fmla="*/ 9509759 w 12096947"/>
              <a:gd name="connsiteY4-628" fmla="*/ 190120 h 1047984"/>
              <a:gd name="connsiteX5-629" fmla="*/ 12086273 w 12096947"/>
              <a:gd name="connsiteY5-630" fmla="*/ 248717 h 1047984"/>
              <a:gd name="connsiteX6-631" fmla="*/ 12096947 w 12096947"/>
              <a:gd name="connsiteY6-632" fmla="*/ 1047984 h 1047984"/>
              <a:gd name="connsiteX7-633" fmla="*/ 0 w 12096947"/>
              <a:gd name="connsiteY7-634" fmla="*/ 1047984 h 1047984"/>
              <a:gd name="connsiteX8-635" fmla="*/ 0 w 12096947"/>
              <a:gd name="connsiteY8-636" fmla="*/ 168870 h 1047984"/>
              <a:gd name="connsiteX0-637" fmla="*/ 0 w 12096947"/>
              <a:gd name="connsiteY0-638" fmla="*/ 168870 h 1047984"/>
              <a:gd name="connsiteX1-639" fmla="*/ 1613061 w 12096947"/>
              <a:gd name="connsiteY1-640" fmla="*/ 54814 h 1047984"/>
              <a:gd name="connsiteX2-641" fmla="*/ 4206743 w 12096947"/>
              <a:gd name="connsiteY2-642" fmla="*/ 67901 h 1047984"/>
              <a:gd name="connsiteX3-643" fmla="*/ 7100047 w 12096947"/>
              <a:gd name="connsiteY3-644" fmla="*/ 17997 h 1047984"/>
              <a:gd name="connsiteX4-645" fmla="*/ 9509759 w 12096947"/>
              <a:gd name="connsiteY4-646" fmla="*/ 190120 h 1047984"/>
              <a:gd name="connsiteX5-647" fmla="*/ 10524345 w 12096947"/>
              <a:gd name="connsiteY5-648" fmla="*/ 311943 h 1047984"/>
              <a:gd name="connsiteX6-649" fmla="*/ 12086273 w 12096947"/>
              <a:gd name="connsiteY6-650" fmla="*/ 248717 h 1047984"/>
              <a:gd name="connsiteX7-651" fmla="*/ 12096947 w 12096947"/>
              <a:gd name="connsiteY7-652" fmla="*/ 1047984 h 1047984"/>
              <a:gd name="connsiteX8-653" fmla="*/ 0 w 12096947"/>
              <a:gd name="connsiteY8-654" fmla="*/ 1047984 h 1047984"/>
              <a:gd name="connsiteX9" fmla="*/ 0 w 12096947"/>
              <a:gd name="connsiteY9" fmla="*/ 168870 h 1047984"/>
              <a:gd name="connsiteX0-655" fmla="*/ 0 w 12096947"/>
              <a:gd name="connsiteY0-656" fmla="*/ 168870 h 1047984"/>
              <a:gd name="connsiteX1-657" fmla="*/ 1613061 w 12096947"/>
              <a:gd name="connsiteY1-658" fmla="*/ 54814 h 1047984"/>
              <a:gd name="connsiteX2-659" fmla="*/ 4206743 w 12096947"/>
              <a:gd name="connsiteY2-660" fmla="*/ 67901 h 1047984"/>
              <a:gd name="connsiteX3-661" fmla="*/ 7100047 w 12096947"/>
              <a:gd name="connsiteY3-662" fmla="*/ 17997 h 1047984"/>
              <a:gd name="connsiteX4-663" fmla="*/ 9509759 w 12096947"/>
              <a:gd name="connsiteY4-664" fmla="*/ 190120 h 1047984"/>
              <a:gd name="connsiteX5-665" fmla="*/ 10470975 w 12096947"/>
              <a:gd name="connsiteY5-666" fmla="*/ 371829 h 1047984"/>
              <a:gd name="connsiteX6-667" fmla="*/ 12086273 w 12096947"/>
              <a:gd name="connsiteY6-668" fmla="*/ 248717 h 1047984"/>
              <a:gd name="connsiteX7-669" fmla="*/ 12096947 w 12096947"/>
              <a:gd name="connsiteY7-670" fmla="*/ 1047984 h 1047984"/>
              <a:gd name="connsiteX8-671" fmla="*/ 0 w 12096947"/>
              <a:gd name="connsiteY8-672" fmla="*/ 1047984 h 1047984"/>
              <a:gd name="connsiteX9-673" fmla="*/ 0 w 12096947"/>
              <a:gd name="connsiteY9-674" fmla="*/ 168870 h 1047984"/>
              <a:gd name="connsiteX0-675" fmla="*/ 0 w 12096947"/>
              <a:gd name="connsiteY0-676" fmla="*/ 168870 h 1047984"/>
              <a:gd name="connsiteX1-677" fmla="*/ 1613061 w 12096947"/>
              <a:gd name="connsiteY1-678" fmla="*/ 54814 h 1047984"/>
              <a:gd name="connsiteX2-679" fmla="*/ 4206743 w 12096947"/>
              <a:gd name="connsiteY2-680" fmla="*/ 67901 h 1047984"/>
              <a:gd name="connsiteX3-681" fmla="*/ 7100047 w 12096947"/>
              <a:gd name="connsiteY3-682" fmla="*/ 17997 h 1047984"/>
              <a:gd name="connsiteX4-683" fmla="*/ 9509759 w 12096947"/>
              <a:gd name="connsiteY4-684" fmla="*/ 190120 h 1047984"/>
              <a:gd name="connsiteX5-685" fmla="*/ 10470975 w 12096947"/>
              <a:gd name="connsiteY5-686" fmla="*/ 371829 h 1047984"/>
              <a:gd name="connsiteX6-687" fmla="*/ 12086273 w 12096947"/>
              <a:gd name="connsiteY6-688" fmla="*/ 248717 h 1047984"/>
              <a:gd name="connsiteX7-689" fmla="*/ 12096947 w 12096947"/>
              <a:gd name="connsiteY7-690" fmla="*/ 1047984 h 1047984"/>
              <a:gd name="connsiteX8-691" fmla="*/ 0 w 12096947"/>
              <a:gd name="connsiteY8-692" fmla="*/ 1047984 h 1047984"/>
              <a:gd name="connsiteX9-693" fmla="*/ 0 w 12096947"/>
              <a:gd name="connsiteY9-694" fmla="*/ 168870 h 1047984"/>
              <a:gd name="connsiteX0-695" fmla="*/ 0 w 12096947"/>
              <a:gd name="connsiteY0-696" fmla="*/ 168870 h 1047984"/>
              <a:gd name="connsiteX1-697" fmla="*/ 1613061 w 12096947"/>
              <a:gd name="connsiteY1-698" fmla="*/ 54814 h 1047984"/>
              <a:gd name="connsiteX2-699" fmla="*/ 4206743 w 12096947"/>
              <a:gd name="connsiteY2-700" fmla="*/ 67901 h 1047984"/>
              <a:gd name="connsiteX3-701" fmla="*/ 7100047 w 12096947"/>
              <a:gd name="connsiteY3-702" fmla="*/ 17997 h 1047984"/>
              <a:gd name="connsiteX4-703" fmla="*/ 9509759 w 12096947"/>
              <a:gd name="connsiteY4-704" fmla="*/ 190120 h 1047984"/>
              <a:gd name="connsiteX5-705" fmla="*/ 10470975 w 12096947"/>
              <a:gd name="connsiteY5-706" fmla="*/ 371829 h 1047984"/>
              <a:gd name="connsiteX6-707" fmla="*/ 12086273 w 12096947"/>
              <a:gd name="connsiteY6-708" fmla="*/ 248717 h 1047984"/>
              <a:gd name="connsiteX7-709" fmla="*/ 12096947 w 12096947"/>
              <a:gd name="connsiteY7-710" fmla="*/ 1047984 h 1047984"/>
              <a:gd name="connsiteX8-711" fmla="*/ 0 w 12096947"/>
              <a:gd name="connsiteY8-712" fmla="*/ 1047984 h 1047984"/>
              <a:gd name="connsiteX9-713" fmla="*/ 0 w 12096947"/>
              <a:gd name="connsiteY9-714" fmla="*/ 168870 h 1047984"/>
              <a:gd name="connsiteX0-715" fmla="*/ 0 w 12096947"/>
              <a:gd name="connsiteY0-716" fmla="*/ 168870 h 1047984"/>
              <a:gd name="connsiteX1-717" fmla="*/ 1613061 w 12096947"/>
              <a:gd name="connsiteY1-718" fmla="*/ 54814 h 1047984"/>
              <a:gd name="connsiteX2-719" fmla="*/ 4206743 w 12096947"/>
              <a:gd name="connsiteY2-720" fmla="*/ 67901 h 1047984"/>
              <a:gd name="connsiteX3-721" fmla="*/ 7100047 w 12096947"/>
              <a:gd name="connsiteY3-722" fmla="*/ 17997 h 1047984"/>
              <a:gd name="connsiteX4-723" fmla="*/ 9509759 w 12096947"/>
              <a:gd name="connsiteY4-724" fmla="*/ 190120 h 1047984"/>
              <a:gd name="connsiteX5-725" fmla="*/ 10470975 w 12096947"/>
              <a:gd name="connsiteY5-726" fmla="*/ 371829 h 1047984"/>
              <a:gd name="connsiteX6-727" fmla="*/ 12086273 w 12096947"/>
              <a:gd name="connsiteY6-728" fmla="*/ 248717 h 1047984"/>
              <a:gd name="connsiteX7-729" fmla="*/ 12096947 w 12096947"/>
              <a:gd name="connsiteY7-730" fmla="*/ 1047984 h 1047984"/>
              <a:gd name="connsiteX8-731" fmla="*/ 0 w 12096947"/>
              <a:gd name="connsiteY8-732" fmla="*/ 1047984 h 1047984"/>
              <a:gd name="connsiteX9-733" fmla="*/ 0 w 12096947"/>
              <a:gd name="connsiteY9-734" fmla="*/ 168870 h 1047984"/>
              <a:gd name="connsiteX0-735" fmla="*/ 0 w 12096947"/>
              <a:gd name="connsiteY0-736" fmla="*/ 168870 h 1047984"/>
              <a:gd name="connsiteX1-737" fmla="*/ 1613061 w 12096947"/>
              <a:gd name="connsiteY1-738" fmla="*/ 54814 h 1047984"/>
              <a:gd name="connsiteX2-739" fmla="*/ 4206743 w 12096947"/>
              <a:gd name="connsiteY2-740" fmla="*/ 67901 h 1047984"/>
              <a:gd name="connsiteX3-741" fmla="*/ 7100047 w 12096947"/>
              <a:gd name="connsiteY3-742" fmla="*/ 17997 h 1047984"/>
              <a:gd name="connsiteX4-743" fmla="*/ 9509759 w 12096947"/>
              <a:gd name="connsiteY4-744" fmla="*/ 190120 h 1047984"/>
              <a:gd name="connsiteX5-745" fmla="*/ 10470975 w 12096947"/>
              <a:gd name="connsiteY5-746" fmla="*/ 371829 h 1047984"/>
              <a:gd name="connsiteX6-747" fmla="*/ 12086273 w 12096947"/>
              <a:gd name="connsiteY6-748" fmla="*/ 248717 h 1047984"/>
              <a:gd name="connsiteX7-749" fmla="*/ 12096947 w 12096947"/>
              <a:gd name="connsiteY7-750" fmla="*/ 1047984 h 1047984"/>
              <a:gd name="connsiteX8-751" fmla="*/ 0 w 12096947"/>
              <a:gd name="connsiteY8-752" fmla="*/ 1047984 h 1047984"/>
              <a:gd name="connsiteX9-753" fmla="*/ 0 w 12096947"/>
              <a:gd name="connsiteY9-754" fmla="*/ 168870 h 1047984"/>
              <a:gd name="connsiteX0-755" fmla="*/ 0 w 12096947"/>
              <a:gd name="connsiteY0-756" fmla="*/ 168870 h 1047984"/>
              <a:gd name="connsiteX1-757" fmla="*/ 1613061 w 12096947"/>
              <a:gd name="connsiteY1-758" fmla="*/ 54814 h 1047984"/>
              <a:gd name="connsiteX2-759" fmla="*/ 4206743 w 12096947"/>
              <a:gd name="connsiteY2-760" fmla="*/ 67901 h 1047984"/>
              <a:gd name="connsiteX3-761" fmla="*/ 7100047 w 12096947"/>
              <a:gd name="connsiteY3-762" fmla="*/ 17997 h 1047984"/>
              <a:gd name="connsiteX4-763" fmla="*/ 9509759 w 12096947"/>
              <a:gd name="connsiteY4-764" fmla="*/ 190120 h 1047984"/>
              <a:gd name="connsiteX5-765" fmla="*/ 10470975 w 12096947"/>
              <a:gd name="connsiteY5-766" fmla="*/ 371829 h 1047984"/>
              <a:gd name="connsiteX6-767" fmla="*/ 12086273 w 12096947"/>
              <a:gd name="connsiteY6-768" fmla="*/ 248717 h 1047984"/>
              <a:gd name="connsiteX7-769" fmla="*/ 12096947 w 12096947"/>
              <a:gd name="connsiteY7-770" fmla="*/ 1047984 h 1047984"/>
              <a:gd name="connsiteX8-771" fmla="*/ 1750499 w 12096947"/>
              <a:gd name="connsiteY8-772" fmla="*/ 1030352 h 1047984"/>
              <a:gd name="connsiteX9-773" fmla="*/ 0 w 12096947"/>
              <a:gd name="connsiteY9-774" fmla="*/ 1047984 h 1047984"/>
              <a:gd name="connsiteX10" fmla="*/ 0 w 12096947"/>
              <a:gd name="connsiteY10" fmla="*/ 168870 h 1047984"/>
              <a:gd name="connsiteX0-775" fmla="*/ 0 w 12096947"/>
              <a:gd name="connsiteY0-776" fmla="*/ 168870 h 1047984"/>
              <a:gd name="connsiteX1-777" fmla="*/ 1613061 w 12096947"/>
              <a:gd name="connsiteY1-778" fmla="*/ 54814 h 1047984"/>
              <a:gd name="connsiteX2-779" fmla="*/ 4206743 w 12096947"/>
              <a:gd name="connsiteY2-780" fmla="*/ 67901 h 1047984"/>
              <a:gd name="connsiteX3-781" fmla="*/ 7100047 w 12096947"/>
              <a:gd name="connsiteY3-782" fmla="*/ 17997 h 1047984"/>
              <a:gd name="connsiteX4-783" fmla="*/ 9509759 w 12096947"/>
              <a:gd name="connsiteY4-784" fmla="*/ 190120 h 1047984"/>
              <a:gd name="connsiteX5-785" fmla="*/ 10470975 w 12096947"/>
              <a:gd name="connsiteY5-786" fmla="*/ 371829 h 1047984"/>
              <a:gd name="connsiteX6-787" fmla="*/ 12086273 w 12096947"/>
              <a:gd name="connsiteY6-788" fmla="*/ 248717 h 1047984"/>
              <a:gd name="connsiteX7-789" fmla="*/ 12096947 w 12096947"/>
              <a:gd name="connsiteY7-790" fmla="*/ 1047984 h 1047984"/>
              <a:gd name="connsiteX8-791" fmla="*/ 3714474 w 12096947"/>
              <a:gd name="connsiteY8-792" fmla="*/ 1030352 h 1047984"/>
              <a:gd name="connsiteX9-793" fmla="*/ 1750499 w 12096947"/>
              <a:gd name="connsiteY9-794" fmla="*/ 1030352 h 1047984"/>
              <a:gd name="connsiteX10-795" fmla="*/ 0 w 12096947"/>
              <a:gd name="connsiteY10-796" fmla="*/ 1047984 h 1047984"/>
              <a:gd name="connsiteX11" fmla="*/ 0 w 12096947"/>
              <a:gd name="connsiteY11" fmla="*/ 168870 h 1047984"/>
              <a:gd name="connsiteX0-797" fmla="*/ 0 w 12096947"/>
              <a:gd name="connsiteY0-798" fmla="*/ 168870 h 1141737"/>
              <a:gd name="connsiteX1-799" fmla="*/ 1613061 w 12096947"/>
              <a:gd name="connsiteY1-800" fmla="*/ 54814 h 1141737"/>
              <a:gd name="connsiteX2-801" fmla="*/ 4206743 w 12096947"/>
              <a:gd name="connsiteY2-802" fmla="*/ 67901 h 1141737"/>
              <a:gd name="connsiteX3-803" fmla="*/ 7100047 w 12096947"/>
              <a:gd name="connsiteY3-804" fmla="*/ 17997 h 1141737"/>
              <a:gd name="connsiteX4-805" fmla="*/ 9509759 w 12096947"/>
              <a:gd name="connsiteY4-806" fmla="*/ 190120 h 1141737"/>
              <a:gd name="connsiteX5-807" fmla="*/ 10470975 w 12096947"/>
              <a:gd name="connsiteY5-808" fmla="*/ 371829 h 1141737"/>
              <a:gd name="connsiteX6-809" fmla="*/ 12086273 w 12096947"/>
              <a:gd name="connsiteY6-810" fmla="*/ 248717 h 1141737"/>
              <a:gd name="connsiteX7-811" fmla="*/ 12096947 w 12096947"/>
              <a:gd name="connsiteY7-812" fmla="*/ 1047984 h 1141737"/>
              <a:gd name="connsiteX8-813" fmla="*/ 3607737 w 12096947"/>
              <a:gd name="connsiteY8-814" fmla="*/ 1141737 h 1141737"/>
              <a:gd name="connsiteX9-815" fmla="*/ 1750499 w 12096947"/>
              <a:gd name="connsiteY9-816" fmla="*/ 1030352 h 1141737"/>
              <a:gd name="connsiteX10-817" fmla="*/ 0 w 12096947"/>
              <a:gd name="connsiteY10-818" fmla="*/ 1047984 h 1141737"/>
              <a:gd name="connsiteX11-819" fmla="*/ 0 w 12096947"/>
              <a:gd name="connsiteY11-820" fmla="*/ 168870 h 1141737"/>
              <a:gd name="connsiteX0-821" fmla="*/ 0 w 12096947"/>
              <a:gd name="connsiteY0-822" fmla="*/ 168870 h 1141737"/>
              <a:gd name="connsiteX1-823" fmla="*/ 1613061 w 12096947"/>
              <a:gd name="connsiteY1-824" fmla="*/ 54814 h 1141737"/>
              <a:gd name="connsiteX2-825" fmla="*/ 4206743 w 12096947"/>
              <a:gd name="connsiteY2-826" fmla="*/ 67901 h 1141737"/>
              <a:gd name="connsiteX3-827" fmla="*/ 7100047 w 12096947"/>
              <a:gd name="connsiteY3-828" fmla="*/ 17997 h 1141737"/>
              <a:gd name="connsiteX4-829" fmla="*/ 9509759 w 12096947"/>
              <a:gd name="connsiteY4-830" fmla="*/ 190120 h 1141737"/>
              <a:gd name="connsiteX5-831" fmla="*/ 10470975 w 12096947"/>
              <a:gd name="connsiteY5-832" fmla="*/ 371829 h 1141737"/>
              <a:gd name="connsiteX6-833" fmla="*/ 12086273 w 12096947"/>
              <a:gd name="connsiteY6-834" fmla="*/ 248717 h 1141737"/>
              <a:gd name="connsiteX7-835" fmla="*/ 12096947 w 12096947"/>
              <a:gd name="connsiteY7-836" fmla="*/ 1047984 h 1141737"/>
              <a:gd name="connsiteX8-837" fmla="*/ 6799196 w 12096947"/>
              <a:gd name="connsiteY8-838" fmla="*/ 1104608 h 1141737"/>
              <a:gd name="connsiteX9-839" fmla="*/ 3607737 w 12096947"/>
              <a:gd name="connsiteY9-840" fmla="*/ 1141737 h 1141737"/>
              <a:gd name="connsiteX10-841" fmla="*/ 1750499 w 12096947"/>
              <a:gd name="connsiteY10-842" fmla="*/ 1030352 h 1141737"/>
              <a:gd name="connsiteX11-843" fmla="*/ 0 w 12096947"/>
              <a:gd name="connsiteY11-844" fmla="*/ 1047984 h 1141737"/>
              <a:gd name="connsiteX12" fmla="*/ 0 w 12096947"/>
              <a:gd name="connsiteY12" fmla="*/ 168870 h 1141737"/>
              <a:gd name="connsiteX0-845" fmla="*/ 0 w 12096947"/>
              <a:gd name="connsiteY0-846" fmla="*/ 168870 h 1141737"/>
              <a:gd name="connsiteX1-847" fmla="*/ 1613061 w 12096947"/>
              <a:gd name="connsiteY1-848" fmla="*/ 54814 h 1141737"/>
              <a:gd name="connsiteX2-849" fmla="*/ 4206743 w 12096947"/>
              <a:gd name="connsiteY2-850" fmla="*/ 67901 h 1141737"/>
              <a:gd name="connsiteX3-851" fmla="*/ 7100047 w 12096947"/>
              <a:gd name="connsiteY3-852" fmla="*/ 17997 h 1141737"/>
              <a:gd name="connsiteX4-853" fmla="*/ 9509759 w 12096947"/>
              <a:gd name="connsiteY4-854" fmla="*/ 190120 h 1141737"/>
              <a:gd name="connsiteX5-855" fmla="*/ 10470975 w 12096947"/>
              <a:gd name="connsiteY5-856" fmla="*/ 371829 h 1141737"/>
              <a:gd name="connsiteX6-857" fmla="*/ 12086273 w 12096947"/>
              <a:gd name="connsiteY6-858" fmla="*/ 248717 h 1141737"/>
              <a:gd name="connsiteX7-859" fmla="*/ 12096947 w 12096947"/>
              <a:gd name="connsiteY7-860" fmla="*/ 1047984 h 1141737"/>
              <a:gd name="connsiteX8-861" fmla="*/ 6660437 w 12096947"/>
              <a:gd name="connsiteY8-862" fmla="*/ 943719 h 1141737"/>
              <a:gd name="connsiteX9-863" fmla="*/ 3607737 w 12096947"/>
              <a:gd name="connsiteY9-864" fmla="*/ 1141737 h 1141737"/>
              <a:gd name="connsiteX10-865" fmla="*/ 1750499 w 12096947"/>
              <a:gd name="connsiteY10-866" fmla="*/ 1030352 h 1141737"/>
              <a:gd name="connsiteX11-867" fmla="*/ 0 w 12096947"/>
              <a:gd name="connsiteY11-868" fmla="*/ 1047984 h 1141737"/>
              <a:gd name="connsiteX12-869" fmla="*/ 0 w 12096947"/>
              <a:gd name="connsiteY12-870" fmla="*/ 168870 h 1141737"/>
              <a:gd name="connsiteX0-871" fmla="*/ 0 w 12096947"/>
              <a:gd name="connsiteY0-872" fmla="*/ 168870 h 1141737"/>
              <a:gd name="connsiteX1-873" fmla="*/ 1613061 w 12096947"/>
              <a:gd name="connsiteY1-874" fmla="*/ 54814 h 1141737"/>
              <a:gd name="connsiteX2-875" fmla="*/ 4206743 w 12096947"/>
              <a:gd name="connsiteY2-876" fmla="*/ 67901 h 1141737"/>
              <a:gd name="connsiteX3-877" fmla="*/ 7100047 w 12096947"/>
              <a:gd name="connsiteY3-878" fmla="*/ 17997 h 1141737"/>
              <a:gd name="connsiteX4-879" fmla="*/ 9509759 w 12096947"/>
              <a:gd name="connsiteY4-880" fmla="*/ 190120 h 1141737"/>
              <a:gd name="connsiteX5-881" fmla="*/ 10470975 w 12096947"/>
              <a:gd name="connsiteY5-882" fmla="*/ 371829 h 1141737"/>
              <a:gd name="connsiteX6-883" fmla="*/ 12086273 w 12096947"/>
              <a:gd name="connsiteY6-884" fmla="*/ 248717 h 1141737"/>
              <a:gd name="connsiteX7-885" fmla="*/ 12096947 w 12096947"/>
              <a:gd name="connsiteY7-886" fmla="*/ 1047984 h 1141737"/>
              <a:gd name="connsiteX8-887" fmla="*/ 9446294 w 12096947"/>
              <a:gd name="connsiteY8-888" fmla="*/ 1005600 h 1141737"/>
              <a:gd name="connsiteX9-889" fmla="*/ 6660437 w 12096947"/>
              <a:gd name="connsiteY9-890" fmla="*/ 943719 h 1141737"/>
              <a:gd name="connsiteX10-891" fmla="*/ 3607737 w 12096947"/>
              <a:gd name="connsiteY10-892" fmla="*/ 1141737 h 1141737"/>
              <a:gd name="connsiteX11-893" fmla="*/ 1750499 w 12096947"/>
              <a:gd name="connsiteY11-894" fmla="*/ 1030352 h 1141737"/>
              <a:gd name="connsiteX12-895" fmla="*/ 0 w 12096947"/>
              <a:gd name="connsiteY12-896" fmla="*/ 1047984 h 1141737"/>
              <a:gd name="connsiteX13" fmla="*/ 0 w 12096947"/>
              <a:gd name="connsiteY13" fmla="*/ 168870 h 1141737"/>
              <a:gd name="connsiteX0-897" fmla="*/ 0 w 12096947"/>
              <a:gd name="connsiteY0-898" fmla="*/ 168870 h 1141737"/>
              <a:gd name="connsiteX1-899" fmla="*/ 1613061 w 12096947"/>
              <a:gd name="connsiteY1-900" fmla="*/ 54814 h 1141737"/>
              <a:gd name="connsiteX2-901" fmla="*/ 4206743 w 12096947"/>
              <a:gd name="connsiteY2-902" fmla="*/ 67901 h 1141737"/>
              <a:gd name="connsiteX3-903" fmla="*/ 7100047 w 12096947"/>
              <a:gd name="connsiteY3-904" fmla="*/ 17997 h 1141737"/>
              <a:gd name="connsiteX4-905" fmla="*/ 9509759 w 12096947"/>
              <a:gd name="connsiteY4-906" fmla="*/ 190120 h 1141737"/>
              <a:gd name="connsiteX5-907" fmla="*/ 10470975 w 12096947"/>
              <a:gd name="connsiteY5-908" fmla="*/ 371829 h 1141737"/>
              <a:gd name="connsiteX6-909" fmla="*/ 12086273 w 12096947"/>
              <a:gd name="connsiteY6-910" fmla="*/ 248717 h 1141737"/>
              <a:gd name="connsiteX7-911" fmla="*/ 12096947 w 12096947"/>
              <a:gd name="connsiteY7-912" fmla="*/ 1047984 h 1141737"/>
              <a:gd name="connsiteX8-913" fmla="*/ 9446294 w 12096947"/>
              <a:gd name="connsiteY8-914" fmla="*/ 1104608 h 1141737"/>
              <a:gd name="connsiteX9-915" fmla="*/ 6660437 w 12096947"/>
              <a:gd name="connsiteY9-916" fmla="*/ 943719 h 1141737"/>
              <a:gd name="connsiteX10-917" fmla="*/ 3607737 w 12096947"/>
              <a:gd name="connsiteY10-918" fmla="*/ 1141737 h 1141737"/>
              <a:gd name="connsiteX11-919" fmla="*/ 1750499 w 12096947"/>
              <a:gd name="connsiteY11-920" fmla="*/ 1030352 h 1141737"/>
              <a:gd name="connsiteX12-921" fmla="*/ 0 w 12096947"/>
              <a:gd name="connsiteY12-922" fmla="*/ 1047984 h 1141737"/>
              <a:gd name="connsiteX13-923" fmla="*/ 0 w 12096947"/>
              <a:gd name="connsiteY13-924" fmla="*/ 168870 h 1141737"/>
              <a:gd name="connsiteX0-925" fmla="*/ 0 w 12096947"/>
              <a:gd name="connsiteY0-926" fmla="*/ 168870 h 1141737"/>
              <a:gd name="connsiteX1-927" fmla="*/ 1613061 w 12096947"/>
              <a:gd name="connsiteY1-928" fmla="*/ 54814 h 1141737"/>
              <a:gd name="connsiteX2-929" fmla="*/ 4206743 w 12096947"/>
              <a:gd name="connsiteY2-930" fmla="*/ 67901 h 1141737"/>
              <a:gd name="connsiteX3-931" fmla="*/ 7100047 w 12096947"/>
              <a:gd name="connsiteY3-932" fmla="*/ 17997 h 1141737"/>
              <a:gd name="connsiteX4-933" fmla="*/ 9509759 w 12096947"/>
              <a:gd name="connsiteY4-934" fmla="*/ 190120 h 1141737"/>
              <a:gd name="connsiteX5-935" fmla="*/ 10470975 w 12096947"/>
              <a:gd name="connsiteY5-936" fmla="*/ 371829 h 1141737"/>
              <a:gd name="connsiteX6-937" fmla="*/ 12086273 w 12096947"/>
              <a:gd name="connsiteY6-938" fmla="*/ 248717 h 1141737"/>
              <a:gd name="connsiteX7-939" fmla="*/ 12096947 w 12096947"/>
              <a:gd name="connsiteY7-940" fmla="*/ 1047984 h 1141737"/>
              <a:gd name="connsiteX8-941" fmla="*/ 9446294 w 12096947"/>
              <a:gd name="connsiteY8-942" fmla="*/ 1104608 h 1141737"/>
              <a:gd name="connsiteX9-943" fmla="*/ 6660437 w 12096947"/>
              <a:gd name="connsiteY9-944" fmla="*/ 943719 h 1141737"/>
              <a:gd name="connsiteX10-945" fmla="*/ 3607737 w 12096947"/>
              <a:gd name="connsiteY10-946" fmla="*/ 1141737 h 1141737"/>
              <a:gd name="connsiteX11-947" fmla="*/ 1750499 w 12096947"/>
              <a:gd name="connsiteY11-948" fmla="*/ 1030352 h 1141737"/>
              <a:gd name="connsiteX12-949" fmla="*/ 0 w 12096947"/>
              <a:gd name="connsiteY12-950" fmla="*/ 1047984 h 1141737"/>
              <a:gd name="connsiteX13-951" fmla="*/ 0 w 12096947"/>
              <a:gd name="connsiteY13-952" fmla="*/ 168870 h 1141737"/>
              <a:gd name="connsiteX0-953" fmla="*/ 0 w 12096947"/>
              <a:gd name="connsiteY0-954" fmla="*/ 168870 h 1141737"/>
              <a:gd name="connsiteX1-955" fmla="*/ 1613061 w 12096947"/>
              <a:gd name="connsiteY1-956" fmla="*/ 54814 h 1141737"/>
              <a:gd name="connsiteX2-957" fmla="*/ 4206743 w 12096947"/>
              <a:gd name="connsiteY2-958" fmla="*/ 67901 h 1141737"/>
              <a:gd name="connsiteX3-959" fmla="*/ 7100047 w 12096947"/>
              <a:gd name="connsiteY3-960" fmla="*/ 17997 h 1141737"/>
              <a:gd name="connsiteX4-961" fmla="*/ 9509759 w 12096947"/>
              <a:gd name="connsiteY4-962" fmla="*/ 190120 h 1141737"/>
              <a:gd name="connsiteX5-963" fmla="*/ 10470975 w 12096947"/>
              <a:gd name="connsiteY5-964" fmla="*/ 371829 h 1141737"/>
              <a:gd name="connsiteX6-965" fmla="*/ 12086273 w 12096947"/>
              <a:gd name="connsiteY6-966" fmla="*/ 248717 h 1141737"/>
              <a:gd name="connsiteX7-967" fmla="*/ 12096947 w 12096947"/>
              <a:gd name="connsiteY7-968" fmla="*/ 1047984 h 1141737"/>
              <a:gd name="connsiteX8-969" fmla="*/ 9446294 w 12096947"/>
              <a:gd name="connsiteY8-970" fmla="*/ 1104608 h 1141737"/>
              <a:gd name="connsiteX9-971" fmla="*/ 6660437 w 12096947"/>
              <a:gd name="connsiteY9-972" fmla="*/ 943719 h 1141737"/>
              <a:gd name="connsiteX10-973" fmla="*/ 3607737 w 12096947"/>
              <a:gd name="connsiteY10-974" fmla="*/ 1141737 h 1141737"/>
              <a:gd name="connsiteX11-975" fmla="*/ 1750499 w 12096947"/>
              <a:gd name="connsiteY11-976" fmla="*/ 1030352 h 1141737"/>
              <a:gd name="connsiteX12-977" fmla="*/ 0 w 12096947"/>
              <a:gd name="connsiteY12-978" fmla="*/ 1047984 h 1141737"/>
              <a:gd name="connsiteX13-979" fmla="*/ 0 w 12096947"/>
              <a:gd name="connsiteY13-980" fmla="*/ 168870 h 1141737"/>
              <a:gd name="connsiteX0-981" fmla="*/ 0 w 12096947"/>
              <a:gd name="connsiteY0-982" fmla="*/ 168870 h 1178865"/>
              <a:gd name="connsiteX1-983" fmla="*/ 1613061 w 12096947"/>
              <a:gd name="connsiteY1-984" fmla="*/ 54814 h 1178865"/>
              <a:gd name="connsiteX2-985" fmla="*/ 4206743 w 12096947"/>
              <a:gd name="connsiteY2-986" fmla="*/ 67901 h 1178865"/>
              <a:gd name="connsiteX3-987" fmla="*/ 7100047 w 12096947"/>
              <a:gd name="connsiteY3-988" fmla="*/ 17997 h 1178865"/>
              <a:gd name="connsiteX4-989" fmla="*/ 9509759 w 12096947"/>
              <a:gd name="connsiteY4-990" fmla="*/ 190120 h 1178865"/>
              <a:gd name="connsiteX5-991" fmla="*/ 10470975 w 12096947"/>
              <a:gd name="connsiteY5-992" fmla="*/ 371829 h 1178865"/>
              <a:gd name="connsiteX6-993" fmla="*/ 12086273 w 12096947"/>
              <a:gd name="connsiteY6-994" fmla="*/ 248717 h 1178865"/>
              <a:gd name="connsiteX7-995" fmla="*/ 12096947 w 12096947"/>
              <a:gd name="connsiteY7-996" fmla="*/ 1047984 h 1178865"/>
              <a:gd name="connsiteX8-997" fmla="*/ 9446294 w 12096947"/>
              <a:gd name="connsiteY8-998" fmla="*/ 1104608 h 1178865"/>
              <a:gd name="connsiteX9-999" fmla="*/ 6660437 w 12096947"/>
              <a:gd name="connsiteY9-1000" fmla="*/ 943719 h 1178865"/>
              <a:gd name="connsiteX10-1001" fmla="*/ 3607737 w 12096947"/>
              <a:gd name="connsiteY10-1002" fmla="*/ 1178865 h 1178865"/>
              <a:gd name="connsiteX11-1003" fmla="*/ 1750499 w 12096947"/>
              <a:gd name="connsiteY11-1004" fmla="*/ 1030352 h 1178865"/>
              <a:gd name="connsiteX12-1005" fmla="*/ 0 w 12096947"/>
              <a:gd name="connsiteY12-1006" fmla="*/ 1047984 h 1178865"/>
              <a:gd name="connsiteX13-1007" fmla="*/ 0 w 12096947"/>
              <a:gd name="connsiteY13-1008" fmla="*/ 168870 h 1178865"/>
              <a:gd name="connsiteX0-1009" fmla="*/ 0 w 12096947"/>
              <a:gd name="connsiteY0-1010" fmla="*/ 168870 h 1178865"/>
              <a:gd name="connsiteX1-1011" fmla="*/ 1613061 w 12096947"/>
              <a:gd name="connsiteY1-1012" fmla="*/ 54814 h 1178865"/>
              <a:gd name="connsiteX2-1013" fmla="*/ 4206743 w 12096947"/>
              <a:gd name="connsiteY2-1014" fmla="*/ 67901 h 1178865"/>
              <a:gd name="connsiteX3-1015" fmla="*/ 7100047 w 12096947"/>
              <a:gd name="connsiteY3-1016" fmla="*/ 17997 h 1178865"/>
              <a:gd name="connsiteX4-1017" fmla="*/ 9509759 w 12096947"/>
              <a:gd name="connsiteY4-1018" fmla="*/ 190120 h 1178865"/>
              <a:gd name="connsiteX5-1019" fmla="*/ 10470975 w 12096947"/>
              <a:gd name="connsiteY5-1020" fmla="*/ 371829 h 1178865"/>
              <a:gd name="connsiteX6-1021" fmla="*/ 12086273 w 12096947"/>
              <a:gd name="connsiteY6-1022" fmla="*/ 248717 h 1178865"/>
              <a:gd name="connsiteX7-1023" fmla="*/ 12096947 w 12096947"/>
              <a:gd name="connsiteY7-1024" fmla="*/ 1047984 h 1178865"/>
              <a:gd name="connsiteX8-1025" fmla="*/ 9446294 w 12096947"/>
              <a:gd name="connsiteY8-1026" fmla="*/ 1104608 h 1178865"/>
              <a:gd name="connsiteX9-1027" fmla="*/ 6660437 w 12096947"/>
              <a:gd name="connsiteY9-1028" fmla="*/ 943719 h 1178865"/>
              <a:gd name="connsiteX10-1029" fmla="*/ 3607737 w 12096947"/>
              <a:gd name="connsiteY10-1030" fmla="*/ 1178865 h 1178865"/>
              <a:gd name="connsiteX11-1031" fmla="*/ 1750499 w 12096947"/>
              <a:gd name="connsiteY11-1032" fmla="*/ 1030352 h 1178865"/>
              <a:gd name="connsiteX12-1033" fmla="*/ 0 w 12096947"/>
              <a:gd name="connsiteY12-1034" fmla="*/ 1047984 h 1178865"/>
              <a:gd name="connsiteX13-1035" fmla="*/ 0 w 12096947"/>
              <a:gd name="connsiteY13-1036" fmla="*/ 168870 h 1178865"/>
              <a:gd name="connsiteX0-1037" fmla="*/ 0 w 12096947"/>
              <a:gd name="connsiteY0-1038" fmla="*/ 168870 h 1178865"/>
              <a:gd name="connsiteX1-1039" fmla="*/ 1613061 w 12096947"/>
              <a:gd name="connsiteY1-1040" fmla="*/ 54814 h 1178865"/>
              <a:gd name="connsiteX2-1041" fmla="*/ 4206743 w 12096947"/>
              <a:gd name="connsiteY2-1042" fmla="*/ 67901 h 1178865"/>
              <a:gd name="connsiteX3-1043" fmla="*/ 7100047 w 12096947"/>
              <a:gd name="connsiteY3-1044" fmla="*/ 17997 h 1178865"/>
              <a:gd name="connsiteX4-1045" fmla="*/ 9509759 w 12096947"/>
              <a:gd name="connsiteY4-1046" fmla="*/ 190120 h 1178865"/>
              <a:gd name="connsiteX5-1047" fmla="*/ 10470975 w 12096947"/>
              <a:gd name="connsiteY5-1048" fmla="*/ 371829 h 1178865"/>
              <a:gd name="connsiteX6-1049" fmla="*/ 12086273 w 12096947"/>
              <a:gd name="connsiteY6-1050" fmla="*/ 248717 h 1178865"/>
              <a:gd name="connsiteX7-1051" fmla="*/ 12096947 w 12096947"/>
              <a:gd name="connsiteY7-1052" fmla="*/ 1047984 h 1178865"/>
              <a:gd name="connsiteX8-1053" fmla="*/ 9446294 w 12096947"/>
              <a:gd name="connsiteY8-1054" fmla="*/ 1104608 h 1178865"/>
              <a:gd name="connsiteX9-1055" fmla="*/ 6660437 w 12096947"/>
              <a:gd name="connsiteY9-1056" fmla="*/ 943719 h 1178865"/>
              <a:gd name="connsiteX10-1057" fmla="*/ 3607737 w 12096947"/>
              <a:gd name="connsiteY10-1058" fmla="*/ 1178865 h 1178865"/>
              <a:gd name="connsiteX11-1059" fmla="*/ 1750499 w 12096947"/>
              <a:gd name="connsiteY11-1060" fmla="*/ 1030352 h 1178865"/>
              <a:gd name="connsiteX12-1061" fmla="*/ 0 w 12096947"/>
              <a:gd name="connsiteY12-1062" fmla="*/ 1047984 h 1178865"/>
              <a:gd name="connsiteX13-1063" fmla="*/ 0 w 12096947"/>
              <a:gd name="connsiteY13-1064" fmla="*/ 168870 h 1178865"/>
              <a:gd name="connsiteX0-1065" fmla="*/ 0 w 12096947"/>
              <a:gd name="connsiteY0-1066" fmla="*/ 168870 h 1178865"/>
              <a:gd name="connsiteX1-1067" fmla="*/ 1613061 w 12096947"/>
              <a:gd name="connsiteY1-1068" fmla="*/ 54814 h 1178865"/>
              <a:gd name="connsiteX2-1069" fmla="*/ 4206743 w 12096947"/>
              <a:gd name="connsiteY2-1070" fmla="*/ 67901 h 1178865"/>
              <a:gd name="connsiteX3-1071" fmla="*/ 7100047 w 12096947"/>
              <a:gd name="connsiteY3-1072" fmla="*/ 17997 h 1178865"/>
              <a:gd name="connsiteX4-1073" fmla="*/ 9509759 w 12096947"/>
              <a:gd name="connsiteY4-1074" fmla="*/ 190120 h 1178865"/>
              <a:gd name="connsiteX5-1075" fmla="*/ 10470975 w 12096947"/>
              <a:gd name="connsiteY5-1076" fmla="*/ 371829 h 1178865"/>
              <a:gd name="connsiteX6-1077" fmla="*/ 12086273 w 12096947"/>
              <a:gd name="connsiteY6-1078" fmla="*/ 248717 h 1178865"/>
              <a:gd name="connsiteX7-1079" fmla="*/ 12096947 w 12096947"/>
              <a:gd name="connsiteY7-1080" fmla="*/ 1047984 h 1178865"/>
              <a:gd name="connsiteX8-1081" fmla="*/ 9446294 w 12096947"/>
              <a:gd name="connsiteY8-1082" fmla="*/ 1104608 h 1178865"/>
              <a:gd name="connsiteX9-1083" fmla="*/ 6660437 w 12096947"/>
              <a:gd name="connsiteY9-1084" fmla="*/ 943719 h 1178865"/>
              <a:gd name="connsiteX10-1085" fmla="*/ 3607737 w 12096947"/>
              <a:gd name="connsiteY10-1086" fmla="*/ 1178865 h 1178865"/>
              <a:gd name="connsiteX11-1087" fmla="*/ 1793195 w 12096947"/>
              <a:gd name="connsiteY11-1088" fmla="*/ 1067481 h 1178865"/>
              <a:gd name="connsiteX12-1089" fmla="*/ 0 w 12096947"/>
              <a:gd name="connsiteY12-1090" fmla="*/ 1047984 h 1178865"/>
              <a:gd name="connsiteX13-1091" fmla="*/ 0 w 12096947"/>
              <a:gd name="connsiteY13-1092" fmla="*/ 168870 h 1178865"/>
              <a:gd name="connsiteX0-1093" fmla="*/ 0 w 12096947"/>
              <a:gd name="connsiteY0-1094" fmla="*/ 168870 h 1178865"/>
              <a:gd name="connsiteX1-1095" fmla="*/ 1613061 w 12096947"/>
              <a:gd name="connsiteY1-1096" fmla="*/ 54814 h 1178865"/>
              <a:gd name="connsiteX2-1097" fmla="*/ 4206743 w 12096947"/>
              <a:gd name="connsiteY2-1098" fmla="*/ 67901 h 1178865"/>
              <a:gd name="connsiteX3-1099" fmla="*/ 7100047 w 12096947"/>
              <a:gd name="connsiteY3-1100" fmla="*/ 17997 h 1178865"/>
              <a:gd name="connsiteX4-1101" fmla="*/ 9509759 w 12096947"/>
              <a:gd name="connsiteY4-1102" fmla="*/ 190120 h 1178865"/>
              <a:gd name="connsiteX5-1103" fmla="*/ 10470975 w 12096947"/>
              <a:gd name="connsiteY5-1104" fmla="*/ 371829 h 1178865"/>
              <a:gd name="connsiteX6-1105" fmla="*/ 12086273 w 12096947"/>
              <a:gd name="connsiteY6-1106" fmla="*/ 248717 h 1178865"/>
              <a:gd name="connsiteX7-1107" fmla="*/ 12096947 w 12096947"/>
              <a:gd name="connsiteY7-1108" fmla="*/ 1047984 h 1178865"/>
              <a:gd name="connsiteX8-1109" fmla="*/ 9446294 w 12096947"/>
              <a:gd name="connsiteY8-1110" fmla="*/ 1104608 h 1178865"/>
              <a:gd name="connsiteX9-1111" fmla="*/ 6660437 w 12096947"/>
              <a:gd name="connsiteY9-1112" fmla="*/ 943719 h 1178865"/>
              <a:gd name="connsiteX10-1113" fmla="*/ 3607737 w 12096947"/>
              <a:gd name="connsiteY10-1114" fmla="*/ 1178865 h 1178865"/>
              <a:gd name="connsiteX11-1115" fmla="*/ 1793195 w 12096947"/>
              <a:gd name="connsiteY11-1116" fmla="*/ 1067481 h 1178865"/>
              <a:gd name="connsiteX12-1117" fmla="*/ 0 w 12096947"/>
              <a:gd name="connsiteY12-1118" fmla="*/ 1047984 h 1178865"/>
              <a:gd name="connsiteX13-1119" fmla="*/ 0 w 12096947"/>
              <a:gd name="connsiteY13-1120" fmla="*/ 168870 h 1178865"/>
              <a:gd name="connsiteX0-1121" fmla="*/ 0 w 12096947"/>
              <a:gd name="connsiteY0-1122" fmla="*/ 168870 h 1178865"/>
              <a:gd name="connsiteX1-1123" fmla="*/ 1613061 w 12096947"/>
              <a:gd name="connsiteY1-1124" fmla="*/ 54814 h 1178865"/>
              <a:gd name="connsiteX2-1125" fmla="*/ 4206743 w 12096947"/>
              <a:gd name="connsiteY2-1126" fmla="*/ 67901 h 1178865"/>
              <a:gd name="connsiteX3-1127" fmla="*/ 7100047 w 12096947"/>
              <a:gd name="connsiteY3-1128" fmla="*/ 17997 h 1178865"/>
              <a:gd name="connsiteX4-1129" fmla="*/ 9509759 w 12096947"/>
              <a:gd name="connsiteY4-1130" fmla="*/ 190120 h 1178865"/>
              <a:gd name="connsiteX5-1131" fmla="*/ 10470975 w 12096947"/>
              <a:gd name="connsiteY5-1132" fmla="*/ 371829 h 1178865"/>
              <a:gd name="connsiteX6-1133" fmla="*/ 12086273 w 12096947"/>
              <a:gd name="connsiteY6-1134" fmla="*/ 248717 h 1178865"/>
              <a:gd name="connsiteX7-1135" fmla="*/ 12096947 w 12096947"/>
              <a:gd name="connsiteY7-1136" fmla="*/ 1047984 h 1178865"/>
              <a:gd name="connsiteX8-1137" fmla="*/ 9446294 w 12096947"/>
              <a:gd name="connsiteY8-1138" fmla="*/ 1104608 h 1178865"/>
              <a:gd name="connsiteX9-1139" fmla="*/ 5059371 w 12096947"/>
              <a:gd name="connsiteY9-1140" fmla="*/ 659070 h 1178865"/>
              <a:gd name="connsiteX10-1141" fmla="*/ 3607737 w 12096947"/>
              <a:gd name="connsiteY10-1142" fmla="*/ 1178865 h 1178865"/>
              <a:gd name="connsiteX11-1143" fmla="*/ 1793195 w 12096947"/>
              <a:gd name="connsiteY11-1144" fmla="*/ 1067481 h 1178865"/>
              <a:gd name="connsiteX12-1145" fmla="*/ 0 w 12096947"/>
              <a:gd name="connsiteY12-1146" fmla="*/ 1047984 h 1178865"/>
              <a:gd name="connsiteX13-1147" fmla="*/ 0 w 12096947"/>
              <a:gd name="connsiteY13-1148" fmla="*/ 168870 h 1178865"/>
              <a:gd name="connsiteX0-1149" fmla="*/ 0 w 12096947"/>
              <a:gd name="connsiteY0-1150" fmla="*/ 168870 h 1178865"/>
              <a:gd name="connsiteX1-1151" fmla="*/ 1613061 w 12096947"/>
              <a:gd name="connsiteY1-1152" fmla="*/ 54814 h 1178865"/>
              <a:gd name="connsiteX2-1153" fmla="*/ 4206743 w 12096947"/>
              <a:gd name="connsiteY2-1154" fmla="*/ 67901 h 1178865"/>
              <a:gd name="connsiteX3-1155" fmla="*/ 7100047 w 12096947"/>
              <a:gd name="connsiteY3-1156" fmla="*/ 17997 h 1178865"/>
              <a:gd name="connsiteX4-1157" fmla="*/ 9509759 w 12096947"/>
              <a:gd name="connsiteY4-1158" fmla="*/ 190120 h 1178865"/>
              <a:gd name="connsiteX5-1159" fmla="*/ 10470975 w 12096947"/>
              <a:gd name="connsiteY5-1160" fmla="*/ 371829 h 1178865"/>
              <a:gd name="connsiteX6-1161" fmla="*/ 12086273 w 12096947"/>
              <a:gd name="connsiteY6-1162" fmla="*/ 248717 h 1178865"/>
              <a:gd name="connsiteX7-1163" fmla="*/ 12096947 w 12096947"/>
              <a:gd name="connsiteY7-1164" fmla="*/ 1047984 h 1178865"/>
              <a:gd name="connsiteX8-1165" fmla="*/ 9446294 w 12096947"/>
              <a:gd name="connsiteY8-1166" fmla="*/ 1104608 h 1178865"/>
              <a:gd name="connsiteX9-1167" fmla="*/ 5059371 w 12096947"/>
              <a:gd name="connsiteY9-1168" fmla="*/ 659070 h 1178865"/>
              <a:gd name="connsiteX10-1169" fmla="*/ 3511673 w 12096947"/>
              <a:gd name="connsiteY10-1170" fmla="*/ 1178865 h 1178865"/>
              <a:gd name="connsiteX11-1171" fmla="*/ 1793195 w 12096947"/>
              <a:gd name="connsiteY11-1172" fmla="*/ 1067481 h 1178865"/>
              <a:gd name="connsiteX12-1173" fmla="*/ 0 w 12096947"/>
              <a:gd name="connsiteY12-1174" fmla="*/ 1047984 h 1178865"/>
              <a:gd name="connsiteX13-1175" fmla="*/ 0 w 12096947"/>
              <a:gd name="connsiteY13-1176" fmla="*/ 168870 h 1178865"/>
              <a:gd name="connsiteX0-1177" fmla="*/ 0 w 12096947"/>
              <a:gd name="connsiteY0-1178" fmla="*/ 168870 h 1178865"/>
              <a:gd name="connsiteX1-1179" fmla="*/ 1613061 w 12096947"/>
              <a:gd name="connsiteY1-1180" fmla="*/ 54814 h 1178865"/>
              <a:gd name="connsiteX2-1181" fmla="*/ 4206743 w 12096947"/>
              <a:gd name="connsiteY2-1182" fmla="*/ 67901 h 1178865"/>
              <a:gd name="connsiteX3-1183" fmla="*/ 7100047 w 12096947"/>
              <a:gd name="connsiteY3-1184" fmla="*/ 17997 h 1178865"/>
              <a:gd name="connsiteX4-1185" fmla="*/ 9509759 w 12096947"/>
              <a:gd name="connsiteY4-1186" fmla="*/ 190120 h 1178865"/>
              <a:gd name="connsiteX5-1187" fmla="*/ 10470975 w 12096947"/>
              <a:gd name="connsiteY5-1188" fmla="*/ 371829 h 1178865"/>
              <a:gd name="connsiteX6-1189" fmla="*/ 12086273 w 12096947"/>
              <a:gd name="connsiteY6-1190" fmla="*/ 248717 h 1178865"/>
              <a:gd name="connsiteX7-1191" fmla="*/ 12096947 w 12096947"/>
              <a:gd name="connsiteY7-1192" fmla="*/ 1047984 h 1178865"/>
              <a:gd name="connsiteX8-1193" fmla="*/ 9446294 w 12096947"/>
              <a:gd name="connsiteY8-1194" fmla="*/ 1104608 h 1178865"/>
              <a:gd name="connsiteX9-1195" fmla="*/ 5059371 w 12096947"/>
              <a:gd name="connsiteY9-1196" fmla="*/ 659070 h 1178865"/>
              <a:gd name="connsiteX10-1197" fmla="*/ 3511673 w 12096947"/>
              <a:gd name="connsiteY10-1198" fmla="*/ 1178865 h 1178865"/>
              <a:gd name="connsiteX11-1199" fmla="*/ 1793195 w 12096947"/>
              <a:gd name="connsiteY11-1200" fmla="*/ 1067481 h 1178865"/>
              <a:gd name="connsiteX12-1201" fmla="*/ 0 w 12096947"/>
              <a:gd name="connsiteY12-1202" fmla="*/ 1047984 h 1178865"/>
              <a:gd name="connsiteX13-1203" fmla="*/ 0 w 12096947"/>
              <a:gd name="connsiteY13-1204" fmla="*/ 168870 h 1178865"/>
              <a:gd name="connsiteX0-1205" fmla="*/ 0 w 12096947"/>
              <a:gd name="connsiteY0-1206" fmla="*/ 168870 h 1201656"/>
              <a:gd name="connsiteX1-1207" fmla="*/ 1613061 w 12096947"/>
              <a:gd name="connsiteY1-1208" fmla="*/ 54814 h 1201656"/>
              <a:gd name="connsiteX2-1209" fmla="*/ 4206743 w 12096947"/>
              <a:gd name="connsiteY2-1210" fmla="*/ 67901 h 1201656"/>
              <a:gd name="connsiteX3-1211" fmla="*/ 7100047 w 12096947"/>
              <a:gd name="connsiteY3-1212" fmla="*/ 17997 h 1201656"/>
              <a:gd name="connsiteX4-1213" fmla="*/ 9509759 w 12096947"/>
              <a:gd name="connsiteY4-1214" fmla="*/ 190120 h 1201656"/>
              <a:gd name="connsiteX5-1215" fmla="*/ 10470975 w 12096947"/>
              <a:gd name="connsiteY5-1216" fmla="*/ 371829 h 1201656"/>
              <a:gd name="connsiteX6-1217" fmla="*/ 12086273 w 12096947"/>
              <a:gd name="connsiteY6-1218" fmla="*/ 248717 h 1201656"/>
              <a:gd name="connsiteX7-1219" fmla="*/ 12096947 w 12096947"/>
              <a:gd name="connsiteY7-1220" fmla="*/ 1047984 h 1201656"/>
              <a:gd name="connsiteX8-1221" fmla="*/ 9446294 w 12096947"/>
              <a:gd name="connsiteY8-1222" fmla="*/ 1104608 h 1201656"/>
              <a:gd name="connsiteX9-1223" fmla="*/ 5059371 w 12096947"/>
              <a:gd name="connsiteY9-1224" fmla="*/ 659070 h 1201656"/>
              <a:gd name="connsiteX10-1225" fmla="*/ 3511673 w 12096947"/>
              <a:gd name="connsiteY10-1226" fmla="*/ 1178865 h 1201656"/>
              <a:gd name="connsiteX11-1227" fmla="*/ 1793195 w 12096947"/>
              <a:gd name="connsiteY11-1228" fmla="*/ 1067481 h 1201656"/>
              <a:gd name="connsiteX12-1229" fmla="*/ 0 w 12096947"/>
              <a:gd name="connsiteY12-1230" fmla="*/ 1047984 h 1201656"/>
              <a:gd name="connsiteX13-1231" fmla="*/ 0 w 12096947"/>
              <a:gd name="connsiteY13-1232" fmla="*/ 168870 h 1201656"/>
              <a:gd name="connsiteX0-1233" fmla="*/ 0 w 12096947"/>
              <a:gd name="connsiteY0-1234" fmla="*/ 168870 h 1201656"/>
              <a:gd name="connsiteX1-1235" fmla="*/ 1613061 w 12096947"/>
              <a:gd name="connsiteY1-1236" fmla="*/ 54814 h 1201656"/>
              <a:gd name="connsiteX2-1237" fmla="*/ 4206743 w 12096947"/>
              <a:gd name="connsiteY2-1238" fmla="*/ 67901 h 1201656"/>
              <a:gd name="connsiteX3-1239" fmla="*/ 7100047 w 12096947"/>
              <a:gd name="connsiteY3-1240" fmla="*/ 17997 h 1201656"/>
              <a:gd name="connsiteX4-1241" fmla="*/ 9509759 w 12096947"/>
              <a:gd name="connsiteY4-1242" fmla="*/ 190120 h 1201656"/>
              <a:gd name="connsiteX5-1243" fmla="*/ 10470975 w 12096947"/>
              <a:gd name="connsiteY5-1244" fmla="*/ 371829 h 1201656"/>
              <a:gd name="connsiteX6-1245" fmla="*/ 12086273 w 12096947"/>
              <a:gd name="connsiteY6-1246" fmla="*/ 248717 h 1201656"/>
              <a:gd name="connsiteX7-1247" fmla="*/ 12096947 w 12096947"/>
              <a:gd name="connsiteY7-1248" fmla="*/ 1047984 h 1201656"/>
              <a:gd name="connsiteX8-1249" fmla="*/ 9446294 w 12096947"/>
              <a:gd name="connsiteY8-1250" fmla="*/ 1104608 h 1201656"/>
              <a:gd name="connsiteX9-1251" fmla="*/ 5251499 w 12096947"/>
              <a:gd name="connsiteY9-1252" fmla="*/ 659070 h 1201656"/>
              <a:gd name="connsiteX10-1253" fmla="*/ 3511673 w 12096947"/>
              <a:gd name="connsiteY10-1254" fmla="*/ 1178865 h 1201656"/>
              <a:gd name="connsiteX11-1255" fmla="*/ 1793195 w 12096947"/>
              <a:gd name="connsiteY11-1256" fmla="*/ 1067481 h 1201656"/>
              <a:gd name="connsiteX12-1257" fmla="*/ 0 w 12096947"/>
              <a:gd name="connsiteY12-1258" fmla="*/ 1047984 h 1201656"/>
              <a:gd name="connsiteX13-1259" fmla="*/ 0 w 12096947"/>
              <a:gd name="connsiteY13-1260" fmla="*/ 168870 h 1201656"/>
              <a:gd name="connsiteX0-1261" fmla="*/ 0 w 12096947"/>
              <a:gd name="connsiteY0-1262" fmla="*/ 168870 h 1201656"/>
              <a:gd name="connsiteX1-1263" fmla="*/ 1613061 w 12096947"/>
              <a:gd name="connsiteY1-1264" fmla="*/ 54814 h 1201656"/>
              <a:gd name="connsiteX2-1265" fmla="*/ 4206743 w 12096947"/>
              <a:gd name="connsiteY2-1266" fmla="*/ 67901 h 1201656"/>
              <a:gd name="connsiteX3-1267" fmla="*/ 7100047 w 12096947"/>
              <a:gd name="connsiteY3-1268" fmla="*/ 17997 h 1201656"/>
              <a:gd name="connsiteX4-1269" fmla="*/ 9509759 w 12096947"/>
              <a:gd name="connsiteY4-1270" fmla="*/ 190120 h 1201656"/>
              <a:gd name="connsiteX5-1271" fmla="*/ 10470975 w 12096947"/>
              <a:gd name="connsiteY5-1272" fmla="*/ 371829 h 1201656"/>
              <a:gd name="connsiteX6-1273" fmla="*/ 12086273 w 12096947"/>
              <a:gd name="connsiteY6-1274" fmla="*/ 248717 h 1201656"/>
              <a:gd name="connsiteX7-1275" fmla="*/ 12096947 w 12096947"/>
              <a:gd name="connsiteY7-1276" fmla="*/ 1047984 h 1201656"/>
              <a:gd name="connsiteX8-1277" fmla="*/ 6585721 w 12096947"/>
              <a:gd name="connsiteY8-1278" fmla="*/ 956096 h 1201656"/>
              <a:gd name="connsiteX9-1279" fmla="*/ 5251499 w 12096947"/>
              <a:gd name="connsiteY9-1280" fmla="*/ 659070 h 1201656"/>
              <a:gd name="connsiteX10-1281" fmla="*/ 3511673 w 12096947"/>
              <a:gd name="connsiteY10-1282" fmla="*/ 1178865 h 1201656"/>
              <a:gd name="connsiteX11-1283" fmla="*/ 1793195 w 12096947"/>
              <a:gd name="connsiteY11-1284" fmla="*/ 1067481 h 1201656"/>
              <a:gd name="connsiteX12-1285" fmla="*/ 0 w 12096947"/>
              <a:gd name="connsiteY12-1286" fmla="*/ 1047984 h 1201656"/>
              <a:gd name="connsiteX13-1287" fmla="*/ 0 w 12096947"/>
              <a:gd name="connsiteY13-1288" fmla="*/ 168870 h 1201656"/>
              <a:gd name="connsiteX0-1289" fmla="*/ 0 w 12096947"/>
              <a:gd name="connsiteY0-1290" fmla="*/ 168870 h 1201656"/>
              <a:gd name="connsiteX1-1291" fmla="*/ 1613061 w 12096947"/>
              <a:gd name="connsiteY1-1292" fmla="*/ 54814 h 1201656"/>
              <a:gd name="connsiteX2-1293" fmla="*/ 4206743 w 12096947"/>
              <a:gd name="connsiteY2-1294" fmla="*/ 67901 h 1201656"/>
              <a:gd name="connsiteX3-1295" fmla="*/ 7100047 w 12096947"/>
              <a:gd name="connsiteY3-1296" fmla="*/ 17997 h 1201656"/>
              <a:gd name="connsiteX4-1297" fmla="*/ 9509759 w 12096947"/>
              <a:gd name="connsiteY4-1298" fmla="*/ 190120 h 1201656"/>
              <a:gd name="connsiteX5-1299" fmla="*/ 10470975 w 12096947"/>
              <a:gd name="connsiteY5-1300" fmla="*/ 371829 h 1201656"/>
              <a:gd name="connsiteX6-1301" fmla="*/ 12086273 w 12096947"/>
              <a:gd name="connsiteY6-1302" fmla="*/ 248717 h 1201656"/>
              <a:gd name="connsiteX7-1303" fmla="*/ 12096947 w 12096947"/>
              <a:gd name="connsiteY7-1304" fmla="*/ 1047984 h 1201656"/>
              <a:gd name="connsiteX8-1305" fmla="*/ 6585721 w 12096947"/>
              <a:gd name="connsiteY8-1306" fmla="*/ 956096 h 1201656"/>
              <a:gd name="connsiteX9-1307" fmla="*/ 5251499 w 12096947"/>
              <a:gd name="connsiteY9-1308" fmla="*/ 659070 h 1201656"/>
              <a:gd name="connsiteX10-1309" fmla="*/ 3511673 w 12096947"/>
              <a:gd name="connsiteY10-1310" fmla="*/ 1178865 h 1201656"/>
              <a:gd name="connsiteX11-1311" fmla="*/ 1793195 w 12096947"/>
              <a:gd name="connsiteY11-1312" fmla="*/ 1067481 h 1201656"/>
              <a:gd name="connsiteX12-1313" fmla="*/ 0 w 12096947"/>
              <a:gd name="connsiteY12-1314" fmla="*/ 1047984 h 1201656"/>
              <a:gd name="connsiteX13-1315" fmla="*/ 0 w 12096947"/>
              <a:gd name="connsiteY13-1316" fmla="*/ 168870 h 1201656"/>
              <a:gd name="connsiteX0-1317" fmla="*/ 0 w 12096947"/>
              <a:gd name="connsiteY0-1318" fmla="*/ 168870 h 1201656"/>
              <a:gd name="connsiteX1-1319" fmla="*/ 1613061 w 12096947"/>
              <a:gd name="connsiteY1-1320" fmla="*/ 54814 h 1201656"/>
              <a:gd name="connsiteX2-1321" fmla="*/ 4206743 w 12096947"/>
              <a:gd name="connsiteY2-1322" fmla="*/ 67901 h 1201656"/>
              <a:gd name="connsiteX3-1323" fmla="*/ 7100047 w 12096947"/>
              <a:gd name="connsiteY3-1324" fmla="*/ 17997 h 1201656"/>
              <a:gd name="connsiteX4-1325" fmla="*/ 9509759 w 12096947"/>
              <a:gd name="connsiteY4-1326" fmla="*/ 190120 h 1201656"/>
              <a:gd name="connsiteX5-1327" fmla="*/ 10470975 w 12096947"/>
              <a:gd name="connsiteY5-1328" fmla="*/ 371829 h 1201656"/>
              <a:gd name="connsiteX6-1329" fmla="*/ 12086273 w 12096947"/>
              <a:gd name="connsiteY6-1330" fmla="*/ 248717 h 1201656"/>
              <a:gd name="connsiteX7-1331" fmla="*/ 12096947 w 12096947"/>
              <a:gd name="connsiteY7-1332" fmla="*/ 1047984 h 1201656"/>
              <a:gd name="connsiteX8-1333" fmla="*/ 9328882 w 12096947"/>
              <a:gd name="connsiteY8-1334" fmla="*/ 1017974 h 1201656"/>
              <a:gd name="connsiteX9-1335" fmla="*/ 6585721 w 12096947"/>
              <a:gd name="connsiteY9-1336" fmla="*/ 956096 h 1201656"/>
              <a:gd name="connsiteX10-1337" fmla="*/ 5251499 w 12096947"/>
              <a:gd name="connsiteY10-1338" fmla="*/ 659070 h 1201656"/>
              <a:gd name="connsiteX11-1339" fmla="*/ 3511673 w 12096947"/>
              <a:gd name="connsiteY11-1340" fmla="*/ 1178865 h 1201656"/>
              <a:gd name="connsiteX12-1341" fmla="*/ 1793195 w 12096947"/>
              <a:gd name="connsiteY12-1342" fmla="*/ 1067481 h 1201656"/>
              <a:gd name="connsiteX13-1343" fmla="*/ 0 w 12096947"/>
              <a:gd name="connsiteY13-1344" fmla="*/ 1047984 h 1201656"/>
              <a:gd name="connsiteX14" fmla="*/ 0 w 12096947"/>
              <a:gd name="connsiteY14" fmla="*/ 168870 h 1201656"/>
              <a:gd name="connsiteX0-1345" fmla="*/ 0 w 12096947"/>
              <a:gd name="connsiteY0-1346" fmla="*/ 168870 h 1201656"/>
              <a:gd name="connsiteX1-1347" fmla="*/ 1613061 w 12096947"/>
              <a:gd name="connsiteY1-1348" fmla="*/ 54814 h 1201656"/>
              <a:gd name="connsiteX2-1349" fmla="*/ 4206743 w 12096947"/>
              <a:gd name="connsiteY2-1350" fmla="*/ 67901 h 1201656"/>
              <a:gd name="connsiteX3-1351" fmla="*/ 7100047 w 12096947"/>
              <a:gd name="connsiteY3-1352" fmla="*/ 17997 h 1201656"/>
              <a:gd name="connsiteX4-1353" fmla="*/ 9509759 w 12096947"/>
              <a:gd name="connsiteY4-1354" fmla="*/ 190120 h 1201656"/>
              <a:gd name="connsiteX5-1355" fmla="*/ 10470975 w 12096947"/>
              <a:gd name="connsiteY5-1356" fmla="*/ 371829 h 1201656"/>
              <a:gd name="connsiteX6-1357" fmla="*/ 12086273 w 12096947"/>
              <a:gd name="connsiteY6-1358" fmla="*/ 248717 h 1201656"/>
              <a:gd name="connsiteX7-1359" fmla="*/ 12096947 w 12096947"/>
              <a:gd name="connsiteY7-1360" fmla="*/ 1047984 h 1201656"/>
              <a:gd name="connsiteX8-1361" fmla="*/ 8016007 w 12096947"/>
              <a:gd name="connsiteY8-1362" fmla="*/ 634317 h 1201656"/>
              <a:gd name="connsiteX9-1363" fmla="*/ 6585721 w 12096947"/>
              <a:gd name="connsiteY9-1364" fmla="*/ 956096 h 1201656"/>
              <a:gd name="connsiteX10-1365" fmla="*/ 5251499 w 12096947"/>
              <a:gd name="connsiteY10-1366" fmla="*/ 659070 h 1201656"/>
              <a:gd name="connsiteX11-1367" fmla="*/ 3511673 w 12096947"/>
              <a:gd name="connsiteY11-1368" fmla="*/ 1178865 h 1201656"/>
              <a:gd name="connsiteX12-1369" fmla="*/ 1793195 w 12096947"/>
              <a:gd name="connsiteY12-1370" fmla="*/ 1067481 h 1201656"/>
              <a:gd name="connsiteX13-1371" fmla="*/ 0 w 12096947"/>
              <a:gd name="connsiteY13-1372" fmla="*/ 1047984 h 1201656"/>
              <a:gd name="connsiteX14-1373" fmla="*/ 0 w 12096947"/>
              <a:gd name="connsiteY14-1374" fmla="*/ 168870 h 1201656"/>
              <a:gd name="connsiteX0-1375" fmla="*/ 0 w 12096947"/>
              <a:gd name="connsiteY0-1376" fmla="*/ 168870 h 1201656"/>
              <a:gd name="connsiteX1-1377" fmla="*/ 1613061 w 12096947"/>
              <a:gd name="connsiteY1-1378" fmla="*/ 54814 h 1201656"/>
              <a:gd name="connsiteX2-1379" fmla="*/ 4206743 w 12096947"/>
              <a:gd name="connsiteY2-1380" fmla="*/ 67901 h 1201656"/>
              <a:gd name="connsiteX3-1381" fmla="*/ 7100047 w 12096947"/>
              <a:gd name="connsiteY3-1382" fmla="*/ 17997 h 1201656"/>
              <a:gd name="connsiteX4-1383" fmla="*/ 9509759 w 12096947"/>
              <a:gd name="connsiteY4-1384" fmla="*/ 190120 h 1201656"/>
              <a:gd name="connsiteX5-1385" fmla="*/ 10470975 w 12096947"/>
              <a:gd name="connsiteY5-1386" fmla="*/ 371829 h 1201656"/>
              <a:gd name="connsiteX6-1387" fmla="*/ 12086273 w 12096947"/>
              <a:gd name="connsiteY6-1388" fmla="*/ 248717 h 1201656"/>
              <a:gd name="connsiteX7-1389" fmla="*/ 12096947 w 12096947"/>
              <a:gd name="connsiteY7-1390" fmla="*/ 1047984 h 1201656"/>
              <a:gd name="connsiteX8-1391" fmla="*/ 8016007 w 12096947"/>
              <a:gd name="connsiteY8-1392" fmla="*/ 634317 h 1201656"/>
              <a:gd name="connsiteX9-1393" fmla="*/ 6585721 w 12096947"/>
              <a:gd name="connsiteY9-1394" fmla="*/ 956096 h 1201656"/>
              <a:gd name="connsiteX10-1395" fmla="*/ 5251499 w 12096947"/>
              <a:gd name="connsiteY10-1396" fmla="*/ 659070 h 1201656"/>
              <a:gd name="connsiteX11-1397" fmla="*/ 3511673 w 12096947"/>
              <a:gd name="connsiteY11-1398" fmla="*/ 1178865 h 1201656"/>
              <a:gd name="connsiteX12-1399" fmla="*/ 1793195 w 12096947"/>
              <a:gd name="connsiteY12-1400" fmla="*/ 1067481 h 1201656"/>
              <a:gd name="connsiteX13-1401" fmla="*/ 0 w 12096947"/>
              <a:gd name="connsiteY13-1402" fmla="*/ 1047984 h 1201656"/>
              <a:gd name="connsiteX14-1403" fmla="*/ 0 w 12096947"/>
              <a:gd name="connsiteY14-1404" fmla="*/ 168870 h 1201656"/>
              <a:gd name="connsiteX0-1405" fmla="*/ 0 w 12096947"/>
              <a:gd name="connsiteY0-1406" fmla="*/ 168870 h 1201656"/>
              <a:gd name="connsiteX1-1407" fmla="*/ 1613061 w 12096947"/>
              <a:gd name="connsiteY1-1408" fmla="*/ 54814 h 1201656"/>
              <a:gd name="connsiteX2-1409" fmla="*/ 4206743 w 12096947"/>
              <a:gd name="connsiteY2-1410" fmla="*/ 67901 h 1201656"/>
              <a:gd name="connsiteX3-1411" fmla="*/ 7100047 w 12096947"/>
              <a:gd name="connsiteY3-1412" fmla="*/ 17997 h 1201656"/>
              <a:gd name="connsiteX4-1413" fmla="*/ 9509759 w 12096947"/>
              <a:gd name="connsiteY4-1414" fmla="*/ 190120 h 1201656"/>
              <a:gd name="connsiteX5-1415" fmla="*/ 10470975 w 12096947"/>
              <a:gd name="connsiteY5-1416" fmla="*/ 371829 h 1201656"/>
              <a:gd name="connsiteX6-1417" fmla="*/ 12086273 w 12096947"/>
              <a:gd name="connsiteY6-1418" fmla="*/ 248717 h 1201656"/>
              <a:gd name="connsiteX7-1419" fmla="*/ 12096947 w 12096947"/>
              <a:gd name="connsiteY7-1420" fmla="*/ 1047984 h 1201656"/>
              <a:gd name="connsiteX8-1421" fmla="*/ 8016007 w 12096947"/>
              <a:gd name="connsiteY8-1422" fmla="*/ 634317 h 1201656"/>
              <a:gd name="connsiteX9-1423" fmla="*/ 6585721 w 12096947"/>
              <a:gd name="connsiteY9-1424" fmla="*/ 956096 h 1201656"/>
              <a:gd name="connsiteX10-1425" fmla="*/ 5251499 w 12096947"/>
              <a:gd name="connsiteY10-1426" fmla="*/ 659070 h 1201656"/>
              <a:gd name="connsiteX11-1427" fmla="*/ 3511673 w 12096947"/>
              <a:gd name="connsiteY11-1428" fmla="*/ 1178865 h 1201656"/>
              <a:gd name="connsiteX12-1429" fmla="*/ 1793195 w 12096947"/>
              <a:gd name="connsiteY12-1430" fmla="*/ 1067481 h 1201656"/>
              <a:gd name="connsiteX13-1431" fmla="*/ 0 w 12096947"/>
              <a:gd name="connsiteY13-1432" fmla="*/ 1047984 h 1201656"/>
              <a:gd name="connsiteX14-1433" fmla="*/ 0 w 12096947"/>
              <a:gd name="connsiteY14-1434" fmla="*/ 168870 h 1201656"/>
              <a:gd name="connsiteX0-1435" fmla="*/ 0 w 12096947"/>
              <a:gd name="connsiteY0-1436" fmla="*/ 168870 h 1201656"/>
              <a:gd name="connsiteX1-1437" fmla="*/ 1613061 w 12096947"/>
              <a:gd name="connsiteY1-1438" fmla="*/ 54814 h 1201656"/>
              <a:gd name="connsiteX2-1439" fmla="*/ 4206743 w 12096947"/>
              <a:gd name="connsiteY2-1440" fmla="*/ 67901 h 1201656"/>
              <a:gd name="connsiteX3-1441" fmla="*/ 7100047 w 12096947"/>
              <a:gd name="connsiteY3-1442" fmla="*/ 17997 h 1201656"/>
              <a:gd name="connsiteX4-1443" fmla="*/ 9509759 w 12096947"/>
              <a:gd name="connsiteY4-1444" fmla="*/ 190120 h 1201656"/>
              <a:gd name="connsiteX5-1445" fmla="*/ 10470975 w 12096947"/>
              <a:gd name="connsiteY5-1446" fmla="*/ 371829 h 1201656"/>
              <a:gd name="connsiteX6-1447" fmla="*/ 12086273 w 12096947"/>
              <a:gd name="connsiteY6-1448" fmla="*/ 248717 h 1201656"/>
              <a:gd name="connsiteX7-1449" fmla="*/ 12096947 w 12096947"/>
              <a:gd name="connsiteY7-1450" fmla="*/ 1047984 h 1201656"/>
              <a:gd name="connsiteX8-1451" fmla="*/ 8016007 w 12096947"/>
              <a:gd name="connsiteY8-1452" fmla="*/ 634317 h 1201656"/>
              <a:gd name="connsiteX9-1453" fmla="*/ 6585721 w 12096947"/>
              <a:gd name="connsiteY9-1454" fmla="*/ 956096 h 1201656"/>
              <a:gd name="connsiteX10-1455" fmla="*/ 5251499 w 12096947"/>
              <a:gd name="connsiteY10-1456" fmla="*/ 659070 h 1201656"/>
              <a:gd name="connsiteX11-1457" fmla="*/ 3511673 w 12096947"/>
              <a:gd name="connsiteY11-1458" fmla="*/ 1178865 h 1201656"/>
              <a:gd name="connsiteX12-1459" fmla="*/ 1793195 w 12096947"/>
              <a:gd name="connsiteY12-1460" fmla="*/ 1067481 h 1201656"/>
              <a:gd name="connsiteX13-1461" fmla="*/ 0 w 12096947"/>
              <a:gd name="connsiteY13-1462" fmla="*/ 1047984 h 1201656"/>
              <a:gd name="connsiteX14-1463" fmla="*/ 0 w 12096947"/>
              <a:gd name="connsiteY14-1464" fmla="*/ 168870 h 1201656"/>
              <a:gd name="connsiteX0-1465" fmla="*/ 0 w 12096947"/>
              <a:gd name="connsiteY0-1466" fmla="*/ 168870 h 1201656"/>
              <a:gd name="connsiteX1-1467" fmla="*/ 1613061 w 12096947"/>
              <a:gd name="connsiteY1-1468" fmla="*/ 54814 h 1201656"/>
              <a:gd name="connsiteX2-1469" fmla="*/ 4206743 w 12096947"/>
              <a:gd name="connsiteY2-1470" fmla="*/ 67901 h 1201656"/>
              <a:gd name="connsiteX3-1471" fmla="*/ 7100047 w 12096947"/>
              <a:gd name="connsiteY3-1472" fmla="*/ 17997 h 1201656"/>
              <a:gd name="connsiteX4-1473" fmla="*/ 9509759 w 12096947"/>
              <a:gd name="connsiteY4-1474" fmla="*/ 190120 h 1201656"/>
              <a:gd name="connsiteX5-1475" fmla="*/ 10470975 w 12096947"/>
              <a:gd name="connsiteY5-1476" fmla="*/ 371829 h 1201656"/>
              <a:gd name="connsiteX6-1477" fmla="*/ 12086273 w 12096947"/>
              <a:gd name="connsiteY6-1478" fmla="*/ 248717 h 1201656"/>
              <a:gd name="connsiteX7-1479" fmla="*/ 12096947 w 12096947"/>
              <a:gd name="connsiteY7-1480" fmla="*/ 1047984 h 1201656"/>
              <a:gd name="connsiteX8-1481" fmla="*/ 10342891 w 12096947"/>
              <a:gd name="connsiteY8-1482" fmla="*/ 881838 h 1201656"/>
              <a:gd name="connsiteX9-1483" fmla="*/ 8016007 w 12096947"/>
              <a:gd name="connsiteY9-1484" fmla="*/ 634317 h 1201656"/>
              <a:gd name="connsiteX10-1485" fmla="*/ 6585721 w 12096947"/>
              <a:gd name="connsiteY10-1486" fmla="*/ 956096 h 1201656"/>
              <a:gd name="connsiteX11-1487" fmla="*/ 5251499 w 12096947"/>
              <a:gd name="connsiteY11-1488" fmla="*/ 659070 h 1201656"/>
              <a:gd name="connsiteX12-1489" fmla="*/ 3511673 w 12096947"/>
              <a:gd name="connsiteY12-1490" fmla="*/ 1178865 h 1201656"/>
              <a:gd name="connsiteX13-1491" fmla="*/ 1793195 w 12096947"/>
              <a:gd name="connsiteY13-1492" fmla="*/ 1067481 h 1201656"/>
              <a:gd name="connsiteX14-1493" fmla="*/ 0 w 12096947"/>
              <a:gd name="connsiteY14-1494" fmla="*/ 1047984 h 1201656"/>
              <a:gd name="connsiteX15" fmla="*/ 0 w 12096947"/>
              <a:gd name="connsiteY15" fmla="*/ 168870 h 1201656"/>
              <a:gd name="connsiteX0-1495" fmla="*/ 0 w 12096947"/>
              <a:gd name="connsiteY0-1496" fmla="*/ 168870 h 1201656"/>
              <a:gd name="connsiteX1-1497" fmla="*/ 1613061 w 12096947"/>
              <a:gd name="connsiteY1-1498" fmla="*/ 54814 h 1201656"/>
              <a:gd name="connsiteX2-1499" fmla="*/ 4206743 w 12096947"/>
              <a:gd name="connsiteY2-1500" fmla="*/ 67901 h 1201656"/>
              <a:gd name="connsiteX3-1501" fmla="*/ 7100047 w 12096947"/>
              <a:gd name="connsiteY3-1502" fmla="*/ 17997 h 1201656"/>
              <a:gd name="connsiteX4-1503" fmla="*/ 9509759 w 12096947"/>
              <a:gd name="connsiteY4-1504" fmla="*/ 190120 h 1201656"/>
              <a:gd name="connsiteX5-1505" fmla="*/ 10470975 w 12096947"/>
              <a:gd name="connsiteY5-1506" fmla="*/ 371829 h 1201656"/>
              <a:gd name="connsiteX6-1507" fmla="*/ 12086273 w 12096947"/>
              <a:gd name="connsiteY6-1508" fmla="*/ 248717 h 1201656"/>
              <a:gd name="connsiteX7-1509" fmla="*/ 12096947 w 12096947"/>
              <a:gd name="connsiteY7-1510" fmla="*/ 1047984 h 1201656"/>
              <a:gd name="connsiteX8-1511" fmla="*/ 9424946 w 12096947"/>
              <a:gd name="connsiteY8-1512" fmla="*/ 1055102 h 1201656"/>
              <a:gd name="connsiteX9-1513" fmla="*/ 8016007 w 12096947"/>
              <a:gd name="connsiteY9-1514" fmla="*/ 634317 h 1201656"/>
              <a:gd name="connsiteX10-1515" fmla="*/ 6585721 w 12096947"/>
              <a:gd name="connsiteY10-1516" fmla="*/ 956096 h 1201656"/>
              <a:gd name="connsiteX11-1517" fmla="*/ 5251499 w 12096947"/>
              <a:gd name="connsiteY11-1518" fmla="*/ 659070 h 1201656"/>
              <a:gd name="connsiteX12-1519" fmla="*/ 3511673 w 12096947"/>
              <a:gd name="connsiteY12-1520" fmla="*/ 1178865 h 1201656"/>
              <a:gd name="connsiteX13-1521" fmla="*/ 1793195 w 12096947"/>
              <a:gd name="connsiteY13-1522" fmla="*/ 1067481 h 1201656"/>
              <a:gd name="connsiteX14-1523" fmla="*/ 0 w 12096947"/>
              <a:gd name="connsiteY14-1524" fmla="*/ 1047984 h 1201656"/>
              <a:gd name="connsiteX15-1525" fmla="*/ 0 w 12096947"/>
              <a:gd name="connsiteY15-1526" fmla="*/ 168870 h 1201656"/>
              <a:gd name="connsiteX0-1527" fmla="*/ 0 w 12096947"/>
              <a:gd name="connsiteY0-1528" fmla="*/ 168870 h 1201656"/>
              <a:gd name="connsiteX1-1529" fmla="*/ 1613061 w 12096947"/>
              <a:gd name="connsiteY1-1530" fmla="*/ 54814 h 1201656"/>
              <a:gd name="connsiteX2-1531" fmla="*/ 4206743 w 12096947"/>
              <a:gd name="connsiteY2-1532" fmla="*/ 67901 h 1201656"/>
              <a:gd name="connsiteX3-1533" fmla="*/ 7100047 w 12096947"/>
              <a:gd name="connsiteY3-1534" fmla="*/ 17997 h 1201656"/>
              <a:gd name="connsiteX4-1535" fmla="*/ 9509759 w 12096947"/>
              <a:gd name="connsiteY4-1536" fmla="*/ 190120 h 1201656"/>
              <a:gd name="connsiteX5-1537" fmla="*/ 10470975 w 12096947"/>
              <a:gd name="connsiteY5-1538" fmla="*/ 371829 h 1201656"/>
              <a:gd name="connsiteX6-1539" fmla="*/ 12086273 w 12096947"/>
              <a:gd name="connsiteY6-1540" fmla="*/ 248717 h 1201656"/>
              <a:gd name="connsiteX7-1541" fmla="*/ 12096947 w 12096947"/>
              <a:gd name="connsiteY7-1542" fmla="*/ 1047984 h 1201656"/>
              <a:gd name="connsiteX8-1543" fmla="*/ 9424946 w 12096947"/>
              <a:gd name="connsiteY8-1544" fmla="*/ 1055102 h 1201656"/>
              <a:gd name="connsiteX9-1545" fmla="*/ 8016007 w 12096947"/>
              <a:gd name="connsiteY9-1546" fmla="*/ 634317 h 1201656"/>
              <a:gd name="connsiteX10-1547" fmla="*/ 6585721 w 12096947"/>
              <a:gd name="connsiteY10-1548" fmla="*/ 956096 h 1201656"/>
              <a:gd name="connsiteX11-1549" fmla="*/ 5251499 w 12096947"/>
              <a:gd name="connsiteY11-1550" fmla="*/ 659070 h 1201656"/>
              <a:gd name="connsiteX12-1551" fmla="*/ 3511673 w 12096947"/>
              <a:gd name="connsiteY12-1552" fmla="*/ 1178865 h 1201656"/>
              <a:gd name="connsiteX13-1553" fmla="*/ 1793195 w 12096947"/>
              <a:gd name="connsiteY13-1554" fmla="*/ 1067481 h 1201656"/>
              <a:gd name="connsiteX14-1555" fmla="*/ 0 w 12096947"/>
              <a:gd name="connsiteY14-1556" fmla="*/ 1047984 h 1201656"/>
              <a:gd name="connsiteX15-1557" fmla="*/ 0 w 12096947"/>
              <a:gd name="connsiteY15-1558" fmla="*/ 168870 h 1201656"/>
              <a:gd name="connsiteX0-1559" fmla="*/ 0 w 12096947"/>
              <a:gd name="connsiteY0-1560" fmla="*/ 168870 h 1201656"/>
              <a:gd name="connsiteX1-1561" fmla="*/ 1613061 w 12096947"/>
              <a:gd name="connsiteY1-1562" fmla="*/ 54814 h 1201656"/>
              <a:gd name="connsiteX2-1563" fmla="*/ 4206743 w 12096947"/>
              <a:gd name="connsiteY2-1564" fmla="*/ 67901 h 1201656"/>
              <a:gd name="connsiteX3-1565" fmla="*/ 7100047 w 12096947"/>
              <a:gd name="connsiteY3-1566" fmla="*/ 17997 h 1201656"/>
              <a:gd name="connsiteX4-1567" fmla="*/ 9509759 w 12096947"/>
              <a:gd name="connsiteY4-1568" fmla="*/ 190120 h 1201656"/>
              <a:gd name="connsiteX5-1569" fmla="*/ 10470975 w 12096947"/>
              <a:gd name="connsiteY5-1570" fmla="*/ 371829 h 1201656"/>
              <a:gd name="connsiteX6-1571" fmla="*/ 12086273 w 12096947"/>
              <a:gd name="connsiteY6-1572" fmla="*/ 248717 h 1201656"/>
              <a:gd name="connsiteX7-1573" fmla="*/ 12096947 w 12096947"/>
              <a:gd name="connsiteY7-1574" fmla="*/ 1047984 h 1201656"/>
              <a:gd name="connsiteX8-1575" fmla="*/ 9424946 w 12096947"/>
              <a:gd name="connsiteY8-1576" fmla="*/ 1055102 h 1201656"/>
              <a:gd name="connsiteX9-1577" fmla="*/ 8016007 w 12096947"/>
              <a:gd name="connsiteY9-1578" fmla="*/ 634317 h 1201656"/>
              <a:gd name="connsiteX10-1579" fmla="*/ 6585721 w 12096947"/>
              <a:gd name="connsiteY10-1580" fmla="*/ 956096 h 1201656"/>
              <a:gd name="connsiteX11-1581" fmla="*/ 5251499 w 12096947"/>
              <a:gd name="connsiteY11-1582" fmla="*/ 659070 h 1201656"/>
              <a:gd name="connsiteX12-1583" fmla="*/ 3511673 w 12096947"/>
              <a:gd name="connsiteY12-1584" fmla="*/ 1178865 h 1201656"/>
              <a:gd name="connsiteX13-1585" fmla="*/ 1793195 w 12096947"/>
              <a:gd name="connsiteY13-1586" fmla="*/ 1067481 h 1201656"/>
              <a:gd name="connsiteX14-1587" fmla="*/ 0 w 12096947"/>
              <a:gd name="connsiteY14-1588" fmla="*/ 1047984 h 1201656"/>
              <a:gd name="connsiteX15-1589" fmla="*/ 0 w 12096947"/>
              <a:gd name="connsiteY15-1590" fmla="*/ 168870 h 1201656"/>
              <a:gd name="connsiteX0-1591" fmla="*/ 0 w 12096947"/>
              <a:gd name="connsiteY0-1592" fmla="*/ 168870 h 1201656"/>
              <a:gd name="connsiteX1-1593" fmla="*/ 1613061 w 12096947"/>
              <a:gd name="connsiteY1-1594" fmla="*/ 54814 h 1201656"/>
              <a:gd name="connsiteX2-1595" fmla="*/ 4206743 w 12096947"/>
              <a:gd name="connsiteY2-1596" fmla="*/ 67901 h 1201656"/>
              <a:gd name="connsiteX3-1597" fmla="*/ 7100047 w 12096947"/>
              <a:gd name="connsiteY3-1598" fmla="*/ 17997 h 1201656"/>
              <a:gd name="connsiteX4-1599" fmla="*/ 9509759 w 12096947"/>
              <a:gd name="connsiteY4-1600" fmla="*/ 190120 h 1201656"/>
              <a:gd name="connsiteX5-1601" fmla="*/ 10470975 w 12096947"/>
              <a:gd name="connsiteY5-1602" fmla="*/ 371829 h 1201656"/>
              <a:gd name="connsiteX6-1603" fmla="*/ 12086273 w 12096947"/>
              <a:gd name="connsiteY6-1604" fmla="*/ 248717 h 1201656"/>
              <a:gd name="connsiteX7-1605" fmla="*/ 12096947 w 12096947"/>
              <a:gd name="connsiteY7-1606" fmla="*/ 1047984 h 1201656"/>
              <a:gd name="connsiteX8-1607" fmla="*/ 10791189 w 12096947"/>
              <a:gd name="connsiteY8-1608" fmla="*/ 1055102 h 1201656"/>
              <a:gd name="connsiteX9-1609" fmla="*/ 9424946 w 12096947"/>
              <a:gd name="connsiteY9-1610" fmla="*/ 1055102 h 1201656"/>
              <a:gd name="connsiteX10-1611" fmla="*/ 8016007 w 12096947"/>
              <a:gd name="connsiteY10-1612" fmla="*/ 634317 h 1201656"/>
              <a:gd name="connsiteX11-1613" fmla="*/ 6585721 w 12096947"/>
              <a:gd name="connsiteY11-1614" fmla="*/ 956096 h 1201656"/>
              <a:gd name="connsiteX12-1615" fmla="*/ 5251499 w 12096947"/>
              <a:gd name="connsiteY12-1616" fmla="*/ 659070 h 1201656"/>
              <a:gd name="connsiteX13-1617" fmla="*/ 3511673 w 12096947"/>
              <a:gd name="connsiteY13-1618" fmla="*/ 1178865 h 1201656"/>
              <a:gd name="connsiteX14-1619" fmla="*/ 1793195 w 12096947"/>
              <a:gd name="connsiteY14-1620" fmla="*/ 1067481 h 1201656"/>
              <a:gd name="connsiteX15-1621" fmla="*/ 0 w 12096947"/>
              <a:gd name="connsiteY15-1622" fmla="*/ 1047984 h 1201656"/>
              <a:gd name="connsiteX16" fmla="*/ 0 w 12096947"/>
              <a:gd name="connsiteY16" fmla="*/ 168870 h 1201656"/>
              <a:gd name="connsiteX0-1623" fmla="*/ 0 w 12096947"/>
              <a:gd name="connsiteY0-1624" fmla="*/ 168870 h 1201656"/>
              <a:gd name="connsiteX1-1625" fmla="*/ 1613061 w 12096947"/>
              <a:gd name="connsiteY1-1626" fmla="*/ 54814 h 1201656"/>
              <a:gd name="connsiteX2-1627" fmla="*/ 4206743 w 12096947"/>
              <a:gd name="connsiteY2-1628" fmla="*/ 67901 h 1201656"/>
              <a:gd name="connsiteX3-1629" fmla="*/ 7100047 w 12096947"/>
              <a:gd name="connsiteY3-1630" fmla="*/ 17997 h 1201656"/>
              <a:gd name="connsiteX4-1631" fmla="*/ 9509759 w 12096947"/>
              <a:gd name="connsiteY4-1632" fmla="*/ 190120 h 1201656"/>
              <a:gd name="connsiteX5-1633" fmla="*/ 10470975 w 12096947"/>
              <a:gd name="connsiteY5-1634" fmla="*/ 371829 h 1201656"/>
              <a:gd name="connsiteX6-1635" fmla="*/ 12086273 w 12096947"/>
              <a:gd name="connsiteY6-1636" fmla="*/ 248717 h 1201656"/>
              <a:gd name="connsiteX7-1637" fmla="*/ 12096947 w 12096947"/>
              <a:gd name="connsiteY7-1638" fmla="*/ 1047984 h 1201656"/>
              <a:gd name="connsiteX8-1639" fmla="*/ 10545692 w 12096947"/>
              <a:gd name="connsiteY8-1640" fmla="*/ 609566 h 1201656"/>
              <a:gd name="connsiteX9-1641" fmla="*/ 9424946 w 12096947"/>
              <a:gd name="connsiteY9-1642" fmla="*/ 1055102 h 1201656"/>
              <a:gd name="connsiteX10-1643" fmla="*/ 8016007 w 12096947"/>
              <a:gd name="connsiteY10-1644" fmla="*/ 634317 h 1201656"/>
              <a:gd name="connsiteX11-1645" fmla="*/ 6585721 w 12096947"/>
              <a:gd name="connsiteY11-1646" fmla="*/ 956096 h 1201656"/>
              <a:gd name="connsiteX12-1647" fmla="*/ 5251499 w 12096947"/>
              <a:gd name="connsiteY12-1648" fmla="*/ 659070 h 1201656"/>
              <a:gd name="connsiteX13-1649" fmla="*/ 3511673 w 12096947"/>
              <a:gd name="connsiteY13-1650" fmla="*/ 1178865 h 1201656"/>
              <a:gd name="connsiteX14-1651" fmla="*/ 1793195 w 12096947"/>
              <a:gd name="connsiteY14-1652" fmla="*/ 1067481 h 1201656"/>
              <a:gd name="connsiteX15-1653" fmla="*/ 0 w 12096947"/>
              <a:gd name="connsiteY15-1654" fmla="*/ 1047984 h 1201656"/>
              <a:gd name="connsiteX16-1655" fmla="*/ 0 w 12096947"/>
              <a:gd name="connsiteY16-1656" fmla="*/ 168870 h 1201656"/>
              <a:gd name="connsiteX0-1657" fmla="*/ 0 w 12096947"/>
              <a:gd name="connsiteY0-1658" fmla="*/ 168870 h 1201656"/>
              <a:gd name="connsiteX1-1659" fmla="*/ 1613061 w 12096947"/>
              <a:gd name="connsiteY1-1660" fmla="*/ 54814 h 1201656"/>
              <a:gd name="connsiteX2-1661" fmla="*/ 4206743 w 12096947"/>
              <a:gd name="connsiteY2-1662" fmla="*/ 67901 h 1201656"/>
              <a:gd name="connsiteX3-1663" fmla="*/ 7100047 w 12096947"/>
              <a:gd name="connsiteY3-1664" fmla="*/ 17997 h 1201656"/>
              <a:gd name="connsiteX4-1665" fmla="*/ 9509759 w 12096947"/>
              <a:gd name="connsiteY4-1666" fmla="*/ 190120 h 1201656"/>
              <a:gd name="connsiteX5-1667" fmla="*/ 10470975 w 12096947"/>
              <a:gd name="connsiteY5-1668" fmla="*/ 371829 h 1201656"/>
              <a:gd name="connsiteX6-1669" fmla="*/ 12086273 w 12096947"/>
              <a:gd name="connsiteY6-1670" fmla="*/ 248717 h 1201656"/>
              <a:gd name="connsiteX7-1671" fmla="*/ 12096947 w 12096947"/>
              <a:gd name="connsiteY7-1672" fmla="*/ 1047984 h 1201656"/>
              <a:gd name="connsiteX8-1673" fmla="*/ 10545692 w 12096947"/>
              <a:gd name="connsiteY8-1674" fmla="*/ 609566 h 1201656"/>
              <a:gd name="connsiteX9-1675" fmla="*/ 9424946 w 12096947"/>
              <a:gd name="connsiteY9-1676" fmla="*/ 1055102 h 1201656"/>
              <a:gd name="connsiteX10-1677" fmla="*/ 8016007 w 12096947"/>
              <a:gd name="connsiteY10-1678" fmla="*/ 634317 h 1201656"/>
              <a:gd name="connsiteX11-1679" fmla="*/ 6585721 w 12096947"/>
              <a:gd name="connsiteY11-1680" fmla="*/ 956096 h 1201656"/>
              <a:gd name="connsiteX12-1681" fmla="*/ 5251499 w 12096947"/>
              <a:gd name="connsiteY12-1682" fmla="*/ 659070 h 1201656"/>
              <a:gd name="connsiteX13-1683" fmla="*/ 3511673 w 12096947"/>
              <a:gd name="connsiteY13-1684" fmla="*/ 1178865 h 1201656"/>
              <a:gd name="connsiteX14-1685" fmla="*/ 1793195 w 12096947"/>
              <a:gd name="connsiteY14-1686" fmla="*/ 1067481 h 1201656"/>
              <a:gd name="connsiteX15-1687" fmla="*/ 0 w 12096947"/>
              <a:gd name="connsiteY15-1688" fmla="*/ 1047984 h 1201656"/>
              <a:gd name="connsiteX16-1689" fmla="*/ 0 w 12096947"/>
              <a:gd name="connsiteY16-1690" fmla="*/ 168870 h 1201656"/>
              <a:gd name="connsiteX0-1691" fmla="*/ 0 w 12096947"/>
              <a:gd name="connsiteY0-1692" fmla="*/ 168870 h 1201656"/>
              <a:gd name="connsiteX1-1693" fmla="*/ 1613061 w 12096947"/>
              <a:gd name="connsiteY1-1694" fmla="*/ 54814 h 1201656"/>
              <a:gd name="connsiteX2-1695" fmla="*/ 4206743 w 12096947"/>
              <a:gd name="connsiteY2-1696" fmla="*/ 67901 h 1201656"/>
              <a:gd name="connsiteX3-1697" fmla="*/ 7100047 w 12096947"/>
              <a:gd name="connsiteY3-1698" fmla="*/ 17997 h 1201656"/>
              <a:gd name="connsiteX4-1699" fmla="*/ 9509759 w 12096947"/>
              <a:gd name="connsiteY4-1700" fmla="*/ 190120 h 1201656"/>
              <a:gd name="connsiteX5-1701" fmla="*/ 10470975 w 12096947"/>
              <a:gd name="connsiteY5-1702" fmla="*/ 371829 h 1201656"/>
              <a:gd name="connsiteX6-1703" fmla="*/ 12086273 w 12096947"/>
              <a:gd name="connsiteY6-1704" fmla="*/ 248717 h 1201656"/>
              <a:gd name="connsiteX7-1705" fmla="*/ 12096947 w 12096947"/>
              <a:gd name="connsiteY7-1706" fmla="*/ 1047984 h 1201656"/>
              <a:gd name="connsiteX8-1707" fmla="*/ 10545692 w 12096947"/>
              <a:gd name="connsiteY8-1708" fmla="*/ 609566 h 1201656"/>
              <a:gd name="connsiteX9-1709" fmla="*/ 9424946 w 12096947"/>
              <a:gd name="connsiteY9-1710" fmla="*/ 1055102 h 1201656"/>
              <a:gd name="connsiteX10-1711" fmla="*/ 8016007 w 12096947"/>
              <a:gd name="connsiteY10-1712" fmla="*/ 634317 h 1201656"/>
              <a:gd name="connsiteX11-1713" fmla="*/ 6585721 w 12096947"/>
              <a:gd name="connsiteY11-1714" fmla="*/ 956096 h 1201656"/>
              <a:gd name="connsiteX12-1715" fmla="*/ 5251499 w 12096947"/>
              <a:gd name="connsiteY12-1716" fmla="*/ 659070 h 1201656"/>
              <a:gd name="connsiteX13-1717" fmla="*/ 3511673 w 12096947"/>
              <a:gd name="connsiteY13-1718" fmla="*/ 1178865 h 1201656"/>
              <a:gd name="connsiteX14-1719" fmla="*/ 1793195 w 12096947"/>
              <a:gd name="connsiteY14-1720" fmla="*/ 1067481 h 1201656"/>
              <a:gd name="connsiteX15-1721" fmla="*/ 0 w 12096947"/>
              <a:gd name="connsiteY15-1722" fmla="*/ 1047984 h 1201656"/>
              <a:gd name="connsiteX16-1723" fmla="*/ 0 w 12096947"/>
              <a:gd name="connsiteY16-1724" fmla="*/ 168870 h 1201656"/>
              <a:gd name="connsiteX0-1725" fmla="*/ 0 w 12096947"/>
              <a:gd name="connsiteY0-1726" fmla="*/ 168870 h 1201656"/>
              <a:gd name="connsiteX1-1727" fmla="*/ 1613061 w 12096947"/>
              <a:gd name="connsiteY1-1728" fmla="*/ 54814 h 1201656"/>
              <a:gd name="connsiteX2-1729" fmla="*/ 4206743 w 12096947"/>
              <a:gd name="connsiteY2-1730" fmla="*/ 67901 h 1201656"/>
              <a:gd name="connsiteX3-1731" fmla="*/ 7100047 w 12096947"/>
              <a:gd name="connsiteY3-1732" fmla="*/ 17997 h 1201656"/>
              <a:gd name="connsiteX4-1733" fmla="*/ 9509759 w 12096947"/>
              <a:gd name="connsiteY4-1734" fmla="*/ 190120 h 1201656"/>
              <a:gd name="connsiteX5-1735" fmla="*/ 10470975 w 12096947"/>
              <a:gd name="connsiteY5-1736" fmla="*/ 371829 h 1201656"/>
              <a:gd name="connsiteX6-1737" fmla="*/ 12086273 w 12096947"/>
              <a:gd name="connsiteY6-1738" fmla="*/ 248717 h 1201656"/>
              <a:gd name="connsiteX7-1739" fmla="*/ 12096947 w 12096947"/>
              <a:gd name="connsiteY7-1740" fmla="*/ 1047984 h 1201656"/>
              <a:gd name="connsiteX8-1741" fmla="*/ 10545692 w 12096947"/>
              <a:gd name="connsiteY8-1742" fmla="*/ 609566 h 1201656"/>
              <a:gd name="connsiteX9-1743" fmla="*/ 9424946 w 12096947"/>
              <a:gd name="connsiteY9-1744" fmla="*/ 1055102 h 1201656"/>
              <a:gd name="connsiteX10-1745" fmla="*/ 8016007 w 12096947"/>
              <a:gd name="connsiteY10-1746" fmla="*/ 634317 h 1201656"/>
              <a:gd name="connsiteX11-1747" fmla="*/ 6585721 w 12096947"/>
              <a:gd name="connsiteY11-1748" fmla="*/ 956096 h 1201656"/>
              <a:gd name="connsiteX12-1749" fmla="*/ 5251499 w 12096947"/>
              <a:gd name="connsiteY12-1750" fmla="*/ 659070 h 1201656"/>
              <a:gd name="connsiteX13-1751" fmla="*/ 3511673 w 12096947"/>
              <a:gd name="connsiteY13-1752" fmla="*/ 1178865 h 1201656"/>
              <a:gd name="connsiteX14-1753" fmla="*/ 1793195 w 12096947"/>
              <a:gd name="connsiteY14-1754" fmla="*/ 1067481 h 1201656"/>
              <a:gd name="connsiteX15-1755" fmla="*/ 0 w 12096947"/>
              <a:gd name="connsiteY15-1756" fmla="*/ 1047984 h 1201656"/>
              <a:gd name="connsiteX16-1757" fmla="*/ 0 w 12096947"/>
              <a:gd name="connsiteY16-1758" fmla="*/ 168870 h 1201656"/>
              <a:gd name="connsiteX0-1759" fmla="*/ 0 w 12096947"/>
              <a:gd name="connsiteY0-1760" fmla="*/ 168870 h 1201656"/>
              <a:gd name="connsiteX1-1761" fmla="*/ 1613061 w 12096947"/>
              <a:gd name="connsiteY1-1762" fmla="*/ 54814 h 1201656"/>
              <a:gd name="connsiteX2-1763" fmla="*/ 4206743 w 12096947"/>
              <a:gd name="connsiteY2-1764" fmla="*/ 67901 h 1201656"/>
              <a:gd name="connsiteX3-1765" fmla="*/ 7100047 w 12096947"/>
              <a:gd name="connsiteY3-1766" fmla="*/ 17997 h 1201656"/>
              <a:gd name="connsiteX4-1767" fmla="*/ 9509759 w 12096947"/>
              <a:gd name="connsiteY4-1768" fmla="*/ 190120 h 1201656"/>
              <a:gd name="connsiteX5-1769" fmla="*/ 10470975 w 12096947"/>
              <a:gd name="connsiteY5-1770" fmla="*/ 371829 h 1201656"/>
              <a:gd name="connsiteX6-1771" fmla="*/ 12086273 w 12096947"/>
              <a:gd name="connsiteY6-1772" fmla="*/ 248717 h 1201656"/>
              <a:gd name="connsiteX7-1773" fmla="*/ 12096947 w 12096947"/>
              <a:gd name="connsiteY7-1774" fmla="*/ 849967 h 1201656"/>
              <a:gd name="connsiteX8-1775" fmla="*/ 10545692 w 12096947"/>
              <a:gd name="connsiteY8-1776" fmla="*/ 609566 h 1201656"/>
              <a:gd name="connsiteX9-1777" fmla="*/ 9424946 w 12096947"/>
              <a:gd name="connsiteY9-1778" fmla="*/ 1055102 h 1201656"/>
              <a:gd name="connsiteX10-1779" fmla="*/ 8016007 w 12096947"/>
              <a:gd name="connsiteY10-1780" fmla="*/ 634317 h 1201656"/>
              <a:gd name="connsiteX11-1781" fmla="*/ 6585721 w 12096947"/>
              <a:gd name="connsiteY11-1782" fmla="*/ 956096 h 1201656"/>
              <a:gd name="connsiteX12-1783" fmla="*/ 5251499 w 12096947"/>
              <a:gd name="connsiteY12-1784" fmla="*/ 659070 h 1201656"/>
              <a:gd name="connsiteX13-1785" fmla="*/ 3511673 w 12096947"/>
              <a:gd name="connsiteY13-1786" fmla="*/ 1178865 h 1201656"/>
              <a:gd name="connsiteX14-1787" fmla="*/ 1793195 w 12096947"/>
              <a:gd name="connsiteY14-1788" fmla="*/ 1067481 h 1201656"/>
              <a:gd name="connsiteX15-1789" fmla="*/ 0 w 12096947"/>
              <a:gd name="connsiteY15-1790" fmla="*/ 1047984 h 1201656"/>
              <a:gd name="connsiteX16-1791" fmla="*/ 0 w 12096947"/>
              <a:gd name="connsiteY16-1792" fmla="*/ 168870 h 1201656"/>
              <a:gd name="connsiteX0-1793" fmla="*/ 0 w 12096947"/>
              <a:gd name="connsiteY0-1794" fmla="*/ 168870 h 1201656"/>
              <a:gd name="connsiteX1-1795" fmla="*/ 1613061 w 12096947"/>
              <a:gd name="connsiteY1-1796" fmla="*/ 54814 h 1201656"/>
              <a:gd name="connsiteX2-1797" fmla="*/ 4206743 w 12096947"/>
              <a:gd name="connsiteY2-1798" fmla="*/ 67901 h 1201656"/>
              <a:gd name="connsiteX3-1799" fmla="*/ 7100047 w 12096947"/>
              <a:gd name="connsiteY3-1800" fmla="*/ 17997 h 1201656"/>
              <a:gd name="connsiteX4-1801" fmla="*/ 9509759 w 12096947"/>
              <a:gd name="connsiteY4-1802" fmla="*/ 190120 h 1201656"/>
              <a:gd name="connsiteX5-1803" fmla="*/ 10470975 w 12096947"/>
              <a:gd name="connsiteY5-1804" fmla="*/ 371829 h 1201656"/>
              <a:gd name="connsiteX6-1805" fmla="*/ 12086273 w 12096947"/>
              <a:gd name="connsiteY6-1806" fmla="*/ 248717 h 1201656"/>
              <a:gd name="connsiteX7-1807" fmla="*/ 12096947 w 12096947"/>
              <a:gd name="connsiteY7-1808" fmla="*/ 849967 h 1201656"/>
              <a:gd name="connsiteX8-1809" fmla="*/ 10545692 w 12096947"/>
              <a:gd name="connsiteY8-1810" fmla="*/ 609566 h 1201656"/>
              <a:gd name="connsiteX9-1811" fmla="*/ 9424946 w 12096947"/>
              <a:gd name="connsiteY9-1812" fmla="*/ 1055102 h 1201656"/>
              <a:gd name="connsiteX10-1813" fmla="*/ 8016007 w 12096947"/>
              <a:gd name="connsiteY10-1814" fmla="*/ 634317 h 1201656"/>
              <a:gd name="connsiteX11-1815" fmla="*/ 6585721 w 12096947"/>
              <a:gd name="connsiteY11-1816" fmla="*/ 956096 h 1201656"/>
              <a:gd name="connsiteX12-1817" fmla="*/ 5251499 w 12096947"/>
              <a:gd name="connsiteY12-1818" fmla="*/ 659070 h 1201656"/>
              <a:gd name="connsiteX13-1819" fmla="*/ 3511673 w 12096947"/>
              <a:gd name="connsiteY13-1820" fmla="*/ 1178865 h 1201656"/>
              <a:gd name="connsiteX14-1821" fmla="*/ 1793195 w 12096947"/>
              <a:gd name="connsiteY14-1822" fmla="*/ 1067481 h 1201656"/>
              <a:gd name="connsiteX15-1823" fmla="*/ 0 w 12096947"/>
              <a:gd name="connsiteY15-1824" fmla="*/ 1047984 h 1201656"/>
              <a:gd name="connsiteX16-1825" fmla="*/ 0 w 12096947"/>
              <a:gd name="connsiteY16-1826" fmla="*/ 168870 h 12016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79" y="connsiteY7-80"/>
              </a:cxn>
              <a:cxn ang="0">
                <a:pos x="connsiteX8-113" y="connsiteY8-114"/>
              </a:cxn>
              <a:cxn ang="0">
                <a:pos x="connsiteX9-673" y="connsiteY9-674"/>
              </a:cxn>
              <a:cxn ang="0">
                <a:pos x="connsiteX10-795" y="connsiteY10-796"/>
              </a:cxn>
              <a:cxn ang="0">
                <a:pos x="connsiteX11-819" y="connsiteY11-820"/>
              </a:cxn>
              <a:cxn ang="0">
                <a:pos x="connsiteX12-869" y="connsiteY12-870"/>
              </a:cxn>
              <a:cxn ang="0">
                <a:pos x="connsiteX13-923" y="connsiteY13-924"/>
              </a:cxn>
              <a:cxn ang="0">
                <a:pos x="connsiteX14-1373" y="connsiteY14-1374"/>
              </a:cxn>
              <a:cxn ang="0">
                <a:pos x="connsiteX15-1525" y="connsiteY15-1526"/>
              </a:cxn>
              <a:cxn ang="0">
                <a:pos x="connsiteX16-1655" y="connsiteY16-1656"/>
              </a:cxn>
            </a:cxnLst>
            <a:rect l="l" t="t" r="r" b="b"/>
            <a:pathLst>
              <a:path w="12096947" h="1201656">
                <a:moveTo>
                  <a:pt x="0" y="168870"/>
                </a:moveTo>
                <a:cubicBezTo>
                  <a:pt x="565930" y="309423"/>
                  <a:pt x="815873" y="41699"/>
                  <a:pt x="1613061" y="54814"/>
                </a:cubicBezTo>
                <a:cubicBezTo>
                  <a:pt x="2410249" y="67929"/>
                  <a:pt x="2381543" y="742241"/>
                  <a:pt x="4206743" y="67901"/>
                </a:cubicBezTo>
                <a:cubicBezTo>
                  <a:pt x="5338148" y="-137336"/>
                  <a:pt x="5078908" y="703354"/>
                  <a:pt x="7100047" y="17997"/>
                </a:cubicBezTo>
                <a:cubicBezTo>
                  <a:pt x="7593745" y="-144208"/>
                  <a:pt x="8034075" y="861353"/>
                  <a:pt x="9509759" y="190120"/>
                </a:cubicBezTo>
                <a:cubicBezTo>
                  <a:pt x="9899021" y="129321"/>
                  <a:pt x="9945492" y="392005"/>
                  <a:pt x="10470975" y="371829"/>
                </a:cubicBezTo>
                <a:cubicBezTo>
                  <a:pt x="10900394" y="381595"/>
                  <a:pt x="11493286" y="86119"/>
                  <a:pt x="12086273" y="248717"/>
                </a:cubicBezTo>
                <a:lnTo>
                  <a:pt x="12096947" y="849967"/>
                </a:lnTo>
                <a:cubicBezTo>
                  <a:pt x="11270322" y="778084"/>
                  <a:pt x="11286927" y="570064"/>
                  <a:pt x="10545692" y="609566"/>
                </a:cubicBezTo>
                <a:cubicBezTo>
                  <a:pt x="10001330" y="634317"/>
                  <a:pt x="9937287" y="1055102"/>
                  <a:pt x="9424946" y="1055102"/>
                </a:cubicBezTo>
                <a:cubicBezTo>
                  <a:pt x="8901930" y="1063353"/>
                  <a:pt x="8603064" y="687946"/>
                  <a:pt x="8016007" y="634317"/>
                </a:cubicBezTo>
                <a:cubicBezTo>
                  <a:pt x="7496550" y="593065"/>
                  <a:pt x="7190569" y="947844"/>
                  <a:pt x="6585721" y="956096"/>
                </a:cubicBezTo>
                <a:cubicBezTo>
                  <a:pt x="6076938" y="956095"/>
                  <a:pt x="5696240" y="758079"/>
                  <a:pt x="5251499" y="659070"/>
                </a:cubicBezTo>
                <a:cubicBezTo>
                  <a:pt x="4233932" y="737452"/>
                  <a:pt x="3835445" y="1323252"/>
                  <a:pt x="3511673" y="1178865"/>
                </a:cubicBezTo>
                <a:cubicBezTo>
                  <a:pt x="2412275" y="634320"/>
                  <a:pt x="2412274" y="1017976"/>
                  <a:pt x="1793195" y="1067481"/>
                </a:cubicBezTo>
                <a:cubicBezTo>
                  <a:pt x="1209695" y="1073358"/>
                  <a:pt x="412720" y="646074"/>
                  <a:pt x="0" y="1047984"/>
                </a:cubicBezTo>
                <a:lnTo>
                  <a:pt x="0" y="168870"/>
                </a:lnTo>
                <a:close/>
              </a:path>
            </a:pathLst>
          </a:custGeom>
          <a:solidFill>
            <a:srgbClr val="BFC8B9"/>
          </a:solidFill>
          <a:ln w="127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414758" y="3831749"/>
            <a:ext cx="1110343" cy="1075894"/>
          </a:xfrm>
          <a:prstGeom prst="roundRect">
            <a:avLst/>
          </a:prstGeom>
          <a:solidFill>
            <a:srgbClr val="BFC8B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谢</a:t>
            </a:r>
            <a:endParaRPr lang="zh-CN" altLang="en-US" sz="5400" dirty="0">
              <a:solidFill>
                <a:schemeClr val="tx1">
                  <a:lumMod val="95000"/>
                  <a:lumOff val="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850252" y="3831749"/>
            <a:ext cx="1110343" cy="1075894"/>
          </a:xfrm>
          <a:prstGeom prst="roundRect">
            <a:avLst/>
          </a:prstGeom>
          <a:solidFill>
            <a:srgbClr val="E9DD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谢</a:t>
            </a:r>
            <a:endParaRPr lang="zh-CN" altLang="en-US" sz="5400" dirty="0">
              <a:solidFill>
                <a:schemeClr val="tx1">
                  <a:lumMod val="95000"/>
                  <a:lumOff val="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285746" y="3831749"/>
            <a:ext cx="1110343" cy="1075894"/>
          </a:xfrm>
          <a:prstGeom prst="roundRect">
            <a:avLst/>
          </a:prstGeom>
          <a:solidFill>
            <a:srgbClr val="E9D0D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观</a:t>
            </a:r>
            <a:endParaRPr lang="zh-CN" altLang="en-US" sz="5400" dirty="0">
              <a:solidFill>
                <a:schemeClr val="tx1">
                  <a:lumMod val="95000"/>
                  <a:lumOff val="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721240" y="3831749"/>
            <a:ext cx="1110343" cy="1075894"/>
          </a:xfrm>
          <a:prstGeom prst="roundRect">
            <a:avLst/>
          </a:prstGeom>
          <a:solidFill>
            <a:srgbClr val="C1C8D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看</a:t>
            </a:r>
            <a:endParaRPr lang="zh-CN" altLang="en-US" sz="5400" dirty="0">
              <a:solidFill>
                <a:schemeClr val="tx1">
                  <a:lumMod val="95000"/>
                  <a:lumOff val="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76794" y="5660802"/>
            <a:ext cx="5462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  <a:cs typeface="Aparajita" panose="020B0604020202020204" pitchFamily="34" charset="0"/>
              </a:rPr>
              <a:t>Creative hand-painted watercolor work summary report work report business summary plan description of the summary of the content of the text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25400" dist="25400" dir="2700000" algn="tl">
                  <a:srgbClr val="000000">
                    <a:alpha val="20000"/>
                  </a:srgb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  <a:cs typeface="Aparajita" panose="020B06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edge/>
      </p:transition>
    </mc:Choice>
    <mc:Fallback>
      <p:transition>
        <p:wedg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" name="矩形 57"/>
          <p:cNvSpPr/>
          <p:nvPr/>
        </p:nvSpPr>
        <p:spPr>
          <a:xfrm>
            <a:off x="0" y="160029"/>
            <a:ext cx="12192000" cy="6538586"/>
          </a:xfrm>
          <a:prstGeom prst="rect">
            <a:avLst/>
          </a:prstGeom>
          <a:blipFill dpi="0" rotWithShape="1">
            <a:blip r:embed="rId1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08660" y="2878455"/>
            <a:ext cx="8766810" cy="1333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06475" y="1981200"/>
            <a:ext cx="2336016" cy="550545"/>
            <a:chOff x="4893087" y="1916832"/>
            <a:chExt cx="2000258" cy="473073"/>
          </a:xfrm>
        </p:grpSpPr>
        <p:sp>
          <p:nvSpPr>
            <p:cNvPr id="6" name="矩形 5"/>
            <p:cNvSpPr/>
            <p:nvPr/>
          </p:nvSpPr>
          <p:spPr>
            <a:xfrm>
              <a:off x="4893087" y="1916832"/>
              <a:ext cx="434509" cy="434566"/>
            </a:xfrm>
            <a:prstGeom prst="rect">
              <a:avLst/>
            </a:prstGeom>
            <a:solidFill>
              <a:srgbClr val="95A3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01</a:t>
              </a:r>
              <a:endParaRPr lang="en-US" altLang="zh-CN" sz="20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8" name="TextBox 26"/>
            <p:cNvSpPr txBox="1"/>
            <p:nvPr/>
          </p:nvSpPr>
          <p:spPr>
            <a:xfrm>
              <a:off x="5507775" y="1916832"/>
              <a:ext cx="1385570" cy="473073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p>
              <a:pPr algn="ctr"/>
              <a:r>
                <a:rPr lang="zh-CN" altLang="en-US" sz="2400" dirty="0">
                  <a:latin typeface="思源黑体" panose="020B0500000000000000" pitchFamily="34" charset="-122"/>
                  <a:ea typeface="思源黑体" panose="020B0500000000000000" pitchFamily="34" charset="-122"/>
                  <a:sym typeface="字魂59号-创粗黑" panose="00000500000000000000" pitchFamily="2" charset="-122"/>
                </a:rPr>
                <a:t>问题描述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765675" y="1981200"/>
            <a:ext cx="3027944" cy="550545"/>
            <a:chOff x="8471470" y="1916832"/>
            <a:chExt cx="2592316" cy="472859"/>
          </a:xfrm>
        </p:grpSpPr>
        <p:sp>
          <p:nvSpPr>
            <p:cNvPr id="10" name="矩形 9"/>
            <p:cNvSpPr/>
            <p:nvPr/>
          </p:nvSpPr>
          <p:spPr>
            <a:xfrm>
              <a:off x="8471470" y="1916832"/>
              <a:ext cx="434509" cy="434566"/>
            </a:xfrm>
            <a:prstGeom prst="rect">
              <a:avLst/>
            </a:prstGeom>
            <a:solidFill>
              <a:srgbClr val="E9D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02</a:t>
              </a:r>
              <a:endParaRPr lang="en-US" altLang="zh-CN" sz="20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12" name="TextBox 27"/>
            <p:cNvSpPr txBox="1"/>
            <p:nvPr/>
          </p:nvSpPr>
          <p:spPr>
            <a:xfrm>
              <a:off x="9167676" y="1916832"/>
              <a:ext cx="1896110" cy="472859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p>
              <a:pPr lvl="0" algn="ctr">
                <a:buClrTx/>
                <a:buSzTx/>
                <a:buFontTx/>
              </a:pPr>
              <a:r>
                <a:rPr lang="zh-CN" altLang="en-US" sz="2400" dirty="0">
                  <a:latin typeface="思源黑体" panose="020B0500000000000000" pitchFamily="34" charset="-122"/>
                  <a:ea typeface="思源黑体" panose="020B0500000000000000" pitchFamily="34" charset="-122"/>
                  <a:sym typeface="字魂59号-创粗黑" panose="00000500000000000000" pitchFamily="2" charset="-122"/>
                </a:rPr>
                <a:t>数据结构设计</a:t>
              </a:r>
              <a:endPara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00760" y="3234055"/>
            <a:ext cx="2640371" cy="554869"/>
            <a:chOff x="4893087" y="4218570"/>
            <a:chExt cx="2260867" cy="476729"/>
          </a:xfrm>
        </p:grpSpPr>
        <p:sp>
          <p:nvSpPr>
            <p:cNvPr id="14" name="矩形 13"/>
            <p:cNvSpPr/>
            <p:nvPr/>
          </p:nvSpPr>
          <p:spPr>
            <a:xfrm>
              <a:off x="4893087" y="4218570"/>
              <a:ext cx="434509" cy="434566"/>
            </a:xfrm>
            <a:prstGeom prst="rect">
              <a:avLst/>
            </a:prstGeom>
            <a:solidFill>
              <a:srgbClr val="F7E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03</a:t>
              </a:r>
              <a:endParaRPr lang="en-US" altLang="zh-CN" sz="20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16" name="TextBox 28"/>
            <p:cNvSpPr txBox="1"/>
            <p:nvPr/>
          </p:nvSpPr>
          <p:spPr>
            <a:xfrm>
              <a:off x="5257844" y="4222285"/>
              <a:ext cx="1896110" cy="473014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p>
              <a:pPr lvl="0" algn="ctr">
                <a:buClrTx/>
                <a:buSzTx/>
                <a:buFontTx/>
              </a:pPr>
              <a:r>
                <a:rPr lang="zh-CN" altLang="en-US" sz="2400" dirty="0">
                  <a:latin typeface="思源黑体" panose="020B0500000000000000" pitchFamily="34" charset="-122"/>
                  <a:ea typeface="思源黑体" panose="020B0500000000000000" pitchFamily="34" charset="-122"/>
                  <a:sym typeface="字魂59号-创粗黑" panose="00000500000000000000" pitchFamily="2" charset="-122"/>
                </a:rPr>
                <a:t>关键算法</a:t>
              </a:r>
              <a:endPara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759960" y="3234055"/>
            <a:ext cx="2666513" cy="554869"/>
            <a:chOff x="8471470" y="4218570"/>
            <a:chExt cx="2282884" cy="476729"/>
          </a:xfrm>
        </p:grpSpPr>
        <p:sp>
          <p:nvSpPr>
            <p:cNvPr id="18" name="矩形 17"/>
            <p:cNvSpPr/>
            <p:nvPr/>
          </p:nvSpPr>
          <p:spPr>
            <a:xfrm>
              <a:off x="8471470" y="4218570"/>
              <a:ext cx="434509" cy="434566"/>
            </a:xfrm>
            <a:prstGeom prst="rect">
              <a:avLst/>
            </a:prstGeom>
            <a:solidFill>
              <a:srgbClr val="C1C8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04</a:t>
              </a:r>
              <a:endParaRPr lang="en-US" altLang="zh-CN" sz="20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20" name="TextBox 29"/>
            <p:cNvSpPr txBox="1"/>
            <p:nvPr/>
          </p:nvSpPr>
          <p:spPr>
            <a:xfrm>
              <a:off x="8858244" y="4222285"/>
              <a:ext cx="1896110" cy="473014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p>
              <a:pPr lvl="0" algn="ctr">
                <a:buClrTx/>
                <a:buSzTx/>
                <a:buFontTx/>
              </a:pPr>
              <a:r>
                <a:rPr lang="zh-CN" altLang="en-US" sz="2400" dirty="0">
                  <a:latin typeface="思源黑体" panose="020B0500000000000000" pitchFamily="34" charset="-122"/>
                  <a:ea typeface="思源黑体" panose="020B0500000000000000" pitchFamily="34" charset="-122"/>
                  <a:sym typeface="字魂59号-创粗黑" panose="00000500000000000000" pitchFamily="2" charset="-122"/>
                </a:rPr>
                <a:t>总结</a:t>
              </a:r>
              <a:endPara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8583303" y="1096182"/>
            <a:ext cx="2659118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600" spc="600" dirty="0">
                <a:solidFill>
                  <a:srgbClr val="95A38A"/>
                </a:solidFill>
                <a:latin typeface="华文中宋" panose="02010600040101010101" charset="-122"/>
                <a:ea typeface="华文中宋" panose="02010600040101010101" charset="-122"/>
                <a:cs typeface="+mn-lt"/>
                <a:sym typeface="字魂59号-创粗黑" panose="00000500000000000000" pitchFamily="2" charset="-122"/>
              </a:rPr>
              <a:t>目录</a:t>
            </a:r>
            <a:endParaRPr lang="en-US" altLang="zh-CN" sz="6600" spc="600" dirty="0">
              <a:solidFill>
                <a:srgbClr val="95A38A"/>
              </a:solidFill>
              <a:latin typeface="华文中宋" panose="02010600040101010101" charset="-122"/>
              <a:ea typeface="华文中宋" panose="02010600040101010101" charset="-122"/>
              <a:cs typeface="+mn-lt"/>
              <a:sym typeface="字魂59号-创粗黑" panose="00000500000000000000" pitchFamily="2" charset="-122"/>
            </a:endParaRPr>
          </a:p>
          <a:p>
            <a:pPr algn="ctr"/>
            <a:r>
              <a:rPr lang="en-US" altLang="zh-CN" sz="1400" spc="600" dirty="0">
                <a:solidFill>
                  <a:srgbClr val="95A38A"/>
                </a:solidFill>
                <a:latin typeface="华文中宋" panose="02010600040101010101" charset="-122"/>
                <a:ea typeface="华文中宋" panose="02010600040101010101" charset="-122"/>
                <a:cs typeface="+mn-lt"/>
                <a:sym typeface="字魂59号-创粗黑" panose="00000500000000000000" pitchFamily="2" charset="-122"/>
              </a:rPr>
              <a:t>CONTENTS</a:t>
            </a:r>
            <a:endParaRPr lang="en-US" altLang="zh-CN" sz="1400" spc="600" dirty="0">
              <a:solidFill>
                <a:srgbClr val="95A38A"/>
              </a:solidFill>
              <a:latin typeface="华文中宋" panose="02010600040101010101" charset="-122"/>
              <a:ea typeface="华文中宋" panose="02010600040101010101" charset="-122"/>
              <a:cs typeface="+mn-lt"/>
              <a:sym typeface="字魂59号-创粗黑" panose="00000500000000000000" pitchFamily="2" charset="-122"/>
            </a:endParaRPr>
          </a:p>
        </p:txBody>
      </p:sp>
      <p:sp>
        <p:nvSpPr>
          <p:cNvPr id="25" name="矩形: 圆角 24"/>
          <p:cNvSpPr/>
          <p:nvPr/>
        </p:nvSpPr>
        <p:spPr>
          <a:xfrm rot="18612676">
            <a:off x="3479165" y="5193030"/>
            <a:ext cx="9688830" cy="2751455"/>
          </a:xfrm>
          <a:prstGeom prst="roundRect">
            <a:avLst>
              <a:gd name="adj" fmla="val 50000"/>
            </a:avLst>
          </a:prstGeom>
          <a:solidFill>
            <a:srgbClr val="95A38A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95A38A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A3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 rot="5400000">
            <a:off x="5257800" y="1452245"/>
            <a:ext cx="1676400" cy="1676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30395" y="3662045"/>
            <a:ext cx="333184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问题描述</a:t>
            </a:r>
            <a:endParaRPr lang="zh-CN" altLang="en-US" sz="20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Problem description</a:t>
            </a:r>
            <a:endParaRPr lang="zh-CN" altLang="en-US" sz="24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72769" y="1628853"/>
            <a:ext cx="1446461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rgbClr val="6A525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1</a:t>
            </a:r>
            <a:endParaRPr lang="en-US" altLang="zh-CN" sz="8000" dirty="0">
              <a:solidFill>
                <a:srgbClr val="6A525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" name="矩形 57"/>
          <p:cNvSpPr/>
          <p:nvPr/>
        </p:nvSpPr>
        <p:spPr>
          <a:xfrm>
            <a:off x="0" y="159394"/>
            <a:ext cx="12192000" cy="6538586"/>
          </a:xfrm>
          <a:prstGeom prst="rect">
            <a:avLst/>
          </a:prstGeom>
          <a:blipFill dpi="0" rotWithShape="1">
            <a:blip r:embed="rId1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9" name="Group 39_1"/>
          <p:cNvGrpSpPr/>
          <p:nvPr/>
        </p:nvGrpSpPr>
        <p:grpSpPr>
          <a:xfrm rot="5400000">
            <a:off x="-641920" y="-514275"/>
            <a:ext cx="2521587" cy="900863"/>
            <a:chOff x="2442343" y="2553269"/>
            <a:chExt cx="9228545" cy="3296992"/>
          </a:xfrm>
        </p:grpSpPr>
        <p:grpSp>
          <p:nvGrpSpPr>
            <p:cNvPr id="31" name="组合 30"/>
            <p:cNvGrpSpPr/>
            <p:nvPr/>
          </p:nvGrpSpPr>
          <p:grpSpPr>
            <a:xfrm>
              <a:off x="2442343" y="2553269"/>
              <a:ext cx="9228545" cy="3296992"/>
              <a:chOff x="-2100798" y="-412124"/>
              <a:chExt cx="9228545" cy="3296992"/>
            </a:xfrm>
          </p:grpSpPr>
          <p:sp>
            <p:nvSpPr>
              <p:cNvPr id="33" name="矩形: 圆角 32"/>
              <p:cNvSpPr/>
              <p:nvPr/>
            </p:nvSpPr>
            <p:spPr>
              <a:xfrm>
                <a:off x="-2100798" y="-412124"/>
                <a:ext cx="9228545" cy="3296992"/>
              </a:xfrm>
              <a:prstGeom prst="roundRect">
                <a:avLst>
                  <a:gd name="adj" fmla="val 50000"/>
                </a:avLst>
              </a:prstGeom>
              <a:solidFill>
                <a:srgbClr val="95A38A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矩形: 圆角 33"/>
              <p:cNvSpPr/>
              <p:nvPr/>
            </p:nvSpPr>
            <p:spPr>
              <a:xfrm>
                <a:off x="-1781152" y="-96440"/>
                <a:ext cx="8598317" cy="2665627"/>
              </a:xfrm>
              <a:prstGeom prst="roundRect">
                <a:avLst>
                  <a:gd name="adj" fmla="val 50000"/>
                </a:avLst>
              </a:prstGeom>
              <a:noFill/>
              <a:ln w="222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2" name="椭圆 31"/>
            <p:cNvSpPr/>
            <p:nvPr/>
          </p:nvSpPr>
          <p:spPr>
            <a:xfrm rot="16200000">
              <a:off x="9044590" y="3197213"/>
              <a:ext cx="2009103" cy="2009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 b="1" dirty="0">
                <a:solidFill>
                  <a:schemeClr val="tx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44170" y="55435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01</a:t>
            </a:r>
            <a:endParaRPr lang="en-US" altLang="zh-CN" sz="2400" b="1"/>
          </a:p>
        </p:txBody>
      </p:sp>
      <p:sp>
        <p:nvSpPr>
          <p:cNvPr id="41" name="TextBox 14_1_1"/>
          <p:cNvSpPr txBox="1"/>
          <p:nvPr/>
        </p:nvSpPr>
        <p:spPr>
          <a:xfrm>
            <a:off x="1271109" y="492608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 defTabSz="457200">
              <a:buClrTx/>
              <a:buSzTx/>
              <a:buFontTx/>
            </a:pPr>
            <a:r>
              <a:rPr lang="zh-CN" altLang="en-US" sz="3200" dirty="0">
                <a:latin typeface="思源黑体" panose="020B0500000000000000" pitchFamily="34" charset="-122"/>
                <a:ea typeface="思源黑体" panose="020B0500000000000000" pitchFamily="34" charset="-122"/>
                <a:sym typeface="字魂59号-创粗黑" panose="00000500000000000000" pitchFamily="2" charset="-122"/>
              </a:rPr>
              <a:t>社交重要性</a:t>
            </a:r>
            <a:endParaRPr lang="zh-CN" altLang="en-US" sz="3200" dirty="0">
              <a:latin typeface="思源黑体" panose="020B0500000000000000" pitchFamily="34" charset="-122"/>
              <a:ea typeface="思源黑体" panose="020B0500000000000000" pitchFamily="34" charset="-122"/>
              <a:sym typeface="字魂59号-创粗黑" panose="00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4170" y="1285240"/>
            <a:ext cx="10864850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定义：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“紧密度中心性”是用来衡量一个结点到达其他结点的“快慢”的指标，即一个有较高中心性的结	点比有较低中心性的结点能够更快地（平均意义下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）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到达网络中的其他结点，因而在该网络的传	播过程中有更重要的价值。在有 N 个结点的网络中，结点 vi 的“紧密度中心性”Cc（vi）数学	上定义为到其余所有结点 vj（j≠i）的最短距离 d（vi，vj）的平均值的倒数。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pic>
        <p:nvPicPr>
          <p:cNvPr id="3" name="图片 2" descr="3J{S%}O)R%84NJ66(OW`JC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75" y="3004185"/>
            <a:ext cx="4914900" cy="12192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44170" y="4223385"/>
            <a:ext cx="1086485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要求：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1.先按以下输入输出要求进行设计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；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       2.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赋予实际意义，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对顶点进行紧密度中心性的计算，对计算结果进行分析，并输出分析结果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；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       3.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功能设计：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如增加新朋友、查询朋友的朋友、谁是最重要的人、谁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最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需要帮助等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；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       4.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+mn-ea"/>
              </a:rPr>
              <a:t>“介数中心性”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+mn-ea"/>
              </a:rPr>
              <a:t>：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结点的“介数”表示一个网络中经过该结点的最短路径的数量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。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			 一个结点的介数越大,其在结点之间的通信中所起的作用也越大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；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2" grpId="1"/>
      <p:bldP spid="1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" name="矩形 57"/>
          <p:cNvSpPr/>
          <p:nvPr/>
        </p:nvSpPr>
        <p:spPr>
          <a:xfrm>
            <a:off x="0" y="159394"/>
            <a:ext cx="12192000" cy="6538586"/>
          </a:xfrm>
          <a:prstGeom prst="rect">
            <a:avLst/>
          </a:prstGeom>
          <a:blipFill dpi="0" rotWithShape="1">
            <a:blip r:embed="rId1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9" name="Group 39_1"/>
          <p:cNvGrpSpPr/>
          <p:nvPr/>
        </p:nvGrpSpPr>
        <p:grpSpPr>
          <a:xfrm rot="5400000">
            <a:off x="-641920" y="-514275"/>
            <a:ext cx="2521587" cy="900863"/>
            <a:chOff x="2442343" y="2553269"/>
            <a:chExt cx="9228545" cy="3296992"/>
          </a:xfrm>
        </p:grpSpPr>
        <p:grpSp>
          <p:nvGrpSpPr>
            <p:cNvPr id="31" name="组合 30"/>
            <p:cNvGrpSpPr/>
            <p:nvPr/>
          </p:nvGrpSpPr>
          <p:grpSpPr>
            <a:xfrm>
              <a:off x="2442343" y="2553269"/>
              <a:ext cx="9228545" cy="3296992"/>
              <a:chOff x="-2100798" y="-412124"/>
              <a:chExt cx="9228545" cy="3296992"/>
            </a:xfrm>
          </p:grpSpPr>
          <p:sp>
            <p:nvSpPr>
              <p:cNvPr id="33" name="矩形: 圆角 32"/>
              <p:cNvSpPr/>
              <p:nvPr/>
            </p:nvSpPr>
            <p:spPr>
              <a:xfrm>
                <a:off x="-2100798" y="-412124"/>
                <a:ext cx="9228545" cy="3296992"/>
              </a:xfrm>
              <a:prstGeom prst="roundRect">
                <a:avLst>
                  <a:gd name="adj" fmla="val 50000"/>
                </a:avLst>
              </a:prstGeom>
              <a:solidFill>
                <a:srgbClr val="95A38A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矩形: 圆角 33"/>
              <p:cNvSpPr/>
              <p:nvPr/>
            </p:nvSpPr>
            <p:spPr>
              <a:xfrm>
                <a:off x="-1781152" y="-96440"/>
                <a:ext cx="8598317" cy="2665627"/>
              </a:xfrm>
              <a:prstGeom prst="roundRect">
                <a:avLst>
                  <a:gd name="adj" fmla="val 50000"/>
                </a:avLst>
              </a:prstGeom>
              <a:noFill/>
              <a:ln w="222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2" name="椭圆 31"/>
            <p:cNvSpPr/>
            <p:nvPr/>
          </p:nvSpPr>
          <p:spPr>
            <a:xfrm rot="16200000">
              <a:off x="9044590" y="3197213"/>
              <a:ext cx="2009103" cy="2009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 b="1" dirty="0">
                <a:solidFill>
                  <a:schemeClr val="tx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53060" y="55435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02</a:t>
            </a:r>
            <a:endParaRPr lang="en-US" altLang="zh-CN" sz="2400" b="1"/>
          </a:p>
        </p:txBody>
      </p:sp>
      <p:sp>
        <p:nvSpPr>
          <p:cNvPr id="20" name="îṩḻîḍé"/>
          <p:cNvSpPr/>
          <p:nvPr/>
        </p:nvSpPr>
        <p:spPr>
          <a:xfrm>
            <a:off x="10010775" y="4951095"/>
            <a:ext cx="1746250" cy="1674495"/>
          </a:xfrm>
          <a:prstGeom prst="arc">
            <a:avLst>
              <a:gd name="adj1" fmla="val 20230496"/>
              <a:gd name="adj2" fmla="val 21370915"/>
            </a:avLst>
          </a:prstGeom>
          <a:noFill/>
          <a:ln w="28575" cap="rnd">
            <a:solidFill>
              <a:srgbClr val="95A38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1" name="isľiḋé"/>
          <p:cNvSpPr/>
          <p:nvPr/>
        </p:nvSpPr>
        <p:spPr>
          <a:xfrm>
            <a:off x="10014585" y="4951095"/>
            <a:ext cx="1746250" cy="1674495"/>
          </a:xfrm>
          <a:prstGeom prst="arc">
            <a:avLst>
              <a:gd name="adj1" fmla="val 43325"/>
              <a:gd name="adj2" fmla="val 3696807"/>
            </a:avLst>
          </a:prstGeom>
          <a:noFill/>
          <a:ln w="28575" cap="rnd">
            <a:solidFill>
              <a:srgbClr val="95A38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2" name="ï$ľîdè"/>
          <p:cNvSpPr/>
          <p:nvPr/>
        </p:nvSpPr>
        <p:spPr>
          <a:xfrm>
            <a:off x="10126980" y="5059045"/>
            <a:ext cx="1520825" cy="1457960"/>
          </a:xfrm>
          <a:prstGeom prst="ellipse">
            <a:avLst/>
          </a:prstGeom>
          <a:solidFill>
            <a:srgbClr val="95A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6" name="íSḻíḋê"/>
          <p:cNvSpPr/>
          <p:nvPr/>
        </p:nvSpPr>
        <p:spPr>
          <a:xfrm>
            <a:off x="10262870" y="5189220"/>
            <a:ext cx="1249680" cy="119824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4" name="ïŝḷíḋê"/>
          <p:cNvSpPr/>
          <p:nvPr/>
        </p:nvSpPr>
        <p:spPr>
          <a:xfrm>
            <a:off x="10400030" y="5320665"/>
            <a:ext cx="975995" cy="935355"/>
          </a:xfrm>
          <a:prstGeom prst="ellipse">
            <a:avLst/>
          </a:prstGeom>
          <a:solidFill>
            <a:srgbClr val="6A5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7" name="íšḻîďè"/>
          <p:cNvSpPr/>
          <p:nvPr/>
        </p:nvSpPr>
        <p:spPr>
          <a:xfrm>
            <a:off x="10514330" y="5435600"/>
            <a:ext cx="736600" cy="7061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8" name="îṡḷiďe"/>
          <p:cNvSpPr/>
          <p:nvPr/>
        </p:nvSpPr>
        <p:spPr>
          <a:xfrm>
            <a:off x="10615295" y="5532120"/>
            <a:ext cx="535305" cy="513080"/>
          </a:xfrm>
          <a:prstGeom prst="ellipse">
            <a:avLst/>
          </a:prstGeom>
          <a:solidFill>
            <a:srgbClr val="95A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9" name="î$1íḑè"/>
          <p:cNvSpPr/>
          <p:nvPr/>
        </p:nvSpPr>
        <p:spPr>
          <a:xfrm>
            <a:off x="10701655" y="5615305"/>
            <a:ext cx="361315" cy="34607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0" name="ïṧ1îḓe"/>
          <p:cNvSpPr/>
          <p:nvPr/>
        </p:nvSpPr>
        <p:spPr>
          <a:xfrm>
            <a:off x="10791190" y="5701030"/>
            <a:ext cx="182880" cy="175260"/>
          </a:xfrm>
          <a:prstGeom prst="ellipse">
            <a:avLst/>
          </a:prstGeom>
          <a:solidFill>
            <a:srgbClr val="6A5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11" name="iS1íḑé"/>
          <p:cNvGrpSpPr/>
          <p:nvPr/>
        </p:nvGrpSpPr>
        <p:grpSpPr>
          <a:xfrm rot="18972328" flipH="1">
            <a:off x="10338435" y="4891405"/>
            <a:ext cx="345440" cy="1057910"/>
            <a:chOff x="943993" y="1899821"/>
            <a:chExt cx="584445" cy="1866782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2" name="i$lïḑê"/>
            <p:cNvSpPr/>
            <p:nvPr/>
          </p:nvSpPr>
          <p:spPr>
            <a:xfrm>
              <a:off x="1186649" y="1973314"/>
              <a:ext cx="44388" cy="1793289"/>
            </a:xfrm>
            <a:custGeom>
              <a:avLst/>
              <a:gdLst>
                <a:gd name="connsiteX0" fmla="*/ 44388 w 44388"/>
                <a:gd name="connsiteY0" fmla="*/ 0 h 1793289"/>
                <a:gd name="connsiteX1" fmla="*/ 44388 w 44388"/>
                <a:gd name="connsiteY1" fmla="*/ 1793289 h 1793289"/>
                <a:gd name="connsiteX2" fmla="*/ 0 w 44388"/>
                <a:gd name="connsiteY2" fmla="*/ 1748901 h 1793289"/>
                <a:gd name="connsiteX3" fmla="*/ 0 w 44388"/>
                <a:gd name="connsiteY3" fmla="*/ 44388 h 1793289"/>
                <a:gd name="connsiteX4" fmla="*/ 44388 w 44388"/>
                <a:gd name="connsiteY4" fmla="*/ 0 h 179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88" h="1793289">
                  <a:moveTo>
                    <a:pt x="44388" y="0"/>
                  </a:moveTo>
                  <a:lnTo>
                    <a:pt x="44388" y="1793289"/>
                  </a:lnTo>
                  <a:cubicBezTo>
                    <a:pt x="19873" y="1793289"/>
                    <a:pt x="0" y="1773416"/>
                    <a:pt x="0" y="1748901"/>
                  </a:cubicBezTo>
                  <a:lnTo>
                    <a:pt x="0" y="44388"/>
                  </a:lnTo>
                  <a:cubicBezTo>
                    <a:pt x="0" y="19873"/>
                    <a:pt x="19873" y="0"/>
                    <a:pt x="44388" y="0"/>
                  </a:cubicBezTo>
                  <a:close/>
                </a:path>
              </a:pathLst>
            </a:custGeom>
            <a:solidFill>
              <a:srgbClr val="95A3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13" name="îšḷíḓè"/>
            <p:cNvSpPr/>
            <p:nvPr/>
          </p:nvSpPr>
          <p:spPr>
            <a:xfrm flipH="1">
              <a:off x="1231038" y="1973313"/>
              <a:ext cx="44388" cy="1793289"/>
            </a:xfrm>
            <a:custGeom>
              <a:avLst/>
              <a:gdLst>
                <a:gd name="connsiteX0" fmla="*/ 44388 w 44388"/>
                <a:gd name="connsiteY0" fmla="*/ 0 h 1793289"/>
                <a:gd name="connsiteX1" fmla="*/ 44388 w 44388"/>
                <a:gd name="connsiteY1" fmla="*/ 1793289 h 1793289"/>
                <a:gd name="connsiteX2" fmla="*/ 0 w 44388"/>
                <a:gd name="connsiteY2" fmla="*/ 1748901 h 1793289"/>
                <a:gd name="connsiteX3" fmla="*/ 0 w 44388"/>
                <a:gd name="connsiteY3" fmla="*/ 44388 h 1793289"/>
                <a:gd name="connsiteX4" fmla="*/ 44388 w 44388"/>
                <a:gd name="connsiteY4" fmla="*/ 0 h 179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88" h="1793289">
                  <a:moveTo>
                    <a:pt x="44388" y="0"/>
                  </a:moveTo>
                  <a:lnTo>
                    <a:pt x="44388" y="1793289"/>
                  </a:lnTo>
                  <a:cubicBezTo>
                    <a:pt x="19873" y="1793289"/>
                    <a:pt x="0" y="1773416"/>
                    <a:pt x="0" y="1748901"/>
                  </a:cubicBezTo>
                  <a:lnTo>
                    <a:pt x="0" y="44388"/>
                  </a:lnTo>
                  <a:cubicBezTo>
                    <a:pt x="0" y="19873"/>
                    <a:pt x="19873" y="0"/>
                    <a:pt x="44388" y="0"/>
                  </a:cubicBezTo>
                  <a:close/>
                </a:path>
              </a:pathLst>
            </a:custGeom>
            <a:solidFill>
              <a:srgbClr val="B7B3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14" name="îṡľidé"/>
            <p:cNvSpPr/>
            <p:nvPr/>
          </p:nvSpPr>
          <p:spPr>
            <a:xfrm rot="16200000" flipV="1">
              <a:off x="1159899" y="1993153"/>
              <a:ext cx="461872" cy="275207"/>
            </a:xfrm>
            <a:prstGeom prst="parallelogram">
              <a:avLst>
                <a:gd name="adj" fmla="val 57754"/>
              </a:avLst>
            </a:prstGeom>
            <a:solidFill>
              <a:srgbClr val="95A3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15" name="îs1îḑe"/>
            <p:cNvSpPr/>
            <p:nvPr/>
          </p:nvSpPr>
          <p:spPr>
            <a:xfrm rot="5400000" flipH="1" flipV="1">
              <a:off x="834385" y="2009429"/>
              <a:ext cx="461872" cy="242655"/>
            </a:xfrm>
            <a:prstGeom prst="parallelogram">
              <a:avLst>
                <a:gd name="adj" fmla="val 65071"/>
              </a:avLst>
            </a:prstGeom>
            <a:solidFill>
              <a:srgbClr val="6A52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16" name="ïṣlíḍé"/>
          <p:cNvSpPr/>
          <p:nvPr/>
        </p:nvSpPr>
        <p:spPr>
          <a:xfrm>
            <a:off x="10010775" y="4951095"/>
            <a:ext cx="1746250" cy="1674495"/>
          </a:xfrm>
          <a:prstGeom prst="arc">
            <a:avLst>
              <a:gd name="adj1" fmla="val 19067119"/>
              <a:gd name="adj2" fmla="val 19881577"/>
            </a:avLst>
          </a:prstGeom>
          <a:noFill/>
          <a:ln w="2857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1" name="TextBox 14_1_1"/>
          <p:cNvSpPr txBox="1"/>
          <p:nvPr/>
        </p:nvSpPr>
        <p:spPr>
          <a:xfrm>
            <a:off x="1142839" y="436093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ctr" defTabSz="457200">
              <a:buClrTx/>
              <a:buSzTx/>
              <a:buFontTx/>
            </a:pPr>
            <a:r>
              <a:rPr lang="zh-CN" altLang="en-US" sz="3200" dirty="0">
                <a:latin typeface="思源黑体" panose="020B0500000000000000" pitchFamily="34" charset="-122"/>
                <a:ea typeface="思源黑体" panose="020B0500000000000000" pitchFamily="34" charset="-122"/>
                <a:sym typeface="字魂59号-创粗黑" panose="00000500000000000000" pitchFamily="2" charset="-122"/>
              </a:rPr>
              <a:t>关键</a:t>
            </a:r>
            <a:r>
              <a:rPr lang="zh-CN" altLang="en-US" sz="3200" dirty="0">
                <a:latin typeface="思源黑体" panose="020B0500000000000000" pitchFamily="34" charset="-122"/>
                <a:ea typeface="思源黑体" panose="020B0500000000000000" pitchFamily="34" charset="-122"/>
                <a:sym typeface="字魂59号-创粗黑" panose="00000500000000000000" pitchFamily="2" charset="-122"/>
              </a:rPr>
              <a:t>思路</a:t>
            </a:r>
            <a:endParaRPr lang="zh-CN" altLang="en-US" sz="3200" dirty="0">
              <a:latin typeface="思源黑体" panose="020B0500000000000000" pitchFamily="34" charset="-122"/>
              <a:ea typeface="思源黑体" panose="020B0500000000000000" pitchFamily="34" charset="-122"/>
              <a:sym typeface="字魂59号-创粗黑" panose="00000500000000000000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rcRect t="12226" r="4817"/>
          <a:stretch>
            <a:fillRect/>
          </a:stretch>
        </p:blipFill>
        <p:spPr>
          <a:xfrm>
            <a:off x="875030" y="1518285"/>
            <a:ext cx="8617585" cy="4443095"/>
          </a:xfrm>
          <a:prstGeom prst="snip1Rect">
            <a:avLst>
              <a:gd name="adj" fmla="val 26554"/>
            </a:avLst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D0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 rot="5400000">
            <a:off x="5257800" y="1452245"/>
            <a:ext cx="1676400" cy="1676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78225" y="3652520"/>
            <a:ext cx="503555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数据结构设计</a:t>
            </a:r>
            <a:endParaRPr lang="zh-CN" altLang="en-US" sz="20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Data structure design</a:t>
            </a:r>
            <a:endParaRPr lang="zh-CN" altLang="en-US" sz="24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72769" y="1628853"/>
            <a:ext cx="1446461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rgbClr val="6A525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2</a:t>
            </a:r>
            <a:endParaRPr lang="en-US" altLang="zh-CN" sz="8000" dirty="0">
              <a:solidFill>
                <a:srgbClr val="6A525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" name="矩形 57"/>
          <p:cNvSpPr/>
          <p:nvPr/>
        </p:nvSpPr>
        <p:spPr>
          <a:xfrm>
            <a:off x="0" y="168284"/>
            <a:ext cx="12192000" cy="6538586"/>
          </a:xfrm>
          <a:prstGeom prst="rect">
            <a:avLst/>
          </a:prstGeom>
          <a:blipFill dpi="0" rotWithShape="1">
            <a:blip r:embed="rId1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9" name="Group 39_1"/>
          <p:cNvGrpSpPr/>
          <p:nvPr/>
        </p:nvGrpSpPr>
        <p:grpSpPr>
          <a:xfrm rot="5400000">
            <a:off x="-641920" y="-514275"/>
            <a:ext cx="2521587" cy="900863"/>
            <a:chOff x="2442343" y="2553269"/>
            <a:chExt cx="9228545" cy="3296992"/>
          </a:xfrm>
        </p:grpSpPr>
        <p:grpSp>
          <p:nvGrpSpPr>
            <p:cNvPr id="31" name="组合 30"/>
            <p:cNvGrpSpPr/>
            <p:nvPr/>
          </p:nvGrpSpPr>
          <p:grpSpPr>
            <a:xfrm>
              <a:off x="2442343" y="2553269"/>
              <a:ext cx="9228545" cy="3296992"/>
              <a:chOff x="-2100798" y="-412124"/>
              <a:chExt cx="9228545" cy="3296992"/>
            </a:xfrm>
          </p:grpSpPr>
          <p:sp>
            <p:nvSpPr>
              <p:cNvPr id="33" name="矩形: 圆角 32"/>
              <p:cNvSpPr/>
              <p:nvPr/>
            </p:nvSpPr>
            <p:spPr>
              <a:xfrm>
                <a:off x="-2100798" y="-412124"/>
                <a:ext cx="9228545" cy="3296992"/>
              </a:xfrm>
              <a:prstGeom prst="roundRect">
                <a:avLst>
                  <a:gd name="adj" fmla="val 50000"/>
                </a:avLst>
              </a:prstGeom>
              <a:solidFill>
                <a:srgbClr val="E9D0D3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矩形: 圆角 33"/>
              <p:cNvSpPr/>
              <p:nvPr/>
            </p:nvSpPr>
            <p:spPr>
              <a:xfrm>
                <a:off x="-1781152" y="-96440"/>
                <a:ext cx="8598317" cy="2665627"/>
              </a:xfrm>
              <a:prstGeom prst="roundRect">
                <a:avLst>
                  <a:gd name="adj" fmla="val 50000"/>
                </a:avLst>
              </a:prstGeom>
              <a:noFill/>
              <a:ln w="222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2" name="椭圆 31"/>
            <p:cNvSpPr/>
            <p:nvPr/>
          </p:nvSpPr>
          <p:spPr>
            <a:xfrm rot="16200000">
              <a:off x="9044590" y="3197213"/>
              <a:ext cx="2009103" cy="2009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 b="1" dirty="0">
                <a:solidFill>
                  <a:schemeClr val="tx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53060" y="55435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01</a:t>
            </a:r>
            <a:endParaRPr lang="en-US" altLang="zh-CN" sz="2400" b="1"/>
          </a:p>
        </p:txBody>
      </p:sp>
      <p:sp>
        <p:nvSpPr>
          <p:cNvPr id="41" name="TextBox 14_1_1"/>
          <p:cNvSpPr txBox="1"/>
          <p:nvPr/>
        </p:nvSpPr>
        <p:spPr>
          <a:xfrm>
            <a:off x="1253490" y="431165"/>
            <a:ext cx="4246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ctr" defTabSz="457200">
              <a:buClrTx/>
              <a:buSzTx/>
              <a:buFontTx/>
            </a:pPr>
            <a:r>
              <a:rPr lang="zh-CN" altLang="en-US" sz="3200" dirty="0">
                <a:latin typeface="思源黑体" panose="020B0500000000000000" pitchFamily="34" charset="-122"/>
                <a:ea typeface="思源黑体" panose="020B0500000000000000" pitchFamily="34" charset="-122"/>
                <a:sym typeface="字魂59号-创粗黑" panose="00000500000000000000" pitchFamily="2" charset="-122"/>
              </a:rPr>
              <a:t>整体架构</a:t>
            </a:r>
            <a:r>
              <a:rPr lang="zh-CN" altLang="en-US" sz="3200" dirty="0">
                <a:latin typeface="思源黑体" panose="020B0500000000000000" pitchFamily="34" charset="-122"/>
                <a:ea typeface="思源黑体" panose="020B0500000000000000" pitchFamily="34" charset="-122"/>
                <a:sym typeface="字魂59号-创粗黑" panose="00000500000000000000" pitchFamily="2" charset="-122"/>
              </a:rPr>
              <a:t> · </a:t>
            </a:r>
            <a:r>
              <a:rPr lang="zh-CN" altLang="en-US" sz="3200" dirty="0">
                <a:latin typeface="思源黑体" panose="020B0500000000000000" pitchFamily="34" charset="-122"/>
                <a:ea typeface="思源黑体" panose="020B0500000000000000" pitchFamily="34" charset="-122"/>
                <a:sym typeface="字魂59号-创粗黑" panose="00000500000000000000" pitchFamily="2" charset="-122"/>
              </a:rPr>
              <a:t>程序功能</a:t>
            </a:r>
            <a:endParaRPr lang="zh-CN" altLang="en-US" sz="3200" dirty="0">
              <a:latin typeface="思源黑体" panose="020B0500000000000000" pitchFamily="34" charset="-122"/>
              <a:ea typeface="思源黑体" panose="020B0500000000000000" pitchFamily="34" charset="-122"/>
              <a:sym typeface="字魂59号-创粗黑" panose="00000500000000000000" pitchFamily="2" charset="-122"/>
            </a:endParaRPr>
          </a:p>
        </p:txBody>
      </p:sp>
      <p:pic>
        <p:nvPicPr>
          <p:cNvPr id="2" name="图片 1" descr="R8NQYXO(HEKXTAPUO6(X8]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0" y="1885315"/>
            <a:ext cx="3419475" cy="3213100"/>
          </a:xfrm>
          <a:prstGeom prst="rect">
            <a:avLst/>
          </a:prstGeom>
        </p:spPr>
      </p:pic>
      <p:sp>
        <p:nvSpPr>
          <p:cNvPr id="143" name="矩形 142"/>
          <p:cNvSpPr/>
          <p:nvPr/>
        </p:nvSpPr>
        <p:spPr>
          <a:xfrm>
            <a:off x="353060" y="1363980"/>
            <a:ext cx="3370580" cy="491490"/>
          </a:xfrm>
          <a:prstGeom prst="rect">
            <a:avLst/>
          </a:prstGeom>
        </p:spPr>
        <p:txBody>
          <a:bodyPr wrap="square">
            <a:spAutoFit/>
          </a:bodyPr>
          <a:p>
            <a:pPr defTabSz="1450975">
              <a:lnSpc>
                <a:spcPct val="130000"/>
              </a:lnSpc>
            </a:pPr>
            <a:r>
              <a:rPr lang="en-US" altLang="zh-CN" sz="2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·</a:t>
            </a:r>
            <a:r>
              <a:rPr lang="zh-CN" altLang="en-US" sz="2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结构体定义</a:t>
            </a:r>
            <a:r>
              <a:rPr lang="en-US" altLang="zh-CN" sz="2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：</a:t>
            </a:r>
            <a:endParaRPr lang="en-US" altLang="zh-CN" sz="1600" kern="0" dirty="0">
              <a:solidFill>
                <a:schemeClr val="tx1">
                  <a:lumMod val="85000"/>
                  <a:lumOff val="1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72280" y="1393825"/>
            <a:ext cx="5008245" cy="491490"/>
          </a:xfrm>
          <a:prstGeom prst="rect">
            <a:avLst/>
          </a:prstGeom>
        </p:spPr>
        <p:txBody>
          <a:bodyPr wrap="square">
            <a:spAutoFit/>
          </a:bodyPr>
          <a:p>
            <a:pPr defTabSz="1450975">
              <a:lnSpc>
                <a:spcPct val="130000"/>
              </a:lnSpc>
            </a:pPr>
            <a:r>
              <a:rPr lang="en-US" altLang="zh-CN" sz="2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·</a:t>
            </a:r>
            <a:r>
              <a:rPr lang="zh-CN" altLang="en-US" sz="2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程序功能设计</a:t>
            </a:r>
            <a:r>
              <a:rPr lang="en-US" altLang="zh-CN" sz="2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：</a:t>
            </a:r>
            <a:r>
              <a:rPr lang="en-US" altLang="zh-CN" sz="2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void menu(MGraph Gra)</a:t>
            </a:r>
            <a:endParaRPr lang="zh-CN" altLang="en-US" sz="2000" b="1" kern="0" dirty="0">
              <a:solidFill>
                <a:schemeClr val="tx1">
                  <a:lumMod val="85000"/>
                  <a:lumOff val="1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pic>
        <p:nvPicPr>
          <p:cNvPr id="5" name="图片 4" descr="Y2LT2G@L9L1A[}L@KBL1D(R"/>
          <p:cNvPicPr>
            <a:picLocks noChangeAspect="1"/>
          </p:cNvPicPr>
          <p:nvPr/>
        </p:nvPicPr>
        <p:blipFill>
          <a:blip r:embed="rId3"/>
          <a:srcRect b="57778"/>
          <a:stretch>
            <a:fillRect/>
          </a:stretch>
        </p:blipFill>
        <p:spPr>
          <a:xfrm>
            <a:off x="4141470" y="1981200"/>
            <a:ext cx="5138420" cy="2895600"/>
          </a:xfrm>
          <a:prstGeom prst="rect">
            <a:avLst/>
          </a:prstGeom>
        </p:spPr>
      </p:pic>
      <p:pic>
        <p:nvPicPr>
          <p:cNvPr id="6" name="图片 5" descr="Y2LT2G@L9L1A[}L@KBL1D(R"/>
          <p:cNvPicPr>
            <a:picLocks noChangeAspect="1"/>
          </p:cNvPicPr>
          <p:nvPr/>
        </p:nvPicPr>
        <p:blipFill>
          <a:blip r:embed="rId3"/>
          <a:srcRect t="41963"/>
          <a:stretch>
            <a:fillRect/>
          </a:stretch>
        </p:blipFill>
        <p:spPr>
          <a:xfrm>
            <a:off x="7526020" y="3230245"/>
            <a:ext cx="4340860" cy="33629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  <p:bldP spid="143" grpId="1"/>
      <p:bldP spid="3" grpId="0"/>
      <p:bldP spid="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" name="矩形 57"/>
          <p:cNvSpPr/>
          <p:nvPr>
            <p:custDataLst>
              <p:tags r:id="rId1"/>
            </p:custDataLst>
          </p:nvPr>
        </p:nvSpPr>
        <p:spPr>
          <a:xfrm>
            <a:off x="0" y="159394"/>
            <a:ext cx="12192000" cy="6538586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9" name="Group 39_1"/>
          <p:cNvGrpSpPr/>
          <p:nvPr/>
        </p:nvGrpSpPr>
        <p:grpSpPr>
          <a:xfrm rot="5400000">
            <a:off x="-641920" y="-514275"/>
            <a:ext cx="2521587" cy="900863"/>
            <a:chOff x="2442343" y="2553269"/>
            <a:chExt cx="9228545" cy="3296992"/>
          </a:xfrm>
        </p:grpSpPr>
        <p:grpSp>
          <p:nvGrpSpPr>
            <p:cNvPr id="31" name="组合 30"/>
            <p:cNvGrpSpPr/>
            <p:nvPr/>
          </p:nvGrpSpPr>
          <p:grpSpPr>
            <a:xfrm>
              <a:off x="2442343" y="2553269"/>
              <a:ext cx="9228545" cy="3296992"/>
              <a:chOff x="-2100798" y="-412124"/>
              <a:chExt cx="9228545" cy="3296992"/>
            </a:xfrm>
          </p:grpSpPr>
          <p:sp>
            <p:nvSpPr>
              <p:cNvPr id="33" name="矩形: 圆角 32"/>
              <p:cNvSpPr/>
              <p:nvPr/>
            </p:nvSpPr>
            <p:spPr>
              <a:xfrm>
                <a:off x="-2100798" y="-412124"/>
                <a:ext cx="9228545" cy="3296992"/>
              </a:xfrm>
              <a:prstGeom prst="roundRect">
                <a:avLst>
                  <a:gd name="adj" fmla="val 50000"/>
                </a:avLst>
              </a:prstGeom>
              <a:solidFill>
                <a:srgbClr val="E9D0D3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矩形: 圆角 33"/>
              <p:cNvSpPr/>
              <p:nvPr/>
            </p:nvSpPr>
            <p:spPr>
              <a:xfrm>
                <a:off x="-1781152" y="-96440"/>
                <a:ext cx="8598317" cy="2665627"/>
              </a:xfrm>
              <a:prstGeom prst="roundRect">
                <a:avLst>
                  <a:gd name="adj" fmla="val 50000"/>
                </a:avLst>
              </a:prstGeom>
              <a:noFill/>
              <a:ln w="222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2" name="椭圆 31"/>
            <p:cNvSpPr/>
            <p:nvPr/>
          </p:nvSpPr>
          <p:spPr>
            <a:xfrm rot="16200000">
              <a:off x="9044590" y="3197213"/>
              <a:ext cx="2009103" cy="2009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 b="1" dirty="0">
                <a:solidFill>
                  <a:schemeClr val="tx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53060" y="55435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02</a:t>
            </a:r>
            <a:endParaRPr lang="en-US" altLang="zh-CN" sz="2400" b="1"/>
          </a:p>
        </p:txBody>
      </p:sp>
      <p:sp>
        <p:nvSpPr>
          <p:cNvPr id="41" name="TextBox 14_1_1"/>
          <p:cNvSpPr txBox="1"/>
          <p:nvPr/>
        </p:nvSpPr>
        <p:spPr>
          <a:xfrm>
            <a:off x="1142839" y="551663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ctr" defTabSz="457200">
              <a:buClrTx/>
              <a:buSzTx/>
              <a:buFontTx/>
            </a:pPr>
            <a:r>
              <a:rPr lang="zh-CN" altLang="en-US" sz="3200" dirty="0">
                <a:latin typeface="思源黑体" panose="020B0500000000000000" pitchFamily="34" charset="-122"/>
                <a:ea typeface="思源黑体" panose="020B0500000000000000" pitchFamily="34" charset="-122"/>
                <a:sym typeface="字魂59号-创粗黑" panose="00000500000000000000" pitchFamily="2" charset="-122"/>
              </a:rPr>
              <a:t>运行结果</a:t>
            </a:r>
            <a:endParaRPr lang="zh-CN" altLang="en-US" sz="3200" dirty="0">
              <a:latin typeface="思源黑体" panose="020B0500000000000000" pitchFamily="34" charset="-122"/>
              <a:ea typeface="思源黑体" panose="020B0500000000000000" pitchFamily="34" charset="-122"/>
              <a:sym typeface="字魂59号-创粗黑" panose="00000500000000000000" pitchFamily="2" charset="-122"/>
            </a:endParaRPr>
          </a:p>
        </p:txBody>
      </p:sp>
      <p:pic>
        <p:nvPicPr>
          <p:cNvPr id="2" name="图片 1" descr="C9]_]H]GA00`3@IEW(9840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8275" y="1111885"/>
            <a:ext cx="7948295" cy="2655570"/>
          </a:xfrm>
          <a:prstGeom prst="rect">
            <a:avLst/>
          </a:prstGeom>
        </p:spPr>
      </p:pic>
      <p:pic>
        <p:nvPicPr>
          <p:cNvPr id="3" name="图片 2" descr="0K55F55L1_{P8OUWV`)`_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960" y="1475105"/>
            <a:ext cx="6892925" cy="4243705"/>
          </a:xfrm>
          <a:prstGeom prst="rect">
            <a:avLst/>
          </a:prstGeom>
          <a:ln w="28575" cmpd="sng">
            <a:solidFill>
              <a:schemeClr val="bg2"/>
            </a:solidFill>
            <a:prstDash val="solid"/>
          </a:ln>
        </p:spPr>
      </p:pic>
      <p:pic>
        <p:nvPicPr>
          <p:cNvPr id="7" name="图片 6" descr="2021-12-16 (3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4615" y="1938020"/>
            <a:ext cx="7283450" cy="3924300"/>
          </a:xfrm>
          <a:prstGeom prst="rect">
            <a:avLst/>
          </a:prstGeom>
          <a:ln w="28575" cmpd="sng">
            <a:solidFill>
              <a:schemeClr val="bg1"/>
            </a:solidFill>
            <a:prstDash val="solid"/>
          </a:ln>
        </p:spPr>
      </p:pic>
      <p:pic>
        <p:nvPicPr>
          <p:cNvPr id="8" name="图片 7" descr="2021-12-16 (5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5985" y="1938020"/>
            <a:ext cx="7645400" cy="4578350"/>
          </a:xfrm>
          <a:prstGeom prst="rect">
            <a:avLst/>
          </a:prstGeom>
          <a:ln w="28575" cmpd="sng">
            <a:solidFill>
              <a:schemeClr val="bg1"/>
            </a:solidFill>
            <a:prstDash val="solid"/>
          </a:ln>
        </p:spPr>
      </p:pic>
      <p:pic>
        <p:nvPicPr>
          <p:cNvPr id="5" name="图片 4" descr="M%KAJKJ[SQ32$4)CTM0W8@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54680" y="1938020"/>
            <a:ext cx="6852920" cy="3680460"/>
          </a:xfrm>
          <a:prstGeom prst="rect">
            <a:avLst/>
          </a:prstGeom>
          <a:ln w="12700" cmpd="sng">
            <a:solidFill>
              <a:schemeClr val="bg1"/>
            </a:solidFill>
            <a:prstDash val="solid"/>
          </a:ln>
        </p:spPr>
      </p:pic>
      <p:pic>
        <p:nvPicPr>
          <p:cNvPr id="6" name="图片 5" descr="@}LH9X_JX32I}`$B[{0EX[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41620" y="1938020"/>
            <a:ext cx="6589395" cy="3582035"/>
          </a:xfrm>
          <a:prstGeom prst="rect">
            <a:avLst/>
          </a:prstGeom>
          <a:ln w="28575" cmpd="sng">
            <a:solidFill>
              <a:schemeClr val="bg1"/>
            </a:solidFill>
            <a:prstDash val="solid"/>
          </a:ln>
        </p:spPr>
      </p:pic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DD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 rot="5400000">
            <a:off x="5257800" y="1452245"/>
            <a:ext cx="1676400" cy="1676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30395" y="3662045"/>
            <a:ext cx="333184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关键算法</a:t>
            </a:r>
            <a:endParaRPr lang="zh-CN" altLang="en-US" sz="20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Key algorithms</a:t>
            </a:r>
            <a:endParaRPr lang="zh-CN" altLang="en-US" sz="24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72769" y="1628853"/>
            <a:ext cx="1446461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rgbClr val="6A525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3</a:t>
            </a:r>
            <a:endParaRPr lang="en-US" altLang="zh-CN" sz="8000" dirty="0">
              <a:solidFill>
                <a:srgbClr val="6A525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UNIT_PLACING_PICTURE_USER_VIEWPORT" val="{&quot;height&quot;:10296.985826771654,&quot;width&quot;:19200}"/>
</p:tagLst>
</file>

<file path=ppt/tags/tag69.xml><?xml version="1.0" encoding="utf-8"?>
<p:tagLst xmlns:p="http://schemas.openxmlformats.org/presentationml/2006/main">
  <p:tag name="KSO_WM_UNIT_PLACING_PICTURE_USER_VIEWPORT" val="{&quot;height&quot;:4470,&quot;width&quot;:13380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1078</Words>
  <Application>WPS 演示</Application>
  <PresentationFormat>宽屏</PresentationFormat>
  <Paragraphs>153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字魂59号-创粗黑</vt:lpstr>
      <vt:lpstr>等线</vt:lpstr>
      <vt:lpstr>华文中宋</vt:lpstr>
      <vt:lpstr>字魂105号-简雅黑</vt:lpstr>
      <vt:lpstr>Aparajita</vt:lpstr>
      <vt:lpstr>Arial Unicode MS</vt:lpstr>
      <vt:lpstr>Calibri</vt:lpstr>
      <vt:lpstr>Nirmala UI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仰止</cp:lastModifiedBy>
  <cp:revision>164</cp:revision>
  <dcterms:created xsi:type="dcterms:W3CDTF">2019-06-19T02:08:00Z</dcterms:created>
  <dcterms:modified xsi:type="dcterms:W3CDTF">2021-12-16T00:13:23Z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0BF78027DEF64E0CBE68B1F7B8DA3868</vt:lpwstr>
  </property>
</Properties>
</file>