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5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315D15C-7082-46D2-A6CF-3E488C96C753}">
          <p14:sldIdLst>
            <p14:sldId id="256"/>
            <p14:sldId id="257"/>
            <p14:sldId id="258"/>
            <p14:sldId id="259"/>
            <p14:sldId id="261"/>
            <p14:sldId id="266"/>
            <p14:sldId id="262"/>
            <p14:sldId id="263"/>
            <p14:sldId id="264"/>
            <p14:sldId id="265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FE94686-C561-435B-94D8-90A6215CF00C}" type="datetimeFigureOut">
              <a:rPr lang="zh-CN" altLang="en-US" smtClean="0"/>
              <a:t>2017/10/27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0E42ADD-E27A-4B7D-A56A-3685C4CB1A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api/geometries/BoxGeometr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" TargetMode="External"/><Relationship Id="rId2" Type="http://schemas.openxmlformats.org/officeDocument/2006/relationships/hyperlink" Target="https://three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editor/" TargetMode="External"/><Relationship Id="rId4" Type="http://schemas.openxmlformats.org/officeDocument/2006/relationships/hyperlink" Target="https://threejs.org/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api/geometries/PlaneGeometry.html" TargetMode="External"/><Relationship Id="rId2" Type="http://schemas.openxmlformats.org/officeDocument/2006/relationships/hyperlink" Target="https://threejs.org/docs/api/core/BufferGeometry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reejs.org/docs/api/geometries/SphereGeometry.html" TargetMode="External"/><Relationship Id="rId4" Type="http://schemas.openxmlformats.org/officeDocument/2006/relationships/hyperlink" Target="https://threejs.org/docs/api/geometries/BoxGeometr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api/lights/AmbientLight.html" TargetMode="External"/><Relationship Id="rId2" Type="http://schemas.openxmlformats.org/officeDocument/2006/relationships/hyperlink" Target="https://threejs.org/docs/api/lights/Ligh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docs/api/lights/PointLight.html" TargetMode="External"/><Relationship Id="rId5" Type="http://schemas.openxmlformats.org/officeDocument/2006/relationships/hyperlink" Target="https://threejs.org/docs/api/lights/DirectionalLight.html" TargetMode="External"/><Relationship Id="rId4" Type="http://schemas.openxmlformats.org/officeDocument/2006/relationships/hyperlink" Target="https://threejs.org/docs/api/geometries/BoxGeometry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api/materials/MeshBasicMaterial.html" TargetMode="External"/><Relationship Id="rId2" Type="http://schemas.openxmlformats.org/officeDocument/2006/relationships/hyperlink" Target="https://threejs.org/docs/api/materials/Mate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ejs.org/docs/api/materials/MeshNormalMaterial.html" TargetMode="External"/><Relationship Id="rId5" Type="http://schemas.openxmlformats.org/officeDocument/2006/relationships/hyperlink" Target="https://threejs.org/docs/api/materials/MeshDepthMaterial.html" TargetMode="External"/><Relationship Id="rId4" Type="http://schemas.openxmlformats.org/officeDocument/2006/relationships/hyperlink" Target="https://threejs.org/docs/api/geometries/BoxGeomet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THREE 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前端研发部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朱润亚</a:t>
            </a:r>
            <a:endParaRPr lang="en-US" altLang="zh-CN" dirty="0" smtClean="0"/>
          </a:p>
          <a:p>
            <a:r>
              <a:rPr lang="en-US" altLang="zh-CN" dirty="0" smtClean="0"/>
              <a:t>2017/10/27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控制器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TrackBallControls</a:t>
            </a:r>
            <a:r>
              <a:rPr lang="en-US" altLang="zh-CN" dirty="0" smtClean="0"/>
              <a:t>  </a:t>
            </a:r>
            <a:r>
              <a:rPr lang="zh-CN" altLang="en-US" dirty="0" smtClean="0"/>
              <a:t>基础控制器</a:t>
            </a:r>
            <a:endParaRPr lang="en-US" altLang="zh-CN" dirty="0" smtClean="0">
              <a:hlinkClick r:id="rId2"/>
            </a:endParaRPr>
          </a:p>
          <a:p>
            <a:r>
              <a:rPr lang="en-US" altLang="zh-CN" dirty="0" err="1" smtClean="0"/>
              <a:t>OrbitControls</a:t>
            </a:r>
            <a:r>
              <a:rPr lang="en-US" altLang="zh-CN" dirty="0" smtClean="0"/>
              <a:t> 	</a:t>
            </a:r>
            <a:r>
              <a:rPr lang="zh-CN" altLang="en-US" dirty="0" smtClean="0"/>
              <a:t>轨道控制器</a:t>
            </a:r>
            <a:endParaRPr lang="en-US" altLang="zh-CN" dirty="0" smtClean="0"/>
          </a:p>
          <a:p>
            <a:r>
              <a:rPr lang="en-US" altLang="zh-CN" dirty="0" err="1" smtClean="0"/>
              <a:t>RollControls</a:t>
            </a:r>
            <a:r>
              <a:rPr lang="en-US" altLang="zh-CN" dirty="0" smtClean="0"/>
              <a:t>	  </a:t>
            </a:r>
            <a:r>
              <a:rPr lang="zh-CN" altLang="en-US" dirty="0" smtClean="0"/>
              <a:t>滚动控制器</a:t>
            </a:r>
            <a:endParaRPr lang="en-US" altLang="zh-CN" dirty="0" smtClean="0"/>
          </a:p>
          <a:p>
            <a:r>
              <a:rPr lang="en-US" altLang="zh-CN" dirty="0" err="1" smtClean="0"/>
              <a:t>FlyControls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飞行控制器</a:t>
            </a:r>
            <a:endParaRPr lang="en-US" altLang="zh-CN" dirty="0" smtClean="0"/>
          </a:p>
          <a:p>
            <a:r>
              <a:rPr lang="en-US" altLang="zh-CN" dirty="0" err="1" smtClean="0"/>
              <a:t>FirstPersonControls</a:t>
            </a:r>
            <a:r>
              <a:rPr lang="en-US" altLang="zh-CN" dirty="0" smtClean="0"/>
              <a:t>  </a:t>
            </a:r>
            <a:r>
              <a:rPr lang="zh-CN" altLang="en-US" dirty="0" smtClean="0"/>
              <a:t>第一视角控制器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更多控制器二期介绍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01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THREE.js – </a:t>
            </a:r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在一个场景放</a:t>
            </a:r>
            <a:r>
              <a:rPr lang="en-US" altLang="zh-CN" dirty="0" smtClean="0"/>
              <a:t>5</a:t>
            </a:r>
            <a:r>
              <a:rPr lang="zh-CN" altLang="en-US" dirty="0" smtClean="0"/>
              <a:t>种几何体，每个几何体使用不同材质，添加</a:t>
            </a:r>
            <a:r>
              <a:rPr lang="en-US" altLang="zh-CN" dirty="0"/>
              <a:t>3</a:t>
            </a:r>
            <a:r>
              <a:rPr lang="zh-CN" altLang="en-US" smtClean="0"/>
              <a:t>种不同光源，能在不同角度浏览（下次培训检查）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6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- </a:t>
            </a:r>
            <a:r>
              <a:rPr lang="en-US" altLang="zh-CN" dirty="0" err="1" smtClean="0"/>
              <a:t>WebGL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WebGL</a:t>
            </a:r>
            <a:r>
              <a:rPr lang="zh-CN" altLang="en-US" dirty="0"/>
              <a:t>（全写</a:t>
            </a:r>
            <a:r>
              <a:rPr lang="en-US" altLang="zh-CN" dirty="0"/>
              <a:t>Web Graphics Library</a:t>
            </a:r>
            <a:r>
              <a:rPr lang="zh-CN" altLang="en-US" dirty="0"/>
              <a:t>）是一种</a:t>
            </a:r>
            <a:r>
              <a:rPr lang="en-US" altLang="zh-CN" dirty="0"/>
              <a:t>3D</a:t>
            </a:r>
            <a:r>
              <a:rPr lang="zh-CN" altLang="en-US" dirty="0"/>
              <a:t>绘图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WebGL</a:t>
            </a:r>
            <a:r>
              <a:rPr lang="zh-CN" altLang="en-US" dirty="0" smtClean="0"/>
              <a:t>允许</a:t>
            </a:r>
            <a:r>
              <a:rPr lang="zh-CN" altLang="en-US" dirty="0"/>
              <a:t>把</a:t>
            </a:r>
            <a:r>
              <a:rPr lang="en-US" altLang="zh-CN" dirty="0"/>
              <a:t>JavaScript</a:t>
            </a:r>
            <a:r>
              <a:rPr lang="zh-CN" altLang="en-US" dirty="0"/>
              <a:t>和</a:t>
            </a:r>
            <a:r>
              <a:rPr lang="en-US" altLang="zh-CN" dirty="0"/>
              <a:t>OpenGL ES 2.0</a:t>
            </a:r>
            <a:r>
              <a:rPr lang="zh-CN" altLang="en-US" dirty="0"/>
              <a:t>结合在一起，通过增加</a:t>
            </a:r>
            <a:r>
              <a:rPr lang="en-US" altLang="zh-CN" dirty="0"/>
              <a:t>OpenGL ES 2.0</a:t>
            </a:r>
            <a:r>
              <a:rPr lang="zh-CN" altLang="en-US" dirty="0"/>
              <a:t>的一个</a:t>
            </a:r>
            <a:r>
              <a:rPr lang="en-US" altLang="zh-CN" dirty="0"/>
              <a:t>JavaScript</a:t>
            </a:r>
            <a:r>
              <a:rPr lang="zh-CN" altLang="en-US" dirty="0"/>
              <a:t>绑定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WebGL</a:t>
            </a:r>
            <a:r>
              <a:rPr lang="zh-CN" altLang="en-US" dirty="0"/>
              <a:t>可以为</a:t>
            </a:r>
            <a:r>
              <a:rPr lang="en-US" altLang="zh-CN" dirty="0"/>
              <a:t>HTML5 Canvas</a:t>
            </a:r>
            <a:r>
              <a:rPr lang="zh-CN" altLang="en-US" dirty="0"/>
              <a:t>提供硬件</a:t>
            </a:r>
            <a:r>
              <a:rPr lang="en-US" altLang="zh-CN" dirty="0"/>
              <a:t>3D</a:t>
            </a:r>
            <a:r>
              <a:rPr lang="zh-CN" altLang="en-US" dirty="0" smtClean="0"/>
              <a:t>加速</a:t>
            </a:r>
            <a:r>
              <a:rPr lang="zh-CN" altLang="en-US" dirty="0"/>
              <a:t>使用</a:t>
            </a:r>
            <a:r>
              <a:rPr lang="en-US" altLang="zh-CN" dirty="0" smtClean="0"/>
              <a:t>GUP</a:t>
            </a:r>
            <a:r>
              <a:rPr lang="zh-CN" altLang="en-US" dirty="0" smtClean="0"/>
              <a:t>渲染图形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3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-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threejs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WebGL</a:t>
            </a:r>
            <a:r>
              <a:rPr lang="zh-CN" altLang="en-US" dirty="0"/>
              <a:t>第三方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类似于</a:t>
            </a:r>
            <a:r>
              <a:rPr lang="en-US" altLang="zh-CN" dirty="0" err="1" smtClean="0"/>
              <a:t>jquery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第三方库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当前版本</a:t>
            </a:r>
            <a:r>
              <a:rPr lang="en-US" altLang="zh-CN" dirty="0" smtClean="0"/>
              <a:t>v87</a:t>
            </a:r>
            <a:r>
              <a:rPr lang="zh-CN" altLang="en-US" dirty="0" smtClean="0"/>
              <a:t>支持</a:t>
            </a:r>
            <a:r>
              <a:rPr lang="en-US" altLang="zh-CN" dirty="0" err="1" smtClean="0"/>
              <a:t>commonjs</a:t>
            </a:r>
            <a:r>
              <a:rPr lang="zh-CN" altLang="en-US" dirty="0" smtClean="0"/>
              <a:t>规范，支持</a:t>
            </a:r>
            <a:r>
              <a:rPr lang="en-US" altLang="zh-CN" dirty="0" smtClean="0"/>
              <a:t>ES6</a:t>
            </a:r>
            <a:r>
              <a:rPr lang="zh-CN" altLang="en-US" dirty="0" smtClean="0"/>
              <a:t>模块引入（</a:t>
            </a:r>
            <a:r>
              <a:rPr lang="en-US" altLang="zh-CN" dirty="0" smtClean="0"/>
              <a:t>three</a:t>
            </a:r>
            <a:r>
              <a:rPr lang="zh-CN" altLang="en-US" dirty="0" smtClean="0"/>
              <a:t>相关组件有些需要自己实现模块化导入）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21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相关网站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https://threejs.org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/>
              <a:t>官</a:t>
            </a:r>
            <a:r>
              <a:rPr lang="zh-CN" altLang="en-US" dirty="0" smtClean="0"/>
              <a:t>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https://threejs.org/docs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帮助文档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https://threejs.org/examples</a:t>
            </a:r>
            <a:r>
              <a:rPr lang="en-US" altLang="zh-CN" dirty="0" smtClean="0">
                <a:hlinkClick r:id="rId4"/>
              </a:rPr>
              <a:t>/</a:t>
            </a:r>
            <a:r>
              <a:rPr lang="en-US" altLang="zh-CN" dirty="0" smtClean="0"/>
              <a:t> demo</a:t>
            </a:r>
            <a:r>
              <a:rPr lang="zh-CN" altLang="en-US" dirty="0" smtClean="0"/>
              <a:t>案例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https://threejs.org/editor</a:t>
            </a:r>
            <a:r>
              <a:rPr lang="en-US" altLang="zh-CN" dirty="0" smtClean="0">
                <a:hlinkClick r:id="rId5"/>
              </a:rPr>
              <a:t>/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在线编辑器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73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基础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场景 </a:t>
            </a:r>
            <a:r>
              <a:rPr lang="en-US" altLang="zh-CN" dirty="0" smtClean="0"/>
              <a:t>Scene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相机 </a:t>
            </a:r>
            <a:r>
              <a:rPr lang="en-US" altLang="zh-CN" dirty="0" smtClean="0"/>
              <a:t>Camera</a:t>
            </a:r>
          </a:p>
          <a:p>
            <a:r>
              <a:rPr lang="zh-CN" altLang="en-US" dirty="0" smtClean="0"/>
              <a:t>透视</a:t>
            </a:r>
            <a:r>
              <a:rPr lang="zh-CN" altLang="en-US" dirty="0"/>
              <a:t>相机：</a:t>
            </a:r>
            <a:r>
              <a:rPr lang="en-US" altLang="zh-CN" dirty="0"/>
              <a:t> </a:t>
            </a:r>
            <a:r>
              <a:rPr lang="en-US" altLang="zh-CN" dirty="0" err="1" smtClean="0"/>
              <a:t>THREE.PerspectiveCamera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正交相机：</a:t>
            </a:r>
            <a:r>
              <a:rPr lang="en-US" altLang="zh-CN" dirty="0"/>
              <a:t> </a:t>
            </a:r>
            <a:r>
              <a:rPr lang="en-US" altLang="zh-CN" dirty="0" err="1" smtClean="0"/>
              <a:t>THREE.OrthographicCamera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渲染器 </a:t>
            </a:r>
            <a:r>
              <a:rPr lang="en-US" altLang="zh-CN" dirty="0" smtClean="0"/>
              <a:t>Renderer</a:t>
            </a:r>
          </a:p>
          <a:p>
            <a:pPr lvl="1"/>
            <a:r>
              <a:rPr lang="en-US" altLang="zh-CN" dirty="0" err="1" smtClean="0"/>
              <a:t>THREE.WebGLRenderer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THREE.CanvasRenderer</a:t>
            </a:r>
            <a:r>
              <a:rPr lang="en-US" altLang="zh-CN" dirty="0" smtClean="0"/>
              <a:t>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 </a:t>
            </a:r>
            <a:r>
              <a:rPr lang="zh-CN" altLang="en-US" dirty="0" smtClean="0"/>
              <a:t>世界体系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右手坐标系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顶点，线，几何体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物体位置，移动，旋转，缩放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相机</a:t>
            </a:r>
            <a:r>
              <a:rPr lang="zh-CN" altLang="en-US" dirty="0"/>
              <a:t>（视点）</a:t>
            </a:r>
            <a:r>
              <a:rPr lang="zh-CN" altLang="en-US" dirty="0" smtClean="0"/>
              <a:t>位置，移动，旋转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4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几何体</a:t>
            </a:r>
            <a:r>
              <a:rPr lang="en-US" altLang="zh-CN" b="1" dirty="0">
                <a:effectLst/>
                <a:hlinkClick r:id="rId2"/>
              </a:rPr>
              <a:t>Geometry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hlinkClick r:id="rId3"/>
              </a:rPr>
              <a:t>Plane</a:t>
            </a:r>
            <a:r>
              <a:rPr lang="en-US" altLang="zh-CN" b="1" dirty="0" err="1" smtClean="0">
                <a:hlinkClick r:id="rId3"/>
              </a:rPr>
              <a:t>Geometry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面</a:t>
            </a:r>
            <a:endParaRPr lang="en-US" altLang="zh-CN" dirty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 err="1" smtClean="0">
                <a:hlinkClick r:id="rId4"/>
              </a:rPr>
              <a:t>Box</a:t>
            </a:r>
            <a:r>
              <a:rPr lang="en-US" altLang="zh-CN" b="1" dirty="0" err="1" smtClean="0">
                <a:hlinkClick r:id="rId4"/>
              </a:rPr>
              <a:t>Geometry</a:t>
            </a:r>
            <a:r>
              <a:rPr lang="en-US" altLang="zh-CN" b="1" dirty="0" smtClean="0"/>
              <a:t>   </a:t>
            </a:r>
            <a:r>
              <a:rPr lang="zh-CN" altLang="en-US" b="1" dirty="0" smtClean="0"/>
              <a:t>盒子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>
                <a:hlinkClick r:id="rId5"/>
              </a:rPr>
              <a:t>Sphere</a:t>
            </a:r>
            <a:r>
              <a:rPr lang="en-US" altLang="zh-CN" b="1" dirty="0" err="1" smtClean="0">
                <a:hlinkClick r:id="rId5"/>
              </a:rPr>
              <a:t>Geometry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球体</a:t>
            </a:r>
            <a:endParaRPr lang="en-US" altLang="zh-CN" dirty="0"/>
          </a:p>
          <a:p>
            <a:endParaRPr lang="en-US" altLang="zh-CN" dirty="0" smtClean="0"/>
          </a:p>
          <a:p>
            <a:pPr marL="64008" indent="0">
              <a:buNone/>
            </a:pPr>
            <a:r>
              <a:rPr lang="zh-CN" altLang="en-US" dirty="0" smtClean="0"/>
              <a:t>高级几何体二</a:t>
            </a:r>
            <a:r>
              <a:rPr lang="zh-CN" altLang="en-US" dirty="0"/>
              <a:t>期介绍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7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基础光源 </a:t>
            </a:r>
            <a:r>
              <a:rPr lang="en-US" altLang="zh-CN" b="1" dirty="0" smtClean="0">
                <a:effectLst/>
                <a:hlinkClick r:id="rId2"/>
              </a:rPr>
              <a:t>Light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hlinkClick r:id="rId3"/>
              </a:rPr>
              <a:t>Ambient</a:t>
            </a:r>
            <a:r>
              <a:rPr lang="en-US" altLang="zh-CN" b="1" dirty="0" err="1" smtClean="0">
                <a:hlinkClick r:id="rId3"/>
              </a:rPr>
              <a:t>Light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环境光 无阴影</a:t>
            </a:r>
            <a:endParaRPr lang="en-US" altLang="zh-CN" dirty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 err="1" smtClean="0">
                <a:hlinkClick r:id="rId5"/>
              </a:rPr>
              <a:t>Directional</a:t>
            </a:r>
            <a:r>
              <a:rPr lang="en-US" altLang="zh-CN" b="1" dirty="0" err="1" smtClean="0">
                <a:hlinkClick r:id="rId5"/>
              </a:rPr>
              <a:t>Light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平行光（太阳光）无阴影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>
                <a:hlinkClick r:id="rId6"/>
              </a:rPr>
              <a:t>Point</a:t>
            </a:r>
            <a:r>
              <a:rPr lang="en-US" altLang="zh-CN" b="1" dirty="0" err="1" smtClean="0">
                <a:hlinkClick r:id="rId6"/>
              </a:rPr>
              <a:t>Light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点光 </a:t>
            </a:r>
            <a:r>
              <a:rPr lang="zh-CN" altLang="en-US" b="1" dirty="0"/>
              <a:t>无阴影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高级光源二期介绍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2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THREE.js – </a:t>
            </a:r>
            <a:r>
              <a:rPr lang="zh-CN" altLang="en-US" dirty="0" smtClean="0"/>
              <a:t>基础材质 </a:t>
            </a:r>
            <a:r>
              <a:rPr lang="en-US" altLang="zh-CN" b="1" dirty="0" smtClean="0">
                <a:effectLst/>
                <a:hlinkClick r:id="rId2"/>
              </a:rPr>
              <a:t>Mate</a:t>
            </a:r>
            <a:r>
              <a:rPr lang="en-US" altLang="zh-CN" dirty="0" smtClean="0">
                <a:effectLst/>
                <a:hlinkClick r:id="rId2"/>
              </a:rPr>
              <a:t>rial</a:t>
            </a:r>
            <a:endParaRPr lang="en-US" altLang="zh-CN" dirty="0"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hlinkClick r:id="rId3"/>
              </a:rPr>
              <a:t>MeshBasic</a:t>
            </a:r>
            <a:r>
              <a:rPr lang="en-US" altLang="zh-CN" b="1" dirty="0" err="1" smtClean="0">
                <a:hlinkClick r:id="rId3"/>
              </a:rPr>
              <a:t>Mate</a:t>
            </a:r>
            <a:r>
              <a:rPr lang="en-US" altLang="zh-CN" dirty="0" err="1" smtClean="0">
                <a:hlinkClick r:id="rId3"/>
              </a:rPr>
              <a:t>rial</a:t>
            </a:r>
            <a:r>
              <a:rPr lang="en-US" altLang="zh-CN" dirty="0"/>
              <a:t> </a:t>
            </a:r>
            <a:r>
              <a:rPr lang="zh-CN" altLang="en-US" dirty="0" smtClean="0"/>
              <a:t>基础材质 不响应光照</a:t>
            </a:r>
            <a:endParaRPr lang="en-US" altLang="zh-CN" dirty="0" smtClean="0"/>
          </a:p>
          <a:p>
            <a:endParaRPr lang="en-US" altLang="zh-CN" dirty="0" smtClean="0">
              <a:hlinkClick r:id="rId4"/>
            </a:endParaRPr>
          </a:p>
          <a:p>
            <a:r>
              <a:rPr lang="en-US" altLang="zh-CN" dirty="0" err="1" smtClean="0">
                <a:hlinkClick r:id="rId5"/>
              </a:rPr>
              <a:t>MeshDepth</a:t>
            </a:r>
            <a:r>
              <a:rPr lang="en-US" altLang="zh-CN" b="1" dirty="0" err="1" smtClean="0">
                <a:hlinkClick r:id="rId5"/>
              </a:rPr>
              <a:t>Mate</a:t>
            </a:r>
            <a:r>
              <a:rPr lang="en-US" altLang="zh-CN" dirty="0" err="1" smtClean="0">
                <a:hlinkClick r:id="rId5"/>
              </a:rPr>
              <a:t>rial</a:t>
            </a:r>
            <a:r>
              <a:rPr lang="en-US" altLang="zh-CN" dirty="0"/>
              <a:t> </a:t>
            </a:r>
            <a:r>
              <a:rPr lang="zh-CN" altLang="en-US" dirty="0" smtClean="0"/>
              <a:t>距离材质 不</a:t>
            </a:r>
            <a:r>
              <a:rPr lang="zh-CN" altLang="en-US" dirty="0"/>
              <a:t>响应</a:t>
            </a:r>
            <a:r>
              <a:rPr lang="zh-CN" altLang="en-US" dirty="0" smtClean="0"/>
              <a:t>光照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hlinkClick r:id="rId6"/>
              </a:rPr>
              <a:t>MeshNormal</a:t>
            </a:r>
            <a:r>
              <a:rPr lang="en-US" altLang="zh-CN" b="1" dirty="0" err="1" smtClean="0">
                <a:hlinkClick r:id="rId6"/>
              </a:rPr>
              <a:t>Mate</a:t>
            </a:r>
            <a:r>
              <a:rPr lang="en-US" altLang="zh-CN" dirty="0" err="1" smtClean="0">
                <a:hlinkClick r:id="rId6"/>
              </a:rPr>
              <a:t>rial</a:t>
            </a:r>
            <a:r>
              <a:rPr lang="en-US" altLang="zh-CN" dirty="0"/>
              <a:t> </a:t>
            </a:r>
            <a:r>
              <a:rPr lang="zh-CN" altLang="en-US" dirty="0" smtClean="0"/>
              <a:t>法向材质 不</a:t>
            </a:r>
            <a:r>
              <a:rPr lang="zh-CN" altLang="en-US" dirty="0"/>
              <a:t>响应光照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高级材质二期介绍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2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84</TotalTime>
  <Words>295</Words>
  <Application>Microsoft Office PowerPoint</Application>
  <PresentationFormat>全屏显示(4:3)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活力</vt:lpstr>
      <vt:lpstr>THREE （一）</vt:lpstr>
      <vt:lpstr>THREE.js - WebGL介绍</vt:lpstr>
      <vt:lpstr>THREE.js - 介绍</vt:lpstr>
      <vt:lpstr>THREE.js – 相关网站</vt:lpstr>
      <vt:lpstr>THREE.js – 基础对象</vt:lpstr>
      <vt:lpstr>THREE.js –  世界体系</vt:lpstr>
      <vt:lpstr>THREE.js – 几何体Geometry</vt:lpstr>
      <vt:lpstr>THREE.js – 基础光源 Light</vt:lpstr>
      <vt:lpstr>THREE.js – 基础材质 Material</vt:lpstr>
      <vt:lpstr>THREE.js – 控制器</vt:lpstr>
      <vt:lpstr>THREE.js –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（一）</dc:title>
  <dc:creator>ADMIN</dc:creator>
  <cp:lastModifiedBy>ADMIN</cp:lastModifiedBy>
  <cp:revision>8</cp:revision>
  <dcterms:created xsi:type="dcterms:W3CDTF">2017-10-27T06:32:43Z</dcterms:created>
  <dcterms:modified xsi:type="dcterms:W3CDTF">2017-10-27T07:57:15Z</dcterms:modified>
</cp:coreProperties>
</file>