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3"/>
  </p:notesMasterIdLst>
  <p:sldIdLst>
    <p:sldId id="256" r:id="rId2"/>
    <p:sldId id="258" r:id="rId3"/>
    <p:sldId id="265" r:id="rId4"/>
    <p:sldId id="266" r:id="rId5"/>
    <p:sldId id="281" r:id="rId6"/>
    <p:sldId id="272" r:id="rId7"/>
    <p:sldId id="267" r:id="rId8"/>
    <p:sldId id="268" r:id="rId9"/>
    <p:sldId id="269" r:id="rId10"/>
    <p:sldId id="28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宇轩 朱" userId="a3e29a22-7cd9-4f56-acc2-ef44dcdfda26" providerId="ADAL" clId="{B4BE9120-F099-46CF-90A4-52C0345D4637}"/>
    <pc:docChg chg="undo custSel addSld delSld modSld">
      <pc:chgData name="宇轩 朱" userId="a3e29a22-7cd9-4f56-acc2-ef44dcdfda26" providerId="ADAL" clId="{B4BE9120-F099-46CF-90A4-52C0345D4637}" dt="2023-04-17T00:00:27.726" v="724"/>
      <pc:docMkLst>
        <pc:docMk/>
      </pc:docMkLst>
      <pc:sldChg chg="delSp modSp delAnim modAnim">
        <pc:chgData name="宇轩 朱" userId="a3e29a22-7cd9-4f56-acc2-ef44dcdfda26" providerId="ADAL" clId="{B4BE9120-F099-46CF-90A4-52C0345D4637}" dt="2023-04-16T23:59:04.652" v="719"/>
        <pc:sldMkLst>
          <pc:docMk/>
          <pc:sldMk cId="19426237" sldId="256"/>
        </pc:sldMkLst>
        <pc:spChg chg="mod">
          <ac:chgData name="宇轩 朱" userId="a3e29a22-7cd9-4f56-acc2-ef44dcdfda26" providerId="ADAL" clId="{B4BE9120-F099-46CF-90A4-52C0345D4637}" dt="2023-04-16T07:58:18.915" v="89" actId="1076"/>
          <ac:spMkLst>
            <pc:docMk/>
            <pc:sldMk cId="19426237" sldId="256"/>
            <ac:spMk id="6" creationId="{22E60084-613B-40D9-ACFD-E7B9F9D34DB5}"/>
          </ac:spMkLst>
        </pc:spChg>
        <pc:spChg chg="mod">
          <ac:chgData name="宇轩 朱" userId="a3e29a22-7cd9-4f56-acc2-ef44dcdfda26" providerId="ADAL" clId="{B4BE9120-F099-46CF-90A4-52C0345D4637}" dt="2023-04-16T07:58:20.820" v="90" actId="1076"/>
          <ac:spMkLst>
            <pc:docMk/>
            <pc:sldMk cId="19426237" sldId="256"/>
            <ac:spMk id="8" creationId="{0671C40C-DAD2-418B-B3B2-B8D3817E21C2}"/>
          </ac:spMkLst>
        </pc:spChg>
        <pc:spChg chg="del">
          <ac:chgData name="宇轩 朱" userId="a3e29a22-7cd9-4f56-acc2-ef44dcdfda26" providerId="ADAL" clId="{B4BE9120-F099-46CF-90A4-52C0345D4637}" dt="2023-04-16T07:57:27.547" v="3" actId="478"/>
          <ac:spMkLst>
            <pc:docMk/>
            <pc:sldMk cId="19426237" sldId="256"/>
            <ac:spMk id="14" creationId="{6598CC80-19E7-45F8-9A06-DDE8988C900B}"/>
          </ac:spMkLst>
        </pc:spChg>
      </pc:sldChg>
      <pc:sldChg chg="del">
        <pc:chgData name="宇轩 朱" userId="a3e29a22-7cd9-4f56-acc2-ef44dcdfda26" providerId="ADAL" clId="{B4BE9120-F099-46CF-90A4-52C0345D4637}" dt="2023-04-16T07:40:23.193" v="1" actId="2696"/>
        <pc:sldMkLst>
          <pc:docMk/>
          <pc:sldMk cId="4128469516" sldId="257"/>
        </pc:sldMkLst>
      </pc:sldChg>
      <pc:sldChg chg="addSp delSp modSp delAnim modAnim">
        <pc:chgData name="宇轩 朱" userId="a3e29a22-7cd9-4f56-acc2-ef44dcdfda26" providerId="ADAL" clId="{B4BE9120-F099-46CF-90A4-52C0345D4637}" dt="2023-04-17T00:00:08.692" v="720"/>
        <pc:sldMkLst>
          <pc:docMk/>
          <pc:sldMk cId="4024038943" sldId="258"/>
        </pc:sldMkLst>
        <pc:spChg chg="del">
          <ac:chgData name="宇轩 朱" userId="a3e29a22-7cd9-4f56-acc2-ef44dcdfda26" providerId="ADAL" clId="{B4BE9120-F099-46CF-90A4-52C0345D4637}" dt="2023-04-16T07:59:04.769" v="118" actId="478"/>
          <ac:spMkLst>
            <pc:docMk/>
            <pc:sldMk cId="4024038943" sldId="258"/>
            <ac:spMk id="2" creationId="{D970F339-2E49-4CDA-BC89-47022B44A350}"/>
          </ac:spMkLst>
        </pc:spChg>
        <pc:spChg chg="del">
          <ac:chgData name="宇轩 朱" userId="a3e29a22-7cd9-4f56-acc2-ef44dcdfda26" providerId="ADAL" clId="{B4BE9120-F099-46CF-90A4-52C0345D4637}" dt="2023-04-16T07:59:04.769" v="118" actId="478"/>
          <ac:spMkLst>
            <pc:docMk/>
            <pc:sldMk cId="4024038943" sldId="258"/>
            <ac:spMk id="3" creationId="{481A8C1D-0F23-4314-85BB-8E9C2DC286AE}"/>
          </ac:spMkLst>
        </pc:spChg>
        <pc:spChg chg="del">
          <ac:chgData name="宇轩 朱" userId="a3e29a22-7cd9-4f56-acc2-ef44dcdfda26" providerId="ADAL" clId="{B4BE9120-F099-46CF-90A4-52C0345D4637}" dt="2023-04-16T07:59:03.151" v="117" actId="478"/>
          <ac:spMkLst>
            <pc:docMk/>
            <pc:sldMk cId="4024038943" sldId="258"/>
            <ac:spMk id="5" creationId="{20BA0064-8550-4CAB-8442-3D2619FBCDD0}"/>
          </ac:spMkLst>
        </pc:spChg>
        <pc:spChg chg="mod">
          <ac:chgData name="宇轩 朱" userId="a3e29a22-7cd9-4f56-acc2-ef44dcdfda26" providerId="ADAL" clId="{B4BE9120-F099-46CF-90A4-52C0345D4637}" dt="2023-04-16T07:58:53.400" v="112" actId="14100"/>
          <ac:spMkLst>
            <pc:docMk/>
            <pc:sldMk cId="4024038943" sldId="258"/>
            <ac:spMk id="7" creationId="{2950D506-E6D5-44A3-82D1-AB64DD1CE87C}"/>
          </ac:spMkLst>
        </pc:spChg>
        <pc:spChg chg="del mod">
          <ac:chgData name="宇轩 朱" userId="a3e29a22-7cd9-4f56-acc2-ef44dcdfda26" providerId="ADAL" clId="{B4BE9120-F099-46CF-90A4-52C0345D4637}" dt="2023-04-16T07:59:01.996" v="116" actId="478"/>
          <ac:spMkLst>
            <pc:docMk/>
            <pc:sldMk cId="4024038943" sldId="258"/>
            <ac:spMk id="11" creationId="{4FB97A00-7663-4891-908C-623310171C09}"/>
          </ac:spMkLst>
        </pc:spChg>
        <pc:spChg chg="del">
          <ac:chgData name="宇轩 朱" userId="a3e29a22-7cd9-4f56-acc2-ef44dcdfda26" providerId="ADAL" clId="{B4BE9120-F099-46CF-90A4-52C0345D4637}" dt="2023-04-16T07:59:00.524" v="114" actId="478"/>
          <ac:spMkLst>
            <pc:docMk/>
            <pc:sldMk cId="4024038943" sldId="258"/>
            <ac:spMk id="12" creationId="{B21F5350-F50E-41EE-A5D3-D9FB0523A1F4}"/>
          </ac:spMkLst>
        </pc:spChg>
        <pc:spChg chg="del">
          <ac:chgData name="宇轩 朱" userId="a3e29a22-7cd9-4f56-acc2-ef44dcdfda26" providerId="ADAL" clId="{B4BE9120-F099-46CF-90A4-52C0345D4637}" dt="2023-04-16T07:59:04.769" v="118" actId="478"/>
          <ac:spMkLst>
            <pc:docMk/>
            <pc:sldMk cId="4024038943" sldId="258"/>
            <ac:spMk id="13" creationId="{45C8BE74-183B-4B2C-B515-C78902EAE72C}"/>
          </ac:spMkLst>
        </pc:spChg>
        <pc:spChg chg="add mod">
          <ac:chgData name="宇轩 朱" userId="a3e29a22-7cd9-4f56-acc2-ef44dcdfda26" providerId="ADAL" clId="{B4BE9120-F099-46CF-90A4-52C0345D4637}" dt="2023-04-16T08:46:33.345" v="663" actId="20577"/>
          <ac:spMkLst>
            <pc:docMk/>
            <pc:sldMk cId="4024038943" sldId="258"/>
            <ac:spMk id="14" creationId="{7BC2B47B-D38F-4B6C-9B10-CE23F02A3CAB}"/>
          </ac:spMkLst>
        </pc:spChg>
        <pc:spChg chg="add del">
          <ac:chgData name="宇轩 朱" userId="a3e29a22-7cd9-4f56-acc2-ef44dcdfda26" providerId="ADAL" clId="{B4BE9120-F099-46CF-90A4-52C0345D4637}" dt="2023-04-16T07:59:54.526" v="136"/>
          <ac:spMkLst>
            <pc:docMk/>
            <pc:sldMk cId="4024038943" sldId="258"/>
            <ac:spMk id="16" creationId="{94845D2B-40A7-4F10-8385-CEBE43A9743C}"/>
          </ac:spMkLst>
        </pc:spChg>
        <pc:graphicFrameChg chg="add del mod">
          <ac:chgData name="宇轩 朱" userId="a3e29a22-7cd9-4f56-acc2-ef44dcdfda26" providerId="ADAL" clId="{B4BE9120-F099-46CF-90A4-52C0345D4637}" dt="2023-04-16T07:59:54.526" v="136"/>
          <ac:graphicFrameMkLst>
            <pc:docMk/>
            <pc:sldMk cId="4024038943" sldId="258"/>
            <ac:graphicFrameMk id="15" creationId="{D0B42528-1FD6-434C-AAB0-52AF8C5C493B}"/>
          </ac:graphicFrameMkLst>
        </pc:graphicFrameChg>
        <pc:cxnChg chg="mod">
          <ac:chgData name="宇轩 朱" userId="a3e29a22-7cd9-4f56-acc2-ef44dcdfda26" providerId="ADAL" clId="{B4BE9120-F099-46CF-90A4-52C0345D4637}" dt="2023-04-16T07:58:56.405" v="113" actId="14100"/>
          <ac:cxnSpMkLst>
            <pc:docMk/>
            <pc:sldMk cId="4024038943" sldId="258"/>
            <ac:cxnSpMk id="9" creationId="{2721D3E6-FF77-4703-8B47-11103AEBF31F}"/>
          </ac:cxnSpMkLst>
        </pc:cxnChg>
      </pc:sldChg>
      <pc:sldChg chg="addSp delSp modSp delAnim modAnim">
        <pc:chgData name="宇轩 朱" userId="a3e29a22-7cd9-4f56-acc2-ef44dcdfda26" providerId="ADAL" clId="{B4BE9120-F099-46CF-90A4-52C0345D4637}" dt="2023-04-17T00:00:11.852" v="721"/>
        <pc:sldMkLst>
          <pc:docMk/>
          <pc:sldMk cId="3985223786" sldId="265"/>
        </pc:sldMkLst>
        <pc:spChg chg="del">
          <ac:chgData name="宇轩 朱" userId="a3e29a22-7cd9-4f56-acc2-ef44dcdfda26" providerId="ADAL" clId="{B4BE9120-F099-46CF-90A4-52C0345D4637}" dt="2023-04-16T08:01:07.361" v="165" actId="478"/>
          <ac:spMkLst>
            <pc:docMk/>
            <pc:sldMk cId="3985223786" sldId="265"/>
            <ac:spMk id="2" creationId="{FBBC8CD2-2BBB-414D-BF84-3650EE407804}"/>
          </ac:spMkLst>
        </pc:spChg>
        <pc:spChg chg="mod">
          <ac:chgData name="宇轩 朱" userId="a3e29a22-7cd9-4f56-acc2-ef44dcdfda26" providerId="ADAL" clId="{B4BE9120-F099-46CF-90A4-52C0345D4637}" dt="2023-04-16T08:02:24.676" v="170" actId="14100"/>
          <ac:spMkLst>
            <pc:docMk/>
            <pc:sldMk cId="3985223786" sldId="265"/>
            <ac:spMk id="7" creationId="{2950D506-E6D5-44A3-82D1-AB64DD1CE87C}"/>
          </ac:spMkLst>
        </pc:spChg>
        <pc:spChg chg="add del mod">
          <ac:chgData name="宇轩 朱" userId="a3e29a22-7cd9-4f56-acc2-ef44dcdfda26" providerId="ADAL" clId="{B4BE9120-F099-46CF-90A4-52C0345D4637}" dt="2023-04-16T08:27:56.297" v="346" actId="478"/>
          <ac:spMkLst>
            <pc:docMk/>
            <pc:sldMk cId="3985223786" sldId="265"/>
            <ac:spMk id="13" creationId="{4052688F-17BB-4B3F-BD28-C8A04A20FF33}"/>
          </ac:spMkLst>
        </pc:spChg>
        <pc:picChg chg="del">
          <ac:chgData name="宇轩 朱" userId="a3e29a22-7cd9-4f56-acc2-ef44dcdfda26" providerId="ADAL" clId="{B4BE9120-F099-46CF-90A4-52C0345D4637}" dt="2023-04-16T08:01:06.245" v="164" actId="478"/>
          <ac:picMkLst>
            <pc:docMk/>
            <pc:sldMk cId="3985223786" sldId="265"/>
            <ac:picMk id="5" creationId="{D78D3A1C-89EB-4E9A-A882-B63CBF77710A}"/>
          </ac:picMkLst>
        </pc:picChg>
        <pc:picChg chg="del">
          <ac:chgData name="宇轩 朱" userId="a3e29a22-7cd9-4f56-acc2-ef44dcdfda26" providerId="ADAL" clId="{B4BE9120-F099-46CF-90A4-52C0345D4637}" dt="2023-04-16T08:01:05.998" v="163" actId="478"/>
          <ac:picMkLst>
            <pc:docMk/>
            <pc:sldMk cId="3985223786" sldId="265"/>
            <ac:picMk id="8" creationId="{BBBFBB99-AD8A-4706-8D64-295434F6E8EE}"/>
          </ac:picMkLst>
        </pc:picChg>
        <pc:picChg chg="add mod">
          <ac:chgData name="宇轩 朱" userId="a3e29a22-7cd9-4f56-acc2-ef44dcdfda26" providerId="ADAL" clId="{B4BE9120-F099-46CF-90A4-52C0345D4637}" dt="2023-04-16T08:27:58.822" v="347" actId="1076"/>
          <ac:picMkLst>
            <pc:docMk/>
            <pc:sldMk cId="3985223786" sldId="265"/>
            <ac:picMk id="12" creationId="{DAE4A6BE-2C26-4D71-B076-3F2F782845C4}"/>
          </ac:picMkLst>
        </pc:picChg>
        <pc:picChg chg="add mod">
          <ac:chgData name="宇轩 朱" userId="a3e29a22-7cd9-4f56-acc2-ef44dcdfda26" providerId="ADAL" clId="{B4BE9120-F099-46CF-90A4-52C0345D4637}" dt="2023-04-16T08:27:58.822" v="347" actId="1076"/>
          <ac:picMkLst>
            <pc:docMk/>
            <pc:sldMk cId="3985223786" sldId="265"/>
            <ac:picMk id="15" creationId="{5E6BBEE3-D20D-44C2-8500-9CF8FB2846C0}"/>
          </ac:picMkLst>
        </pc:picChg>
        <pc:cxnChg chg="mod">
          <ac:chgData name="宇轩 朱" userId="a3e29a22-7cd9-4f56-acc2-ef44dcdfda26" providerId="ADAL" clId="{B4BE9120-F099-46CF-90A4-52C0345D4637}" dt="2023-04-16T08:02:24.676" v="170" actId="14100"/>
          <ac:cxnSpMkLst>
            <pc:docMk/>
            <pc:sldMk cId="3985223786" sldId="265"/>
            <ac:cxnSpMk id="9" creationId="{2721D3E6-FF77-4703-8B47-11103AEBF31F}"/>
          </ac:cxnSpMkLst>
        </pc:cxnChg>
      </pc:sldChg>
      <pc:sldChg chg="addSp delSp modSp delAnim">
        <pc:chgData name="宇轩 朱" userId="a3e29a22-7cd9-4f56-acc2-ef44dcdfda26" providerId="ADAL" clId="{B4BE9120-F099-46CF-90A4-52C0345D4637}" dt="2023-04-16T08:46:47.789" v="675" actId="20577"/>
        <pc:sldMkLst>
          <pc:docMk/>
          <pc:sldMk cId="1886312660" sldId="266"/>
        </pc:sldMkLst>
        <pc:spChg chg="add mod">
          <ac:chgData name="宇轩 朱" userId="a3e29a22-7cd9-4f56-acc2-ef44dcdfda26" providerId="ADAL" clId="{B4BE9120-F099-46CF-90A4-52C0345D4637}" dt="2023-04-16T08:34:34.467" v="442" actId="1076"/>
          <ac:spMkLst>
            <pc:docMk/>
            <pc:sldMk cId="1886312660" sldId="266"/>
            <ac:spMk id="3" creationId="{2676FCE1-5CC7-48DA-AEC1-18DF04E16C64}"/>
          </ac:spMkLst>
        </pc:spChg>
        <pc:spChg chg="add del mod">
          <ac:chgData name="宇轩 朱" userId="a3e29a22-7cd9-4f56-acc2-ef44dcdfda26" providerId="ADAL" clId="{B4BE9120-F099-46CF-90A4-52C0345D4637}" dt="2023-04-16T08:29:49.929" v="379" actId="478"/>
          <ac:spMkLst>
            <pc:docMk/>
            <pc:sldMk cId="1886312660" sldId="266"/>
            <ac:spMk id="5" creationId="{8A65F36E-9789-48E3-A47E-495EDFE70BCD}"/>
          </ac:spMkLst>
        </pc:spChg>
        <pc:spChg chg="mod">
          <ac:chgData name="宇轩 朱" userId="a3e29a22-7cd9-4f56-acc2-ef44dcdfda26" providerId="ADAL" clId="{B4BE9120-F099-46CF-90A4-52C0345D4637}" dt="2023-04-16T08:08:18.635" v="183" actId="14100"/>
          <ac:spMkLst>
            <pc:docMk/>
            <pc:sldMk cId="1886312660" sldId="266"/>
            <ac:spMk id="7" creationId="{2950D506-E6D5-44A3-82D1-AB64DD1CE87C}"/>
          </ac:spMkLst>
        </pc:spChg>
        <pc:spChg chg="add mod">
          <ac:chgData name="宇轩 朱" userId="a3e29a22-7cd9-4f56-acc2-ef44dcdfda26" providerId="ADAL" clId="{B4BE9120-F099-46CF-90A4-52C0345D4637}" dt="2023-04-16T08:34:30.363" v="441" actId="1076"/>
          <ac:spMkLst>
            <pc:docMk/>
            <pc:sldMk cId="1886312660" sldId="266"/>
            <ac:spMk id="10" creationId="{32D579E4-ACB6-45A4-9758-B1255B4D4588}"/>
          </ac:spMkLst>
        </pc:spChg>
        <pc:spChg chg="add mod">
          <ac:chgData name="宇轩 朱" userId="a3e29a22-7cd9-4f56-acc2-ef44dcdfda26" providerId="ADAL" clId="{B4BE9120-F099-46CF-90A4-52C0345D4637}" dt="2023-04-16T08:34:30.363" v="441" actId="1076"/>
          <ac:spMkLst>
            <pc:docMk/>
            <pc:sldMk cId="1886312660" sldId="266"/>
            <ac:spMk id="11" creationId="{C7879B9F-97CC-4350-A85B-6E00D681A2FD}"/>
          </ac:spMkLst>
        </pc:spChg>
        <pc:spChg chg="add mod">
          <ac:chgData name="宇轩 朱" userId="a3e29a22-7cd9-4f56-acc2-ef44dcdfda26" providerId="ADAL" clId="{B4BE9120-F099-46CF-90A4-52C0345D4637}" dt="2023-04-16T08:34:30.363" v="441" actId="1076"/>
          <ac:spMkLst>
            <pc:docMk/>
            <pc:sldMk cId="1886312660" sldId="266"/>
            <ac:spMk id="12" creationId="{708A1DEA-83B1-4F2B-9689-EE22CA87AE67}"/>
          </ac:spMkLst>
        </pc:spChg>
        <pc:spChg chg="add mod">
          <ac:chgData name="宇轩 朱" userId="a3e29a22-7cd9-4f56-acc2-ef44dcdfda26" providerId="ADAL" clId="{B4BE9120-F099-46CF-90A4-52C0345D4637}" dt="2023-04-16T08:34:36.179" v="443" actId="692"/>
          <ac:spMkLst>
            <pc:docMk/>
            <pc:sldMk cId="1886312660" sldId="266"/>
            <ac:spMk id="13" creationId="{602814C1-4434-443F-8579-31A35E500E3C}"/>
          </ac:spMkLst>
        </pc:spChg>
        <pc:spChg chg="add mod">
          <ac:chgData name="宇轩 朱" userId="a3e29a22-7cd9-4f56-acc2-ef44dcdfda26" providerId="ADAL" clId="{B4BE9120-F099-46CF-90A4-52C0345D4637}" dt="2023-04-16T08:46:42.296" v="667" actId="20577"/>
          <ac:spMkLst>
            <pc:docMk/>
            <pc:sldMk cId="1886312660" sldId="266"/>
            <ac:spMk id="14" creationId="{4F6056A8-F4A5-4D72-A3B2-CEE7A32AD267}"/>
          </ac:spMkLst>
        </pc:spChg>
        <pc:spChg chg="add mod">
          <ac:chgData name="宇轩 朱" userId="a3e29a22-7cd9-4f56-acc2-ef44dcdfda26" providerId="ADAL" clId="{B4BE9120-F099-46CF-90A4-52C0345D4637}" dt="2023-04-16T08:46:45.185" v="671" actId="20577"/>
          <ac:spMkLst>
            <pc:docMk/>
            <pc:sldMk cId="1886312660" sldId="266"/>
            <ac:spMk id="15" creationId="{6B7B1175-6B39-4201-BD57-AB51A7FA50D9}"/>
          </ac:spMkLst>
        </pc:spChg>
        <pc:spChg chg="add mod">
          <ac:chgData name="宇轩 朱" userId="a3e29a22-7cd9-4f56-acc2-ef44dcdfda26" providerId="ADAL" clId="{B4BE9120-F099-46CF-90A4-52C0345D4637}" dt="2023-04-16T08:46:47.789" v="675" actId="20577"/>
          <ac:spMkLst>
            <pc:docMk/>
            <pc:sldMk cId="1886312660" sldId="266"/>
            <ac:spMk id="16" creationId="{3CDE643E-F6D6-4681-9963-FB1730B835BA}"/>
          </ac:spMkLst>
        </pc:spChg>
        <pc:picChg chg="del">
          <ac:chgData name="宇轩 朱" userId="a3e29a22-7cd9-4f56-acc2-ef44dcdfda26" providerId="ADAL" clId="{B4BE9120-F099-46CF-90A4-52C0345D4637}" dt="2023-04-16T08:08:02.438" v="181" actId="478"/>
          <ac:picMkLst>
            <pc:docMk/>
            <pc:sldMk cId="1886312660" sldId="266"/>
            <ac:picMk id="8" creationId="{7E9D32E3-3C67-4CD8-81AE-6C65BE138A8E}"/>
          </ac:picMkLst>
        </pc:picChg>
        <pc:cxnChg chg="mod">
          <ac:chgData name="宇轩 朱" userId="a3e29a22-7cd9-4f56-acc2-ef44dcdfda26" providerId="ADAL" clId="{B4BE9120-F099-46CF-90A4-52C0345D4637}" dt="2023-04-16T08:08:20.760" v="184" actId="14100"/>
          <ac:cxnSpMkLst>
            <pc:docMk/>
            <pc:sldMk cId="1886312660" sldId="266"/>
            <ac:cxnSpMk id="9" creationId="{2721D3E6-FF77-4703-8B47-11103AEBF31F}"/>
          </ac:cxnSpMkLst>
        </pc:cxnChg>
      </pc:sldChg>
      <pc:sldChg chg="addSp delSp modSp delAnim modAnim">
        <pc:chgData name="宇轩 朱" userId="a3e29a22-7cd9-4f56-acc2-ef44dcdfda26" providerId="ADAL" clId="{B4BE9120-F099-46CF-90A4-52C0345D4637}" dt="2023-04-17T00:00:18.326" v="722"/>
        <pc:sldMkLst>
          <pc:docMk/>
          <pc:sldMk cId="2589548363" sldId="267"/>
        </pc:sldMkLst>
        <pc:spChg chg="mod">
          <ac:chgData name="宇轩 朱" userId="a3e29a22-7cd9-4f56-acc2-ef44dcdfda26" providerId="ADAL" clId="{B4BE9120-F099-46CF-90A4-52C0345D4637}" dt="2023-04-16T08:16:55.443" v="239" actId="14100"/>
          <ac:spMkLst>
            <pc:docMk/>
            <pc:sldMk cId="2589548363" sldId="267"/>
            <ac:spMk id="7" creationId="{2950D506-E6D5-44A3-82D1-AB64DD1CE87C}"/>
          </ac:spMkLst>
        </pc:spChg>
        <pc:spChg chg="del">
          <ac:chgData name="宇轩 朱" userId="a3e29a22-7cd9-4f56-acc2-ef44dcdfda26" providerId="ADAL" clId="{B4BE9120-F099-46CF-90A4-52C0345D4637}" dt="2023-04-16T08:17:00.577" v="242" actId="478"/>
          <ac:spMkLst>
            <pc:docMk/>
            <pc:sldMk cId="2589548363" sldId="267"/>
            <ac:spMk id="10" creationId="{D19ED294-5D4E-47FB-8CE7-A3397C74BE26}"/>
          </ac:spMkLst>
        </pc:spChg>
        <pc:spChg chg="add mod">
          <ac:chgData name="宇轩 朱" userId="a3e29a22-7cd9-4f56-acc2-ef44dcdfda26" providerId="ADAL" clId="{B4BE9120-F099-46CF-90A4-52C0345D4637}" dt="2023-04-16T08:38:31.887" v="517" actId="1076"/>
          <ac:spMkLst>
            <pc:docMk/>
            <pc:sldMk cId="2589548363" sldId="267"/>
            <ac:spMk id="11" creationId="{258B3A27-8472-44E1-853B-B385290E7675}"/>
          </ac:spMkLst>
        </pc:spChg>
        <pc:spChg chg="add mod">
          <ac:chgData name="宇轩 朱" userId="a3e29a22-7cd9-4f56-acc2-ef44dcdfda26" providerId="ADAL" clId="{B4BE9120-F099-46CF-90A4-52C0345D4637}" dt="2023-04-16T08:38:31.887" v="517" actId="1076"/>
          <ac:spMkLst>
            <pc:docMk/>
            <pc:sldMk cId="2589548363" sldId="267"/>
            <ac:spMk id="12" creationId="{49829AEE-23C4-4FCC-AC50-19388B09F6C8}"/>
          </ac:spMkLst>
        </pc:spChg>
        <pc:spChg chg="add mod">
          <ac:chgData name="宇轩 朱" userId="a3e29a22-7cd9-4f56-acc2-ef44dcdfda26" providerId="ADAL" clId="{B4BE9120-F099-46CF-90A4-52C0345D4637}" dt="2023-04-16T08:38:31.887" v="517" actId="1076"/>
          <ac:spMkLst>
            <pc:docMk/>
            <pc:sldMk cId="2589548363" sldId="267"/>
            <ac:spMk id="13" creationId="{7C4FD231-5C2A-4CDC-89A0-16D105CA8870}"/>
          </ac:spMkLst>
        </pc:spChg>
        <pc:spChg chg="add mod">
          <ac:chgData name="宇轩 朱" userId="a3e29a22-7cd9-4f56-acc2-ef44dcdfda26" providerId="ADAL" clId="{B4BE9120-F099-46CF-90A4-52C0345D4637}" dt="2023-04-16T08:38:31.887" v="517" actId="1076"/>
          <ac:spMkLst>
            <pc:docMk/>
            <pc:sldMk cId="2589548363" sldId="267"/>
            <ac:spMk id="14" creationId="{46F6FE77-674E-4438-9F5E-F0E62FCCE69D}"/>
          </ac:spMkLst>
        </pc:spChg>
        <pc:spChg chg="add del mod">
          <ac:chgData name="宇轩 朱" userId="a3e29a22-7cd9-4f56-acc2-ef44dcdfda26" providerId="ADAL" clId="{B4BE9120-F099-46CF-90A4-52C0345D4637}" dt="2023-04-16T08:38:09.492" v="510" actId="478"/>
          <ac:spMkLst>
            <pc:docMk/>
            <pc:sldMk cId="2589548363" sldId="267"/>
            <ac:spMk id="15" creationId="{BBB88A7D-C5DD-45A0-8214-C70E688E38E4}"/>
          </ac:spMkLst>
        </pc:spChg>
        <pc:spChg chg="add mod">
          <ac:chgData name="宇轩 朱" userId="a3e29a22-7cd9-4f56-acc2-ef44dcdfda26" providerId="ADAL" clId="{B4BE9120-F099-46CF-90A4-52C0345D4637}" dt="2023-04-16T08:38:31.887" v="517" actId="1076"/>
          <ac:spMkLst>
            <pc:docMk/>
            <pc:sldMk cId="2589548363" sldId="267"/>
            <ac:spMk id="16" creationId="{0DF5030A-A3AD-4C2A-9B0B-94B2B8FDF6CB}"/>
          </ac:spMkLst>
        </pc:spChg>
        <pc:picChg chg="del">
          <ac:chgData name="宇轩 朱" userId="a3e29a22-7cd9-4f56-acc2-ef44dcdfda26" providerId="ADAL" clId="{B4BE9120-F099-46CF-90A4-52C0345D4637}" dt="2023-04-16T08:17:00.080" v="241" actId="478"/>
          <ac:picMkLst>
            <pc:docMk/>
            <pc:sldMk cId="2589548363" sldId="267"/>
            <ac:picMk id="3" creationId="{1396024F-D9CC-4FCB-A09E-3A0205E2C7C2}"/>
          </ac:picMkLst>
        </pc:picChg>
        <pc:picChg chg="add mod">
          <ac:chgData name="宇轩 朱" userId="a3e29a22-7cd9-4f56-acc2-ef44dcdfda26" providerId="ADAL" clId="{B4BE9120-F099-46CF-90A4-52C0345D4637}" dt="2023-04-16T08:37:53.812" v="503" actId="1076"/>
          <ac:picMkLst>
            <pc:docMk/>
            <pc:sldMk cId="2589548363" sldId="267"/>
            <ac:picMk id="8" creationId="{ABE7742A-2778-4340-A271-38E1FEF49178}"/>
          </ac:picMkLst>
        </pc:picChg>
        <pc:cxnChg chg="mod">
          <ac:chgData name="宇轩 朱" userId="a3e29a22-7cd9-4f56-acc2-ef44dcdfda26" providerId="ADAL" clId="{B4BE9120-F099-46CF-90A4-52C0345D4637}" dt="2023-04-16T08:16:58.983" v="240" actId="14100"/>
          <ac:cxnSpMkLst>
            <pc:docMk/>
            <pc:sldMk cId="2589548363" sldId="267"/>
            <ac:cxnSpMk id="9" creationId="{2721D3E6-FF77-4703-8B47-11103AEBF31F}"/>
          </ac:cxnSpMkLst>
        </pc:cxnChg>
      </pc:sldChg>
      <pc:sldChg chg="addSp delSp modSp delAnim">
        <pc:chgData name="宇轩 朱" userId="a3e29a22-7cd9-4f56-acc2-ef44dcdfda26" providerId="ADAL" clId="{B4BE9120-F099-46CF-90A4-52C0345D4637}" dt="2023-04-16T08:40:29.818" v="563" actId="478"/>
        <pc:sldMkLst>
          <pc:docMk/>
          <pc:sldMk cId="3992451492" sldId="268"/>
        </pc:sldMkLst>
        <pc:spChg chg="add mod">
          <ac:chgData name="宇轩 朱" userId="a3e29a22-7cd9-4f56-acc2-ef44dcdfda26" providerId="ADAL" clId="{B4BE9120-F099-46CF-90A4-52C0345D4637}" dt="2023-04-16T08:39:00.652" v="531" actId="1076"/>
          <ac:spMkLst>
            <pc:docMk/>
            <pc:sldMk cId="3992451492" sldId="268"/>
            <ac:spMk id="3" creationId="{6AD573C5-0B75-444A-A9A3-063EBE5482EA}"/>
          </ac:spMkLst>
        </pc:spChg>
        <pc:spChg chg="mod">
          <ac:chgData name="宇轩 朱" userId="a3e29a22-7cd9-4f56-acc2-ef44dcdfda26" providerId="ADAL" clId="{B4BE9120-F099-46CF-90A4-52C0345D4637}" dt="2023-04-16T08:22:52.003" v="258" actId="14100"/>
          <ac:spMkLst>
            <pc:docMk/>
            <pc:sldMk cId="3992451492" sldId="268"/>
            <ac:spMk id="7" creationId="{2950D506-E6D5-44A3-82D1-AB64DD1CE87C}"/>
          </ac:spMkLst>
        </pc:spChg>
        <pc:spChg chg="del">
          <ac:chgData name="宇轩 朱" userId="a3e29a22-7cd9-4f56-acc2-ef44dcdfda26" providerId="ADAL" clId="{B4BE9120-F099-46CF-90A4-52C0345D4637}" dt="2023-04-16T08:22:11.352" v="249" actId="478"/>
          <ac:spMkLst>
            <pc:docMk/>
            <pc:sldMk cId="3992451492" sldId="268"/>
            <ac:spMk id="10" creationId="{9C57D45C-1825-4F8D-8898-24B9E31AB628}"/>
          </ac:spMkLst>
        </pc:spChg>
        <pc:graphicFrameChg chg="add del modGraphic">
          <ac:chgData name="宇轩 朱" userId="a3e29a22-7cd9-4f56-acc2-ef44dcdfda26" providerId="ADAL" clId="{B4BE9120-F099-46CF-90A4-52C0345D4637}" dt="2023-04-16T08:40:29.818" v="563" actId="478"/>
          <ac:graphicFrameMkLst>
            <pc:docMk/>
            <pc:sldMk cId="3992451492" sldId="268"/>
            <ac:graphicFrameMk id="8" creationId="{9D9CCE42-BEF6-4E20-B1DE-83614899BEA6}"/>
          </ac:graphicFrameMkLst>
        </pc:graphicFrameChg>
        <pc:cxnChg chg="mod">
          <ac:chgData name="宇轩 朱" userId="a3e29a22-7cd9-4f56-acc2-ef44dcdfda26" providerId="ADAL" clId="{B4BE9120-F099-46CF-90A4-52C0345D4637}" dt="2023-04-16T08:22:54.212" v="259" actId="14100"/>
          <ac:cxnSpMkLst>
            <pc:docMk/>
            <pc:sldMk cId="3992451492" sldId="268"/>
            <ac:cxnSpMk id="9" creationId="{2721D3E6-FF77-4703-8B47-11103AEBF31F}"/>
          </ac:cxnSpMkLst>
        </pc:cxnChg>
      </pc:sldChg>
      <pc:sldChg chg="addSp delSp modSp delAnim modAnim">
        <pc:chgData name="宇轩 朱" userId="a3e29a22-7cd9-4f56-acc2-ef44dcdfda26" providerId="ADAL" clId="{B4BE9120-F099-46CF-90A4-52C0345D4637}" dt="2023-04-17T00:00:25.197" v="723"/>
        <pc:sldMkLst>
          <pc:docMk/>
          <pc:sldMk cId="3166708256" sldId="269"/>
        </pc:sldMkLst>
        <pc:spChg chg="add mod">
          <ac:chgData name="宇轩 朱" userId="a3e29a22-7cd9-4f56-acc2-ef44dcdfda26" providerId="ADAL" clId="{B4BE9120-F099-46CF-90A4-52C0345D4637}" dt="2023-04-16T08:40:54.792" v="573" actId="1076"/>
          <ac:spMkLst>
            <pc:docMk/>
            <pc:sldMk cId="3166708256" sldId="269"/>
            <ac:spMk id="2" creationId="{BBE9214C-3E7C-4416-9600-738E07D83584}"/>
          </ac:spMkLst>
        </pc:spChg>
        <pc:spChg chg="mod">
          <ac:chgData name="宇轩 朱" userId="a3e29a22-7cd9-4f56-acc2-ef44dcdfda26" providerId="ADAL" clId="{B4BE9120-F099-46CF-90A4-52C0345D4637}" dt="2023-04-16T08:24:16.585" v="270" actId="20577"/>
          <ac:spMkLst>
            <pc:docMk/>
            <pc:sldMk cId="3166708256" sldId="269"/>
            <ac:spMk id="7" creationId="{2950D506-E6D5-44A3-82D1-AB64DD1CE87C}"/>
          </ac:spMkLst>
        </pc:spChg>
        <pc:spChg chg="add mod">
          <ac:chgData name="宇轩 朱" userId="a3e29a22-7cd9-4f56-acc2-ef44dcdfda26" providerId="ADAL" clId="{B4BE9120-F099-46CF-90A4-52C0345D4637}" dt="2023-04-16T08:40:47.257" v="570" actId="1076"/>
          <ac:spMkLst>
            <pc:docMk/>
            <pc:sldMk cId="3166708256" sldId="269"/>
            <ac:spMk id="10" creationId="{24B553A8-2EF2-4EC2-BCEF-25BFCA524C24}"/>
          </ac:spMkLst>
        </pc:spChg>
        <pc:spChg chg="add mod">
          <ac:chgData name="宇轩 朱" userId="a3e29a22-7cd9-4f56-acc2-ef44dcdfda26" providerId="ADAL" clId="{B4BE9120-F099-46CF-90A4-52C0345D4637}" dt="2023-04-16T08:40:47.257" v="570" actId="1076"/>
          <ac:spMkLst>
            <pc:docMk/>
            <pc:sldMk cId="3166708256" sldId="269"/>
            <ac:spMk id="11" creationId="{02E3475C-2F92-4A48-A06B-9FC7D6A742C4}"/>
          </ac:spMkLst>
        </pc:spChg>
        <pc:spChg chg="add mod">
          <ac:chgData name="宇轩 朱" userId="a3e29a22-7cd9-4f56-acc2-ef44dcdfda26" providerId="ADAL" clId="{B4BE9120-F099-46CF-90A4-52C0345D4637}" dt="2023-04-16T08:40:47.257" v="570" actId="1076"/>
          <ac:spMkLst>
            <pc:docMk/>
            <pc:sldMk cId="3166708256" sldId="269"/>
            <ac:spMk id="12" creationId="{4D9EDA00-980B-4577-A9B6-978E4C5C1DC8}"/>
          </ac:spMkLst>
        </pc:spChg>
        <pc:spChg chg="add mod">
          <ac:chgData name="宇轩 朱" userId="a3e29a22-7cd9-4f56-acc2-ef44dcdfda26" providerId="ADAL" clId="{B4BE9120-F099-46CF-90A4-52C0345D4637}" dt="2023-04-16T08:40:52.212" v="572" actId="1076"/>
          <ac:spMkLst>
            <pc:docMk/>
            <pc:sldMk cId="3166708256" sldId="269"/>
            <ac:spMk id="13" creationId="{A3A7771A-F348-4BD6-90AD-BE5F1C02039B}"/>
          </ac:spMkLst>
        </pc:spChg>
        <pc:picChg chg="del">
          <ac:chgData name="宇轩 朱" userId="a3e29a22-7cd9-4f56-acc2-ef44dcdfda26" providerId="ADAL" clId="{B4BE9120-F099-46CF-90A4-52C0345D4637}" dt="2023-04-16T08:24:03.566" v="262" actId="478"/>
          <ac:picMkLst>
            <pc:docMk/>
            <pc:sldMk cId="3166708256" sldId="269"/>
            <ac:picMk id="3" creationId="{C0DB743B-C999-4D49-BE82-EECE760FA55C}"/>
          </ac:picMkLst>
        </pc:picChg>
        <pc:picChg chg="del">
          <ac:chgData name="宇轩 朱" userId="a3e29a22-7cd9-4f56-acc2-ef44dcdfda26" providerId="ADAL" clId="{B4BE9120-F099-46CF-90A4-52C0345D4637}" dt="2023-04-16T08:24:03.566" v="262" actId="478"/>
          <ac:picMkLst>
            <pc:docMk/>
            <pc:sldMk cId="3166708256" sldId="269"/>
            <ac:picMk id="8" creationId="{3A4ADA18-F4E5-4E38-8449-7C1C0101FD1D}"/>
          </ac:picMkLst>
        </pc:picChg>
        <pc:cxnChg chg="mod">
          <ac:chgData name="宇轩 朱" userId="a3e29a22-7cd9-4f56-acc2-ef44dcdfda26" providerId="ADAL" clId="{B4BE9120-F099-46CF-90A4-52C0345D4637}" dt="2023-04-16T08:24:16.585" v="270" actId="20577"/>
          <ac:cxnSpMkLst>
            <pc:docMk/>
            <pc:sldMk cId="3166708256" sldId="269"/>
            <ac:cxnSpMk id="9" creationId="{2721D3E6-FF77-4703-8B47-11103AEBF31F}"/>
          </ac:cxnSpMkLst>
        </pc:cxnChg>
      </pc:sldChg>
      <pc:sldChg chg="addSp delSp modSp delAnim">
        <pc:chgData name="宇轩 朱" userId="a3e29a22-7cd9-4f56-acc2-ef44dcdfda26" providerId="ADAL" clId="{B4BE9120-F099-46CF-90A4-52C0345D4637}" dt="2023-04-16T08:42:45.891" v="642" actId="1076"/>
        <pc:sldMkLst>
          <pc:docMk/>
          <pc:sldMk cId="2078752118" sldId="270"/>
        </pc:sldMkLst>
        <pc:spChg chg="del">
          <ac:chgData name="宇轩 朱" userId="a3e29a22-7cd9-4f56-acc2-ef44dcdfda26" providerId="ADAL" clId="{B4BE9120-F099-46CF-90A4-52C0345D4637}" dt="2023-04-16T08:25:45.515" v="301" actId="478"/>
          <ac:spMkLst>
            <pc:docMk/>
            <pc:sldMk cId="2078752118" sldId="270"/>
            <ac:spMk id="2" creationId="{BDAE232F-ABB8-4DC1-9834-1B622E2CF1B1}"/>
          </ac:spMkLst>
        </pc:spChg>
        <pc:spChg chg="mod">
          <ac:chgData name="宇轩 朱" userId="a3e29a22-7cd9-4f56-acc2-ef44dcdfda26" providerId="ADAL" clId="{B4BE9120-F099-46CF-90A4-52C0345D4637}" dt="2023-04-16T08:25:43.408" v="299" actId="14100"/>
          <ac:spMkLst>
            <pc:docMk/>
            <pc:sldMk cId="2078752118" sldId="270"/>
            <ac:spMk id="7" creationId="{2950D506-E6D5-44A3-82D1-AB64DD1CE87C}"/>
          </ac:spMkLst>
        </pc:spChg>
        <pc:spChg chg="add mod">
          <ac:chgData name="宇轩 朱" userId="a3e29a22-7cd9-4f56-acc2-ef44dcdfda26" providerId="ADAL" clId="{B4BE9120-F099-46CF-90A4-52C0345D4637}" dt="2023-04-16T08:42:45.891" v="642" actId="1076"/>
          <ac:spMkLst>
            <pc:docMk/>
            <pc:sldMk cId="2078752118" sldId="270"/>
            <ac:spMk id="10" creationId="{D96EA413-A656-49B1-BAF7-00B8C59C5C82}"/>
          </ac:spMkLst>
        </pc:spChg>
        <pc:spChg chg="add mod">
          <ac:chgData name="宇轩 朱" userId="a3e29a22-7cd9-4f56-acc2-ef44dcdfda26" providerId="ADAL" clId="{B4BE9120-F099-46CF-90A4-52C0345D4637}" dt="2023-04-16T08:42:45.891" v="642" actId="1076"/>
          <ac:spMkLst>
            <pc:docMk/>
            <pc:sldMk cId="2078752118" sldId="270"/>
            <ac:spMk id="13" creationId="{1F0B91AB-5060-4D92-9A48-B951359EFAE9}"/>
          </ac:spMkLst>
        </pc:spChg>
        <pc:picChg chg="del">
          <ac:chgData name="宇轩 朱" userId="a3e29a22-7cd9-4f56-acc2-ef44dcdfda26" providerId="ADAL" clId="{B4BE9120-F099-46CF-90A4-52C0345D4637}" dt="2023-04-16T08:25:44.925" v="300" actId="478"/>
          <ac:picMkLst>
            <pc:docMk/>
            <pc:sldMk cId="2078752118" sldId="270"/>
            <ac:picMk id="1026" creationId="{562AC052-98BC-4015-A886-64574C37C26C}"/>
          </ac:picMkLst>
        </pc:picChg>
        <pc:picChg chg="del">
          <ac:chgData name="宇轩 朱" userId="a3e29a22-7cd9-4f56-acc2-ef44dcdfda26" providerId="ADAL" clId="{B4BE9120-F099-46CF-90A4-52C0345D4637}" dt="2023-04-16T08:25:45.849" v="302" actId="478"/>
          <ac:picMkLst>
            <pc:docMk/>
            <pc:sldMk cId="2078752118" sldId="270"/>
            <ac:picMk id="1028" creationId="{BF319AD3-0B30-4C5E-8843-61FEDDFE14B8}"/>
          </ac:picMkLst>
        </pc:picChg>
        <pc:cxnChg chg="mod">
          <ac:chgData name="宇轩 朱" userId="a3e29a22-7cd9-4f56-acc2-ef44dcdfda26" providerId="ADAL" clId="{B4BE9120-F099-46CF-90A4-52C0345D4637}" dt="2023-04-16T08:25:43.408" v="299" actId="14100"/>
          <ac:cxnSpMkLst>
            <pc:docMk/>
            <pc:sldMk cId="2078752118" sldId="270"/>
            <ac:cxnSpMk id="9" creationId="{2721D3E6-FF77-4703-8B47-11103AEBF31F}"/>
          </ac:cxnSpMkLst>
        </pc:cxnChg>
      </pc:sldChg>
      <pc:sldChg chg="del">
        <pc:chgData name="宇轩 朱" userId="a3e29a22-7cd9-4f56-acc2-ef44dcdfda26" providerId="ADAL" clId="{B4BE9120-F099-46CF-90A4-52C0345D4637}" dt="2023-04-16T08:25:03.998" v="277" actId="2696"/>
        <pc:sldMkLst>
          <pc:docMk/>
          <pc:sldMk cId="3614322491" sldId="271"/>
        </pc:sldMkLst>
      </pc:sldChg>
      <pc:sldChg chg="addSp delSp modSp delAnim">
        <pc:chgData name="宇轩 朱" userId="a3e29a22-7cd9-4f56-acc2-ef44dcdfda26" providerId="ADAL" clId="{B4BE9120-F099-46CF-90A4-52C0345D4637}" dt="2023-04-16T08:37:02.077" v="484" actId="1076"/>
        <pc:sldMkLst>
          <pc:docMk/>
          <pc:sldMk cId="3397636580" sldId="272"/>
        </pc:sldMkLst>
        <pc:spChg chg="add del mod">
          <ac:chgData name="宇轩 朱" userId="a3e29a22-7cd9-4f56-acc2-ef44dcdfda26" providerId="ADAL" clId="{B4BE9120-F099-46CF-90A4-52C0345D4637}" dt="2023-04-16T08:35:52.710" v="466" actId="478"/>
          <ac:spMkLst>
            <pc:docMk/>
            <pc:sldMk cId="3397636580" sldId="272"/>
            <ac:spMk id="5" creationId="{9B6C545E-5520-40B4-AF73-24E71021C35D}"/>
          </ac:spMkLst>
        </pc:spChg>
        <pc:spChg chg="mod">
          <ac:chgData name="宇轩 朱" userId="a3e29a22-7cd9-4f56-acc2-ef44dcdfda26" providerId="ADAL" clId="{B4BE9120-F099-46CF-90A4-52C0345D4637}" dt="2023-04-16T08:13:44.884" v="227" actId="14100"/>
          <ac:spMkLst>
            <pc:docMk/>
            <pc:sldMk cId="3397636580" sldId="272"/>
            <ac:spMk id="7" creationId="{2950D506-E6D5-44A3-82D1-AB64DD1CE87C}"/>
          </ac:spMkLst>
        </pc:spChg>
        <pc:spChg chg="add mod">
          <ac:chgData name="宇轩 朱" userId="a3e29a22-7cd9-4f56-acc2-ef44dcdfda26" providerId="ADAL" clId="{B4BE9120-F099-46CF-90A4-52C0345D4637}" dt="2023-04-16T08:37:02.077" v="484" actId="1076"/>
          <ac:spMkLst>
            <pc:docMk/>
            <pc:sldMk cId="3397636580" sldId="272"/>
            <ac:spMk id="8" creationId="{A582D872-B587-46D4-BCA7-39551C53D6A0}"/>
          </ac:spMkLst>
        </pc:spChg>
        <pc:spChg chg="add mod">
          <ac:chgData name="宇轩 朱" userId="a3e29a22-7cd9-4f56-acc2-ef44dcdfda26" providerId="ADAL" clId="{B4BE9120-F099-46CF-90A4-52C0345D4637}" dt="2023-04-16T08:37:02.077" v="484" actId="1076"/>
          <ac:spMkLst>
            <pc:docMk/>
            <pc:sldMk cId="3397636580" sldId="272"/>
            <ac:spMk id="10" creationId="{42614D66-C884-4F36-83EE-9FD41AE4AF6C}"/>
          </ac:spMkLst>
        </pc:spChg>
        <pc:spChg chg="add mod">
          <ac:chgData name="宇轩 朱" userId="a3e29a22-7cd9-4f56-acc2-ef44dcdfda26" providerId="ADAL" clId="{B4BE9120-F099-46CF-90A4-52C0345D4637}" dt="2023-04-16T08:37:02.077" v="484" actId="1076"/>
          <ac:spMkLst>
            <pc:docMk/>
            <pc:sldMk cId="3397636580" sldId="272"/>
            <ac:spMk id="11" creationId="{FD3966CA-9115-41CC-B152-2F37594E1004}"/>
          </ac:spMkLst>
        </pc:spChg>
        <pc:spChg chg="add mod">
          <ac:chgData name="宇轩 朱" userId="a3e29a22-7cd9-4f56-acc2-ef44dcdfda26" providerId="ADAL" clId="{B4BE9120-F099-46CF-90A4-52C0345D4637}" dt="2023-04-16T08:37:02.077" v="484" actId="1076"/>
          <ac:spMkLst>
            <pc:docMk/>
            <pc:sldMk cId="3397636580" sldId="272"/>
            <ac:spMk id="12" creationId="{5362CF95-9F30-4D55-B58B-4D7088731400}"/>
          </ac:spMkLst>
        </pc:spChg>
        <pc:picChg chg="del">
          <ac:chgData name="宇轩 朱" userId="a3e29a22-7cd9-4f56-acc2-ef44dcdfda26" providerId="ADAL" clId="{B4BE9120-F099-46CF-90A4-52C0345D4637}" dt="2023-04-16T08:13:47.966" v="229" actId="478"/>
          <ac:picMkLst>
            <pc:docMk/>
            <pc:sldMk cId="3397636580" sldId="272"/>
            <ac:picMk id="3" creationId="{66C3156D-8CE0-48E5-B780-E82B6A8CAD57}"/>
          </ac:picMkLst>
        </pc:picChg>
        <pc:cxnChg chg="mod">
          <ac:chgData name="宇轩 朱" userId="a3e29a22-7cd9-4f56-acc2-ef44dcdfda26" providerId="ADAL" clId="{B4BE9120-F099-46CF-90A4-52C0345D4637}" dt="2023-04-16T08:13:46.738" v="228" actId="14100"/>
          <ac:cxnSpMkLst>
            <pc:docMk/>
            <pc:sldMk cId="3397636580" sldId="272"/>
            <ac:cxnSpMk id="9" creationId="{2721D3E6-FF77-4703-8B47-11103AEBF31F}"/>
          </ac:cxnSpMkLst>
        </pc:cxnChg>
      </pc:sldChg>
      <pc:sldChg chg="del">
        <pc:chgData name="宇轩 朱" userId="a3e29a22-7cd9-4f56-acc2-ef44dcdfda26" providerId="ADAL" clId="{B4BE9120-F099-46CF-90A4-52C0345D4637}" dt="2023-04-16T08:25:04.004" v="283" actId="2696"/>
        <pc:sldMkLst>
          <pc:docMk/>
          <pc:sldMk cId="2707639203" sldId="273"/>
        </pc:sldMkLst>
      </pc:sldChg>
      <pc:sldChg chg="del">
        <pc:chgData name="宇轩 朱" userId="a3e29a22-7cd9-4f56-acc2-ef44dcdfda26" providerId="ADAL" clId="{B4BE9120-F099-46CF-90A4-52C0345D4637}" dt="2023-04-16T08:25:04.005" v="284" actId="2696"/>
        <pc:sldMkLst>
          <pc:docMk/>
          <pc:sldMk cId="668340995" sldId="274"/>
        </pc:sldMkLst>
      </pc:sldChg>
      <pc:sldChg chg="del">
        <pc:chgData name="宇轩 朱" userId="a3e29a22-7cd9-4f56-acc2-ef44dcdfda26" providerId="ADAL" clId="{B4BE9120-F099-46CF-90A4-52C0345D4637}" dt="2023-04-16T08:25:04.006" v="285" actId="2696"/>
        <pc:sldMkLst>
          <pc:docMk/>
          <pc:sldMk cId="317985187" sldId="275"/>
        </pc:sldMkLst>
      </pc:sldChg>
      <pc:sldChg chg="del">
        <pc:chgData name="宇轩 朱" userId="a3e29a22-7cd9-4f56-acc2-ef44dcdfda26" providerId="ADAL" clId="{B4BE9120-F099-46CF-90A4-52C0345D4637}" dt="2023-04-16T08:25:04.006" v="286" actId="2696"/>
        <pc:sldMkLst>
          <pc:docMk/>
          <pc:sldMk cId="483780196" sldId="276"/>
        </pc:sldMkLst>
      </pc:sldChg>
      <pc:sldChg chg="del">
        <pc:chgData name="宇轩 朱" userId="a3e29a22-7cd9-4f56-acc2-ef44dcdfda26" providerId="ADAL" clId="{B4BE9120-F099-46CF-90A4-52C0345D4637}" dt="2023-04-16T08:25:04.007" v="287" actId="2696"/>
        <pc:sldMkLst>
          <pc:docMk/>
          <pc:sldMk cId="2360466651" sldId="277"/>
        </pc:sldMkLst>
      </pc:sldChg>
      <pc:sldChg chg="del">
        <pc:chgData name="宇轩 朱" userId="a3e29a22-7cd9-4f56-acc2-ef44dcdfda26" providerId="ADAL" clId="{B4BE9120-F099-46CF-90A4-52C0345D4637}" dt="2023-04-16T07:40:22.613" v="0" actId="2696"/>
        <pc:sldMkLst>
          <pc:docMk/>
          <pc:sldMk cId="1651447814" sldId="278"/>
        </pc:sldMkLst>
      </pc:sldChg>
      <pc:sldChg chg="del">
        <pc:chgData name="宇轩 朱" userId="a3e29a22-7cd9-4f56-acc2-ef44dcdfda26" providerId="ADAL" clId="{B4BE9120-F099-46CF-90A4-52C0345D4637}" dt="2023-04-16T07:40:23.760" v="2" actId="2696"/>
        <pc:sldMkLst>
          <pc:docMk/>
          <pc:sldMk cId="2871636308" sldId="279"/>
        </pc:sldMkLst>
      </pc:sldChg>
      <pc:sldChg chg="del">
        <pc:chgData name="宇轩 朱" userId="a3e29a22-7cd9-4f56-acc2-ef44dcdfda26" providerId="ADAL" clId="{B4BE9120-F099-46CF-90A4-52C0345D4637}" dt="2023-04-16T08:25:04.008" v="288" actId="2696"/>
        <pc:sldMkLst>
          <pc:docMk/>
          <pc:sldMk cId="3225527617" sldId="280"/>
        </pc:sldMkLst>
      </pc:sldChg>
      <pc:sldChg chg="addSp delSp modSp">
        <pc:chgData name="宇轩 朱" userId="a3e29a22-7cd9-4f56-acc2-ef44dcdfda26" providerId="ADAL" clId="{B4BE9120-F099-46CF-90A4-52C0345D4637}" dt="2023-04-16T08:34:42.402" v="444" actId="1076"/>
        <pc:sldMkLst>
          <pc:docMk/>
          <pc:sldMk cId="2103498161" sldId="281"/>
        </pc:sldMkLst>
        <pc:spChg chg="del">
          <ac:chgData name="宇轩 朱" userId="a3e29a22-7cd9-4f56-acc2-ef44dcdfda26" providerId="ADAL" clId="{B4BE9120-F099-46CF-90A4-52C0345D4637}" dt="2023-04-16T08:10:18.327" v="196" actId="478"/>
          <ac:spMkLst>
            <pc:docMk/>
            <pc:sldMk cId="2103498161" sldId="281"/>
            <ac:spMk id="2" creationId="{7522D96F-A97E-4814-8D95-72811708AC0E}"/>
          </ac:spMkLst>
        </pc:spChg>
        <pc:spChg chg="del">
          <ac:chgData name="宇轩 朱" userId="a3e29a22-7cd9-4f56-acc2-ef44dcdfda26" providerId="ADAL" clId="{B4BE9120-F099-46CF-90A4-52C0345D4637}" dt="2023-04-16T08:10:18.327" v="196" actId="478"/>
          <ac:spMkLst>
            <pc:docMk/>
            <pc:sldMk cId="2103498161" sldId="281"/>
            <ac:spMk id="3" creationId="{DDDE9821-D982-4941-8CCC-90FA515B54E1}"/>
          </ac:spMkLst>
        </pc:spChg>
        <pc:spChg chg="mod">
          <ac:chgData name="宇轩 朱" userId="a3e29a22-7cd9-4f56-acc2-ef44dcdfda26" providerId="ADAL" clId="{B4BE9120-F099-46CF-90A4-52C0345D4637}" dt="2023-04-16T08:11:20.839" v="200" actId="14100"/>
          <ac:spMkLst>
            <pc:docMk/>
            <pc:sldMk cId="2103498161" sldId="281"/>
            <ac:spMk id="7" creationId="{2950D506-E6D5-44A3-82D1-AB64DD1CE87C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8" creationId="{822196C9-E1B8-49C5-8E67-067A973C714E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0" creationId="{3845C338-734C-48AD-A239-E329013BA53A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1" creationId="{6E2C4885-306D-43B3-A00E-E725C40EA8D3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2" creationId="{24601775-94CA-49D1-9B7D-2380E396B4EE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3" creationId="{697C8D92-FF5F-40CC-AEBD-70DD13D8D817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4" creationId="{B5517674-47C6-4675-874E-B2EEB99179FC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5" creationId="{B9C9DEF3-D870-4C6A-A721-8DBE25D97907}"/>
          </ac:spMkLst>
        </pc:spChg>
        <pc:spChg chg="add mod">
          <ac:chgData name="宇轩 朱" userId="a3e29a22-7cd9-4f56-acc2-ef44dcdfda26" providerId="ADAL" clId="{B4BE9120-F099-46CF-90A4-52C0345D4637}" dt="2023-04-16T08:34:42.402" v="444" actId="1076"/>
          <ac:spMkLst>
            <pc:docMk/>
            <pc:sldMk cId="2103498161" sldId="281"/>
            <ac:spMk id="17" creationId="{5426004E-1700-49A2-9F56-4AD0A2E0FAFD}"/>
          </ac:spMkLst>
        </pc:spChg>
        <pc:picChg chg="del">
          <ac:chgData name="宇轩 朱" userId="a3e29a22-7cd9-4f56-acc2-ef44dcdfda26" providerId="ADAL" clId="{B4BE9120-F099-46CF-90A4-52C0345D4637}" dt="2023-04-16T08:10:18.327" v="196" actId="478"/>
          <ac:picMkLst>
            <pc:docMk/>
            <pc:sldMk cId="2103498161" sldId="281"/>
            <ac:picMk id="1026" creationId="{7B12BD10-8F23-4C85-8E68-606123CF6AC8}"/>
          </ac:picMkLst>
        </pc:picChg>
        <pc:cxnChg chg="mod">
          <ac:chgData name="宇轩 朱" userId="a3e29a22-7cd9-4f56-acc2-ef44dcdfda26" providerId="ADAL" clId="{B4BE9120-F099-46CF-90A4-52C0345D4637}" dt="2023-04-16T08:11:22.839" v="201" actId="14100"/>
          <ac:cxnSpMkLst>
            <pc:docMk/>
            <pc:sldMk cId="2103498161" sldId="281"/>
            <ac:cxnSpMk id="9" creationId="{2721D3E6-FF77-4703-8B47-11103AEBF31F}"/>
          </ac:cxnSpMkLst>
        </pc:cxnChg>
      </pc:sldChg>
      <pc:sldChg chg="addSp delSp modSp add modAnim">
        <pc:chgData name="宇轩 朱" userId="a3e29a22-7cd9-4f56-acc2-ef44dcdfda26" providerId="ADAL" clId="{B4BE9120-F099-46CF-90A4-52C0345D4637}" dt="2023-04-17T00:00:27.726" v="724"/>
        <pc:sldMkLst>
          <pc:docMk/>
          <pc:sldMk cId="1949078187" sldId="282"/>
        </pc:sldMkLst>
        <pc:spChg chg="del">
          <ac:chgData name="宇轩 朱" userId="a3e29a22-7cd9-4f56-acc2-ef44dcdfda26" providerId="ADAL" clId="{B4BE9120-F099-46CF-90A4-52C0345D4637}" dt="2023-04-16T08:46:17.066" v="655" actId="478"/>
          <ac:spMkLst>
            <pc:docMk/>
            <pc:sldMk cId="1949078187" sldId="282"/>
            <ac:spMk id="2" creationId="{BBE9214C-3E7C-4416-9600-738E07D83584}"/>
          </ac:spMkLst>
        </pc:spChg>
        <pc:spChg chg="add mod">
          <ac:chgData name="宇轩 朱" userId="a3e29a22-7cd9-4f56-acc2-ef44dcdfda26" providerId="ADAL" clId="{B4BE9120-F099-46CF-90A4-52C0345D4637}" dt="2023-04-16T08:48:28.961" v="717" actId="1076"/>
          <ac:spMkLst>
            <pc:docMk/>
            <pc:sldMk cId="1949078187" sldId="282"/>
            <ac:spMk id="5" creationId="{42C5654F-90C8-41EA-9D87-1CF815CDF721}"/>
          </ac:spMkLst>
        </pc:spChg>
        <pc:spChg chg="mod">
          <ac:chgData name="宇轩 朱" userId="a3e29a22-7cd9-4f56-acc2-ef44dcdfda26" providerId="ADAL" clId="{B4BE9120-F099-46CF-90A4-52C0345D4637}" dt="2023-04-16T08:45:59.623" v="654" actId="20577"/>
          <ac:spMkLst>
            <pc:docMk/>
            <pc:sldMk cId="1949078187" sldId="282"/>
            <ac:spMk id="7" creationId="{2950D506-E6D5-44A3-82D1-AB64DD1CE87C}"/>
          </ac:spMkLst>
        </pc:spChg>
        <pc:spChg chg="del">
          <ac:chgData name="宇轩 朱" userId="a3e29a22-7cd9-4f56-acc2-ef44dcdfda26" providerId="ADAL" clId="{B4BE9120-F099-46CF-90A4-52C0345D4637}" dt="2023-04-16T08:46:19.890" v="657" actId="478"/>
          <ac:spMkLst>
            <pc:docMk/>
            <pc:sldMk cId="1949078187" sldId="282"/>
            <ac:spMk id="10" creationId="{24B553A8-2EF2-4EC2-BCEF-25BFCA524C24}"/>
          </ac:spMkLst>
        </pc:spChg>
        <pc:spChg chg="del">
          <ac:chgData name="宇轩 朱" userId="a3e29a22-7cd9-4f56-acc2-ef44dcdfda26" providerId="ADAL" clId="{B4BE9120-F099-46CF-90A4-52C0345D4637}" dt="2023-04-16T08:46:19.890" v="657" actId="478"/>
          <ac:spMkLst>
            <pc:docMk/>
            <pc:sldMk cId="1949078187" sldId="282"/>
            <ac:spMk id="11" creationId="{02E3475C-2F92-4A48-A06B-9FC7D6A742C4}"/>
          </ac:spMkLst>
        </pc:spChg>
        <pc:spChg chg="del">
          <ac:chgData name="宇轩 朱" userId="a3e29a22-7cd9-4f56-acc2-ef44dcdfda26" providerId="ADAL" clId="{B4BE9120-F099-46CF-90A4-52C0345D4637}" dt="2023-04-16T08:46:19.890" v="657" actId="478"/>
          <ac:spMkLst>
            <pc:docMk/>
            <pc:sldMk cId="1949078187" sldId="282"/>
            <ac:spMk id="12" creationId="{4D9EDA00-980B-4577-A9B6-978E4C5C1DC8}"/>
          </ac:spMkLst>
        </pc:spChg>
        <pc:spChg chg="del">
          <ac:chgData name="宇轩 朱" userId="a3e29a22-7cd9-4f56-acc2-ef44dcdfda26" providerId="ADAL" clId="{B4BE9120-F099-46CF-90A4-52C0345D4637}" dt="2023-04-16T08:46:17.739" v="656" actId="478"/>
          <ac:spMkLst>
            <pc:docMk/>
            <pc:sldMk cId="1949078187" sldId="282"/>
            <ac:spMk id="13" creationId="{A3A7771A-F348-4BD6-90AD-BE5F1C02039B}"/>
          </ac:spMkLst>
        </pc:spChg>
        <pc:graphicFrameChg chg="add del mod">
          <ac:chgData name="宇轩 朱" userId="a3e29a22-7cd9-4f56-acc2-ef44dcdfda26" providerId="ADAL" clId="{B4BE9120-F099-46CF-90A4-52C0345D4637}" dt="2023-04-16T08:47:14.280" v="678"/>
          <ac:graphicFrameMkLst>
            <pc:docMk/>
            <pc:sldMk cId="1949078187" sldId="282"/>
            <ac:graphicFrameMk id="3" creationId="{D43AAEA2-252C-400C-A6B2-727A8E9F8A14}"/>
          </ac:graphicFrameMkLst>
        </pc:graphicFrameChg>
      </pc:sldChg>
      <pc:sldChg chg="del">
        <pc:chgData name="宇轩 朱" userId="a3e29a22-7cd9-4f56-acc2-ef44dcdfda26" providerId="ADAL" clId="{B4BE9120-F099-46CF-90A4-52C0345D4637}" dt="2023-04-16T08:25:04" v="279" actId="2696"/>
        <pc:sldMkLst>
          <pc:docMk/>
          <pc:sldMk cId="3784967178" sldId="282"/>
        </pc:sldMkLst>
      </pc:sldChg>
      <pc:sldChg chg="del">
        <pc:chgData name="宇轩 朱" userId="a3e29a22-7cd9-4f56-acc2-ef44dcdfda26" providerId="ADAL" clId="{B4BE9120-F099-46CF-90A4-52C0345D4637}" dt="2023-04-16T08:25:04.001" v="280" actId="2696"/>
        <pc:sldMkLst>
          <pc:docMk/>
          <pc:sldMk cId="702063834" sldId="283"/>
        </pc:sldMkLst>
      </pc:sldChg>
      <pc:sldChg chg="del">
        <pc:chgData name="宇轩 朱" userId="a3e29a22-7cd9-4f56-acc2-ef44dcdfda26" providerId="ADAL" clId="{B4BE9120-F099-46CF-90A4-52C0345D4637}" dt="2023-04-16T08:25:04.002" v="281" actId="2696"/>
        <pc:sldMkLst>
          <pc:docMk/>
          <pc:sldMk cId="2164164158" sldId="284"/>
        </pc:sldMkLst>
      </pc:sldChg>
      <pc:sldChg chg="del">
        <pc:chgData name="宇轩 朱" userId="a3e29a22-7cd9-4f56-acc2-ef44dcdfda26" providerId="ADAL" clId="{B4BE9120-F099-46CF-90A4-52C0345D4637}" dt="2023-04-16T08:25:03.999" v="278" actId="2696"/>
        <pc:sldMkLst>
          <pc:docMk/>
          <pc:sldMk cId="3384683948" sldId="285"/>
        </pc:sldMkLst>
      </pc:sldChg>
      <pc:sldChg chg="del">
        <pc:chgData name="宇轩 朱" userId="a3e29a22-7cd9-4f56-acc2-ef44dcdfda26" providerId="ADAL" clId="{B4BE9120-F099-46CF-90A4-52C0345D4637}" dt="2023-04-16T08:25:04.003" v="282" actId="2696"/>
        <pc:sldMkLst>
          <pc:docMk/>
          <pc:sldMk cId="3807214310" sldId="286"/>
        </pc:sldMkLst>
      </pc:sldChg>
      <pc:sldChg chg="del">
        <pc:chgData name="宇轩 朱" userId="a3e29a22-7cd9-4f56-acc2-ef44dcdfda26" providerId="ADAL" clId="{B4BE9120-F099-46CF-90A4-52C0345D4637}" dt="2023-04-16T08:25:04.011" v="289" actId="2696"/>
        <pc:sldMkLst>
          <pc:docMk/>
          <pc:sldMk cId="283964137" sldId="287"/>
        </pc:sldMkLst>
      </pc:sldChg>
      <pc:sldChg chg="del">
        <pc:chgData name="宇轩 朱" userId="a3e29a22-7cd9-4f56-acc2-ef44dcdfda26" providerId="ADAL" clId="{B4BE9120-F099-46CF-90A4-52C0345D4637}" dt="2023-04-16T08:25:03.997" v="276" actId="2696"/>
        <pc:sldMkLst>
          <pc:docMk/>
          <pc:sldMk cId="1070565338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3EA9-2AA6-4071-BF40-D9E56A337733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8A1D-C65B-49B4-BECC-234C521D9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6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38224-0DFC-4937-83D1-A002E866C62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2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8CE8B-8977-4AEA-A898-16388554FE5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610CD-F398-432C-872D-FB678D36F01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6207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1999" cy="68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1781" y="64928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862BC-6507-47BB-879E-D6BFB4033E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13563" y="6492876"/>
            <a:ext cx="578350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98275" y="6497637"/>
            <a:ext cx="59372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3F43B-AB11-4155-ABFF-E66260F6E7E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91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C525A-EB23-40BD-8CE4-640B76CB50E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9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EC355-A710-454E-9EFE-075F74D25A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7049387" y="1178857"/>
            <a:ext cx="4542036" cy="5094353"/>
          </a:xfrm>
          <a:custGeom>
            <a:avLst/>
            <a:gdLst>
              <a:gd name="connsiteX0" fmla="*/ 1669426 w 5495422"/>
              <a:gd name="connsiteY0" fmla="*/ 4879987 h 5094353"/>
              <a:gd name="connsiteX1" fmla="*/ 1667940 w 5495422"/>
              <a:gd name="connsiteY1" fmla="*/ 4883296 h 5094353"/>
              <a:gd name="connsiteX2" fmla="*/ 1665951 w 5495422"/>
              <a:gd name="connsiteY2" fmla="*/ 4881665 h 5094353"/>
              <a:gd name="connsiteX3" fmla="*/ 2370230 w 5495422"/>
              <a:gd name="connsiteY3" fmla="*/ 4848120 h 5094353"/>
              <a:gd name="connsiteX4" fmla="*/ 2405344 w 5495422"/>
              <a:gd name="connsiteY4" fmla="*/ 4865708 h 5094353"/>
              <a:gd name="connsiteX5" fmla="*/ 2370230 w 5495422"/>
              <a:gd name="connsiteY5" fmla="*/ 4883296 h 5094353"/>
              <a:gd name="connsiteX6" fmla="*/ 2370230 w 5495422"/>
              <a:gd name="connsiteY6" fmla="*/ 4848120 h 5094353"/>
              <a:gd name="connsiteX7" fmla="*/ 2106871 w 5495422"/>
              <a:gd name="connsiteY7" fmla="*/ 4777767 h 5094353"/>
              <a:gd name="connsiteX8" fmla="*/ 2124428 w 5495422"/>
              <a:gd name="connsiteY8" fmla="*/ 4812944 h 5094353"/>
              <a:gd name="connsiteX9" fmla="*/ 2159543 w 5495422"/>
              <a:gd name="connsiteY9" fmla="*/ 4795355 h 5094353"/>
              <a:gd name="connsiteX10" fmla="*/ 2194657 w 5495422"/>
              <a:gd name="connsiteY10" fmla="*/ 4830532 h 5094353"/>
              <a:gd name="connsiteX11" fmla="*/ 2194657 w 5495422"/>
              <a:gd name="connsiteY11" fmla="*/ 4777767 h 5094353"/>
              <a:gd name="connsiteX12" fmla="*/ 2159543 w 5495422"/>
              <a:gd name="connsiteY12" fmla="*/ 4795355 h 5094353"/>
              <a:gd name="connsiteX13" fmla="*/ 2106871 w 5495422"/>
              <a:gd name="connsiteY13" fmla="*/ 4777767 h 5094353"/>
              <a:gd name="connsiteX14" fmla="*/ 2071757 w 5495422"/>
              <a:gd name="connsiteY14" fmla="*/ 4777767 h 5094353"/>
              <a:gd name="connsiteX15" fmla="*/ 2019085 w 5495422"/>
              <a:gd name="connsiteY15" fmla="*/ 4848120 h 5094353"/>
              <a:gd name="connsiteX16" fmla="*/ 2054199 w 5495422"/>
              <a:gd name="connsiteY16" fmla="*/ 4795355 h 5094353"/>
              <a:gd name="connsiteX17" fmla="*/ 2071757 w 5495422"/>
              <a:gd name="connsiteY17" fmla="*/ 4848120 h 5094353"/>
              <a:gd name="connsiteX18" fmla="*/ 2071757 w 5495422"/>
              <a:gd name="connsiteY18" fmla="*/ 4777767 h 5094353"/>
              <a:gd name="connsiteX19" fmla="*/ 1196912 w 5495422"/>
              <a:gd name="connsiteY19" fmla="*/ 4762927 h 5094353"/>
              <a:gd name="connsiteX20" fmla="*/ 1193894 w 5495422"/>
              <a:gd name="connsiteY20" fmla="*/ 4777767 h 5094353"/>
              <a:gd name="connsiteX21" fmla="*/ 1229008 w 5495422"/>
              <a:gd name="connsiteY21" fmla="*/ 4777767 h 5094353"/>
              <a:gd name="connsiteX22" fmla="*/ 1196912 w 5495422"/>
              <a:gd name="connsiteY22" fmla="*/ 4762927 h 5094353"/>
              <a:gd name="connsiteX23" fmla="*/ 2649946 w 5495422"/>
              <a:gd name="connsiteY23" fmla="*/ 4757475 h 5094353"/>
              <a:gd name="connsiteX24" fmla="*/ 2651146 w 5495422"/>
              <a:gd name="connsiteY24" fmla="*/ 4760179 h 5094353"/>
              <a:gd name="connsiteX25" fmla="*/ 2633588 w 5495422"/>
              <a:gd name="connsiteY25" fmla="*/ 4760179 h 5094353"/>
              <a:gd name="connsiteX26" fmla="*/ 983207 w 5495422"/>
              <a:gd name="connsiteY26" fmla="*/ 4742591 h 5094353"/>
              <a:gd name="connsiteX27" fmla="*/ 1088550 w 5495422"/>
              <a:gd name="connsiteY27" fmla="*/ 4830532 h 5094353"/>
              <a:gd name="connsiteX28" fmla="*/ 1053436 w 5495422"/>
              <a:gd name="connsiteY28" fmla="*/ 4760179 h 5094353"/>
              <a:gd name="connsiteX29" fmla="*/ 1000764 w 5495422"/>
              <a:gd name="connsiteY29" fmla="*/ 4760179 h 5094353"/>
              <a:gd name="connsiteX30" fmla="*/ 1018321 w 5495422"/>
              <a:gd name="connsiteY30" fmla="*/ 4742591 h 5094353"/>
              <a:gd name="connsiteX31" fmla="*/ 983207 w 5495422"/>
              <a:gd name="connsiteY31" fmla="*/ 4742591 h 5094353"/>
              <a:gd name="connsiteX32" fmla="*/ 2576528 w 5495422"/>
              <a:gd name="connsiteY32" fmla="*/ 4720606 h 5094353"/>
              <a:gd name="connsiteX33" fmla="*/ 2563360 w 5495422"/>
              <a:gd name="connsiteY33" fmla="*/ 4725003 h 5094353"/>
              <a:gd name="connsiteX34" fmla="*/ 2580917 w 5495422"/>
              <a:gd name="connsiteY34" fmla="*/ 4777767 h 5094353"/>
              <a:gd name="connsiteX35" fmla="*/ 2528245 w 5495422"/>
              <a:gd name="connsiteY35" fmla="*/ 4777767 h 5094353"/>
              <a:gd name="connsiteX36" fmla="*/ 2528245 w 5495422"/>
              <a:gd name="connsiteY36" fmla="*/ 4771172 h 5094353"/>
              <a:gd name="connsiteX37" fmla="*/ 2528245 w 5495422"/>
              <a:gd name="connsiteY37" fmla="*/ 4760179 h 5094353"/>
              <a:gd name="connsiteX38" fmla="*/ 2493130 w 5495422"/>
              <a:gd name="connsiteY38" fmla="*/ 4760179 h 5094353"/>
              <a:gd name="connsiteX39" fmla="*/ 2528245 w 5495422"/>
              <a:gd name="connsiteY39" fmla="*/ 4795355 h 5094353"/>
              <a:gd name="connsiteX40" fmla="*/ 2528245 w 5495422"/>
              <a:gd name="connsiteY40" fmla="*/ 4777767 h 5094353"/>
              <a:gd name="connsiteX41" fmla="*/ 2616031 w 5495422"/>
              <a:gd name="connsiteY41" fmla="*/ 4760179 h 5094353"/>
              <a:gd name="connsiteX42" fmla="*/ 2576528 w 5495422"/>
              <a:gd name="connsiteY42" fmla="*/ 4720606 h 5094353"/>
              <a:gd name="connsiteX43" fmla="*/ 2967176 w 5495422"/>
              <a:gd name="connsiteY43" fmla="*/ 4654651 h 5094353"/>
              <a:gd name="connsiteX44" fmla="*/ 2967176 w 5495422"/>
              <a:gd name="connsiteY44" fmla="*/ 4689827 h 5094353"/>
              <a:gd name="connsiteX45" fmla="*/ 3002291 w 5495422"/>
              <a:gd name="connsiteY45" fmla="*/ 4672239 h 5094353"/>
              <a:gd name="connsiteX46" fmla="*/ 3002291 w 5495422"/>
              <a:gd name="connsiteY46" fmla="*/ 4654651 h 5094353"/>
              <a:gd name="connsiteX47" fmla="*/ 2967176 w 5495422"/>
              <a:gd name="connsiteY47" fmla="*/ 4654651 h 5094353"/>
              <a:gd name="connsiteX48" fmla="*/ 993631 w 5495422"/>
              <a:gd name="connsiteY48" fmla="*/ 4650254 h 5094353"/>
              <a:gd name="connsiteX49" fmla="*/ 983207 w 5495422"/>
              <a:gd name="connsiteY49" fmla="*/ 4654651 h 5094353"/>
              <a:gd name="connsiteX50" fmla="*/ 983207 w 5495422"/>
              <a:gd name="connsiteY50" fmla="*/ 4707415 h 5094353"/>
              <a:gd name="connsiteX51" fmla="*/ 1018321 w 5495422"/>
              <a:gd name="connsiteY51" fmla="*/ 4689827 h 5094353"/>
              <a:gd name="connsiteX52" fmla="*/ 993631 w 5495422"/>
              <a:gd name="connsiteY52" fmla="*/ 4650254 h 5094353"/>
              <a:gd name="connsiteX53" fmla="*/ 1281680 w 5495422"/>
              <a:gd name="connsiteY53" fmla="*/ 4637062 h 5094353"/>
              <a:gd name="connsiteX54" fmla="*/ 1246565 w 5495422"/>
              <a:gd name="connsiteY54" fmla="*/ 4672239 h 5094353"/>
              <a:gd name="connsiteX55" fmla="*/ 1316794 w 5495422"/>
              <a:gd name="connsiteY55" fmla="*/ 4725003 h 5094353"/>
              <a:gd name="connsiteX56" fmla="*/ 1281680 w 5495422"/>
              <a:gd name="connsiteY56" fmla="*/ 4637062 h 5094353"/>
              <a:gd name="connsiteX57" fmla="*/ 2651146 w 5495422"/>
              <a:gd name="connsiteY57" fmla="*/ 4619474 h 5094353"/>
              <a:gd name="connsiteX58" fmla="*/ 2738932 w 5495422"/>
              <a:gd name="connsiteY58" fmla="*/ 4619474 h 5094353"/>
              <a:gd name="connsiteX59" fmla="*/ 2651146 w 5495422"/>
              <a:gd name="connsiteY59" fmla="*/ 4619474 h 5094353"/>
              <a:gd name="connsiteX60" fmla="*/ 3160306 w 5495422"/>
              <a:gd name="connsiteY60" fmla="*/ 4584298 h 5094353"/>
              <a:gd name="connsiteX61" fmla="*/ 3125192 w 5495422"/>
              <a:gd name="connsiteY61" fmla="*/ 4619474 h 5094353"/>
              <a:gd name="connsiteX62" fmla="*/ 3154819 w 5495422"/>
              <a:gd name="connsiteY62" fmla="*/ 4626894 h 5094353"/>
              <a:gd name="connsiteX63" fmla="*/ 3158690 w 5495422"/>
              <a:gd name="connsiteY63" fmla="*/ 4634068 h 5094353"/>
              <a:gd name="connsiteX64" fmla="*/ 3142749 w 5495422"/>
              <a:gd name="connsiteY64" fmla="*/ 4637062 h 5094353"/>
              <a:gd name="connsiteX65" fmla="*/ 3160306 w 5495422"/>
              <a:gd name="connsiteY65" fmla="*/ 4637062 h 5094353"/>
              <a:gd name="connsiteX66" fmla="*/ 3158690 w 5495422"/>
              <a:gd name="connsiteY66" fmla="*/ 4634068 h 5094353"/>
              <a:gd name="connsiteX67" fmla="*/ 3160306 w 5495422"/>
              <a:gd name="connsiteY67" fmla="*/ 4633765 h 5094353"/>
              <a:gd name="connsiteX68" fmla="*/ 3160306 w 5495422"/>
              <a:gd name="connsiteY68" fmla="*/ 4584298 h 5094353"/>
              <a:gd name="connsiteX69" fmla="*/ 3019848 w 5495422"/>
              <a:gd name="connsiteY69" fmla="*/ 4584298 h 5094353"/>
              <a:gd name="connsiteX70" fmla="*/ 2861833 w 5495422"/>
              <a:gd name="connsiteY70" fmla="*/ 4619474 h 5094353"/>
              <a:gd name="connsiteX71" fmla="*/ 3019848 w 5495422"/>
              <a:gd name="connsiteY71" fmla="*/ 4584298 h 5094353"/>
              <a:gd name="connsiteX72" fmla="*/ 1229008 w 5495422"/>
              <a:gd name="connsiteY72" fmla="*/ 4549122 h 5094353"/>
              <a:gd name="connsiteX73" fmla="*/ 1264123 w 5495422"/>
              <a:gd name="connsiteY73" fmla="*/ 4584298 h 5094353"/>
              <a:gd name="connsiteX74" fmla="*/ 1229008 w 5495422"/>
              <a:gd name="connsiteY74" fmla="*/ 4549122 h 5094353"/>
              <a:gd name="connsiteX75" fmla="*/ 2633588 w 5495422"/>
              <a:gd name="connsiteY75" fmla="*/ 4513946 h 5094353"/>
              <a:gd name="connsiteX76" fmla="*/ 2598474 w 5495422"/>
              <a:gd name="connsiteY76" fmla="*/ 4549122 h 5094353"/>
              <a:gd name="connsiteX77" fmla="*/ 2616031 w 5495422"/>
              <a:gd name="connsiteY77" fmla="*/ 4584298 h 5094353"/>
              <a:gd name="connsiteX78" fmla="*/ 2668703 w 5495422"/>
              <a:gd name="connsiteY78" fmla="*/ 4584298 h 5094353"/>
              <a:gd name="connsiteX79" fmla="*/ 2721375 w 5495422"/>
              <a:gd name="connsiteY79" fmla="*/ 4549122 h 5094353"/>
              <a:gd name="connsiteX80" fmla="*/ 2633588 w 5495422"/>
              <a:gd name="connsiteY80" fmla="*/ 4513946 h 5094353"/>
              <a:gd name="connsiteX81" fmla="*/ 4143513 w 5495422"/>
              <a:gd name="connsiteY81" fmla="*/ 4478770 h 5094353"/>
              <a:gd name="connsiteX82" fmla="*/ 4143513 w 5495422"/>
              <a:gd name="connsiteY82" fmla="*/ 4513946 h 5094353"/>
              <a:gd name="connsiteX83" fmla="*/ 4143513 w 5495422"/>
              <a:gd name="connsiteY83" fmla="*/ 4478770 h 5094353"/>
              <a:gd name="connsiteX84" fmla="*/ 2716986 w 5495422"/>
              <a:gd name="connsiteY84" fmla="*/ 4448815 h 5094353"/>
              <a:gd name="connsiteX85" fmla="*/ 2703818 w 5495422"/>
              <a:gd name="connsiteY85" fmla="*/ 4461181 h 5094353"/>
              <a:gd name="connsiteX86" fmla="*/ 2703818 w 5495422"/>
              <a:gd name="connsiteY86" fmla="*/ 4478770 h 5094353"/>
              <a:gd name="connsiteX87" fmla="*/ 2721375 w 5495422"/>
              <a:gd name="connsiteY87" fmla="*/ 4478770 h 5094353"/>
              <a:gd name="connsiteX88" fmla="*/ 2738932 w 5495422"/>
              <a:gd name="connsiteY88" fmla="*/ 4461181 h 5094353"/>
              <a:gd name="connsiteX89" fmla="*/ 2756489 w 5495422"/>
              <a:gd name="connsiteY89" fmla="*/ 4461181 h 5094353"/>
              <a:gd name="connsiteX90" fmla="*/ 2716986 w 5495422"/>
              <a:gd name="connsiteY90" fmla="*/ 4448815 h 5094353"/>
              <a:gd name="connsiteX91" fmla="*/ 4055726 w 5495422"/>
              <a:gd name="connsiteY91" fmla="*/ 4390829 h 5094353"/>
              <a:gd name="connsiteX92" fmla="*/ 4108398 w 5495422"/>
              <a:gd name="connsiteY92" fmla="*/ 4478770 h 5094353"/>
              <a:gd name="connsiteX93" fmla="*/ 4055726 w 5495422"/>
              <a:gd name="connsiteY93" fmla="*/ 4390829 h 5094353"/>
              <a:gd name="connsiteX94" fmla="*/ 3142749 w 5495422"/>
              <a:gd name="connsiteY94" fmla="*/ 4250124 h 5094353"/>
              <a:gd name="connsiteX95" fmla="*/ 3142749 w 5495422"/>
              <a:gd name="connsiteY95" fmla="*/ 4338065 h 5094353"/>
              <a:gd name="connsiteX96" fmla="*/ 3107634 w 5495422"/>
              <a:gd name="connsiteY96" fmla="*/ 4320477 h 5094353"/>
              <a:gd name="connsiteX97" fmla="*/ 3125192 w 5495422"/>
              <a:gd name="connsiteY97" fmla="*/ 4355653 h 5094353"/>
              <a:gd name="connsiteX98" fmla="*/ 3160306 w 5495422"/>
              <a:gd name="connsiteY98" fmla="*/ 4338065 h 5094353"/>
              <a:gd name="connsiteX99" fmla="*/ 3142749 w 5495422"/>
              <a:gd name="connsiteY99" fmla="*/ 4250124 h 5094353"/>
              <a:gd name="connsiteX100" fmla="*/ 4477100 w 5495422"/>
              <a:gd name="connsiteY100" fmla="*/ 4214948 h 5094353"/>
              <a:gd name="connsiteX101" fmla="*/ 4478152 w 5495422"/>
              <a:gd name="connsiteY101" fmla="*/ 4229497 h 5094353"/>
              <a:gd name="connsiteX102" fmla="*/ 4471092 w 5495422"/>
              <a:gd name="connsiteY102" fmla="*/ 4223977 h 5094353"/>
              <a:gd name="connsiteX103" fmla="*/ 4459544 w 5495422"/>
              <a:gd name="connsiteY103" fmla="*/ 4214948 h 5094353"/>
              <a:gd name="connsiteX104" fmla="*/ 4471092 w 5495422"/>
              <a:gd name="connsiteY104" fmla="*/ 4223977 h 5094353"/>
              <a:gd name="connsiteX105" fmla="*/ 4468322 w 5495422"/>
              <a:gd name="connsiteY105" fmla="*/ 4228139 h 5094353"/>
              <a:gd name="connsiteX106" fmla="*/ 4459544 w 5495422"/>
              <a:gd name="connsiteY106" fmla="*/ 4214948 h 5094353"/>
              <a:gd name="connsiteX107" fmla="*/ 3300764 w 5495422"/>
              <a:gd name="connsiteY107" fmla="*/ 4127007 h 5094353"/>
              <a:gd name="connsiteX108" fmla="*/ 3318322 w 5495422"/>
              <a:gd name="connsiteY108" fmla="*/ 4179772 h 5094353"/>
              <a:gd name="connsiteX109" fmla="*/ 3300764 w 5495422"/>
              <a:gd name="connsiteY109" fmla="*/ 4127007 h 5094353"/>
              <a:gd name="connsiteX110" fmla="*/ 4549360 w 5495422"/>
              <a:gd name="connsiteY110" fmla="*/ 3995309 h 5094353"/>
              <a:gd name="connsiteX111" fmla="*/ 4550896 w 5495422"/>
              <a:gd name="connsiteY111" fmla="*/ 3997295 h 5094353"/>
              <a:gd name="connsiteX112" fmla="*/ 4560544 w 5495422"/>
              <a:gd name="connsiteY112" fmla="*/ 4022840 h 5094353"/>
              <a:gd name="connsiteX113" fmla="*/ 4553091 w 5495422"/>
              <a:gd name="connsiteY113" fmla="*/ 4011860 h 5094353"/>
              <a:gd name="connsiteX114" fmla="*/ 4632098 w 5495422"/>
              <a:gd name="connsiteY114" fmla="*/ 3928592 h 5094353"/>
              <a:gd name="connsiteX115" fmla="*/ 4600002 w 5495422"/>
              <a:gd name="connsiteY115" fmla="*/ 3933538 h 5094353"/>
              <a:gd name="connsiteX116" fmla="*/ 4670230 w 5495422"/>
              <a:gd name="connsiteY116" fmla="*/ 4056655 h 5094353"/>
              <a:gd name="connsiteX117" fmla="*/ 4635116 w 5495422"/>
              <a:gd name="connsiteY117" fmla="*/ 3933538 h 5094353"/>
              <a:gd name="connsiteX118" fmla="*/ 4632098 w 5495422"/>
              <a:gd name="connsiteY118" fmla="*/ 3928592 h 5094353"/>
              <a:gd name="connsiteX119" fmla="*/ 4494658 w 5495422"/>
              <a:gd name="connsiteY119" fmla="*/ 3915950 h 5094353"/>
              <a:gd name="connsiteX120" fmla="*/ 4424429 w 5495422"/>
              <a:gd name="connsiteY120" fmla="*/ 3951126 h 5094353"/>
              <a:gd name="connsiteX121" fmla="*/ 4477100 w 5495422"/>
              <a:gd name="connsiteY121" fmla="*/ 4039067 h 5094353"/>
              <a:gd name="connsiteX122" fmla="*/ 4424429 w 5495422"/>
              <a:gd name="connsiteY122" fmla="*/ 4039067 h 5094353"/>
              <a:gd name="connsiteX123" fmla="*/ 4389314 w 5495422"/>
              <a:gd name="connsiteY123" fmla="*/ 3933538 h 5094353"/>
              <a:gd name="connsiteX124" fmla="*/ 4336642 w 5495422"/>
              <a:gd name="connsiteY124" fmla="*/ 3951126 h 5094353"/>
              <a:gd name="connsiteX125" fmla="*/ 4354200 w 5495422"/>
              <a:gd name="connsiteY125" fmla="*/ 4039067 h 5094353"/>
              <a:gd name="connsiteX126" fmla="*/ 4301528 w 5495422"/>
              <a:gd name="connsiteY126" fmla="*/ 4021479 h 5094353"/>
              <a:gd name="connsiteX127" fmla="*/ 4319086 w 5495422"/>
              <a:gd name="connsiteY127" fmla="*/ 3986302 h 5094353"/>
              <a:gd name="connsiteX128" fmla="*/ 4283970 w 5495422"/>
              <a:gd name="connsiteY128" fmla="*/ 3968714 h 5094353"/>
              <a:gd name="connsiteX129" fmla="*/ 4266414 w 5495422"/>
              <a:gd name="connsiteY129" fmla="*/ 4021479 h 5094353"/>
              <a:gd name="connsiteX130" fmla="*/ 4301528 w 5495422"/>
              <a:gd name="connsiteY130" fmla="*/ 4091831 h 5094353"/>
              <a:gd name="connsiteX131" fmla="*/ 4248856 w 5495422"/>
              <a:gd name="connsiteY131" fmla="*/ 4144595 h 5094353"/>
              <a:gd name="connsiteX132" fmla="*/ 4231299 w 5495422"/>
              <a:gd name="connsiteY132" fmla="*/ 4144595 h 5094353"/>
              <a:gd name="connsiteX133" fmla="*/ 4213742 w 5495422"/>
              <a:gd name="connsiteY133" fmla="*/ 4021479 h 5094353"/>
              <a:gd name="connsiteX134" fmla="*/ 4231299 w 5495422"/>
              <a:gd name="connsiteY134" fmla="*/ 4056655 h 5094353"/>
              <a:gd name="connsiteX135" fmla="*/ 4213742 w 5495422"/>
              <a:gd name="connsiteY135" fmla="*/ 4127007 h 5094353"/>
              <a:gd name="connsiteX136" fmla="*/ 4125956 w 5495422"/>
              <a:gd name="connsiteY136" fmla="*/ 4127007 h 5094353"/>
              <a:gd name="connsiteX137" fmla="*/ 4161070 w 5495422"/>
              <a:gd name="connsiteY137" fmla="*/ 4267712 h 5094353"/>
              <a:gd name="connsiteX138" fmla="*/ 4178627 w 5495422"/>
              <a:gd name="connsiteY138" fmla="*/ 4285300 h 5094353"/>
              <a:gd name="connsiteX139" fmla="*/ 4231299 w 5495422"/>
              <a:gd name="connsiteY139" fmla="*/ 4285300 h 5094353"/>
              <a:gd name="connsiteX140" fmla="*/ 4248856 w 5495422"/>
              <a:gd name="connsiteY140" fmla="*/ 4338065 h 5094353"/>
              <a:gd name="connsiteX141" fmla="*/ 4196184 w 5495422"/>
              <a:gd name="connsiteY141" fmla="*/ 4338065 h 5094353"/>
              <a:gd name="connsiteX142" fmla="*/ 4108398 w 5495422"/>
              <a:gd name="connsiteY142" fmla="*/ 4197360 h 5094353"/>
              <a:gd name="connsiteX143" fmla="*/ 3950383 w 5495422"/>
              <a:gd name="connsiteY143" fmla="*/ 4285300 h 5094353"/>
              <a:gd name="connsiteX144" fmla="*/ 4020612 w 5495422"/>
              <a:gd name="connsiteY144" fmla="*/ 4285300 h 5094353"/>
              <a:gd name="connsiteX145" fmla="*/ 4003055 w 5495422"/>
              <a:gd name="connsiteY145" fmla="*/ 4373241 h 5094353"/>
              <a:gd name="connsiteX146" fmla="*/ 4038169 w 5495422"/>
              <a:gd name="connsiteY146" fmla="*/ 4390829 h 5094353"/>
              <a:gd name="connsiteX147" fmla="*/ 4055726 w 5495422"/>
              <a:gd name="connsiteY147" fmla="*/ 4355653 h 5094353"/>
              <a:gd name="connsiteX148" fmla="*/ 4090841 w 5495422"/>
              <a:gd name="connsiteY148" fmla="*/ 4373241 h 5094353"/>
              <a:gd name="connsiteX149" fmla="*/ 4108398 w 5495422"/>
              <a:gd name="connsiteY149" fmla="*/ 4461181 h 5094353"/>
              <a:gd name="connsiteX150" fmla="*/ 4161070 w 5495422"/>
              <a:gd name="connsiteY150" fmla="*/ 4443593 h 5094353"/>
              <a:gd name="connsiteX151" fmla="*/ 4161070 w 5495422"/>
              <a:gd name="connsiteY151" fmla="*/ 4531534 h 5094353"/>
              <a:gd name="connsiteX152" fmla="*/ 4213742 w 5495422"/>
              <a:gd name="connsiteY152" fmla="*/ 4549122 h 5094353"/>
              <a:gd name="connsiteX153" fmla="*/ 4231299 w 5495422"/>
              <a:gd name="connsiteY153" fmla="*/ 4478770 h 5094353"/>
              <a:gd name="connsiteX154" fmla="*/ 4283970 w 5495422"/>
              <a:gd name="connsiteY154" fmla="*/ 4461181 h 5094353"/>
              <a:gd name="connsiteX155" fmla="*/ 4371757 w 5495422"/>
              <a:gd name="connsiteY155" fmla="*/ 4302888 h 5094353"/>
              <a:gd name="connsiteX156" fmla="*/ 4389314 w 5495422"/>
              <a:gd name="connsiteY156" fmla="*/ 4338065 h 5094353"/>
              <a:gd name="connsiteX157" fmla="*/ 4478369 w 5495422"/>
              <a:gd name="connsiteY157" fmla="*/ 4232502 h 5094353"/>
              <a:gd name="connsiteX158" fmla="*/ 4478152 w 5495422"/>
              <a:gd name="connsiteY158" fmla="*/ 4229497 h 5094353"/>
              <a:gd name="connsiteX159" fmla="*/ 4493286 w 5495422"/>
              <a:gd name="connsiteY159" fmla="*/ 4241330 h 5094353"/>
              <a:gd name="connsiteX160" fmla="*/ 4564887 w 5495422"/>
              <a:gd name="connsiteY160" fmla="*/ 4320477 h 5094353"/>
              <a:gd name="connsiteX161" fmla="*/ 4617558 w 5495422"/>
              <a:gd name="connsiteY161" fmla="*/ 4214948 h 5094353"/>
              <a:gd name="connsiteX162" fmla="*/ 4562521 w 5495422"/>
              <a:gd name="connsiteY162" fmla="*/ 4028074 h 5094353"/>
              <a:gd name="connsiteX163" fmla="*/ 4560544 w 5495422"/>
              <a:gd name="connsiteY163" fmla="*/ 4022840 h 5094353"/>
              <a:gd name="connsiteX164" fmla="*/ 4567082 w 5495422"/>
              <a:gd name="connsiteY164" fmla="*/ 4032471 h 5094353"/>
              <a:gd name="connsiteX165" fmla="*/ 4600002 w 5495422"/>
              <a:gd name="connsiteY165" fmla="*/ 4039067 h 5094353"/>
              <a:gd name="connsiteX166" fmla="*/ 4582444 w 5495422"/>
              <a:gd name="connsiteY166" fmla="*/ 3951126 h 5094353"/>
              <a:gd name="connsiteX167" fmla="*/ 4547330 w 5495422"/>
              <a:gd name="connsiteY167" fmla="*/ 3986302 h 5094353"/>
              <a:gd name="connsiteX168" fmla="*/ 4549360 w 5495422"/>
              <a:gd name="connsiteY168" fmla="*/ 3995309 h 5094353"/>
              <a:gd name="connsiteX169" fmla="*/ 4534744 w 5495422"/>
              <a:gd name="connsiteY169" fmla="*/ 3976409 h 5094353"/>
              <a:gd name="connsiteX170" fmla="*/ 4512215 w 5495422"/>
              <a:gd name="connsiteY170" fmla="*/ 3968714 h 5094353"/>
              <a:gd name="connsiteX171" fmla="*/ 4512215 w 5495422"/>
              <a:gd name="connsiteY171" fmla="*/ 4003891 h 5094353"/>
              <a:gd name="connsiteX172" fmla="*/ 4494658 w 5495422"/>
              <a:gd name="connsiteY172" fmla="*/ 3915950 h 5094353"/>
              <a:gd name="connsiteX173" fmla="*/ 5108453 w 5495422"/>
              <a:gd name="connsiteY173" fmla="*/ 3744640 h 5094353"/>
              <a:gd name="connsiteX174" fmla="*/ 5113551 w 5495422"/>
              <a:gd name="connsiteY174" fmla="*/ 3746665 h 5094353"/>
              <a:gd name="connsiteX175" fmla="*/ 5161834 w 5495422"/>
              <a:gd name="connsiteY175" fmla="*/ 3757657 h 5094353"/>
              <a:gd name="connsiteX176" fmla="*/ 5144276 w 5495422"/>
              <a:gd name="connsiteY176" fmla="*/ 3810421 h 5094353"/>
              <a:gd name="connsiteX177" fmla="*/ 5104772 w 5495422"/>
              <a:gd name="connsiteY177" fmla="*/ 3768375 h 5094353"/>
              <a:gd name="connsiteX178" fmla="*/ 5109162 w 5495422"/>
              <a:gd name="connsiteY178" fmla="*/ 3740069 h 5094353"/>
              <a:gd name="connsiteX179" fmla="*/ 5108453 w 5495422"/>
              <a:gd name="connsiteY179" fmla="*/ 3744640 h 5094353"/>
              <a:gd name="connsiteX180" fmla="*/ 5105301 w 5495422"/>
              <a:gd name="connsiteY180" fmla="*/ 3743388 h 5094353"/>
              <a:gd name="connsiteX181" fmla="*/ 5161834 w 5495422"/>
              <a:gd name="connsiteY181" fmla="*/ 3704893 h 5094353"/>
              <a:gd name="connsiteX182" fmla="*/ 5179391 w 5495422"/>
              <a:gd name="connsiteY182" fmla="*/ 3722481 h 5094353"/>
              <a:gd name="connsiteX183" fmla="*/ 5196948 w 5495422"/>
              <a:gd name="connsiteY183" fmla="*/ 3704893 h 5094353"/>
              <a:gd name="connsiteX184" fmla="*/ 5214506 w 5495422"/>
              <a:gd name="connsiteY184" fmla="*/ 3757657 h 5094353"/>
              <a:gd name="connsiteX185" fmla="*/ 5196948 w 5495422"/>
              <a:gd name="connsiteY185" fmla="*/ 3757657 h 5094353"/>
              <a:gd name="connsiteX186" fmla="*/ 5161834 w 5495422"/>
              <a:gd name="connsiteY186" fmla="*/ 3704893 h 5094353"/>
              <a:gd name="connsiteX187" fmla="*/ 5211831 w 5495422"/>
              <a:gd name="connsiteY187" fmla="*/ 3669030 h 5094353"/>
              <a:gd name="connsiteX188" fmla="*/ 5205727 w 5495422"/>
              <a:gd name="connsiteY188" fmla="*/ 3674114 h 5094353"/>
              <a:gd name="connsiteX189" fmla="*/ 5197106 w 5495422"/>
              <a:gd name="connsiteY189" fmla="*/ 3677373 h 5094353"/>
              <a:gd name="connsiteX190" fmla="*/ 5208470 w 5495422"/>
              <a:gd name="connsiteY190" fmla="*/ 3669717 h 5094353"/>
              <a:gd name="connsiteX191" fmla="*/ 5211831 w 5495422"/>
              <a:gd name="connsiteY191" fmla="*/ 3669030 h 5094353"/>
              <a:gd name="connsiteX192" fmla="*/ 5212310 w 5495422"/>
              <a:gd name="connsiteY192" fmla="*/ 3544676 h 5094353"/>
              <a:gd name="connsiteX193" fmla="*/ 5196948 w 5495422"/>
              <a:gd name="connsiteY193" fmla="*/ 3546600 h 5094353"/>
              <a:gd name="connsiteX194" fmla="*/ 5232062 w 5495422"/>
              <a:gd name="connsiteY194" fmla="*/ 3581776 h 5094353"/>
              <a:gd name="connsiteX195" fmla="*/ 5212310 w 5495422"/>
              <a:gd name="connsiteY195" fmla="*/ 3544676 h 5094353"/>
              <a:gd name="connsiteX196" fmla="*/ 5021376 w 5495422"/>
              <a:gd name="connsiteY196" fmla="*/ 3476247 h 5094353"/>
              <a:gd name="connsiteX197" fmla="*/ 5003818 w 5495422"/>
              <a:gd name="connsiteY197" fmla="*/ 3546600 h 5094353"/>
              <a:gd name="connsiteX198" fmla="*/ 5038933 w 5495422"/>
              <a:gd name="connsiteY198" fmla="*/ 3546600 h 5094353"/>
              <a:gd name="connsiteX199" fmla="*/ 5021376 w 5495422"/>
              <a:gd name="connsiteY199" fmla="*/ 3476247 h 5094353"/>
              <a:gd name="connsiteX200" fmla="*/ 5196948 w 5495422"/>
              <a:gd name="connsiteY200" fmla="*/ 3194838 h 5094353"/>
              <a:gd name="connsiteX201" fmla="*/ 5126719 w 5495422"/>
              <a:gd name="connsiteY201" fmla="*/ 3230014 h 5094353"/>
              <a:gd name="connsiteX202" fmla="*/ 5109162 w 5495422"/>
              <a:gd name="connsiteY202" fmla="*/ 3282778 h 5094353"/>
              <a:gd name="connsiteX203" fmla="*/ 5109162 w 5495422"/>
              <a:gd name="connsiteY203" fmla="*/ 3317954 h 5094353"/>
              <a:gd name="connsiteX204" fmla="*/ 5161834 w 5495422"/>
              <a:gd name="connsiteY204" fmla="*/ 3247602 h 5094353"/>
              <a:gd name="connsiteX205" fmla="*/ 5249620 w 5495422"/>
              <a:gd name="connsiteY205" fmla="*/ 3247602 h 5094353"/>
              <a:gd name="connsiteX206" fmla="*/ 5179391 w 5495422"/>
              <a:gd name="connsiteY206" fmla="*/ 3370719 h 5094353"/>
              <a:gd name="connsiteX207" fmla="*/ 5284734 w 5495422"/>
              <a:gd name="connsiteY207" fmla="*/ 3282778 h 5094353"/>
              <a:gd name="connsiteX208" fmla="*/ 5196948 w 5495422"/>
              <a:gd name="connsiteY208" fmla="*/ 3194838 h 5094353"/>
              <a:gd name="connsiteX209" fmla="*/ 5284734 w 5495422"/>
              <a:gd name="connsiteY209" fmla="*/ 3177250 h 5094353"/>
              <a:gd name="connsiteX210" fmla="*/ 5214506 w 5495422"/>
              <a:gd name="connsiteY210" fmla="*/ 3194838 h 5094353"/>
              <a:gd name="connsiteX211" fmla="*/ 5284734 w 5495422"/>
              <a:gd name="connsiteY211" fmla="*/ 3212426 h 5094353"/>
              <a:gd name="connsiteX212" fmla="*/ 5284734 w 5495422"/>
              <a:gd name="connsiteY212" fmla="*/ 3177250 h 5094353"/>
              <a:gd name="connsiteX213" fmla="*/ 5325850 w 5495422"/>
              <a:gd name="connsiteY213" fmla="*/ 3140768 h 5094353"/>
              <a:gd name="connsiteX214" fmla="*/ 5319849 w 5495422"/>
              <a:gd name="connsiteY214" fmla="*/ 3212426 h 5094353"/>
              <a:gd name="connsiteX215" fmla="*/ 5337406 w 5495422"/>
              <a:gd name="connsiteY215" fmla="*/ 3142073 h 5094353"/>
              <a:gd name="connsiteX216" fmla="*/ 5325850 w 5495422"/>
              <a:gd name="connsiteY216" fmla="*/ 3140768 h 5094353"/>
              <a:gd name="connsiteX217" fmla="*/ 5021376 w 5495422"/>
              <a:gd name="connsiteY217" fmla="*/ 3054133 h 5094353"/>
              <a:gd name="connsiteX218" fmla="*/ 5003818 w 5495422"/>
              <a:gd name="connsiteY218" fmla="*/ 3106897 h 5094353"/>
              <a:gd name="connsiteX219" fmla="*/ 4986261 w 5495422"/>
              <a:gd name="connsiteY219" fmla="*/ 3071721 h 5094353"/>
              <a:gd name="connsiteX220" fmla="*/ 4968704 w 5495422"/>
              <a:gd name="connsiteY220" fmla="*/ 3106897 h 5094353"/>
              <a:gd name="connsiteX221" fmla="*/ 5003818 w 5495422"/>
              <a:gd name="connsiteY221" fmla="*/ 3124485 h 5094353"/>
              <a:gd name="connsiteX222" fmla="*/ 5003818 w 5495422"/>
              <a:gd name="connsiteY222" fmla="*/ 3194838 h 5094353"/>
              <a:gd name="connsiteX223" fmla="*/ 5021376 w 5495422"/>
              <a:gd name="connsiteY223" fmla="*/ 3054133 h 5094353"/>
              <a:gd name="connsiteX224" fmla="*/ 5038933 w 5495422"/>
              <a:gd name="connsiteY224" fmla="*/ 2931016 h 5094353"/>
              <a:gd name="connsiteX225" fmla="*/ 5021376 w 5495422"/>
              <a:gd name="connsiteY225" fmla="*/ 3018957 h 5094353"/>
              <a:gd name="connsiteX226" fmla="*/ 5056490 w 5495422"/>
              <a:gd name="connsiteY226" fmla="*/ 3018957 h 5094353"/>
              <a:gd name="connsiteX227" fmla="*/ 5038933 w 5495422"/>
              <a:gd name="connsiteY227" fmla="*/ 2931016 h 5094353"/>
              <a:gd name="connsiteX228" fmla="*/ 5064446 w 5495422"/>
              <a:gd name="connsiteY228" fmla="*/ 2853587 h 5094353"/>
              <a:gd name="connsiteX229" fmla="*/ 5056490 w 5495422"/>
              <a:gd name="connsiteY229" fmla="*/ 2860664 h 5094353"/>
              <a:gd name="connsiteX230" fmla="*/ 5074048 w 5495422"/>
              <a:gd name="connsiteY230" fmla="*/ 2931016 h 5094353"/>
              <a:gd name="connsiteX231" fmla="*/ 5064446 w 5495422"/>
              <a:gd name="connsiteY231" fmla="*/ 2853587 h 5094353"/>
              <a:gd name="connsiteX232" fmla="*/ 5021376 w 5495422"/>
              <a:gd name="connsiteY232" fmla="*/ 2438549 h 5094353"/>
              <a:gd name="connsiteX233" fmla="*/ 5003818 w 5495422"/>
              <a:gd name="connsiteY233" fmla="*/ 2508901 h 5094353"/>
              <a:gd name="connsiteX234" fmla="*/ 5038933 w 5495422"/>
              <a:gd name="connsiteY234" fmla="*/ 2438549 h 5094353"/>
              <a:gd name="connsiteX235" fmla="*/ 5038933 w 5495422"/>
              <a:gd name="connsiteY235" fmla="*/ 2456137 h 5094353"/>
              <a:gd name="connsiteX236" fmla="*/ 5021376 w 5495422"/>
              <a:gd name="connsiteY236" fmla="*/ 2438549 h 5094353"/>
              <a:gd name="connsiteX237" fmla="*/ 316031 w 5495422"/>
              <a:gd name="connsiteY237" fmla="*/ 2350609 h 5094353"/>
              <a:gd name="connsiteX238" fmla="*/ 263359 w 5495422"/>
              <a:gd name="connsiteY238" fmla="*/ 2438549 h 5094353"/>
              <a:gd name="connsiteX239" fmla="*/ 316031 w 5495422"/>
              <a:gd name="connsiteY239" fmla="*/ 2350609 h 5094353"/>
              <a:gd name="connsiteX240" fmla="*/ 4968704 w 5495422"/>
              <a:gd name="connsiteY240" fmla="*/ 2297844 h 5094353"/>
              <a:gd name="connsiteX241" fmla="*/ 4916032 w 5495422"/>
              <a:gd name="connsiteY241" fmla="*/ 2333020 h 5094353"/>
              <a:gd name="connsiteX242" fmla="*/ 4898474 w 5495422"/>
              <a:gd name="connsiteY242" fmla="*/ 2403373 h 5094353"/>
              <a:gd name="connsiteX243" fmla="*/ 4948952 w 5495422"/>
              <a:gd name="connsiteY243" fmla="*/ 2405572 h 5094353"/>
              <a:gd name="connsiteX244" fmla="*/ 4983841 w 5495422"/>
              <a:gd name="connsiteY244" fmla="*/ 2419963 h 5094353"/>
              <a:gd name="connsiteX245" fmla="*/ 4986261 w 5495422"/>
              <a:gd name="connsiteY245" fmla="*/ 2438549 h 5094353"/>
              <a:gd name="connsiteX246" fmla="*/ 4986261 w 5495422"/>
              <a:gd name="connsiteY246" fmla="*/ 2420961 h 5094353"/>
              <a:gd name="connsiteX247" fmla="*/ 4983841 w 5495422"/>
              <a:gd name="connsiteY247" fmla="*/ 2419963 h 5094353"/>
              <a:gd name="connsiteX248" fmla="*/ 4979677 w 5495422"/>
              <a:gd name="connsiteY248" fmla="*/ 2387983 h 5094353"/>
              <a:gd name="connsiteX249" fmla="*/ 4986261 w 5495422"/>
              <a:gd name="connsiteY249" fmla="*/ 2350609 h 5094353"/>
              <a:gd name="connsiteX250" fmla="*/ 5003818 w 5495422"/>
              <a:gd name="connsiteY250" fmla="*/ 2350609 h 5094353"/>
              <a:gd name="connsiteX251" fmla="*/ 5003818 w 5495422"/>
              <a:gd name="connsiteY251" fmla="*/ 2385785 h 5094353"/>
              <a:gd name="connsiteX252" fmla="*/ 5091604 w 5495422"/>
              <a:gd name="connsiteY252" fmla="*/ 2368197 h 5094353"/>
              <a:gd name="connsiteX253" fmla="*/ 5056490 w 5495422"/>
              <a:gd name="connsiteY253" fmla="*/ 2333020 h 5094353"/>
              <a:gd name="connsiteX254" fmla="*/ 5038933 w 5495422"/>
              <a:gd name="connsiteY254" fmla="*/ 2333020 h 5094353"/>
              <a:gd name="connsiteX255" fmla="*/ 5038933 w 5495422"/>
              <a:gd name="connsiteY255" fmla="*/ 2368197 h 5094353"/>
              <a:gd name="connsiteX256" fmla="*/ 4968704 w 5495422"/>
              <a:gd name="connsiteY256" fmla="*/ 2297844 h 5094353"/>
              <a:gd name="connsiteX257" fmla="*/ 4861165 w 5495422"/>
              <a:gd name="connsiteY257" fmla="*/ 2269263 h 5094353"/>
              <a:gd name="connsiteX258" fmla="*/ 4810688 w 5495422"/>
              <a:gd name="connsiteY258" fmla="*/ 2280256 h 5094353"/>
              <a:gd name="connsiteX259" fmla="*/ 4810688 w 5495422"/>
              <a:gd name="connsiteY259" fmla="*/ 2297844 h 5094353"/>
              <a:gd name="connsiteX260" fmla="*/ 4880918 w 5495422"/>
              <a:gd name="connsiteY260" fmla="*/ 2280256 h 5094353"/>
              <a:gd name="connsiteX261" fmla="*/ 4898474 w 5495422"/>
              <a:gd name="connsiteY261" fmla="*/ 2297844 h 5094353"/>
              <a:gd name="connsiteX262" fmla="*/ 4861165 w 5495422"/>
              <a:gd name="connsiteY262" fmla="*/ 2269263 h 5094353"/>
              <a:gd name="connsiteX263" fmla="*/ 4933590 w 5495422"/>
              <a:gd name="connsiteY263" fmla="*/ 2262668 h 5094353"/>
              <a:gd name="connsiteX264" fmla="*/ 4916032 w 5495422"/>
              <a:gd name="connsiteY264" fmla="*/ 2315432 h 5094353"/>
              <a:gd name="connsiteX265" fmla="*/ 4933590 w 5495422"/>
              <a:gd name="connsiteY265" fmla="*/ 2315432 h 5094353"/>
              <a:gd name="connsiteX266" fmla="*/ 4933590 w 5495422"/>
              <a:gd name="connsiteY266" fmla="*/ 2262668 h 5094353"/>
              <a:gd name="connsiteX267" fmla="*/ 351145 w 5495422"/>
              <a:gd name="connsiteY267" fmla="*/ 2262668 h 5094353"/>
              <a:gd name="connsiteX268" fmla="*/ 333588 w 5495422"/>
              <a:gd name="connsiteY268" fmla="*/ 2333020 h 5094353"/>
              <a:gd name="connsiteX269" fmla="*/ 351145 w 5495422"/>
              <a:gd name="connsiteY269" fmla="*/ 2262668 h 5094353"/>
              <a:gd name="connsiteX270" fmla="*/ 5059233 w 5495422"/>
              <a:gd name="connsiteY270" fmla="*/ 2258546 h 5094353"/>
              <a:gd name="connsiteX271" fmla="*/ 5056490 w 5495422"/>
              <a:gd name="connsiteY271" fmla="*/ 2262668 h 5094353"/>
              <a:gd name="connsiteX272" fmla="*/ 5021376 w 5495422"/>
              <a:gd name="connsiteY272" fmla="*/ 2297844 h 5094353"/>
              <a:gd name="connsiteX273" fmla="*/ 5038933 w 5495422"/>
              <a:gd name="connsiteY273" fmla="*/ 2262668 h 5094353"/>
              <a:gd name="connsiteX274" fmla="*/ 5003818 w 5495422"/>
              <a:gd name="connsiteY274" fmla="*/ 2297844 h 5094353"/>
              <a:gd name="connsiteX275" fmla="*/ 5109162 w 5495422"/>
              <a:gd name="connsiteY275" fmla="*/ 2333020 h 5094353"/>
              <a:gd name="connsiteX276" fmla="*/ 5109162 w 5495422"/>
              <a:gd name="connsiteY276" fmla="*/ 2262668 h 5094353"/>
              <a:gd name="connsiteX277" fmla="*/ 5074048 w 5495422"/>
              <a:gd name="connsiteY277" fmla="*/ 2315432 h 5094353"/>
              <a:gd name="connsiteX278" fmla="*/ 5059233 w 5495422"/>
              <a:gd name="connsiteY278" fmla="*/ 2258546 h 5094353"/>
              <a:gd name="connsiteX279" fmla="*/ 614504 w 5495422"/>
              <a:gd name="connsiteY279" fmla="*/ 2209904 h 5094353"/>
              <a:gd name="connsiteX280" fmla="*/ 526718 w 5495422"/>
              <a:gd name="connsiteY280" fmla="*/ 2262668 h 5094353"/>
              <a:gd name="connsiteX281" fmla="*/ 526718 w 5495422"/>
              <a:gd name="connsiteY281" fmla="*/ 2315432 h 5094353"/>
              <a:gd name="connsiteX282" fmla="*/ 649619 w 5495422"/>
              <a:gd name="connsiteY282" fmla="*/ 2227492 h 5094353"/>
              <a:gd name="connsiteX283" fmla="*/ 614504 w 5495422"/>
              <a:gd name="connsiteY283" fmla="*/ 2209904 h 5094353"/>
              <a:gd name="connsiteX284" fmla="*/ 338526 w 5495422"/>
              <a:gd name="connsiteY284" fmla="*/ 2172804 h 5094353"/>
              <a:gd name="connsiteX285" fmla="*/ 333588 w 5495422"/>
              <a:gd name="connsiteY285" fmla="*/ 2209904 h 5094353"/>
              <a:gd name="connsiteX286" fmla="*/ 351145 w 5495422"/>
              <a:gd name="connsiteY286" fmla="*/ 2174727 h 5094353"/>
              <a:gd name="connsiteX287" fmla="*/ 338526 w 5495422"/>
              <a:gd name="connsiteY287" fmla="*/ 2172804 h 5094353"/>
              <a:gd name="connsiteX288" fmla="*/ 4991439 w 5495422"/>
              <a:gd name="connsiteY288" fmla="*/ 2172632 h 5094353"/>
              <a:gd name="connsiteX289" fmla="*/ 4986261 w 5495422"/>
              <a:gd name="connsiteY289" fmla="*/ 2174727 h 5094353"/>
              <a:gd name="connsiteX290" fmla="*/ 4986261 w 5495422"/>
              <a:gd name="connsiteY290" fmla="*/ 2262668 h 5094353"/>
              <a:gd name="connsiteX291" fmla="*/ 5038933 w 5495422"/>
              <a:gd name="connsiteY291" fmla="*/ 2245080 h 5094353"/>
              <a:gd name="connsiteX292" fmla="*/ 5056490 w 5495422"/>
              <a:gd name="connsiteY292" fmla="*/ 2209904 h 5094353"/>
              <a:gd name="connsiteX293" fmla="*/ 4991439 w 5495422"/>
              <a:gd name="connsiteY293" fmla="*/ 2172632 h 5094353"/>
              <a:gd name="connsiteX294" fmla="*/ 4916032 w 5495422"/>
              <a:gd name="connsiteY294" fmla="*/ 2157139 h 5094353"/>
              <a:gd name="connsiteX295" fmla="*/ 4933590 w 5495422"/>
              <a:gd name="connsiteY295" fmla="*/ 2245080 h 5094353"/>
              <a:gd name="connsiteX296" fmla="*/ 4951146 w 5495422"/>
              <a:gd name="connsiteY296" fmla="*/ 2227492 h 5094353"/>
              <a:gd name="connsiteX297" fmla="*/ 4968704 w 5495422"/>
              <a:gd name="connsiteY297" fmla="*/ 2245080 h 5094353"/>
              <a:gd name="connsiteX298" fmla="*/ 4916032 w 5495422"/>
              <a:gd name="connsiteY298" fmla="*/ 2157139 h 5094353"/>
              <a:gd name="connsiteX299" fmla="*/ 632061 w 5495422"/>
              <a:gd name="connsiteY299" fmla="*/ 2086787 h 5094353"/>
              <a:gd name="connsiteX300" fmla="*/ 544275 w 5495422"/>
              <a:gd name="connsiteY300" fmla="*/ 2121963 h 5094353"/>
              <a:gd name="connsiteX301" fmla="*/ 614504 w 5495422"/>
              <a:gd name="connsiteY301" fmla="*/ 2121963 h 5094353"/>
              <a:gd name="connsiteX302" fmla="*/ 614504 w 5495422"/>
              <a:gd name="connsiteY302" fmla="*/ 2139551 h 5094353"/>
              <a:gd name="connsiteX303" fmla="*/ 649619 w 5495422"/>
              <a:gd name="connsiteY303" fmla="*/ 2157139 h 5094353"/>
              <a:gd name="connsiteX304" fmla="*/ 649619 w 5495422"/>
              <a:gd name="connsiteY304" fmla="*/ 2104375 h 5094353"/>
              <a:gd name="connsiteX305" fmla="*/ 632061 w 5495422"/>
              <a:gd name="connsiteY305" fmla="*/ 2086787 h 5094353"/>
              <a:gd name="connsiteX306" fmla="*/ 5249620 w 5495422"/>
              <a:gd name="connsiteY306" fmla="*/ 2069199 h 5094353"/>
              <a:gd name="connsiteX307" fmla="*/ 5232062 w 5495422"/>
              <a:gd name="connsiteY307" fmla="*/ 2121963 h 5094353"/>
              <a:gd name="connsiteX308" fmla="*/ 5267177 w 5495422"/>
              <a:gd name="connsiteY308" fmla="*/ 2121963 h 5094353"/>
              <a:gd name="connsiteX309" fmla="*/ 5249620 w 5495422"/>
              <a:gd name="connsiteY309" fmla="*/ 2069199 h 5094353"/>
              <a:gd name="connsiteX310" fmla="*/ 790077 w 5495422"/>
              <a:gd name="connsiteY310" fmla="*/ 2051611 h 5094353"/>
              <a:gd name="connsiteX311" fmla="*/ 719848 w 5495422"/>
              <a:gd name="connsiteY311" fmla="*/ 2104375 h 5094353"/>
              <a:gd name="connsiteX312" fmla="*/ 754962 w 5495422"/>
              <a:gd name="connsiteY312" fmla="*/ 2104375 h 5094353"/>
              <a:gd name="connsiteX313" fmla="*/ 772520 w 5495422"/>
              <a:gd name="connsiteY313" fmla="*/ 2069199 h 5094353"/>
              <a:gd name="connsiteX314" fmla="*/ 790077 w 5495422"/>
              <a:gd name="connsiteY314" fmla="*/ 2051611 h 5094353"/>
              <a:gd name="connsiteX315" fmla="*/ 333588 w 5495422"/>
              <a:gd name="connsiteY315" fmla="*/ 2051611 h 5094353"/>
              <a:gd name="connsiteX316" fmla="*/ 263359 w 5495422"/>
              <a:gd name="connsiteY316" fmla="*/ 2104375 h 5094353"/>
              <a:gd name="connsiteX317" fmla="*/ 280916 w 5495422"/>
              <a:gd name="connsiteY317" fmla="*/ 2157139 h 5094353"/>
              <a:gd name="connsiteX318" fmla="*/ 333588 w 5495422"/>
              <a:gd name="connsiteY318" fmla="*/ 2051611 h 5094353"/>
              <a:gd name="connsiteX319" fmla="*/ 245802 w 5495422"/>
              <a:gd name="connsiteY319" fmla="*/ 2034023 h 5094353"/>
              <a:gd name="connsiteX320" fmla="*/ 193130 w 5495422"/>
              <a:gd name="connsiteY320" fmla="*/ 2051611 h 5094353"/>
              <a:gd name="connsiteX321" fmla="*/ 210687 w 5495422"/>
              <a:gd name="connsiteY321" fmla="*/ 2069199 h 5094353"/>
              <a:gd name="connsiteX322" fmla="*/ 140458 w 5495422"/>
              <a:gd name="connsiteY322" fmla="*/ 2069199 h 5094353"/>
              <a:gd name="connsiteX323" fmla="*/ 158016 w 5495422"/>
              <a:gd name="connsiteY323" fmla="*/ 2104375 h 5094353"/>
              <a:gd name="connsiteX324" fmla="*/ 210687 w 5495422"/>
              <a:gd name="connsiteY324" fmla="*/ 2104375 h 5094353"/>
              <a:gd name="connsiteX325" fmla="*/ 245802 w 5495422"/>
              <a:gd name="connsiteY325" fmla="*/ 2034023 h 5094353"/>
              <a:gd name="connsiteX326" fmla="*/ 796627 w 5495422"/>
              <a:gd name="connsiteY326" fmla="*/ 2013687 h 5094353"/>
              <a:gd name="connsiteX327" fmla="*/ 790077 w 5495422"/>
              <a:gd name="connsiteY327" fmla="*/ 2016435 h 5094353"/>
              <a:gd name="connsiteX328" fmla="*/ 825191 w 5495422"/>
              <a:gd name="connsiteY328" fmla="*/ 2086787 h 5094353"/>
              <a:gd name="connsiteX329" fmla="*/ 796627 w 5495422"/>
              <a:gd name="connsiteY329" fmla="*/ 2013687 h 5094353"/>
              <a:gd name="connsiteX330" fmla="*/ 510258 w 5495422"/>
              <a:gd name="connsiteY330" fmla="*/ 2007091 h 5094353"/>
              <a:gd name="connsiteX331" fmla="*/ 491603 w 5495422"/>
              <a:gd name="connsiteY331" fmla="*/ 2016435 h 5094353"/>
              <a:gd name="connsiteX332" fmla="*/ 456489 w 5495422"/>
              <a:gd name="connsiteY332" fmla="*/ 2069199 h 5094353"/>
              <a:gd name="connsiteX333" fmla="*/ 474046 w 5495422"/>
              <a:gd name="connsiteY333" fmla="*/ 2034023 h 5094353"/>
              <a:gd name="connsiteX334" fmla="*/ 403817 w 5495422"/>
              <a:gd name="connsiteY334" fmla="*/ 2104375 h 5094353"/>
              <a:gd name="connsiteX335" fmla="*/ 579390 w 5495422"/>
              <a:gd name="connsiteY335" fmla="*/ 2051611 h 5094353"/>
              <a:gd name="connsiteX336" fmla="*/ 510258 w 5495422"/>
              <a:gd name="connsiteY336" fmla="*/ 2007091 h 5094353"/>
              <a:gd name="connsiteX337" fmla="*/ 614504 w 5495422"/>
              <a:gd name="connsiteY337" fmla="*/ 1998846 h 5094353"/>
              <a:gd name="connsiteX338" fmla="*/ 579390 w 5495422"/>
              <a:gd name="connsiteY338" fmla="*/ 2086787 h 5094353"/>
              <a:gd name="connsiteX339" fmla="*/ 614504 w 5495422"/>
              <a:gd name="connsiteY339" fmla="*/ 1998846 h 5094353"/>
              <a:gd name="connsiteX340" fmla="*/ 5109162 w 5495422"/>
              <a:gd name="connsiteY340" fmla="*/ 1963670 h 5094353"/>
              <a:gd name="connsiteX341" fmla="*/ 5056490 w 5495422"/>
              <a:gd name="connsiteY341" fmla="*/ 2051611 h 5094353"/>
              <a:gd name="connsiteX342" fmla="*/ 5113277 w 5495422"/>
              <a:gd name="connsiteY342" fmla="*/ 2034298 h 5094353"/>
              <a:gd name="connsiteX343" fmla="*/ 5121999 w 5495422"/>
              <a:gd name="connsiteY343" fmla="*/ 2022707 h 5094353"/>
              <a:gd name="connsiteX344" fmla="*/ 5126719 w 5495422"/>
              <a:gd name="connsiteY344" fmla="*/ 2034023 h 5094353"/>
              <a:gd name="connsiteX345" fmla="*/ 5126719 w 5495422"/>
              <a:gd name="connsiteY345" fmla="*/ 2040618 h 5094353"/>
              <a:gd name="connsiteX346" fmla="*/ 5126719 w 5495422"/>
              <a:gd name="connsiteY346" fmla="*/ 2051611 h 5094353"/>
              <a:gd name="connsiteX347" fmla="*/ 5074048 w 5495422"/>
              <a:gd name="connsiteY347" fmla="*/ 2104375 h 5094353"/>
              <a:gd name="connsiteX348" fmla="*/ 5074048 w 5495422"/>
              <a:gd name="connsiteY348" fmla="*/ 2121963 h 5094353"/>
              <a:gd name="connsiteX349" fmla="*/ 5109162 w 5495422"/>
              <a:gd name="connsiteY349" fmla="*/ 2157139 h 5094353"/>
              <a:gd name="connsiteX350" fmla="*/ 5074048 w 5495422"/>
              <a:gd name="connsiteY350" fmla="*/ 2209904 h 5094353"/>
              <a:gd name="connsiteX351" fmla="*/ 5074048 w 5495422"/>
              <a:gd name="connsiteY351" fmla="*/ 2227767 h 5094353"/>
              <a:gd name="connsiteX352" fmla="*/ 5074048 w 5495422"/>
              <a:gd name="connsiteY352" fmla="*/ 2245080 h 5094353"/>
              <a:gd name="connsiteX353" fmla="*/ 5144276 w 5495422"/>
              <a:gd name="connsiteY353" fmla="*/ 2174727 h 5094353"/>
              <a:gd name="connsiteX354" fmla="*/ 5161834 w 5495422"/>
              <a:gd name="connsiteY354" fmla="*/ 2227492 h 5094353"/>
              <a:gd name="connsiteX355" fmla="*/ 5196948 w 5495422"/>
              <a:gd name="connsiteY355" fmla="*/ 2174727 h 5094353"/>
              <a:gd name="connsiteX356" fmla="*/ 5232062 w 5495422"/>
              <a:gd name="connsiteY356" fmla="*/ 2227492 h 5094353"/>
              <a:gd name="connsiteX357" fmla="*/ 5196948 w 5495422"/>
              <a:gd name="connsiteY357" fmla="*/ 2297844 h 5094353"/>
              <a:gd name="connsiteX358" fmla="*/ 5161834 w 5495422"/>
              <a:gd name="connsiteY358" fmla="*/ 2262668 h 5094353"/>
              <a:gd name="connsiteX359" fmla="*/ 5126719 w 5495422"/>
              <a:gd name="connsiteY359" fmla="*/ 2280256 h 5094353"/>
              <a:gd name="connsiteX360" fmla="*/ 5126719 w 5495422"/>
              <a:gd name="connsiteY360" fmla="*/ 2315432 h 5094353"/>
              <a:gd name="connsiteX361" fmla="*/ 5179391 w 5495422"/>
              <a:gd name="connsiteY361" fmla="*/ 2280256 h 5094353"/>
              <a:gd name="connsiteX362" fmla="*/ 5161834 w 5495422"/>
              <a:gd name="connsiteY362" fmla="*/ 2333020 h 5094353"/>
              <a:gd name="connsiteX363" fmla="*/ 5144276 w 5495422"/>
              <a:gd name="connsiteY363" fmla="*/ 2315432 h 5094353"/>
              <a:gd name="connsiteX364" fmla="*/ 5161834 w 5495422"/>
              <a:gd name="connsiteY364" fmla="*/ 2456137 h 5094353"/>
              <a:gd name="connsiteX365" fmla="*/ 5144276 w 5495422"/>
              <a:gd name="connsiteY365" fmla="*/ 2420961 h 5094353"/>
              <a:gd name="connsiteX366" fmla="*/ 5126719 w 5495422"/>
              <a:gd name="connsiteY366" fmla="*/ 2491313 h 5094353"/>
              <a:gd name="connsiteX367" fmla="*/ 5179391 w 5495422"/>
              <a:gd name="connsiteY367" fmla="*/ 2491313 h 5094353"/>
              <a:gd name="connsiteX368" fmla="*/ 5161834 w 5495422"/>
              <a:gd name="connsiteY368" fmla="*/ 2473725 h 5094353"/>
              <a:gd name="connsiteX369" fmla="*/ 5214506 w 5495422"/>
              <a:gd name="connsiteY369" fmla="*/ 2473725 h 5094353"/>
              <a:gd name="connsiteX370" fmla="*/ 5214506 w 5495422"/>
              <a:gd name="connsiteY370" fmla="*/ 2508901 h 5094353"/>
              <a:gd name="connsiteX371" fmla="*/ 5196948 w 5495422"/>
              <a:gd name="connsiteY371" fmla="*/ 2491313 h 5094353"/>
              <a:gd name="connsiteX372" fmla="*/ 5214506 w 5495422"/>
              <a:gd name="connsiteY372" fmla="*/ 2508901 h 5094353"/>
              <a:gd name="connsiteX373" fmla="*/ 5161834 w 5495422"/>
              <a:gd name="connsiteY373" fmla="*/ 2544078 h 5094353"/>
              <a:gd name="connsiteX374" fmla="*/ 5161834 w 5495422"/>
              <a:gd name="connsiteY374" fmla="*/ 2561666 h 5094353"/>
              <a:gd name="connsiteX375" fmla="*/ 5214506 w 5495422"/>
              <a:gd name="connsiteY375" fmla="*/ 2526490 h 5094353"/>
              <a:gd name="connsiteX376" fmla="*/ 5196948 w 5495422"/>
              <a:gd name="connsiteY376" fmla="*/ 2632018 h 5094353"/>
              <a:gd name="connsiteX377" fmla="*/ 5179391 w 5495422"/>
              <a:gd name="connsiteY377" fmla="*/ 2684783 h 5094353"/>
              <a:gd name="connsiteX378" fmla="*/ 5232062 w 5495422"/>
              <a:gd name="connsiteY378" fmla="*/ 2719959 h 5094353"/>
              <a:gd name="connsiteX379" fmla="*/ 5249620 w 5495422"/>
              <a:gd name="connsiteY379" fmla="*/ 2649606 h 5094353"/>
              <a:gd name="connsiteX380" fmla="*/ 5196948 w 5495422"/>
              <a:gd name="connsiteY380" fmla="*/ 2632018 h 5094353"/>
              <a:gd name="connsiteX381" fmla="*/ 5284734 w 5495422"/>
              <a:gd name="connsiteY381" fmla="*/ 2649606 h 5094353"/>
              <a:gd name="connsiteX382" fmla="*/ 5302292 w 5495422"/>
              <a:gd name="connsiteY382" fmla="*/ 2632018 h 5094353"/>
              <a:gd name="connsiteX383" fmla="*/ 5354964 w 5495422"/>
              <a:gd name="connsiteY383" fmla="*/ 2561666 h 5094353"/>
              <a:gd name="connsiteX384" fmla="*/ 5319849 w 5495422"/>
              <a:gd name="connsiteY384" fmla="*/ 2438549 h 5094353"/>
              <a:gd name="connsiteX385" fmla="*/ 5267177 w 5495422"/>
              <a:gd name="connsiteY385" fmla="*/ 2456137 h 5094353"/>
              <a:gd name="connsiteX386" fmla="*/ 5267177 w 5495422"/>
              <a:gd name="connsiteY386" fmla="*/ 2473725 h 5094353"/>
              <a:gd name="connsiteX387" fmla="*/ 5214506 w 5495422"/>
              <a:gd name="connsiteY387" fmla="*/ 2473725 h 5094353"/>
              <a:gd name="connsiteX388" fmla="*/ 5319849 w 5495422"/>
              <a:gd name="connsiteY388" fmla="*/ 2420961 h 5094353"/>
              <a:gd name="connsiteX389" fmla="*/ 5302292 w 5495422"/>
              <a:gd name="connsiteY389" fmla="*/ 2403373 h 5094353"/>
              <a:gd name="connsiteX390" fmla="*/ 5249620 w 5495422"/>
              <a:gd name="connsiteY390" fmla="*/ 2420961 h 5094353"/>
              <a:gd name="connsiteX391" fmla="*/ 5267177 w 5495422"/>
              <a:gd name="connsiteY391" fmla="*/ 2368197 h 5094353"/>
              <a:gd name="connsiteX392" fmla="*/ 5302292 w 5495422"/>
              <a:gd name="connsiteY392" fmla="*/ 2368197 h 5094353"/>
              <a:gd name="connsiteX393" fmla="*/ 5267177 w 5495422"/>
              <a:gd name="connsiteY393" fmla="*/ 2350609 h 5094353"/>
              <a:gd name="connsiteX394" fmla="*/ 5302292 w 5495422"/>
              <a:gd name="connsiteY394" fmla="*/ 2333020 h 5094353"/>
              <a:gd name="connsiteX395" fmla="*/ 5302292 w 5495422"/>
              <a:gd name="connsiteY395" fmla="*/ 2262668 h 5094353"/>
              <a:gd name="connsiteX396" fmla="*/ 5249620 w 5495422"/>
              <a:gd name="connsiteY396" fmla="*/ 2262668 h 5094353"/>
              <a:gd name="connsiteX397" fmla="*/ 5249620 w 5495422"/>
              <a:gd name="connsiteY397" fmla="*/ 2245080 h 5094353"/>
              <a:gd name="connsiteX398" fmla="*/ 5284734 w 5495422"/>
              <a:gd name="connsiteY398" fmla="*/ 2139551 h 5094353"/>
              <a:gd name="connsiteX399" fmla="*/ 5196948 w 5495422"/>
              <a:gd name="connsiteY399" fmla="*/ 2139551 h 5094353"/>
              <a:gd name="connsiteX400" fmla="*/ 5196948 w 5495422"/>
              <a:gd name="connsiteY400" fmla="*/ 2034023 h 5094353"/>
              <a:gd name="connsiteX401" fmla="*/ 5126719 w 5495422"/>
              <a:gd name="connsiteY401" fmla="*/ 2051611 h 5094353"/>
              <a:gd name="connsiteX402" fmla="*/ 5161834 w 5495422"/>
              <a:gd name="connsiteY402" fmla="*/ 2051611 h 5094353"/>
              <a:gd name="connsiteX403" fmla="*/ 5161834 w 5495422"/>
              <a:gd name="connsiteY403" fmla="*/ 1981258 h 5094353"/>
              <a:gd name="connsiteX404" fmla="*/ 5126719 w 5495422"/>
              <a:gd name="connsiteY404" fmla="*/ 2034023 h 5094353"/>
              <a:gd name="connsiteX405" fmla="*/ 5126719 w 5495422"/>
              <a:gd name="connsiteY405" fmla="*/ 2016435 h 5094353"/>
              <a:gd name="connsiteX406" fmla="*/ 5121999 w 5495422"/>
              <a:gd name="connsiteY406" fmla="*/ 2022707 h 5094353"/>
              <a:gd name="connsiteX407" fmla="*/ 5119038 w 5495422"/>
              <a:gd name="connsiteY407" fmla="*/ 2015610 h 5094353"/>
              <a:gd name="connsiteX408" fmla="*/ 5109162 w 5495422"/>
              <a:gd name="connsiteY408" fmla="*/ 1963670 h 5094353"/>
              <a:gd name="connsiteX409" fmla="*/ 5038933 w 5495422"/>
              <a:gd name="connsiteY409" fmla="*/ 1963670 h 5094353"/>
              <a:gd name="connsiteX410" fmla="*/ 5056490 w 5495422"/>
              <a:gd name="connsiteY410" fmla="*/ 2034023 h 5094353"/>
              <a:gd name="connsiteX411" fmla="*/ 5074048 w 5495422"/>
              <a:gd name="connsiteY411" fmla="*/ 2016435 h 5094353"/>
              <a:gd name="connsiteX412" fmla="*/ 5038933 w 5495422"/>
              <a:gd name="connsiteY412" fmla="*/ 1963670 h 5094353"/>
              <a:gd name="connsiteX413" fmla="*/ 614504 w 5495422"/>
              <a:gd name="connsiteY413" fmla="*/ 1946082 h 5094353"/>
              <a:gd name="connsiteX414" fmla="*/ 632061 w 5495422"/>
              <a:gd name="connsiteY414" fmla="*/ 1981258 h 5094353"/>
              <a:gd name="connsiteX415" fmla="*/ 649619 w 5495422"/>
              <a:gd name="connsiteY415" fmla="*/ 1963670 h 5094353"/>
              <a:gd name="connsiteX416" fmla="*/ 684733 w 5495422"/>
              <a:gd name="connsiteY416" fmla="*/ 1963670 h 5094353"/>
              <a:gd name="connsiteX417" fmla="*/ 614504 w 5495422"/>
              <a:gd name="connsiteY417" fmla="*/ 1946082 h 5094353"/>
              <a:gd name="connsiteX418" fmla="*/ 825191 w 5495422"/>
              <a:gd name="connsiteY418" fmla="*/ 1928494 h 5094353"/>
              <a:gd name="connsiteX419" fmla="*/ 807634 w 5495422"/>
              <a:gd name="connsiteY419" fmla="*/ 1963670 h 5094353"/>
              <a:gd name="connsiteX420" fmla="*/ 860306 w 5495422"/>
              <a:gd name="connsiteY420" fmla="*/ 1963670 h 5094353"/>
              <a:gd name="connsiteX421" fmla="*/ 825191 w 5495422"/>
              <a:gd name="connsiteY421" fmla="*/ 1928494 h 5094353"/>
              <a:gd name="connsiteX422" fmla="*/ 5319849 w 5495422"/>
              <a:gd name="connsiteY422" fmla="*/ 1893318 h 5094353"/>
              <a:gd name="connsiteX423" fmla="*/ 5319849 w 5495422"/>
              <a:gd name="connsiteY423" fmla="*/ 2174727 h 5094353"/>
              <a:gd name="connsiteX424" fmla="*/ 5372520 w 5495422"/>
              <a:gd name="connsiteY424" fmla="*/ 2034023 h 5094353"/>
              <a:gd name="connsiteX425" fmla="*/ 5319849 w 5495422"/>
              <a:gd name="connsiteY425" fmla="*/ 1893318 h 5094353"/>
              <a:gd name="connsiteX426" fmla="*/ 5407635 w 5495422"/>
              <a:gd name="connsiteY426" fmla="*/ 1858142 h 5094353"/>
              <a:gd name="connsiteX427" fmla="*/ 5372520 w 5495422"/>
              <a:gd name="connsiteY427" fmla="*/ 1893318 h 5094353"/>
              <a:gd name="connsiteX428" fmla="*/ 5372520 w 5495422"/>
              <a:gd name="connsiteY428" fmla="*/ 1946082 h 5094353"/>
              <a:gd name="connsiteX429" fmla="*/ 5407635 w 5495422"/>
              <a:gd name="connsiteY429" fmla="*/ 1858142 h 5094353"/>
              <a:gd name="connsiteX430" fmla="*/ 684733 w 5495422"/>
              <a:gd name="connsiteY430" fmla="*/ 1805377 h 5094353"/>
              <a:gd name="connsiteX431" fmla="*/ 684733 w 5495422"/>
              <a:gd name="connsiteY431" fmla="*/ 1875730 h 5094353"/>
              <a:gd name="connsiteX432" fmla="*/ 754962 w 5495422"/>
              <a:gd name="connsiteY432" fmla="*/ 1893318 h 5094353"/>
              <a:gd name="connsiteX433" fmla="*/ 754962 w 5495422"/>
              <a:gd name="connsiteY433" fmla="*/ 1858142 h 5094353"/>
              <a:gd name="connsiteX434" fmla="*/ 737405 w 5495422"/>
              <a:gd name="connsiteY434" fmla="*/ 1875730 h 5094353"/>
              <a:gd name="connsiteX435" fmla="*/ 719848 w 5495422"/>
              <a:gd name="connsiteY435" fmla="*/ 1840553 h 5094353"/>
              <a:gd name="connsiteX436" fmla="*/ 702291 w 5495422"/>
              <a:gd name="connsiteY436" fmla="*/ 1858142 h 5094353"/>
              <a:gd name="connsiteX437" fmla="*/ 684733 w 5495422"/>
              <a:gd name="connsiteY437" fmla="*/ 1805377 h 5094353"/>
              <a:gd name="connsiteX438" fmla="*/ 765044 w 5495422"/>
              <a:gd name="connsiteY438" fmla="*/ 1767350 h 5094353"/>
              <a:gd name="connsiteX439" fmla="*/ 754962 w 5495422"/>
              <a:gd name="connsiteY439" fmla="*/ 1770201 h 5094353"/>
              <a:gd name="connsiteX440" fmla="*/ 737405 w 5495422"/>
              <a:gd name="connsiteY440" fmla="*/ 1822965 h 5094353"/>
              <a:gd name="connsiteX441" fmla="*/ 754962 w 5495422"/>
              <a:gd name="connsiteY441" fmla="*/ 1787789 h 5094353"/>
              <a:gd name="connsiteX442" fmla="*/ 765044 w 5495422"/>
              <a:gd name="connsiteY442" fmla="*/ 1767350 h 5094353"/>
              <a:gd name="connsiteX443" fmla="*/ 5442750 w 5495422"/>
              <a:gd name="connsiteY443" fmla="*/ 1752613 h 5094353"/>
              <a:gd name="connsiteX444" fmla="*/ 5477864 w 5495422"/>
              <a:gd name="connsiteY444" fmla="*/ 1805377 h 5094353"/>
              <a:gd name="connsiteX445" fmla="*/ 5460307 w 5495422"/>
              <a:gd name="connsiteY445" fmla="*/ 1752613 h 5094353"/>
              <a:gd name="connsiteX446" fmla="*/ 5442750 w 5495422"/>
              <a:gd name="connsiteY446" fmla="*/ 1752613 h 5094353"/>
              <a:gd name="connsiteX447" fmla="*/ 809585 w 5495422"/>
              <a:gd name="connsiteY447" fmla="*/ 1731116 h 5094353"/>
              <a:gd name="connsiteX448" fmla="*/ 807634 w 5495422"/>
              <a:gd name="connsiteY448" fmla="*/ 1735025 h 5094353"/>
              <a:gd name="connsiteX449" fmla="*/ 805603 w 5495422"/>
              <a:gd name="connsiteY449" fmla="*/ 1731536 h 5094353"/>
              <a:gd name="connsiteX450" fmla="*/ 842749 w 5495422"/>
              <a:gd name="connsiteY450" fmla="*/ 1664672 h 5094353"/>
              <a:gd name="connsiteX451" fmla="*/ 790077 w 5495422"/>
              <a:gd name="connsiteY451" fmla="*/ 1682261 h 5094353"/>
              <a:gd name="connsiteX452" fmla="*/ 792272 w 5495422"/>
              <a:gd name="connsiteY452" fmla="*/ 1708643 h 5094353"/>
              <a:gd name="connsiteX453" fmla="*/ 805603 w 5495422"/>
              <a:gd name="connsiteY453" fmla="*/ 1731536 h 5094353"/>
              <a:gd name="connsiteX454" fmla="*/ 772520 w 5495422"/>
              <a:gd name="connsiteY454" fmla="*/ 1735025 h 5094353"/>
              <a:gd name="connsiteX455" fmla="*/ 772520 w 5495422"/>
              <a:gd name="connsiteY455" fmla="*/ 1822965 h 5094353"/>
              <a:gd name="connsiteX456" fmla="*/ 842749 w 5495422"/>
              <a:gd name="connsiteY456" fmla="*/ 1699849 h 5094353"/>
              <a:gd name="connsiteX457" fmla="*/ 814218 w 5495422"/>
              <a:gd name="connsiteY457" fmla="*/ 1730628 h 5094353"/>
              <a:gd name="connsiteX458" fmla="*/ 809585 w 5495422"/>
              <a:gd name="connsiteY458" fmla="*/ 1731116 h 5094353"/>
              <a:gd name="connsiteX459" fmla="*/ 818059 w 5495422"/>
              <a:gd name="connsiteY459" fmla="*/ 1714139 h 5094353"/>
              <a:gd name="connsiteX460" fmla="*/ 842749 w 5495422"/>
              <a:gd name="connsiteY460" fmla="*/ 1664672 h 5094353"/>
              <a:gd name="connsiteX461" fmla="*/ 737405 w 5495422"/>
              <a:gd name="connsiteY461" fmla="*/ 1664672 h 5094353"/>
              <a:gd name="connsiteX462" fmla="*/ 719848 w 5495422"/>
              <a:gd name="connsiteY462" fmla="*/ 1717437 h 5094353"/>
              <a:gd name="connsiteX463" fmla="*/ 772520 w 5495422"/>
              <a:gd name="connsiteY463" fmla="*/ 1682261 h 5094353"/>
              <a:gd name="connsiteX464" fmla="*/ 737405 w 5495422"/>
              <a:gd name="connsiteY464" fmla="*/ 1664672 h 5094353"/>
              <a:gd name="connsiteX465" fmla="*/ 5126719 w 5495422"/>
              <a:gd name="connsiteY465" fmla="*/ 1629496 h 5094353"/>
              <a:gd name="connsiteX466" fmla="*/ 5091604 w 5495422"/>
              <a:gd name="connsiteY466" fmla="*/ 1717437 h 5094353"/>
              <a:gd name="connsiteX467" fmla="*/ 5144276 w 5495422"/>
              <a:gd name="connsiteY467" fmla="*/ 1699849 h 5094353"/>
              <a:gd name="connsiteX468" fmla="*/ 5161834 w 5495422"/>
              <a:gd name="connsiteY468" fmla="*/ 1717437 h 5094353"/>
              <a:gd name="connsiteX469" fmla="*/ 5161834 w 5495422"/>
              <a:gd name="connsiteY469" fmla="*/ 1682261 h 5094353"/>
              <a:gd name="connsiteX470" fmla="*/ 5144276 w 5495422"/>
              <a:gd name="connsiteY470" fmla="*/ 1664672 h 5094353"/>
              <a:gd name="connsiteX471" fmla="*/ 5196948 w 5495422"/>
              <a:gd name="connsiteY471" fmla="*/ 1647084 h 5094353"/>
              <a:gd name="connsiteX472" fmla="*/ 5126719 w 5495422"/>
              <a:gd name="connsiteY472" fmla="*/ 1629496 h 5094353"/>
              <a:gd name="connsiteX473" fmla="*/ 5109162 w 5495422"/>
              <a:gd name="connsiteY473" fmla="*/ 1471203 h 5094353"/>
              <a:gd name="connsiteX474" fmla="*/ 5091604 w 5495422"/>
              <a:gd name="connsiteY474" fmla="*/ 1594320 h 5094353"/>
              <a:gd name="connsiteX475" fmla="*/ 5109162 w 5495422"/>
              <a:gd name="connsiteY475" fmla="*/ 1611908 h 5094353"/>
              <a:gd name="connsiteX476" fmla="*/ 5161834 w 5495422"/>
              <a:gd name="connsiteY476" fmla="*/ 1611908 h 5094353"/>
              <a:gd name="connsiteX477" fmla="*/ 5196948 w 5495422"/>
              <a:gd name="connsiteY477" fmla="*/ 1541556 h 5094353"/>
              <a:gd name="connsiteX478" fmla="*/ 5161834 w 5495422"/>
              <a:gd name="connsiteY478" fmla="*/ 1523968 h 5094353"/>
              <a:gd name="connsiteX479" fmla="*/ 5109162 w 5495422"/>
              <a:gd name="connsiteY479" fmla="*/ 1471203 h 5094353"/>
              <a:gd name="connsiteX480" fmla="*/ 5038933 w 5495422"/>
              <a:gd name="connsiteY480" fmla="*/ 1453615 h 5094353"/>
              <a:gd name="connsiteX481" fmla="*/ 5038933 w 5495422"/>
              <a:gd name="connsiteY481" fmla="*/ 1523968 h 5094353"/>
              <a:gd name="connsiteX482" fmla="*/ 5074048 w 5495422"/>
              <a:gd name="connsiteY482" fmla="*/ 1506379 h 5094353"/>
              <a:gd name="connsiteX483" fmla="*/ 5074048 w 5495422"/>
              <a:gd name="connsiteY483" fmla="*/ 1523968 h 5094353"/>
              <a:gd name="connsiteX484" fmla="*/ 5074048 w 5495422"/>
              <a:gd name="connsiteY484" fmla="*/ 1471203 h 5094353"/>
              <a:gd name="connsiteX485" fmla="*/ 5038933 w 5495422"/>
              <a:gd name="connsiteY485" fmla="*/ 1471203 h 5094353"/>
              <a:gd name="connsiteX486" fmla="*/ 5038933 w 5495422"/>
              <a:gd name="connsiteY486" fmla="*/ 1453615 h 5094353"/>
              <a:gd name="connsiteX487" fmla="*/ 877863 w 5495422"/>
              <a:gd name="connsiteY487" fmla="*/ 1383263 h 5094353"/>
              <a:gd name="connsiteX488" fmla="*/ 842749 w 5495422"/>
              <a:gd name="connsiteY488" fmla="*/ 1436027 h 5094353"/>
              <a:gd name="connsiteX489" fmla="*/ 877863 w 5495422"/>
              <a:gd name="connsiteY489" fmla="*/ 1453615 h 5094353"/>
              <a:gd name="connsiteX490" fmla="*/ 877863 w 5495422"/>
              <a:gd name="connsiteY490" fmla="*/ 1400851 h 5094353"/>
              <a:gd name="connsiteX491" fmla="*/ 877863 w 5495422"/>
              <a:gd name="connsiteY491" fmla="*/ 1383263 h 5094353"/>
              <a:gd name="connsiteX492" fmla="*/ 1035878 w 5495422"/>
              <a:gd name="connsiteY492" fmla="*/ 1084265 h 5094353"/>
              <a:gd name="connsiteX493" fmla="*/ 1000764 w 5495422"/>
              <a:gd name="connsiteY493" fmla="*/ 1137029 h 5094353"/>
              <a:gd name="connsiteX494" fmla="*/ 1053436 w 5495422"/>
              <a:gd name="connsiteY494" fmla="*/ 1154617 h 5094353"/>
              <a:gd name="connsiteX495" fmla="*/ 1035878 w 5495422"/>
              <a:gd name="connsiteY495" fmla="*/ 1084265 h 5094353"/>
              <a:gd name="connsiteX496" fmla="*/ 4354200 w 5495422"/>
              <a:gd name="connsiteY496" fmla="*/ 1031501 h 5094353"/>
              <a:gd name="connsiteX497" fmla="*/ 4336642 w 5495422"/>
              <a:gd name="connsiteY497" fmla="*/ 1084265 h 5094353"/>
              <a:gd name="connsiteX498" fmla="*/ 4371757 w 5495422"/>
              <a:gd name="connsiteY498" fmla="*/ 1066677 h 5094353"/>
              <a:gd name="connsiteX499" fmla="*/ 4389314 w 5495422"/>
              <a:gd name="connsiteY499" fmla="*/ 1084265 h 5094353"/>
              <a:gd name="connsiteX500" fmla="*/ 4354200 w 5495422"/>
              <a:gd name="connsiteY500" fmla="*/ 1031501 h 5094353"/>
              <a:gd name="connsiteX501" fmla="*/ 4582444 w 5495422"/>
              <a:gd name="connsiteY501" fmla="*/ 1013912 h 5094353"/>
              <a:gd name="connsiteX502" fmla="*/ 4617558 w 5495422"/>
              <a:gd name="connsiteY502" fmla="*/ 1066677 h 5094353"/>
              <a:gd name="connsiteX503" fmla="*/ 4617558 w 5495422"/>
              <a:gd name="connsiteY503" fmla="*/ 1013912 h 5094353"/>
              <a:gd name="connsiteX504" fmla="*/ 4582444 w 5495422"/>
              <a:gd name="connsiteY504" fmla="*/ 1013912 h 5094353"/>
              <a:gd name="connsiteX505" fmla="*/ 4319086 w 5495422"/>
              <a:gd name="connsiteY505" fmla="*/ 996324 h 5094353"/>
              <a:gd name="connsiteX506" fmla="*/ 4283970 w 5495422"/>
              <a:gd name="connsiteY506" fmla="*/ 1013912 h 5094353"/>
              <a:gd name="connsiteX507" fmla="*/ 4301528 w 5495422"/>
              <a:gd name="connsiteY507" fmla="*/ 1066677 h 5094353"/>
              <a:gd name="connsiteX508" fmla="*/ 4319086 w 5495422"/>
              <a:gd name="connsiteY508" fmla="*/ 996324 h 5094353"/>
              <a:gd name="connsiteX509" fmla="*/ 1090047 w 5495422"/>
              <a:gd name="connsiteY509" fmla="*/ 904587 h 5094353"/>
              <a:gd name="connsiteX510" fmla="*/ 1089892 w 5495422"/>
              <a:gd name="connsiteY510" fmla="*/ 908620 h 5094353"/>
              <a:gd name="connsiteX511" fmla="*/ 1088550 w 5495422"/>
              <a:gd name="connsiteY511" fmla="*/ 908384 h 5094353"/>
              <a:gd name="connsiteX512" fmla="*/ 1141222 w 5495422"/>
              <a:gd name="connsiteY512" fmla="*/ 838031 h 5094353"/>
              <a:gd name="connsiteX513" fmla="*/ 1096780 w 5495422"/>
              <a:gd name="connsiteY513" fmla="*/ 887498 h 5094353"/>
              <a:gd name="connsiteX514" fmla="*/ 1090047 w 5495422"/>
              <a:gd name="connsiteY514" fmla="*/ 904587 h 5094353"/>
              <a:gd name="connsiteX515" fmla="*/ 1090745 w 5495422"/>
              <a:gd name="connsiteY515" fmla="*/ 886399 h 5094353"/>
              <a:gd name="connsiteX516" fmla="*/ 1141222 w 5495422"/>
              <a:gd name="connsiteY516" fmla="*/ 838031 h 5094353"/>
              <a:gd name="connsiteX517" fmla="*/ 1176820 w 5495422"/>
              <a:gd name="connsiteY517" fmla="*/ 835863 h 5094353"/>
              <a:gd name="connsiteX518" fmla="*/ 1176336 w 5495422"/>
              <a:gd name="connsiteY518" fmla="*/ 838031 h 5094353"/>
              <a:gd name="connsiteX519" fmla="*/ 1175036 w 5495422"/>
              <a:gd name="connsiteY519" fmla="*/ 836077 h 5094353"/>
              <a:gd name="connsiteX520" fmla="*/ 1167558 w 5495422"/>
              <a:gd name="connsiteY520" fmla="*/ 824840 h 5094353"/>
              <a:gd name="connsiteX521" fmla="*/ 1175036 w 5495422"/>
              <a:gd name="connsiteY521" fmla="*/ 836077 h 5094353"/>
              <a:gd name="connsiteX522" fmla="*/ 1158779 w 5495422"/>
              <a:gd name="connsiteY522" fmla="*/ 838031 h 5094353"/>
              <a:gd name="connsiteX523" fmla="*/ 1167558 w 5495422"/>
              <a:gd name="connsiteY523" fmla="*/ 824840 h 5094353"/>
              <a:gd name="connsiteX524" fmla="*/ 4213742 w 5495422"/>
              <a:gd name="connsiteY524" fmla="*/ 662150 h 5094353"/>
              <a:gd name="connsiteX525" fmla="*/ 4196184 w 5495422"/>
              <a:gd name="connsiteY525" fmla="*/ 714915 h 5094353"/>
              <a:gd name="connsiteX526" fmla="*/ 4248856 w 5495422"/>
              <a:gd name="connsiteY526" fmla="*/ 750091 h 5094353"/>
              <a:gd name="connsiteX527" fmla="*/ 4266414 w 5495422"/>
              <a:gd name="connsiteY527" fmla="*/ 697327 h 5094353"/>
              <a:gd name="connsiteX528" fmla="*/ 4213742 w 5495422"/>
              <a:gd name="connsiteY528" fmla="*/ 662150 h 5094353"/>
              <a:gd name="connsiteX529" fmla="*/ 4812197 w 5495422"/>
              <a:gd name="connsiteY529" fmla="*/ 658681 h 5094353"/>
              <a:gd name="connsiteX530" fmla="*/ 4828246 w 5495422"/>
              <a:gd name="connsiteY530" fmla="*/ 697327 h 5094353"/>
              <a:gd name="connsiteX531" fmla="*/ 4810688 w 5495422"/>
              <a:gd name="connsiteY531" fmla="*/ 732503 h 5094353"/>
              <a:gd name="connsiteX532" fmla="*/ 4793131 w 5495422"/>
              <a:gd name="connsiteY532" fmla="*/ 714915 h 5094353"/>
              <a:gd name="connsiteX533" fmla="*/ 4810688 w 5495422"/>
              <a:gd name="connsiteY533" fmla="*/ 767679 h 5094353"/>
              <a:gd name="connsiteX534" fmla="*/ 4828246 w 5495422"/>
              <a:gd name="connsiteY534" fmla="*/ 732503 h 5094353"/>
              <a:gd name="connsiteX535" fmla="*/ 4898474 w 5495422"/>
              <a:gd name="connsiteY535" fmla="*/ 802855 h 5094353"/>
              <a:gd name="connsiteX536" fmla="*/ 4845803 w 5495422"/>
              <a:gd name="connsiteY536" fmla="*/ 767679 h 5094353"/>
              <a:gd name="connsiteX537" fmla="*/ 4845803 w 5495422"/>
              <a:gd name="connsiteY537" fmla="*/ 838031 h 5094353"/>
              <a:gd name="connsiteX538" fmla="*/ 4898474 w 5495422"/>
              <a:gd name="connsiteY538" fmla="*/ 855619 h 5094353"/>
              <a:gd name="connsiteX539" fmla="*/ 4898474 w 5495422"/>
              <a:gd name="connsiteY539" fmla="*/ 908384 h 5094353"/>
              <a:gd name="connsiteX540" fmla="*/ 4828246 w 5495422"/>
              <a:gd name="connsiteY540" fmla="*/ 925972 h 5094353"/>
              <a:gd name="connsiteX541" fmla="*/ 4845803 w 5495422"/>
              <a:gd name="connsiteY541" fmla="*/ 890796 h 5094353"/>
              <a:gd name="connsiteX542" fmla="*/ 4758016 w 5495422"/>
              <a:gd name="connsiteY542" fmla="*/ 908384 h 5094353"/>
              <a:gd name="connsiteX543" fmla="*/ 4793131 w 5495422"/>
              <a:gd name="connsiteY543" fmla="*/ 996324 h 5094353"/>
              <a:gd name="connsiteX544" fmla="*/ 4775574 w 5495422"/>
              <a:gd name="connsiteY544" fmla="*/ 1137029 h 5094353"/>
              <a:gd name="connsiteX545" fmla="*/ 4670230 w 5495422"/>
              <a:gd name="connsiteY545" fmla="*/ 1154617 h 5094353"/>
              <a:gd name="connsiteX546" fmla="*/ 4705345 w 5495422"/>
              <a:gd name="connsiteY546" fmla="*/ 1031501 h 5094353"/>
              <a:gd name="connsiteX547" fmla="*/ 4687788 w 5495422"/>
              <a:gd name="connsiteY547" fmla="*/ 1031501 h 5094353"/>
              <a:gd name="connsiteX548" fmla="*/ 4670230 w 5495422"/>
              <a:gd name="connsiteY548" fmla="*/ 996324 h 5094353"/>
              <a:gd name="connsiteX549" fmla="*/ 4705345 w 5495422"/>
              <a:gd name="connsiteY549" fmla="*/ 996324 h 5094353"/>
              <a:gd name="connsiteX550" fmla="*/ 4705345 w 5495422"/>
              <a:gd name="connsiteY550" fmla="*/ 925972 h 5094353"/>
              <a:gd name="connsiteX551" fmla="*/ 4740460 w 5495422"/>
              <a:gd name="connsiteY551" fmla="*/ 855619 h 5094353"/>
              <a:gd name="connsiteX552" fmla="*/ 4758016 w 5495422"/>
              <a:gd name="connsiteY552" fmla="*/ 890796 h 5094353"/>
              <a:gd name="connsiteX553" fmla="*/ 4828246 w 5495422"/>
              <a:gd name="connsiteY553" fmla="*/ 855619 h 5094353"/>
              <a:gd name="connsiteX554" fmla="*/ 4828246 w 5495422"/>
              <a:gd name="connsiteY554" fmla="*/ 802855 h 5094353"/>
              <a:gd name="connsiteX555" fmla="*/ 4758016 w 5495422"/>
              <a:gd name="connsiteY555" fmla="*/ 802855 h 5094353"/>
              <a:gd name="connsiteX556" fmla="*/ 4793131 w 5495422"/>
              <a:gd name="connsiteY556" fmla="*/ 767679 h 5094353"/>
              <a:gd name="connsiteX557" fmla="*/ 4758016 w 5495422"/>
              <a:gd name="connsiteY557" fmla="*/ 697327 h 5094353"/>
              <a:gd name="connsiteX558" fmla="*/ 4812197 w 5495422"/>
              <a:gd name="connsiteY558" fmla="*/ 658681 h 5094353"/>
              <a:gd name="connsiteX559" fmla="*/ 1450120 w 5495422"/>
              <a:gd name="connsiteY559" fmla="*/ 654730 h 5094353"/>
              <a:gd name="connsiteX560" fmla="*/ 1439695 w 5495422"/>
              <a:gd name="connsiteY560" fmla="*/ 662150 h 5094353"/>
              <a:gd name="connsiteX561" fmla="*/ 1439695 w 5495422"/>
              <a:gd name="connsiteY561" fmla="*/ 714915 h 5094353"/>
              <a:gd name="connsiteX562" fmla="*/ 1474810 w 5495422"/>
              <a:gd name="connsiteY562" fmla="*/ 662150 h 5094353"/>
              <a:gd name="connsiteX563" fmla="*/ 1450120 w 5495422"/>
              <a:gd name="connsiteY563" fmla="*/ 654730 h 5094353"/>
              <a:gd name="connsiteX564" fmla="*/ 4319086 w 5495422"/>
              <a:gd name="connsiteY564" fmla="*/ 626974 h 5094353"/>
              <a:gd name="connsiteX565" fmla="*/ 4301528 w 5495422"/>
              <a:gd name="connsiteY565" fmla="*/ 697327 h 5094353"/>
              <a:gd name="connsiteX566" fmla="*/ 4301528 w 5495422"/>
              <a:gd name="connsiteY566" fmla="*/ 732503 h 5094353"/>
              <a:gd name="connsiteX567" fmla="*/ 4336642 w 5495422"/>
              <a:gd name="connsiteY567" fmla="*/ 714915 h 5094353"/>
              <a:gd name="connsiteX568" fmla="*/ 4319086 w 5495422"/>
              <a:gd name="connsiteY568" fmla="*/ 626974 h 5094353"/>
              <a:gd name="connsiteX569" fmla="*/ 4219503 w 5495422"/>
              <a:gd name="connsiteY569" fmla="*/ 622302 h 5094353"/>
              <a:gd name="connsiteX570" fmla="*/ 4213742 w 5495422"/>
              <a:gd name="connsiteY570" fmla="*/ 626974 h 5094353"/>
              <a:gd name="connsiteX571" fmla="*/ 4266414 w 5495422"/>
              <a:gd name="connsiteY571" fmla="*/ 662150 h 5094353"/>
              <a:gd name="connsiteX572" fmla="*/ 4266414 w 5495422"/>
              <a:gd name="connsiteY572" fmla="*/ 644562 h 5094353"/>
              <a:gd name="connsiteX573" fmla="*/ 4219503 w 5495422"/>
              <a:gd name="connsiteY573" fmla="*/ 622302 h 5094353"/>
              <a:gd name="connsiteX574" fmla="*/ 1376599 w 5495422"/>
              <a:gd name="connsiteY574" fmla="*/ 620104 h 5094353"/>
              <a:gd name="connsiteX575" fmla="*/ 1351909 w 5495422"/>
              <a:gd name="connsiteY575" fmla="*/ 662150 h 5094353"/>
              <a:gd name="connsiteX576" fmla="*/ 1387024 w 5495422"/>
              <a:gd name="connsiteY576" fmla="*/ 644562 h 5094353"/>
              <a:gd name="connsiteX577" fmla="*/ 1376599 w 5495422"/>
              <a:gd name="connsiteY577" fmla="*/ 620104 h 5094353"/>
              <a:gd name="connsiteX578" fmla="*/ 1369466 w 5495422"/>
              <a:gd name="connsiteY578" fmla="*/ 591798 h 5094353"/>
              <a:gd name="connsiteX579" fmla="*/ 1369576 w 5495422"/>
              <a:gd name="connsiteY579" fmla="*/ 591858 h 5094353"/>
              <a:gd name="connsiteX580" fmla="*/ 1369508 w 5495422"/>
              <a:gd name="connsiteY580" fmla="*/ 591927 h 5094353"/>
              <a:gd name="connsiteX581" fmla="*/ 3054963 w 5495422"/>
              <a:gd name="connsiteY581" fmla="*/ 556622 h 5094353"/>
              <a:gd name="connsiteX582" fmla="*/ 3054963 w 5495422"/>
              <a:gd name="connsiteY582" fmla="*/ 574210 h 5094353"/>
              <a:gd name="connsiteX583" fmla="*/ 3054963 w 5495422"/>
              <a:gd name="connsiteY583" fmla="*/ 609386 h 5094353"/>
              <a:gd name="connsiteX584" fmla="*/ 3072520 w 5495422"/>
              <a:gd name="connsiteY584" fmla="*/ 626974 h 5094353"/>
              <a:gd name="connsiteX585" fmla="*/ 3072520 w 5495422"/>
              <a:gd name="connsiteY585" fmla="*/ 644562 h 5094353"/>
              <a:gd name="connsiteX586" fmla="*/ 3090077 w 5495422"/>
              <a:gd name="connsiteY586" fmla="*/ 591798 h 5094353"/>
              <a:gd name="connsiteX587" fmla="*/ 3125192 w 5495422"/>
              <a:gd name="connsiteY587" fmla="*/ 591798 h 5094353"/>
              <a:gd name="connsiteX588" fmla="*/ 3125192 w 5495422"/>
              <a:gd name="connsiteY588" fmla="*/ 556622 h 5094353"/>
              <a:gd name="connsiteX589" fmla="*/ 3090077 w 5495422"/>
              <a:gd name="connsiteY589" fmla="*/ 556622 h 5094353"/>
              <a:gd name="connsiteX590" fmla="*/ 3090077 w 5495422"/>
              <a:gd name="connsiteY590" fmla="*/ 591798 h 5094353"/>
              <a:gd name="connsiteX591" fmla="*/ 3054963 w 5495422"/>
              <a:gd name="connsiteY591" fmla="*/ 574210 h 5094353"/>
              <a:gd name="connsiteX592" fmla="*/ 3072520 w 5495422"/>
              <a:gd name="connsiteY592" fmla="*/ 556622 h 5094353"/>
              <a:gd name="connsiteX593" fmla="*/ 3054963 w 5495422"/>
              <a:gd name="connsiteY593" fmla="*/ 556622 h 5094353"/>
              <a:gd name="connsiteX594" fmla="*/ 4436225 w 5495422"/>
              <a:gd name="connsiteY594" fmla="*/ 554423 h 5094353"/>
              <a:gd name="connsiteX595" fmla="*/ 4406872 w 5495422"/>
              <a:gd name="connsiteY595" fmla="*/ 556622 h 5094353"/>
              <a:gd name="connsiteX596" fmla="*/ 4529772 w 5495422"/>
              <a:gd name="connsiteY596" fmla="*/ 644562 h 5094353"/>
              <a:gd name="connsiteX597" fmla="*/ 4547330 w 5495422"/>
              <a:gd name="connsiteY597" fmla="*/ 574210 h 5094353"/>
              <a:gd name="connsiteX598" fmla="*/ 4436225 w 5495422"/>
              <a:gd name="connsiteY598" fmla="*/ 554423 h 5094353"/>
              <a:gd name="connsiteX599" fmla="*/ 1365077 w 5495422"/>
              <a:gd name="connsiteY599" fmla="*/ 544530 h 5094353"/>
              <a:gd name="connsiteX600" fmla="*/ 1404581 w 5495422"/>
              <a:gd name="connsiteY600" fmla="*/ 574210 h 5094353"/>
              <a:gd name="connsiteX601" fmla="*/ 1382360 w 5495422"/>
              <a:gd name="connsiteY601" fmla="*/ 598943 h 5094353"/>
              <a:gd name="connsiteX602" fmla="*/ 1369576 w 5495422"/>
              <a:gd name="connsiteY602" fmla="*/ 591858 h 5094353"/>
              <a:gd name="connsiteX603" fmla="*/ 1387024 w 5495422"/>
              <a:gd name="connsiteY603" fmla="*/ 574210 h 5094353"/>
              <a:gd name="connsiteX604" fmla="*/ 1351909 w 5495422"/>
              <a:gd name="connsiteY604" fmla="*/ 556622 h 5094353"/>
              <a:gd name="connsiteX605" fmla="*/ 1365077 w 5495422"/>
              <a:gd name="connsiteY605" fmla="*/ 544530 h 5094353"/>
              <a:gd name="connsiteX606" fmla="*/ 3651910 w 5495422"/>
              <a:gd name="connsiteY606" fmla="*/ 503857 h 5094353"/>
              <a:gd name="connsiteX607" fmla="*/ 3599238 w 5495422"/>
              <a:gd name="connsiteY607" fmla="*/ 521445 h 5094353"/>
              <a:gd name="connsiteX608" fmla="*/ 3634352 w 5495422"/>
              <a:gd name="connsiteY608" fmla="*/ 556622 h 5094353"/>
              <a:gd name="connsiteX609" fmla="*/ 3651910 w 5495422"/>
              <a:gd name="connsiteY609" fmla="*/ 521445 h 5094353"/>
              <a:gd name="connsiteX610" fmla="*/ 3651910 w 5495422"/>
              <a:gd name="connsiteY610" fmla="*/ 503857 h 5094353"/>
              <a:gd name="connsiteX611" fmla="*/ 3335879 w 5495422"/>
              <a:gd name="connsiteY611" fmla="*/ 503857 h 5094353"/>
              <a:gd name="connsiteX612" fmla="*/ 3353436 w 5495422"/>
              <a:gd name="connsiteY612" fmla="*/ 574210 h 5094353"/>
              <a:gd name="connsiteX613" fmla="*/ 3388551 w 5495422"/>
              <a:gd name="connsiteY613" fmla="*/ 574210 h 5094353"/>
              <a:gd name="connsiteX614" fmla="*/ 3370993 w 5495422"/>
              <a:gd name="connsiteY614" fmla="*/ 539034 h 5094353"/>
              <a:gd name="connsiteX615" fmla="*/ 3335879 w 5495422"/>
              <a:gd name="connsiteY615" fmla="*/ 503857 h 5094353"/>
              <a:gd name="connsiteX616" fmla="*/ 2721375 w 5495422"/>
              <a:gd name="connsiteY616" fmla="*/ 468681 h 5094353"/>
              <a:gd name="connsiteX617" fmla="*/ 2756489 w 5495422"/>
              <a:gd name="connsiteY617" fmla="*/ 503857 h 5094353"/>
              <a:gd name="connsiteX618" fmla="*/ 2721375 w 5495422"/>
              <a:gd name="connsiteY618" fmla="*/ 468681 h 5094353"/>
              <a:gd name="connsiteX619" fmla="*/ 2809161 w 5495422"/>
              <a:gd name="connsiteY619" fmla="*/ 451093 h 5094353"/>
              <a:gd name="connsiteX620" fmla="*/ 2791604 w 5495422"/>
              <a:gd name="connsiteY620" fmla="*/ 521445 h 5094353"/>
              <a:gd name="connsiteX621" fmla="*/ 2826718 w 5495422"/>
              <a:gd name="connsiteY621" fmla="*/ 503857 h 5094353"/>
              <a:gd name="connsiteX622" fmla="*/ 2809161 w 5495422"/>
              <a:gd name="connsiteY622" fmla="*/ 451093 h 5094353"/>
              <a:gd name="connsiteX623" fmla="*/ 3170731 w 5495422"/>
              <a:gd name="connsiteY623" fmla="*/ 426085 h 5094353"/>
              <a:gd name="connsiteX624" fmla="*/ 3160306 w 5495422"/>
              <a:gd name="connsiteY624" fmla="*/ 433505 h 5094353"/>
              <a:gd name="connsiteX625" fmla="*/ 3160306 w 5495422"/>
              <a:gd name="connsiteY625" fmla="*/ 486269 h 5094353"/>
              <a:gd name="connsiteX626" fmla="*/ 3142749 w 5495422"/>
              <a:gd name="connsiteY626" fmla="*/ 468681 h 5094353"/>
              <a:gd name="connsiteX627" fmla="*/ 3090077 w 5495422"/>
              <a:gd name="connsiteY627" fmla="*/ 521445 h 5094353"/>
              <a:gd name="connsiteX628" fmla="*/ 3160306 w 5495422"/>
              <a:gd name="connsiteY628" fmla="*/ 556622 h 5094353"/>
              <a:gd name="connsiteX629" fmla="*/ 3195421 w 5495422"/>
              <a:gd name="connsiteY629" fmla="*/ 503857 h 5094353"/>
              <a:gd name="connsiteX630" fmla="*/ 3230535 w 5495422"/>
              <a:gd name="connsiteY630" fmla="*/ 486269 h 5094353"/>
              <a:gd name="connsiteX631" fmla="*/ 3265650 w 5495422"/>
              <a:gd name="connsiteY631" fmla="*/ 486269 h 5094353"/>
              <a:gd name="connsiteX632" fmla="*/ 3195421 w 5495422"/>
              <a:gd name="connsiteY632" fmla="*/ 433505 h 5094353"/>
              <a:gd name="connsiteX633" fmla="*/ 3170731 w 5495422"/>
              <a:gd name="connsiteY633" fmla="*/ 426085 h 5094353"/>
              <a:gd name="connsiteX634" fmla="*/ 2455547 w 5495422"/>
              <a:gd name="connsiteY634" fmla="*/ 396405 h 5094353"/>
              <a:gd name="connsiteX635" fmla="*/ 2458016 w 5495422"/>
              <a:gd name="connsiteY635" fmla="*/ 433505 h 5094353"/>
              <a:gd name="connsiteX636" fmla="*/ 2493130 w 5495422"/>
              <a:gd name="connsiteY636" fmla="*/ 451093 h 5094353"/>
              <a:gd name="connsiteX637" fmla="*/ 2510688 w 5495422"/>
              <a:gd name="connsiteY637" fmla="*/ 415917 h 5094353"/>
              <a:gd name="connsiteX638" fmla="*/ 2528245 w 5495422"/>
              <a:gd name="connsiteY638" fmla="*/ 415917 h 5094353"/>
              <a:gd name="connsiteX639" fmla="*/ 2475573 w 5495422"/>
              <a:gd name="connsiteY639" fmla="*/ 398329 h 5094353"/>
              <a:gd name="connsiteX640" fmla="*/ 2455547 w 5495422"/>
              <a:gd name="connsiteY640" fmla="*/ 396405 h 5094353"/>
              <a:gd name="connsiteX641" fmla="*/ 3056994 w 5495422"/>
              <a:gd name="connsiteY641" fmla="*/ 368647 h 5094353"/>
              <a:gd name="connsiteX642" fmla="*/ 3057981 w 5495422"/>
              <a:gd name="connsiteY642" fmla="*/ 368924 h 5094353"/>
              <a:gd name="connsiteX643" fmla="*/ 3059247 w 5495422"/>
              <a:gd name="connsiteY643" fmla="*/ 370362 h 5094353"/>
              <a:gd name="connsiteX644" fmla="*/ 3057706 w 5495422"/>
              <a:gd name="connsiteY644" fmla="*/ 370572 h 5094353"/>
              <a:gd name="connsiteX645" fmla="*/ 2528245 w 5495422"/>
              <a:gd name="connsiteY645" fmla="*/ 292800 h 5094353"/>
              <a:gd name="connsiteX646" fmla="*/ 2510688 w 5495422"/>
              <a:gd name="connsiteY646" fmla="*/ 363152 h 5094353"/>
              <a:gd name="connsiteX647" fmla="*/ 2598474 w 5495422"/>
              <a:gd name="connsiteY647" fmla="*/ 363152 h 5094353"/>
              <a:gd name="connsiteX648" fmla="*/ 2598474 w 5495422"/>
              <a:gd name="connsiteY648" fmla="*/ 292800 h 5094353"/>
              <a:gd name="connsiteX649" fmla="*/ 2528245 w 5495422"/>
              <a:gd name="connsiteY649" fmla="*/ 292800 h 5094353"/>
              <a:gd name="connsiteX650" fmla="*/ 2774047 w 5495422"/>
              <a:gd name="connsiteY650" fmla="*/ 187271 h 5094353"/>
              <a:gd name="connsiteX651" fmla="*/ 2756489 w 5495422"/>
              <a:gd name="connsiteY651" fmla="*/ 204860 h 5094353"/>
              <a:gd name="connsiteX652" fmla="*/ 2756489 w 5495422"/>
              <a:gd name="connsiteY652" fmla="*/ 257624 h 5094353"/>
              <a:gd name="connsiteX653" fmla="*/ 2774047 w 5495422"/>
              <a:gd name="connsiteY653" fmla="*/ 187271 h 5094353"/>
              <a:gd name="connsiteX654" fmla="*/ 3011586 w 5495422"/>
              <a:gd name="connsiteY654" fmla="*/ 184168 h 5094353"/>
              <a:gd name="connsiteX655" fmla="*/ 3011070 w 5495422"/>
              <a:gd name="connsiteY655" fmla="*/ 185073 h 5094353"/>
              <a:gd name="connsiteX656" fmla="*/ 3002291 w 5495422"/>
              <a:gd name="connsiteY656" fmla="*/ 187271 h 5094353"/>
              <a:gd name="connsiteX657" fmla="*/ 2692055 w 5495422"/>
              <a:gd name="connsiteY657" fmla="*/ 166832 h 5094353"/>
              <a:gd name="connsiteX658" fmla="*/ 2686260 w 5495422"/>
              <a:gd name="connsiteY658" fmla="*/ 169683 h 5094353"/>
              <a:gd name="connsiteX659" fmla="*/ 2633588 w 5495422"/>
              <a:gd name="connsiteY659" fmla="*/ 240036 h 5094353"/>
              <a:gd name="connsiteX660" fmla="*/ 2651146 w 5495422"/>
              <a:gd name="connsiteY660" fmla="*/ 363152 h 5094353"/>
              <a:gd name="connsiteX661" fmla="*/ 2721375 w 5495422"/>
              <a:gd name="connsiteY661" fmla="*/ 327976 h 5094353"/>
              <a:gd name="connsiteX662" fmla="*/ 2703818 w 5495422"/>
              <a:gd name="connsiteY662" fmla="*/ 187271 h 5094353"/>
              <a:gd name="connsiteX663" fmla="*/ 2692055 w 5495422"/>
              <a:gd name="connsiteY663" fmla="*/ 166832 h 5094353"/>
              <a:gd name="connsiteX664" fmla="*/ 2580917 w 5495422"/>
              <a:gd name="connsiteY664" fmla="*/ 64155 h 5094353"/>
              <a:gd name="connsiteX665" fmla="*/ 2493130 w 5495422"/>
              <a:gd name="connsiteY665" fmla="*/ 99331 h 5094353"/>
              <a:gd name="connsiteX666" fmla="*/ 2475573 w 5495422"/>
              <a:gd name="connsiteY666" fmla="*/ 169683 h 5094353"/>
              <a:gd name="connsiteX667" fmla="*/ 2528245 w 5495422"/>
              <a:gd name="connsiteY667" fmla="*/ 169683 h 5094353"/>
              <a:gd name="connsiteX668" fmla="*/ 2510688 w 5495422"/>
              <a:gd name="connsiteY668" fmla="*/ 116919 h 5094353"/>
              <a:gd name="connsiteX669" fmla="*/ 2545802 w 5495422"/>
              <a:gd name="connsiteY669" fmla="*/ 99331 h 5094353"/>
              <a:gd name="connsiteX670" fmla="*/ 2545802 w 5495422"/>
              <a:gd name="connsiteY670" fmla="*/ 134507 h 5094353"/>
              <a:gd name="connsiteX671" fmla="*/ 2580917 w 5495422"/>
              <a:gd name="connsiteY671" fmla="*/ 116919 h 5094353"/>
              <a:gd name="connsiteX672" fmla="*/ 2616031 w 5495422"/>
              <a:gd name="connsiteY672" fmla="*/ 99331 h 5094353"/>
              <a:gd name="connsiteX673" fmla="*/ 2580917 w 5495422"/>
              <a:gd name="connsiteY673" fmla="*/ 64155 h 5094353"/>
              <a:gd name="connsiteX674" fmla="*/ 2582014 w 5495422"/>
              <a:gd name="connsiteY674" fmla="*/ 123 h 5094353"/>
              <a:gd name="connsiteX675" fmla="*/ 2633588 w 5495422"/>
              <a:gd name="connsiteY675" fmla="*/ 11390 h 5094353"/>
              <a:gd name="connsiteX676" fmla="*/ 2616031 w 5495422"/>
              <a:gd name="connsiteY676" fmla="*/ 46567 h 5094353"/>
              <a:gd name="connsiteX677" fmla="*/ 2651146 w 5495422"/>
              <a:gd name="connsiteY677" fmla="*/ 46567 h 5094353"/>
              <a:gd name="connsiteX678" fmla="*/ 2651146 w 5495422"/>
              <a:gd name="connsiteY678" fmla="*/ 99331 h 5094353"/>
              <a:gd name="connsiteX679" fmla="*/ 2756489 w 5495422"/>
              <a:gd name="connsiteY679" fmla="*/ 99331 h 5094353"/>
              <a:gd name="connsiteX680" fmla="*/ 2703818 w 5495422"/>
              <a:gd name="connsiteY680" fmla="*/ 134507 h 5094353"/>
              <a:gd name="connsiteX681" fmla="*/ 2756489 w 5495422"/>
              <a:gd name="connsiteY681" fmla="*/ 187271 h 5094353"/>
              <a:gd name="connsiteX682" fmla="*/ 2756489 w 5495422"/>
              <a:gd name="connsiteY682" fmla="*/ 116919 h 5094353"/>
              <a:gd name="connsiteX683" fmla="*/ 2791604 w 5495422"/>
              <a:gd name="connsiteY683" fmla="*/ 169683 h 5094353"/>
              <a:gd name="connsiteX684" fmla="*/ 2809161 w 5495422"/>
              <a:gd name="connsiteY684" fmla="*/ 134507 h 5094353"/>
              <a:gd name="connsiteX685" fmla="*/ 2826718 w 5495422"/>
              <a:gd name="connsiteY685" fmla="*/ 116919 h 5094353"/>
              <a:gd name="connsiteX686" fmla="*/ 2844276 w 5495422"/>
              <a:gd name="connsiteY686" fmla="*/ 116919 h 5094353"/>
              <a:gd name="connsiteX687" fmla="*/ 2844276 w 5495422"/>
              <a:gd name="connsiteY687" fmla="*/ 169683 h 5094353"/>
              <a:gd name="connsiteX688" fmla="*/ 2914505 w 5495422"/>
              <a:gd name="connsiteY688" fmla="*/ 134507 h 5094353"/>
              <a:gd name="connsiteX689" fmla="*/ 2896948 w 5495422"/>
              <a:gd name="connsiteY689" fmla="*/ 99331 h 5094353"/>
              <a:gd name="connsiteX690" fmla="*/ 2932062 w 5495422"/>
              <a:gd name="connsiteY690" fmla="*/ 64155 h 5094353"/>
              <a:gd name="connsiteX691" fmla="*/ 3054963 w 5495422"/>
              <a:gd name="connsiteY691" fmla="*/ 134507 h 5094353"/>
              <a:gd name="connsiteX692" fmla="*/ 3041795 w 5495422"/>
              <a:gd name="connsiteY692" fmla="*/ 174080 h 5094353"/>
              <a:gd name="connsiteX693" fmla="*/ 3011586 w 5495422"/>
              <a:gd name="connsiteY693" fmla="*/ 184168 h 5094353"/>
              <a:gd name="connsiteX694" fmla="*/ 3019848 w 5495422"/>
              <a:gd name="connsiteY694" fmla="*/ 169683 h 5094353"/>
              <a:gd name="connsiteX695" fmla="*/ 2967176 w 5495422"/>
              <a:gd name="connsiteY695" fmla="*/ 169683 h 5094353"/>
              <a:gd name="connsiteX696" fmla="*/ 3072520 w 5495422"/>
              <a:gd name="connsiteY696" fmla="*/ 327976 h 5094353"/>
              <a:gd name="connsiteX697" fmla="*/ 3054963 w 5495422"/>
              <a:gd name="connsiteY697" fmla="*/ 363152 h 5094353"/>
              <a:gd name="connsiteX698" fmla="*/ 3056994 w 5495422"/>
              <a:gd name="connsiteY698" fmla="*/ 368647 h 5094353"/>
              <a:gd name="connsiteX699" fmla="*/ 3037406 w 5495422"/>
              <a:gd name="connsiteY699" fmla="*/ 363152 h 5094353"/>
              <a:gd name="connsiteX700" fmla="*/ 2984734 w 5495422"/>
              <a:gd name="connsiteY700" fmla="*/ 398329 h 5094353"/>
              <a:gd name="connsiteX701" fmla="*/ 3002291 w 5495422"/>
              <a:gd name="connsiteY701" fmla="*/ 433505 h 5094353"/>
              <a:gd name="connsiteX702" fmla="*/ 3002291 w 5495422"/>
              <a:gd name="connsiteY702" fmla="*/ 398329 h 5094353"/>
              <a:gd name="connsiteX703" fmla="*/ 3072520 w 5495422"/>
              <a:gd name="connsiteY703" fmla="*/ 433505 h 5094353"/>
              <a:gd name="connsiteX704" fmla="*/ 3037406 w 5495422"/>
              <a:gd name="connsiteY704" fmla="*/ 451093 h 5094353"/>
              <a:gd name="connsiteX705" fmla="*/ 3090077 w 5495422"/>
              <a:gd name="connsiteY705" fmla="*/ 468681 h 5094353"/>
              <a:gd name="connsiteX706" fmla="*/ 3090077 w 5495422"/>
              <a:gd name="connsiteY706" fmla="*/ 415917 h 5094353"/>
              <a:gd name="connsiteX707" fmla="*/ 3070325 w 5495422"/>
              <a:gd name="connsiteY707" fmla="*/ 382939 h 5094353"/>
              <a:gd name="connsiteX708" fmla="*/ 3059247 w 5495422"/>
              <a:gd name="connsiteY708" fmla="*/ 370362 h 5094353"/>
              <a:gd name="connsiteX709" fmla="*/ 3063741 w 5495422"/>
              <a:gd name="connsiteY709" fmla="*/ 369748 h 5094353"/>
              <a:gd name="connsiteX710" fmla="*/ 3072520 w 5495422"/>
              <a:gd name="connsiteY710" fmla="*/ 363152 h 5094353"/>
              <a:gd name="connsiteX711" fmla="*/ 3090077 w 5495422"/>
              <a:gd name="connsiteY711" fmla="*/ 398329 h 5094353"/>
              <a:gd name="connsiteX712" fmla="*/ 3107634 w 5495422"/>
              <a:gd name="connsiteY712" fmla="*/ 380741 h 5094353"/>
              <a:gd name="connsiteX713" fmla="*/ 3072520 w 5495422"/>
              <a:gd name="connsiteY713" fmla="*/ 345564 h 5094353"/>
              <a:gd name="connsiteX714" fmla="*/ 3125192 w 5495422"/>
              <a:gd name="connsiteY714" fmla="*/ 327976 h 5094353"/>
              <a:gd name="connsiteX715" fmla="*/ 3125192 w 5495422"/>
              <a:gd name="connsiteY715" fmla="*/ 275212 h 5094353"/>
              <a:gd name="connsiteX716" fmla="*/ 3142749 w 5495422"/>
              <a:gd name="connsiteY716" fmla="*/ 292800 h 5094353"/>
              <a:gd name="connsiteX717" fmla="*/ 3160306 w 5495422"/>
              <a:gd name="connsiteY717" fmla="*/ 275212 h 5094353"/>
              <a:gd name="connsiteX718" fmla="*/ 3160306 w 5495422"/>
              <a:gd name="connsiteY718" fmla="*/ 345564 h 5094353"/>
              <a:gd name="connsiteX719" fmla="*/ 3195421 w 5495422"/>
              <a:gd name="connsiteY719" fmla="*/ 363152 h 5094353"/>
              <a:gd name="connsiteX720" fmla="*/ 3195421 w 5495422"/>
              <a:gd name="connsiteY720" fmla="*/ 327976 h 5094353"/>
              <a:gd name="connsiteX721" fmla="*/ 3248092 w 5495422"/>
              <a:gd name="connsiteY721" fmla="*/ 363152 h 5094353"/>
              <a:gd name="connsiteX722" fmla="*/ 3248092 w 5495422"/>
              <a:gd name="connsiteY722" fmla="*/ 327976 h 5094353"/>
              <a:gd name="connsiteX723" fmla="*/ 3283207 w 5495422"/>
              <a:gd name="connsiteY723" fmla="*/ 345564 h 5094353"/>
              <a:gd name="connsiteX724" fmla="*/ 3300764 w 5495422"/>
              <a:gd name="connsiteY724" fmla="*/ 415917 h 5094353"/>
              <a:gd name="connsiteX725" fmla="*/ 3335879 w 5495422"/>
              <a:gd name="connsiteY725" fmla="*/ 380741 h 5094353"/>
              <a:gd name="connsiteX726" fmla="*/ 3353436 w 5495422"/>
              <a:gd name="connsiteY726" fmla="*/ 486269 h 5094353"/>
              <a:gd name="connsiteX727" fmla="*/ 3353436 w 5495422"/>
              <a:gd name="connsiteY727" fmla="*/ 433505 h 5094353"/>
              <a:gd name="connsiteX728" fmla="*/ 3370993 w 5495422"/>
              <a:gd name="connsiteY728" fmla="*/ 398329 h 5094353"/>
              <a:gd name="connsiteX729" fmla="*/ 3441222 w 5495422"/>
              <a:gd name="connsiteY729" fmla="*/ 486269 h 5094353"/>
              <a:gd name="connsiteX730" fmla="*/ 3441222 w 5495422"/>
              <a:gd name="connsiteY730" fmla="*/ 451093 h 5094353"/>
              <a:gd name="connsiteX731" fmla="*/ 3511452 w 5495422"/>
              <a:gd name="connsiteY731" fmla="*/ 415917 h 5094353"/>
              <a:gd name="connsiteX732" fmla="*/ 3651910 w 5495422"/>
              <a:gd name="connsiteY732" fmla="*/ 486269 h 5094353"/>
              <a:gd name="connsiteX733" fmla="*/ 3669467 w 5495422"/>
              <a:gd name="connsiteY733" fmla="*/ 539034 h 5094353"/>
              <a:gd name="connsiteX734" fmla="*/ 3739696 w 5495422"/>
              <a:gd name="connsiteY734" fmla="*/ 539034 h 5094353"/>
              <a:gd name="connsiteX735" fmla="*/ 3704581 w 5495422"/>
              <a:gd name="connsiteY735" fmla="*/ 486269 h 5094353"/>
              <a:gd name="connsiteX736" fmla="*/ 3651910 w 5495422"/>
              <a:gd name="connsiteY736" fmla="*/ 468681 h 5094353"/>
              <a:gd name="connsiteX737" fmla="*/ 3722138 w 5495422"/>
              <a:gd name="connsiteY737" fmla="*/ 433505 h 5094353"/>
              <a:gd name="connsiteX738" fmla="*/ 3827482 w 5495422"/>
              <a:gd name="connsiteY738" fmla="*/ 415917 h 5094353"/>
              <a:gd name="connsiteX739" fmla="*/ 3809925 w 5495422"/>
              <a:gd name="connsiteY739" fmla="*/ 398329 h 5094353"/>
              <a:gd name="connsiteX740" fmla="*/ 3950383 w 5495422"/>
              <a:gd name="connsiteY740" fmla="*/ 327976 h 5094353"/>
              <a:gd name="connsiteX741" fmla="*/ 3967940 w 5495422"/>
              <a:gd name="connsiteY741" fmla="*/ 363152 h 5094353"/>
              <a:gd name="connsiteX742" fmla="*/ 3880154 w 5495422"/>
              <a:gd name="connsiteY742" fmla="*/ 380741 h 5094353"/>
              <a:gd name="connsiteX743" fmla="*/ 3862596 w 5495422"/>
              <a:gd name="connsiteY743" fmla="*/ 398329 h 5094353"/>
              <a:gd name="connsiteX744" fmla="*/ 3880154 w 5495422"/>
              <a:gd name="connsiteY744" fmla="*/ 433505 h 5094353"/>
              <a:gd name="connsiteX745" fmla="*/ 3932826 w 5495422"/>
              <a:gd name="connsiteY745" fmla="*/ 433505 h 5094353"/>
              <a:gd name="connsiteX746" fmla="*/ 3950383 w 5495422"/>
              <a:gd name="connsiteY746" fmla="*/ 486269 h 5094353"/>
              <a:gd name="connsiteX747" fmla="*/ 3809925 w 5495422"/>
              <a:gd name="connsiteY747" fmla="*/ 433505 h 5094353"/>
              <a:gd name="connsiteX748" fmla="*/ 3897711 w 5495422"/>
              <a:gd name="connsiteY748" fmla="*/ 468681 h 5094353"/>
              <a:gd name="connsiteX749" fmla="*/ 3897711 w 5495422"/>
              <a:gd name="connsiteY749" fmla="*/ 503857 h 5094353"/>
              <a:gd name="connsiteX750" fmla="*/ 3880154 w 5495422"/>
              <a:gd name="connsiteY750" fmla="*/ 503857 h 5094353"/>
              <a:gd name="connsiteX751" fmla="*/ 3809925 w 5495422"/>
              <a:gd name="connsiteY751" fmla="*/ 486269 h 5094353"/>
              <a:gd name="connsiteX752" fmla="*/ 3809925 w 5495422"/>
              <a:gd name="connsiteY752" fmla="*/ 503857 h 5094353"/>
              <a:gd name="connsiteX753" fmla="*/ 3827482 w 5495422"/>
              <a:gd name="connsiteY753" fmla="*/ 503857 h 5094353"/>
              <a:gd name="connsiteX754" fmla="*/ 3845039 w 5495422"/>
              <a:gd name="connsiteY754" fmla="*/ 503857 h 5094353"/>
              <a:gd name="connsiteX755" fmla="*/ 3827482 w 5495422"/>
              <a:gd name="connsiteY755" fmla="*/ 486269 h 5094353"/>
              <a:gd name="connsiteX756" fmla="*/ 3880154 w 5495422"/>
              <a:gd name="connsiteY756" fmla="*/ 503857 h 5094353"/>
              <a:gd name="connsiteX757" fmla="*/ 3873570 w 5495422"/>
              <a:gd name="connsiteY757" fmla="*/ 503857 h 5094353"/>
              <a:gd name="connsiteX758" fmla="*/ 3862596 w 5495422"/>
              <a:gd name="connsiteY758" fmla="*/ 503857 h 5094353"/>
              <a:gd name="connsiteX759" fmla="*/ 3862596 w 5495422"/>
              <a:gd name="connsiteY759" fmla="*/ 574210 h 5094353"/>
              <a:gd name="connsiteX760" fmla="*/ 3897711 w 5495422"/>
              <a:gd name="connsiteY760" fmla="*/ 626974 h 5094353"/>
              <a:gd name="connsiteX761" fmla="*/ 3862596 w 5495422"/>
              <a:gd name="connsiteY761" fmla="*/ 609386 h 5094353"/>
              <a:gd name="connsiteX762" fmla="*/ 3862596 w 5495422"/>
              <a:gd name="connsiteY762" fmla="*/ 644562 h 5094353"/>
              <a:gd name="connsiteX763" fmla="*/ 3932826 w 5495422"/>
              <a:gd name="connsiteY763" fmla="*/ 626974 h 5094353"/>
              <a:gd name="connsiteX764" fmla="*/ 3932826 w 5495422"/>
              <a:gd name="connsiteY764" fmla="*/ 662150 h 5094353"/>
              <a:gd name="connsiteX765" fmla="*/ 4003055 w 5495422"/>
              <a:gd name="connsiteY765" fmla="*/ 662150 h 5094353"/>
              <a:gd name="connsiteX766" fmla="*/ 4038169 w 5495422"/>
              <a:gd name="connsiteY766" fmla="*/ 697327 h 5094353"/>
              <a:gd name="connsiteX767" fmla="*/ 4090841 w 5495422"/>
              <a:gd name="connsiteY767" fmla="*/ 662150 h 5094353"/>
              <a:gd name="connsiteX768" fmla="*/ 4090841 w 5495422"/>
              <a:gd name="connsiteY768" fmla="*/ 714915 h 5094353"/>
              <a:gd name="connsiteX769" fmla="*/ 4125956 w 5495422"/>
              <a:gd name="connsiteY769" fmla="*/ 714915 h 5094353"/>
              <a:gd name="connsiteX770" fmla="*/ 4125956 w 5495422"/>
              <a:gd name="connsiteY770" fmla="*/ 644562 h 5094353"/>
              <a:gd name="connsiteX771" fmla="*/ 4161070 w 5495422"/>
              <a:gd name="connsiteY771" fmla="*/ 662150 h 5094353"/>
              <a:gd name="connsiteX772" fmla="*/ 4161070 w 5495422"/>
              <a:gd name="connsiteY772" fmla="*/ 644562 h 5094353"/>
              <a:gd name="connsiteX773" fmla="*/ 4073284 w 5495422"/>
              <a:gd name="connsiteY773" fmla="*/ 591798 h 5094353"/>
              <a:gd name="connsiteX774" fmla="*/ 4038169 w 5495422"/>
              <a:gd name="connsiteY774" fmla="*/ 644562 h 5094353"/>
              <a:gd name="connsiteX775" fmla="*/ 4055726 w 5495422"/>
              <a:gd name="connsiteY775" fmla="*/ 556622 h 5094353"/>
              <a:gd name="connsiteX776" fmla="*/ 4073284 w 5495422"/>
              <a:gd name="connsiteY776" fmla="*/ 574210 h 5094353"/>
              <a:gd name="connsiteX777" fmla="*/ 4161070 w 5495422"/>
              <a:gd name="connsiteY777" fmla="*/ 574210 h 5094353"/>
              <a:gd name="connsiteX778" fmla="*/ 4108398 w 5495422"/>
              <a:gd name="connsiteY778" fmla="*/ 556622 h 5094353"/>
              <a:gd name="connsiteX779" fmla="*/ 4161070 w 5495422"/>
              <a:gd name="connsiteY779" fmla="*/ 539034 h 5094353"/>
              <a:gd name="connsiteX780" fmla="*/ 4178627 w 5495422"/>
              <a:gd name="connsiteY780" fmla="*/ 556622 h 5094353"/>
              <a:gd name="connsiteX781" fmla="*/ 4213742 w 5495422"/>
              <a:gd name="connsiteY781" fmla="*/ 574210 h 5094353"/>
              <a:gd name="connsiteX782" fmla="*/ 4196184 w 5495422"/>
              <a:gd name="connsiteY782" fmla="*/ 521445 h 5094353"/>
              <a:gd name="connsiteX783" fmla="*/ 4248856 w 5495422"/>
              <a:gd name="connsiteY783" fmla="*/ 539034 h 5094353"/>
              <a:gd name="connsiteX784" fmla="*/ 4266414 w 5495422"/>
              <a:gd name="connsiteY784" fmla="*/ 433505 h 5094353"/>
              <a:gd name="connsiteX785" fmla="*/ 4319086 w 5495422"/>
              <a:gd name="connsiteY785" fmla="*/ 415917 h 5094353"/>
              <a:gd name="connsiteX786" fmla="*/ 4231299 w 5495422"/>
              <a:gd name="connsiteY786" fmla="*/ 433505 h 5094353"/>
              <a:gd name="connsiteX787" fmla="*/ 4196184 w 5495422"/>
              <a:gd name="connsiteY787" fmla="*/ 327976 h 5094353"/>
              <a:gd name="connsiteX788" fmla="*/ 4248856 w 5495422"/>
              <a:gd name="connsiteY788" fmla="*/ 310388 h 5094353"/>
              <a:gd name="connsiteX789" fmla="*/ 4266414 w 5495422"/>
              <a:gd name="connsiteY789" fmla="*/ 345564 h 5094353"/>
              <a:gd name="connsiteX790" fmla="*/ 4301528 w 5495422"/>
              <a:gd name="connsiteY790" fmla="*/ 292800 h 5094353"/>
              <a:gd name="connsiteX791" fmla="*/ 4424429 w 5495422"/>
              <a:gd name="connsiteY791" fmla="*/ 415917 h 5094353"/>
              <a:gd name="connsiteX792" fmla="*/ 4424429 w 5495422"/>
              <a:gd name="connsiteY792" fmla="*/ 380741 h 5094353"/>
              <a:gd name="connsiteX793" fmla="*/ 4564887 w 5495422"/>
              <a:gd name="connsiteY793" fmla="*/ 486269 h 5094353"/>
              <a:gd name="connsiteX794" fmla="*/ 4564887 w 5495422"/>
              <a:gd name="connsiteY794" fmla="*/ 574210 h 5094353"/>
              <a:gd name="connsiteX795" fmla="*/ 4617558 w 5495422"/>
              <a:gd name="connsiteY795" fmla="*/ 574210 h 5094353"/>
              <a:gd name="connsiteX796" fmla="*/ 4600002 w 5495422"/>
              <a:gd name="connsiteY796" fmla="*/ 539034 h 5094353"/>
              <a:gd name="connsiteX797" fmla="*/ 4617558 w 5495422"/>
              <a:gd name="connsiteY797" fmla="*/ 591798 h 5094353"/>
              <a:gd name="connsiteX798" fmla="*/ 4635116 w 5495422"/>
              <a:gd name="connsiteY798" fmla="*/ 556622 h 5094353"/>
              <a:gd name="connsiteX799" fmla="*/ 4635116 w 5495422"/>
              <a:gd name="connsiteY799" fmla="*/ 539034 h 5094353"/>
              <a:gd name="connsiteX800" fmla="*/ 4652673 w 5495422"/>
              <a:gd name="connsiteY800" fmla="*/ 539034 h 5094353"/>
              <a:gd name="connsiteX801" fmla="*/ 4670230 w 5495422"/>
              <a:gd name="connsiteY801" fmla="*/ 574210 h 5094353"/>
              <a:gd name="connsiteX802" fmla="*/ 4687788 w 5495422"/>
              <a:gd name="connsiteY802" fmla="*/ 539034 h 5094353"/>
              <a:gd name="connsiteX803" fmla="*/ 4722902 w 5495422"/>
              <a:gd name="connsiteY803" fmla="*/ 591798 h 5094353"/>
              <a:gd name="connsiteX804" fmla="*/ 4687788 w 5495422"/>
              <a:gd name="connsiteY804" fmla="*/ 591798 h 5094353"/>
              <a:gd name="connsiteX805" fmla="*/ 4775574 w 5495422"/>
              <a:gd name="connsiteY805" fmla="*/ 662150 h 5094353"/>
              <a:gd name="connsiteX806" fmla="*/ 4705345 w 5495422"/>
              <a:gd name="connsiteY806" fmla="*/ 644562 h 5094353"/>
              <a:gd name="connsiteX807" fmla="*/ 4687788 w 5495422"/>
              <a:gd name="connsiteY807" fmla="*/ 732503 h 5094353"/>
              <a:gd name="connsiteX808" fmla="*/ 4758016 w 5495422"/>
              <a:gd name="connsiteY808" fmla="*/ 732503 h 5094353"/>
              <a:gd name="connsiteX809" fmla="*/ 4758016 w 5495422"/>
              <a:gd name="connsiteY809" fmla="*/ 750091 h 5094353"/>
              <a:gd name="connsiteX810" fmla="*/ 4670230 w 5495422"/>
              <a:gd name="connsiteY810" fmla="*/ 767679 h 5094353"/>
              <a:gd name="connsiteX811" fmla="*/ 4670230 w 5495422"/>
              <a:gd name="connsiteY811" fmla="*/ 679738 h 5094353"/>
              <a:gd name="connsiteX812" fmla="*/ 4564887 w 5495422"/>
              <a:gd name="connsiteY812" fmla="*/ 679738 h 5094353"/>
              <a:gd name="connsiteX813" fmla="*/ 4600002 w 5495422"/>
              <a:gd name="connsiteY813" fmla="*/ 732503 h 5094353"/>
              <a:gd name="connsiteX814" fmla="*/ 4477100 w 5495422"/>
              <a:gd name="connsiteY814" fmla="*/ 662150 h 5094353"/>
              <a:gd name="connsiteX815" fmla="*/ 4477100 w 5495422"/>
              <a:gd name="connsiteY815" fmla="*/ 785267 h 5094353"/>
              <a:gd name="connsiteX816" fmla="*/ 4424429 w 5495422"/>
              <a:gd name="connsiteY816" fmla="*/ 785267 h 5094353"/>
              <a:gd name="connsiteX817" fmla="*/ 4564887 w 5495422"/>
              <a:gd name="connsiteY817" fmla="*/ 925972 h 5094353"/>
              <a:gd name="connsiteX818" fmla="*/ 4389314 w 5495422"/>
              <a:gd name="connsiteY818" fmla="*/ 802855 h 5094353"/>
              <a:gd name="connsiteX819" fmla="*/ 4389314 w 5495422"/>
              <a:gd name="connsiteY819" fmla="*/ 873208 h 5094353"/>
              <a:gd name="connsiteX820" fmla="*/ 4547330 w 5495422"/>
              <a:gd name="connsiteY820" fmla="*/ 1013912 h 5094353"/>
              <a:gd name="connsiteX821" fmla="*/ 4600002 w 5495422"/>
              <a:gd name="connsiteY821" fmla="*/ 961148 h 5094353"/>
              <a:gd name="connsiteX822" fmla="*/ 4670230 w 5495422"/>
              <a:gd name="connsiteY822" fmla="*/ 1013912 h 5094353"/>
              <a:gd name="connsiteX823" fmla="*/ 4687788 w 5495422"/>
              <a:gd name="connsiteY823" fmla="*/ 1066677 h 5094353"/>
              <a:gd name="connsiteX824" fmla="*/ 4670230 w 5495422"/>
              <a:gd name="connsiteY824" fmla="*/ 1154617 h 5094353"/>
              <a:gd name="connsiteX825" fmla="*/ 4687788 w 5495422"/>
              <a:gd name="connsiteY825" fmla="*/ 1224970 h 5094353"/>
              <a:gd name="connsiteX826" fmla="*/ 4740460 w 5495422"/>
              <a:gd name="connsiteY826" fmla="*/ 1242558 h 5094353"/>
              <a:gd name="connsiteX827" fmla="*/ 4758016 w 5495422"/>
              <a:gd name="connsiteY827" fmla="*/ 1224970 h 5094353"/>
              <a:gd name="connsiteX828" fmla="*/ 4705345 w 5495422"/>
              <a:gd name="connsiteY828" fmla="*/ 1207382 h 5094353"/>
              <a:gd name="connsiteX829" fmla="*/ 4722902 w 5495422"/>
              <a:gd name="connsiteY829" fmla="*/ 1207382 h 5094353"/>
              <a:gd name="connsiteX830" fmla="*/ 4758016 w 5495422"/>
              <a:gd name="connsiteY830" fmla="*/ 1154617 h 5094353"/>
              <a:gd name="connsiteX831" fmla="*/ 4775574 w 5495422"/>
              <a:gd name="connsiteY831" fmla="*/ 1172205 h 5094353"/>
              <a:gd name="connsiteX832" fmla="*/ 4775574 w 5495422"/>
              <a:gd name="connsiteY832" fmla="*/ 1143625 h 5094353"/>
              <a:gd name="connsiteX833" fmla="*/ 4775574 w 5495422"/>
              <a:gd name="connsiteY833" fmla="*/ 1137029 h 5094353"/>
              <a:gd name="connsiteX834" fmla="*/ 4775574 w 5495422"/>
              <a:gd name="connsiteY834" fmla="*/ 1101853 h 5094353"/>
              <a:gd name="connsiteX835" fmla="*/ 4793131 w 5495422"/>
              <a:gd name="connsiteY835" fmla="*/ 1224970 h 5094353"/>
              <a:gd name="connsiteX836" fmla="*/ 4828246 w 5495422"/>
              <a:gd name="connsiteY836" fmla="*/ 1260146 h 5094353"/>
              <a:gd name="connsiteX837" fmla="*/ 4863360 w 5495422"/>
              <a:gd name="connsiteY837" fmla="*/ 1172205 h 5094353"/>
              <a:gd name="connsiteX838" fmla="*/ 4951146 w 5495422"/>
              <a:gd name="connsiteY838" fmla="*/ 1101853 h 5094353"/>
              <a:gd name="connsiteX839" fmla="*/ 4951146 w 5495422"/>
              <a:gd name="connsiteY839" fmla="*/ 1154617 h 5094353"/>
              <a:gd name="connsiteX840" fmla="*/ 4916032 w 5495422"/>
              <a:gd name="connsiteY840" fmla="*/ 1154617 h 5094353"/>
              <a:gd name="connsiteX841" fmla="*/ 4933590 w 5495422"/>
              <a:gd name="connsiteY841" fmla="*/ 1242558 h 5094353"/>
              <a:gd name="connsiteX842" fmla="*/ 4898474 w 5495422"/>
              <a:gd name="connsiteY842" fmla="*/ 1242558 h 5094353"/>
              <a:gd name="connsiteX843" fmla="*/ 4898474 w 5495422"/>
              <a:gd name="connsiteY843" fmla="*/ 1295322 h 5094353"/>
              <a:gd name="connsiteX844" fmla="*/ 4916032 w 5495422"/>
              <a:gd name="connsiteY844" fmla="*/ 1295322 h 5094353"/>
              <a:gd name="connsiteX845" fmla="*/ 4968704 w 5495422"/>
              <a:gd name="connsiteY845" fmla="*/ 1295322 h 5094353"/>
              <a:gd name="connsiteX846" fmla="*/ 4933590 w 5495422"/>
              <a:gd name="connsiteY846" fmla="*/ 1242558 h 5094353"/>
              <a:gd name="connsiteX847" fmla="*/ 4986261 w 5495422"/>
              <a:gd name="connsiteY847" fmla="*/ 1172205 h 5094353"/>
              <a:gd name="connsiteX848" fmla="*/ 5021376 w 5495422"/>
              <a:gd name="connsiteY848" fmla="*/ 1295322 h 5094353"/>
              <a:gd name="connsiteX849" fmla="*/ 5003818 w 5495422"/>
              <a:gd name="connsiteY849" fmla="*/ 1365675 h 5094353"/>
              <a:gd name="connsiteX850" fmla="*/ 4986261 w 5495422"/>
              <a:gd name="connsiteY850" fmla="*/ 1312910 h 5094353"/>
              <a:gd name="connsiteX851" fmla="*/ 4933590 w 5495422"/>
              <a:gd name="connsiteY851" fmla="*/ 1365675 h 5094353"/>
              <a:gd name="connsiteX852" fmla="*/ 5056490 w 5495422"/>
              <a:gd name="connsiteY852" fmla="*/ 1365675 h 5094353"/>
              <a:gd name="connsiteX853" fmla="*/ 5074048 w 5495422"/>
              <a:gd name="connsiteY853" fmla="*/ 1418439 h 5094353"/>
              <a:gd name="connsiteX854" fmla="*/ 5091604 w 5495422"/>
              <a:gd name="connsiteY854" fmla="*/ 1330498 h 5094353"/>
              <a:gd name="connsiteX855" fmla="*/ 5038933 w 5495422"/>
              <a:gd name="connsiteY855" fmla="*/ 1365675 h 5094353"/>
              <a:gd name="connsiteX856" fmla="*/ 5056490 w 5495422"/>
              <a:gd name="connsiteY856" fmla="*/ 1224970 h 5094353"/>
              <a:gd name="connsiteX857" fmla="*/ 5003818 w 5495422"/>
              <a:gd name="connsiteY857" fmla="*/ 1207382 h 5094353"/>
              <a:gd name="connsiteX858" fmla="*/ 5021376 w 5495422"/>
              <a:gd name="connsiteY858" fmla="*/ 1137029 h 5094353"/>
              <a:gd name="connsiteX859" fmla="*/ 5056490 w 5495422"/>
              <a:gd name="connsiteY859" fmla="*/ 1154617 h 5094353"/>
              <a:gd name="connsiteX860" fmla="*/ 5056490 w 5495422"/>
              <a:gd name="connsiteY860" fmla="*/ 1101853 h 5094353"/>
              <a:gd name="connsiteX861" fmla="*/ 5091604 w 5495422"/>
              <a:gd name="connsiteY861" fmla="*/ 1084265 h 5094353"/>
              <a:gd name="connsiteX862" fmla="*/ 5109162 w 5495422"/>
              <a:gd name="connsiteY862" fmla="*/ 1260146 h 5094353"/>
              <a:gd name="connsiteX863" fmla="*/ 5126719 w 5495422"/>
              <a:gd name="connsiteY863" fmla="*/ 1295322 h 5094353"/>
              <a:gd name="connsiteX864" fmla="*/ 5161834 w 5495422"/>
              <a:gd name="connsiteY864" fmla="*/ 1295322 h 5094353"/>
              <a:gd name="connsiteX865" fmla="*/ 5196948 w 5495422"/>
              <a:gd name="connsiteY865" fmla="*/ 1418439 h 5094353"/>
              <a:gd name="connsiteX866" fmla="*/ 5196948 w 5495422"/>
              <a:gd name="connsiteY866" fmla="*/ 1295322 h 5094353"/>
              <a:gd name="connsiteX867" fmla="*/ 5214506 w 5495422"/>
              <a:gd name="connsiteY867" fmla="*/ 1295322 h 5094353"/>
              <a:gd name="connsiteX868" fmla="*/ 5214506 w 5495422"/>
              <a:gd name="connsiteY868" fmla="*/ 1383263 h 5094353"/>
              <a:gd name="connsiteX869" fmla="*/ 5232062 w 5495422"/>
              <a:gd name="connsiteY869" fmla="*/ 1471203 h 5094353"/>
              <a:gd name="connsiteX870" fmla="*/ 5284734 w 5495422"/>
              <a:gd name="connsiteY870" fmla="*/ 1506379 h 5094353"/>
              <a:gd name="connsiteX871" fmla="*/ 5284734 w 5495422"/>
              <a:gd name="connsiteY871" fmla="*/ 1611908 h 5094353"/>
              <a:gd name="connsiteX872" fmla="*/ 5214506 w 5495422"/>
              <a:gd name="connsiteY872" fmla="*/ 1523968 h 5094353"/>
              <a:gd name="connsiteX873" fmla="*/ 5214506 w 5495422"/>
              <a:gd name="connsiteY873" fmla="*/ 1629496 h 5094353"/>
              <a:gd name="connsiteX874" fmla="*/ 5302292 w 5495422"/>
              <a:gd name="connsiteY874" fmla="*/ 1647084 h 5094353"/>
              <a:gd name="connsiteX875" fmla="*/ 5267177 w 5495422"/>
              <a:gd name="connsiteY875" fmla="*/ 1629496 h 5094353"/>
              <a:gd name="connsiteX876" fmla="*/ 5267177 w 5495422"/>
              <a:gd name="connsiteY876" fmla="*/ 1664672 h 5094353"/>
              <a:gd name="connsiteX877" fmla="*/ 5302292 w 5495422"/>
              <a:gd name="connsiteY877" fmla="*/ 1699849 h 5094353"/>
              <a:gd name="connsiteX878" fmla="*/ 5319849 w 5495422"/>
              <a:gd name="connsiteY878" fmla="*/ 1664672 h 5094353"/>
              <a:gd name="connsiteX879" fmla="*/ 5354964 w 5495422"/>
              <a:gd name="connsiteY879" fmla="*/ 1735025 h 5094353"/>
              <a:gd name="connsiteX880" fmla="*/ 5319849 w 5495422"/>
              <a:gd name="connsiteY880" fmla="*/ 1717437 h 5094353"/>
              <a:gd name="connsiteX881" fmla="*/ 5354964 w 5495422"/>
              <a:gd name="connsiteY881" fmla="*/ 1735025 h 5094353"/>
              <a:gd name="connsiteX882" fmla="*/ 5354964 w 5495422"/>
              <a:gd name="connsiteY882" fmla="*/ 1770201 h 5094353"/>
              <a:gd name="connsiteX883" fmla="*/ 5267177 w 5495422"/>
              <a:gd name="connsiteY883" fmla="*/ 1805377 h 5094353"/>
              <a:gd name="connsiteX884" fmla="*/ 5319849 w 5495422"/>
              <a:gd name="connsiteY884" fmla="*/ 1805377 h 5094353"/>
              <a:gd name="connsiteX885" fmla="*/ 5319849 w 5495422"/>
              <a:gd name="connsiteY885" fmla="*/ 1858142 h 5094353"/>
              <a:gd name="connsiteX886" fmla="*/ 5337406 w 5495422"/>
              <a:gd name="connsiteY886" fmla="*/ 1893318 h 5094353"/>
              <a:gd name="connsiteX887" fmla="*/ 5425192 w 5495422"/>
              <a:gd name="connsiteY887" fmla="*/ 1805377 h 5094353"/>
              <a:gd name="connsiteX888" fmla="*/ 5407635 w 5495422"/>
              <a:gd name="connsiteY888" fmla="*/ 1752613 h 5094353"/>
              <a:gd name="connsiteX889" fmla="*/ 5442750 w 5495422"/>
              <a:gd name="connsiteY889" fmla="*/ 1664672 h 5094353"/>
              <a:gd name="connsiteX890" fmla="*/ 5495422 w 5495422"/>
              <a:gd name="connsiteY890" fmla="*/ 1822965 h 5094353"/>
              <a:gd name="connsiteX891" fmla="*/ 5425192 w 5495422"/>
              <a:gd name="connsiteY891" fmla="*/ 1840553 h 5094353"/>
              <a:gd name="connsiteX892" fmla="*/ 5477864 w 5495422"/>
              <a:gd name="connsiteY892" fmla="*/ 1875730 h 5094353"/>
              <a:gd name="connsiteX893" fmla="*/ 5477864 w 5495422"/>
              <a:gd name="connsiteY893" fmla="*/ 1910906 h 5094353"/>
              <a:gd name="connsiteX894" fmla="*/ 5390078 w 5495422"/>
              <a:gd name="connsiteY894" fmla="*/ 1998846 h 5094353"/>
              <a:gd name="connsiteX895" fmla="*/ 5407635 w 5495422"/>
              <a:gd name="connsiteY895" fmla="*/ 2016435 h 5094353"/>
              <a:gd name="connsiteX896" fmla="*/ 5442750 w 5495422"/>
              <a:gd name="connsiteY896" fmla="*/ 1998846 h 5094353"/>
              <a:gd name="connsiteX897" fmla="*/ 5425192 w 5495422"/>
              <a:gd name="connsiteY897" fmla="*/ 2051611 h 5094353"/>
              <a:gd name="connsiteX898" fmla="*/ 5477864 w 5495422"/>
              <a:gd name="connsiteY898" fmla="*/ 2069199 h 5094353"/>
              <a:gd name="connsiteX899" fmla="*/ 5477864 w 5495422"/>
              <a:gd name="connsiteY899" fmla="*/ 2104375 h 5094353"/>
              <a:gd name="connsiteX900" fmla="*/ 5460307 w 5495422"/>
              <a:gd name="connsiteY900" fmla="*/ 2069199 h 5094353"/>
              <a:gd name="connsiteX901" fmla="*/ 5390078 w 5495422"/>
              <a:gd name="connsiteY901" fmla="*/ 2192316 h 5094353"/>
              <a:gd name="connsiteX902" fmla="*/ 5425192 w 5495422"/>
              <a:gd name="connsiteY902" fmla="*/ 2227492 h 5094353"/>
              <a:gd name="connsiteX903" fmla="*/ 5425192 w 5495422"/>
              <a:gd name="connsiteY903" fmla="*/ 2297844 h 5094353"/>
              <a:gd name="connsiteX904" fmla="*/ 5407635 w 5495422"/>
              <a:gd name="connsiteY904" fmla="*/ 2280256 h 5094353"/>
              <a:gd name="connsiteX905" fmla="*/ 5372520 w 5495422"/>
              <a:gd name="connsiteY905" fmla="*/ 2333020 h 5094353"/>
              <a:gd name="connsiteX906" fmla="*/ 5390078 w 5495422"/>
              <a:gd name="connsiteY906" fmla="*/ 2368197 h 5094353"/>
              <a:gd name="connsiteX907" fmla="*/ 5442750 w 5495422"/>
              <a:gd name="connsiteY907" fmla="*/ 2368197 h 5094353"/>
              <a:gd name="connsiteX908" fmla="*/ 5442750 w 5495422"/>
              <a:gd name="connsiteY908" fmla="*/ 2438549 h 5094353"/>
              <a:gd name="connsiteX909" fmla="*/ 5407635 w 5495422"/>
              <a:gd name="connsiteY909" fmla="*/ 2438549 h 5094353"/>
              <a:gd name="connsiteX910" fmla="*/ 5442750 w 5495422"/>
              <a:gd name="connsiteY910" fmla="*/ 2473725 h 5094353"/>
              <a:gd name="connsiteX911" fmla="*/ 5407635 w 5495422"/>
              <a:gd name="connsiteY911" fmla="*/ 2561666 h 5094353"/>
              <a:gd name="connsiteX912" fmla="*/ 5354964 w 5495422"/>
              <a:gd name="connsiteY912" fmla="*/ 2702371 h 5094353"/>
              <a:gd name="connsiteX913" fmla="*/ 5372520 w 5495422"/>
              <a:gd name="connsiteY913" fmla="*/ 2632018 h 5094353"/>
              <a:gd name="connsiteX914" fmla="*/ 5354964 w 5495422"/>
              <a:gd name="connsiteY914" fmla="*/ 2632018 h 5094353"/>
              <a:gd name="connsiteX915" fmla="*/ 5354964 w 5495422"/>
              <a:gd name="connsiteY915" fmla="*/ 2667194 h 5094353"/>
              <a:gd name="connsiteX916" fmla="*/ 5249620 w 5495422"/>
              <a:gd name="connsiteY916" fmla="*/ 2702371 h 5094353"/>
              <a:gd name="connsiteX917" fmla="*/ 5372520 w 5495422"/>
              <a:gd name="connsiteY917" fmla="*/ 2755135 h 5094353"/>
              <a:gd name="connsiteX918" fmla="*/ 5354964 w 5495422"/>
              <a:gd name="connsiteY918" fmla="*/ 2772723 h 5094353"/>
              <a:gd name="connsiteX919" fmla="*/ 5372520 w 5495422"/>
              <a:gd name="connsiteY919" fmla="*/ 2807899 h 5094353"/>
              <a:gd name="connsiteX920" fmla="*/ 5302292 w 5495422"/>
              <a:gd name="connsiteY920" fmla="*/ 2807899 h 5094353"/>
              <a:gd name="connsiteX921" fmla="*/ 5372520 w 5495422"/>
              <a:gd name="connsiteY921" fmla="*/ 2843075 h 5094353"/>
              <a:gd name="connsiteX922" fmla="*/ 5407635 w 5495422"/>
              <a:gd name="connsiteY922" fmla="*/ 2948604 h 5094353"/>
              <a:gd name="connsiteX923" fmla="*/ 5390078 w 5495422"/>
              <a:gd name="connsiteY923" fmla="*/ 2931016 h 5094353"/>
              <a:gd name="connsiteX924" fmla="*/ 5372520 w 5495422"/>
              <a:gd name="connsiteY924" fmla="*/ 2966192 h 5094353"/>
              <a:gd name="connsiteX925" fmla="*/ 5337406 w 5495422"/>
              <a:gd name="connsiteY925" fmla="*/ 2931016 h 5094353"/>
              <a:gd name="connsiteX926" fmla="*/ 5354964 w 5495422"/>
              <a:gd name="connsiteY926" fmla="*/ 2948604 h 5094353"/>
              <a:gd name="connsiteX927" fmla="*/ 5284734 w 5495422"/>
              <a:gd name="connsiteY927" fmla="*/ 2895840 h 5094353"/>
              <a:gd name="connsiteX928" fmla="*/ 5267177 w 5495422"/>
              <a:gd name="connsiteY928" fmla="*/ 2983780 h 5094353"/>
              <a:gd name="connsiteX929" fmla="*/ 5267177 w 5495422"/>
              <a:gd name="connsiteY929" fmla="*/ 2825487 h 5094353"/>
              <a:gd name="connsiteX930" fmla="*/ 5232062 w 5495422"/>
              <a:gd name="connsiteY930" fmla="*/ 2790311 h 5094353"/>
              <a:gd name="connsiteX931" fmla="*/ 5161834 w 5495422"/>
              <a:gd name="connsiteY931" fmla="*/ 2825487 h 5094353"/>
              <a:gd name="connsiteX932" fmla="*/ 5144276 w 5495422"/>
              <a:gd name="connsiteY932" fmla="*/ 2790311 h 5094353"/>
              <a:gd name="connsiteX933" fmla="*/ 5179391 w 5495422"/>
              <a:gd name="connsiteY933" fmla="*/ 2772723 h 5094353"/>
              <a:gd name="connsiteX934" fmla="*/ 5161834 w 5495422"/>
              <a:gd name="connsiteY934" fmla="*/ 2737547 h 5094353"/>
              <a:gd name="connsiteX935" fmla="*/ 5144276 w 5495422"/>
              <a:gd name="connsiteY935" fmla="*/ 2825487 h 5094353"/>
              <a:gd name="connsiteX936" fmla="*/ 5179391 w 5495422"/>
              <a:gd name="connsiteY936" fmla="*/ 2843075 h 5094353"/>
              <a:gd name="connsiteX937" fmla="*/ 5179391 w 5495422"/>
              <a:gd name="connsiteY937" fmla="*/ 2931016 h 5094353"/>
              <a:gd name="connsiteX938" fmla="*/ 5144276 w 5495422"/>
              <a:gd name="connsiteY938" fmla="*/ 2931016 h 5094353"/>
              <a:gd name="connsiteX939" fmla="*/ 5144276 w 5495422"/>
              <a:gd name="connsiteY939" fmla="*/ 2878252 h 5094353"/>
              <a:gd name="connsiteX940" fmla="*/ 5126719 w 5495422"/>
              <a:gd name="connsiteY940" fmla="*/ 2878252 h 5094353"/>
              <a:gd name="connsiteX941" fmla="*/ 5109162 w 5495422"/>
              <a:gd name="connsiteY941" fmla="*/ 2966192 h 5094353"/>
              <a:gd name="connsiteX942" fmla="*/ 5196948 w 5495422"/>
              <a:gd name="connsiteY942" fmla="*/ 3036545 h 5094353"/>
              <a:gd name="connsiteX943" fmla="*/ 5161834 w 5495422"/>
              <a:gd name="connsiteY943" fmla="*/ 3054133 h 5094353"/>
              <a:gd name="connsiteX944" fmla="*/ 5144276 w 5495422"/>
              <a:gd name="connsiteY944" fmla="*/ 3018957 h 5094353"/>
              <a:gd name="connsiteX945" fmla="*/ 5109162 w 5495422"/>
              <a:gd name="connsiteY945" fmla="*/ 3212426 h 5094353"/>
              <a:gd name="connsiteX946" fmla="*/ 5126719 w 5495422"/>
              <a:gd name="connsiteY946" fmla="*/ 3142073 h 5094353"/>
              <a:gd name="connsiteX947" fmla="*/ 5161834 w 5495422"/>
              <a:gd name="connsiteY947" fmla="*/ 3106897 h 5094353"/>
              <a:gd name="connsiteX948" fmla="*/ 5179391 w 5495422"/>
              <a:gd name="connsiteY948" fmla="*/ 3159661 h 5094353"/>
              <a:gd name="connsiteX949" fmla="*/ 5214506 w 5495422"/>
              <a:gd name="connsiteY949" fmla="*/ 3089309 h 5094353"/>
              <a:gd name="connsiteX950" fmla="*/ 5302292 w 5495422"/>
              <a:gd name="connsiteY950" fmla="*/ 3089309 h 5094353"/>
              <a:gd name="connsiteX951" fmla="*/ 5284734 w 5495422"/>
              <a:gd name="connsiteY951" fmla="*/ 3071721 h 5094353"/>
              <a:gd name="connsiteX952" fmla="*/ 5319849 w 5495422"/>
              <a:gd name="connsiteY952" fmla="*/ 3054133 h 5094353"/>
              <a:gd name="connsiteX953" fmla="*/ 5319849 w 5495422"/>
              <a:gd name="connsiteY953" fmla="*/ 3106897 h 5094353"/>
              <a:gd name="connsiteX954" fmla="*/ 5372520 w 5495422"/>
              <a:gd name="connsiteY954" fmla="*/ 3106897 h 5094353"/>
              <a:gd name="connsiteX955" fmla="*/ 5337406 w 5495422"/>
              <a:gd name="connsiteY955" fmla="*/ 3212426 h 5094353"/>
              <a:gd name="connsiteX956" fmla="*/ 5354964 w 5495422"/>
              <a:gd name="connsiteY956" fmla="*/ 3230014 h 5094353"/>
              <a:gd name="connsiteX957" fmla="*/ 5302292 w 5495422"/>
              <a:gd name="connsiteY957" fmla="*/ 3282778 h 5094353"/>
              <a:gd name="connsiteX958" fmla="*/ 5354964 w 5495422"/>
              <a:gd name="connsiteY958" fmla="*/ 3300366 h 5094353"/>
              <a:gd name="connsiteX959" fmla="*/ 5319849 w 5495422"/>
              <a:gd name="connsiteY959" fmla="*/ 3300366 h 5094353"/>
              <a:gd name="connsiteX960" fmla="*/ 5302292 w 5495422"/>
              <a:gd name="connsiteY960" fmla="*/ 3353131 h 5094353"/>
              <a:gd name="connsiteX961" fmla="*/ 5390078 w 5495422"/>
              <a:gd name="connsiteY961" fmla="*/ 3282778 h 5094353"/>
              <a:gd name="connsiteX962" fmla="*/ 5407635 w 5495422"/>
              <a:gd name="connsiteY962" fmla="*/ 3388307 h 5094353"/>
              <a:gd name="connsiteX963" fmla="*/ 5337406 w 5495422"/>
              <a:gd name="connsiteY963" fmla="*/ 3441071 h 5094353"/>
              <a:gd name="connsiteX964" fmla="*/ 5390078 w 5495422"/>
              <a:gd name="connsiteY964" fmla="*/ 3458659 h 5094353"/>
              <a:gd name="connsiteX965" fmla="*/ 5354964 w 5495422"/>
              <a:gd name="connsiteY965" fmla="*/ 3687305 h 5094353"/>
              <a:gd name="connsiteX966" fmla="*/ 5302292 w 5495422"/>
              <a:gd name="connsiteY966" fmla="*/ 3634540 h 5094353"/>
              <a:gd name="connsiteX967" fmla="*/ 5232062 w 5495422"/>
              <a:gd name="connsiteY967" fmla="*/ 3669716 h 5094353"/>
              <a:gd name="connsiteX968" fmla="*/ 5161834 w 5495422"/>
              <a:gd name="connsiteY968" fmla="*/ 3581776 h 5094353"/>
              <a:gd name="connsiteX969" fmla="*/ 5179391 w 5495422"/>
              <a:gd name="connsiteY969" fmla="*/ 3546600 h 5094353"/>
              <a:gd name="connsiteX970" fmla="*/ 5144276 w 5495422"/>
              <a:gd name="connsiteY970" fmla="*/ 3511424 h 5094353"/>
              <a:gd name="connsiteX971" fmla="*/ 5144276 w 5495422"/>
              <a:gd name="connsiteY971" fmla="*/ 3599364 h 5094353"/>
              <a:gd name="connsiteX972" fmla="*/ 5126719 w 5495422"/>
              <a:gd name="connsiteY972" fmla="*/ 3476247 h 5094353"/>
              <a:gd name="connsiteX973" fmla="*/ 5109162 w 5495422"/>
              <a:gd name="connsiteY973" fmla="*/ 3581776 h 5094353"/>
              <a:gd name="connsiteX974" fmla="*/ 5091604 w 5495422"/>
              <a:gd name="connsiteY974" fmla="*/ 3511424 h 5094353"/>
              <a:gd name="connsiteX975" fmla="*/ 5074048 w 5495422"/>
              <a:gd name="connsiteY975" fmla="*/ 3652128 h 5094353"/>
              <a:gd name="connsiteX976" fmla="*/ 5144276 w 5495422"/>
              <a:gd name="connsiteY976" fmla="*/ 3634540 h 5094353"/>
              <a:gd name="connsiteX977" fmla="*/ 5126719 w 5495422"/>
              <a:gd name="connsiteY977" fmla="*/ 3704893 h 5094353"/>
              <a:gd name="connsiteX978" fmla="*/ 5144276 w 5495422"/>
              <a:gd name="connsiteY978" fmla="*/ 3669716 h 5094353"/>
              <a:gd name="connsiteX979" fmla="*/ 5176647 w 5495422"/>
              <a:gd name="connsiteY979" fmla="*/ 3685106 h 5094353"/>
              <a:gd name="connsiteX980" fmla="*/ 5197106 w 5495422"/>
              <a:gd name="connsiteY980" fmla="*/ 3677373 h 5094353"/>
              <a:gd name="connsiteX981" fmla="*/ 5192765 w 5495422"/>
              <a:gd name="connsiteY981" fmla="*/ 3680297 h 5094353"/>
              <a:gd name="connsiteX982" fmla="*/ 5161834 w 5495422"/>
              <a:gd name="connsiteY982" fmla="*/ 3704893 h 5094353"/>
              <a:gd name="connsiteX983" fmla="*/ 5091604 w 5495422"/>
              <a:gd name="connsiteY983" fmla="*/ 3722481 h 5094353"/>
              <a:gd name="connsiteX984" fmla="*/ 5097639 w 5495422"/>
              <a:gd name="connsiteY984" fmla="*/ 3740344 h 5094353"/>
              <a:gd name="connsiteX985" fmla="*/ 5105301 w 5495422"/>
              <a:gd name="connsiteY985" fmla="*/ 3743388 h 5094353"/>
              <a:gd name="connsiteX986" fmla="*/ 5098292 w 5495422"/>
              <a:gd name="connsiteY986" fmla="*/ 3749413 h 5094353"/>
              <a:gd name="connsiteX987" fmla="*/ 5074048 w 5495422"/>
              <a:gd name="connsiteY987" fmla="*/ 3722481 h 5094353"/>
              <a:gd name="connsiteX988" fmla="*/ 5109162 w 5495422"/>
              <a:gd name="connsiteY988" fmla="*/ 3880774 h 5094353"/>
              <a:gd name="connsiteX989" fmla="*/ 5074048 w 5495422"/>
              <a:gd name="connsiteY989" fmla="*/ 3845598 h 5094353"/>
              <a:gd name="connsiteX990" fmla="*/ 5038933 w 5495422"/>
              <a:gd name="connsiteY990" fmla="*/ 3880774 h 5094353"/>
              <a:gd name="connsiteX991" fmla="*/ 5056490 w 5495422"/>
              <a:gd name="connsiteY991" fmla="*/ 3863186 h 5094353"/>
              <a:gd name="connsiteX992" fmla="*/ 5056490 w 5495422"/>
              <a:gd name="connsiteY992" fmla="*/ 3898362 h 5094353"/>
              <a:gd name="connsiteX993" fmla="*/ 4986261 w 5495422"/>
              <a:gd name="connsiteY993" fmla="*/ 3880774 h 5094353"/>
              <a:gd name="connsiteX994" fmla="*/ 4986261 w 5495422"/>
              <a:gd name="connsiteY994" fmla="*/ 3915950 h 5094353"/>
              <a:gd name="connsiteX995" fmla="*/ 5021376 w 5495422"/>
              <a:gd name="connsiteY995" fmla="*/ 3915950 h 5094353"/>
              <a:gd name="connsiteX996" fmla="*/ 5038933 w 5495422"/>
              <a:gd name="connsiteY996" fmla="*/ 3951126 h 5094353"/>
              <a:gd name="connsiteX997" fmla="*/ 5038933 w 5495422"/>
              <a:gd name="connsiteY997" fmla="*/ 3968714 h 5094353"/>
              <a:gd name="connsiteX998" fmla="*/ 4986261 w 5495422"/>
              <a:gd name="connsiteY998" fmla="*/ 3968714 h 5094353"/>
              <a:gd name="connsiteX999" fmla="*/ 4933590 w 5495422"/>
              <a:gd name="connsiteY999" fmla="*/ 4021479 h 5094353"/>
              <a:gd name="connsiteX1000" fmla="*/ 4951146 w 5495422"/>
              <a:gd name="connsiteY1000" fmla="*/ 4091831 h 5094353"/>
              <a:gd name="connsiteX1001" fmla="*/ 4828246 w 5495422"/>
              <a:gd name="connsiteY1001" fmla="*/ 4074243 h 5094353"/>
              <a:gd name="connsiteX1002" fmla="*/ 4793131 w 5495422"/>
              <a:gd name="connsiteY1002" fmla="*/ 4109419 h 5094353"/>
              <a:gd name="connsiteX1003" fmla="*/ 4845803 w 5495422"/>
              <a:gd name="connsiteY1003" fmla="*/ 4144595 h 5094353"/>
              <a:gd name="connsiteX1004" fmla="*/ 4845803 w 5495422"/>
              <a:gd name="connsiteY1004" fmla="*/ 4197360 h 5094353"/>
              <a:gd name="connsiteX1005" fmla="*/ 4740460 w 5495422"/>
              <a:gd name="connsiteY1005" fmla="*/ 4197360 h 5094353"/>
              <a:gd name="connsiteX1006" fmla="*/ 4617558 w 5495422"/>
              <a:gd name="connsiteY1006" fmla="*/ 4250124 h 5094353"/>
              <a:gd name="connsiteX1007" fmla="*/ 4600002 w 5495422"/>
              <a:gd name="connsiteY1007" fmla="*/ 4338065 h 5094353"/>
              <a:gd name="connsiteX1008" fmla="*/ 4617558 w 5495422"/>
              <a:gd name="connsiteY1008" fmla="*/ 4355653 h 5094353"/>
              <a:gd name="connsiteX1009" fmla="*/ 4652673 w 5495422"/>
              <a:gd name="connsiteY1009" fmla="*/ 4320477 h 5094353"/>
              <a:gd name="connsiteX1010" fmla="*/ 4564887 w 5495422"/>
              <a:gd name="connsiteY1010" fmla="*/ 4373241 h 5094353"/>
              <a:gd name="connsiteX1011" fmla="*/ 4582444 w 5495422"/>
              <a:gd name="connsiteY1011" fmla="*/ 4408417 h 5094353"/>
              <a:gd name="connsiteX1012" fmla="*/ 4494658 w 5495422"/>
              <a:gd name="connsiteY1012" fmla="*/ 4426005 h 5094353"/>
              <a:gd name="connsiteX1013" fmla="*/ 4529772 w 5495422"/>
              <a:gd name="connsiteY1013" fmla="*/ 4461181 h 5094353"/>
              <a:gd name="connsiteX1014" fmla="*/ 4459544 w 5495422"/>
              <a:gd name="connsiteY1014" fmla="*/ 4513946 h 5094353"/>
              <a:gd name="connsiteX1015" fmla="*/ 4477100 w 5495422"/>
              <a:gd name="connsiteY1015" fmla="*/ 4513946 h 5094353"/>
              <a:gd name="connsiteX1016" fmla="*/ 4494658 w 5495422"/>
              <a:gd name="connsiteY1016" fmla="*/ 4549122 h 5094353"/>
              <a:gd name="connsiteX1017" fmla="*/ 4406872 w 5495422"/>
              <a:gd name="connsiteY1017" fmla="*/ 4566710 h 5094353"/>
              <a:gd name="connsiteX1018" fmla="*/ 4424429 w 5495422"/>
              <a:gd name="connsiteY1018" fmla="*/ 4601886 h 5094353"/>
              <a:gd name="connsiteX1019" fmla="*/ 4406872 w 5495422"/>
              <a:gd name="connsiteY1019" fmla="*/ 4637062 h 5094353"/>
              <a:gd name="connsiteX1020" fmla="*/ 4336642 w 5495422"/>
              <a:gd name="connsiteY1020" fmla="*/ 4619474 h 5094353"/>
              <a:gd name="connsiteX1021" fmla="*/ 4424429 w 5495422"/>
              <a:gd name="connsiteY1021" fmla="*/ 4689827 h 5094353"/>
              <a:gd name="connsiteX1022" fmla="*/ 4424429 w 5495422"/>
              <a:gd name="connsiteY1022" fmla="*/ 4725003 h 5094353"/>
              <a:gd name="connsiteX1023" fmla="*/ 4354200 w 5495422"/>
              <a:gd name="connsiteY1023" fmla="*/ 4760179 h 5094353"/>
              <a:gd name="connsiteX1024" fmla="*/ 4336642 w 5495422"/>
              <a:gd name="connsiteY1024" fmla="*/ 4725003 h 5094353"/>
              <a:gd name="connsiteX1025" fmla="*/ 4389314 w 5495422"/>
              <a:gd name="connsiteY1025" fmla="*/ 4689827 h 5094353"/>
              <a:gd name="connsiteX1026" fmla="*/ 4336642 w 5495422"/>
              <a:gd name="connsiteY1026" fmla="*/ 4672239 h 5094353"/>
              <a:gd name="connsiteX1027" fmla="*/ 4354200 w 5495422"/>
              <a:gd name="connsiteY1027" fmla="*/ 4654651 h 5094353"/>
              <a:gd name="connsiteX1028" fmla="*/ 4319086 w 5495422"/>
              <a:gd name="connsiteY1028" fmla="*/ 4619474 h 5094353"/>
              <a:gd name="connsiteX1029" fmla="*/ 4319086 w 5495422"/>
              <a:gd name="connsiteY1029" fmla="*/ 4654651 h 5094353"/>
              <a:gd name="connsiteX1030" fmla="*/ 4248856 w 5495422"/>
              <a:gd name="connsiteY1030" fmla="*/ 4619474 h 5094353"/>
              <a:gd name="connsiteX1031" fmla="*/ 4196184 w 5495422"/>
              <a:gd name="connsiteY1031" fmla="*/ 4619474 h 5094353"/>
              <a:gd name="connsiteX1032" fmla="*/ 4248856 w 5495422"/>
              <a:gd name="connsiteY1032" fmla="*/ 4637062 h 5094353"/>
              <a:gd name="connsiteX1033" fmla="*/ 4301528 w 5495422"/>
              <a:gd name="connsiteY1033" fmla="*/ 4689827 h 5094353"/>
              <a:gd name="connsiteX1034" fmla="*/ 4266414 w 5495422"/>
              <a:gd name="connsiteY1034" fmla="*/ 4742591 h 5094353"/>
              <a:gd name="connsiteX1035" fmla="*/ 4301528 w 5495422"/>
              <a:gd name="connsiteY1035" fmla="*/ 4760179 h 5094353"/>
              <a:gd name="connsiteX1036" fmla="*/ 4231299 w 5495422"/>
              <a:gd name="connsiteY1036" fmla="*/ 4848120 h 5094353"/>
              <a:gd name="connsiteX1037" fmla="*/ 4196184 w 5495422"/>
              <a:gd name="connsiteY1037" fmla="*/ 4848120 h 5094353"/>
              <a:gd name="connsiteX1038" fmla="*/ 4213742 w 5495422"/>
              <a:gd name="connsiteY1038" fmla="*/ 4865708 h 5094353"/>
              <a:gd name="connsiteX1039" fmla="*/ 4125956 w 5495422"/>
              <a:gd name="connsiteY1039" fmla="*/ 4830532 h 5094353"/>
              <a:gd name="connsiteX1040" fmla="*/ 4073284 w 5495422"/>
              <a:gd name="connsiteY1040" fmla="*/ 4689827 h 5094353"/>
              <a:gd name="connsiteX1041" fmla="*/ 4108398 w 5495422"/>
              <a:gd name="connsiteY1041" fmla="*/ 4725003 h 5094353"/>
              <a:gd name="connsiteX1042" fmla="*/ 4161070 w 5495422"/>
              <a:gd name="connsiteY1042" fmla="*/ 4689827 h 5094353"/>
              <a:gd name="connsiteX1043" fmla="*/ 4161070 w 5495422"/>
              <a:gd name="connsiteY1043" fmla="*/ 4619474 h 5094353"/>
              <a:gd name="connsiteX1044" fmla="*/ 4108398 w 5495422"/>
              <a:gd name="connsiteY1044" fmla="*/ 4619474 h 5094353"/>
              <a:gd name="connsiteX1045" fmla="*/ 4090841 w 5495422"/>
              <a:gd name="connsiteY1045" fmla="*/ 4654651 h 5094353"/>
              <a:gd name="connsiteX1046" fmla="*/ 3932826 w 5495422"/>
              <a:gd name="connsiteY1046" fmla="*/ 4478770 h 5094353"/>
              <a:gd name="connsiteX1047" fmla="*/ 3880154 w 5495422"/>
              <a:gd name="connsiteY1047" fmla="*/ 4478770 h 5094353"/>
              <a:gd name="connsiteX1048" fmla="*/ 3915268 w 5495422"/>
              <a:gd name="connsiteY1048" fmla="*/ 4461181 h 5094353"/>
              <a:gd name="connsiteX1049" fmla="*/ 3880154 w 5495422"/>
              <a:gd name="connsiteY1049" fmla="*/ 4390829 h 5094353"/>
              <a:gd name="connsiteX1050" fmla="*/ 3985497 w 5495422"/>
              <a:gd name="connsiteY1050" fmla="*/ 4496358 h 5094353"/>
              <a:gd name="connsiteX1051" fmla="*/ 3932826 w 5495422"/>
              <a:gd name="connsiteY1051" fmla="*/ 4320477 h 5094353"/>
              <a:gd name="connsiteX1052" fmla="*/ 3932826 w 5495422"/>
              <a:gd name="connsiteY1052" fmla="*/ 4426005 h 5094353"/>
              <a:gd name="connsiteX1053" fmla="*/ 3880154 w 5495422"/>
              <a:gd name="connsiteY1053" fmla="*/ 4390829 h 5094353"/>
              <a:gd name="connsiteX1054" fmla="*/ 3845039 w 5495422"/>
              <a:gd name="connsiteY1054" fmla="*/ 4461181 h 5094353"/>
              <a:gd name="connsiteX1055" fmla="*/ 3809925 w 5495422"/>
              <a:gd name="connsiteY1055" fmla="*/ 4478770 h 5094353"/>
              <a:gd name="connsiteX1056" fmla="*/ 3722138 w 5495422"/>
              <a:gd name="connsiteY1056" fmla="*/ 4478770 h 5094353"/>
              <a:gd name="connsiteX1057" fmla="*/ 3722138 w 5495422"/>
              <a:gd name="connsiteY1057" fmla="*/ 4513946 h 5094353"/>
              <a:gd name="connsiteX1058" fmla="*/ 3792368 w 5495422"/>
              <a:gd name="connsiteY1058" fmla="*/ 4478770 h 5094353"/>
              <a:gd name="connsiteX1059" fmla="*/ 3792368 w 5495422"/>
              <a:gd name="connsiteY1059" fmla="*/ 4654651 h 5094353"/>
              <a:gd name="connsiteX1060" fmla="*/ 3757253 w 5495422"/>
              <a:gd name="connsiteY1060" fmla="*/ 4725003 h 5094353"/>
              <a:gd name="connsiteX1061" fmla="*/ 3687024 w 5495422"/>
              <a:gd name="connsiteY1061" fmla="*/ 4760179 h 5094353"/>
              <a:gd name="connsiteX1062" fmla="*/ 3634352 w 5495422"/>
              <a:gd name="connsiteY1062" fmla="*/ 4672239 h 5094353"/>
              <a:gd name="connsiteX1063" fmla="*/ 3669467 w 5495422"/>
              <a:gd name="connsiteY1063" fmla="*/ 4654651 h 5094353"/>
              <a:gd name="connsiteX1064" fmla="*/ 3687024 w 5495422"/>
              <a:gd name="connsiteY1064" fmla="*/ 4549122 h 5094353"/>
              <a:gd name="connsiteX1065" fmla="*/ 3722138 w 5495422"/>
              <a:gd name="connsiteY1065" fmla="*/ 4549122 h 5094353"/>
              <a:gd name="connsiteX1066" fmla="*/ 3704581 w 5495422"/>
              <a:gd name="connsiteY1066" fmla="*/ 4496358 h 5094353"/>
              <a:gd name="connsiteX1067" fmla="*/ 3564123 w 5495422"/>
              <a:gd name="connsiteY1067" fmla="*/ 4619474 h 5094353"/>
              <a:gd name="connsiteX1068" fmla="*/ 3511452 w 5495422"/>
              <a:gd name="connsiteY1068" fmla="*/ 4654651 h 5094353"/>
              <a:gd name="connsiteX1069" fmla="*/ 3493894 w 5495422"/>
              <a:gd name="connsiteY1069" fmla="*/ 4637062 h 5094353"/>
              <a:gd name="connsiteX1070" fmla="*/ 3283207 w 5495422"/>
              <a:gd name="connsiteY1070" fmla="*/ 4760179 h 5094353"/>
              <a:gd name="connsiteX1071" fmla="*/ 3248092 w 5495422"/>
              <a:gd name="connsiteY1071" fmla="*/ 4777767 h 5094353"/>
              <a:gd name="connsiteX1072" fmla="*/ 3248092 w 5495422"/>
              <a:gd name="connsiteY1072" fmla="*/ 4865708 h 5094353"/>
              <a:gd name="connsiteX1073" fmla="*/ 3195421 w 5495422"/>
              <a:gd name="connsiteY1073" fmla="*/ 4918472 h 5094353"/>
              <a:gd name="connsiteX1074" fmla="*/ 3142749 w 5495422"/>
              <a:gd name="connsiteY1074" fmla="*/ 4918472 h 5094353"/>
              <a:gd name="connsiteX1075" fmla="*/ 3125192 w 5495422"/>
              <a:gd name="connsiteY1075" fmla="*/ 4865708 h 5094353"/>
              <a:gd name="connsiteX1076" fmla="*/ 3107634 w 5495422"/>
              <a:gd name="connsiteY1076" fmla="*/ 4988825 h 5094353"/>
              <a:gd name="connsiteX1077" fmla="*/ 3142749 w 5495422"/>
              <a:gd name="connsiteY1077" fmla="*/ 4988825 h 5094353"/>
              <a:gd name="connsiteX1078" fmla="*/ 3072520 w 5495422"/>
              <a:gd name="connsiteY1078" fmla="*/ 5024001 h 5094353"/>
              <a:gd name="connsiteX1079" fmla="*/ 3072520 w 5495422"/>
              <a:gd name="connsiteY1079" fmla="*/ 5006413 h 5094353"/>
              <a:gd name="connsiteX1080" fmla="*/ 3002291 w 5495422"/>
              <a:gd name="connsiteY1080" fmla="*/ 5024001 h 5094353"/>
              <a:gd name="connsiteX1081" fmla="*/ 2896948 w 5495422"/>
              <a:gd name="connsiteY1081" fmla="*/ 5094353 h 5094353"/>
              <a:gd name="connsiteX1082" fmla="*/ 2914505 w 5495422"/>
              <a:gd name="connsiteY1082" fmla="*/ 4971237 h 5094353"/>
              <a:gd name="connsiteX1083" fmla="*/ 2967176 w 5495422"/>
              <a:gd name="connsiteY1083" fmla="*/ 5006413 h 5094353"/>
              <a:gd name="connsiteX1084" fmla="*/ 2914505 w 5495422"/>
              <a:gd name="connsiteY1084" fmla="*/ 4865708 h 5094353"/>
              <a:gd name="connsiteX1085" fmla="*/ 2984734 w 5495422"/>
              <a:gd name="connsiteY1085" fmla="*/ 4953648 h 5094353"/>
              <a:gd name="connsiteX1086" fmla="*/ 3002291 w 5495422"/>
              <a:gd name="connsiteY1086" fmla="*/ 4883296 h 5094353"/>
              <a:gd name="connsiteX1087" fmla="*/ 3019848 w 5495422"/>
              <a:gd name="connsiteY1087" fmla="*/ 4848120 h 5094353"/>
              <a:gd name="connsiteX1088" fmla="*/ 3037406 w 5495422"/>
              <a:gd name="connsiteY1088" fmla="*/ 4883296 h 5094353"/>
              <a:gd name="connsiteX1089" fmla="*/ 3072520 w 5495422"/>
              <a:gd name="connsiteY1089" fmla="*/ 4865708 h 5094353"/>
              <a:gd name="connsiteX1090" fmla="*/ 3054963 w 5495422"/>
              <a:gd name="connsiteY1090" fmla="*/ 4777767 h 5094353"/>
              <a:gd name="connsiteX1091" fmla="*/ 3090077 w 5495422"/>
              <a:gd name="connsiteY1091" fmla="*/ 4830532 h 5094353"/>
              <a:gd name="connsiteX1092" fmla="*/ 3125192 w 5495422"/>
              <a:gd name="connsiteY1092" fmla="*/ 4760179 h 5094353"/>
              <a:gd name="connsiteX1093" fmla="*/ 2967176 w 5495422"/>
              <a:gd name="connsiteY1093" fmla="*/ 4725003 h 5094353"/>
              <a:gd name="connsiteX1094" fmla="*/ 2861833 w 5495422"/>
              <a:gd name="connsiteY1094" fmla="*/ 4777767 h 5094353"/>
              <a:gd name="connsiteX1095" fmla="*/ 2703818 w 5495422"/>
              <a:gd name="connsiteY1095" fmla="*/ 4777767 h 5094353"/>
              <a:gd name="connsiteX1096" fmla="*/ 2661845 w 5495422"/>
              <a:gd name="connsiteY1096" fmla="*/ 4755507 h 5094353"/>
              <a:gd name="connsiteX1097" fmla="*/ 2649946 w 5495422"/>
              <a:gd name="connsiteY1097" fmla="*/ 4757475 h 5094353"/>
              <a:gd name="connsiteX1098" fmla="*/ 2642367 w 5495422"/>
              <a:gd name="connsiteY1098" fmla="*/ 4740393 h 5094353"/>
              <a:gd name="connsiteX1099" fmla="*/ 2633588 w 5495422"/>
              <a:gd name="connsiteY1099" fmla="*/ 4707415 h 5094353"/>
              <a:gd name="connsiteX1100" fmla="*/ 2738932 w 5495422"/>
              <a:gd name="connsiteY1100" fmla="*/ 4689827 h 5094353"/>
              <a:gd name="connsiteX1101" fmla="*/ 2633588 w 5495422"/>
              <a:gd name="connsiteY1101" fmla="*/ 4689827 h 5094353"/>
              <a:gd name="connsiteX1102" fmla="*/ 2756489 w 5495422"/>
              <a:gd name="connsiteY1102" fmla="*/ 4654651 h 5094353"/>
              <a:gd name="connsiteX1103" fmla="*/ 2791604 w 5495422"/>
              <a:gd name="connsiteY1103" fmla="*/ 4619474 h 5094353"/>
              <a:gd name="connsiteX1104" fmla="*/ 2721375 w 5495422"/>
              <a:gd name="connsiteY1104" fmla="*/ 4654651 h 5094353"/>
              <a:gd name="connsiteX1105" fmla="*/ 2545802 w 5495422"/>
              <a:gd name="connsiteY1105" fmla="*/ 4654651 h 5094353"/>
              <a:gd name="connsiteX1106" fmla="*/ 2528245 w 5495422"/>
              <a:gd name="connsiteY1106" fmla="*/ 4725003 h 5094353"/>
              <a:gd name="connsiteX1107" fmla="*/ 2616031 w 5495422"/>
              <a:gd name="connsiteY1107" fmla="*/ 4707415 h 5094353"/>
              <a:gd name="connsiteX1108" fmla="*/ 2616031 w 5495422"/>
              <a:gd name="connsiteY1108" fmla="*/ 4777767 h 5094353"/>
              <a:gd name="connsiteX1109" fmla="*/ 2703818 w 5495422"/>
              <a:gd name="connsiteY1109" fmla="*/ 4760179 h 5094353"/>
              <a:gd name="connsiteX1110" fmla="*/ 2598474 w 5495422"/>
              <a:gd name="connsiteY1110" fmla="*/ 4795355 h 5094353"/>
              <a:gd name="connsiteX1111" fmla="*/ 2616031 w 5495422"/>
              <a:gd name="connsiteY1111" fmla="*/ 4865708 h 5094353"/>
              <a:gd name="connsiteX1112" fmla="*/ 2580917 w 5495422"/>
              <a:gd name="connsiteY1112" fmla="*/ 4795355 h 5094353"/>
              <a:gd name="connsiteX1113" fmla="*/ 2580917 w 5495422"/>
              <a:gd name="connsiteY1113" fmla="*/ 4900884 h 5094353"/>
              <a:gd name="connsiteX1114" fmla="*/ 2580917 w 5495422"/>
              <a:gd name="connsiteY1114" fmla="*/ 4865708 h 5094353"/>
              <a:gd name="connsiteX1115" fmla="*/ 2616031 w 5495422"/>
              <a:gd name="connsiteY1115" fmla="*/ 4918472 h 5094353"/>
              <a:gd name="connsiteX1116" fmla="*/ 2651146 w 5495422"/>
              <a:gd name="connsiteY1116" fmla="*/ 4883296 h 5094353"/>
              <a:gd name="connsiteX1117" fmla="*/ 2651146 w 5495422"/>
              <a:gd name="connsiteY1117" fmla="*/ 4953648 h 5094353"/>
              <a:gd name="connsiteX1118" fmla="*/ 2686260 w 5495422"/>
              <a:gd name="connsiteY1118" fmla="*/ 5006413 h 5094353"/>
              <a:gd name="connsiteX1119" fmla="*/ 2633588 w 5495422"/>
              <a:gd name="connsiteY1119" fmla="*/ 5006413 h 5094353"/>
              <a:gd name="connsiteX1120" fmla="*/ 2633588 w 5495422"/>
              <a:gd name="connsiteY1120" fmla="*/ 4971237 h 5094353"/>
              <a:gd name="connsiteX1121" fmla="*/ 2616031 w 5495422"/>
              <a:gd name="connsiteY1121" fmla="*/ 4988825 h 5094353"/>
              <a:gd name="connsiteX1122" fmla="*/ 2563360 w 5495422"/>
              <a:gd name="connsiteY1122" fmla="*/ 4971237 h 5094353"/>
              <a:gd name="connsiteX1123" fmla="*/ 2545802 w 5495422"/>
              <a:gd name="connsiteY1123" fmla="*/ 4936060 h 5094353"/>
              <a:gd name="connsiteX1124" fmla="*/ 2475573 w 5495422"/>
              <a:gd name="connsiteY1124" fmla="*/ 4883296 h 5094353"/>
              <a:gd name="connsiteX1125" fmla="*/ 2422902 w 5495422"/>
              <a:gd name="connsiteY1125" fmla="*/ 4971237 h 5094353"/>
              <a:gd name="connsiteX1126" fmla="*/ 2405344 w 5495422"/>
              <a:gd name="connsiteY1126" fmla="*/ 4865708 h 5094353"/>
              <a:gd name="connsiteX1127" fmla="*/ 2352672 w 5495422"/>
              <a:gd name="connsiteY1127" fmla="*/ 4848120 h 5094353"/>
              <a:gd name="connsiteX1128" fmla="*/ 2387787 w 5495422"/>
              <a:gd name="connsiteY1128" fmla="*/ 4918472 h 5094353"/>
              <a:gd name="connsiteX1129" fmla="*/ 2374619 w 5495422"/>
              <a:gd name="connsiteY1129" fmla="*/ 4951450 h 5094353"/>
              <a:gd name="connsiteX1130" fmla="*/ 2335774 w 5495422"/>
              <a:gd name="connsiteY1130" fmla="*/ 4970907 h 5094353"/>
              <a:gd name="connsiteX1131" fmla="*/ 2335393 w 5495422"/>
              <a:gd name="connsiteY1131" fmla="*/ 4970649 h 5094353"/>
              <a:gd name="connsiteX1132" fmla="*/ 2344717 w 5495422"/>
              <a:gd name="connsiteY1132" fmla="*/ 4950900 h 5094353"/>
              <a:gd name="connsiteX1133" fmla="*/ 2317558 w 5495422"/>
              <a:gd name="connsiteY1133" fmla="*/ 4936060 h 5094353"/>
              <a:gd name="connsiteX1134" fmla="*/ 2317558 w 5495422"/>
              <a:gd name="connsiteY1134" fmla="*/ 4918472 h 5094353"/>
              <a:gd name="connsiteX1135" fmla="*/ 2317558 w 5495422"/>
              <a:gd name="connsiteY1135" fmla="*/ 4988825 h 5094353"/>
              <a:gd name="connsiteX1136" fmla="*/ 2330177 w 5495422"/>
              <a:gd name="connsiteY1136" fmla="*/ 4967114 h 5094353"/>
              <a:gd name="connsiteX1137" fmla="*/ 2335393 w 5495422"/>
              <a:gd name="connsiteY1137" fmla="*/ 4970649 h 5094353"/>
              <a:gd name="connsiteX1138" fmla="*/ 2335115 w 5495422"/>
              <a:gd name="connsiteY1138" fmla="*/ 4971237 h 5094353"/>
              <a:gd name="connsiteX1139" fmla="*/ 2335774 w 5495422"/>
              <a:gd name="connsiteY1139" fmla="*/ 4970907 h 5094353"/>
              <a:gd name="connsiteX1140" fmla="*/ 2339504 w 5495422"/>
              <a:gd name="connsiteY1140" fmla="*/ 4973435 h 5094353"/>
              <a:gd name="connsiteX1141" fmla="*/ 2335115 w 5495422"/>
              <a:gd name="connsiteY1141" fmla="*/ 5024001 h 5094353"/>
              <a:gd name="connsiteX1142" fmla="*/ 2177100 w 5495422"/>
              <a:gd name="connsiteY1142" fmla="*/ 4953648 h 5094353"/>
              <a:gd name="connsiteX1143" fmla="*/ 2212215 w 5495422"/>
              <a:gd name="connsiteY1143" fmla="*/ 4953648 h 5094353"/>
              <a:gd name="connsiteX1144" fmla="*/ 2159543 w 5495422"/>
              <a:gd name="connsiteY1144" fmla="*/ 4971237 h 5094353"/>
              <a:gd name="connsiteX1145" fmla="*/ 2141985 w 5495422"/>
              <a:gd name="connsiteY1145" fmla="*/ 4900884 h 5094353"/>
              <a:gd name="connsiteX1146" fmla="*/ 2141985 w 5495422"/>
              <a:gd name="connsiteY1146" fmla="*/ 4953648 h 5094353"/>
              <a:gd name="connsiteX1147" fmla="*/ 2001528 w 5495422"/>
              <a:gd name="connsiteY1147" fmla="*/ 4918472 h 5094353"/>
              <a:gd name="connsiteX1148" fmla="*/ 2054199 w 5495422"/>
              <a:gd name="connsiteY1148" fmla="*/ 5006413 h 5094353"/>
              <a:gd name="connsiteX1149" fmla="*/ 2019085 w 5495422"/>
              <a:gd name="connsiteY1149" fmla="*/ 5024001 h 5094353"/>
              <a:gd name="connsiteX1150" fmla="*/ 1913741 w 5495422"/>
              <a:gd name="connsiteY1150" fmla="*/ 4936060 h 5094353"/>
              <a:gd name="connsiteX1151" fmla="*/ 1913741 w 5495422"/>
              <a:gd name="connsiteY1151" fmla="*/ 4953648 h 5094353"/>
              <a:gd name="connsiteX1152" fmla="*/ 1884113 w 5495422"/>
              <a:gd name="connsiteY1152" fmla="*/ 4958595 h 5094353"/>
              <a:gd name="connsiteX1153" fmla="*/ 1861524 w 5495422"/>
              <a:gd name="connsiteY1153" fmla="*/ 4953746 h 5094353"/>
              <a:gd name="connsiteX1154" fmla="*/ 1861419 w 5495422"/>
              <a:gd name="connsiteY1154" fmla="*/ 4953561 h 5094353"/>
              <a:gd name="connsiteX1155" fmla="*/ 1869848 w 5495422"/>
              <a:gd name="connsiteY1155" fmla="*/ 4951450 h 5094353"/>
              <a:gd name="connsiteX1156" fmla="*/ 1878627 w 5495422"/>
              <a:gd name="connsiteY1156" fmla="*/ 4936060 h 5094353"/>
              <a:gd name="connsiteX1157" fmla="*/ 1859149 w 5495422"/>
              <a:gd name="connsiteY1157" fmla="*/ 4949526 h 5094353"/>
              <a:gd name="connsiteX1158" fmla="*/ 1861419 w 5495422"/>
              <a:gd name="connsiteY1158" fmla="*/ 4953561 h 5094353"/>
              <a:gd name="connsiteX1159" fmla="*/ 1861069 w 5495422"/>
              <a:gd name="connsiteY1159" fmla="*/ 4953648 h 5094353"/>
              <a:gd name="connsiteX1160" fmla="*/ 1861524 w 5495422"/>
              <a:gd name="connsiteY1160" fmla="*/ 4953746 h 5094353"/>
              <a:gd name="connsiteX1161" fmla="*/ 1867654 w 5495422"/>
              <a:gd name="connsiteY1161" fmla="*/ 4964641 h 5094353"/>
              <a:gd name="connsiteX1162" fmla="*/ 1896184 w 5495422"/>
              <a:gd name="connsiteY1162" fmla="*/ 5006413 h 5094353"/>
              <a:gd name="connsiteX1163" fmla="*/ 1825955 w 5495422"/>
              <a:gd name="connsiteY1163" fmla="*/ 5024001 h 5094353"/>
              <a:gd name="connsiteX1164" fmla="*/ 1773283 w 5495422"/>
              <a:gd name="connsiteY1164" fmla="*/ 4900884 h 5094353"/>
              <a:gd name="connsiteX1165" fmla="*/ 1843512 w 5495422"/>
              <a:gd name="connsiteY1165" fmla="*/ 4848120 h 5094353"/>
              <a:gd name="connsiteX1166" fmla="*/ 1861069 w 5495422"/>
              <a:gd name="connsiteY1166" fmla="*/ 4883296 h 5094353"/>
              <a:gd name="connsiteX1167" fmla="*/ 1896184 w 5495422"/>
              <a:gd name="connsiteY1167" fmla="*/ 4865708 h 5094353"/>
              <a:gd name="connsiteX1168" fmla="*/ 1896184 w 5495422"/>
              <a:gd name="connsiteY1168" fmla="*/ 4918472 h 5094353"/>
              <a:gd name="connsiteX1169" fmla="*/ 1966413 w 5495422"/>
              <a:gd name="connsiteY1169" fmla="*/ 4830532 h 5094353"/>
              <a:gd name="connsiteX1170" fmla="*/ 1983970 w 5495422"/>
              <a:gd name="connsiteY1170" fmla="*/ 4883296 h 5094353"/>
              <a:gd name="connsiteX1171" fmla="*/ 1983970 w 5495422"/>
              <a:gd name="connsiteY1171" fmla="*/ 4777767 h 5094353"/>
              <a:gd name="connsiteX1172" fmla="*/ 1931298 w 5495422"/>
              <a:gd name="connsiteY1172" fmla="*/ 4777767 h 5094353"/>
              <a:gd name="connsiteX1173" fmla="*/ 1878627 w 5495422"/>
              <a:gd name="connsiteY1173" fmla="*/ 4795355 h 5094353"/>
              <a:gd name="connsiteX1174" fmla="*/ 1896184 w 5495422"/>
              <a:gd name="connsiteY1174" fmla="*/ 4830532 h 5094353"/>
              <a:gd name="connsiteX1175" fmla="*/ 1861069 w 5495422"/>
              <a:gd name="connsiteY1175" fmla="*/ 4848120 h 5094353"/>
              <a:gd name="connsiteX1176" fmla="*/ 1861069 w 5495422"/>
              <a:gd name="connsiteY1176" fmla="*/ 4795355 h 5094353"/>
              <a:gd name="connsiteX1177" fmla="*/ 1808398 w 5495422"/>
              <a:gd name="connsiteY1177" fmla="*/ 4795355 h 5094353"/>
              <a:gd name="connsiteX1178" fmla="*/ 1825955 w 5495422"/>
              <a:gd name="connsiteY1178" fmla="*/ 4830532 h 5094353"/>
              <a:gd name="connsiteX1179" fmla="*/ 1790840 w 5495422"/>
              <a:gd name="connsiteY1179" fmla="*/ 4777767 h 5094353"/>
              <a:gd name="connsiteX1180" fmla="*/ 1755726 w 5495422"/>
              <a:gd name="connsiteY1180" fmla="*/ 4848120 h 5094353"/>
              <a:gd name="connsiteX1181" fmla="*/ 1738169 w 5495422"/>
              <a:gd name="connsiteY1181" fmla="*/ 4842349 h 5094353"/>
              <a:gd name="connsiteX1182" fmla="*/ 1735173 w 5495422"/>
              <a:gd name="connsiteY1182" fmla="*/ 4832783 h 5094353"/>
              <a:gd name="connsiteX1183" fmla="*/ 1738169 w 5495422"/>
              <a:gd name="connsiteY1183" fmla="*/ 4830532 h 5094353"/>
              <a:gd name="connsiteX1184" fmla="*/ 1734270 w 5495422"/>
              <a:gd name="connsiteY1184" fmla="*/ 4829898 h 5094353"/>
              <a:gd name="connsiteX1185" fmla="*/ 1733779 w 5495422"/>
              <a:gd name="connsiteY1185" fmla="*/ 4828333 h 5094353"/>
              <a:gd name="connsiteX1186" fmla="*/ 1738169 w 5495422"/>
              <a:gd name="connsiteY1186" fmla="*/ 4795355 h 5094353"/>
              <a:gd name="connsiteX1187" fmla="*/ 1703054 w 5495422"/>
              <a:gd name="connsiteY1187" fmla="*/ 4777767 h 5094353"/>
              <a:gd name="connsiteX1188" fmla="*/ 1717868 w 5495422"/>
              <a:gd name="connsiteY1188" fmla="*/ 4827234 h 5094353"/>
              <a:gd name="connsiteX1189" fmla="*/ 1734270 w 5495422"/>
              <a:gd name="connsiteY1189" fmla="*/ 4829898 h 5094353"/>
              <a:gd name="connsiteX1190" fmla="*/ 1735173 w 5495422"/>
              <a:gd name="connsiteY1190" fmla="*/ 4832783 h 5094353"/>
              <a:gd name="connsiteX1191" fmla="*/ 1714028 w 5495422"/>
              <a:gd name="connsiteY1191" fmla="*/ 4848669 h 5094353"/>
              <a:gd name="connsiteX1192" fmla="*/ 1689886 w 5495422"/>
              <a:gd name="connsiteY1192" fmla="*/ 4870105 h 5094353"/>
              <a:gd name="connsiteX1193" fmla="*/ 1669426 w 5495422"/>
              <a:gd name="connsiteY1193" fmla="*/ 4879987 h 5094353"/>
              <a:gd name="connsiteX1194" fmla="*/ 1670409 w 5495422"/>
              <a:gd name="connsiteY1194" fmla="*/ 4877799 h 5094353"/>
              <a:gd name="connsiteX1195" fmla="*/ 1667940 w 5495422"/>
              <a:gd name="connsiteY1195" fmla="*/ 4848120 h 5094353"/>
              <a:gd name="connsiteX1196" fmla="*/ 1632825 w 5495422"/>
              <a:gd name="connsiteY1196" fmla="*/ 4830532 h 5094353"/>
              <a:gd name="connsiteX1197" fmla="*/ 1643799 w 5495422"/>
              <a:gd name="connsiteY1197" fmla="*/ 4863509 h 5094353"/>
              <a:gd name="connsiteX1198" fmla="*/ 1665951 w 5495422"/>
              <a:gd name="connsiteY1198" fmla="*/ 4881665 h 5094353"/>
              <a:gd name="connsiteX1199" fmla="*/ 1659161 w 5495422"/>
              <a:gd name="connsiteY1199" fmla="*/ 4884945 h 5094353"/>
              <a:gd name="connsiteX1200" fmla="*/ 1615268 w 5495422"/>
              <a:gd name="connsiteY1200" fmla="*/ 4883296 h 5094353"/>
              <a:gd name="connsiteX1201" fmla="*/ 1615268 w 5495422"/>
              <a:gd name="connsiteY1201" fmla="*/ 4953648 h 5094353"/>
              <a:gd name="connsiteX1202" fmla="*/ 1632825 w 5495422"/>
              <a:gd name="connsiteY1202" fmla="*/ 5059177 h 5094353"/>
              <a:gd name="connsiteX1203" fmla="*/ 1545039 w 5495422"/>
              <a:gd name="connsiteY1203" fmla="*/ 4883296 h 5094353"/>
              <a:gd name="connsiteX1204" fmla="*/ 1509924 w 5495422"/>
              <a:gd name="connsiteY1204" fmla="*/ 4918472 h 5094353"/>
              <a:gd name="connsiteX1205" fmla="*/ 1457253 w 5495422"/>
              <a:gd name="connsiteY1205" fmla="*/ 4865708 h 5094353"/>
              <a:gd name="connsiteX1206" fmla="*/ 1457253 w 5495422"/>
              <a:gd name="connsiteY1206" fmla="*/ 4883296 h 5094353"/>
              <a:gd name="connsiteX1207" fmla="*/ 1211451 w 5495422"/>
              <a:gd name="connsiteY1207" fmla="*/ 4936060 h 5094353"/>
              <a:gd name="connsiteX1208" fmla="*/ 1193894 w 5495422"/>
              <a:gd name="connsiteY1208" fmla="*/ 4953648 h 5094353"/>
              <a:gd name="connsiteX1209" fmla="*/ 1158779 w 5495422"/>
              <a:gd name="connsiteY1209" fmla="*/ 4988825 h 5094353"/>
              <a:gd name="connsiteX1210" fmla="*/ 1141222 w 5495422"/>
              <a:gd name="connsiteY1210" fmla="*/ 4971237 h 5094353"/>
              <a:gd name="connsiteX1211" fmla="*/ 1053436 w 5495422"/>
              <a:gd name="connsiteY1211" fmla="*/ 5024001 h 5094353"/>
              <a:gd name="connsiteX1212" fmla="*/ 825191 w 5495422"/>
              <a:gd name="connsiteY1212" fmla="*/ 4795355 h 5094353"/>
              <a:gd name="connsiteX1213" fmla="*/ 842749 w 5495422"/>
              <a:gd name="connsiteY1213" fmla="*/ 4760179 h 5094353"/>
              <a:gd name="connsiteX1214" fmla="*/ 790077 w 5495422"/>
              <a:gd name="connsiteY1214" fmla="*/ 4777767 h 5094353"/>
              <a:gd name="connsiteX1215" fmla="*/ 790077 w 5495422"/>
              <a:gd name="connsiteY1215" fmla="*/ 4707415 h 5094353"/>
              <a:gd name="connsiteX1216" fmla="*/ 772520 w 5495422"/>
              <a:gd name="connsiteY1216" fmla="*/ 4742591 h 5094353"/>
              <a:gd name="connsiteX1217" fmla="*/ 737405 w 5495422"/>
              <a:gd name="connsiteY1217" fmla="*/ 4707415 h 5094353"/>
              <a:gd name="connsiteX1218" fmla="*/ 561832 w 5495422"/>
              <a:gd name="connsiteY1218" fmla="*/ 4461181 h 5094353"/>
              <a:gd name="connsiteX1219" fmla="*/ 526718 w 5495422"/>
              <a:gd name="connsiteY1219" fmla="*/ 4461181 h 5094353"/>
              <a:gd name="connsiteX1220" fmla="*/ 210687 w 5495422"/>
              <a:gd name="connsiteY1220" fmla="*/ 3529012 h 5094353"/>
              <a:gd name="connsiteX1221" fmla="*/ 175573 w 5495422"/>
              <a:gd name="connsiteY1221" fmla="*/ 3529012 h 5094353"/>
              <a:gd name="connsiteX1222" fmla="*/ 158016 w 5495422"/>
              <a:gd name="connsiteY1222" fmla="*/ 3423483 h 5094353"/>
              <a:gd name="connsiteX1223" fmla="*/ 122901 w 5495422"/>
              <a:gd name="connsiteY1223" fmla="*/ 3423483 h 5094353"/>
              <a:gd name="connsiteX1224" fmla="*/ 175573 w 5495422"/>
              <a:gd name="connsiteY1224" fmla="*/ 3423483 h 5094353"/>
              <a:gd name="connsiteX1225" fmla="*/ 175573 w 5495422"/>
              <a:gd name="connsiteY1225" fmla="*/ 3353131 h 5094353"/>
              <a:gd name="connsiteX1226" fmla="*/ 122901 w 5495422"/>
              <a:gd name="connsiteY1226" fmla="*/ 3388307 h 5094353"/>
              <a:gd name="connsiteX1227" fmla="*/ 105344 w 5495422"/>
              <a:gd name="connsiteY1227" fmla="*/ 3335542 h 5094353"/>
              <a:gd name="connsiteX1228" fmla="*/ 158016 w 5495422"/>
              <a:gd name="connsiteY1228" fmla="*/ 3317954 h 5094353"/>
              <a:gd name="connsiteX1229" fmla="*/ 105344 w 5495422"/>
              <a:gd name="connsiteY1229" fmla="*/ 3230014 h 5094353"/>
              <a:gd name="connsiteX1230" fmla="*/ 140458 w 5495422"/>
              <a:gd name="connsiteY1230" fmla="*/ 3230014 h 5094353"/>
              <a:gd name="connsiteX1231" fmla="*/ 122901 w 5495422"/>
              <a:gd name="connsiteY1231" fmla="*/ 3142073 h 5094353"/>
              <a:gd name="connsiteX1232" fmla="*/ 70229 w 5495422"/>
              <a:gd name="connsiteY1232" fmla="*/ 3159661 h 5094353"/>
              <a:gd name="connsiteX1233" fmla="*/ 70229 w 5495422"/>
              <a:gd name="connsiteY1233" fmla="*/ 3089309 h 5094353"/>
              <a:gd name="connsiteX1234" fmla="*/ 105344 w 5495422"/>
              <a:gd name="connsiteY1234" fmla="*/ 3089309 h 5094353"/>
              <a:gd name="connsiteX1235" fmla="*/ 70229 w 5495422"/>
              <a:gd name="connsiteY1235" fmla="*/ 3018957 h 5094353"/>
              <a:gd name="connsiteX1236" fmla="*/ 105344 w 5495422"/>
              <a:gd name="connsiteY1236" fmla="*/ 3018957 h 5094353"/>
              <a:gd name="connsiteX1237" fmla="*/ 122901 w 5495422"/>
              <a:gd name="connsiteY1237" fmla="*/ 2983780 h 5094353"/>
              <a:gd name="connsiteX1238" fmla="*/ 87787 w 5495422"/>
              <a:gd name="connsiteY1238" fmla="*/ 2931016 h 5094353"/>
              <a:gd name="connsiteX1239" fmla="*/ 35115 w 5495422"/>
              <a:gd name="connsiteY1239" fmla="*/ 2948604 h 5094353"/>
              <a:gd name="connsiteX1240" fmla="*/ 0 w 5495422"/>
              <a:gd name="connsiteY1240" fmla="*/ 2860664 h 5094353"/>
              <a:gd name="connsiteX1241" fmla="*/ 52672 w 5495422"/>
              <a:gd name="connsiteY1241" fmla="*/ 2843075 h 5094353"/>
              <a:gd name="connsiteX1242" fmla="*/ 52672 w 5495422"/>
              <a:gd name="connsiteY1242" fmla="*/ 2913428 h 5094353"/>
              <a:gd name="connsiteX1243" fmla="*/ 87787 w 5495422"/>
              <a:gd name="connsiteY1243" fmla="*/ 2807899 h 5094353"/>
              <a:gd name="connsiteX1244" fmla="*/ 122901 w 5495422"/>
              <a:gd name="connsiteY1244" fmla="*/ 2843075 h 5094353"/>
              <a:gd name="connsiteX1245" fmla="*/ 122901 w 5495422"/>
              <a:gd name="connsiteY1245" fmla="*/ 2790311 h 5094353"/>
              <a:gd name="connsiteX1246" fmla="*/ 70229 w 5495422"/>
              <a:gd name="connsiteY1246" fmla="*/ 2790311 h 5094353"/>
              <a:gd name="connsiteX1247" fmla="*/ 52672 w 5495422"/>
              <a:gd name="connsiteY1247" fmla="*/ 2649606 h 5094353"/>
              <a:gd name="connsiteX1248" fmla="*/ 87787 w 5495422"/>
              <a:gd name="connsiteY1248" fmla="*/ 2667194 h 5094353"/>
              <a:gd name="connsiteX1249" fmla="*/ 70229 w 5495422"/>
              <a:gd name="connsiteY1249" fmla="*/ 2579254 h 5094353"/>
              <a:gd name="connsiteX1250" fmla="*/ 105344 w 5495422"/>
              <a:gd name="connsiteY1250" fmla="*/ 2561666 h 5094353"/>
              <a:gd name="connsiteX1251" fmla="*/ 105344 w 5495422"/>
              <a:gd name="connsiteY1251" fmla="*/ 2596842 h 5094353"/>
              <a:gd name="connsiteX1252" fmla="*/ 140458 w 5495422"/>
              <a:gd name="connsiteY1252" fmla="*/ 2544078 h 5094353"/>
              <a:gd name="connsiteX1253" fmla="*/ 193130 w 5495422"/>
              <a:gd name="connsiteY1253" fmla="*/ 2579254 h 5094353"/>
              <a:gd name="connsiteX1254" fmla="*/ 210687 w 5495422"/>
              <a:gd name="connsiteY1254" fmla="*/ 2561666 h 5094353"/>
              <a:gd name="connsiteX1255" fmla="*/ 105344 w 5495422"/>
              <a:gd name="connsiteY1255" fmla="*/ 2561666 h 5094353"/>
              <a:gd name="connsiteX1256" fmla="*/ 70229 w 5495422"/>
              <a:gd name="connsiteY1256" fmla="*/ 2508901 h 5094353"/>
              <a:gd name="connsiteX1257" fmla="*/ 105344 w 5495422"/>
              <a:gd name="connsiteY1257" fmla="*/ 2491313 h 5094353"/>
              <a:gd name="connsiteX1258" fmla="*/ 105344 w 5495422"/>
              <a:gd name="connsiteY1258" fmla="*/ 2420961 h 5094353"/>
              <a:gd name="connsiteX1259" fmla="*/ 140458 w 5495422"/>
              <a:gd name="connsiteY1259" fmla="*/ 2368197 h 5094353"/>
              <a:gd name="connsiteX1260" fmla="*/ 140458 w 5495422"/>
              <a:gd name="connsiteY1260" fmla="*/ 2473725 h 5094353"/>
              <a:gd name="connsiteX1261" fmla="*/ 175573 w 5495422"/>
              <a:gd name="connsiteY1261" fmla="*/ 2473725 h 5094353"/>
              <a:gd name="connsiteX1262" fmla="*/ 140458 w 5495422"/>
              <a:gd name="connsiteY1262" fmla="*/ 2438549 h 5094353"/>
              <a:gd name="connsiteX1263" fmla="*/ 228245 w 5495422"/>
              <a:gd name="connsiteY1263" fmla="*/ 2262668 h 5094353"/>
              <a:gd name="connsiteX1264" fmla="*/ 140458 w 5495422"/>
              <a:gd name="connsiteY1264" fmla="*/ 2315432 h 5094353"/>
              <a:gd name="connsiteX1265" fmla="*/ 158016 w 5495422"/>
              <a:gd name="connsiteY1265" fmla="*/ 2350609 h 5094353"/>
              <a:gd name="connsiteX1266" fmla="*/ 70229 w 5495422"/>
              <a:gd name="connsiteY1266" fmla="*/ 2350609 h 5094353"/>
              <a:gd name="connsiteX1267" fmla="*/ 87787 w 5495422"/>
              <a:gd name="connsiteY1267" fmla="*/ 2315432 h 5094353"/>
              <a:gd name="connsiteX1268" fmla="*/ 140458 w 5495422"/>
              <a:gd name="connsiteY1268" fmla="*/ 2280256 h 5094353"/>
              <a:gd name="connsiteX1269" fmla="*/ 105344 w 5495422"/>
              <a:gd name="connsiteY1269" fmla="*/ 2245080 h 5094353"/>
              <a:gd name="connsiteX1270" fmla="*/ 52672 w 5495422"/>
              <a:gd name="connsiteY1270" fmla="*/ 2227492 h 5094353"/>
              <a:gd name="connsiteX1271" fmla="*/ 87787 w 5495422"/>
              <a:gd name="connsiteY1271" fmla="*/ 2174727 h 5094353"/>
              <a:gd name="connsiteX1272" fmla="*/ 87787 w 5495422"/>
              <a:gd name="connsiteY1272" fmla="*/ 2209904 h 5094353"/>
              <a:gd name="connsiteX1273" fmla="*/ 175573 w 5495422"/>
              <a:gd name="connsiteY1273" fmla="*/ 2174727 h 5094353"/>
              <a:gd name="connsiteX1274" fmla="*/ 175573 w 5495422"/>
              <a:gd name="connsiteY1274" fmla="*/ 2121963 h 5094353"/>
              <a:gd name="connsiteX1275" fmla="*/ 140458 w 5495422"/>
              <a:gd name="connsiteY1275" fmla="*/ 2121963 h 5094353"/>
              <a:gd name="connsiteX1276" fmla="*/ 122901 w 5495422"/>
              <a:gd name="connsiteY1276" fmla="*/ 2139551 h 5094353"/>
              <a:gd name="connsiteX1277" fmla="*/ 87787 w 5495422"/>
              <a:gd name="connsiteY1277" fmla="*/ 2139551 h 5094353"/>
              <a:gd name="connsiteX1278" fmla="*/ 140458 w 5495422"/>
              <a:gd name="connsiteY1278" fmla="*/ 2086787 h 5094353"/>
              <a:gd name="connsiteX1279" fmla="*/ 105344 w 5495422"/>
              <a:gd name="connsiteY1279" fmla="*/ 2016435 h 5094353"/>
              <a:gd name="connsiteX1280" fmla="*/ 140458 w 5495422"/>
              <a:gd name="connsiteY1280" fmla="*/ 1981258 h 5094353"/>
              <a:gd name="connsiteX1281" fmla="*/ 140458 w 5495422"/>
              <a:gd name="connsiteY1281" fmla="*/ 2016435 h 5094353"/>
              <a:gd name="connsiteX1282" fmla="*/ 210687 w 5495422"/>
              <a:gd name="connsiteY1282" fmla="*/ 1910906 h 5094353"/>
              <a:gd name="connsiteX1283" fmla="*/ 210687 w 5495422"/>
              <a:gd name="connsiteY1283" fmla="*/ 1875730 h 5094353"/>
              <a:gd name="connsiteX1284" fmla="*/ 245802 w 5495422"/>
              <a:gd name="connsiteY1284" fmla="*/ 1893318 h 5094353"/>
              <a:gd name="connsiteX1285" fmla="*/ 333588 w 5495422"/>
              <a:gd name="connsiteY1285" fmla="*/ 1735025 h 5094353"/>
              <a:gd name="connsiteX1286" fmla="*/ 456489 w 5495422"/>
              <a:gd name="connsiteY1286" fmla="*/ 1752613 h 5094353"/>
              <a:gd name="connsiteX1287" fmla="*/ 403817 w 5495422"/>
              <a:gd name="connsiteY1287" fmla="*/ 1752613 h 5094353"/>
              <a:gd name="connsiteX1288" fmla="*/ 421374 w 5495422"/>
              <a:gd name="connsiteY1288" fmla="*/ 1682261 h 5094353"/>
              <a:gd name="connsiteX1289" fmla="*/ 509161 w 5495422"/>
              <a:gd name="connsiteY1289" fmla="*/ 1664672 h 5094353"/>
              <a:gd name="connsiteX1290" fmla="*/ 474046 w 5495422"/>
              <a:gd name="connsiteY1290" fmla="*/ 1647084 h 5094353"/>
              <a:gd name="connsiteX1291" fmla="*/ 526718 w 5495422"/>
              <a:gd name="connsiteY1291" fmla="*/ 1559144 h 5094353"/>
              <a:gd name="connsiteX1292" fmla="*/ 526718 w 5495422"/>
              <a:gd name="connsiteY1292" fmla="*/ 1611908 h 5094353"/>
              <a:gd name="connsiteX1293" fmla="*/ 579390 w 5495422"/>
              <a:gd name="connsiteY1293" fmla="*/ 1647084 h 5094353"/>
              <a:gd name="connsiteX1294" fmla="*/ 561832 w 5495422"/>
              <a:gd name="connsiteY1294" fmla="*/ 1594320 h 5094353"/>
              <a:gd name="connsiteX1295" fmla="*/ 649619 w 5495422"/>
              <a:gd name="connsiteY1295" fmla="*/ 1576732 h 5094353"/>
              <a:gd name="connsiteX1296" fmla="*/ 667176 w 5495422"/>
              <a:gd name="connsiteY1296" fmla="*/ 1523968 h 5094353"/>
              <a:gd name="connsiteX1297" fmla="*/ 675281 w 5495422"/>
              <a:gd name="connsiteY1297" fmla="*/ 1521518 h 5094353"/>
              <a:gd name="connsiteX1298" fmla="*/ 682539 w 5495422"/>
              <a:gd name="connsiteY1298" fmla="*/ 1521769 h 5094353"/>
              <a:gd name="connsiteX1299" fmla="*/ 681613 w 5495422"/>
              <a:gd name="connsiteY1299" fmla="*/ 1519605 h 5094353"/>
              <a:gd name="connsiteX1300" fmla="*/ 675281 w 5495422"/>
              <a:gd name="connsiteY1300" fmla="*/ 1521518 h 5094353"/>
              <a:gd name="connsiteX1301" fmla="*/ 674583 w 5495422"/>
              <a:gd name="connsiteY1301" fmla="*/ 1521494 h 5094353"/>
              <a:gd name="connsiteX1302" fmla="*/ 684733 w 5495422"/>
              <a:gd name="connsiteY1302" fmla="*/ 1506379 h 5094353"/>
              <a:gd name="connsiteX1303" fmla="*/ 754962 w 5495422"/>
              <a:gd name="connsiteY1303" fmla="*/ 1488791 h 5094353"/>
              <a:gd name="connsiteX1304" fmla="*/ 790077 w 5495422"/>
              <a:gd name="connsiteY1304" fmla="*/ 1453615 h 5094353"/>
              <a:gd name="connsiteX1305" fmla="*/ 772520 w 5495422"/>
              <a:gd name="connsiteY1305" fmla="*/ 1436027 h 5094353"/>
              <a:gd name="connsiteX1306" fmla="*/ 825191 w 5495422"/>
              <a:gd name="connsiteY1306" fmla="*/ 1436027 h 5094353"/>
              <a:gd name="connsiteX1307" fmla="*/ 860306 w 5495422"/>
              <a:gd name="connsiteY1307" fmla="*/ 1383263 h 5094353"/>
              <a:gd name="connsiteX1308" fmla="*/ 825191 w 5495422"/>
              <a:gd name="connsiteY1308" fmla="*/ 1295322 h 5094353"/>
              <a:gd name="connsiteX1309" fmla="*/ 772520 w 5495422"/>
              <a:gd name="connsiteY1309" fmla="*/ 1330498 h 5094353"/>
              <a:gd name="connsiteX1310" fmla="*/ 860306 w 5495422"/>
              <a:gd name="connsiteY1310" fmla="*/ 1260146 h 5094353"/>
              <a:gd name="connsiteX1311" fmla="*/ 948092 w 5495422"/>
              <a:gd name="connsiteY1311" fmla="*/ 1260146 h 5094353"/>
              <a:gd name="connsiteX1312" fmla="*/ 930535 w 5495422"/>
              <a:gd name="connsiteY1312" fmla="*/ 1172205 h 5094353"/>
              <a:gd name="connsiteX1313" fmla="*/ 825191 w 5495422"/>
              <a:gd name="connsiteY1313" fmla="*/ 1172205 h 5094353"/>
              <a:gd name="connsiteX1314" fmla="*/ 877863 w 5495422"/>
              <a:gd name="connsiteY1314" fmla="*/ 1101853 h 5094353"/>
              <a:gd name="connsiteX1315" fmla="*/ 1000764 w 5495422"/>
              <a:gd name="connsiteY1315" fmla="*/ 1031501 h 5094353"/>
              <a:gd name="connsiteX1316" fmla="*/ 948092 w 5495422"/>
              <a:gd name="connsiteY1316" fmla="*/ 996324 h 5094353"/>
              <a:gd name="connsiteX1317" fmla="*/ 965649 w 5495422"/>
              <a:gd name="connsiteY1317" fmla="*/ 961148 h 5094353"/>
              <a:gd name="connsiteX1318" fmla="*/ 1018321 w 5495422"/>
              <a:gd name="connsiteY1318" fmla="*/ 961148 h 5094353"/>
              <a:gd name="connsiteX1319" fmla="*/ 1018321 w 5495422"/>
              <a:gd name="connsiteY1319" fmla="*/ 978736 h 5094353"/>
              <a:gd name="connsiteX1320" fmla="*/ 983207 w 5495422"/>
              <a:gd name="connsiteY1320" fmla="*/ 978736 h 5094353"/>
              <a:gd name="connsiteX1321" fmla="*/ 1018321 w 5495422"/>
              <a:gd name="connsiteY1321" fmla="*/ 1031501 h 5094353"/>
              <a:gd name="connsiteX1322" fmla="*/ 1088550 w 5495422"/>
              <a:gd name="connsiteY1322" fmla="*/ 996324 h 5094353"/>
              <a:gd name="connsiteX1323" fmla="*/ 1053436 w 5495422"/>
              <a:gd name="connsiteY1323" fmla="*/ 996324 h 5094353"/>
              <a:gd name="connsiteX1324" fmla="*/ 1018321 w 5495422"/>
              <a:gd name="connsiteY1324" fmla="*/ 961148 h 5094353"/>
              <a:gd name="connsiteX1325" fmla="*/ 1106107 w 5495422"/>
              <a:gd name="connsiteY1325" fmla="*/ 961148 h 5094353"/>
              <a:gd name="connsiteX1326" fmla="*/ 1089373 w 5495422"/>
              <a:gd name="connsiteY1326" fmla="*/ 922125 h 5094353"/>
              <a:gd name="connsiteX1327" fmla="*/ 1089892 w 5495422"/>
              <a:gd name="connsiteY1327" fmla="*/ 908620 h 5094353"/>
              <a:gd name="connsiteX1328" fmla="*/ 1108851 w 5495422"/>
              <a:gd name="connsiteY1328" fmla="*/ 911956 h 5094353"/>
              <a:gd name="connsiteX1329" fmla="*/ 1123665 w 5495422"/>
              <a:gd name="connsiteY1329" fmla="*/ 978736 h 5094353"/>
              <a:gd name="connsiteX1330" fmla="*/ 1158779 w 5495422"/>
              <a:gd name="connsiteY1330" fmla="*/ 961148 h 5094353"/>
              <a:gd name="connsiteX1331" fmla="*/ 1141222 w 5495422"/>
              <a:gd name="connsiteY1331" fmla="*/ 908384 h 5094353"/>
              <a:gd name="connsiteX1332" fmla="*/ 1193894 w 5495422"/>
              <a:gd name="connsiteY1332" fmla="*/ 873208 h 5094353"/>
              <a:gd name="connsiteX1333" fmla="*/ 1176336 w 5495422"/>
              <a:gd name="connsiteY1333" fmla="*/ 873208 h 5094353"/>
              <a:gd name="connsiteX1334" fmla="*/ 1176336 w 5495422"/>
              <a:gd name="connsiteY1334" fmla="*/ 908384 h 5094353"/>
              <a:gd name="connsiteX1335" fmla="*/ 1211451 w 5495422"/>
              <a:gd name="connsiteY1335" fmla="*/ 890796 h 5094353"/>
              <a:gd name="connsiteX1336" fmla="*/ 1193894 w 5495422"/>
              <a:gd name="connsiteY1336" fmla="*/ 943560 h 5094353"/>
              <a:gd name="connsiteX1337" fmla="*/ 1229008 w 5495422"/>
              <a:gd name="connsiteY1337" fmla="*/ 855619 h 5094353"/>
              <a:gd name="connsiteX1338" fmla="*/ 1211451 w 5495422"/>
              <a:gd name="connsiteY1338" fmla="*/ 873208 h 5094353"/>
              <a:gd name="connsiteX1339" fmla="*/ 1211451 w 5495422"/>
              <a:gd name="connsiteY1339" fmla="*/ 838031 h 5094353"/>
              <a:gd name="connsiteX1340" fmla="*/ 1179354 w 5495422"/>
              <a:gd name="connsiteY1340" fmla="*/ 835558 h 5094353"/>
              <a:gd name="connsiteX1341" fmla="*/ 1176820 w 5495422"/>
              <a:gd name="connsiteY1341" fmla="*/ 835863 h 5094353"/>
              <a:gd name="connsiteX1342" fmla="*/ 1181549 w 5495422"/>
              <a:gd name="connsiteY1342" fmla="*/ 814672 h 5094353"/>
              <a:gd name="connsiteX1343" fmla="*/ 1193894 w 5495422"/>
              <a:gd name="connsiteY1343" fmla="*/ 767679 h 5094353"/>
              <a:gd name="connsiteX1344" fmla="*/ 1229008 w 5495422"/>
              <a:gd name="connsiteY1344" fmla="*/ 785267 h 5094353"/>
              <a:gd name="connsiteX1345" fmla="*/ 1316794 w 5495422"/>
              <a:gd name="connsiteY1345" fmla="*/ 697327 h 5094353"/>
              <a:gd name="connsiteX1346" fmla="*/ 1281680 w 5495422"/>
              <a:gd name="connsiteY1346" fmla="*/ 662150 h 5094353"/>
              <a:gd name="connsiteX1347" fmla="*/ 1316794 w 5495422"/>
              <a:gd name="connsiteY1347" fmla="*/ 662150 h 5094353"/>
              <a:gd name="connsiteX1348" fmla="*/ 1358768 w 5495422"/>
              <a:gd name="connsiteY1348" fmla="*/ 602790 h 5094353"/>
              <a:gd name="connsiteX1349" fmla="*/ 1369508 w 5495422"/>
              <a:gd name="connsiteY1349" fmla="*/ 591927 h 5094353"/>
              <a:gd name="connsiteX1350" fmla="*/ 1375227 w 5495422"/>
              <a:gd name="connsiteY1350" fmla="*/ 609661 h 5094353"/>
              <a:gd name="connsiteX1351" fmla="*/ 1422138 w 5495422"/>
              <a:gd name="connsiteY1351" fmla="*/ 626974 h 5094353"/>
              <a:gd name="connsiteX1352" fmla="*/ 1439695 w 5495422"/>
              <a:gd name="connsiteY1352" fmla="*/ 556622 h 5094353"/>
              <a:gd name="connsiteX1353" fmla="*/ 1509924 w 5495422"/>
              <a:gd name="connsiteY1353" fmla="*/ 539034 h 5094353"/>
              <a:gd name="connsiteX1354" fmla="*/ 1527482 w 5495422"/>
              <a:gd name="connsiteY1354" fmla="*/ 626974 h 5094353"/>
              <a:gd name="connsiteX1355" fmla="*/ 1580153 w 5495422"/>
              <a:gd name="connsiteY1355" fmla="*/ 591798 h 5094353"/>
              <a:gd name="connsiteX1356" fmla="*/ 1562596 w 5495422"/>
              <a:gd name="connsiteY1356" fmla="*/ 556622 h 5094353"/>
              <a:gd name="connsiteX1357" fmla="*/ 1545039 w 5495422"/>
              <a:gd name="connsiteY1357" fmla="*/ 539034 h 5094353"/>
              <a:gd name="connsiteX1358" fmla="*/ 1580153 w 5495422"/>
              <a:gd name="connsiteY1358" fmla="*/ 503857 h 5094353"/>
              <a:gd name="connsiteX1359" fmla="*/ 1580153 w 5495422"/>
              <a:gd name="connsiteY1359" fmla="*/ 433505 h 5094353"/>
              <a:gd name="connsiteX1360" fmla="*/ 1632825 w 5495422"/>
              <a:gd name="connsiteY1360" fmla="*/ 398329 h 5094353"/>
              <a:gd name="connsiteX1361" fmla="*/ 1597711 w 5495422"/>
              <a:gd name="connsiteY1361" fmla="*/ 433505 h 5094353"/>
              <a:gd name="connsiteX1362" fmla="*/ 1597711 w 5495422"/>
              <a:gd name="connsiteY1362" fmla="*/ 503857 h 5094353"/>
              <a:gd name="connsiteX1363" fmla="*/ 1632825 w 5495422"/>
              <a:gd name="connsiteY1363" fmla="*/ 486269 h 5094353"/>
              <a:gd name="connsiteX1364" fmla="*/ 1597711 w 5495422"/>
              <a:gd name="connsiteY1364" fmla="*/ 521445 h 5094353"/>
              <a:gd name="connsiteX1365" fmla="*/ 1650382 w 5495422"/>
              <a:gd name="connsiteY1365" fmla="*/ 539034 h 5094353"/>
              <a:gd name="connsiteX1366" fmla="*/ 1685497 w 5495422"/>
              <a:gd name="connsiteY1366" fmla="*/ 363152 h 5094353"/>
              <a:gd name="connsiteX1367" fmla="*/ 1703054 w 5495422"/>
              <a:gd name="connsiteY1367" fmla="*/ 363152 h 5094353"/>
              <a:gd name="connsiteX1368" fmla="*/ 1720611 w 5495422"/>
              <a:gd name="connsiteY1368" fmla="*/ 380741 h 5094353"/>
              <a:gd name="connsiteX1369" fmla="*/ 1738169 w 5495422"/>
              <a:gd name="connsiteY1369" fmla="*/ 292800 h 5094353"/>
              <a:gd name="connsiteX1370" fmla="*/ 1738169 w 5495422"/>
              <a:gd name="connsiteY1370" fmla="*/ 345564 h 5094353"/>
              <a:gd name="connsiteX1371" fmla="*/ 1773283 w 5495422"/>
              <a:gd name="connsiteY1371" fmla="*/ 310388 h 5094353"/>
              <a:gd name="connsiteX1372" fmla="*/ 1755726 w 5495422"/>
              <a:gd name="connsiteY1372" fmla="*/ 380741 h 5094353"/>
              <a:gd name="connsiteX1373" fmla="*/ 1773283 w 5495422"/>
              <a:gd name="connsiteY1373" fmla="*/ 363152 h 5094353"/>
              <a:gd name="connsiteX1374" fmla="*/ 1808398 w 5495422"/>
              <a:gd name="connsiteY1374" fmla="*/ 380741 h 5094353"/>
              <a:gd name="connsiteX1375" fmla="*/ 1790840 w 5495422"/>
              <a:gd name="connsiteY1375" fmla="*/ 275212 h 5094353"/>
              <a:gd name="connsiteX1376" fmla="*/ 1808398 w 5495422"/>
              <a:gd name="connsiteY1376" fmla="*/ 240036 h 5094353"/>
              <a:gd name="connsiteX1377" fmla="*/ 1843512 w 5495422"/>
              <a:gd name="connsiteY1377" fmla="*/ 292800 h 5094353"/>
              <a:gd name="connsiteX1378" fmla="*/ 1878627 w 5495422"/>
              <a:gd name="connsiteY1378" fmla="*/ 169683 h 5094353"/>
              <a:gd name="connsiteX1379" fmla="*/ 1948856 w 5495422"/>
              <a:gd name="connsiteY1379" fmla="*/ 169683 h 5094353"/>
              <a:gd name="connsiteX1380" fmla="*/ 1913741 w 5495422"/>
              <a:gd name="connsiteY1380" fmla="*/ 257624 h 5094353"/>
              <a:gd name="connsiteX1381" fmla="*/ 1896184 w 5495422"/>
              <a:gd name="connsiteY1381" fmla="*/ 222448 h 5094353"/>
              <a:gd name="connsiteX1382" fmla="*/ 1843512 w 5495422"/>
              <a:gd name="connsiteY1382" fmla="*/ 310388 h 5094353"/>
              <a:gd name="connsiteX1383" fmla="*/ 1896184 w 5495422"/>
              <a:gd name="connsiteY1383" fmla="*/ 363152 h 5094353"/>
              <a:gd name="connsiteX1384" fmla="*/ 1861069 w 5495422"/>
              <a:gd name="connsiteY1384" fmla="*/ 363152 h 5094353"/>
              <a:gd name="connsiteX1385" fmla="*/ 1861069 w 5495422"/>
              <a:gd name="connsiteY1385" fmla="*/ 327976 h 5094353"/>
              <a:gd name="connsiteX1386" fmla="*/ 1966413 w 5495422"/>
              <a:gd name="connsiteY1386" fmla="*/ 327976 h 5094353"/>
              <a:gd name="connsiteX1387" fmla="*/ 1966413 w 5495422"/>
              <a:gd name="connsiteY1387" fmla="*/ 204860 h 5094353"/>
              <a:gd name="connsiteX1388" fmla="*/ 1983970 w 5495422"/>
              <a:gd name="connsiteY1388" fmla="*/ 240036 h 5094353"/>
              <a:gd name="connsiteX1389" fmla="*/ 2019085 w 5495422"/>
              <a:gd name="connsiteY1389" fmla="*/ 222448 h 5094353"/>
              <a:gd name="connsiteX1390" fmla="*/ 1983970 w 5495422"/>
              <a:gd name="connsiteY1390" fmla="*/ 187271 h 5094353"/>
              <a:gd name="connsiteX1391" fmla="*/ 2054199 w 5495422"/>
              <a:gd name="connsiteY1391" fmla="*/ 169683 h 5094353"/>
              <a:gd name="connsiteX1392" fmla="*/ 2036642 w 5495422"/>
              <a:gd name="connsiteY1392" fmla="*/ 204860 h 5094353"/>
              <a:gd name="connsiteX1393" fmla="*/ 2054199 w 5495422"/>
              <a:gd name="connsiteY1393" fmla="*/ 222448 h 5094353"/>
              <a:gd name="connsiteX1394" fmla="*/ 2019085 w 5495422"/>
              <a:gd name="connsiteY1394" fmla="*/ 240036 h 5094353"/>
              <a:gd name="connsiteX1395" fmla="*/ 2001528 w 5495422"/>
              <a:gd name="connsiteY1395" fmla="*/ 292800 h 5094353"/>
              <a:gd name="connsiteX1396" fmla="*/ 2036642 w 5495422"/>
              <a:gd name="connsiteY1396" fmla="*/ 292800 h 5094353"/>
              <a:gd name="connsiteX1397" fmla="*/ 2054199 w 5495422"/>
              <a:gd name="connsiteY1397" fmla="*/ 222448 h 5094353"/>
              <a:gd name="connsiteX1398" fmla="*/ 2124428 w 5495422"/>
              <a:gd name="connsiteY1398" fmla="*/ 222448 h 5094353"/>
              <a:gd name="connsiteX1399" fmla="*/ 2159543 w 5495422"/>
              <a:gd name="connsiteY1399" fmla="*/ 134507 h 5094353"/>
              <a:gd name="connsiteX1400" fmla="*/ 2159543 w 5495422"/>
              <a:gd name="connsiteY1400" fmla="*/ 169683 h 5094353"/>
              <a:gd name="connsiteX1401" fmla="*/ 2194657 w 5495422"/>
              <a:gd name="connsiteY1401" fmla="*/ 81743 h 5094353"/>
              <a:gd name="connsiteX1402" fmla="*/ 2212215 w 5495422"/>
              <a:gd name="connsiteY1402" fmla="*/ 116919 h 5094353"/>
              <a:gd name="connsiteX1403" fmla="*/ 2229772 w 5495422"/>
              <a:gd name="connsiteY1403" fmla="*/ 99331 h 5094353"/>
              <a:gd name="connsiteX1404" fmla="*/ 2229772 w 5495422"/>
              <a:gd name="connsiteY1404" fmla="*/ 169683 h 5094353"/>
              <a:gd name="connsiteX1405" fmla="*/ 2247329 w 5495422"/>
              <a:gd name="connsiteY1405" fmla="*/ 187271 h 5094353"/>
              <a:gd name="connsiteX1406" fmla="*/ 2282444 w 5495422"/>
              <a:gd name="connsiteY1406" fmla="*/ 81743 h 5094353"/>
              <a:gd name="connsiteX1407" fmla="*/ 2370230 w 5495422"/>
              <a:gd name="connsiteY1407" fmla="*/ 46567 h 5094353"/>
              <a:gd name="connsiteX1408" fmla="*/ 2335115 w 5495422"/>
              <a:gd name="connsiteY1408" fmla="*/ 116919 h 5094353"/>
              <a:gd name="connsiteX1409" fmla="*/ 2458016 w 5495422"/>
              <a:gd name="connsiteY1409" fmla="*/ 152095 h 5094353"/>
              <a:gd name="connsiteX1410" fmla="*/ 2475573 w 5495422"/>
              <a:gd name="connsiteY1410" fmla="*/ 99331 h 5094353"/>
              <a:gd name="connsiteX1411" fmla="*/ 2387787 w 5495422"/>
              <a:gd name="connsiteY1411" fmla="*/ 134507 h 5094353"/>
              <a:gd name="connsiteX1412" fmla="*/ 2493130 w 5495422"/>
              <a:gd name="connsiteY1412" fmla="*/ 81743 h 5094353"/>
              <a:gd name="connsiteX1413" fmla="*/ 2582014 w 5495422"/>
              <a:gd name="connsiteY1413" fmla="*/ 123 h 509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</a:cxnLst>
            <a:rect l="l" t="t" r="r" b="b"/>
            <a:pathLst>
              <a:path w="5495422" h="5094353">
                <a:moveTo>
                  <a:pt x="1669426" y="4879987"/>
                </a:moveTo>
                <a:lnTo>
                  <a:pt x="1667940" y="4883296"/>
                </a:lnTo>
                <a:lnTo>
                  <a:pt x="1665951" y="4881665"/>
                </a:lnTo>
                <a:close/>
                <a:moveTo>
                  <a:pt x="2370230" y="4848120"/>
                </a:moveTo>
                <a:cubicBezTo>
                  <a:pt x="2387787" y="4848120"/>
                  <a:pt x="2387787" y="4865708"/>
                  <a:pt x="2405344" y="4865708"/>
                </a:cubicBezTo>
                <a:cubicBezTo>
                  <a:pt x="2370230" y="4865708"/>
                  <a:pt x="2405344" y="4900884"/>
                  <a:pt x="2370230" y="4883296"/>
                </a:cubicBezTo>
                <a:cubicBezTo>
                  <a:pt x="2370230" y="4883296"/>
                  <a:pt x="2370230" y="4865708"/>
                  <a:pt x="2370230" y="4848120"/>
                </a:cubicBezTo>
                <a:close/>
                <a:moveTo>
                  <a:pt x="2106871" y="4777767"/>
                </a:moveTo>
                <a:cubicBezTo>
                  <a:pt x="2089314" y="4795355"/>
                  <a:pt x="2106871" y="4830532"/>
                  <a:pt x="2124428" y="4812944"/>
                </a:cubicBezTo>
                <a:cubicBezTo>
                  <a:pt x="2106871" y="4795355"/>
                  <a:pt x="2159543" y="4830532"/>
                  <a:pt x="2159543" y="4795355"/>
                </a:cubicBezTo>
                <a:cubicBezTo>
                  <a:pt x="2159543" y="4830532"/>
                  <a:pt x="2194657" y="4812944"/>
                  <a:pt x="2194657" y="4830532"/>
                </a:cubicBezTo>
                <a:cubicBezTo>
                  <a:pt x="2212215" y="4812944"/>
                  <a:pt x="2194657" y="4812944"/>
                  <a:pt x="2194657" y="4777767"/>
                </a:cubicBezTo>
                <a:cubicBezTo>
                  <a:pt x="2194657" y="4795355"/>
                  <a:pt x="2177100" y="4795355"/>
                  <a:pt x="2159543" y="4795355"/>
                </a:cubicBezTo>
                <a:cubicBezTo>
                  <a:pt x="2141985" y="4795355"/>
                  <a:pt x="2124428" y="4777767"/>
                  <a:pt x="2106871" y="4777767"/>
                </a:cubicBezTo>
                <a:close/>
                <a:moveTo>
                  <a:pt x="2071757" y="4777767"/>
                </a:moveTo>
                <a:cubicBezTo>
                  <a:pt x="2019085" y="4777767"/>
                  <a:pt x="2001528" y="4795355"/>
                  <a:pt x="2019085" y="4848120"/>
                </a:cubicBezTo>
                <a:cubicBezTo>
                  <a:pt x="2054199" y="4865708"/>
                  <a:pt x="2036642" y="4795355"/>
                  <a:pt x="2054199" y="4795355"/>
                </a:cubicBezTo>
                <a:cubicBezTo>
                  <a:pt x="2071757" y="4812944"/>
                  <a:pt x="2054199" y="4848120"/>
                  <a:pt x="2071757" y="4848120"/>
                </a:cubicBezTo>
                <a:cubicBezTo>
                  <a:pt x="2089314" y="4830532"/>
                  <a:pt x="2071757" y="4812944"/>
                  <a:pt x="2071757" y="4777767"/>
                </a:cubicBezTo>
                <a:close/>
                <a:moveTo>
                  <a:pt x="1196912" y="4762927"/>
                </a:moveTo>
                <a:cubicBezTo>
                  <a:pt x="1194991" y="4764576"/>
                  <a:pt x="1193894" y="4768973"/>
                  <a:pt x="1193894" y="4777767"/>
                </a:cubicBezTo>
                <a:cubicBezTo>
                  <a:pt x="1211451" y="4777767"/>
                  <a:pt x="1229008" y="4830532"/>
                  <a:pt x="1229008" y="4777767"/>
                </a:cubicBezTo>
                <a:cubicBezTo>
                  <a:pt x="1215841" y="4777767"/>
                  <a:pt x="1202673" y="4757981"/>
                  <a:pt x="1196912" y="4762927"/>
                </a:cubicBezTo>
                <a:close/>
                <a:moveTo>
                  <a:pt x="2649946" y="4757475"/>
                </a:moveTo>
                <a:lnTo>
                  <a:pt x="2651146" y="4760179"/>
                </a:lnTo>
                <a:cubicBezTo>
                  <a:pt x="2651146" y="4760179"/>
                  <a:pt x="2633588" y="4760179"/>
                  <a:pt x="2633588" y="4760179"/>
                </a:cubicBezTo>
                <a:close/>
                <a:moveTo>
                  <a:pt x="983207" y="4742591"/>
                </a:moveTo>
                <a:cubicBezTo>
                  <a:pt x="1000764" y="4795355"/>
                  <a:pt x="1053436" y="4812944"/>
                  <a:pt x="1088550" y="4830532"/>
                </a:cubicBezTo>
                <a:cubicBezTo>
                  <a:pt x="1088550" y="4795355"/>
                  <a:pt x="1053436" y="4795355"/>
                  <a:pt x="1053436" y="4760179"/>
                </a:cubicBezTo>
                <a:cubicBezTo>
                  <a:pt x="1018321" y="4760179"/>
                  <a:pt x="1018321" y="4777767"/>
                  <a:pt x="1000764" y="4760179"/>
                </a:cubicBezTo>
                <a:cubicBezTo>
                  <a:pt x="1018321" y="4742591"/>
                  <a:pt x="1018321" y="4760179"/>
                  <a:pt x="1018321" y="4742591"/>
                </a:cubicBezTo>
                <a:cubicBezTo>
                  <a:pt x="1018321" y="4742591"/>
                  <a:pt x="1000764" y="4742591"/>
                  <a:pt x="983207" y="4742591"/>
                </a:cubicBezTo>
                <a:close/>
                <a:moveTo>
                  <a:pt x="2576528" y="4720606"/>
                </a:moveTo>
                <a:cubicBezTo>
                  <a:pt x="2572139" y="4719507"/>
                  <a:pt x="2567749" y="4720606"/>
                  <a:pt x="2563360" y="4725003"/>
                </a:cubicBezTo>
                <a:cubicBezTo>
                  <a:pt x="2633588" y="4742591"/>
                  <a:pt x="2528245" y="4742591"/>
                  <a:pt x="2580917" y="4777767"/>
                </a:cubicBezTo>
                <a:cubicBezTo>
                  <a:pt x="2563360" y="4777767"/>
                  <a:pt x="2528245" y="4760179"/>
                  <a:pt x="2528245" y="4777767"/>
                </a:cubicBezTo>
                <a:lnTo>
                  <a:pt x="2528245" y="4771172"/>
                </a:lnTo>
                <a:cubicBezTo>
                  <a:pt x="2528245" y="4764576"/>
                  <a:pt x="2528245" y="4760179"/>
                  <a:pt x="2528245" y="4760179"/>
                </a:cubicBezTo>
                <a:cubicBezTo>
                  <a:pt x="2510688" y="4760179"/>
                  <a:pt x="2510688" y="4760179"/>
                  <a:pt x="2493130" y="4760179"/>
                </a:cubicBezTo>
                <a:cubicBezTo>
                  <a:pt x="2493130" y="4777767"/>
                  <a:pt x="2493130" y="4795355"/>
                  <a:pt x="2528245" y="4795355"/>
                </a:cubicBezTo>
                <a:lnTo>
                  <a:pt x="2528245" y="4777767"/>
                </a:lnTo>
                <a:cubicBezTo>
                  <a:pt x="2563360" y="4795355"/>
                  <a:pt x="2598474" y="4795355"/>
                  <a:pt x="2616031" y="4760179"/>
                </a:cubicBezTo>
                <a:cubicBezTo>
                  <a:pt x="2602863" y="4746988"/>
                  <a:pt x="2589696" y="4723904"/>
                  <a:pt x="2576528" y="4720606"/>
                </a:cubicBezTo>
                <a:close/>
                <a:moveTo>
                  <a:pt x="2967176" y="4654651"/>
                </a:moveTo>
                <a:cubicBezTo>
                  <a:pt x="2967176" y="4672239"/>
                  <a:pt x="2967176" y="4689827"/>
                  <a:pt x="2967176" y="4689827"/>
                </a:cubicBezTo>
                <a:cubicBezTo>
                  <a:pt x="2984734" y="4689827"/>
                  <a:pt x="2984734" y="4689827"/>
                  <a:pt x="3002291" y="4672239"/>
                </a:cubicBezTo>
                <a:cubicBezTo>
                  <a:pt x="2984734" y="4672239"/>
                  <a:pt x="2984734" y="4654651"/>
                  <a:pt x="3002291" y="4654651"/>
                </a:cubicBezTo>
                <a:cubicBezTo>
                  <a:pt x="2984734" y="4654651"/>
                  <a:pt x="2984734" y="4654651"/>
                  <a:pt x="2967176" y="4654651"/>
                </a:cubicBezTo>
                <a:close/>
                <a:moveTo>
                  <a:pt x="993631" y="4650254"/>
                </a:moveTo>
                <a:cubicBezTo>
                  <a:pt x="990888" y="4649154"/>
                  <a:pt x="987596" y="4650254"/>
                  <a:pt x="983207" y="4654651"/>
                </a:cubicBezTo>
                <a:cubicBezTo>
                  <a:pt x="983207" y="4672239"/>
                  <a:pt x="983207" y="4689827"/>
                  <a:pt x="983207" y="4707415"/>
                </a:cubicBezTo>
                <a:cubicBezTo>
                  <a:pt x="1000764" y="4707415"/>
                  <a:pt x="1000764" y="4689827"/>
                  <a:pt x="1018321" y="4689827"/>
                </a:cubicBezTo>
                <a:cubicBezTo>
                  <a:pt x="1005153" y="4676636"/>
                  <a:pt x="1001861" y="4653551"/>
                  <a:pt x="993631" y="4650254"/>
                </a:cubicBezTo>
                <a:close/>
                <a:moveTo>
                  <a:pt x="1281680" y="4637062"/>
                </a:moveTo>
                <a:cubicBezTo>
                  <a:pt x="1281680" y="4672239"/>
                  <a:pt x="1246565" y="4654651"/>
                  <a:pt x="1246565" y="4672239"/>
                </a:cubicBezTo>
                <a:cubicBezTo>
                  <a:pt x="1281680" y="4689827"/>
                  <a:pt x="1281680" y="4707415"/>
                  <a:pt x="1316794" y="4725003"/>
                </a:cubicBezTo>
                <a:cubicBezTo>
                  <a:pt x="1281680" y="4707415"/>
                  <a:pt x="1316794" y="4654651"/>
                  <a:pt x="1281680" y="4637062"/>
                </a:cubicBezTo>
                <a:close/>
                <a:moveTo>
                  <a:pt x="2651146" y="4619474"/>
                </a:moveTo>
                <a:cubicBezTo>
                  <a:pt x="2651146" y="4654651"/>
                  <a:pt x="2738932" y="4637062"/>
                  <a:pt x="2738932" y="4619474"/>
                </a:cubicBezTo>
                <a:cubicBezTo>
                  <a:pt x="2703818" y="4619474"/>
                  <a:pt x="2668703" y="4637062"/>
                  <a:pt x="2651146" y="4619474"/>
                </a:cubicBezTo>
                <a:close/>
                <a:moveTo>
                  <a:pt x="3160306" y="4584298"/>
                </a:moveTo>
                <a:cubicBezTo>
                  <a:pt x="3142749" y="4601886"/>
                  <a:pt x="3125192" y="4601886"/>
                  <a:pt x="3125192" y="4619474"/>
                </a:cubicBezTo>
                <a:cubicBezTo>
                  <a:pt x="3125192" y="4619474"/>
                  <a:pt x="3144944" y="4619474"/>
                  <a:pt x="3154819" y="4626894"/>
                </a:cubicBezTo>
                <a:lnTo>
                  <a:pt x="3158690" y="4634068"/>
                </a:lnTo>
                <a:lnTo>
                  <a:pt x="3142749" y="4637062"/>
                </a:lnTo>
                <a:cubicBezTo>
                  <a:pt x="3142749" y="4637062"/>
                  <a:pt x="3142749" y="4637062"/>
                  <a:pt x="3160306" y="4637062"/>
                </a:cubicBezTo>
                <a:lnTo>
                  <a:pt x="3158690" y="4634068"/>
                </a:lnTo>
                <a:lnTo>
                  <a:pt x="3160306" y="4633765"/>
                </a:lnTo>
                <a:cubicBezTo>
                  <a:pt x="3170182" y="4627169"/>
                  <a:pt x="3160306" y="4610680"/>
                  <a:pt x="3160306" y="4584298"/>
                </a:cubicBezTo>
                <a:close/>
                <a:moveTo>
                  <a:pt x="3019848" y="4584298"/>
                </a:moveTo>
                <a:cubicBezTo>
                  <a:pt x="2984734" y="4584298"/>
                  <a:pt x="2914505" y="4601886"/>
                  <a:pt x="2861833" y="4619474"/>
                </a:cubicBezTo>
                <a:cubicBezTo>
                  <a:pt x="2932062" y="4619474"/>
                  <a:pt x="2984734" y="4619474"/>
                  <a:pt x="3019848" y="4584298"/>
                </a:cubicBezTo>
                <a:close/>
                <a:moveTo>
                  <a:pt x="1229008" y="4549122"/>
                </a:moveTo>
                <a:cubicBezTo>
                  <a:pt x="1229008" y="4601886"/>
                  <a:pt x="1229008" y="4584298"/>
                  <a:pt x="1264123" y="4584298"/>
                </a:cubicBezTo>
                <a:cubicBezTo>
                  <a:pt x="1264123" y="4549122"/>
                  <a:pt x="1246565" y="4549122"/>
                  <a:pt x="1229008" y="4549122"/>
                </a:cubicBezTo>
                <a:close/>
                <a:moveTo>
                  <a:pt x="2633588" y="4513946"/>
                </a:moveTo>
                <a:cubicBezTo>
                  <a:pt x="2616031" y="4513946"/>
                  <a:pt x="2598474" y="4531534"/>
                  <a:pt x="2598474" y="4549122"/>
                </a:cubicBezTo>
                <a:cubicBezTo>
                  <a:pt x="2651146" y="4566710"/>
                  <a:pt x="2633588" y="4549122"/>
                  <a:pt x="2616031" y="4584298"/>
                </a:cubicBezTo>
                <a:cubicBezTo>
                  <a:pt x="2651146" y="4584298"/>
                  <a:pt x="2633588" y="4584298"/>
                  <a:pt x="2668703" y="4584298"/>
                </a:cubicBezTo>
                <a:cubicBezTo>
                  <a:pt x="2651146" y="4549122"/>
                  <a:pt x="2721375" y="4549122"/>
                  <a:pt x="2721375" y="4549122"/>
                </a:cubicBezTo>
                <a:cubicBezTo>
                  <a:pt x="2668703" y="4531534"/>
                  <a:pt x="2616031" y="4549122"/>
                  <a:pt x="2633588" y="4513946"/>
                </a:cubicBezTo>
                <a:close/>
                <a:moveTo>
                  <a:pt x="4143513" y="4478770"/>
                </a:moveTo>
                <a:cubicBezTo>
                  <a:pt x="4090841" y="4478770"/>
                  <a:pt x="4108398" y="4531534"/>
                  <a:pt x="4143513" y="4513946"/>
                </a:cubicBezTo>
                <a:cubicBezTo>
                  <a:pt x="4143513" y="4513946"/>
                  <a:pt x="4143513" y="4496358"/>
                  <a:pt x="4143513" y="4478770"/>
                </a:cubicBezTo>
                <a:close/>
                <a:moveTo>
                  <a:pt x="2716986" y="4448815"/>
                </a:moveTo>
                <a:cubicBezTo>
                  <a:pt x="2712597" y="4449089"/>
                  <a:pt x="2708207" y="4452387"/>
                  <a:pt x="2703818" y="4461181"/>
                </a:cubicBezTo>
                <a:lnTo>
                  <a:pt x="2703818" y="4478770"/>
                </a:lnTo>
                <a:cubicBezTo>
                  <a:pt x="2721375" y="4478770"/>
                  <a:pt x="2721375" y="4478770"/>
                  <a:pt x="2721375" y="4478770"/>
                </a:cubicBezTo>
                <a:cubicBezTo>
                  <a:pt x="2738932" y="4478770"/>
                  <a:pt x="2721375" y="4461181"/>
                  <a:pt x="2738932" y="4461181"/>
                </a:cubicBezTo>
                <a:cubicBezTo>
                  <a:pt x="2738932" y="4496358"/>
                  <a:pt x="2774047" y="4443593"/>
                  <a:pt x="2756489" y="4461181"/>
                </a:cubicBezTo>
                <a:cubicBezTo>
                  <a:pt x="2743321" y="4474373"/>
                  <a:pt x="2730153" y="4447990"/>
                  <a:pt x="2716986" y="4448815"/>
                </a:cubicBezTo>
                <a:close/>
                <a:moveTo>
                  <a:pt x="4055726" y="4390829"/>
                </a:moveTo>
                <a:cubicBezTo>
                  <a:pt x="4055726" y="4443593"/>
                  <a:pt x="4090841" y="4461181"/>
                  <a:pt x="4108398" y="4478770"/>
                </a:cubicBezTo>
                <a:cubicBezTo>
                  <a:pt x="4090841" y="4443593"/>
                  <a:pt x="4073284" y="4408417"/>
                  <a:pt x="4055726" y="4390829"/>
                </a:cubicBezTo>
                <a:close/>
                <a:moveTo>
                  <a:pt x="3142749" y="4250124"/>
                </a:moveTo>
                <a:cubicBezTo>
                  <a:pt x="3142749" y="4302888"/>
                  <a:pt x="3142749" y="4320477"/>
                  <a:pt x="3142749" y="4338065"/>
                </a:cubicBezTo>
                <a:cubicBezTo>
                  <a:pt x="3125192" y="4338065"/>
                  <a:pt x="3125192" y="4320477"/>
                  <a:pt x="3107634" y="4320477"/>
                </a:cubicBezTo>
                <a:cubicBezTo>
                  <a:pt x="3090077" y="4320477"/>
                  <a:pt x="3107634" y="4338065"/>
                  <a:pt x="3125192" y="4355653"/>
                </a:cubicBezTo>
                <a:cubicBezTo>
                  <a:pt x="3125192" y="4338065"/>
                  <a:pt x="3142749" y="4338065"/>
                  <a:pt x="3160306" y="4338065"/>
                </a:cubicBezTo>
                <a:cubicBezTo>
                  <a:pt x="3160306" y="4320477"/>
                  <a:pt x="3195421" y="4250124"/>
                  <a:pt x="3142749" y="4250124"/>
                </a:cubicBezTo>
                <a:close/>
                <a:moveTo>
                  <a:pt x="4477100" y="4214948"/>
                </a:moveTo>
                <a:lnTo>
                  <a:pt x="4478152" y="4229497"/>
                </a:lnTo>
                <a:lnTo>
                  <a:pt x="4471092" y="4223977"/>
                </a:lnTo>
                <a:close/>
                <a:moveTo>
                  <a:pt x="4459544" y="4214948"/>
                </a:moveTo>
                <a:lnTo>
                  <a:pt x="4471092" y="4223977"/>
                </a:lnTo>
                <a:lnTo>
                  <a:pt x="4468322" y="4228139"/>
                </a:lnTo>
                <a:cubicBezTo>
                  <a:pt x="4463933" y="4228139"/>
                  <a:pt x="4459544" y="4223742"/>
                  <a:pt x="4459544" y="4214948"/>
                </a:cubicBezTo>
                <a:close/>
                <a:moveTo>
                  <a:pt x="3300764" y="4127007"/>
                </a:moveTo>
                <a:cubicBezTo>
                  <a:pt x="3318322" y="4144595"/>
                  <a:pt x="3300764" y="4179772"/>
                  <a:pt x="3318322" y="4179772"/>
                </a:cubicBezTo>
                <a:cubicBezTo>
                  <a:pt x="3335879" y="4162183"/>
                  <a:pt x="3335879" y="4127007"/>
                  <a:pt x="3300764" y="4127007"/>
                </a:cubicBezTo>
                <a:close/>
                <a:moveTo>
                  <a:pt x="4549360" y="3995309"/>
                </a:moveTo>
                <a:lnTo>
                  <a:pt x="4550896" y="3997295"/>
                </a:lnTo>
                <a:lnTo>
                  <a:pt x="4560544" y="4022840"/>
                </a:lnTo>
                <a:lnTo>
                  <a:pt x="4553091" y="4011860"/>
                </a:lnTo>
                <a:close/>
                <a:moveTo>
                  <a:pt x="4632098" y="3928592"/>
                </a:moveTo>
                <a:cubicBezTo>
                  <a:pt x="4626337" y="3930241"/>
                  <a:pt x="4613169" y="3946729"/>
                  <a:pt x="4600002" y="3933538"/>
                </a:cubicBezTo>
                <a:cubicBezTo>
                  <a:pt x="4617558" y="3986302"/>
                  <a:pt x="4635116" y="4074243"/>
                  <a:pt x="4670230" y="4056655"/>
                </a:cubicBezTo>
                <a:cubicBezTo>
                  <a:pt x="4687788" y="4003891"/>
                  <a:pt x="4600002" y="3951126"/>
                  <a:pt x="4635116" y="3933538"/>
                </a:cubicBezTo>
                <a:cubicBezTo>
                  <a:pt x="4635116" y="3929141"/>
                  <a:pt x="4634019" y="3928042"/>
                  <a:pt x="4632098" y="3928592"/>
                </a:cubicBezTo>
                <a:close/>
                <a:moveTo>
                  <a:pt x="4494658" y="3915950"/>
                </a:moveTo>
                <a:cubicBezTo>
                  <a:pt x="4459544" y="3915950"/>
                  <a:pt x="4477100" y="3986302"/>
                  <a:pt x="4424429" y="3951126"/>
                </a:cubicBezTo>
                <a:cubicBezTo>
                  <a:pt x="4424429" y="4003891"/>
                  <a:pt x="4477100" y="3986302"/>
                  <a:pt x="4477100" y="4039067"/>
                </a:cubicBezTo>
                <a:cubicBezTo>
                  <a:pt x="4459544" y="4039067"/>
                  <a:pt x="4441986" y="4039067"/>
                  <a:pt x="4424429" y="4039067"/>
                </a:cubicBezTo>
                <a:cubicBezTo>
                  <a:pt x="4424429" y="3986302"/>
                  <a:pt x="4389314" y="3968714"/>
                  <a:pt x="4389314" y="3933538"/>
                </a:cubicBezTo>
                <a:cubicBezTo>
                  <a:pt x="4371757" y="3933538"/>
                  <a:pt x="4336642" y="3915950"/>
                  <a:pt x="4336642" y="3951126"/>
                </a:cubicBezTo>
                <a:cubicBezTo>
                  <a:pt x="4389314" y="3986302"/>
                  <a:pt x="4371757" y="4021479"/>
                  <a:pt x="4354200" y="4039067"/>
                </a:cubicBezTo>
                <a:cubicBezTo>
                  <a:pt x="4336642" y="4039067"/>
                  <a:pt x="4319086" y="4039067"/>
                  <a:pt x="4301528" y="4021479"/>
                </a:cubicBezTo>
                <a:cubicBezTo>
                  <a:pt x="4319086" y="4021479"/>
                  <a:pt x="4336642" y="3986302"/>
                  <a:pt x="4319086" y="3986302"/>
                </a:cubicBezTo>
                <a:cubicBezTo>
                  <a:pt x="4301528" y="4021479"/>
                  <a:pt x="4301528" y="3986302"/>
                  <a:pt x="4283970" y="3968714"/>
                </a:cubicBezTo>
                <a:cubicBezTo>
                  <a:pt x="4283970" y="3986302"/>
                  <a:pt x="4248856" y="3986302"/>
                  <a:pt x="4266414" y="4021479"/>
                </a:cubicBezTo>
                <a:cubicBezTo>
                  <a:pt x="4301528" y="4021479"/>
                  <a:pt x="4283970" y="4074243"/>
                  <a:pt x="4301528" y="4091831"/>
                </a:cubicBezTo>
                <a:cubicBezTo>
                  <a:pt x="4266414" y="4074243"/>
                  <a:pt x="4283970" y="4127007"/>
                  <a:pt x="4248856" y="4144595"/>
                </a:cubicBezTo>
                <a:cubicBezTo>
                  <a:pt x="4248856" y="4109419"/>
                  <a:pt x="4231299" y="4162183"/>
                  <a:pt x="4231299" y="4144595"/>
                </a:cubicBezTo>
                <a:cubicBezTo>
                  <a:pt x="4248856" y="4109419"/>
                  <a:pt x="4266414" y="4021479"/>
                  <a:pt x="4213742" y="4021479"/>
                </a:cubicBezTo>
                <a:cubicBezTo>
                  <a:pt x="4231299" y="4039067"/>
                  <a:pt x="4196184" y="4056655"/>
                  <a:pt x="4231299" y="4056655"/>
                </a:cubicBezTo>
                <a:cubicBezTo>
                  <a:pt x="4178627" y="4056655"/>
                  <a:pt x="4213742" y="4091831"/>
                  <a:pt x="4213742" y="4127007"/>
                </a:cubicBezTo>
                <a:cubicBezTo>
                  <a:pt x="4178627" y="4144595"/>
                  <a:pt x="4143513" y="4109419"/>
                  <a:pt x="4125956" y="4127007"/>
                </a:cubicBezTo>
                <a:cubicBezTo>
                  <a:pt x="4161070" y="4197360"/>
                  <a:pt x="4143513" y="4197360"/>
                  <a:pt x="4161070" y="4267712"/>
                </a:cubicBezTo>
                <a:cubicBezTo>
                  <a:pt x="4213742" y="4267712"/>
                  <a:pt x="4196184" y="4285300"/>
                  <a:pt x="4178627" y="4285300"/>
                </a:cubicBezTo>
                <a:cubicBezTo>
                  <a:pt x="4196184" y="4285300"/>
                  <a:pt x="4196184" y="4302888"/>
                  <a:pt x="4231299" y="4285300"/>
                </a:cubicBezTo>
                <a:cubicBezTo>
                  <a:pt x="4213742" y="4320477"/>
                  <a:pt x="4231299" y="4320477"/>
                  <a:pt x="4248856" y="4338065"/>
                </a:cubicBezTo>
                <a:cubicBezTo>
                  <a:pt x="4196184" y="4320477"/>
                  <a:pt x="4196184" y="4285300"/>
                  <a:pt x="4196184" y="4338065"/>
                </a:cubicBezTo>
                <a:cubicBezTo>
                  <a:pt x="4161070" y="4285300"/>
                  <a:pt x="4143513" y="4232536"/>
                  <a:pt x="4108398" y="4197360"/>
                </a:cubicBezTo>
                <a:cubicBezTo>
                  <a:pt x="4038169" y="4197360"/>
                  <a:pt x="4003055" y="4250124"/>
                  <a:pt x="3950383" y="4285300"/>
                </a:cubicBezTo>
                <a:cubicBezTo>
                  <a:pt x="3985497" y="4338065"/>
                  <a:pt x="3967940" y="4320477"/>
                  <a:pt x="4020612" y="4285300"/>
                </a:cubicBezTo>
                <a:cubicBezTo>
                  <a:pt x="4020612" y="4338065"/>
                  <a:pt x="4003055" y="4320477"/>
                  <a:pt x="4003055" y="4373241"/>
                </a:cubicBezTo>
                <a:cubicBezTo>
                  <a:pt x="4038169" y="4355653"/>
                  <a:pt x="4020612" y="4408417"/>
                  <a:pt x="4038169" y="4390829"/>
                </a:cubicBezTo>
                <a:cubicBezTo>
                  <a:pt x="4073284" y="4373241"/>
                  <a:pt x="4020612" y="4355653"/>
                  <a:pt x="4055726" y="4355653"/>
                </a:cubicBezTo>
                <a:cubicBezTo>
                  <a:pt x="4055726" y="4373241"/>
                  <a:pt x="4090841" y="4355653"/>
                  <a:pt x="4090841" y="4373241"/>
                </a:cubicBezTo>
                <a:cubicBezTo>
                  <a:pt x="4055726" y="4373241"/>
                  <a:pt x="4108398" y="4426005"/>
                  <a:pt x="4108398" y="4461181"/>
                </a:cubicBezTo>
                <a:cubicBezTo>
                  <a:pt x="4143513" y="4461181"/>
                  <a:pt x="4143513" y="4408417"/>
                  <a:pt x="4161070" y="4443593"/>
                </a:cubicBezTo>
                <a:cubicBezTo>
                  <a:pt x="4125956" y="4461181"/>
                  <a:pt x="4178627" y="4478770"/>
                  <a:pt x="4161070" y="4531534"/>
                </a:cubicBezTo>
                <a:cubicBezTo>
                  <a:pt x="4196184" y="4531534"/>
                  <a:pt x="4178627" y="4566710"/>
                  <a:pt x="4213742" y="4549122"/>
                </a:cubicBezTo>
                <a:cubicBezTo>
                  <a:pt x="4213742" y="4513946"/>
                  <a:pt x="4231299" y="4513946"/>
                  <a:pt x="4231299" y="4478770"/>
                </a:cubicBezTo>
                <a:cubicBezTo>
                  <a:pt x="4248856" y="4478770"/>
                  <a:pt x="4266414" y="4461181"/>
                  <a:pt x="4283970" y="4461181"/>
                </a:cubicBezTo>
                <a:cubicBezTo>
                  <a:pt x="4301528" y="4390829"/>
                  <a:pt x="4319086" y="4338065"/>
                  <a:pt x="4371757" y="4302888"/>
                </a:cubicBezTo>
                <a:cubicBezTo>
                  <a:pt x="4389314" y="4302888"/>
                  <a:pt x="4371757" y="4338065"/>
                  <a:pt x="4389314" y="4338065"/>
                </a:cubicBezTo>
                <a:cubicBezTo>
                  <a:pt x="4389314" y="4276506"/>
                  <a:pt x="4469968" y="4268811"/>
                  <a:pt x="4478369" y="4232502"/>
                </a:cubicBezTo>
                <a:lnTo>
                  <a:pt x="4478152" y="4229497"/>
                </a:lnTo>
                <a:lnTo>
                  <a:pt x="4493286" y="4241330"/>
                </a:lnTo>
                <a:cubicBezTo>
                  <a:pt x="4522091" y="4267712"/>
                  <a:pt x="4538551" y="4294094"/>
                  <a:pt x="4564887" y="4320477"/>
                </a:cubicBezTo>
                <a:cubicBezTo>
                  <a:pt x="4547330" y="4267712"/>
                  <a:pt x="4600002" y="4250124"/>
                  <a:pt x="4617558" y="4214948"/>
                </a:cubicBezTo>
                <a:cubicBezTo>
                  <a:pt x="4584639" y="4170977"/>
                  <a:pt x="4579152" y="4085785"/>
                  <a:pt x="4562521" y="4028074"/>
                </a:cubicBezTo>
                <a:lnTo>
                  <a:pt x="4560544" y="4022840"/>
                </a:lnTo>
                <a:lnTo>
                  <a:pt x="4567082" y="4032471"/>
                </a:lnTo>
                <a:cubicBezTo>
                  <a:pt x="4578055" y="4043464"/>
                  <a:pt x="4591223" y="4047861"/>
                  <a:pt x="4600002" y="4039067"/>
                </a:cubicBezTo>
                <a:cubicBezTo>
                  <a:pt x="4617558" y="4021479"/>
                  <a:pt x="4600002" y="3968714"/>
                  <a:pt x="4582444" y="3951126"/>
                </a:cubicBezTo>
                <a:cubicBezTo>
                  <a:pt x="4564887" y="3968714"/>
                  <a:pt x="4600002" y="4003891"/>
                  <a:pt x="4547330" y="3986302"/>
                </a:cubicBezTo>
                <a:lnTo>
                  <a:pt x="4549360" y="3995309"/>
                </a:lnTo>
                <a:lnTo>
                  <a:pt x="4534744" y="3976409"/>
                </a:lnTo>
                <a:cubicBezTo>
                  <a:pt x="4528401" y="3971462"/>
                  <a:pt x="4520994" y="3968714"/>
                  <a:pt x="4512215" y="3968714"/>
                </a:cubicBezTo>
                <a:cubicBezTo>
                  <a:pt x="4529772" y="3968714"/>
                  <a:pt x="4529772" y="4003891"/>
                  <a:pt x="4512215" y="4003891"/>
                </a:cubicBezTo>
                <a:cubicBezTo>
                  <a:pt x="4494658" y="3968714"/>
                  <a:pt x="4494658" y="3951126"/>
                  <a:pt x="4494658" y="3915950"/>
                </a:cubicBezTo>
                <a:close/>
                <a:moveTo>
                  <a:pt x="5108453" y="3744640"/>
                </a:moveTo>
                <a:lnTo>
                  <a:pt x="5113551" y="3746665"/>
                </a:lnTo>
                <a:cubicBezTo>
                  <a:pt x="5126719" y="3748863"/>
                  <a:pt x="5144277" y="3748863"/>
                  <a:pt x="5161834" y="3757657"/>
                </a:cubicBezTo>
                <a:cubicBezTo>
                  <a:pt x="5144276" y="3757657"/>
                  <a:pt x="5109162" y="3792833"/>
                  <a:pt x="5144276" y="3810421"/>
                </a:cubicBezTo>
                <a:cubicBezTo>
                  <a:pt x="5131108" y="3823612"/>
                  <a:pt x="5108064" y="3797230"/>
                  <a:pt x="5104772" y="3768375"/>
                </a:cubicBezTo>
                <a:close/>
                <a:moveTo>
                  <a:pt x="5109162" y="3740069"/>
                </a:moveTo>
                <a:lnTo>
                  <a:pt x="5108453" y="3744640"/>
                </a:lnTo>
                <a:lnTo>
                  <a:pt x="5105301" y="3743388"/>
                </a:lnTo>
                <a:close/>
                <a:moveTo>
                  <a:pt x="5161834" y="3704893"/>
                </a:moveTo>
                <a:cubicBezTo>
                  <a:pt x="5179391" y="3704893"/>
                  <a:pt x="5179391" y="3722481"/>
                  <a:pt x="5179391" y="3722481"/>
                </a:cubicBezTo>
                <a:cubicBezTo>
                  <a:pt x="5196948" y="3722481"/>
                  <a:pt x="5196948" y="3722481"/>
                  <a:pt x="5196948" y="3704893"/>
                </a:cubicBezTo>
                <a:cubicBezTo>
                  <a:pt x="5232062" y="3722481"/>
                  <a:pt x="5196948" y="3740069"/>
                  <a:pt x="5214506" y="3757657"/>
                </a:cubicBezTo>
                <a:cubicBezTo>
                  <a:pt x="5196948" y="3757657"/>
                  <a:pt x="5196948" y="3757657"/>
                  <a:pt x="5196948" y="3757657"/>
                </a:cubicBezTo>
                <a:cubicBezTo>
                  <a:pt x="5179391" y="3740069"/>
                  <a:pt x="5144276" y="3722481"/>
                  <a:pt x="5161834" y="3704893"/>
                </a:cubicBezTo>
                <a:close/>
                <a:moveTo>
                  <a:pt x="5211831" y="3669030"/>
                </a:moveTo>
                <a:cubicBezTo>
                  <a:pt x="5211213" y="3669991"/>
                  <a:pt x="5209019" y="3671915"/>
                  <a:pt x="5205727" y="3674114"/>
                </a:cubicBezTo>
                <a:lnTo>
                  <a:pt x="5197106" y="3677373"/>
                </a:lnTo>
                <a:lnTo>
                  <a:pt x="5208470" y="3669717"/>
                </a:lnTo>
                <a:cubicBezTo>
                  <a:pt x="5211488" y="3668068"/>
                  <a:pt x="5212448" y="3668068"/>
                  <a:pt x="5211831" y="3669030"/>
                </a:cubicBezTo>
                <a:close/>
                <a:moveTo>
                  <a:pt x="5212310" y="3544676"/>
                </a:moveTo>
                <a:cubicBezTo>
                  <a:pt x="5210116" y="3542203"/>
                  <a:pt x="5205727" y="3542203"/>
                  <a:pt x="5196948" y="3546600"/>
                </a:cubicBezTo>
                <a:cubicBezTo>
                  <a:pt x="5196948" y="3564188"/>
                  <a:pt x="5214506" y="3616952"/>
                  <a:pt x="5232062" y="3581776"/>
                </a:cubicBezTo>
                <a:cubicBezTo>
                  <a:pt x="5205727" y="3581776"/>
                  <a:pt x="5218894" y="3552096"/>
                  <a:pt x="5212310" y="3544676"/>
                </a:cubicBezTo>
                <a:close/>
                <a:moveTo>
                  <a:pt x="5021376" y="3476247"/>
                </a:moveTo>
                <a:cubicBezTo>
                  <a:pt x="5038933" y="3511424"/>
                  <a:pt x="4968704" y="3529012"/>
                  <a:pt x="5003818" y="3546600"/>
                </a:cubicBezTo>
                <a:cubicBezTo>
                  <a:pt x="5021376" y="3529012"/>
                  <a:pt x="5021376" y="3546600"/>
                  <a:pt x="5038933" y="3546600"/>
                </a:cubicBezTo>
                <a:cubicBezTo>
                  <a:pt x="5056490" y="3529012"/>
                  <a:pt x="5038933" y="3493835"/>
                  <a:pt x="5021376" y="3476247"/>
                </a:cubicBezTo>
                <a:close/>
                <a:moveTo>
                  <a:pt x="5196948" y="3194838"/>
                </a:moveTo>
                <a:cubicBezTo>
                  <a:pt x="5179391" y="3230014"/>
                  <a:pt x="5161834" y="3247602"/>
                  <a:pt x="5126719" y="3230014"/>
                </a:cubicBezTo>
                <a:cubicBezTo>
                  <a:pt x="5126719" y="3265190"/>
                  <a:pt x="5144276" y="3300366"/>
                  <a:pt x="5109162" y="3282778"/>
                </a:cubicBezTo>
                <a:cubicBezTo>
                  <a:pt x="5109162" y="3300366"/>
                  <a:pt x="5074048" y="3317954"/>
                  <a:pt x="5109162" y="3317954"/>
                </a:cubicBezTo>
                <a:cubicBezTo>
                  <a:pt x="5109162" y="3282778"/>
                  <a:pt x="5161834" y="3282778"/>
                  <a:pt x="5161834" y="3247602"/>
                </a:cubicBezTo>
                <a:cubicBezTo>
                  <a:pt x="5179391" y="3317954"/>
                  <a:pt x="5232062" y="3212426"/>
                  <a:pt x="5249620" y="3247602"/>
                </a:cubicBezTo>
                <a:cubicBezTo>
                  <a:pt x="5196948" y="3282778"/>
                  <a:pt x="5196948" y="3335542"/>
                  <a:pt x="5179391" y="3370719"/>
                </a:cubicBezTo>
                <a:cubicBezTo>
                  <a:pt x="5249620" y="3388307"/>
                  <a:pt x="5214506" y="3282778"/>
                  <a:pt x="5284734" y="3282778"/>
                </a:cubicBezTo>
                <a:cubicBezTo>
                  <a:pt x="5267177" y="3230014"/>
                  <a:pt x="5232062" y="3212426"/>
                  <a:pt x="5196948" y="3194838"/>
                </a:cubicBezTo>
                <a:close/>
                <a:moveTo>
                  <a:pt x="5284734" y="3177250"/>
                </a:moveTo>
                <a:cubicBezTo>
                  <a:pt x="5267177" y="3177250"/>
                  <a:pt x="5232062" y="3177250"/>
                  <a:pt x="5214506" y="3194838"/>
                </a:cubicBezTo>
                <a:cubicBezTo>
                  <a:pt x="5249620" y="3194838"/>
                  <a:pt x="5249620" y="3212426"/>
                  <a:pt x="5284734" y="3212426"/>
                </a:cubicBezTo>
                <a:cubicBezTo>
                  <a:pt x="5284734" y="3194838"/>
                  <a:pt x="5284734" y="3194838"/>
                  <a:pt x="5284734" y="3177250"/>
                </a:cubicBezTo>
                <a:close/>
                <a:moveTo>
                  <a:pt x="5325850" y="3140768"/>
                </a:moveTo>
                <a:cubicBezTo>
                  <a:pt x="5302566" y="3148944"/>
                  <a:pt x="5304487" y="3227816"/>
                  <a:pt x="5319849" y="3212426"/>
                </a:cubicBezTo>
                <a:cubicBezTo>
                  <a:pt x="5302292" y="3159661"/>
                  <a:pt x="5354964" y="3159661"/>
                  <a:pt x="5337406" y="3142073"/>
                </a:cubicBezTo>
                <a:cubicBezTo>
                  <a:pt x="5333017" y="3139875"/>
                  <a:pt x="5329176" y="3139600"/>
                  <a:pt x="5325850" y="3140768"/>
                </a:cubicBezTo>
                <a:close/>
                <a:moveTo>
                  <a:pt x="5021376" y="3054133"/>
                </a:moveTo>
                <a:cubicBezTo>
                  <a:pt x="5003818" y="3054133"/>
                  <a:pt x="5021376" y="3106897"/>
                  <a:pt x="5003818" y="3106897"/>
                </a:cubicBezTo>
                <a:cubicBezTo>
                  <a:pt x="4968704" y="3106897"/>
                  <a:pt x="5021376" y="3054133"/>
                  <a:pt x="4986261" y="3071721"/>
                </a:cubicBezTo>
                <a:cubicBezTo>
                  <a:pt x="4986261" y="3089309"/>
                  <a:pt x="4951146" y="3106897"/>
                  <a:pt x="4968704" y="3106897"/>
                </a:cubicBezTo>
                <a:cubicBezTo>
                  <a:pt x="4968704" y="3106897"/>
                  <a:pt x="4986261" y="3124485"/>
                  <a:pt x="5003818" y="3124485"/>
                </a:cubicBezTo>
                <a:cubicBezTo>
                  <a:pt x="4986261" y="3159661"/>
                  <a:pt x="5021376" y="3177250"/>
                  <a:pt x="5003818" y="3194838"/>
                </a:cubicBezTo>
                <a:cubicBezTo>
                  <a:pt x="5038933" y="3177250"/>
                  <a:pt x="5021376" y="3071721"/>
                  <a:pt x="5021376" y="3054133"/>
                </a:cubicBezTo>
                <a:close/>
                <a:moveTo>
                  <a:pt x="5038933" y="2931016"/>
                </a:moveTo>
                <a:cubicBezTo>
                  <a:pt x="5056490" y="2983780"/>
                  <a:pt x="4986261" y="3001368"/>
                  <a:pt x="5021376" y="3018957"/>
                </a:cubicBezTo>
                <a:cubicBezTo>
                  <a:pt x="5021376" y="3001368"/>
                  <a:pt x="5038933" y="3001368"/>
                  <a:pt x="5056490" y="3018957"/>
                </a:cubicBezTo>
                <a:cubicBezTo>
                  <a:pt x="5038933" y="2983780"/>
                  <a:pt x="5074048" y="2966192"/>
                  <a:pt x="5038933" y="2931016"/>
                </a:cubicBezTo>
                <a:close/>
                <a:moveTo>
                  <a:pt x="5064446" y="2853587"/>
                </a:moveTo>
                <a:cubicBezTo>
                  <a:pt x="5061428" y="2854068"/>
                  <a:pt x="5058685" y="2856267"/>
                  <a:pt x="5056490" y="2860664"/>
                </a:cubicBezTo>
                <a:cubicBezTo>
                  <a:pt x="5074048" y="2878252"/>
                  <a:pt x="5091604" y="2895840"/>
                  <a:pt x="5074048" y="2931016"/>
                </a:cubicBezTo>
                <a:cubicBezTo>
                  <a:pt x="5120135" y="2931016"/>
                  <a:pt x="5085570" y="2850221"/>
                  <a:pt x="5064446" y="2853587"/>
                </a:cubicBezTo>
                <a:close/>
                <a:moveTo>
                  <a:pt x="5021376" y="2438549"/>
                </a:moveTo>
                <a:cubicBezTo>
                  <a:pt x="5021376" y="2473725"/>
                  <a:pt x="4986261" y="2491313"/>
                  <a:pt x="5003818" y="2508901"/>
                </a:cubicBezTo>
                <a:cubicBezTo>
                  <a:pt x="5003818" y="2473725"/>
                  <a:pt x="5074048" y="2456137"/>
                  <a:pt x="5038933" y="2438549"/>
                </a:cubicBezTo>
                <a:cubicBezTo>
                  <a:pt x="5038933" y="2438549"/>
                  <a:pt x="5038933" y="2456137"/>
                  <a:pt x="5038933" y="2456137"/>
                </a:cubicBezTo>
                <a:cubicBezTo>
                  <a:pt x="5038933" y="2456137"/>
                  <a:pt x="5021376" y="2438549"/>
                  <a:pt x="5021376" y="2438549"/>
                </a:cubicBezTo>
                <a:close/>
                <a:moveTo>
                  <a:pt x="316031" y="2350609"/>
                </a:moveTo>
                <a:cubicBezTo>
                  <a:pt x="280916" y="2368197"/>
                  <a:pt x="245802" y="2420961"/>
                  <a:pt x="263359" y="2438549"/>
                </a:cubicBezTo>
                <a:cubicBezTo>
                  <a:pt x="263359" y="2403373"/>
                  <a:pt x="316031" y="2403373"/>
                  <a:pt x="316031" y="2350609"/>
                </a:cubicBezTo>
                <a:close/>
                <a:moveTo>
                  <a:pt x="4968704" y="2297844"/>
                </a:moveTo>
                <a:cubicBezTo>
                  <a:pt x="4951146" y="2333020"/>
                  <a:pt x="4951146" y="2333020"/>
                  <a:pt x="4916032" y="2333020"/>
                </a:cubicBezTo>
                <a:cubicBezTo>
                  <a:pt x="4916032" y="2350609"/>
                  <a:pt x="4898474" y="2368197"/>
                  <a:pt x="4898474" y="2403373"/>
                </a:cubicBezTo>
                <a:cubicBezTo>
                  <a:pt x="4916032" y="2403373"/>
                  <a:pt x="4933589" y="2403373"/>
                  <a:pt x="4948952" y="2405572"/>
                </a:cubicBezTo>
                <a:lnTo>
                  <a:pt x="4983841" y="2419963"/>
                </a:lnTo>
                <a:lnTo>
                  <a:pt x="4986261" y="2438549"/>
                </a:lnTo>
                <a:lnTo>
                  <a:pt x="4986261" y="2420961"/>
                </a:lnTo>
                <a:lnTo>
                  <a:pt x="4983841" y="2419963"/>
                </a:lnTo>
                <a:lnTo>
                  <a:pt x="4979677" y="2387983"/>
                </a:lnTo>
                <a:cubicBezTo>
                  <a:pt x="4977482" y="2372594"/>
                  <a:pt x="4977482" y="2359403"/>
                  <a:pt x="4986261" y="2350609"/>
                </a:cubicBezTo>
                <a:cubicBezTo>
                  <a:pt x="4986261" y="2350609"/>
                  <a:pt x="4986261" y="2350609"/>
                  <a:pt x="5003818" y="2350609"/>
                </a:cubicBezTo>
                <a:cubicBezTo>
                  <a:pt x="5021376" y="2368197"/>
                  <a:pt x="4968704" y="2385785"/>
                  <a:pt x="5003818" y="2385785"/>
                </a:cubicBezTo>
                <a:cubicBezTo>
                  <a:pt x="5038933" y="2403373"/>
                  <a:pt x="5038933" y="2385785"/>
                  <a:pt x="5091604" y="2368197"/>
                </a:cubicBezTo>
                <a:cubicBezTo>
                  <a:pt x="5056490" y="2385785"/>
                  <a:pt x="5074048" y="2333020"/>
                  <a:pt x="5056490" y="2333020"/>
                </a:cubicBezTo>
                <a:cubicBezTo>
                  <a:pt x="5056490" y="2350609"/>
                  <a:pt x="5056490" y="2333020"/>
                  <a:pt x="5038933" y="2333020"/>
                </a:cubicBezTo>
                <a:cubicBezTo>
                  <a:pt x="5021376" y="2350609"/>
                  <a:pt x="5074048" y="2350609"/>
                  <a:pt x="5038933" y="2368197"/>
                </a:cubicBezTo>
                <a:cubicBezTo>
                  <a:pt x="5003818" y="2350609"/>
                  <a:pt x="5003818" y="2297844"/>
                  <a:pt x="4968704" y="2297844"/>
                </a:cubicBezTo>
                <a:close/>
                <a:moveTo>
                  <a:pt x="4861165" y="2269263"/>
                </a:moveTo>
                <a:cubicBezTo>
                  <a:pt x="4841414" y="2267065"/>
                  <a:pt x="4819467" y="2271462"/>
                  <a:pt x="4810688" y="2280256"/>
                </a:cubicBezTo>
                <a:cubicBezTo>
                  <a:pt x="4828246" y="2280256"/>
                  <a:pt x="4810688" y="2280256"/>
                  <a:pt x="4810688" y="2297844"/>
                </a:cubicBezTo>
                <a:cubicBezTo>
                  <a:pt x="4845803" y="2280256"/>
                  <a:pt x="4845803" y="2280256"/>
                  <a:pt x="4880918" y="2280256"/>
                </a:cubicBezTo>
                <a:cubicBezTo>
                  <a:pt x="4880918" y="2280256"/>
                  <a:pt x="4880918" y="2297844"/>
                  <a:pt x="4898474" y="2297844"/>
                </a:cubicBezTo>
                <a:cubicBezTo>
                  <a:pt x="4898474" y="2280256"/>
                  <a:pt x="4880917" y="2271462"/>
                  <a:pt x="4861165" y="2269263"/>
                </a:cubicBezTo>
                <a:close/>
                <a:moveTo>
                  <a:pt x="4933590" y="2262668"/>
                </a:moveTo>
                <a:cubicBezTo>
                  <a:pt x="4916032" y="2262668"/>
                  <a:pt x="4916032" y="2280256"/>
                  <a:pt x="4916032" y="2315432"/>
                </a:cubicBezTo>
                <a:cubicBezTo>
                  <a:pt x="4916032" y="2315432"/>
                  <a:pt x="4933590" y="2315432"/>
                  <a:pt x="4933590" y="2315432"/>
                </a:cubicBezTo>
                <a:cubicBezTo>
                  <a:pt x="4951146" y="2297844"/>
                  <a:pt x="4951146" y="2280256"/>
                  <a:pt x="4933590" y="2262668"/>
                </a:cubicBezTo>
                <a:close/>
                <a:moveTo>
                  <a:pt x="351145" y="2262668"/>
                </a:moveTo>
                <a:cubicBezTo>
                  <a:pt x="333588" y="2280256"/>
                  <a:pt x="316031" y="2315432"/>
                  <a:pt x="333588" y="2333020"/>
                </a:cubicBezTo>
                <a:cubicBezTo>
                  <a:pt x="333588" y="2315432"/>
                  <a:pt x="368703" y="2280256"/>
                  <a:pt x="351145" y="2262668"/>
                </a:cubicBezTo>
                <a:close/>
                <a:moveTo>
                  <a:pt x="5059233" y="2258546"/>
                </a:moveTo>
                <a:cubicBezTo>
                  <a:pt x="5057587" y="2257172"/>
                  <a:pt x="5056490" y="2258271"/>
                  <a:pt x="5056490" y="2262668"/>
                </a:cubicBezTo>
                <a:cubicBezTo>
                  <a:pt x="5074048" y="2280256"/>
                  <a:pt x="5021376" y="2297844"/>
                  <a:pt x="5021376" y="2297844"/>
                </a:cubicBezTo>
                <a:cubicBezTo>
                  <a:pt x="5021376" y="2280256"/>
                  <a:pt x="5038933" y="2280256"/>
                  <a:pt x="5038933" y="2262668"/>
                </a:cubicBezTo>
                <a:cubicBezTo>
                  <a:pt x="5021376" y="2262668"/>
                  <a:pt x="5003818" y="2280256"/>
                  <a:pt x="5003818" y="2297844"/>
                </a:cubicBezTo>
                <a:cubicBezTo>
                  <a:pt x="5038933" y="2297844"/>
                  <a:pt x="5074048" y="2333020"/>
                  <a:pt x="5109162" y="2333020"/>
                </a:cubicBezTo>
                <a:cubicBezTo>
                  <a:pt x="5074048" y="2333020"/>
                  <a:pt x="5126719" y="2280256"/>
                  <a:pt x="5109162" y="2262668"/>
                </a:cubicBezTo>
                <a:cubicBezTo>
                  <a:pt x="5091604" y="2280256"/>
                  <a:pt x="5091604" y="2297844"/>
                  <a:pt x="5074048" y="2315432"/>
                </a:cubicBezTo>
                <a:cubicBezTo>
                  <a:pt x="5074048" y="2289050"/>
                  <a:pt x="5064172" y="2262668"/>
                  <a:pt x="5059233" y="2258546"/>
                </a:cubicBezTo>
                <a:close/>
                <a:moveTo>
                  <a:pt x="614504" y="2209904"/>
                </a:moveTo>
                <a:cubicBezTo>
                  <a:pt x="596947" y="2262668"/>
                  <a:pt x="561832" y="2245080"/>
                  <a:pt x="526718" y="2262668"/>
                </a:cubicBezTo>
                <a:cubicBezTo>
                  <a:pt x="561832" y="2262668"/>
                  <a:pt x="526718" y="2297844"/>
                  <a:pt x="526718" y="2315432"/>
                </a:cubicBezTo>
                <a:cubicBezTo>
                  <a:pt x="579390" y="2280256"/>
                  <a:pt x="614504" y="2297844"/>
                  <a:pt x="649619" y="2227492"/>
                </a:cubicBezTo>
                <a:cubicBezTo>
                  <a:pt x="614504" y="2245080"/>
                  <a:pt x="614504" y="2209904"/>
                  <a:pt x="614504" y="2209904"/>
                </a:cubicBezTo>
                <a:close/>
                <a:moveTo>
                  <a:pt x="338526" y="2172804"/>
                </a:moveTo>
                <a:cubicBezTo>
                  <a:pt x="327004" y="2180224"/>
                  <a:pt x="320420" y="2209904"/>
                  <a:pt x="333588" y="2209904"/>
                </a:cubicBezTo>
                <a:cubicBezTo>
                  <a:pt x="333588" y="2192316"/>
                  <a:pt x="368703" y="2209904"/>
                  <a:pt x="351145" y="2174727"/>
                </a:cubicBezTo>
                <a:cubicBezTo>
                  <a:pt x="346756" y="2170330"/>
                  <a:pt x="342367" y="2170330"/>
                  <a:pt x="338526" y="2172804"/>
                </a:cubicBezTo>
                <a:close/>
                <a:moveTo>
                  <a:pt x="4991439" y="2172632"/>
                </a:moveTo>
                <a:cubicBezTo>
                  <a:pt x="4990102" y="2171979"/>
                  <a:pt x="4988456" y="2172529"/>
                  <a:pt x="4986261" y="2174727"/>
                </a:cubicBezTo>
                <a:cubicBezTo>
                  <a:pt x="4968704" y="2192316"/>
                  <a:pt x="4986261" y="2227492"/>
                  <a:pt x="4986261" y="2262668"/>
                </a:cubicBezTo>
                <a:cubicBezTo>
                  <a:pt x="4986261" y="2209904"/>
                  <a:pt x="5021376" y="2262668"/>
                  <a:pt x="5038933" y="2245080"/>
                </a:cubicBezTo>
                <a:cubicBezTo>
                  <a:pt x="4986261" y="2227492"/>
                  <a:pt x="5074048" y="2245080"/>
                  <a:pt x="5056490" y="2209904"/>
                </a:cubicBezTo>
                <a:cubicBezTo>
                  <a:pt x="4995040" y="2240683"/>
                  <a:pt x="5000800" y="2177201"/>
                  <a:pt x="4991439" y="2172632"/>
                </a:cubicBezTo>
                <a:close/>
                <a:moveTo>
                  <a:pt x="4916032" y="2157139"/>
                </a:moveTo>
                <a:cubicBezTo>
                  <a:pt x="4933590" y="2192316"/>
                  <a:pt x="4916032" y="2209904"/>
                  <a:pt x="4933590" y="2245080"/>
                </a:cubicBezTo>
                <a:cubicBezTo>
                  <a:pt x="4933590" y="2227492"/>
                  <a:pt x="4933590" y="2227492"/>
                  <a:pt x="4951146" y="2227492"/>
                </a:cubicBezTo>
                <a:cubicBezTo>
                  <a:pt x="4951146" y="2245080"/>
                  <a:pt x="4951146" y="2245080"/>
                  <a:pt x="4968704" y="2245080"/>
                </a:cubicBezTo>
                <a:cubicBezTo>
                  <a:pt x="4933590" y="2209904"/>
                  <a:pt x="4986261" y="2157139"/>
                  <a:pt x="4916032" y="2157139"/>
                </a:cubicBezTo>
                <a:close/>
                <a:moveTo>
                  <a:pt x="632061" y="2086787"/>
                </a:moveTo>
                <a:cubicBezTo>
                  <a:pt x="596947" y="2086787"/>
                  <a:pt x="561832" y="2104375"/>
                  <a:pt x="544275" y="2121963"/>
                </a:cubicBezTo>
                <a:cubicBezTo>
                  <a:pt x="561832" y="2139551"/>
                  <a:pt x="596947" y="2104375"/>
                  <a:pt x="614504" y="2121963"/>
                </a:cubicBezTo>
                <a:cubicBezTo>
                  <a:pt x="614504" y="2121963"/>
                  <a:pt x="596947" y="2139551"/>
                  <a:pt x="614504" y="2139551"/>
                </a:cubicBezTo>
                <a:cubicBezTo>
                  <a:pt x="614504" y="2121963"/>
                  <a:pt x="614504" y="2174727"/>
                  <a:pt x="649619" y="2157139"/>
                </a:cubicBezTo>
                <a:cubicBezTo>
                  <a:pt x="632061" y="2121963"/>
                  <a:pt x="667176" y="2139551"/>
                  <a:pt x="649619" y="2104375"/>
                </a:cubicBezTo>
                <a:cubicBezTo>
                  <a:pt x="649619" y="2104375"/>
                  <a:pt x="649619" y="2104375"/>
                  <a:pt x="632061" y="2086787"/>
                </a:cubicBezTo>
                <a:close/>
                <a:moveTo>
                  <a:pt x="5249620" y="2069199"/>
                </a:moveTo>
                <a:cubicBezTo>
                  <a:pt x="5232062" y="2086787"/>
                  <a:pt x="5214506" y="2086787"/>
                  <a:pt x="5232062" y="2121963"/>
                </a:cubicBezTo>
                <a:cubicBezTo>
                  <a:pt x="5249620" y="2121963"/>
                  <a:pt x="5249620" y="2121963"/>
                  <a:pt x="5267177" y="2121963"/>
                </a:cubicBezTo>
                <a:cubicBezTo>
                  <a:pt x="5267177" y="2086787"/>
                  <a:pt x="5267177" y="2086787"/>
                  <a:pt x="5249620" y="2069199"/>
                </a:cubicBezTo>
                <a:close/>
                <a:moveTo>
                  <a:pt x="790077" y="2051611"/>
                </a:moveTo>
                <a:cubicBezTo>
                  <a:pt x="737405" y="2051611"/>
                  <a:pt x="737405" y="2069199"/>
                  <a:pt x="719848" y="2104375"/>
                </a:cubicBezTo>
                <a:cubicBezTo>
                  <a:pt x="737405" y="2104375"/>
                  <a:pt x="737405" y="2104375"/>
                  <a:pt x="754962" y="2104375"/>
                </a:cubicBezTo>
                <a:cubicBezTo>
                  <a:pt x="754962" y="2086787"/>
                  <a:pt x="754962" y="2069199"/>
                  <a:pt x="772520" y="2069199"/>
                </a:cubicBezTo>
                <a:cubicBezTo>
                  <a:pt x="772520" y="2086787"/>
                  <a:pt x="790077" y="2069199"/>
                  <a:pt x="790077" y="2051611"/>
                </a:cubicBezTo>
                <a:close/>
                <a:moveTo>
                  <a:pt x="333588" y="2051611"/>
                </a:moveTo>
                <a:cubicBezTo>
                  <a:pt x="316031" y="2069199"/>
                  <a:pt x="298474" y="2086787"/>
                  <a:pt x="263359" y="2104375"/>
                </a:cubicBezTo>
                <a:cubicBezTo>
                  <a:pt x="280916" y="2121963"/>
                  <a:pt x="245802" y="2174727"/>
                  <a:pt x="280916" y="2157139"/>
                </a:cubicBezTo>
                <a:cubicBezTo>
                  <a:pt x="280916" y="2104375"/>
                  <a:pt x="386260" y="2086787"/>
                  <a:pt x="333588" y="2051611"/>
                </a:cubicBezTo>
                <a:close/>
                <a:moveTo>
                  <a:pt x="245802" y="2034023"/>
                </a:moveTo>
                <a:cubicBezTo>
                  <a:pt x="228245" y="2051611"/>
                  <a:pt x="193130" y="2034023"/>
                  <a:pt x="193130" y="2051611"/>
                </a:cubicBezTo>
                <a:cubicBezTo>
                  <a:pt x="210687" y="2051611"/>
                  <a:pt x="228245" y="2051611"/>
                  <a:pt x="210687" y="2069199"/>
                </a:cubicBezTo>
                <a:cubicBezTo>
                  <a:pt x="193130" y="2069199"/>
                  <a:pt x="158016" y="2051611"/>
                  <a:pt x="140458" y="2069199"/>
                </a:cubicBezTo>
                <a:cubicBezTo>
                  <a:pt x="158016" y="2086787"/>
                  <a:pt x="158016" y="2086787"/>
                  <a:pt x="158016" y="2104375"/>
                </a:cubicBezTo>
                <a:cubicBezTo>
                  <a:pt x="193130" y="2104375"/>
                  <a:pt x="193130" y="2086787"/>
                  <a:pt x="210687" y="2104375"/>
                </a:cubicBezTo>
                <a:cubicBezTo>
                  <a:pt x="210687" y="2069199"/>
                  <a:pt x="245802" y="2069199"/>
                  <a:pt x="245802" y="2034023"/>
                </a:cubicBezTo>
                <a:close/>
                <a:moveTo>
                  <a:pt x="796627" y="2013687"/>
                </a:moveTo>
                <a:cubicBezTo>
                  <a:pt x="794466" y="2013412"/>
                  <a:pt x="792272" y="2014236"/>
                  <a:pt x="790077" y="2016435"/>
                </a:cubicBezTo>
                <a:cubicBezTo>
                  <a:pt x="807634" y="2016435"/>
                  <a:pt x="790077" y="2086787"/>
                  <a:pt x="825191" y="2086787"/>
                </a:cubicBezTo>
                <a:cubicBezTo>
                  <a:pt x="825191" y="2071397"/>
                  <a:pt x="811749" y="2015610"/>
                  <a:pt x="796627" y="2013687"/>
                </a:cubicBezTo>
                <a:close/>
                <a:moveTo>
                  <a:pt x="510258" y="2007091"/>
                </a:moveTo>
                <a:cubicBezTo>
                  <a:pt x="502577" y="2008740"/>
                  <a:pt x="495993" y="2012038"/>
                  <a:pt x="491603" y="2016435"/>
                </a:cubicBezTo>
                <a:cubicBezTo>
                  <a:pt x="509161" y="2016435"/>
                  <a:pt x="474046" y="2069199"/>
                  <a:pt x="456489" y="2069199"/>
                </a:cubicBezTo>
                <a:cubicBezTo>
                  <a:pt x="456489" y="2051611"/>
                  <a:pt x="474046" y="2051611"/>
                  <a:pt x="474046" y="2034023"/>
                </a:cubicBezTo>
                <a:cubicBezTo>
                  <a:pt x="456489" y="2051611"/>
                  <a:pt x="386260" y="2069199"/>
                  <a:pt x="403817" y="2104375"/>
                </a:cubicBezTo>
                <a:cubicBezTo>
                  <a:pt x="491603" y="2086787"/>
                  <a:pt x="474046" y="2016435"/>
                  <a:pt x="579390" y="2051611"/>
                </a:cubicBezTo>
                <a:cubicBezTo>
                  <a:pt x="566222" y="2012037"/>
                  <a:pt x="533302" y="2002144"/>
                  <a:pt x="510258" y="2007091"/>
                </a:cubicBezTo>
                <a:close/>
                <a:moveTo>
                  <a:pt x="614504" y="1998846"/>
                </a:moveTo>
                <a:cubicBezTo>
                  <a:pt x="596947" y="2016435"/>
                  <a:pt x="579390" y="2051611"/>
                  <a:pt x="579390" y="2086787"/>
                </a:cubicBezTo>
                <a:cubicBezTo>
                  <a:pt x="614504" y="2086787"/>
                  <a:pt x="632061" y="2034023"/>
                  <a:pt x="614504" y="1998846"/>
                </a:cubicBezTo>
                <a:close/>
                <a:moveTo>
                  <a:pt x="5109162" y="1963670"/>
                </a:moveTo>
                <a:cubicBezTo>
                  <a:pt x="5109162" y="2034023"/>
                  <a:pt x="5091604" y="2034023"/>
                  <a:pt x="5056490" y="2051611"/>
                </a:cubicBezTo>
                <a:cubicBezTo>
                  <a:pt x="5082825" y="2077993"/>
                  <a:pt x="5099286" y="2054909"/>
                  <a:pt x="5113277" y="2034298"/>
                </a:cubicBezTo>
                <a:lnTo>
                  <a:pt x="5121999" y="2022707"/>
                </a:lnTo>
                <a:lnTo>
                  <a:pt x="5126719" y="2034023"/>
                </a:lnTo>
                <a:lnTo>
                  <a:pt x="5126719" y="2040618"/>
                </a:lnTo>
                <a:cubicBezTo>
                  <a:pt x="5126719" y="2047214"/>
                  <a:pt x="5126719" y="2051611"/>
                  <a:pt x="5126719" y="2051611"/>
                </a:cubicBezTo>
                <a:cubicBezTo>
                  <a:pt x="5109162" y="2086787"/>
                  <a:pt x="5126719" y="2121963"/>
                  <a:pt x="5074048" y="2104375"/>
                </a:cubicBezTo>
                <a:cubicBezTo>
                  <a:pt x="5074048" y="2104375"/>
                  <a:pt x="5074048" y="2121963"/>
                  <a:pt x="5074048" y="2121963"/>
                </a:cubicBezTo>
                <a:cubicBezTo>
                  <a:pt x="5091604" y="2139551"/>
                  <a:pt x="5109162" y="2139551"/>
                  <a:pt x="5109162" y="2157139"/>
                </a:cubicBezTo>
                <a:cubicBezTo>
                  <a:pt x="5091604" y="2157139"/>
                  <a:pt x="5109162" y="2209904"/>
                  <a:pt x="5074048" y="2209904"/>
                </a:cubicBezTo>
                <a:cubicBezTo>
                  <a:pt x="5074048" y="2214301"/>
                  <a:pt x="5074048" y="2220896"/>
                  <a:pt x="5074048" y="2227767"/>
                </a:cubicBezTo>
                <a:lnTo>
                  <a:pt x="5074048" y="2245080"/>
                </a:lnTo>
                <a:cubicBezTo>
                  <a:pt x="5091604" y="2209904"/>
                  <a:pt x="5109162" y="2227492"/>
                  <a:pt x="5144276" y="2174727"/>
                </a:cubicBezTo>
                <a:cubicBezTo>
                  <a:pt x="5161834" y="2192316"/>
                  <a:pt x="5144276" y="2227492"/>
                  <a:pt x="5161834" y="2227492"/>
                </a:cubicBezTo>
                <a:cubicBezTo>
                  <a:pt x="5179391" y="2209904"/>
                  <a:pt x="5179391" y="2192316"/>
                  <a:pt x="5196948" y="2174727"/>
                </a:cubicBezTo>
                <a:cubicBezTo>
                  <a:pt x="5161834" y="2245080"/>
                  <a:pt x="5232062" y="2227492"/>
                  <a:pt x="5232062" y="2227492"/>
                </a:cubicBezTo>
                <a:cubicBezTo>
                  <a:pt x="5214506" y="2262668"/>
                  <a:pt x="5232062" y="2262668"/>
                  <a:pt x="5196948" y="2297844"/>
                </a:cubicBezTo>
                <a:cubicBezTo>
                  <a:pt x="5196948" y="2280256"/>
                  <a:pt x="5179391" y="2262668"/>
                  <a:pt x="5161834" y="2262668"/>
                </a:cubicBezTo>
                <a:cubicBezTo>
                  <a:pt x="5179391" y="2297844"/>
                  <a:pt x="5144276" y="2280256"/>
                  <a:pt x="5126719" y="2280256"/>
                </a:cubicBezTo>
                <a:cubicBezTo>
                  <a:pt x="5126719" y="2297844"/>
                  <a:pt x="5109162" y="2315432"/>
                  <a:pt x="5126719" y="2315432"/>
                </a:cubicBezTo>
                <a:cubicBezTo>
                  <a:pt x="5144276" y="2297844"/>
                  <a:pt x="5161834" y="2297844"/>
                  <a:pt x="5179391" y="2280256"/>
                </a:cubicBezTo>
                <a:cubicBezTo>
                  <a:pt x="5161834" y="2297844"/>
                  <a:pt x="5196948" y="2333020"/>
                  <a:pt x="5161834" y="2333020"/>
                </a:cubicBezTo>
                <a:cubicBezTo>
                  <a:pt x="5161834" y="2333020"/>
                  <a:pt x="5161834" y="2315432"/>
                  <a:pt x="5144276" y="2315432"/>
                </a:cubicBezTo>
                <a:cubicBezTo>
                  <a:pt x="5109162" y="2368197"/>
                  <a:pt x="5196948" y="2403373"/>
                  <a:pt x="5161834" y="2456137"/>
                </a:cubicBezTo>
                <a:cubicBezTo>
                  <a:pt x="5144276" y="2456137"/>
                  <a:pt x="5161834" y="2420961"/>
                  <a:pt x="5144276" y="2420961"/>
                </a:cubicBezTo>
                <a:cubicBezTo>
                  <a:pt x="5109162" y="2456137"/>
                  <a:pt x="5179391" y="2491313"/>
                  <a:pt x="5126719" y="2491313"/>
                </a:cubicBezTo>
                <a:cubicBezTo>
                  <a:pt x="5144276" y="2508901"/>
                  <a:pt x="5161834" y="2508901"/>
                  <a:pt x="5179391" y="2491313"/>
                </a:cubicBezTo>
                <a:cubicBezTo>
                  <a:pt x="5161834" y="2491313"/>
                  <a:pt x="5161834" y="2491313"/>
                  <a:pt x="5161834" y="2473725"/>
                </a:cubicBezTo>
                <a:cubicBezTo>
                  <a:pt x="5179391" y="2473725"/>
                  <a:pt x="5196948" y="2473725"/>
                  <a:pt x="5214506" y="2473725"/>
                </a:cubicBezTo>
                <a:cubicBezTo>
                  <a:pt x="5249620" y="2456137"/>
                  <a:pt x="5232062" y="2508901"/>
                  <a:pt x="5214506" y="2508901"/>
                </a:cubicBezTo>
                <a:cubicBezTo>
                  <a:pt x="5232062" y="2491313"/>
                  <a:pt x="5196948" y="2473725"/>
                  <a:pt x="5196948" y="2491313"/>
                </a:cubicBezTo>
                <a:cubicBezTo>
                  <a:pt x="5196948" y="2491313"/>
                  <a:pt x="5214506" y="2508901"/>
                  <a:pt x="5214506" y="2508901"/>
                </a:cubicBezTo>
                <a:cubicBezTo>
                  <a:pt x="5179391" y="2526490"/>
                  <a:pt x="5144276" y="2508901"/>
                  <a:pt x="5161834" y="2544078"/>
                </a:cubicBezTo>
                <a:cubicBezTo>
                  <a:pt x="5196948" y="2526490"/>
                  <a:pt x="5179391" y="2544078"/>
                  <a:pt x="5161834" y="2561666"/>
                </a:cubicBezTo>
                <a:cubicBezTo>
                  <a:pt x="5214506" y="2579254"/>
                  <a:pt x="5196948" y="2526490"/>
                  <a:pt x="5214506" y="2526490"/>
                </a:cubicBezTo>
                <a:cubicBezTo>
                  <a:pt x="5232062" y="2579254"/>
                  <a:pt x="5196948" y="2579254"/>
                  <a:pt x="5196948" y="2632018"/>
                </a:cubicBezTo>
                <a:cubicBezTo>
                  <a:pt x="5196948" y="2649606"/>
                  <a:pt x="5179391" y="2649606"/>
                  <a:pt x="5179391" y="2684783"/>
                </a:cubicBezTo>
                <a:cubicBezTo>
                  <a:pt x="5196948" y="2684783"/>
                  <a:pt x="5196948" y="2719959"/>
                  <a:pt x="5232062" y="2719959"/>
                </a:cubicBezTo>
                <a:cubicBezTo>
                  <a:pt x="5232062" y="2684783"/>
                  <a:pt x="5249620" y="2667194"/>
                  <a:pt x="5249620" y="2649606"/>
                </a:cubicBezTo>
                <a:cubicBezTo>
                  <a:pt x="5232062" y="2649606"/>
                  <a:pt x="5196948" y="2649606"/>
                  <a:pt x="5196948" y="2632018"/>
                </a:cubicBezTo>
                <a:cubicBezTo>
                  <a:pt x="5214506" y="2632018"/>
                  <a:pt x="5249620" y="2632018"/>
                  <a:pt x="5284734" y="2649606"/>
                </a:cubicBezTo>
                <a:cubicBezTo>
                  <a:pt x="5284734" y="2632018"/>
                  <a:pt x="5284734" y="2632018"/>
                  <a:pt x="5302292" y="2632018"/>
                </a:cubicBezTo>
                <a:cubicBezTo>
                  <a:pt x="5302292" y="2579254"/>
                  <a:pt x="5337406" y="2579254"/>
                  <a:pt x="5354964" y="2561666"/>
                </a:cubicBezTo>
                <a:cubicBezTo>
                  <a:pt x="5302292" y="2544078"/>
                  <a:pt x="5337406" y="2544078"/>
                  <a:pt x="5319849" y="2438549"/>
                </a:cubicBezTo>
                <a:cubicBezTo>
                  <a:pt x="5302292" y="2456137"/>
                  <a:pt x="5284734" y="2438549"/>
                  <a:pt x="5267177" y="2456137"/>
                </a:cubicBezTo>
                <a:cubicBezTo>
                  <a:pt x="5284734" y="2456137"/>
                  <a:pt x="5284734" y="2473725"/>
                  <a:pt x="5267177" y="2473725"/>
                </a:cubicBezTo>
                <a:cubicBezTo>
                  <a:pt x="5249620" y="2473725"/>
                  <a:pt x="5232062" y="2438549"/>
                  <a:pt x="5214506" y="2473725"/>
                </a:cubicBezTo>
                <a:cubicBezTo>
                  <a:pt x="5144276" y="2420961"/>
                  <a:pt x="5284734" y="2438549"/>
                  <a:pt x="5319849" y="2420961"/>
                </a:cubicBezTo>
                <a:cubicBezTo>
                  <a:pt x="5319849" y="2420961"/>
                  <a:pt x="5302292" y="2420961"/>
                  <a:pt x="5302292" y="2403373"/>
                </a:cubicBezTo>
                <a:cubicBezTo>
                  <a:pt x="5302292" y="2420961"/>
                  <a:pt x="5249620" y="2403373"/>
                  <a:pt x="5249620" y="2420961"/>
                </a:cubicBezTo>
                <a:cubicBezTo>
                  <a:pt x="5249620" y="2403373"/>
                  <a:pt x="5249620" y="2385785"/>
                  <a:pt x="5267177" y="2368197"/>
                </a:cubicBezTo>
                <a:cubicBezTo>
                  <a:pt x="5267177" y="2385785"/>
                  <a:pt x="5302292" y="2385785"/>
                  <a:pt x="5302292" y="2368197"/>
                </a:cubicBezTo>
                <a:cubicBezTo>
                  <a:pt x="5302292" y="2350609"/>
                  <a:pt x="5267177" y="2385785"/>
                  <a:pt x="5267177" y="2350609"/>
                </a:cubicBezTo>
                <a:cubicBezTo>
                  <a:pt x="5284734" y="2350609"/>
                  <a:pt x="5302292" y="2350609"/>
                  <a:pt x="5302292" y="2333020"/>
                </a:cubicBezTo>
                <a:cubicBezTo>
                  <a:pt x="5284734" y="2315432"/>
                  <a:pt x="5319849" y="2280256"/>
                  <a:pt x="5302292" y="2262668"/>
                </a:cubicBezTo>
                <a:cubicBezTo>
                  <a:pt x="5284734" y="2245080"/>
                  <a:pt x="5249620" y="2280256"/>
                  <a:pt x="5249620" y="2262668"/>
                </a:cubicBezTo>
                <a:cubicBezTo>
                  <a:pt x="5249620" y="2245080"/>
                  <a:pt x="5249620" y="2245080"/>
                  <a:pt x="5249620" y="2245080"/>
                </a:cubicBezTo>
                <a:cubicBezTo>
                  <a:pt x="5302292" y="2262668"/>
                  <a:pt x="5249620" y="2157139"/>
                  <a:pt x="5284734" y="2139551"/>
                </a:cubicBezTo>
                <a:cubicBezTo>
                  <a:pt x="5249620" y="2121963"/>
                  <a:pt x="5232062" y="2139551"/>
                  <a:pt x="5196948" y="2139551"/>
                </a:cubicBezTo>
                <a:cubicBezTo>
                  <a:pt x="5196948" y="2104375"/>
                  <a:pt x="5232062" y="2069199"/>
                  <a:pt x="5196948" y="2034023"/>
                </a:cubicBezTo>
                <a:cubicBezTo>
                  <a:pt x="5196948" y="2104375"/>
                  <a:pt x="5144276" y="2086787"/>
                  <a:pt x="5126719" y="2051611"/>
                </a:cubicBezTo>
                <a:cubicBezTo>
                  <a:pt x="5144276" y="2016435"/>
                  <a:pt x="5161834" y="2051611"/>
                  <a:pt x="5161834" y="2051611"/>
                </a:cubicBezTo>
                <a:cubicBezTo>
                  <a:pt x="5179391" y="2016435"/>
                  <a:pt x="5144276" y="2016435"/>
                  <a:pt x="5161834" y="1981258"/>
                </a:cubicBezTo>
                <a:cubicBezTo>
                  <a:pt x="5126719" y="1981258"/>
                  <a:pt x="5161834" y="2016435"/>
                  <a:pt x="5126719" y="2034023"/>
                </a:cubicBezTo>
                <a:lnTo>
                  <a:pt x="5126719" y="2016435"/>
                </a:lnTo>
                <a:lnTo>
                  <a:pt x="5121999" y="2022707"/>
                </a:lnTo>
                <a:lnTo>
                  <a:pt x="5119038" y="2015610"/>
                </a:lnTo>
                <a:cubicBezTo>
                  <a:pt x="5115746" y="1993350"/>
                  <a:pt x="5122330" y="1963670"/>
                  <a:pt x="5109162" y="1963670"/>
                </a:cubicBezTo>
                <a:close/>
                <a:moveTo>
                  <a:pt x="5038933" y="1963670"/>
                </a:moveTo>
                <a:cubicBezTo>
                  <a:pt x="5056490" y="1981258"/>
                  <a:pt x="5038933" y="2051611"/>
                  <a:pt x="5056490" y="2034023"/>
                </a:cubicBezTo>
                <a:cubicBezTo>
                  <a:pt x="5056490" y="2016435"/>
                  <a:pt x="5074048" y="2016435"/>
                  <a:pt x="5074048" y="2016435"/>
                </a:cubicBezTo>
                <a:cubicBezTo>
                  <a:pt x="5074048" y="1981258"/>
                  <a:pt x="5056490" y="1981258"/>
                  <a:pt x="5038933" y="1963670"/>
                </a:cubicBezTo>
                <a:close/>
                <a:moveTo>
                  <a:pt x="614504" y="1946082"/>
                </a:moveTo>
                <a:cubicBezTo>
                  <a:pt x="614504" y="1963670"/>
                  <a:pt x="614504" y="1981258"/>
                  <a:pt x="632061" y="1981258"/>
                </a:cubicBezTo>
                <a:cubicBezTo>
                  <a:pt x="632061" y="1981258"/>
                  <a:pt x="649619" y="1963670"/>
                  <a:pt x="649619" y="1963670"/>
                </a:cubicBezTo>
                <a:cubicBezTo>
                  <a:pt x="649619" y="1963670"/>
                  <a:pt x="667176" y="1963670"/>
                  <a:pt x="684733" y="1963670"/>
                </a:cubicBezTo>
                <a:cubicBezTo>
                  <a:pt x="667176" y="1946082"/>
                  <a:pt x="649619" y="1946082"/>
                  <a:pt x="614504" y="1946082"/>
                </a:cubicBezTo>
                <a:close/>
                <a:moveTo>
                  <a:pt x="825191" y="1928494"/>
                </a:moveTo>
                <a:cubicBezTo>
                  <a:pt x="825191" y="1946082"/>
                  <a:pt x="807634" y="1946082"/>
                  <a:pt x="807634" y="1963670"/>
                </a:cubicBezTo>
                <a:cubicBezTo>
                  <a:pt x="842749" y="1963670"/>
                  <a:pt x="825191" y="1963670"/>
                  <a:pt x="860306" y="1963670"/>
                </a:cubicBezTo>
                <a:cubicBezTo>
                  <a:pt x="860306" y="1946082"/>
                  <a:pt x="825191" y="1946082"/>
                  <a:pt x="825191" y="1928494"/>
                </a:cubicBezTo>
                <a:close/>
                <a:moveTo>
                  <a:pt x="5319849" y="1893318"/>
                </a:moveTo>
                <a:cubicBezTo>
                  <a:pt x="5354964" y="1963670"/>
                  <a:pt x="5267177" y="2069199"/>
                  <a:pt x="5319849" y="2174727"/>
                </a:cubicBezTo>
                <a:cubicBezTo>
                  <a:pt x="5319849" y="2104375"/>
                  <a:pt x="5302292" y="2034023"/>
                  <a:pt x="5372520" y="2034023"/>
                </a:cubicBezTo>
                <a:cubicBezTo>
                  <a:pt x="5337406" y="1998846"/>
                  <a:pt x="5390078" y="1928494"/>
                  <a:pt x="5319849" y="1893318"/>
                </a:cubicBezTo>
                <a:close/>
                <a:moveTo>
                  <a:pt x="5407635" y="1858142"/>
                </a:moveTo>
                <a:cubicBezTo>
                  <a:pt x="5407635" y="1893318"/>
                  <a:pt x="5372520" y="1875730"/>
                  <a:pt x="5372520" y="1893318"/>
                </a:cubicBezTo>
                <a:cubicBezTo>
                  <a:pt x="5390078" y="1910906"/>
                  <a:pt x="5372520" y="1928494"/>
                  <a:pt x="5372520" y="1946082"/>
                </a:cubicBezTo>
                <a:cubicBezTo>
                  <a:pt x="5372520" y="1910906"/>
                  <a:pt x="5425192" y="1875730"/>
                  <a:pt x="5407635" y="1858142"/>
                </a:cubicBezTo>
                <a:close/>
                <a:moveTo>
                  <a:pt x="684733" y="1805377"/>
                </a:moveTo>
                <a:cubicBezTo>
                  <a:pt x="667176" y="1840553"/>
                  <a:pt x="684733" y="1840553"/>
                  <a:pt x="684733" y="1875730"/>
                </a:cubicBezTo>
                <a:cubicBezTo>
                  <a:pt x="702291" y="1893318"/>
                  <a:pt x="702291" y="1875730"/>
                  <a:pt x="754962" y="1893318"/>
                </a:cubicBezTo>
                <a:cubicBezTo>
                  <a:pt x="754962" y="1875730"/>
                  <a:pt x="772520" y="1822965"/>
                  <a:pt x="754962" y="1858142"/>
                </a:cubicBezTo>
                <a:cubicBezTo>
                  <a:pt x="737405" y="1858142"/>
                  <a:pt x="754962" y="1875730"/>
                  <a:pt x="737405" y="1875730"/>
                </a:cubicBezTo>
                <a:cubicBezTo>
                  <a:pt x="737405" y="1858142"/>
                  <a:pt x="719848" y="1858142"/>
                  <a:pt x="719848" y="1840553"/>
                </a:cubicBezTo>
                <a:cubicBezTo>
                  <a:pt x="702291" y="1840553"/>
                  <a:pt x="702291" y="1858142"/>
                  <a:pt x="702291" y="1858142"/>
                </a:cubicBezTo>
                <a:cubicBezTo>
                  <a:pt x="684733" y="1840553"/>
                  <a:pt x="702291" y="1805377"/>
                  <a:pt x="684733" y="1805377"/>
                </a:cubicBezTo>
                <a:close/>
                <a:moveTo>
                  <a:pt x="765044" y="1767350"/>
                </a:moveTo>
                <a:cubicBezTo>
                  <a:pt x="762644" y="1767178"/>
                  <a:pt x="759352" y="1768003"/>
                  <a:pt x="754962" y="1770201"/>
                </a:cubicBezTo>
                <a:cubicBezTo>
                  <a:pt x="737405" y="1770201"/>
                  <a:pt x="684733" y="1822965"/>
                  <a:pt x="737405" y="1822965"/>
                </a:cubicBezTo>
                <a:cubicBezTo>
                  <a:pt x="737405" y="1805377"/>
                  <a:pt x="737405" y="1787789"/>
                  <a:pt x="754962" y="1787789"/>
                </a:cubicBezTo>
                <a:cubicBezTo>
                  <a:pt x="754962" y="1818568"/>
                  <a:pt x="781847" y="1768552"/>
                  <a:pt x="765044" y="1767350"/>
                </a:cubicBezTo>
                <a:close/>
                <a:moveTo>
                  <a:pt x="5442750" y="1752613"/>
                </a:moveTo>
                <a:cubicBezTo>
                  <a:pt x="5442750" y="1787789"/>
                  <a:pt x="5442750" y="1805377"/>
                  <a:pt x="5477864" y="1805377"/>
                </a:cubicBezTo>
                <a:cubicBezTo>
                  <a:pt x="5460307" y="1787789"/>
                  <a:pt x="5477864" y="1752613"/>
                  <a:pt x="5460307" y="1752613"/>
                </a:cubicBezTo>
                <a:cubicBezTo>
                  <a:pt x="5460307" y="1752613"/>
                  <a:pt x="5442750" y="1752613"/>
                  <a:pt x="5442750" y="1752613"/>
                </a:cubicBezTo>
                <a:close/>
                <a:moveTo>
                  <a:pt x="809585" y="1731116"/>
                </a:moveTo>
                <a:lnTo>
                  <a:pt x="807634" y="1735025"/>
                </a:lnTo>
                <a:lnTo>
                  <a:pt x="805603" y="1731536"/>
                </a:lnTo>
                <a:close/>
                <a:moveTo>
                  <a:pt x="842749" y="1664672"/>
                </a:moveTo>
                <a:cubicBezTo>
                  <a:pt x="842749" y="1699849"/>
                  <a:pt x="807634" y="1717437"/>
                  <a:pt x="790077" y="1682261"/>
                </a:cubicBezTo>
                <a:cubicBezTo>
                  <a:pt x="790077" y="1691055"/>
                  <a:pt x="790077" y="1699849"/>
                  <a:pt x="792272" y="1708643"/>
                </a:cubicBezTo>
                <a:lnTo>
                  <a:pt x="805603" y="1731536"/>
                </a:lnTo>
                <a:lnTo>
                  <a:pt x="772520" y="1735025"/>
                </a:lnTo>
                <a:cubicBezTo>
                  <a:pt x="807634" y="1752613"/>
                  <a:pt x="754962" y="1822965"/>
                  <a:pt x="772520" y="1822965"/>
                </a:cubicBezTo>
                <a:cubicBezTo>
                  <a:pt x="790077" y="1770201"/>
                  <a:pt x="877863" y="1752613"/>
                  <a:pt x="842749" y="1699849"/>
                </a:cubicBezTo>
                <a:cubicBezTo>
                  <a:pt x="833970" y="1717437"/>
                  <a:pt x="825191" y="1726231"/>
                  <a:pt x="814218" y="1730628"/>
                </a:cubicBezTo>
                <a:lnTo>
                  <a:pt x="809585" y="1731116"/>
                </a:lnTo>
                <a:lnTo>
                  <a:pt x="818059" y="1714139"/>
                </a:lnTo>
                <a:cubicBezTo>
                  <a:pt x="836165" y="1697650"/>
                  <a:pt x="869085" y="1691055"/>
                  <a:pt x="842749" y="1664672"/>
                </a:cubicBezTo>
                <a:close/>
                <a:moveTo>
                  <a:pt x="737405" y="1664672"/>
                </a:moveTo>
                <a:cubicBezTo>
                  <a:pt x="719848" y="1699849"/>
                  <a:pt x="737405" y="1699849"/>
                  <a:pt x="719848" y="1717437"/>
                </a:cubicBezTo>
                <a:cubicBezTo>
                  <a:pt x="754962" y="1717437"/>
                  <a:pt x="754962" y="1699849"/>
                  <a:pt x="772520" y="1682261"/>
                </a:cubicBezTo>
                <a:cubicBezTo>
                  <a:pt x="754962" y="1682261"/>
                  <a:pt x="754962" y="1682261"/>
                  <a:pt x="737405" y="1664672"/>
                </a:cubicBezTo>
                <a:close/>
                <a:moveTo>
                  <a:pt x="5126719" y="1629496"/>
                </a:moveTo>
                <a:cubicBezTo>
                  <a:pt x="5126719" y="1682261"/>
                  <a:pt x="5109162" y="1682261"/>
                  <a:pt x="5091604" y="1717437"/>
                </a:cubicBezTo>
                <a:cubicBezTo>
                  <a:pt x="5109162" y="1717437"/>
                  <a:pt x="5126719" y="1699849"/>
                  <a:pt x="5144276" y="1699849"/>
                </a:cubicBezTo>
                <a:cubicBezTo>
                  <a:pt x="5144276" y="1717437"/>
                  <a:pt x="5144276" y="1717437"/>
                  <a:pt x="5161834" y="1717437"/>
                </a:cubicBezTo>
                <a:cubicBezTo>
                  <a:pt x="5161834" y="1699849"/>
                  <a:pt x="5161834" y="1682261"/>
                  <a:pt x="5161834" y="1682261"/>
                </a:cubicBezTo>
                <a:cubicBezTo>
                  <a:pt x="5161834" y="1682261"/>
                  <a:pt x="5144276" y="1682261"/>
                  <a:pt x="5144276" y="1664672"/>
                </a:cubicBezTo>
                <a:cubicBezTo>
                  <a:pt x="5161834" y="1664672"/>
                  <a:pt x="5196948" y="1664672"/>
                  <a:pt x="5196948" y="1647084"/>
                </a:cubicBezTo>
                <a:cubicBezTo>
                  <a:pt x="5161834" y="1647084"/>
                  <a:pt x="5161834" y="1629496"/>
                  <a:pt x="5126719" y="1629496"/>
                </a:cubicBezTo>
                <a:close/>
                <a:moveTo>
                  <a:pt x="5109162" y="1471203"/>
                </a:moveTo>
                <a:cubicBezTo>
                  <a:pt x="5126719" y="1523968"/>
                  <a:pt x="5091604" y="1541556"/>
                  <a:pt x="5091604" y="1594320"/>
                </a:cubicBezTo>
                <a:cubicBezTo>
                  <a:pt x="5091604" y="1594320"/>
                  <a:pt x="5109162" y="1594320"/>
                  <a:pt x="5109162" y="1611908"/>
                </a:cubicBezTo>
                <a:cubicBezTo>
                  <a:pt x="5144276" y="1594320"/>
                  <a:pt x="5144276" y="1594320"/>
                  <a:pt x="5161834" y="1611908"/>
                </a:cubicBezTo>
                <a:cubicBezTo>
                  <a:pt x="5179391" y="1559144"/>
                  <a:pt x="5144276" y="1559144"/>
                  <a:pt x="5196948" y="1541556"/>
                </a:cubicBezTo>
                <a:cubicBezTo>
                  <a:pt x="5179391" y="1541556"/>
                  <a:pt x="5161834" y="1541556"/>
                  <a:pt x="5161834" y="1523968"/>
                </a:cubicBezTo>
                <a:cubicBezTo>
                  <a:pt x="5126719" y="1541556"/>
                  <a:pt x="5144276" y="1488791"/>
                  <a:pt x="5109162" y="1471203"/>
                </a:cubicBezTo>
                <a:close/>
                <a:moveTo>
                  <a:pt x="5038933" y="1453615"/>
                </a:moveTo>
                <a:cubicBezTo>
                  <a:pt x="5003818" y="1471203"/>
                  <a:pt x="5038933" y="1488791"/>
                  <a:pt x="5038933" y="1523968"/>
                </a:cubicBezTo>
                <a:cubicBezTo>
                  <a:pt x="5056490" y="1523968"/>
                  <a:pt x="5038933" y="1488791"/>
                  <a:pt x="5074048" y="1506379"/>
                </a:cubicBezTo>
                <a:cubicBezTo>
                  <a:pt x="5074048" y="1506379"/>
                  <a:pt x="5074048" y="1523968"/>
                  <a:pt x="5074048" y="1523968"/>
                </a:cubicBezTo>
                <a:cubicBezTo>
                  <a:pt x="5091604" y="1488791"/>
                  <a:pt x="5074048" y="1488791"/>
                  <a:pt x="5074048" y="1471203"/>
                </a:cubicBezTo>
                <a:cubicBezTo>
                  <a:pt x="5056490" y="1471203"/>
                  <a:pt x="5056490" y="1471203"/>
                  <a:pt x="5038933" y="1471203"/>
                </a:cubicBezTo>
                <a:cubicBezTo>
                  <a:pt x="5038933" y="1471203"/>
                  <a:pt x="5056490" y="1453615"/>
                  <a:pt x="5038933" y="1453615"/>
                </a:cubicBezTo>
                <a:close/>
                <a:moveTo>
                  <a:pt x="877863" y="1383263"/>
                </a:moveTo>
                <a:cubicBezTo>
                  <a:pt x="877863" y="1400851"/>
                  <a:pt x="842749" y="1400851"/>
                  <a:pt x="842749" y="1436027"/>
                </a:cubicBezTo>
                <a:cubicBezTo>
                  <a:pt x="877863" y="1418439"/>
                  <a:pt x="877863" y="1436027"/>
                  <a:pt x="877863" y="1453615"/>
                </a:cubicBezTo>
                <a:cubicBezTo>
                  <a:pt x="895420" y="1418439"/>
                  <a:pt x="877863" y="1418439"/>
                  <a:pt x="877863" y="1400851"/>
                </a:cubicBezTo>
                <a:cubicBezTo>
                  <a:pt x="877863" y="1400851"/>
                  <a:pt x="895420" y="1383263"/>
                  <a:pt x="877863" y="1383263"/>
                </a:cubicBezTo>
                <a:close/>
                <a:moveTo>
                  <a:pt x="1035878" y="1084265"/>
                </a:moveTo>
                <a:cubicBezTo>
                  <a:pt x="1018321" y="1101853"/>
                  <a:pt x="983207" y="1101853"/>
                  <a:pt x="1000764" y="1137029"/>
                </a:cubicBezTo>
                <a:cubicBezTo>
                  <a:pt x="1018321" y="1137029"/>
                  <a:pt x="1035878" y="1137029"/>
                  <a:pt x="1053436" y="1154617"/>
                </a:cubicBezTo>
                <a:cubicBezTo>
                  <a:pt x="1035878" y="1101853"/>
                  <a:pt x="1035878" y="1101853"/>
                  <a:pt x="1035878" y="1084265"/>
                </a:cubicBezTo>
                <a:close/>
                <a:moveTo>
                  <a:pt x="4354200" y="1031501"/>
                </a:moveTo>
                <a:cubicBezTo>
                  <a:pt x="4354200" y="1049089"/>
                  <a:pt x="4319086" y="1084265"/>
                  <a:pt x="4336642" y="1084265"/>
                </a:cubicBezTo>
                <a:cubicBezTo>
                  <a:pt x="4354200" y="1066677"/>
                  <a:pt x="4354200" y="1066677"/>
                  <a:pt x="4371757" y="1066677"/>
                </a:cubicBezTo>
                <a:cubicBezTo>
                  <a:pt x="4354200" y="1084265"/>
                  <a:pt x="4371757" y="1084265"/>
                  <a:pt x="4389314" y="1084265"/>
                </a:cubicBezTo>
                <a:cubicBezTo>
                  <a:pt x="4389314" y="1049089"/>
                  <a:pt x="4354200" y="1049089"/>
                  <a:pt x="4354200" y="1031501"/>
                </a:cubicBezTo>
                <a:close/>
                <a:moveTo>
                  <a:pt x="4582444" y="1013912"/>
                </a:moveTo>
                <a:cubicBezTo>
                  <a:pt x="4582444" y="1049089"/>
                  <a:pt x="4600002" y="1049089"/>
                  <a:pt x="4617558" y="1066677"/>
                </a:cubicBezTo>
                <a:cubicBezTo>
                  <a:pt x="4600002" y="1031501"/>
                  <a:pt x="4617558" y="1031501"/>
                  <a:pt x="4617558" y="1013912"/>
                </a:cubicBezTo>
                <a:cubicBezTo>
                  <a:pt x="4617558" y="1013912"/>
                  <a:pt x="4600002" y="1013912"/>
                  <a:pt x="4582444" y="1013912"/>
                </a:cubicBezTo>
                <a:close/>
                <a:moveTo>
                  <a:pt x="4319086" y="996324"/>
                </a:moveTo>
                <a:cubicBezTo>
                  <a:pt x="4319086" y="1013912"/>
                  <a:pt x="4301528" y="1013912"/>
                  <a:pt x="4283970" y="1013912"/>
                </a:cubicBezTo>
                <a:cubicBezTo>
                  <a:pt x="4283970" y="1031501"/>
                  <a:pt x="4283970" y="1049089"/>
                  <a:pt x="4301528" y="1066677"/>
                </a:cubicBezTo>
                <a:cubicBezTo>
                  <a:pt x="4319086" y="1031501"/>
                  <a:pt x="4336642" y="1013912"/>
                  <a:pt x="4319086" y="996324"/>
                </a:cubicBezTo>
                <a:close/>
                <a:moveTo>
                  <a:pt x="1090047" y="904587"/>
                </a:moveTo>
                <a:lnTo>
                  <a:pt x="1089892" y="908620"/>
                </a:lnTo>
                <a:lnTo>
                  <a:pt x="1088550" y="908384"/>
                </a:lnTo>
                <a:close/>
                <a:moveTo>
                  <a:pt x="1141222" y="838031"/>
                </a:moveTo>
                <a:cubicBezTo>
                  <a:pt x="1141222" y="864414"/>
                  <a:pt x="1111594" y="871009"/>
                  <a:pt x="1096780" y="887498"/>
                </a:cubicBezTo>
                <a:lnTo>
                  <a:pt x="1090047" y="904587"/>
                </a:lnTo>
                <a:lnTo>
                  <a:pt x="1090745" y="886399"/>
                </a:lnTo>
                <a:cubicBezTo>
                  <a:pt x="1097329" y="864413"/>
                  <a:pt x="1114886" y="846825"/>
                  <a:pt x="1141222" y="838031"/>
                </a:cubicBezTo>
                <a:close/>
                <a:moveTo>
                  <a:pt x="1176820" y="835863"/>
                </a:moveTo>
                <a:lnTo>
                  <a:pt x="1176336" y="838031"/>
                </a:lnTo>
                <a:lnTo>
                  <a:pt x="1175036" y="836077"/>
                </a:lnTo>
                <a:close/>
                <a:moveTo>
                  <a:pt x="1167558" y="824840"/>
                </a:moveTo>
                <a:lnTo>
                  <a:pt x="1175036" y="836077"/>
                </a:lnTo>
                <a:lnTo>
                  <a:pt x="1158779" y="838031"/>
                </a:lnTo>
                <a:cubicBezTo>
                  <a:pt x="1158779" y="829237"/>
                  <a:pt x="1163169" y="824840"/>
                  <a:pt x="1167558" y="824840"/>
                </a:cubicBezTo>
                <a:close/>
                <a:moveTo>
                  <a:pt x="4213742" y="662150"/>
                </a:moveTo>
                <a:cubicBezTo>
                  <a:pt x="4231299" y="697327"/>
                  <a:pt x="4196184" y="697327"/>
                  <a:pt x="4196184" y="714915"/>
                </a:cubicBezTo>
                <a:cubicBezTo>
                  <a:pt x="4213742" y="714915"/>
                  <a:pt x="4231299" y="785267"/>
                  <a:pt x="4248856" y="750091"/>
                </a:cubicBezTo>
                <a:cubicBezTo>
                  <a:pt x="4248856" y="732503"/>
                  <a:pt x="4248856" y="732503"/>
                  <a:pt x="4266414" y="697327"/>
                </a:cubicBezTo>
                <a:cubicBezTo>
                  <a:pt x="4266414" y="679738"/>
                  <a:pt x="4231299" y="679738"/>
                  <a:pt x="4213742" y="662150"/>
                </a:cubicBezTo>
                <a:close/>
                <a:moveTo>
                  <a:pt x="4812197" y="658681"/>
                </a:moveTo>
                <a:cubicBezTo>
                  <a:pt x="4817547" y="656104"/>
                  <a:pt x="4821662" y="664349"/>
                  <a:pt x="4828246" y="697327"/>
                </a:cubicBezTo>
                <a:cubicBezTo>
                  <a:pt x="4793131" y="679738"/>
                  <a:pt x="4810688" y="714915"/>
                  <a:pt x="4810688" y="732503"/>
                </a:cubicBezTo>
                <a:cubicBezTo>
                  <a:pt x="4793131" y="732503"/>
                  <a:pt x="4793131" y="714915"/>
                  <a:pt x="4793131" y="714915"/>
                </a:cubicBezTo>
                <a:cubicBezTo>
                  <a:pt x="4758016" y="732503"/>
                  <a:pt x="4810688" y="750091"/>
                  <a:pt x="4810688" y="767679"/>
                </a:cubicBezTo>
                <a:cubicBezTo>
                  <a:pt x="4828246" y="767679"/>
                  <a:pt x="4828246" y="750091"/>
                  <a:pt x="4828246" y="732503"/>
                </a:cubicBezTo>
                <a:cubicBezTo>
                  <a:pt x="4845803" y="750091"/>
                  <a:pt x="4898474" y="750091"/>
                  <a:pt x="4898474" y="802855"/>
                </a:cubicBezTo>
                <a:cubicBezTo>
                  <a:pt x="4863360" y="802855"/>
                  <a:pt x="4863360" y="785267"/>
                  <a:pt x="4845803" y="767679"/>
                </a:cubicBezTo>
                <a:cubicBezTo>
                  <a:pt x="4793131" y="785267"/>
                  <a:pt x="4898474" y="820443"/>
                  <a:pt x="4845803" y="838031"/>
                </a:cubicBezTo>
                <a:cubicBezTo>
                  <a:pt x="4845803" y="855619"/>
                  <a:pt x="4880918" y="838031"/>
                  <a:pt x="4898474" y="855619"/>
                </a:cubicBezTo>
                <a:cubicBezTo>
                  <a:pt x="4898474" y="890796"/>
                  <a:pt x="4863360" y="890796"/>
                  <a:pt x="4898474" y="908384"/>
                </a:cubicBezTo>
                <a:cubicBezTo>
                  <a:pt x="4880918" y="908384"/>
                  <a:pt x="4863360" y="925972"/>
                  <a:pt x="4828246" y="925972"/>
                </a:cubicBezTo>
                <a:cubicBezTo>
                  <a:pt x="4845803" y="890796"/>
                  <a:pt x="4810688" y="890796"/>
                  <a:pt x="4845803" y="890796"/>
                </a:cubicBezTo>
                <a:cubicBezTo>
                  <a:pt x="4828246" y="855619"/>
                  <a:pt x="4775574" y="890796"/>
                  <a:pt x="4758016" y="908384"/>
                </a:cubicBezTo>
                <a:cubicBezTo>
                  <a:pt x="4775574" y="943560"/>
                  <a:pt x="4775574" y="961148"/>
                  <a:pt x="4793131" y="996324"/>
                </a:cubicBezTo>
                <a:cubicBezTo>
                  <a:pt x="4740460" y="1031501"/>
                  <a:pt x="4775574" y="1066677"/>
                  <a:pt x="4775574" y="1137029"/>
                </a:cubicBezTo>
                <a:cubicBezTo>
                  <a:pt x="4722902" y="1101853"/>
                  <a:pt x="4705345" y="1154617"/>
                  <a:pt x="4670230" y="1154617"/>
                </a:cubicBezTo>
                <a:cubicBezTo>
                  <a:pt x="4687788" y="1119441"/>
                  <a:pt x="4687788" y="1066677"/>
                  <a:pt x="4705345" y="1031501"/>
                </a:cubicBezTo>
                <a:cubicBezTo>
                  <a:pt x="4705345" y="1013912"/>
                  <a:pt x="4705345" y="1031501"/>
                  <a:pt x="4687788" y="1031501"/>
                </a:cubicBezTo>
                <a:cubicBezTo>
                  <a:pt x="4687788" y="1013912"/>
                  <a:pt x="4687788" y="996324"/>
                  <a:pt x="4670230" y="996324"/>
                </a:cubicBezTo>
                <a:cubicBezTo>
                  <a:pt x="4670230" y="961148"/>
                  <a:pt x="4687788" y="996324"/>
                  <a:pt x="4705345" y="996324"/>
                </a:cubicBezTo>
                <a:cubicBezTo>
                  <a:pt x="4687788" y="943560"/>
                  <a:pt x="4740460" y="961148"/>
                  <a:pt x="4705345" y="925972"/>
                </a:cubicBezTo>
                <a:cubicBezTo>
                  <a:pt x="4740460" y="925972"/>
                  <a:pt x="4740460" y="890796"/>
                  <a:pt x="4740460" y="855619"/>
                </a:cubicBezTo>
                <a:cubicBezTo>
                  <a:pt x="4758016" y="855619"/>
                  <a:pt x="4758016" y="873208"/>
                  <a:pt x="4758016" y="890796"/>
                </a:cubicBezTo>
                <a:cubicBezTo>
                  <a:pt x="4775574" y="873208"/>
                  <a:pt x="4793131" y="820443"/>
                  <a:pt x="4828246" y="855619"/>
                </a:cubicBezTo>
                <a:cubicBezTo>
                  <a:pt x="4828246" y="838031"/>
                  <a:pt x="4828246" y="820443"/>
                  <a:pt x="4828246" y="802855"/>
                </a:cubicBezTo>
                <a:cubicBezTo>
                  <a:pt x="4810688" y="802855"/>
                  <a:pt x="4793131" y="802855"/>
                  <a:pt x="4758016" y="802855"/>
                </a:cubicBezTo>
                <a:cubicBezTo>
                  <a:pt x="4758016" y="785267"/>
                  <a:pt x="4758016" y="767679"/>
                  <a:pt x="4793131" y="767679"/>
                </a:cubicBezTo>
                <a:cubicBezTo>
                  <a:pt x="4793131" y="732503"/>
                  <a:pt x="4758016" y="732503"/>
                  <a:pt x="4758016" y="697327"/>
                </a:cubicBezTo>
                <a:cubicBezTo>
                  <a:pt x="4790936" y="697327"/>
                  <a:pt x="4803281" y="662975"/>
                  <a:pt x="4812197" y="658681"/>
                </a:cubicBezTo>
                <a:close/>
                <a:moveTo>
                  <a:pt x="1450120" y="654730"/>
                </a:moveTo>
                <a:cubicBezTo>
                  <a:pt x="1447377" y="655555"/>
                  <a:pt x="1444085" y="657753"/>
                  <a:pt x="1439695" y="662150"/>
                </a:cubicBezTo>
                <a:cubicBezTo>
                  <a:pt x="1457253" y="662150"/>
                  <a:pt x="1387024" y="697327"/>
                  <a:pt x="1439695" y="714915"/>
                </a:cubicBezTo>
                <a:cubicBezTo>
                  <a:pt x="1439695" y="679738"/>
                  <a:pt x="1492367" y="697327"/>
                  <a:pt x="1474810" y="662150"/>
                </a:cubicBezTo>
                <a:cubicBezTo>
                  <a:pt x="1461642" y="662150"/>
                  <a:pt x="1458350" y="652257"/>
                  <a:pt x="1450120" y="654730"/>
                </a:cubicBezTo>
                <a:close/>
                <a:moveTo>
                  <a:pt x="4319086" y="626974"/>
                </a:moveTo>
                <a:cubicBezTo>
                  <a:pt x="4283970" y="662150"/>
                  <a:pt x="4336642" y="679738"/>
                  <a:pt x="4301528" y="697327"/>
                </a:cubicBezTo>
                <a:cubicBezTo>
                  <a:pt x="4301528" y="697327"/>
                  <a:pt x="4301528" y="714915"/>
                  <a:pt x="4301528" y="732503"/>
                </a:cubicBezTo>
                <a:cubicBezTo>
                  <a:pt x="4319086" y="732503"/>
                  <a:pt x="4319086" y="714915"/>
                  <a:pt x="4336642" y="714915"/>
                </a:cubicBezTo>
                <a:cubicBezTo>
                  <a:pt x="4319086" y="697327"/>
                  <a:pt x="4336642" y="662150"/>
                  <a:pt x="4319086" y="626974"/>
                </a:cubicBezTo>
                <a:close/>
                <a:moveTo>
                  <a:pt x="4219503" y="622302"/>
                </a:moveTo>
                <a:cubicBezTo>
                  <a:pt x="4215937" y="621478"/>
                  <a:pt x="4213742" y="622577"/>
                  <a:pt x="4213742" y="626974"/>
                </a:cubicBezTo>
                <a:cubicBezTo>
                  <a:pt x="4231299" y="626974"/>
                  <a:pt x="4231299" y="697327"/>
                  <a:pt x="4266414" y="662150"/>
                </a:cubicBezTo>
                <a:cubicBezTo>
                  <a:pt x="4248856" y="662150"/>
                  <a:pt x="4266414" y="644562"/>
                  <a:pt x="4266414" y="644562"/>
                </a:cubicBezTo>
                <a:cubicBezTo>
                  <a:pt x="4253245" y="644562"/>
                  <a:pt x="4230202" y="624776"/>
                  <a:pt x="4219503" y="622302"/>
                </a:cubicBezTo>
                <a:close/>
                <a:moveTo>
                  <a:pt x="1376599" y="620104"/>
                </a:moveTo>
                <a:cubicBezTo>
                  <a:pt x="1358493" y="609386"/>
                  <a:pt x="1325573" y="635768"/>
                  <a:pt x="1351909" y="662150"/>
                </a:cubicBezTo>
                <a:cubicBezTo>
                  <a:pt x="1351909" y="644562"/>
                  <a:pt x="1369466" y="644562"/>
                  <a:pt x="1387024" y="644562"/>
                </a:cubicBezTo>
                <a:cubicBezTo>
                  <a:pt x="1387024" y="631371"/>
                  <a:pt x="1382635" y="623676"/>
                  <a:pt x="1376599" y="620104"/>
                </a:cubicBezTo>
                <a:close/>
                <a:moveTo>
                  <a:pt x="1369466" y="591798"/>
                </a:moveTo>
                <a:lnTo>
                  <a:pt x="1369576" y="591858"/>
                </a:lnTo>
                <a:lnTo>
                  <a:pt x="1369508" y="591927"/>
                </a:lnTo>
                <a:close/>
                <a:moveTo>
                  <a:pt x="3054963" y="556622"/>
                </a:moveTo>
                <a:lnTo>
                  <a:pt x="3054963" y="574210"/>
                </a:lnTo>
                <a:lnTo>
                  <a:pt x="3054963" y="609386"/>
                </a:lnTo>
                <a:cubicBezTo>
                  <a:pt x="3054963" y="609386"/>
                  <a:pt x="3072520" y="609386"/>
                  <a:pt x="3072520" y="626974"/>
                </a:cubicBezTo>
                <a:cubicBezTo>
                  <a:pt x="3054963" y="626974"/>
                  <a:pt x="3054963" y="644562"/>
                  <a:pt x="3072520" y="644562"/>
                </a:cubicBezTo>
                <a:cubicBezTo>
                  <a:pt x="3072520" y="626974"/>
                  <a:pt x="3072520" y="609386"/>
                  <a:pt x="3090077" y="591798"/>
                </a:cubicBezTo>
                <a:cubicBezTo>
                  <a:pt x="3107634" y="609386"/>
                  <a:pt x="3125192" y="609386"/>
                  <a:pt x="3125192" y="591798"/>
                </a:cubicBezTo>
                <a:cubicBezTo>
                  <a:pt x="3107634" y="591798"/>
                  <a:pt x="3125192" y="574210"/>
                  <a:pt x="3125192" y="556622"/>
                </a:cubicBezTo>
                <a:cubicBezTo>
                  <a:pt x="3107634" y="556622"/>
                  <a:pt x="3107634" y="556622"/>
                  <a:pt x="3090077" y="556622"/>
                </a:cubicBezTo>
                <a:cubicBezTo>
                  <a:pt x="3107634" y="574210"/>
                  <a:pt x="3125192" y="574210"/>
                  <a:pt x="3090077" y="591798"/>
                </a:cubicBezTo>
                <a:cubicBezTo>
                  <a:pt x="3072520" y="591798"/>
                  <a:pt x="3054963" y="591798"/>
                  <a:pt x="3054963" y="574210"/>
                </a:cubicBezTo>
                <a:cubicBezTo>
                  <a:pt x="3072520" y="574210"/>
                  <a:pt x="3090077" y="556622"/>
                  <a:pt x="3072520" y="556622"/>
                </a:cubicBezTo>
                <a:cubicBezTo>
                  <a:pt x="3072520" y="574210"/>
                  <a:pt x="3054963" y="574210"/>
                  <a:pt x="3054963" y="556622"/>
                </a:cubicBezTo>
                <a:close/>
                <a:moveTo>
                  <a:pt x="4436225" y="554423"/>
                </a:moveTo>
                <a:cubicBezTo>
                  <a:pt x="4425526" y="552225"/>
                  <a:pt x="4415651" y="552225"/>
                  <a:pt x="4406872" y="556622"/>
                </a:cubicBezTo>
                <a:cubicBezTo>
                  <a:pt x="4459544" y="574210"/>
                  <a:pt x="4477100" y="626974"/>
                  <a:pt x="4529772" y="644562"/>
                </a:cubicBezTo>
                <a:cubicBezTo>
                  <a:pt x="4547330" y="626974"/>
                  <a:pt x="4547330" y="609386"/>
                  <a:pt x="4547330" y="574210"/>
                </a:cubicBezTo>
                <a:cubicBezTo>
                  <a:pt x="4507826" y="587401"/>
                  <a:pt x="4468322" y="561019"/>
                  <a:pt x="4436225" y="554423"/>
                </a:cubicBezTo>
                <a:close/>
                <a:moveTo>
                  <a:pt x="1365077" y="544530"/>
                </a:moveTo>
                <a:cubicBezTo>
                  <a:pt x="1378245" y="544530"/>
                  <a:pt x="1391413" y="574210"/>
                  <a:pt x="1404581" y="574210"/>
                </a:cubicBezTo>
                <a:cubicBezTo>
                  <a:pt x="1404581" y="587401"/>
                  <a:pt x="1394705" y="600592"/>
                  <a:pt x="1382360" y="598943"/>
                </a:cubicBezTo>
                <a:lnTo>
                  <a:pt x="1369576" y="591858"/>
                </a:lnTo>
                <a:lnTo>
                  <a:pt x="1387024" y="574210"/>
                </a:lnTo>
                <a:cubicBezTo>
                  <a:pt x="1369466" y="574210"/>
                  <a:pt x="1369466" y="556622"/>
                  <a:pt x="1351909" y="556622"/>
                </a:cubicBezTo>
                <a:cubicBezTo>
                  <a:pt x="1356299" y="547828"/>
                  <a:pt x="1360688" y="544530"/>
                  <a:pt x="1365077" y="544530"/>
                </a:cubicBezTo>
                <a:close/>
                <a:moveTo>
                  <a:pt x="3651910" y="503857"/>
                </a:moveTo>
                <a:cubicBezTo>
                  <a:pt x="3651910" y="521445"/>
                  <a:pt x="3616795" y="503857"/>
                  <a:pt x="3599238" y="521445"/>
                </a:cubicBezTo>
                <a:cubicBezTo>
                  <a:pt x="3599238" y="539034"/>
                  <a:pt x="3599238" y="556622"/>
                  <a:pt x="3634352" y="556622"/>
                </a:cubicBezTo>
                <a:cubicBezTo>
                  <a:pt x="3599238" y="503857"/>
                  <a:pt x="3634352" y="539034"/>
                  <a:pt x="3651910" y="521445"/>
                </a:cubicBezTo>
                <a:cubicBezTo>
                  <a:pt x="3634352" y="521445"/>
                  <a:pt x="3669467" y="503857"/>
                  <a:pt x="3651910" y="503857"/>
                </a:cubicBezTo>
                <a:close/>
                <a:moveTo>
                  <a:pt x="3335879" y="503857"/>
                </a:moveTo>
                <a:cubicBezTo>
                  <a:pt x="3353436" y="539034"/>
                  <a:pt x="3335879" y="539034"/>
                  <a:pt x="3353436" y="574210"/>
                </a:cubicBezTo>
                <a:cubicBezTo>
                  <a:pt x="3370993" y="574210"/>
                  <a:pt x="3388551" y="574210"/>
                  <a:pt x="3388551" y="574210"/>
                </a:cubicBezTo>
                <a:cubicBezTo>
                  <a:pt x="3353436" y="574210"/>
                  <a:pt x="3370993" y="539034"/>
                  <a:pt x="3370993" y="539034"/>
                </a:cubicBezTo>
                <a:cubicBezTo>
                  <a:pt x="3388551" y="503857"/>
                  <a:pt x="3370993" y="503857"/>
                  <a:pt x="3335879" y="503857"/>
                </a:cubicBezTo>
                <a:close/>
                <a:moveTo>
                  <a:pt x="2721375" y="468681"/>
                </a:moveTo>
                <a:cubicBezTo>
                  <a:pt x="2686260" y="486269"/>
                  <a:pt x="2721375" y="539034"/>
                  <a:pt x="2756489" y="503857"/>
                </a:cubicBezTo>
                <a:cubicBezTo>
                  <a:pt x="2738932" y="486269"/>
                  <a:pt x="2721375" y="486269"/>
                  <a:pt x="2721375" y="468681"/>
                </a:cubicBezTo>
                <a:close/>
                <a:moveTo>
                  <a:pt x="2809161" y="451093"/>
                </a:moveTo>
                <a:cubicBezTo>
                  <a:pt x="2791604" y="468681"/>
                  <a:pt x="2774047" y="486269"/>
                  <a:pt x="2791604" y="521445"/>
                </a:cubicBezTo>
                <a:cubicBezTo>
                  <a:pt x="2809161" y="521445"/>
                  <a:pt x="2809161" y="521445"/>
                  <a:pt x="2826718" y="503857"/>
                </a:cubicBezTo>
                <a:cubicBezTo>
                  <a:pt x="2774047" y="521445"/>
                  <a:pt x="2861833" y="468681"/>
                  <a:pt x="2809161" y="451093"/>
                </a:cubicBezTo>
                <a:close/>
                <a:moveTo>
                  <a:pt x="3170731" y="426085"/>
                </a:moveTo>
                <a:cubicBezTo>
                  <a:pt x="3164695" y="426909"/>
                  <a:pt x="3160306" y="429108"/>
                  <a:pt x="3160306" y="433505"/>
                </a:cubicBezTo>
                <a:cubicBezTo>
                  <a:pt x="3177864" y="433505"/>
                  <a:pt x="3177864" y="486269"/>
                  <a:pt x="3160306" y="486269"/>
                </a:cubicBezTo>
                <a:cubicBezTo>
                  <a:pt x="3177864" y="451093"/>
                  <a:pt x="3160306" y="486269"/>
                  <a:pt x="3142749" y="468681"/>
                </a:cubicBezTo>
                <a:cubicBezTo>
                  <a:pt x="3142749" y="503857"/>
                  <a:pt x="3107634" y="503857"/>
                  <a:pt x="3090077" y="521445"/>
                </a:cubicBezTo>
                <a:cubicBezTo>
                  <a:pt x="3107634" y="539034"/>
                  <a:pt x="3142749" y="539034"/>
                  <a:pt x="3160306" y="556622"/>
                </a:cubicBezTo>
                <a:cubicBezTo>
                  <a:pt x="3160306" y="503857"/>
                  <a:pt x="3230535" y="521445"/>
                  <a:pt x="3195421" y="503857"/>
                </a:cubicBezTo>
                <a:cubicBezTo>
                  <a:pt x="3230535" y="521445"/>
                  <a:pt x="3212978" y="503857"/>
                  <a:pt x="3230535" y="486269"/>
                </a:cubicBezTo>
                <a:cubicBezTo>
                  <a:pt x="3230535" y="486269"/>
                  <a:pt x="3248092" y="521445"/>
                  <a:pt x="3265650" y="486269"/>
                </a:cubicBezTo>
                <a:cubicBezTo>
                  <a:pt x="3230535" y="486269"/>
                  <a:pt x="3212978" y="468681"/>
                  <a:pt x="3195421" y="433505"/>
                </a:cubicBezTo>
                <a:cubicBezTo>
                  <a:pt x="3221756" y="433505"/>
                  <a:pt x="3188837" y="423612"/>
                  <a:pt x="3170731" y="426085"/>
                </a:cubicBezTo>
                <a:close/>
                <a:moveTo>
                  <a:pt x="2455547" y="396405"/>
                </a:moveTo>
                <a:cubicBezTo>
                  <a:pt x="2441556" y="403825"/>
                  <a:pt x="2444848" y="433505"/>
                  <a:pt x="2458016" y="433505"/>
                </a:cubicBezTo>
                <a:cubicBezTo>
                  <a:pt x="2493130" y="433505"/>
                  <a:pt x="2475573" y="433505"/>
                  <a:pt x="2493130" y="451093"/>
                </a:cubicBezTo>
                <a:cubicBezTo>
                  <a:pt x="2528245" y="433505"/>
                  <a:pt x="2545802" y="451093"/>
                  <a:pt x="2510688" y="415917"/>
                </a:cubicBezTo>
                <a:cubicBezTo>
                  <a:pt x="2510688" y="415917"/>
                  <a:pt x="2528245" y="415917"/>
                  <a:pt x="2528245" y="415917"/>
                </a:cubicBezTo>
                <a:cubicBezTo>
                  <a:pt x="2475573" y="415917"/>
                  <a:pt x="2493130" y="415917"/>
                  <a:pt x="2475573" y="398329"/>
                </a:cubicBezTo>
                <a:cubicBezTo>
                  <a:pt x="2466795" y="393932"/>
                  <a:pt x="2460211" y="393932"/>
                  <a:pt x="2455547" y="396405"/>
                </a:cubicBezTo>
                <a:close/>
                <a:moveTo>
                  <a:pt x="3056994" y="368647"/>
                </a:moveTo>
                <a:lnTo>
                  <a:pt x="3057981" y="368924"/>
                </a:lnTo>
                <a:lnTo>
                  <a:pt x="3059247" y="370362"/>
                </a:lnTo>
                <a:lnTo>
                  <a:pt x="3057706" y="370572"/>
                </a:lnTo>
                <a:close/>
                <a:moveTo>
                  <a:pt x="2528245" y="292800"/>
                </a:moveTo>
                <a:cubicBezTo>
                  <a:pt x="2528245" y="327976"/>
                  <a:pt x="2510688" y="345564"/>
                  <a:pt x="2510688" y="363152"/>
                </a:cubicBezTo>
                <a:cubicBezTo>
                  <a:pt x="2563360" y="363152"/>
                  <a:pt x="2545802" y="345564"/>
                  <a:pt x="2598474" y="363152"/>
                </a:cubicBezTo>
                <a:cubicBezTo>
                  <a:pt x="2598474" y="327976"/>
                  <a:pt x="2580917" y="327976"/>
                  <a:pt x="2598474" y="292800"/>
                </a:cubicBezTo>
                <a:cubicBezTo>
                  <a:pt x="2545802" y="327976"/>
                  <a:pt x="2580917" y="310388"/>
                  <a:pt x="2528245" y="292800"/>
                </a:cubicBezTo>
                <a:close/>
                <a:moveTo>
                  <a:pt x="2774047" y="187271"/>
                </a:moveTo>
                <a:cubicBezTo>
                  <a:pt x="2791604" y="240036"/>
                  <a:pt x="2756489" y="169683"/>
                  <a:pt x="2756489" y="204860"/>
                </a:cubicBezTo>
                <a:cubicBezTo>
                  <a:pt x="2774047" y="204860"/>
                  <a:pt x="2774047" y="240036"/>
                  <a:pt x="2756489" y="257624"/>
                </a:cubicBezTo>
                <a:cubicBezTo>
                  <a:pt x="2791604" y="257624"/>
                  <a:pt x="2791604" y="187271"/>
                  <a:pt x="2774047" y="187271"/>
                </a:cubicBezTo>
                <a:close/>
                <a:moveTo>
                  <a:pt x="3011586" y="184168"/>
                </a:moveTo>
                <a:lnTo>
                  <a:pt x="3011070" y="185073"/>
                </a:lnTo>
                <a:cubicBezTo>
                  <a:pt x="3006680" y="187271"/>
                  <a:pt x="3002291" y="187271"/>
                  <a:pt x="3002291" y="187271"/>
                </a:cubicBezTo>
                <a:close/>
                <a:moveTo>
                  <a:pt x="2692055" y="166832"/>
                </a:moveTo>
                <a:cubicBezTo>
                  <a:pt x="2690375" y="166660"/>
                  <a:pt x="2688455" y="167485"/>
                  <a:pt x="2686260" y="169683"/>
                </a:cubicBezTo>
                <a:cubicBezTo>
                  <a:pt x="2686260" y="204860"/>
                  <a:pt x="2651146" y="187271"/>
                  <a:pt x="2633588" y="240036"/>
                </a:cubicBezTo>
                <a:cubicBezTo>
                  <a:pt x="2686260" y="275212"/>
                  <a:pt x="2668703" y="327976"/>
                  <a:pt x="2651146" y="363152"/>
                </a:cubicBezTo>
                <a:cubicBezTo>
                  <a:pt x="2703818" y="363152"/>
                  <a:pt x="2686260" y="310388"/>
                  <a:pt x="2721375" y="327976"/>
                </a:cubicBezTo>
                <a:cubicBezTo>
                  <a:pt x="2668703" y="292800"/>
                  <a:pt x="2721375" y="204860"/>
                  <a:pt x="2703818" y="187271"/>
                </a:cubicBezTo>
                <a:cubicBezTo>
                  <a:pt x="2703818" y="218051"/>
                  <a:pt x="2703818" y="168034"/>
                  <a:pt x="2692055" y="166832"/>
                </a:cubicBezTo>
                <a:close/>
                <a:moveTo>
                  <a:pt x="2580917" y="64155"/>
                </a:moveTo>
                <a:cubicBezTo>
                  <a:pt x="2563360" y="81743"/>
                  <a:pt x="2528245" y="116919"/>
                  <a:pt x="2493130" y="99331"/>
                </a:cubicBezTo>
                <a:cubicBezTo>
                  <a:pt x="2493130" y="116919"/>
                  <a:pt x="2493130" y="134507"/>
                  <a:pt x="2475573" y="169683"/>
                </a:cubicBezTo>
                <a:cubicBezTo>
                  <a:pt x="2493130" y="169683"/>
                  <a:pt x="2528245" y="187271"/>
                  <a:pt x="2528245" y="169683"/>
                </a:cubicBezTo>
                <a:cubicBezTo>
                  <a:pt x="2510688" y="152095"/>
                  <a:pt x="2510688" y="134507"/>
                  <a:pt x="2510688" y="116919"/>
                </a:cubicBezTo>
                <a:cubicBezTo>
                  <a:pt x="2528245" y="116919"/>
                  <a:pt x="2528245" y="99331"/>
                  <a:pt x="2545802" y="99331"/>
                </a:cubicBezTo>
                <a:cubicBezTo>
                  <a:pt x="2545802" y="99331"/>
                  <a:pt x="2510688" y="134507"/>
                  <a:pt x="2545802" y="134507"/>
                </a:cubicBezTo>
                <a:cubicBezTo>
                  <a:pt x="2545802" y="116919"/>
                  <a:pt x="2563360" y="99331"/>
                  <a:pt x="2580917" y="116919"/>
                </a:cubicBezTo>
                <a:cubicBezTo>
                  <a:pt x="2580917" y="64155"/>
                  <a:pt x="2616031" y="152095"/>
                  <a:pt x="2616031" y="99331"/>
                </a:cubicBezTo>
                <a:cubicBezTo>
                  <a:pt x="2563360" y="116919"/>
                  <a:pt x="2598474" y="64155"/>
                  <a:pt x="2580917" y="64155"/>
                </a:cubicBezTo>
                <a:close/>
                <a:moveTo>
                  <a:pt x="2582014" y="123"/>
                </a:moveTo>
                <a:cubicBezTo>
                  <a:pt x="2598474" y="-701"/>
                  <a:pt x="2616031" y="2596"/>
                  <a:pt x="2633588" y="11390"/>
                </a:cubicBezTo>
                <a:cubicBezTo>
                  <a:pt x="2616031" y="11390"/>
                  <a:pt x="2616031" y="46567"/>
                  <a:pt x="2616031" y="46567"/>
                </a:cubicBezTo>
                <a:cubicBezTo>
                  <a:pt x="2633588" y="64155"/>
                  <a:pt x="2633588" y="64155"/>
                  <a:pt x="2651146" y="46567"/>
                </a:cubicBezTo>
                <a:cubicBezTo>
                  <a:pt x="2651146" y="81743"/>
                  <a:pt x="2686260" y="81743"/>
                  <a:pt x="2651146" y="99331"/>
                </a:cubicBezTo>
                <a:cubicBezTo>
                  <a:pt x="2686260" y="81743"/>
                  <a:pt x="2738932" y="64155"/>
                  <a:pt x="2756489" y="99331"/>
                </a:cubicBezTo>
                <a:cubicBezTo>
                  <a:pt x="2756489" y="134507"/>
                  <a:pt x="2721375" y="81743"/>
                  <a:pt x="2703818" y="134507"/>
                </a:cubicBezTo>
                <a:cubicBezTo>
                  <a:pt x="2721375" y="187271"/>
                  <a:pt x="2756489" y="134507"/>
                  <a:pt x="2756489" y="187271"/>
                </a:cubicBezTo>
                <a:cubicBezTo>
                  <a:pt x="2774047" y="187271"/>
                  <a:pt x="2756489" y="134507"/>
                  <a:pt x="2756489" y="116919"/>
                </a:cubicBezTo>
                <a:cubicBezTo>
                  <a:pt x="2809161" y="116919"/>
                  <a:pt x="2791604" y="134507"/>
                  <a:pt x="2791604" y="169683"/>
                </a:cubicBezTo>
                <a:cubicBezTo>
                  <a:pt x="2809161" y="152095"/>
                  <a:pt x="2826718" y="134507"/>
                  <a:pt x="2809161" y="134507"/>
                </a:cubicBezTo>
                <a:cubicBezTo>
                  <a:pt x="2809161" y="116919"/>
                  <a:pt x="2809161" y="116919"/>
                  <a:pt x="2826718" y="116919"/>
                </a:cubicBezTo>
                <a:cubicBezTo>
                  <a:pt x="2826718" y="116919"/>
                  <a:pt x="2844276" y="116919"/>
                  <a:pt x="2844276" y="116919"/>
                </a:cubicBezTo>
                <a:cubicBezTo>
                  <a:pt x="2844276" y="134507"/>
                  <a:pt x="2844276" y="152095"/>
                  <a:pt x="2844276" y="169683"/>
                </a:cubicBezTo>
                <a:cubicBezTo>
                  <a:pt x="2879390" y="169683"/>
                  <a:pt x="2896948" y="152095"/>
                  <a:pt x="2914505" y="134507"/>
                </a:cubicBezTo>
                <a:cubicBezTo>
                  <a:pt x="2896948" y="99331"/>
                  <a:pt x="2932062" y="99331"/>
                  <a:pt x="2896948" y="99331"/>
                </a:cubicBezTo>
                <a:cubicBezTo>
                  <a:pt x="2879390" y="64155"/>
                  <a:pt x="2932062" y="99331"/>
                  <a:pt x="2932062" y="64155"/>
                </a:cubicBezTo>
                <a:cubicBezTo>
                  <a:pt x="2949619" y="134507"/>
                  <a:pt x="3019848" y="116919"/>
                  <a:pt x="3054963" y="134507"/>
                </a:cubicBezTo>
                <a:cubicBezTo>
                  <a:pt x="3054963" y="152095"/>
                  <a:pt x="3050574" y="165286"/>
                  <a:pt x="3041795" y="174080"/>
                </a:cubicBezTo>
                <a:lnTo>
                  <a:pt x="3011586" y="184168"/>
                </a:lnTo>
                <a:lnTo>
                  <a:pt x="3019848" y="169683"/>
                </a:lnTo>
                <a:cubicBezTo>
                  <a:pt x="3019848" y="134507"/>
                  <a:pt x="2984734" y="152095"/>
                  <a:pt x="2967176" y="169683"/>
                </a:cubicBezTo>
                <a:cubicBezTo>
                  <a:pt x="3037406" y="187271"/>
                  <a:pt x="3019848" y="292800"/>
                  <a:pt x="3072520" y="327976"/>
                </a:cubicBezTo>
                <a:cubicBezTo>
                  <a:pt x="3072520" y="327976"/>
                  <a:pt x="3054963" y="345564"/>
                  <a:pt x="3054963" y="363152"/>
                </a:cubicBezTo>
                <a:lnTo>
                  <a:pt x="3056994" y="368647"/>
                </a:lnTo>
                <a:lnTo>
                  <a:pt x="3037406" y="363152"/>
                </a:lnTo>
                <a:cubicBezTo>
                  <a:pt x="3054963" y="398329"/>
                  <a:pt x="3002291" y="380741"/>
                  <a:pt x="2984734" y="398329"/>
                </a:cubicBezTo>
                <a:cubicBezTo>
                  <a:pt x="2984734" y="415917"/>
                  <a:pt x="3002291" y="451093"/>
                  <a:pt x="3002291" y="433505"/>
                </a:cubicBezTo>
                <a:cubicBezTo>
                  <a:pt x="3002291" y="415917"/>
                  <a:pt x="3002291" y="415917"/>
                  <a:pt x="3002291" y="398329"/>
                </a:cubicBezTo>
                <a:cubicBezTo>
                  <a:pt x="3037406" y="398329"/>
                  <a:pt x="3054963" y="415917"/>
                  <a:pt x="3072520" y="433505"/>
                </a:cubicBezTo>
                <a:cubicBezTo>
                  <a:pt x="3037406" y="415917"/>
                  <a:pt x="3019848" y="486269"/>
                  <a:pt x="3037406" y="451093"/>
                </a:cubicBezTo>
                <a:cubicBezTo>
                  <a:pt x="3054963" y="451093"/>
                  <a:pt x="3072520" y="468681"/>
                  <a:pt x="3090077" y="468681"/>
                </a:cubicBezTo>
                <a:cubicBezTo>
                  <a:pt x="3072520" y="433505"/>
                  <a:pt x="3090077" y="451093"/>
                  <a:pt x="3090077" y="415917"/>
                </a:cubicBezTo>
                <a:cubicBezTo>
                  <a:pt x="3081299" y="407123"/>
                  <a:pt x="3076909" y="393932"/>
                  <a:pt x="3070325" y="382939"/>
                </a:cubicBezTo>
                <a:lnTo>
                  <a:pt x="3059247" y="370362"/>
                </a:lnTo>
                <a:lnTo>
                  <a:pt x="3063741" y="369748"/>
                </a:lnTo>
                <a:cubicBezTo>
                  <a:pt x="3068131" y="367550"/>
                  <a:pt x="3072520" y="363152"/>
                  <a:pt x="3072520" y="363152"/>
                </a:cubicBezTo>
                <a:cubicBezTo>
                  <a:pt x="3090077" y="363152"/>
                  <a:pt x="3090077" y="380741"/>
                  <a:pt x="3090077" y="398329"/>
                </a:cubicBezTo>
                <a:cubicBezTo>
                  <a:pt x="3090077" y="380741"/>
                  <a:pt x="3090077" y="380741"/>
                  <a:pt x="3107634" y="380741"/>
                </a:cubicBezTo>
                <a:cubicBezTo>
                  <a:pt x="3107634" y="345564"/>
                  <a:pt x="3090077" y="363152"/>
                  <a:pt x="3072520" y="345564"/>
                </a:cubicBezTo>
                <a:cubicBezTo>
                  <a:pt x="3090077" y="327976"/>
                  <a:pt x="3107634" y="292800"/>
                  <a:pt x="3125192" y="327976"/>
                </a:cubicBezTo>
                <a:cubicBezTo>
                  <a:pt x="3125192" y="292800"/>
                  <a:pt x="3142749" y="275212"/>
                  <a:pt x="3125192" y="275212"/>
                </a:cubicBezTo>
                <a:cubicBezTo>
                  <a:pt x="3125192" y="240036"/>
                  <a:pt x="3160306" y="292800"/>
                  <a:pt x="3142749" y="292800"/>
                </a:cubicBezTo>
                <a:cubicBezTo>
                  <a:pt x="3160306" y="310388"/>
                  <a:pt x="3160306" y="292800"/>
                  <a:pt x="3160306" y="275212"/>
                </a:cubicBezTo>
                <a:cubicBezTo>
                  <a:pt x="3160306" y="292800"/>
                  <a:pt x="3195421" y="327976"/>
                  <a:pt x="3160306" y="345564"/>
                </a:cubicBezTo>
                <a:cubicBezTo>
                  <a:pt x="3177864" y="363152"/>
                  <a:pt x="3195421" y="363152"/>
                  <a:pt x="3195421" y="363152"/>
                </a:cubicBezTo>
                <a:cubicBezTo>
                  <a:pt x="3195421" y="363152"/>
                  <a:pt x="3195421" y="345564"/>
                  <a:pt x="3195421" y="327976"/>
                </a:cubicBezTo>
                <a:cubicBezTo>
                  <a:pt x="3230535" y="327976"/>
                  <a:pt x="3212978" y="363152"/>
                  <a:pt x="3248092" y="363152"/>
                </a:cubicBezTo>
                <a:cubicBezTo>
                  <a:pt x="3265650" y="363152"/>
                  <a:pt x="3248092" y="345564"/>
                  <a:pt x="3248092" y="327976"/>
                </a:cubicBezTo>
                <a:cubicBezTo>
                  <a:pt x="3265650" y="327976"/>
                  <a:pt x="3265650" y="345564"/>
                  <a:pt x="3283207" y="345564"/>
                </a:cubicBezTo>
                <a:cubicBezTo>
                  <a:pt x="3265650" y="363152"/>
                  <a:pt x="3265650" y="398329"/>
                  <a:pt x="3300764" y="415917"/>
                </a:cubicBezTo>
                <a:cubicBezTo>
                  <a:pt x="3335879" y="415917"/>
                  <a:pt x="3283207" y="363152"/>
                  <a:pt x="3335879" y="380741"/>
                </a:cubicBezTo>
                <a:cubicBezTo>
                  <a:pt x="3318322" y="433505"/>
                  <a:pt x="3353436" y="451093"/>
                  <a:pt x="3353436" y="486269"/>
                </a:cubicBezTo>
                <a:cubicBezTo>
                  <a:pt x="3388551" y="486269"/>
                  <a:pt x="3353436" y="433505"/>
                  <a:pt x="3353436" y="433505"/>
                </a:cubicBezTo>
                <a:cubicBezTo>
                  <a:pt x="3335879" y="415917"/>
                  <a:pt x="3370993" y="415917"/>
                  <a:pt x="3370993" y="398329"/>
                </a:cubicBezTo>
                <a:cubicBezTo>
                  <a:pt x="3370993" y="433505"/>
                  <a:pt x="3388551" y="486269"/>
                  <a:pt x="3441222" y="486269"/>
                </a:cubicBezTo>
                <a:cubicBezTo>
                  <a:pt x="3458780" y="486269"/>
                  <a:pt x="3423665" y="468681"/>
                  <a:pt x="3441222" y="451093"/>
                </a:cubicBezTo>
                <a:cubicBezTo>
                  <a:pt x="3476337" y="486269"/>
                  <a:pt x="3458780" y="415917"/>
                  <a:pt x="3511452" y="415917"/>
                </a:cubicBezTo>
                <a:cubicBezTo>
                  <a:pt x="3529009" y="468681"/>
                  <a:pt x="3581680" y="539034"/>
                  <a:pt x="3651910" y="486269"/>
                </a:cubicBezTo>
                <a:cubicBezTo>
                  <a:pt x="3669467" y="486269"/>
                  <a:pt x="3669467" y="503857"/>
                  <a:pt x="3669467" y="539034"/>
                </a:cubicBezTo>
                <a:cubicBezTo>
                  <a:pt x="3687024" y="539034"/>
                  <a:pt x="3704581" y="539034"/>
                  <a:pt x="3739696" y="539034"/>
                </a:cubicBezTo>
                <a:cubicBezTo>
                  <a:pt x="3739696" y="486269"/>
                  <a:pt x="3687024" y="486269"/>
                  <a:pt x="3704581" y="486269"/>
                </a:cubicBezTo>
                <a:cubicBezTo>
                  <a:pt x="3687024" y="468681"/>
                  <a:pt x="3704581" y="433505"/>
                  <a:pt x="3651910" y="468681"/>
                </a:cubicBezTo>
                <a:cubicBezTo>
                  <a:pt x="3651910" y="433505"/>
                  <a:pt x="3704581" y="433505"/>
                  <a:pt x="3722138" y="433505"/>
                </a:cubicBezTo>
                <a:cubicBezTo>
                  <a:pt x="3687024" y="415917"/>
                  <a:pt x="3792368" y="433505"/>
                  <a:pt x="3827482" y="415917"/>
                </a:cubicBezTo>
                <a:cubicBezTo>
                  <a:pt x="3827482" y="398329"/>
                  <a:pt x="3827482" y="398329"/>
                  <a:pt x="3809925" y="398329"/>
                </a:cubicBezTo>
                <a:cubicBezTo>
                  <a:pt x="3862596" y="380741"/>
                  <a:pt x="3897711" y="345564"/>
                  <a:pt x="3950383" y="327976"/>
                </a:cubicBezTo>
                <a:cubicBezTo>
                  <a:pt x="3950383" y="345564"/>
                  <a:pt x="3950383" y="363152"/>
                  <a:pt x="3967940" y="363152"/>
                </a:cubicBezTo>
                <a:cubicBezTo>
                  <a:pt x="3915268" y="380741"/>
                  <a:pt x="3932826" y="398329"/>
                  <a:pt x="3880154" y="380741"/>
                </a:cubicBezTo>
                <a:cubicBezTo>
                  <a:pt x="3880154" y="380741"/>
                  <a:pt x="3880154" y="398329"/>
                  <a:pt x="3862596" y="398329"/>
                </a:cubicBezTo>
                <a:cubicBezTo>
                  <a:pt x="3862596" y="433505"/>
                  <a:pt x="3880154" y="415917"/>
                  <a:pt x="3880154" y="433505"/>
                </a:cubicBezTo>
                <a:cubicBezTo>
                  <a:pt x="3915268" y="451093"/>
                  <a:pt x="3915268" y="433505"/>
                  <a:pt x="3932826" y="433505"/>
                </a:cubicBezTo>
                <a:cubicBezTo>
                  <a:pt x="3915268" y="451093"/>
                  <a:pt x="3932826" y="468681"/>
                  <a:pt x="3950383" y="486269"/>
                </a:cubicBezTo>
                <a:cubicBezTo>
                  <a:pt x="3915268" y="486269"/>
                  <a:pt x="3880154" y="415917"/>
                  <a:pt x="3809925" y="433505"/>
                </a:cubicBezTo>
                <a:cubicBezTo>
                  <a:pt x="3809925" y="468681"/>
                  <a:pt x="3880154" y="451093"/>
                  <a:pt x="3897711" y="468681"/>
                </a:cubicBezTo>
                <a:cubicBezTo>
                  <a:pt x="3897711" y="486269"/>
                  <a:pt x="3897711" y="503857"/>
                  <a:pt x="3897711" y="503857"/>
                </a:cubicBezTo>
                <a:lnTo>
                  <a:pt x="3880154" y="503857"/>
                </a:lnTo>
                <a:cubicBezTo>
                  <a:pt x="3880154" y="468681"/>
                  <a:pt x="3827482" y="486269"/>
                  <a:pt x="3809925" y="486269"/>
                </a:cubicBezTo>
                <a:cubicBezTo>
                  <a:pt x="3809925" y="486269"/>
                  <a:pt x="3809925" y="503857"/>
                  <a:pt x="3809925" y="503857"/>
                </a:cubicBezTo>
                <a:cubicBezTo>
                  <a:pt x="3827482" y="503857"/>
                  <a:pt x="3827482" y="503857"/>
                  <a:pt x="3827482" y="503857"/>
                </a:cubicBezTo>
                <a:cubicBezTo>
                  <a:pt x="3845039" y="503857"/>
                  <a:pt x="3845039" y="503857"/>
                  <a:pt x="3845039" y="503857"/>
                </a:cubicBezTo>
                <a:cubicBezTo>
                  <a:pt x="3845039" y="503857"/>
                  <a:pt x="3827482" y="503857"/>
                  <a:pt x="3827482" y="486269"/>
                </a:cubicBezTo>
                <a:cubicBezTo>
                  <a:pt x="3862596" y="486269"/>
                  <a:pt x="3862596" y="503857"/>
                  <a:pt x="3880154" y="503857"/>
                </a:cubicBezTo>
                <a:lnTo>
                  <a:pt x="3873570" y="503857"/>
                </a:lnTo>
                <a:cubicBezTo>
                  <a:pt x="3866985" y="503857"/>
                  <a:pt x="3862596" y="503857"/>
                  <a:pt x="3862596" y="503857"/>
                </a:cubicBezTo>
                <a:cubicBezTo>
                  <a:pt x="3845039" y="539034"/>
                  <a:pt x="3897711" y="591798"/>
                  <a:pt x="3862596" y="574210"/>
                </a:cubicBezTo>
                <a:cubicBezTo>
                  <a:pt x="3845039" y="609386"/>
                  <a:pt x="3880154" y="609386"/>
                  <a:pt x="3897711" y="626974"/>
                </a:cubicBezTo>
                <a:cubicBezTo>
                  <a:pt x="3880154" y="644562"/>
                  <a:pt x="3862596" y="609386"/>
                  <a:pt x="3862596" y="609386"/>
                </a:cubicBezTo>
                <a:cubicBezTo>
                  <a:pt x="3845039" y="626974"/>
                  <a:pt x="3862596" y="626974"/>
                  <a:pt x="3862596" y="644562"/>
                </a:cubicBezTo>
                <a:cubicBezTo>
                  <a:pt x="3915268" y="644562"/>
                  <a:pt x="3897711" y="626974"/>
                  <a:pt x="3932826" y="626974"/>
                </a:cubicBezTo>
                <a:cubicBezTo>
                  <a:pt x="3915268" y="644562"/>
                  <a:pt x="3950383" y="644562"/>
                  <a:pt x="3932826" y="662150"/>
                </a:cubicBezTo>
                <a:cubicBezTo>
                  <a:pt x="3950383" y="626974"/>
                  <a:pt x="3985497" y="714915"/>
                  <a:pt x="4003055" y="662150"/>
                </a:cubicBezTo>
                <a:cubicBezTo>
                  <a:pt x="4020612" y="662150"/>
                  <a:pt x="4020612" y="697327"/>
                  <a:pt x="4038169" y="697327"/>
                </a:cubicBezTo>
                <a:cubicBezTo>
                  <a:pt x="4055726" y="697327"/>
                  <a:pt x="4090841" y="697327"/>
                  <a:pt x="4090841" y="662150"/>
                </a:cubicBezTo>
                <a:cubicBezTo>
                  <a:pt x="4125956" y="679738"/>
                  <a:pt x="4090841" y="697327"/>
                  <a:pt x="4090841" y="714915"/>
                </a:cubicBezTo>
                <a:cubicBezTo>
                  <a:pt x="4090841" y="750091"/>
                  <a:pt x="4108398" y="714915"/>
                  <a:pt x="4125956" y="714915"/>
                </a:cubicBezTo>
                <a:cubicBezTo>
                  <a:pt x="4125956" y="697327"/>
                  <a:pt x="4125956" y="662150"/>
                  <a:pt x="4125956" y="644562"/>
                </a:cubicBezTo>
                <a:cubicBezTo>
                  <a:pt x="4143513" y="644562"/>
                  <a:pt x="4143513" y="662150"/>
                  <a:pt x="4161070" y="662150"/>
                </a:cubicBezTo>
                <a:cubicBezTo>
                  <a:pt x="4178627" y="662150"/>
                  <a:pt x="4143513" y="644562"/>
                  <a:pt x="4161070" y="644562"/>
                </a:cubicBezTo>
                <a:cubicBezTo>
                  <a:pt x="4143513" y="591798"/>
                  <a:pt x="4090841" y="609386"/>
                  <a:pt x="4073284" y="591798"/>
                </a:cubicBezTo>
                <a:cubicBezTo>
                  <a:pt x="4038169" y="609386"/>
                  <a:pt x="4055726" y="626974"/>
                  <a:pt x="4038169" y="644562"/>
                </a:cubicBezTo>
                <a:cubicBezTo>
                  <a:pt x="4003055" y="626974"/>
                  <a:pt x="4073284" y="574210"/>
                  <a:pt x="4055726" y="556622"/>
                </a:cubicBezTo>
                <a:cubicBezTo>
                  <a:pt x="4055726" y="539034"/>
                  <a:pt x="4090841" y="556622"/>
                  <a:pt x="4073284" y="574210"/>
                </a:cubicBezTo>
                <a:cubicBezTo>
                  <a:pt x="4108398" y="539034"/>
                  <a:pt x="4125956" y="574210"/>
                  <a:pt x="4161070" y="574210"/>
                </a:cubicBezTo>
                <a:cubicBezTo>
                  <a:pt x="4161070" y="556622"/>
                  <a:pt x="4143513" y="556622"/>
                  <a:pt x="4108398" y="556622"/>
                </a:cubicBezTo>
                <a:cubicBezTo>
                  <a:pt x="4108398" y="539034"/>
                  <a:pt x="4125956" y="521445"/>
                  <a:pt x="4161070" y="539034"/>
                </a:cubicBezTo>
                <a:cubicBezTo>
                  <a:pt x="4161070" y="539034"/>
                  <a:pt x="4178627" y="539034"/>
                  <a:pt x="4178627" y="556622"/>
                </a:cubicBezTo>
                <a:cubicBezTo>
                  <a:pt x="4213742" y="556622"/>
                  <a:pt x="4196184" y="556622"/>
                  <a:pt x="4213742" y="574210"/>
                </a:cubicBezTo>
                <a:cubicBezTo>
                  <a:pt x="4248856" y="539034"/>
                  <a:pt x="4178627" y="539034"/>
                  <a:pt x="4196184" y="521445"/>
                </a:cubicBezTo>
                <a:cubicBezTo>
                  <a:pt x="4213742" y="503857"/>
                  <a:pt x="4213742" y="539034"/>
                  <a:pt x="4248856" y="539034"/>
                </a:cubicBezTo>
                <a:cubicBezTo>
                  <a:pt x="4213742" y="503857"/>
                  <a:pt x="4266414" y="468681"/>
                  <a:pt x="4266414" y="433505"/>
                </a:cubicBezTo>
                <a:cubicBezTo>
                  <a:pt x="4283970" y="433505"/>
                  <a:pt x="4301528" y="415917"/>
                  <a:pt x="4319086" y="415917"/>
                </a:cubicBezTo>
                <a:cubicBezTo>
                  <a:pt x="4301528" y="380741"/>
                  <a:pt x="4248856" y="398329"/>
                  <a:pt x="4231299" y="433505"/>
                </a:cubicBezTo>
                <a:cubicBezTo>
                  <a:pt x="4196184" y="398329"/>
                  <a:pt x="4248856" y="345564"/>
                  <a:pt x="4196184" y="327976"/>
                </a:cubicBezTo>
                <a:cubicBezTo>
                  <a:pt x="4196184" y="310388"/>
                  <a:pt x="4231299" y="310388"/>
                  <a:pt x="4248856" y="310388"/>
                </a:cubicBezTo>
                <a:cubicBezTo>
                  <a:pt x="4248856" y="327976"/>
                  <a:pt x="4266414" y="327976"/>
                  <a:pt x="4266414" y="345564"/>
                </a:cubicBezTo>
                <a:cubicBezTo>
                  <a:pt x="4283970" y="327976"/>
                  <a:pt x="4301528" y="327976"/>
                  <a:pt x="4301528" y="292800"/>
                </a:cubicBezTo>
                <a:cubicBezTo>
                  <a:pt x="4389314" y="327976"/>
                  <a:pt x="4354200" y="363152"/>
                  <a:pt x="4424429" y="415917"/>
                </a:cubicBezTo>
                <a:cubicBezTo>
                  <a:pt x="4441986" y="415917"/>
                  <a:pt x="4424429" y="398329"/>
                  <a:pt x="4424429" y="380741"/>
                </a:cubicBezTo>
                <a:cubicBezTo>
                  <a:pt x="4494658" y="398329"/>
                  <a:pt x="4512215" y="486269"/>
                  <a:pt x="4564887" y="486269"/>
                </a:cubicBezTo>
                <a:cubicBezTo>
                  <a:pt x="4582444" y="521445"/>
                  <a:pt x="4600002" y="539034"/>
                  <a:pt x="4564887" y="574210"/>
                </a:cubicBezTo>
                <a:cubicBezTo>
                  <a:pt x="4582444" y="591798"/>
                  <a:pt x="4582444" y="556622"/>
                  <a:pt x="4617558" y="574210"/>
                </a:cubicBezTo>
                <a:cubicBezTo>
                  <a:pt x="4600002" y="556622"/>
                  <a:pt x="4600002" y="556622"/>
                  <a:pt x="4600002" y="539034"/>
                </a:cubicBezTo>
                <a:cubicBezTo>
                  <a:pt x="4635116" y="539034"/>
                  <a:pt x="4617558" y="574210"/>
                  <a:pt x="4617558" y="591798"/>
                </a:cubicBezTo>
                <a:cubicBezTo>
                  <a:pt x="4635116" y="591798"/>
                  <a:pt x="4652673" y="556622"/>
                  <a:pt x="4635116" y="556622"/>
                </a:cubicBezTo>
                <a:cubicBezTo>
                  <a:pt x="4635116" y="539034"/>
                  <a:pt x="4635116" y="539034"/>
                  <a:pt x="4635116" y="539034"/>
                </a:cubicBezTo>
                <a:cubicBezTo>
                  <a:pt x="4652673" y="539034"/>
                  <a:pt x="4652673" y="539034"/>
                  <a:pt x="4652673" y="539034"/>
                </a:cubicBezTo>
                <a:cubicBezTo>
                  <a:pt x="4687788" y="539034"/>
                  <a:pt x="4670230" y="539034"/>
                  <a:pt x="4670230" y="574210"/>
                </a:cubicBezTo>
                <a:cubicBezTo>
                  <a:pt x="4687788" y="574210"/>
                  <a:pt x="4687788" y="556622"/>
                  <a:pt x="4687788" y="539034"/>
                </a:cubicBezTo>
                <a:cubicBezTo>
                  <a:pt x="4705345" y="539034"/>
                  <a:pt x="4722902" y="574210"/>
                  <a:pt x="4722902" y="591798"/>
                </a:cubicBezTo>
                <a:cubicBezTo>
                  <a:pt x="4705345" y="591798"/>
                  <a:pt x="4705345" y="591798"/>
                  <a:pt x="4687788" y="591798"/>
                </a:cubicBezTo>
                <a:cubicBezTo>
                  <a:pt x="4705345" y="626974"/>
                  <a:pt x="4775574" y="626974"/>
                  <a:pt x="4775574" y="662150"/>
                </a:cubicBezTo>
                <a:cubicBezTo>
                  <a:pt x="4722902" y="697327"/>
                  <a:pt x="4740460" y="626974"/>
                  <a:pt x="4705345" y="644562"/>
                </a:cubicBezTo>
                <a:cubicBezTo>
                  <a:pt x="4705345" y="679738"/>
                  <a:pt x="4722902" y="714915"/>
                  <a:pt x="4687788" y="732503"/>
                </a:cubicBezTo>
                <a:cubicBezTo>
                  <a:pt x="4687788" y="750091"/>
                  <a:pt x="4722902" y="714915"/>
                  <a:pt x="4758016" y="732503"/>
                </a:cubicBezTo>
                <a:cubicBezTo>
                  <a:pt x="4758016" y="750091"/>
                  <a:pt x="4758016" y="750091"/>
                  <a:pt x="4758016" y="750091"/>
                </a:cubicBezTo>
                <a:cubicBezTo>
                  <a:pt x="4740460" y="767679"/>
                  <a:pt x="4705345" y="732503"/>
                  <a:pt x="4670230" y="767679"/>
                </a:cubicBezTo>
                <a:cubicBezTo>
                  <a:pt x="4652673" y="732503"/>
                  <a:pt x="4670230" y="714915"/>
                  <a:pt x="4670230" y="679738"/>
                </a:cubicBezTo>
                <a:cubicBezTo>
                  <a:pt x="4617558" y="679738"/>
                  <a:pt x="4582444" y="662150"/>
                  <a:pt x="4564887" y="679738"/>
                </a:cubicBezTo>
                <a:cubicBezTo>
                  <a:pt x="4564887" y="697327"/>
                  <a:pt x="4600002" y="697327"/>
                  <a:pt x="4600002" y="732503"/>
                </a:cubicBezTo>
                <a:cubicBezTo>
                  <a:pt x="4547330" y="732503"/>
                  <a:pt x="4529772" y="679738"/>
                  <a:pt x="4477100" y="662150"/>
                </a:cubicBezTo>
                <a:cubicBezTo>
                  <a:pt x="4441986" y="714915"/>
                  <a:pt x="4459544" y="714915"/>
                  <a:pt x="4477100" y="785267"/>
                </a:cubicBezTo>
                <a:cubicBezTo>
                  <a:pt x="4459544" y="802855"/>
                  <a:pt x="4441986" y="785267"/>
                  <a:pt x="4424429" y="785267"/>
                </a:cubicBezTo>
                <a:cubicBezTo>
                  <a:pt x="4459544" y="838031"/>
                  <a:pt x="4512215" y="873208"/>
                  <a:pt x="4564887" y="925972"/>
                </a:cubicBezTo>
                <a:cubicBezTo>
                  <a:pt x="4512215" y="925972"/>
                  <a:pt x="4441986" y="838031"/>
                  <a:pt x="4389314" y="802855"/>
                </a:cubicBezTo>
                <a:cubicBezTo>
                  <a:pt x="4371757" y="820443"/>
                  <a:pt x="4406872" y="838031"/>
                  <a:pt x="4389314" y="873208"/>
                </a:cubicBezTo>
                <a:cubicBezTo>
                  <a:pt x="4441986" y="838031"/>
                  <a:pt x="4512215" y="961148"/>
                  <a:pt x="4547330" y="1013912"/>
                </a:cubicBezTo>
                <a:cubicBezTo>
                  <a:pt x="4564887" y="996324"/>
                  <a:pt x="4600002" y="996324"/>
                  <a:pt x="4600002" y="961148"/>
                </a:cubicBezTo>
                <a:cubicBezTo>
                  <a:pt x="4635116" y="978736"/>
                  <a:pt x="4652673" y="996324"/>
                  <a:pt x="4670230" y="1013912"/>
                </a:cubicBezTo>
                <a:cubicBezTo>
                  <a:pt x="4635116" y="996324"/>
                  <a:pt x="4617558" y="1066677"/>
                  <a:pt x="4687788" y="1066677"/>
                </a:cubicBezTo>
                <a:cubicBezTo>
                  <a:pt x="4670230" y="1084265"/>
                  <a:pt x="4652673" y="1119441"/>
                  <a:pt x="4670230" y="1154617"/>
                </a:cubicBezTo>
                <a:cubicBezTo>
                  <a:pt x="4670230" y="1189794"/>
                  <a:pt x="4705345" y="1189794"/>
                  <a:pt x="4687788" y="1224970"/>
                </a:cubicBezTo>
                <a:cubicBezTo>
                  <a:pt x="4722902" y="1224970"/>
                  <a:pt x="4722902" y="1224970"/>
                  <a:pt x="4740460" y="1242558"/>
                </a:cubicBezTo>
                <a:cubicBezTo>
                  <a:pt x="4758016" y="1242558"/>
                  <a:pt x="4758016" y="1224970"/>
                  <a:pt x="4758016" y="1224970"/>
                </a:cubicBezTo>
                <a:cubicBezTo>
                  <a:pt x="4740460" y="1207382"/>
                  <a:pt x="4722902" y="1207382"/>
                  <a:pt x="4705345" y="1207382"/>
                </a:cubicBezTo>
                <a:cubicBezTo>
                  <a:pt x="4705345" y="1207382"/>
                  <a:pt x="4722902" y="1207382"/>
                  <a:pt x="4722902" y="1207382"/>
                </a:cubicBezTo>
                <a:cubicBezTo>
                  <a:pt x="4758016" y="1189794"/>
                  <a:pt x="4740460" y="1172205"/>
                  <a:pt x="4758016" y="1154617"/>
                </a:cubicBezTo>
                <a:cubicBezTo>
                  <a:pt x="4758016" y="1154617"/>
                  <a:pt x="4775574" y="1172205"/>
                  <a:pt x="4775574" y="1172205"/>
                </a:cubicBezTo>
                <a:cubicBezTo>
                  <a:pt x="4775574" y="1163411"/>
                  <a:pt x="4775574" y="1154617"/>
                  <a:pt x="4775574" y="1143625"/>
                </a:cubicBezTo>
                <a:lnTo>
                  <a:pt x="4775574" y="1137029"/>
                </a:lnTo>
                <a:lnTo>
                  <a:pt x="4775574" y="1101853"/>
                </a:lnTo>
                <a:cubicBezTo>
                  <a:pt x="4828246" y="1119441"/>
                  <a:pt x="4845803" y="1189794"/>
                  <a:pt x="4793131" y="1224970"/>
                </a:cubicBezTo>
                <a:cubicBezTo>
                  <a:pt x="4810688" y="1224970"/>
                  <a:pt x="4810688" y="1260146"/>
                  <a:pt x="4828246" y="1260146"/>
                </a:cubicBezTo>
                <a:cubicBezTo>
                  <a:pt x="4845803" y="1242558"/>
                  <a:pt x="4863360" y="1207382"/>
                  <a:pt x="4863360" y="1172205"/>
                </a:cubicBezTo>
                <a:cubicBezTo>
                  <a:pt x="4898474" y="1189794"/>
                  <a:pt x="4916032" y="1119441"/>
                  <a:pt x="4951146" y="1101853"/>
                </a:cubicBezTo>
                <a:cubicBezTo>
                  <a:pt x="4951146" y="1119441"/>
                  <a:pt x="4951146" y="1137029"/>
                  <a:pt x="4951146" y="1154617"/>
                </a:cubicBezTo>
                <a:cubicBezTo>
                  <a:pt x="4933590" y="1154617"/>
                  <a:pt x="4916032" y="1154617"/>
                  <a:pt x="4916032" y="1154617"/>
                </a:cubicBezTo>
                <a:cubicBezTo>
                  <a:pt x="4916032" y="1189794"/>
                  <a:pt x="4916032" y="1242558"/>
                  <a:pt x="4933590" y="1242558"/>
                </a:cubicBezTo>
                <a:cubicBezTo>
                  <a:pt x="4933590" y="1277734"/>
                  <a:pt x="4898474" y="1242558"/>
                  <a:pt x="4898474" y="1242558"/>
                </a:cubicBezTo>
                <a:cubicBezTo>
                  <a:pt x="4863360" y="1242558"/>
                  <a:pt x="4898474" y="1260146"/>
                  <a:pt x="4898474" y="1295322"/>
                </a:cubicBezTo>
                <a:cubicBezTo>
                  <a:pt x="4898474" y="1277734"/>
                  <a:pt x="4933590" y="1260146"/>
                  <a:pt x="4916032" y="1295322"/>
                </a:cubicBezTo>
                <a:cubicBezTo>
                  <a:pt x="4933590" y="1295322"/>
                  <a:pt x="4951146" y="1295322"/>
                  <a:pt x="4968704" y="1295322"/>
                </a:cubicBezTo>
                <a:cubicBezTo>
                  <a:pt x="4968704" y="1295322"/>
                  <a:pt x="4968704" y="1242558"/>
                  <a:pt x="4933590" y="1242558"/>
                </a:cubicBezTo>
                <a:cubicBezTo>
                  <a:pt x="4968704" y="1224970"/>
                  <a:pt x="4986261" y="1224970"/>
                  <a:pt x="4986261" y="1172205"/>
                </a:cubicBezTo>
                <a:cubicBezTo>
                  <a:pt x="5021376" y="1224970"/>
                  <a:pt x="4968704" y="1260146"/>
                  <a:pt x="5021376" y="1295322"/>
                </a:cubicBezTo>
                <a:cubicBezTo>
                  <a:pt x="5021376" y="1312910"/>
                  <a:pt x="4968704" y="1312910"/>
                  <a:pt x="5003818" y="1365675"/>
                </a:cubicBezTo>
                <a:cubicBezTo>
                  <a:pt x="4986261" y="1365675"/>
                  <a:pt x="4986261" y="1330498"/>
                  <a:pt x="4986261" y="1312910"/>
                </a:cubicBezTo>
                <a:cubicBezTo>
                  <a:pt x="4968704" y="1330498"/>
                  <a:pt x="4951146" y="1348086"/>
                  <a:pt x="4933590" y="1365675"/>
                </a:cubicBezTo>
                <a:cubicBezTo>
                  <a:pt x="4986261" y="1365675"/>
                  <a:pt x="5056490" y="1418439"/>
                  <a:pt x="5056490" y="1365675"/>
                </a:cubicBezTo>
                <a:cubicBezTo>
                  <a:pt x="5091604" y="1383263"/>
                  <a:pt x="5038933" y="1418439"/>
                  <a:pt x="5074048" y="1418439"/>
                </a:cubicBezTo>
                <a:cubicBezTo>
                  <a:pt x="5091604" y="1400851"/>
                  <a:pt x="5109162" y="1348086"/>
                  <a:pt x="5091604" y="1330498"/>
                </a:cubicBezTo>
                <a:cubicBezTo>
                  <a:pt x="5074048" y="1348086"/>
                  <a:pt x="5038933" y="1348086"/>
                  <a:pt x="5038933" y="1365675"/>
                </a:cubicBezTo>
                <a:cubicBezTo>
                  <a:pt x="5021376" y="1312910"/>
                  <a:pt x="5038933" y="1295322"/>
                  <a:pt x="5056490" y="1224970"/>
                </a:cubicBezTo>
                <a:cubicBezTo>
                  <a:pt x="5038933" y="1189794"/>
                  <a:pt x="5021376" y="1224970"/>
                  <a:pt x="5003818" y="1207382"/>
                </a:cubicBezTo>
                <a:cubicBezTo>
                  <a:pt x="5003818" y="1172205"/>
                  <a:pt x="5021376" y="1172205"/>
                  <a:pt x="5021376" y="1137029"/>
                </a:cubicBezTo>
                <a:cubicBezTo>
                  <a:pt x="5038933" y="1137029"/>
                  <a:pt x="5038933" y="1137029"/>
                  <a:pt x="5056490" y="1154617"/>
                </a:cubicBezTo>
                <a:cubicBezTo>
                  <a:pt x="5074048" y="1154617"/>
                  <a:pt x="5056490" y="1119441"/>
                  <a:pt x="5056490" y="1101853"/>
                </a:cubicBezTo>
                <a:cubicBezTo>
                  <a:pt x="5091604" y="1101853"/>
                  <a:pt x="5091604" y="1137029"/>
                  <a:pt x="5091604" y="1084265"/>
                </a:cubicBezTo>
                <a:cubicBezTo>
                  <a:pt x="5144276" y="1154617"/>
                  <a:pt x="5074048" y="1224970"/>
                  <a:pt x="5109162" y="1260146"/>
                </a:cubicBezTo>
                <a:cubicBezTo>
                  <a:pt x="5091604" y="1242558"/>
                  <a:pt x="5161834" y="1260146"/>
                  <a:pt x="5126719" y="1295322"/>
                </a:cubicBezTo>
                <a:cubicBezTo>
                  <a:pt x="5126719" y="1312910"/>
                  <a:pt x="5144276" y="1277734"/>
                  <a:pt x="5161834" y="1295322"/>
                </a:cubicBezTo>
                <a:cubicBezTo>
                  <a:pt x="5161834" y="1348086"/>
                  <a:pt x="5179391" y="1383263"/>
                  <a:pt x="5196948" y="1418439"/>
                </a:cubicBezTo>
                <a:cubicBezTo>
                  <a:pt x="5232062" y="1383263"/>
                  <a:pt x="5179391" y="1348086"/>
                  <a:pt x="5196948" y="1295322"/>
                </a:cubicBezTo>
                <a:cubicBezTo>
                  <a:pt x="5214506" y="1277734"/>
                  <a:pt x="5214506" y="1330498"/>
                  <a:pt x="5214506" y="1295322"/>
                </a:cubicBezTo>
                <a:cubicBezTo>
                  <a:pt x="5249620" y="1312910"/>
                  <a:pt x="5214506" y="1348086"/>
                  <a:pt x="5214506" y="1383263"/>
                </a:cubicBezTo>
                <a:cubicBezTo>
                  <a:pt x="5267177" y="1330498"/>
                  <a:pt x="5267177" y="1436027"/>
                  <a:pt x="5232062" y="1471203"/>
                </a:cubicBezTo>
                <a:cubicBezTo>
                  <a:pt x="5249620" y="1471203"/>
                  <a:pt x="5284734" y="1506379"/>
                  <a:pt x="5284734" y="1506379"/>
                </a:cubicBezTo>
                <a:cubicBezTo>
                  <a:pt x="5302292" y="1541556"/>
                  <a:pt x="5319849" y="1576732"/>
                  <a:pt x="5284734" y="1611908"/>
                </a:cubicBezTo>
                <a:cubicBezTo>
                  <a:pt x="5249620" y="1576732"/>
                  <a:pt x="5232062" y="1541556"/>
                  <a:pt x="5214506" y="1523968"/>
                </a:cubicBezTo>
                <a:cubicBezTo>
                  <a:pt x="5196948" y="1541556"/>
                  <a:pt x="5214506" y="1594320"/>
                  <a:pt x="5214506" y="1629496"/>
                </a:cubicBezTo>
                <a:cubicBezTo>
                  <a:pt x="5249620" y="1611908"/>
                  <a:pt x="5284734" y="1611908"/>
                  <a:pt x="5302292" y="1647084"/>
                </a:cubicBezTo>
                <a:cubicBezTo>
                  <a:pt x="5284734" y="1647084"/>
                  <a:pt x="5284734" y="1629496"/>
                  <a:pt x="5267177" y="1629496"/>
                </a:cubicBezTo>
                <a:cubicBezTo>
                  <a:pt x="5267177" y="1647084"/>
                  <a:pt x="5319849" y="1664672"/>
                  <a:pt x="5267177" y="1664672"/>
                </a:cubicBezTo>
                <a:cubicBezTo>
                  <a:pt x="5284734" y="1682261"/>
                  <a:pt x="5302292" y="1647084"/>
                  <a:pt x="5302292" y="1699849"/>
                </a:cubicBezTo>
                <a:cubicBezTo>
                  <a:pt x="5319849" y="1699849"/>
                  <a:pt x="5319849" y="1682261"/>
                  <a:pt x="5319849" y="1664672"/>
                </a:cubicBezTo>
                <a:cubicBezTo>
                  <a:pt x="5354964" y="1682261"/>
                  <a:pt x="5319849" y="1699849"/>
                  <a:pt x="5354964" y="1735025"/>
                </a:cubicBezTo>
                <a:cubicBezTo>
                  <a:pt x="5337406" y="1735025"/>
                  <a:pt x="5337406" y="1717437"/>
                  <a:pt x="5319849" y="1717437"/>
                </a:cubicBezTo>
                <a:cubicBezTo>
                  <a:pt x="5302292" y="1752613"/>
                  <a:pt x="5337406" y="1735025"/>
                  <a:pt x="5354964" y="1735025"/>
                </a:cubicBezTo>
                <a:cubicBezTo>
                  <a:pt x="5354964" y="1752613"/>
                  <a:pt x="5354964" y="1752613"/>
                  <a:pt x="5354964" y="1770201"/>
                </a:cubicBezTo>
                <a:cubicBezTo>
                  <a:pt x="5302292" y="1752613"/>
                  <a:pt x="5319849" y="1805377"/>
                  <a:pt x="5267177" y="1805377"/>
                </a:cubicBezTo>
                <a:cubicBezTo>
                  <a:pt x="5267177" y="1822965"/>
                  <a:pt x="5319849" y="1822965"/>
                  <a:pt x="5319849" y="1805377"/>
                </a:cubicBezTo>
                <a:cubicBezTo>
                  <a:pt x="5337406" y="1805377"/>
                  <a:pt x="5302292" y="1822965"/>
                  <a:pt x="5319849" y="1858142"/>
                </a:cubicBezTo>
                <a:cubicBezTo>
                  <a:pt x="5319849" y="1875730"/>
                  <a:pt x="5337406" y="1875730"/>
                  <a:pt x="5337406" y="1893318"/>
                </a:cubicBezTo>
                <a:cubicBezTo>
                  <a:pt x="5354964" y="1840553"/>
                  <a:pt x="5425192" y="1858142"/>
                  <a:pt x="5425192" y="1805377"/>
                </a:cubicBezTo>
                <a:cubicBezTo>
                  <a:pt x="5425192" y="1770201"/>
                  <a:pt x="5407635" y="1770201"/>
                  <a:pt x="5407635" y="1752613"/>
                </a:cubicBezTo>
                <a:cubicBezTo>
                  <a:pt x="5407635" y="1699849"/>
                  <a:pt x="5425192" y="1682261"/>
                  <a:pt x="5442750" y="1664672"/>
                </a:cubicBezTo>
                <a:cubicBezTo>
                  <a:pt x="5530536" y="1699849"/>
                  <a:pt x="5460307" y="1752613"/>
                  <a:pt x="5495422" y="1822965"/>
                </a:cubicBezTo>
                <a:cubicBezTo>
                  <a:pt x="5495422" y="1858142"/>
                  <a:pt x="5442750" y="1840553"/>
                  <a:pt x="5425192" y="1840553"/>
                </a:cubicBezTo>
                <a:cubicBezTo>
                  <a:pt x="5442750" y="1858142"/>
                  <a:pt x="5442750" y="1875730"/>
                  <a:pt x="5477864" y="1875730"/>
                </a:cubicBezTo>
                <a:cubicBezTo>
                  <a:pt x="5460307" y="1893318"/>
                  <a:pt x="5477864" y="1893318"/>
                  <a:pt x="5477864" y="1910906"/>
                </a:cubicBezTo>
                <a:cubicBezTo>
                  <a:pt x="5442750" y="1893318"/>
                  <a:pt x="5442750" y="1981258"/>
                  <a:pt x="5390078" y="1998846"/>
                </a:cubicBezTo>
                <a:cubicBezTo>
                  <a:pt x="5390078" y="1998846"/>
                  <a:pt x="5407635" y="1998846"/>
                  <a:pt x="5407635" y="2016435"/>
                </a:cubicBezTo>
                <a:cubicBezTo>
                  <a:pt x="5425192" y="2016435"/>
                  <a:pt x="5442750" y="2016435"/>
                  <a:pt x="5442750" y="1998846"/>
                </a:cubicBezTo>
                <a:cubicBezTo>
                  <a:pt x="5460307" y="1998846"/>
                  <a:pt x="5460307" y="2051611"/>
                  <a:pt x="5425192" y="2051611"/>
                </a:cubicBezTo>
                <a:cubicBezTo>
                  <a:pt x="5442750" y="2069199"/>
                  <a:pt x="5460307" y="2069199"/>
                  <a:pt x="5477864" y="2069199"/>
                </a:cubicBezTo>
                <a:cubicBezTo>
                  <a:pt x="5477864" y="2086787"/>
                  <a:pt x="5477864" y="2086787"/>
                  <a:pt x="5477864" y="2104375"/>
                </a:cubicBezTo>
                <a:cubicBezTo>
                  <a:pt x="5442750" y="2104375"/>
                  <a:pt x="5442750" y="2086787"/>
                  <a:pt x="5460307" y="2069199"/>
                </a:cubicBezTo>
                <a:cubicBezTo>
                  <a:pt x="5372520" y="2086787"/>
                  <a:pt x="5442750" y="2174727"/>
                  <a:pt x="5390078" y="2192316"/>
                </a:cubicBezTo>
                <a:cubicBezTo>
                  <a:pt x="5390078" y="2209904"/>
                  <a:pt x="5425192" y="2280256"/>
                  <a:pt x="5425192" y="2227492"/>
                </a:cubicBezTo>
                <a:cubicBezTo>
                  <a:pt x="5460307" y="2262668"/>
                  <a:pt x="5390078" y="2245080"/>
                  <a:pt x="5425192" y="2297844"/>
                </a:cubicBezTo>
                <a:cubicBezTo>
                  <a:pt x="5407635" y="2297844"/>
                  <a:pt x="5407635" y="2280256"/>
                  <a:pt x="5407635" y="2280256"/>
                </a:cubicBezTo>
                <a:cubicBezTo>
                  <a:pt x="5407635" y="2333020"/>
                  <a:pt x="5407635" y="2333020"/>
                  <a:pt x="5372520" y="2333020"/>
                </a:cubicBezTo>
                <a:cubicBezTo>
                  <a:pt x="5390078" y="2350609"/>
                  <a:pt x="5407635" y="2350609"/>
                  <a:pt x="5390078" y="2368197"/>
                </a:cubicBezTo>
                <a:cubicBezTo>
                  <a:pt x="5407635" y="2385785"/>
                  <a:pt x="5407635" y="2350609"/>
                  <a:pt x="5442750" y="2368197"/>
                </a:cubicBezTo>
                <a:cubicBezTo>
                  <a:pt x="5442750" y="2385785"/>
                  <a:pt x="5442750" y="2420961"/>
                  <a:pt x="5442750" y="2438549"/>
                </a:cubicBezTo>
                <a:cubicBezTo>
                  <a:pt x="5425192" y="2438549"/>
                  <a:pt x="5407635" y="2438549"/>
                  <a:pt x="5407635" y="2438549"/>
                </a:cubicBezTo>
                <a:cubicBezTo>
                  <a:pt x="5390078" y="2473725"/>
                  <a:pt x="5425192" y="2456137"/>
                  <a:pt x="5442750" y="2473725"/>
                </a:cubicBezTo>
                <a:cubicBezTo>
                  <a:pt x="5407635" y="2456137"/>
                  <a:pt x="5354964" y="2526490"/>
                  <a:pt x="5407635" y="2561666"/>
                </a:cubicBezTo>
                <a:cubicBezTo>
                  <a:pt x="5390078" y="2614430"/>
                  <a:pt x="5407635" y="2684783"/>
                  <a:pt x="5354964" y="2702371"/>
                </a:cubicBezTo>
                <a:cubicBezTo>
                  <a:pt x="5372520" y="2684783"/>
                  <a:pt x="5372520" y="2649606"/>
                  <a:pt x="5372520" y="2632018"/>
                </a:cubicBezTo>
                <a:cubicBezTo>
                  <a:pt x="5372520" y="2632018"/>
                  <a:pt x="5354964" y="2632018"/>
                  <a:pt x="5354964" y="2632018"/>
                </a:cubicBezTo>
                <a:cubicBezTo>
                  <a:pt x="5354964" y="2649606"/>
                  <a:pt x="5354964" y="2649606"/>
                  <a:pt x="5354964" y="2667194"/>
                </a:cubicBezTo>
                <a:cubicBezTo>
                  <a:pt x="5302292" y="2579254"/>
                  <a:pt x="5319849" y="2719959"/>
                  <a:pt x="5249620" y="2702371"/>
                </a:cubicBezTo>
                <a:cubicBezTo>
                  <a:pt x="5302292" y="2737547"/>
                  <a:pt x="5319849" y="2790311"/>
                  <a:pt x="5372520" y="2755135"/>
                </a:cubicBezTo>
                <a:cubicBezTo>
                  <a:pt x="5372520" y="2772723"/>
                  <a:pt x="5372520" y="2772723"/>
                  <a:pt x="5354964" y="2772723"/>
                </a:cubicBezTo>
                <a:cubicBezTo>
                  <a:pt x="5337406" y="2772723"/>
                  <a:pt x="5372520" y="2807899"/>
                  <a:pt x="5372520" y="2807899"/>
                </a:cubicBezTo>
                <a:cubicBezTo>
                  <a:pt x="5372520" y="2843075"/>
                  <a:pt x="5337406" y="2807899"/>
                  <a:pt x="5302292" y="2807899"/>
                </a:cubicBezTo>
                <a:cubicBezTo>
                  <a:pt x="5319849" y="2825487"/>
                  <a:pt x="5337406" y="2843075"/>
                  <a:pt x="5372520" y="2843075"/>
                </a:cubicBezTo>
                <a:cubicBezTo>
                  <a:pt x="5354964" y="2878252"/>
                  <a:pt x="5390078" y="2913428"/>
                  <a:pt x="5407635" y="2948604"/>
                </a:cubicBezTo>
                <a:cubicBezTo>
                  <a:pt x="5390078" y="2948604"/>
                  <a:pt x="5390078" y="2948604"/>
                  <a:pt x="5390078" y="2931016"/>
                </a:cubicBezTo>
                <a:cubicBezTo>
                  <a:pt x="5372520" y="2931016"/>
                  <a:pt x="5372520" y="2948604"/>
                  <a:pt x="5372520" y="2966192"/>
                </a:cubicBezTo>
                <a:cubicBezTo>
                  <a:pt x="5354964" y="2966192"/>
                  <a:pt x="5337406" y="2948604"/>
                  <a:pt x="5337406" y="2931016"/>
                </a:cubicBezTo>
                <a:cubicBezTo>
                  <a:pt x="5354964" y="2913428"/>
                  <a:pt x="5354964" y="2931016"/>
                  <a:pt x="5354964" y="2948604"/>
                </a:cubicBezTo>
                <a:cubicBezTo>
                  <a:pt x="5390078" y="2913428"/>
                  <a:pt x="5302292" y="2913428"/>
                  <a:pt x="5284734" y="2895840"/>
                </a:cubicBezTo>
                <a:cubicBezTo>
                  <a:pt x="5302292" y="2948604"/>
                  <a:pt x="5302292" y="2913428"/>
                  <a:pt x="5267177" y="2983780"/>
                </a:cubicBezTo>
                <a:cubicBezTo>
                  <a:pt x="5249620" y="2931016"/>
                  <a:pt x="5232062" y="2878252"/>
                  <a:pt x="5267177" y="2825487"/>
                </a:cubicBezTo>
                <a:cubicBezTo>
                  <a:pt x="5267177" y="2807899"/>
                  <a:pt x="5232062" y="2807899"/>
                  <a:pt x="5232062" y="2790311"/>
                </a:cubicBezTo>
                <a:cubicBezTo>
                  <a:pt x="5232062" y="2843075"/>
                  <a:pt x="5214506" y="2807899"/>
                  <a:pt x="5161834" y="2825487"/>
                </a:cubicBezTo>
                <a:cubicBezTo>
                  <a:pt x="5179391" y="2807899"/>
                  <a:pt x="5161834" y="2790311"/>
                  <a:pt x="5144276" y="2790311"/>
                </a:cubicBezTo>
                <a:cubicBezTo>
                  <a:pt x="5161834" y="2790311"/>
                  <a:pt x="5161834" y="2772723"/>
                  <a:pt x="5179391" y="2772723"/>
                </a:cubicBezTo>
                <a:cubicBezTo>
                  <a:pt x="5179391" y="2772723"/>
                  <a:pt x="5161834" y="2755135"/>
                  <a:pt x="5161834" y="2737547"/>
                </a:cubicBezTo>
                <a:cubicBezTo>
                  <a:pt x="5126719" y="2755135"/>
                  <a:pt x="5144276" y="2807899"/>
                  <a:pt x="5144276" y="2825487"/>
                </a:cubicBezTo>
                <a:cubicBezTo>
                  <a:pt x="5144276" y="2843075"/>
                  <a:pt x="5161834" y="2825487"/>
                  <a:pt x="5179391" y="2843075"/>
                </a:cubicBezTo>
                <a:cubicBezTo>
                  <a:pt x="5144276" y="2895840"/>
                  <a:pt x="5179391" y="2878252"/>
                  <a:pt x="5179391" y="2931016"/>
                </a:cubicBezTo>
                <a:cubicBezTo>
                  <a:pt x="5179391" y="2913428"/>
                  <a:pt x="5161834" y="2913428"/>
                  <a:pt x="5144276" y="2931016"/>
                </a:cubicBezTo>
                <a:cubicBezTo>
                  <a:pt x="5126719" y="2913428"/>
                  <a:pt x="5161834" y="2895840"/>
                  <a:pt x="5144276" y="2878252"/>
                </a:cubicBezTo>
                <a:cubicBezTo>
                  <a:pt x="5126719" y="2878252"/>
                  <a:pt x="5126719" y="2931016"/>
                  <a:pt x="5126719" y="2878252"/>
                </a:cubicBezTo>
                <a:cubicBezTo>
                  <a:pt x="5074048" y="2895840"/>
                  <a:pt x="5161834" y="2966192"/>
                  <a:pt x="5109162" y="2966192"/>
                </a:cubicBezTo>
                <a:cubicBezTo>
                  <a:pt x="5126719" y="3018957"/>
                  <a:pt x="5161834" y="3001368"/>
                  <a:pt x="5196948" y="3036545"/>
                </a:cubicBezTo>
                <a:cubicBezTo>
                  <a:pt x="5196948" y="3071721"/>
                  <a:pt x="5161834" y="3018957"/>
                  <a:pt x="5161834" y="3054133"/>
                </a:cubicBezTo>
                <a:cubicBezTo>
                  <a:pt x="5161834" y="3054133"/>
                  <a:pt x="5126719" y="3054133"/>
                  <a:pt x="5144276" y="3018957"/>
                </a:cubicBezTo>
                <a:cubicBezTo>
                  <a:pt x="5091604" y="3071721"/>
                  <a:pt x="5126719" y="3159661"/>
                  <a:pt x="5109162" y="3212426"/>
                </a:cubicBezTo>
                <a:cubicBezTo>
                  <a:pt x="5126719" y="3212426"/>
                  <a:pt x="5161834" y="3124485"/>
                  <a:pt x="5126719" y="3142073"/>
                </a:cubicBezTo>
                <a:cubicBezTo>
                  <a:pt x="5126719" y="3124485"/>
                  <a:pt x="5161834" y="3124485"/>
                  <a:pt x="5161834" y="3106897"/>
                </a:cubicBezTo>
                <a:cubicBezTo>
                  <a:pt x="5179391" y="3124485"/>
                  <a:pt x="5196948" y="3142073"/>
                  <a:pt x="5179391" y="3159661"/>
                </a:cubicBezTo>
                <a:cubicBezTo>
                  <a:pt x="5196948" y="3142073"/>
                  <a:pt x="5214506" y="3124485"/>
                  <a:pt x="5214506" y="3089309"/>
                </a:cubicBezTo>
                <a:cubicBezTo>
                  <a:pt x="5249620" y="3124485"/>
                  <a:pt x="5284734" y="3124485"/>
                  <a:pt x="5302292" y="3089309"/>
                </a:cubicBezTo>
                <a:cubicBezTo>
                  <a:pt x="5302292" y="3071721"/>
                  <a:pt x="5302292" y="3071721"/>
                  <a:pt x="5284734" y="3071721"/>
                </a:cubicBezTo>
                <a:cubicBezTo>
                  <a:pt x="5284734" y="3054133"/>
                  <a:pt x="5319849" y="3054133"/>
                  <a:pt x="5319849" y="3054133"/>
                </a:cubicBezTo>
                <a:cubicBezTo>
                  <a:pt x="5354964" y="3054133"/>
                  <a:pt x="5319849" y="3089309"/>
                  <a:pt x="5319849" y="3106897"/>
                </a:cubicBezTo>
                <a:cubicBezTo>
                  <a:pt x="5337406" y="3142073"/>
                  <a:pt x="5337406" y="3106897"/>
                  <a:pt x="5372520" y="3106897"/>
                </a:cubicBezTo>
                <a:cubicBezTo>
                  <a:pt x="5337406" y="3142073"/>
                  <a:pt x="5372520" y="3177250"/>
                  <a:pt x="5337406" y="3212426"/>
                </a:cubicBezTo>
                <a:cubicBezTo>
                  <a:pt x="5337406" y="3212426"/>
                  <a:pt x="5354964" y="3212426"/>
                  <a:pt x="5354964" y="3230014"/>
                </a:cubicBezTo>
                <a:cubicBezTo>
                  <a:pt x="5354964" y="3247602"/>
                  <a:pt x="5337406" y="3247602"/>
                  <a:pt x="5302292" y="3282778"/>
                </a:cubicBezTo>
                <a:cubicBezTo>
                  <a:pt x="5319849" y="3300366"/>
                  <a:pt x="5354964" y="3265190"/>
                  <a:pt x="5354964" y="3300366"/>
                </a:cubicBezTo>
                <a:cubicBezTo>
                  <a:pt x="5337406" y="3300366"/>
                  <a:pt x="5337406" y="3317954"/>
                  <a:pt x="5319849" y="3300366"/>
                </a:cubicBezTo>
                <a:cubicBezTo>
                  <a:pt x="5302292" y="3300366"/>
                  <a:pt x="5319849" y="3335542"/>
                  <a:pt x="5302292" y="3353131"/>
                </a:cubicBezTo>
                <a:cubicBezTo>
                  <a:pt x="5354964" y="3388307"/>
                  <a:pt x="5390078" y="3317954"/>
                  <a:pt x="5390078" y="3282778"/>
                </a:cubicBezTo>
                <a:cubicBezTo>
                  <a:pt x="5425192" y="3300366"/>
                  <a:pt x="5390078" y="3335542"/>
                  <a:pt x="5407635" y="3388307"/>
                </a:cubicBezTo>
                <a:cubicBezTo>
                  <a:pt x="5354964" y="3370719"/>
                  <a:pt x="5390078" y="3441071"/>
                  <a:pt x="5337406" y="3441071"/>
                </a:cubicBezTo>
                <a:cubicBezTo>
                  <a:pt x="5354964" y="3458659"/>
                  <a:pt x="5372520" y="3441071"/>
                  <a:pt x="5390078" y="3458659"/>
                </a:cubicBezTo>
                <a:cubicBezTo>
                  <a:pt x="5354964" y="3564188"/>
                  <a:pt x="5372520" y="3564188"/>
                  <a:pt x="5354964" y="3687305"/>
                </a:cubicBezTo>
                <a:cubicBezTo>
                  <a:pt x="5354964" y="3669716"/>
                  <a:pt x="5302292" y="3669716"/>
                  <a:pt x="5302292" y="3634540"/>
                </a:cubicBezTo>
                <a:cubicBezTo>
                  <a:pt x="5284734" y="3634540"/>
                  <a:pt x="5267177" y="3669716"/>
                  <a:pt x="5232062" y="3669716"/>
                </a:cubicBezTo>
                <a:cubicBezTo>
                  <a:pt x="5214506" y="3616952"/>
                  <a:pt x="5196948" y="3581776"/>
                  <a:pt x="5161834" y="3581776"/>
                </a:cubicBezTo>
                <a:cubicBezTo>
                  <a:pt x="5161834" y="3564188"/>
                  <a:pt x="5179391" y="3564188"/>
                  <a:pt x="5179391" y="3546600"/>
                </a:cubicBezTo>
                <a:cubicBezTo>
                  <a:pt x="5161834" y="3546600"/>
                  <a:pt x="5161834" y="3529012"/>
                  <a:pt x="5144276" y="3511424"/>
                </a:cubicBezTo>
                <a:cubicBezTo>
                  <a:pt x="5126719" y="3546600"/>
                  <a:pt x="5144276" y="3546600"/>
                  <a:pt x="5144276" y="3599364"/>
                </a:cubicBezTo>
                <a:cubicBezTo>
                  <a:pt x="5126719" y="3564188"/>
                  <a:pt x="5109162" y="3511424"/>
                  <a:pt x="5126719" y="3476247"/>
                </a:cubicBezTo>
                <a:cubicBezTo>
                  <a:pt x="5091604" y="3476247"/>
                  <a:pt x="5126719" y="3546600"/>
                  <a:pt x="5109162" y="3581776"/>
                </a:cubicBezTo>
                <a:cubicBezTo>
                  <a:pt x="5074048" y="3564188"/>
                  <a:pt x="5091604" y="3529012"/>
                  <a:pt x="5091604" y="3511424"/>
                </a:cubicBezTo>
                <a:cubicBezTo>
                  <a:pt x="5038933" y="3511424"/>
                  <a:pt x="5074048" y="3616952"/>
                  <a:pt x="5074048" y="3652128"/>
                </a:cubicBezTo>
                <a:cubicBezTo>
                  <a:pt x="5109162" y="3581776"/>
                  <a:pt x="5091604" y="3652128"/>
                  <a:pt x="5144276" y="3634540"/>
                </a:cubicBezTo>
                <a:cubicBezTo>
                  <a:pt x="5144276" y="3669716"/>
                  <a:pt x="5109162" y="3669716"/>
                  <a:pt x="5126719" y="3704893"/>
                </a:cubicBezTo>
                <a:cubicBezTo>
                  <a:pt x="5126719" y="3687305"/>
                  <a:pt x="5144276" y="3669716"/>
                  <a:pt x="5144276" y="3669716"/>
                </a:cubicBezTo>
                <a:cubicBezTo>
                  <a:pt x="5153055" y="3682908"/>
                  <a:pt x="5165125" y="3686205"/>
                  <a:pt x="5176647" y="3685106"/>
                </a:cubicBezTo>
                <a:lnTo>
                  <a:pt x="5197106" y="3677373"/>
                </a:lnTo>
                <a:lnTo>
                  <a:pt x="5192765" y="3680297"/>
                </a:lnTo>
                <a:cubicBezTo>
                  <a:pt x="5185152" y="3685931"/>
                  <a:pt x="5175002" y="3693900"/>
                  <a:pt x="5161834" y="3704893"/>
                </a:cubicBezTo>
                <a:cubicBezTo>
                  <a:pt x="5126719" y="3740069"/>
                  <a:pt x="5144276" y="3722481"/>
                  <a:pt x="5091604" y="3722481"/>
                </a:cubicBezTo>
                <a:cubicBezTo>
                  <a:pt x="5091604" y="3731275"/>
                  <a:pt x="5093799" y="3736772"/>
                  <a:pt x="5097639" y="3740344"/>
                </a:cubicBezTo>
                <a:lnTo>
                  <a:pt x="5105301" y="3743388"/>
                </a:lnTo>
                <a:lnTo>
                  <a:pt x="5098292" y="3749413"/>
                </a:lnTo>
                <a:cubicBezTo>
                  <a:pt x="5077888" y="3762879"/>
                  <a:pt x="5089409" y="3722481"/>
                  <a:pt x="5074048" y="3722481"/>
                </a:cubicBezTo>
                <a:cubicBezTo>
                  <a:pt x="5074048" y="3775245"/>
                  <a:pt x="5091604" y="3792833"/>
                  <a:pt x="5109162" y="3880774"/>
                </a:cubicBezTo>
                <a:cubicBezTo>
                  <a:pt x="5109162" y="3863186"/>
                  <a:pt x="5074048" y="3863186"/>
                  <a:pt x="5074048" y="3845598"/>
                </a:cubicBezTo>
                <a:cubicBezTo>
                  <a:pt x="5056490" y="3845598"/>
                  <a:pt x="5038933" y="3863186"/>
                  <a:pt x="5038933" y="3880774"/>
                </a:cubicBezTo>
                <a:cubicBezTo>
                  <a:pt x="5021376" y="3898362"/>
                  <a:pt x="5074048" y="3880774"/>
                  <a:pt x="5056490" y="3863186"/>
                </a:cubicBezTo>
                <a:cubicBezTo>
                  <a:pt x="5091604" y="3880774"/>
                  <a:pt x="5056490" y="3898362"/>
                  <a:pt x="5056490" y="3898362"/>
                </a:cubicBezTo>
                <a:cubicBezTo>
                  <a:pt x="5021376" y="3898362"/>
                  <a:pt x="5003818" y="3880774"/>
                  <a:pt x="4986261" y="3880774"/>
                </a:cubicBezTo>
                <a:cubicBezTo>
                  <a:pt x="4986261" y="3898362"/>
                  <a:pt x="5038933" y="3915950"/>
                  <a:pt x="4986261" y="3915950"/>
                </a:cubicBezTo>
                <a:cubicBezTo>
                  <a:pt x="4986261" y="3933538"/>
                  <a:pt x="5021376" y="3933538"/>
                  <a:pt x="5021376" y="3915950"/>
                </a:cubicBezTo>
                <a:cubicBezTo>
                  <a:pt x="5038933" y="3915950"/>
                  <a:pt x="5021376" y="3933538"/>
                  <a:pt x="5038933" y="3951126"/>
                </a:cubicBezTo>
                <a:cubicBezTo>
                  <a:pt x="5038933" y="3951126"/>
                  <a:pt x="5038933" y="3951126"/>
                  <a:pt x="5038933" y="3968714"/>
                </a:cubicBezTo>
                <a:cubicBezTo>
                  <a:pt x="5021376" y="3951126"/>
                  <a:pt x="5003818" y="3968714"/>
                  <a:pt x="4986261" y="3968714"/>
                </a:cubicBezTo>
                <a:cubicBezTo>
                  <a:pt x="5038933" y="3986302"/>
                  <a:pt x="4968704" y="4003891"/>
                  <a:pt x="4933590" y="4021479"/>
                </a:cubicBezTo>
                <a:cubicBezTo>
                  <a:pt x="4951146" y="4039067"/>
                  <a:pt x="4933590" y="4056655"/>
                  <a:pt x="4951146" y="4091831"/>
                </a:cubicBezTo>
                <a:cubicBezTo>
                  <a:pt x="4880918" y="4091831"/>
                  <a:pt x="4863360" y="4127007"/>
                  <a:pt x="4828246" y="4074243"/>
                </a:cubicBezTo>
                <a:cubicBezTo>
                  <a:pt x="4810688" y="4074243"/>
                  <a:pt x="4793131" y="4091831"/>
                  <a:pt x="4793131" y="4109419"/>
                </a:cubicBezTo>
                <a:cubicBezTo>
                  <a:pt x="4810688" y="4127007"/>
                  <a:pt x="4828246" y="4127007"/>
                  <a:pt x="4845803" y="4144595"/>
                </a:cubicBezTo>
                <a:cubicBezTo>
                  <a:pt x="4828246" y="4162183"/>
                  <a:pt x="4845803" y="4179772"/>
                  <a:pt x="4845803" y="4197360"/>
                </a:cubicBezTo>
                <a:cubicBezTo>
                  <a:pt x="4793131" y="4197360"/>
                  <a:pt x="4775574" y="4214948"/>
                  <a:pt x="4740460" y="4197360"/>
                </a:cubicBezTo>
                <a:cubicBezTo>
                  <a:pt x="4722902" y="4232536"/>
                  <a:pt x="4652673" y="4285300"/>
                  <a:pt x="4617558" y="4250124"/>
                </a:cubicBezTo>
                <a:cubicBezTo>
                  <a:pt x="4617558" y="4285300"/>
                  <a:pt x="4617558" y="4302888"/>
                  <a:pt x="4600002" y="4338065"/>
                </a:cubicBezTo>
                <a:cubicBezTo>
                  <a:pt x="4600002" y="4338065"/>
                  <a:pt x="4617558" y="4355653"/>
                  <a:pt x="4617558" y="4355653"/>
                </a:cubicBezTo>
                <a:cubicBezTo>
                  <a:pt x="4652673" y="4355653"/>
                  <a:pt x="4617558" y="4302888"/>
                  <a:pt x="4652673" y="4320477"/>
                </a:cubicBezTo>
                <a:cubicBezTo>
                  <a:pt x="4652673" y="4373241"/>
                  <a:pt x="4617558" y="4373241"/>
                  <a:pt x="4564887" y="4373241"/>
                </a:cubicBezTo>
                <a:cubicBezTo>
                  <a:pt x="4582444" y="4373241"/>
                  <a:pt x="4582444" y="4390829"/>
                  <a:pt x="4582444" y="4408417"/>
                </a:cubicBezTo>
                <a:cubicBezTo>
                  <a:pt x="4564887" y="4390829"/>
                  <a:pt x="4529772" y="4426005"/>
                  <a:pt x="4494658" y="4426005"/>
                </a:cubicBezTo>
                <a:cubicBezTo>
                  <a:pt x="4494658" y="4443593"/>
                  <a:pt x="4512215" y="4443593"/>
                  <a:pt x="4529772" y="4461181"/>
                </a:cubicBezTo>
                <a:cubicBezTo>
                  <a:pt x="4477100" y="4461181"/>
                  <a:pt x="4512215" y="4513946"/>
                  <a:pt x="4459544" y="4513946"/>
                </a:cubicBezTo>
                <a:cubicBezTo>
                  <a:pt x="4441986" y="4549122"/>
                  <a:pt x="4494658" y="4531534"/>
                  <a:pt x="4477100" y="4513946"/>
                </a:cubicBezTo>
                <a:cubicBezTo>
                  <a:pt x="4494658" y="4513946"/>
                  <a:pt x="4494658" y="4549122"/>
                  <a:pt x="4494658" y="4549122"/>
                </a:cubicBezTo>
                <a:cubicBezTo>
                  <a:pt x="4459544" y="4549122"/>
                  <a:pt x="4441986" y="4549122"/>
                  <a:pt x="4406872" y="4566710"/>
                </a:cubicBezTo>
                <a:cubicBezTo>
                  <a:pt x="4406872" y="4584298"/>
                  <a:pt x="4406872" y="4601886"/>
                  <a:pt x="4424429" y="4601886"/>
                </a:cubicBezTo>
                <a:cubicBezTo>
                  <a:pt x="4441986" y="4637062"/>
                  <a:pt x="4406872" y="4619474"/>
                  <a:pt x="4406872" y="4637062"/>
                </a:cubicBezTo>
                <a:cubicBezTo>
                  <a:pt x="4389314" y="4637062"/>
                  <a:pt x="4354200" y="4619474"/>
                  <a:pt x="4336642" y="4619474"/>
                </a:cubicBezTo>
                <a:cubicBezTo>
                  <a:pt x="4371757" y="4637062"/>
                  <a:pt x="4371757" y="4672239"/>
                  <a:pt x="4424429" y="4689827"/>
                </a:cubicBezTo>
                <a:cubicBezTo>
                  <a:pt x="4406872" y="4707415"/>
                  <a:pt x="4424429" y="4707415"/>
                  <a:pt x="4424429" y="4725003"/>
                </a:cubicBezTo>
                <a:cubicBezTo>
                  <a:pt x="4371757" y="4707415"/>
                  <a:pt x="4424429" y="4777767"/>
                  <a:pt x="4354200" y="4760179"/>
                </a:cubicBezTo>
                <a:cubicBezTo>
                  <a:pt x="4354200" y="4760179"/>
                  <a:pt x="4371757" y="4725003"/>
                  <a:pt x="4336642" y="4725003"/>
                </a:cubicBezTo>
                <a:cubicBezTo>
                  <a:pt x="4354200" y="4707415"/>
                  <a:pt x="4371757" y="4707415"/>
                  <a:pt x="4389314" y="4689827"/>
                </a:cubicBezTo>
                <a:cubicBezTo>
                  <a:pt x="4371757" y="4654651"/>
                  <a:pt x="4354200" y="4689827"/>
                  <a:pt x="4336642" y="4672239"/>
                </a:cubicBezTo>
                <a:cubicBezTo>
                  <a:pt x="4336642" y="4672239"/>
                  <a:pt x="4336642" y="4654651"/>
                  <a:pt x="4354200" y="4654651"/>
                </a:cubicBezTo>
                <a:cubicBezTo>
                  <a:pt x="4354200" y="4637062"/>
                  <a:pt x="4319086" y="4637062"/>
                  <a:pt x="4319086" y="4619474"/>
                </a:cubicBezTo>
                <a:cubicBezTo>
                  <a:pt x="4301528" y="4619474"/>
                  <a:pt x="4301528" y="4672239"/>
                  <a:pt x="4319086" y="4654651"/>
                </a:cubicBezTo>
                <a:cubicBezTo>
                  <a:pt x="4301528" y="4672239"/>
                  <a:pt x="4248856" y="4637062"/>
                  <a:pt x="4248856" y="4619474"/>
                </a:cubicBezTo>
                <a:cubicBezTo>
                  <a:pt x="4231299" y="4619474"/>
                  <a:pt x="4213742" y="4619474"/>
                  <a:pt x="4196184" y="4619474"/>
                </a:cubicBezTo>
                <a:cubicBezTo>
                  <a:pt x="4196184" y="4654651"/>
                  <a:pt x="4213742" y="4637062"/>
                  <a:pt x="4248856" y="4637062"/>
                </a:cubicBezTo>
                <a:cubicBezTo>
                  <a:pt x="4213742" y="4654651"/>
                  <a:pt x="4283970" y="4672239"/>
                  <a:pt x="4301528" y="4689827"/>
                </a:cubicBezTo>
                <a:cubicBezTo>
                  <a:pt x="4301528" y="4707415"/>
                  <a:pt x="4283970" y="4725003"/>
                  <a:pt x="4266414" y="4742591"/>
                </a:cubicBezTo>
                <a:cubicBezTo>
                  <a:pt x="4283970" y="4760179"/>
                  <a:pt x="4283970" y="4725003"/>
                  <a:pt x="4301528" y="4760179"/>
                </a:cubicBezTo>
                <a:cubicBezTo>
                  <a:pt x="4283970" y="4777767"/>
                  <a:pt x="4213742" y="4812944"/>
                  <a:pt x="4231299" y="4848120"/>
                </a:cubicBezTo>
                <a:cubicBezTo>
                  <a:pt x="4231299" y="4865708"/>
                  <a:pt x="4196184" y="4848120"/>
                  <a:pt x="4196184" y="4848120"/>
                </a:cubicBezTo>
                <a:cubicBezTo>
                  <a:pt x="4196184" y="4848120"/>
                  <a:pt x="4196184" y="4865708"/>
                  <a:pt x="4213742" y="4865708"/>
                </a:cubicBezTo>
                <a:cubicBezTo>
                  <a:pt x="4196184" y="4883296"/>
                  <a:pt x="4125956" y="4865708"/>
                  <a:pt x="4125956" y="4830532"/>
                </a:cubicBezTo>
                <a:cubicBezTo>
                  <a:pt x="4213742" y="4848120"/>
                  <a:pt x="4055726" y="4760179"/>
                  <a:pt x="4073284" y="4689827"/>
                </a:cubicBezTo>
                <a:cubicBezTo>
                  <a:pt x="4090841" y="4707415"/>
                  <a:pt x="4090841" y="4707415"/>
                  <a:pt x="4108398" y="4725003"/>
                </a:cubicBezTo>
                <a:cubicBezTo>
                  <a:pt x="4125956" y="4725003"/>
                  <a:pt x="4125956" y="4689827"/>
                  <a:pt x="4161070" y="4689827"/>
                </a:cubicBezTo>
                <a:cubicBezTo>
                  <a:pt x="4161070" y="4654651"/>
                  <a:pt x="4178627" y="4637062"/>
                  <a:pt x="4161070" y="4619474"/>
                </a:cubicBezTo>
                <a:cubicBezTo>
                  <a:pt x="4161070" y="4637062"/>
                  <a:pt x="4125956" y="4637062"/>
                  <a:pt x="4108398" y="4619474"/>
                </a:cubicBezTo>
                <a:cubicBezTo>
                  <a:pt x="4090841" y="4619474"/>
                  <a:pt x="4090841" y="4637062"/>
                  <a:pt x="4090841" y="4654651"/>
                </a:cubicBezTo>
                <a:cubicBezTo>
                  <a:pt x="3985497" y="4619474"/>
                  <a:pt x="3967940" y="4531534"/>
                  <a:pt x="3932826" y="4478770"/>
                </a:cubicBezTo>
                <a:cubicBezTo>
                  <a:pt x="3915268" y="4496358"/>
                  <a:pt x="3897711" y="4478770"/>
                  <a:pt x="3880154" y="4478770"/>
                </a:cubicBezTo>
                <a:cubicBezTo>
                  <a:pt x="3880154" y="4461181"/>
                  <a:pt x="3897711" y="4461181"/>
                  <a:pt x="3915268" y="4461181"/>
                </a:cubicBezTo>
                <a:cubicBezTo>
                  <a:pt x="3915268" y="4426005"/>
                  <a:pt x="3880154" y="4426005"/>
                  <a:pt x="3880154" y="4390829"/>
                </a:cubicBezTo>
                <a:cubicBezTo>
                  <a:pt x="3915268" y="4426005"/>
                  <a:pt x="3950383" y="4461181"/>
                  <a:pt x="3985497" y="4496358"/>
                </a:cubicBezTo>
                <a:cubicBezTo>
                  <a:pt x="4020612" y="4408417"/>
                  <a:pt x="3985497" y="4373241"/>
                  <a:pt x="3932826" y="4320477"/>
                </a:cubicBezTo>
                <a:cubicBezTo>
                  <a:pt x="3932826" y="4373241"/>
                  <a:pt x="3950383" y="4390829"/>
                  <a:pt x="3932826" y="4426005"/>
                </a:cubicBezTo>
                <a:cubicBezTo>
                  <a:pt x="3932826" y="4390829"/>
                  <a:pt x="3897711" y="4355653"/>
                  <a:pt x="3880154" y="4390829"/>
                </a:cubicBezTo>
                <a:cubicBezTo>
                  <a:pt x="3827482" y="4390829"/>
                  <a:pt x="3845039" y="4426005"/>
                  <a:pt x="3845039" y="4461181"/>
                </a:cubicBezTo>
                <a:cubicBezTo>
                  <a:pt x="3827482" y="4443593"/>
                  <a:pt x="3809925" y="4461181"/>
                  <a:pt x="3809925" y="4478770"/>
                </a:cubicBezTo>
                <a:cubicBezTo>
                  <a:pt x="3774810" y="4461181"/>
                  <a:pt x="3757253" y="4461181"/>
                  <a:pt x="3722138" y="4478770"/>
                </a:cubicBezTo>
                <a:cubicBezTo>
                  <a:pt x="3722138" y="4496358"/>
                  <a:pt x="3722138" y="4496358"/>
                  <a:pt x="3722138" y="4513946"/>
                </a:cubicBezTo>
                <a:cubicBezTo>
                  <a:pt x="3757253" y="4513946"/>
                  <a:pt x="3757253" y="4478770"/>
                  <a:pt x="3792368" y="4478770"/>
                </a:cubicBezTo>
                <a:cubicBezTo>
                  <a:pt x="3774810" y="4549122"/>
                  <a:pt x="3792368" y="4584298"/>
                  <a:pt x="3792368" y="4654651"/>
                </a:cubicBezTo>
                <a:cubicBezTo>
                  <a:pt x="3757253" y="4672239"/>
                  <a:pt x="3757253" y="4689827"/>
                  <a:pt x="3757253" y="4725003"/>
                </a:cubicBezTo>
                <a:cubicBezTo>
                  <a:pt x="3739696" y="4742591"/>
                  <a:pt x="3722138" y="4742591"/>
                  <a:pt x="3687024" y="4760179"/>
                </a:cubicBezTo>
                <a:cubicBezTo>
                  <a:pt x="3687024" y="4725003"/>
                  <a:pt x="3669467" y="4672239"/>
                  <a:pt x="3634352" y="4672239"/>
                </a:cubicBezTo>
                <a:cubicBezTo>
                  <a:pt x="3634352" y="4654651"/>
                  <a:pt x="3669467" y="4672239"/>
                  <a:pt x="3669467" y="4654651"/>
                </a:cubicBezTo>
                <a:cubicBezTo>
                  <a:pt x="3669467" y="4601886"/>
                  <a:pt x="3704581" y="4619474"/>
                  <a:pt x="3687024" y="4549122"/>
                </a:cubicBezTo>
                <a:cubicBezTo>
                  <a:pt x="3704581" y="4549122"/>
                  <a:pt x="3704581" y="4549122"/>
                  <a:pt x="3722138" y="4549122"/>
                </a:cubicBezTo>
                <a:cubicBezTo>
                  <a:pt x="3704581" y="4531534"/>
                  <a:pt x="3722138" y="4496358"/>
                  <a:pt x="3704581" y="4496358"/>
                </a:cubicBezTo>
                <a:cubicBezTo>
                  <a:pt x="3687024" y="4531534"/>
                  <a:pt x="3581680" y="4549122"/>
                  <a:pt x="3564123" y="4619474"/>
                </a:cubicBezTo>
                <a:cubicBezTo>
                  <a:pt x="3493894" y="4584298"/>
                  <a:pt x="3529009" y="4654651"/>
                  <a:pt x="3511452" y="4654651"/>
                </a:cubicBezTo>
                <a:cubicBezTo>
                  <a:pt x="3511452" y="4672239"/>
                  <a:pt x="3493894" y="4637062"/>
                  <a:pt x="3493894" y="4637062"/>
                </a:cubicBezTo>
                <a:cubicBezTo>
                  <a:pt x="3423665" y="4654651"/>
                  <a:pt x="3318322" y="4672239"/>
                  <a:pt x="3283207" y="4760179"/>
                </a:cubicBezTo>
                <a:cubicBezTo>
                  <a:pt x="3265650" y="4760179"/>
                  <a:pt x="3265650" y="4777767"/>
                  <a:pt x="3248092" y="4777767"/>
                </a:cubicBezTo>
                <a:cubicBezTo>
                  <a:pt x="3265650" y="4795355"/>
                  <a:pt x="3248092" y="4830532"/>
                  <a:pt x="3248092" y="4865708"/>
                </a:cubicBezTo>
                <a:cubicBezTo>
                  <a:pt x="3212978" y="4865708"/>
                  <a:pt x="3195421" y="4900884"/>
                  <a:pt x="3195421" y="4918472"/>
                </a:cubicBezTo>
                <a:cubicBezTo>
                  <a:pt x="3177864" y="4918472"/>
                  <a:pt x="3160306" y="4918472"/>
                  <a:pt x="3142749" y="4918472"/>
                </a:cubicBezTo>
                <a:cubicBezTo>
                  <a:pt x="3125192" y="4883296"/>
                  <a:pt x="3142749" y="4883296"/>
                  <a:pt x="3125192" y="4865708"/>
                </a:cubicBezTo>
                <a:cubicBezTo>
                  <a:pt x="3090077" y="4900884"/>
                  <a:pt x="3142749" y="4953648"/>
                  <a:pt x="3107634" y="4988825"/>
                </a:cubicBezTo>
                <a:cubicBezTo>
                  <a:pt x="3107634" y="5024001"/>
                  <a:pt x="3142749" y="4953648"/>
                  <a:pt x="3142749" y="4988825"/>
                </a:cubicBezTo>
                <a:cubicBezTo>
                  <a:pt x="3125192" y="5024001"/>
                  <a:pt x="3107634" y="5024001"/>
                  <a:pt x="3072520" y="5024001"/>
                </a:cubicBezTo>
                <a:cubicBezTo>
                  <a:pt x="3072520" y="5024001"/>
                  <a:pt x="3072520" y="5006413"/>
                  <a:pt x="3072520" y="5006413"/>
                </a:cubicBezTo>
                <a:cubicBezTo>
                  <a:pt x="3037406" y="5024001"/>
                  <a:pt x="3037406" y="5006413"/>
                  <a:pt x="3002291" y="5024001"/>
                </a:cubicBezTo>
                <a:cubicBezTo>
                  <a:pt x="3054963" y="5076765"/>
                  <a:pt x="2949619" y="5094353"/>
                  <a:pt x="2896948" y="5094353"/>
                </a:cubicBezTo>
                <a:cubicBezTo>
                  <a:pt x="2914505" y="5041589"/>
                  <a:pt x="2879390" y="5006413"/>
                  <a:pt x="2914505" y="4971237"/>
                </a:cubicBezTo>
                <a:cubicBezTo>
                  <a:pt x="2932062" y="4988825"/>
                  <a:pt x="2949619" y="4988825"/>
                  <a:pt x="2967176" y="5006413"/>
                </a:cubicBezTo>
                <a:cubicBezTo>
                  <a:pt x="3019848" y="4971237"/>
                  <a:pt x="2879390" y="4900884"/>
                  <a:pt x="2914505" y="4865708"/>
                </a:cubicBezTo>
                <a:cubicBezTo>
                  <a:pt x="2932062" y="4883296"/>
                  <a:pt x="2967176" y="4918472"/>
                  <a:pt x="2984734" y="4953648"/>
                </a:cubicBezTo>
                <a:cubicBezTo>
                  <a:pt x="3002291" y="4936060"/>
                  <a:pt x="3002291" y="4918472"/>
                  <a:pt x="3002291" y="4883296"/>
                </a:cubicBezTo>
                <a:cubicBezTo>
                  <a:pt x="3019848" y="4883296"/>
                  <a:pt x="3037406" y="4883296"/>
                  <a:pt x="3019848" y="4848120"/>
                </a:cubicBezTo>
                <a:cubicBezTo>
                  <a:pt x="3054963" y="4848120"/>
                  <a:pt x="3037406" y="4865708"/>
                  <a:pt x="3037406" y="4883296"/>
                </a:cubicBezTo>
                <a:cubicBezTo>
                  <a:pt x="3054963" y="4865708"/>
                  <a:pt x="3072520" y="4883296"/>
                  <a:pt x="3072520" y="4865708"/>
                </a:cubicBezTo>
                <a:cubicBezTo>
                  <a:pt x="3072520" y="4830532"/>
                  <a:pt x="2984734" y="4777767"/>
                  <a:pt x="3054963" y="4777767"/>
                </a:cubicBezTo>
                <a:cubicBezTo>
                  <a:pt x="3037406" y="4812944"/>
                  <a:pt x="3054963" y="4795355"/>
                  <a:pt x="3090077" y="4830532"/>
                </a:cubicBezTo>
                <a:cubicBezTo>
                  <a:pt x="3107634" y="4812944"/>
                  <a:pt x="3090077" y="4760179"/>
                  <a:pt x="3125192" y="4760179"/>
                </a:cubicBezTo>
                <a:cubicBezTo>
                  <a:pt x="3107634" y="4707415"/>
                  <a:pt x="3002291" y="4777767"/>
                  <a:pt x="2967176" y="4725003"/>
                </a:cubicBezTo>
                <a:cubicBezTo>
                  <a:pt x="2949619" y="4777767"/>
                  <a:pt x="2914505" y="4777767"/>
                  <a:pt x="2861833" y="4777767"/>
                </a:cubicBezTo>
                <a:cubicBezTo>
                  <a:pt x="2861833" y="4707415"/>
                  <a:pt x="2756489" y="4760179"/>
                  <a:pt x="2703818" y="4777767"/>
                </a:cubicBezTo>
                <a:cubicBezTo>
                  <a:pt x="2716986" y="4738194"/>
                  <a:pt x="2690650" y="4748088"/>
                  <a:pt x="2661845" y="4755507"/>
                </a:cubicBezTo>
                <a:lnTo>
                  <a:pt x="2649946" y="4757475"/>
                </a:lnTo>
                <a:lnTo>
                  <a:pt x="2642367" y="4740393"/>
                </a:lnTo>
                <a:cubicBezTo>
                  <a:pt x="2637977" y="4733797"/>
                  <a:pt x="2633588" y="4725003"/>
                  <a:pt x="2633588" y="4707415"/>
                </a:cubicBezTo>
                <a:cubicBezTo>
                  <a:pt x="2668703" y="4707415"/>
                  <a:pt x="2703818" y="4707415"/>
                  <a:pt x="2738932" y="4689827"/>
                </a:cubicBezTo>
                <a:cubicBezTo>
                  <a:pt x="2686260" y="4672239"/>
                  <a:pt x="2633588" y="4689827"/>
                  <a:pt x="2633588" y="4689827"/>
                </a:cubicBezTo>
                <a:cubicBezTo>
                  <a:pt x="2493130" y="4672239"/>
                  <a:pt x="2703818" y="4672239"/>
                  <a:pt x="2756489" y="4654651"/>
                </a:cubicBezTo>
                <a:cubicBezTo>
                  <a:pt x="2756489" y="4637062"/>
                  <a:pt x="2756489" y="4619474"/>
                  <a:pt x="2791604" y="4619474"/>
                </a:cubicBezTo>
                <a:cubicBezTo>
                  <a:pt x="2756489" y="4584298"/>
                  <a:pt x="2738932" y="4637062"/>
                  <a:pt x="2721375" y="4654651"/>
                </a:cubicBezTo>
                <a:cubicBezTo>
                  <a:pt x="2651146" y="4654651"/>
                  <a:pt x="2633588" y="4654651"/>
                  <a:pt x="2545802" y="4654651"/>
                </a:cubicBezTo>
                <a:cubicBezTo>
                  <a:pt x="2580917" y="4672239"/>
                  <a:pt x="2493130" y="4672239"/>
                  <a:pt x="2528245" y="4725003"/>
                </a:cubicBezTo>
                <a:cubicBezTo>
                  <a:pt x="2563360" y="4689827"/>
                  <a:pt x="2580917" y="4725003"/>
                  <a:pt x="2616031" y="4707415"/>
                </a:cubicBezTo>
                <a:cubicBezTo>
                  <a:pt x="2633588" y="4725003"/>
                  <a:pt x="2633588" y="4742591"/>
                  <a:pt x="2616031" y="4777767"/>
                </a:cubicBezTo>
                <a:cubicBezTo>
                  <a:pt x="2651146" y="4795355"/>
                  <a:pt x="2668703" y="4760179"/>
                  <a:pt x="2703818" y="4760179"/>
                </a:cubicBezTo>
                <a:cubicBezTo>
                  <a:pt x="2703818" y="4812944"/>
                  <a:pt x="2616031" y="4777767"/>
                  <a:pt x="2598474" y="4795355"/>
                </a:cubicBezTo>
                <a:cubicBezTo>
                  <a:pt x="2598474" y="4830532"/>
                  <a:pt x="2633588" y="4830532"/>
                  <a:pt x="2616031" y="4865708"/>
                </a:cubicBezTo>
                <a:cubicBezTo>
                  <a:pt x="2598474" y="4812944"/>
                  <a:pt x="2580917" y="4883296"/>
                  <a:pt x="2580917" y="4795355"/>
                </a:cubicBezTo>
                <a:cubicBezTo>
                  <a:pt x="2528245" y="4830532"/>
                  <a:pt x="2528245" y="4883296"/>
                  <a:pt x="2580917" y="4900884"/>
                </a:cubicBezTo>
                <a:cubicBezTo>
                  <a:pt x="2598474" y="4900884"/>
                  <a:pt x="2580917" y="4883296"/>
                  <a:pt x="2580917" y="4865708"/>
                </a:cubicBezTo>
                <a:cubicBezTo>
                  <a:pt x="2580917" y="4900884"/>
                  <a:pt x="2616031" y="4883296"/>
                  <a:pt x="2616031" y="4918472"/>
                </a:cubicBezTo>
                <a:cubicBezTo>
                  <a:pt x="2651146" y="4918472"/>
                  <a:pt x="2616031" y="4865708"/>
                  <a:pt x="2651146" y="4883296"/>
                </a:cubicBezTo>
                <a:cubicBezTo>
                  <a:pt x="2616031" y="4900884"/>
                  <a:pt x="2703818" y="4953648"/>
                  <a:pt x="2651146" y="4953648"/>
                </a:cubicBezTo>
                <a:cubicBezTo>
                  <a:pt x="2668703" y="4988825"/>
                  <a:pt x="2686260" y="4953648"/>
                  <a:pt x="2686260" y="5006413"/>
                </a:cubicBezTo>
                <a:cubicBezTo>
                  <a:pt x="2668703" y="5006413"/>
                  <a:pt x="2668703" y="4988825"/>
                  <a:pt x="2633588" y="5006413"/>
                </a:cubicBezTo>
                <a:cubicBezTo>
                  <a:pt x="2633588" y="4988825"/>
                  <a:pt x="2633588" y="4988825"/>
                  <a:pt x="2633588" y="4971237"/>
                </a:cubicBezTo>
                <a:cubicBezTo>
                  <a:pt x="2616031" y="4971237"/>
                  <a:pt x="2616031" y="4971237"/>
                  <a:pt x="2616031" y="4988825"/>
                </a:cubicBezTo>
                <a:cubicBezTo>
                  <a:pt x="2598474" y="4988825"/>
                  <a:pt x="2563360" y="4918472"/>
                  <a:pt x="2563360" y="4971237"/>
                </a:cubicBezTo>
                <a:cubicBezTo>
                  <a:pt x="2563360" y="4971237"/>
                  <a:pt x="2545802" y="4953648"/>
                  <a:pt x="2545802" y="4936060"/>
                </a:cubicBezTo>
                <a:cubicBezTo>
                  <a:pt x="2510688" y="4953648"/>
                  <a:pt x="2493130" y="4918472"/>
                  <a:pt x="2475573" y="4883296"/>
                </a:cubicBezTo>
                <a:cubicBezTo>
                  <a:pt x="2458016" y="4918472"/>
                  <a:pt x="2458016" y="4953648"/>
                  <a:pt x="2422902" y="4971237"/>
                </a:cubicBezTo>
                <a:cubicBezTo>
                  <a:pt x="2405344" y="4936060"/>
                  <a:pt x="2387787" y="4900884"/>
                  <a:pt x="2405344" y="4865708"/>
                </a:cubicBezTo>
                <a:cubicBezTo>
                  <a:pt x="2405344" y="4812944"/>
                  <a:pt x="2370230" y="4848120"/>
                  <a:pt x="2352672" y="4848120"/>
                </a:cubicBezTo>
                <a:cubicBezTo>
                  <a:pt x="2335115" y="4900884"/>
                  <a:pt x="2370230" y="4918472"/>
                  <a:pt x="2387787" y="4918472"/>
                </a:cubicBezTo>
                <a:cubicBezTo>
                  <a:pt x="2387787" y="4936060"/>
                  <a:pt x="2383398" y="4944854"/>
                  <a:pt x="2374619" y="4951450"/>
                </a:cubicBezTo>
                <a:lnTo>
                  <a:pt x="2335774" y="4970907"/>
                </a:lnTo>
                <a:lnTo>
                  <a:pt x="2335393" y="4970649"/>
                </a:lnTo>
                <a:lnTo>
                  <a:pt x="2344717" y="4950900"/>
                </a:lnTo>
                <a:cubicBezTo>
                  <a:pt x="2350477" y="4936060"/>
                  <a:pt x="2343894" y="4936060"/>
                  <a:pt x="2317558" y="4936060"/>
                </a:cubicBezTo>
                <a:cubicBezTo>
                  <a:pt x="2317558" y="4936060"/>
                  <a:pt x="2317558" y="4936060"/>
                  <a:pt x="2317558" y="4918472"/>
                </a:cubicBezTo>
                <a:cubicBezTo>
                  <a:pt x="2282444" y="4918472"/>
                  <a:pt x="2317558" y="4971237"/>
                  <a:pt x="2317558" y="4988825"/>
                </a:cubicBezTo>
                <a:cubicBezTo>
                  <a:pt x="2321947" y="4975634"/>
                  <a:pt x="2326337" y="4969038"/>
                  <a:pt x="2330177" y="4967114"/>
                </a:cubicBezTo>
                <a:lnTo>
                  <a:pt x="2335393" y="4970649"/>
                </a:lnTo>
                <a:lnTo>
                  <a:pt x="2335115" y="4971237"/>
                </a:lnTo>
                <a:lnTo>
                  <a:pt x="2335774" y="4970907"/>
                </a:lnTo>
                <a:lnTo>
                  <a:pt x="2339504" y="4973435"/>
                </a:lnTo>
                <a:cubicBezTo>
                  <a:pt x="2343894" y="4984428"/>
                  <a:pt x="2343894" y="5006413"/>
                  <a:pt x="2335115" y="5024001"/>
                </a:cubicBezTo>
                <a:cubicBezTo>
                  <a:pt x="2317558" y="4988825"/>
                  <a:pt x="2247329" y="4900884"/>
                  <a:pt x="2177100" y="4953648"/>
                </a:cubicBezTo>
                <a:cubicBezTo>
                  <a:pt x="2177100" y="4953648"/>
                  <a:pt x="2212215" y="4971237"/>
                  <a:pt x="2212215" y="4953648"/>
                </a:cubicBezTo>
                <a:cubicBezTo>
                  <a:pt x="2212215" y="4988825"/>
                  <a:pt x="2177100" y="4971237"/>
                  <a:pt x="2159543" y="4971237"/>
                </a:cubicBezTo>
                <a:cubicBezTo>
                  <a:pt x="2194657" y="4936060"/>
                  <a:pt x="2124428" y="4936060"/>
                  <a:pt x="2141985" y="4900884"/>
                </a:cubicBezTo>
                <a:cubicBezTo>
                  <a:pt x="2106871" y="4918472"/>
                  <a:pt x="2159543" y="4936060"/>
                  <a:pt x="2141985" y="4953648"/>
                </a:cubicBezTo>
                <a:cubicBezTo>
                  <a:pt x="2106871" y="5006413"/>
                  <a:pt x="2054199" y="4918472"/>
                  <a:pt x="2001528" y="4918472"/>
                </a:cubicBezTo>
                <a:cubicBezTo>
                  <a:pt x="2001528" y="4971237"/>
                  <a:pt x="2054199" y="4971237"/>
                  <a:pt x="2054199" y="5006413"/>
                </a:cubicBezTo>
                <a:cubicBezTo>
                  <a:pt x="2054199" y="5006413"/>
                  <a:pt x="2019085" y="5006413"/>
                  <a:pt x="2019085" y="5024001"/>
                </a:cubicBezTo>
                <a:cubicBezTo>
                  <a:pt x="1983970" y="4988825"/>
                  <a:pt x="1983970" y="4936060"/>
                  <a:pt x="1913741" y="4936060"/>
                </a:cubicBezTo>
                <a:cubicBezTo>
                  <a:pt x="1913741" y="4936060"/>
                  <a:pt x="1896184" y="4971237"/>
                  <a:pt x="1913741" y="4953648"/>
                </a:cubicBezTo>
                <a:cubicBezTo>
                  <a:pt x="1913741" y="4980031"/>
                  <a:pt x="1903866" y="4966839"/>
                  <a:pt x="1884113" y="4958595"/>
                </a:cubicBezTo>
                <a:lnTo>
                  <a:pt x="1861524" y="4953746"/>
                </a:lnTo>
                <a:lnTo>
                  <a:pt x="1861419" y="4953561"/>
                </a:lnTo>
                <a:lnTo>
                  <a:pt x="1869848" y="4951450"/>
                </a:lnTo>
                <a:cubicBezTo>
                  <a:pt x="1874237" y="4949251"/>
                  <a:pt x="1878627" y="4944854"/>
                  <a:pt x="1878627" y="4936060"/>
                </a:cubicBezTo>
                <a:cubicBezTo>
                  <a:pt x="1865459" y="4940457"/>
                  <a:pt x="1859972" y="4944854"/>
                  <a:pt x="1859149" y="4949526"/>
                </a:cubicBezTo>
                <a:lnTo>
                  <a:pt x="1861419" y="4953561"/>
                </a:lnTo>
                <a:lnTo>
                  <a:pt x="1861069" y="4953648"/>
                </a:lnTo>
                <a:lnTo>
                  <a:pt x="1861524" y="4953746"/>
                </a:lnTo>
                <a:lnTo>
                  <a:pt x="1867654" y="4964641"/>
                </a:lnTo>
                <a:cubicBezTo>
                  <a:pt x="1878627" y="4975634"/>
                  <a:pt x="1896184" y="4988825"/>
                  <a:pt x="1896184" y="5006413"/>
                </a:cubicBezTo>
                <a:cubicBezTo>
                  <a:pt x="1861069" y="5006413"/>
                  <a:pt x="1825955" y="4988825"/>
                  <a:pt x="1825955" y="5024001"/>
                </a:cubicBezTo>
                <a:cubicBezTo>
                  <a:pt x="1790840" y="5006413"/>
                  <a:pt x="1790840" y="4936060"/>
                  <a:pt x="1773283" y="4900884"/>
                </a:cubicBezTo>
                <a:cubicBezTo>
                  <a:pt x="1790840" y="4900884"/>
                  <a:pt x="1878627" y="4900884"/>
                  <a:pt x="1843512" y="4848120"/>
                </a:cubicBezTo>
                <a:cubicBezTo>
                  <a:pt x="1861069" y="4848120"/>
                  <a:pt x="1861069" y="4865708"/>
                  <a:pt x="1861069" y="4883296"/>
                </a:cubicBezTo>
                <a:cubicBezTo>
                  <a:pt x="1878627" y="4883296"/>
                  <a:pt x="1878627" y="4865708"/>
                  <a:pt x="1896184" y="4865708"/>
                </a:cubicBezTo>
                <a:cubicBezTo>
                  <a:pt x="1878627" y="4900884"/>
                  <a:pt x="1931298" y="4883296"/>
                  <a:pt x="1896184" y="4918472"/>
                </a:cubicBezTo>
                <a:cubicBezTo>
                  <a:pt x="1948856" y="4918472"/>
                  <a:pt x="1931298" y="4830532"/>
                  <a:pt x="1966413" y="4830532"/>
                </a:cubicBezTo>
                <a:cubicBezTo>
                  <a:pt x="1948856" y="4848120"/>
                  <a:pt x="1966413" y="4865708"/>
                  <a:pt x="1983970" y="4883296"/>
                </a:cubicBezTo>
                <a:cubicBezTo>
                  <a:pt x="2019085" y="4848120"/>
                  <a:pt x="1983970" y="4812944"/>
                  <a:pt x="1983970" y="4777767"/>
                </a:cubicBezTo>
                <a:cubicBezTo>
                  <a:pt x="1983970" y="4760179"/>
                  <a:pt x="1948856" y="4777767"/>
                  <a:pt x="1931298" y="4777767"/>
                </a:cubicBezTo>
                <a:cubicBezTo>
                  <a:pt x="1931298" y="4777767"/>
                  <a:pt x="1896184" y="4848120"/>
                  <a:pt x="1878627" y="4795355"/>
                </a:cubicBezTo>
                <a:cubicBezTo>
                  <a:pt x="1843512" y="4812944"/>
                  <a:pt x="1878627" y="4848120"/>
                  <a:pt x="1896184" y="4830532"/>
                </a:cubicBezTo>
                <a:cubicBezTo>
                  <a:pt x="1896184" y="4848120"/>
                  <a:pt x="1861069" y="4848120"/>
                  <a:pt x="1861069" y="4848120"/>
                </a:cubicBezTo>
                <a:cubicBezTo>
                  <a:pt x="1861069" y="4830532"/>
                  <a:pt x="1861069" y="4812944"/>
                  <a:pt x="1861069" y="4795355"/>
                </a:cubicBezTo>
                <a:cubicBezTo>
                  <a:pt x="1843512" y="4795355"/>
                  <a:pt x="1825955" y="4812944"/>
                  <a:pt x="1808398" y="4795355"/>
                </a:cubicBezTo>
                <a:cubicBezTo>
                  <a:pt x="1808398" y="4812944"/>
                  <a:pt x="1825955" y="4830532"/>
                  <a:pt x="1825955" y="4830532"/>
                </a:cubicBezTo>
                <a:cubicBezTo>
                  <a:pt x="1825955" y="4848120"/>
                  <a:pt x="1773283" y="4795355"/>
                  <a:pt x="1790840" y="4777767"/>
                </a:cubicBezTo>
                <a:cubicBezTo>
                  <a:pt x="1738169" y="4795355"/>
                  <a:pt x="1755726" y="4812944"/>
                  <a:pt x="1755726" y="4848120"/>
                </a:cubicBezTo>
                <a:cubicBezTo>
                  <a:pt x="1746948" y="4848120"/>
                  <a:pt x="1741461" y="4845921"/>
                  <a:pt x="1738169" y="4842349"/>
                </a:cubicBezTo>
                <a:lnTo>
                  <a:pt x="1735173" y="4832783"/>
                </a:lnTo>
                <a:lnTo>
                  <a:pt x="1738169" y="4830532"/>
                </a:lnTo>
                <a:lnTo>
                  <a:pt x="1734270" y="4829898"/>
                </a:lnTo>
                <a:lnTo>
                  <a:pt x="1733779" y="4828333"/>
                </a:lnTo>
                <a:cubicBezTo>
                  <a:pt x="1733779" y="4817341"/>
                  <a:pt x="1738169" y="4804150"/>
                  <a:pt x="1738169" y="4795355"/>
                </a:cubicBezTo>
                <a:cubicBezTo>
                  <a:pt x="1738169" y="4777767"/>
                  <a:pt x="1720611" y="4777767"/>
                  <a:pt x="1703054" y="4777767"/>
                </a:cubicBezTo>
                <a:cubicBezTo>
                  <a:pt x="1703054" y="4804150"/>
                  <a:pt x="1703054" y="4820638"/>
                  <a:pt x="1717868" y="4827234"/>
                </a:cubicBezTo>
                <a:lnTo>
                  <a:pt x="1734270" y="4829898"/>
                </a:lnTo>
                <a:lnTo>
                  <a:pt x="1735173" y="4832783"/>
                </a:lnTo>
                <a:lnTo>
                  <a:pt x="1714028" y="4848669"/>
                </a:lnTo>
                <a:cubicBezTo>
                  <a:pt x="1706346" y="4855815"/>
                  <a:pt x="1698665" y="4863509"/>
                  <a:pt x="1689886" y="4870105"/>
                </a:cubicBezTo>
                <a:lnTo>
                  <a:pt x="1669426" y="4879987"/>
                </a:lnTo>
                <a:lnTo>
                  <a:pt x="1670409" y="4877799"/>
                </a:lnTo>
                <a:cubicBezTo>
                  <a:pt x="1674524" y="4867906"/>
                  <a:pt x="1681108" y="4848120"/>
                  <a:pt x="1667940" y="4848120"/>
                </a:cubicBezTo>
                <a:cubicBezTo>
                  <a:pt x="1650382" y="4865708"/>
                  <a:pt x="1650382" y="4830532"/>
                  <a:pt x="1632825" y="4830532"/>
                </a:cubicBezTo>
                <a:cubicBezTo>
                  <a:pt x="1632825" y="4848120"/>
                  <a:pt x="1637215" y="4856914"/>
                  <a:pt x="1643799" y="4863509"/>
                </a:cubicBezTo>
                <a:lnTo>
                  <a:pt x="1665951" y="4881665"/>
                </a:lnTo>
                <a:lnTo>
                  <a:pt x="1659161" y="4884945"/>
                </a:lnTo>
                <a:cubicBezTo>
                  <a:pt x="1647090" y="4887693"/>
                  <a:pt x="1632825" y="4887693"/>
                  <a:pt x="1615268" y="4883296"/>
                </a:cubicBezTo>
                <a:cubicBezTo>
                  <a:pt x="1632825" y="4900884"/>
                  <a:pt x="1632825" y="4953648"/>
                  <a:pt x="1615268" y="4953648"/>
                </a:cubicBezTo>
                <a:cubicBezTo>
                  <a:pt x="1650382" y="4988825"/>
                  <a:pt x="1632825" y="5006413"/>
                  <a:pt x="1632825" y="5059177"/>
                </a:cubicBezTo>
                <a:cubicBezTo>
                  <a:pt x="1597711" y="5006413"/>
                  <a:pt x="1562596" y="4953648"/>
                  <a:pt x="1545039" y="4883296"/>
                </a:cubicBezTo>
                <a:cubicBezTo>
                  <a:pt x="1545039" y="4900884"/>
                  <a:pt x="1509924" y="4883296"/>
                  <a:pt x="1509924" y="4918472"/>
                </a:cubicBezTo>
                <a:cubicBezTo>
                  <a:pt x="1474810" y="4900884"/>
                  <a:pt x="1474810" y="4865708"/>
                  <a:pt x="1457253" y="4865708"/>
                </a:cubicBezTo>
                <a:cubicBezTo>
                  <a:pt x="1439695" y="4865708"/>
                  <a:pt x="1457253" y="4883296"/>
                  <a:pt x="1457253" y="4883296"/>
                </a:cubicBezTo>
                <a:cubicBezTo>
                  <a:pt x="1351909" y="4883296"/>
                  <a:pt x="1281680" y="4988825"/>
                  <a:pt x="1211451" y="4936060"/>
                </a:cubicBezTo>
                <a:cubicBezTo>
                  <a:pt x="1211451" y="4936060"/>
                  <a:pt x="1193894" y="4988825"/>
                  <a:pt x="1193894" y="4953648"/>
                </a:cubicBezTo>
                <a:cubicBezTo>
                  <a:pt x="1158779" y="4953648"/>
                  <a:pt x="1176336" y="4988825"/>
                  <a:pt x="1158779" y="4988825"/>
                </a:cubicBezTo>
                <a:cubicBezTo>
                  <a:pt x="1141222" y="4988825"/>
                  <a:pt x="1141222" y="4988825"/>
                  <a:pt x="1141222" y="4971237"/>
                </a:cubicBezTo>
                <a:cubicBezTo>
                  <a:pt x="1123665" y="5024001"/>
                  <a:pt x="1070993" y="4988825"/>
                  <a:pt x="1053436" y="5024001"/>
                </a:cubicBezTo>
                <a:cubicBezTo>
                  <a:pt x="930535" y="5006413"/>
                  <a:pt x="895420" y="4830532"/>
                  <a:pt x="825191" y="4795355"/>
                </a:cubicBezTo>
                <a:cubicBezTo>
                  <a:pt x="825191" y="4777767"/>
                  <a:pt x="842749" y="4795355"/>
                  <a:pt x="842749" y="4760179"/>
                </a:cubicBezTo>
                <a:cubicBezTo>
                  <a:pt x="807634" y="4742591"/>
                  <a:pt x="825191" y="4795355"/>
                  <a:pt x="790077" y="4777767"/>
                </a:cubicBezTo>
                <a:cubicBezTo>
                  <a:pt x="772520" y="4760179"/>
                  <a:pt x="807634" y="4742591"/>
                  <a:pt x="790077" y="4707415"/>
                </a:cubicBezTo>
                <a:cubicBezTo>
                  <a:pt x="772520" y="4707415"/>
                  <a:pt x="772520" y="4725003"/>
                  <a:pt x="772520" y="4742591"/>
                </a:cubicBezTo>
                <a:cubicBezTo>
                  <a:pt x="772520" y="4742591"/>
                  <a:pt x="754962" y="4672239"/>
                  <a:pt x="737405" y="4707415"/>
                </a:cubicBezTo>
                <a:cubicBezTo>
                  <a:pt x="702291" y="4654651"/>
                  <a:pt x="579390" y="4531534"/>
                  <a:pt x="561832" y="4461181"/>
                </a:cubicBezTo>
                <a:cubicBezTo>
                  <a:pt x="544275" y="4443593"/>
                  <a:pt x="561832" y="4461181"/>
                  <a:pt x="526718" y="4461181"/>
                </a:cubicBezTo>
                <a:cubicBezTo>
                  <a:pt x="351145" y="4232536"/>
                  <a:pt x="228245" y="3880774"/>
                  <a:pt x="210687" y="3529012"/>
                </a:cubicBezTo>
                <a:cubicBezTo>
                  <a:pt x="210687" y="3529012"/>
                  <a:pt x="175573" y="3529012"/>
                  <a:pt x="175573" y="3529012"/>
                </a:cubicBezTo>
                <a:cubicBezTo>
                  <a:pt x="175573" y="3511424"/>
                  <a:pt x="193130" y="3458659"/>
                  <a:pt x="158016" y="3423483"/>
                </a:cubicBezTo>
                <a:cubicBezTo>
                  <a:pt x="158016" y="3458659"/>
                  <a:pt x="140458" y="3476247"/>
                  <a:pt x="122901" y="3423483"/>
                </a:cubicBezTo>
                <a:cubicBezTo>
                  <a:pt x="140458" y="3405895"/>
                  <a:pt x="158016" y="3405895"/>
                  <a:pt x="175573" y="3423483"/>
                </a:cubicBezTo>
                <a:cubicBezTo>
                  <a:pt x="193130" y="3405895"/>
                  <a:pt x="175573" y="3370719"/>
                  <a:pt x="175573" y="3353131"/>
                </a:cubicBezTo>
                <a:cubicBezTo>
                  <a:pt x="158016" y="3370719"/>
                  <a:pt x="140458" y="3370719"/>
                  <a:pt x="122901" y="3388307"/>
                </a:cubicBezTo>
                <a:cubicBezTo>
                  <a:pt x="122901" y="3370719"/>
                  <a:pt x="105344" y="3353131"/>
                  <a:pt x="105344" y="3335542"/>
                </a:cubicBezTo>
                <a:cubicBezTo>
                  <a:pt x="122901" y="3317954"/>
                  <a:pt x="140458" y="3317954"/>
                  <a:pt x="158016" y="3317954"/>
                </a:cubicBezTo>
                <a:cubicBezTo>
                  <a:pt x="122901" y="3300366"/>
                  <a:pt x="158016" y="3230014"/>
                  <a:pt x="105344" y="3230014"/>
                </a:cubicBezTo>
                <a:cubicBezTo>
                  <a:pt x="105344" y="3177250"/>
                  <a:pt x="122901" y="3230014"/>
                  <a:pt x="140458" y="3230014"/>
                </a:cubicBezTo>
                <a:cubicBezTo>
                  <a:pt x="158016" y="3212426"/>
                  <a:pt x="122901" y="3159661"/>
                  <a:pt x="122901" y="3142073"/>
                </a:cubicBezTo>
                <a:cubicBezTo>
                  <a:pt x="105344" y="3142073"/>
                  <a:pt x="87787" y="3159661"/>
                  <a:pt x="70229" y="3159661"/>
                </a:cubicBezTo>
                <a:cubicBezTo>
                  <a:pt x="87787" y="3142073"/>
                  <a:pt x="52672" y="3124485"/>
                  <a:pt x="70229" y="3089309"/>
                </a:cubicBezTo>
                <a:cubicBezTo>
                  <a:pt x="87787" y="3089309"/>
                  <a:pt x="87787" y="3089309"/>
                  <a:pt x="105344" y="3089309"/>
                </a:cubicBezTo>
                <a:cubicBezTo>
                  <a:pt x="105344" y="3036545"/>
                  <a:pt x="70229" y="3054133"/>
                  <a:pt x="70229" y="3018957"/>
                </a:cubicBezTo>
                <a:cubicBezTo>
                  <a:pt x="87787" y="3001368"/>
                  <a:pt x="87787" y="3018957"/>
                  <a:pt x="105344" y="3018957"/>
                </a:cubicBezTo>
                <a:cubicBezTo>
                  <a:pt x="87787" y="3001368"/>
                  <a:pt x="105344" y="2983780"/>
                  <a:pt x="122901" y="2983780"/>
                </a:cubicBezTo>
                <a:cubicBezTo>
                  <a:pt x="105344" y="2966192"/>
                  <a:pt x="70229" y="2966192"/>
                  <a:pt x="87787" y="2931016"/>
                </a:cubicBezTo>
                <a:cubicBezTo>
                  <a:pt x="70229" y="2931016"/>
                  <a:pt x="70229" y="2948604"/>
                  <a:pt x="35115" y="2948604"/>
                </a:cubicBezTo>
                <a:cubicBezTo>
                  <a:pt x="35115" y="2913428"/>
                  <a:pt x="0" y="2913428"/>
                  <a:pt x="0" y="2860664"/>
                </a:cubicBezTo>
                <a:cubicBezTo>
                  <a:pt x="35115" y="2913428"/>
                  <a:pt x="0" y="2843075"/>
                  <a:pt x="52672" y="2843075"/>
                </a:cubicBezTo>
                <a:cubicBezTo>
                  <a:pt x="35115" y="2878252"/>
                  <a:pt x="35115" y="2878252"/>
                  <a:pt x="52672" y="2913428"/>
                </a:cubicBezTo>
                <a:cubicBezTo>
                  <a:pt x="87787" y="2895840"/>
                  <a:pt x="140458" y="2860664"/>
                  <a:pt x="87787" y="2807899"/>
                </a:cubicBezTo>
                <a:cubicBezTo>
                  <a:pt x="105344" y="2807899"/>
                  <a:pt x="105344" y="2825487"/>
                  <a:pt x="122901" y="2843075"/>
                </a:cubicBezTo>
                <a:cubicBezTo>
                  <a:pt x="140458" y="2825487"/>
                  <a:pt x="105344" y="2807899"/>
                  <a:pt x="122901" y="2790311"/>
                </a:cubicBezTo>
                <a:cubicBezTo>
                  <a:pt x="105344" y="2807899"/>
                  <a:pt x="87787" y="2807899"/>
                  <a:pt x="70229" y="2790311"/>
                </a:cubicBezTo>
                <a:cubicBezTo>
                  <a:pt x="70229" y="2719959"/>
                  <a:pt x="87787" y="2719959"/>
                  <a:pt x="52672" y="2649606"/>
                </a:cubicBezTo>
                <a:cubicBezTo>
                  <a:pt x="70229" y="2649606"/>
                  <a:pt x="70229" y="2667194"/>
                  <a:pt x="87787" y="2667194"/>
                </a:cubicBezTo>
                <a:cubicBezTo>
                  <a:pt x="122901" y="2614430"/>
                  <a:pt x="52672" y="2649606"/>
                  <a:pt x="70229" y="2579254"/>
                </a:cubicBezTo>
                <a:cubicBezTo>
                  <a:pt x="87787" y="2579254"/>
                  <a:pt x="87787" y="2561666"/>
                  <a:pt x="105344" y="2561666"/>
                </a:cubicBezTo>
                <a:cubicBezTo>
                  <a:pt x="105344" y="2579254"/>
                  <a:pt x="105344" y="2579254"/>
                  <a:pt x="105344" y="2596842"/>
                </a:cubicBezTo>
                <a:cubicBezTo>
                  <a:pt x="140458" y="2596842"/>
                  <a:pt x="158016" y="2544078"/>
                  <a:pt x="140458" y="2544078"/>
                </a:cubicBezTo>
                <a:cubicBezTo>
                  <a:pt x="175573" y="2544078"/>
                  <a:pt x="193130" y="2544078"/>
                  <a:pt x="193130" y="2579254"/>
                </a:cubicBezTo>
                <a:cubicBezTo>
                  <a:pt x="210687" y="2579254"/>
                  <a:pt x="210687" y="2561666"/>
                  <a:pt x="210687" y="2561666"/>
                </a:cubicBezTo>
                <a:cubicBezTo>
                  <a:pt x="228245" y="2491313"/>
                  <a:pt x="105344" y="2491313"/>
                  <a:pt x="105344" y="2561666"/>
                </a:cubicBezTo>
                <a:cubicBezTo>
                  <a:pt x="70229" y="2561666"/>
                  <a:pt x="105344" y="2508901"/>
                  <a:pt x="70229" y="2508901"/>
                </a:cubicBezTo>
                <a:cubicBezTo>
                  <a:pt x="70229" y="2491313"/>
                  <a:pt x="87787" y="2491313"/>
                  <a:pt x="105344" y="2491313"/>
                </a:cubicBezTo>
                <a:cubicBezTo>
                  <a:pt x="87787" y="2456137"/>
                  <a:pt x="105344" y="2456137"/>
                  <a:pt x="105344" y="2420961"/>
                </a:cubicBezTo>
                <a:cubicBezTo>
                  <a:pt x="122901" y="2420961"/>
                  <a:pt x="122901" y="2385785"/>
                  <a:pt x="140458" y="2368197"/>
                </a:cubicBezTo>
                <a:cubicBezTo>
                  <a:pt x="175573" y="2385785"/>
                  <a:pt x="122901" y="2438549"/>
                  <a:pt x="140458" y="2473725"/>
                </a:cubicBezTo>
                <a:cubicBezTo>
                  <a:pt x="140458" y="2473725"/>
                  <a:pt x="158016" y="2473725"/>
                  <a:pt x="175573" y="2473725"/>
                </a:cubicBezTo>
                <a:cubicBezTo>
                  <a:pt x="175573" y="2456137"/>
                  <a:pt x="158016" y="2456137"/>
                  <a:pt x="140458" y="2438549"/>
                </a:cubicBezTo>
                <a:cubicBezTo>
                  <a:pt x="158016" y="2368197"/>
                  <a:pt x="245802" y="2315432"/>
                  <a:pt x="228245" y="2262668"/>
                </a:cubicBezTo>
                <a:cubicBezTo>
                  <a:pt x="210687" y="2297844"/>
                  <a:pt x="193130" y="2315432"/>
                  <a:pt x="140458" y="2315432"/>
                </a:cubicBezTo>
                <a:cubicBezTo>
                  <a:pt x="140458" y="2333020"/>
                  <a:pt x="158016" y="2333020"/>
                  <a:pt x="158016" y="2350609"/>
                </a:cubicBezTo>
                <a:cubicBezTo>
                  <a:pt x="105344" y="2350609"/>
                  <a:pt x="105344" y="2368197"/>
                  <a:pt x="70229" y="2350609"/>
                </a:cubicBezTo>
                <a:cubicBezTo>
                  <a:pt x="70229" y="2350609"/>
                  <a:pt x="87787" y="2333020"/>
                  <a:pt x="87787" y="2315432"/>
                </a:cubicBezTo>
                <a:cubicBezTo>
                  <a:pt x="105344" y="2280256"/>
                  <a:pt x="122901" y="2297844"/>
                  <a:pt x="140458" y="2280256"/>
                </a:cubicBezTo>
                <a:cubicBezTo>
                  <a:pt x="140458" y="2245080"/>
                  <a:pt x="70229" y="2262668"/>
                  <a:pt x="105344" y="2245080"/>
                </a:cubicBezTo>
                <a:cubicBezTo>
                  <a:pt x="105344" y="2227492"/>
                  <a:pt x="70229" y="2245080"/>
                  <a:pt x="52672" y="2227492"/>
                </a:cubicBezTo>
                <a:cubicBezTo>
                  <a:pt x="52672" y="2209904"/>
                  <a:pt x="70229" y="2192316"/>
                  <a:pt x="87787" y="2174727"/>
                </a:cubicBezTo>
                <a:cubicBezTo>
                  <a:pt x="122901" y="2192316"/>
                  <a:pt x="87787" y="2192316"/>
                  <a:pt x="87787" y="2209904"/>
                </a:cubicBezTo>
                <a:cubicBezTo>
                  <a:pt x="122901" y="2209904"/>
                  <a:pt x="158016" y="2192316"/>
                  <a:pt x="175573" y="2174727"/>
                </a:cubicBezTo>
                <a:cubicBezTo>
                  <a:pt x="193130" y="2139551"/>
                  <a:pt x="140458" y="2157139"/>
                  <a:pt x="175573" y="2121963"/>
                </a:cubicBezTo>
                <a:cubicBezTo>
                  <a:pt x="158016" y="2121963"/>
                  <a:pt x="158016" y="2121963"/>
                  <a:pt x="140458" y="2121963"/>
                </a:cubicBezTo>
                <a:cubicBezTo>
                  <a:pt x="140458" y="2121963"/>
                  <a:pt x="105344" y="2121963"/>
                  <a:pt x="122901" y="2139551"/>
                </a:cubicBezTo>
                <a:cubicBezTo>
                  <a:pt x="105344" y="2139551"/>
                  <a:pt x="105344" y="2139551"/>
                  <a:pt x="87787" y="2139551"/>
                </a:cubicBezTo>
                <a:cubicBezTo>
                  <a:pt x="87787" y="2104375"/>
                  <a:pt x="105344" y="2086787"/>
                  <a:pt x="140458" y="2086787"/>
                </a:cubicBezTo>
                <a:cubicBezTo>
                  <a:pt x="122901" y="2069199"/>
                  <a:pt x="158016" y="2016435"/>
                  <a:pt x="105344" y="2016435"/>
                </a:cubicBezTo>
                <a:cubicBezTo>
                  <a:pt x="122901" y="1998846"/>
                  <a:pt x="122901" y="1981258"/>
                  <a:pt x="140458" y="1981258"/>
                </a:cubicBezTo>
                <a:cubicBezTo>
                  <a:pt x="140458" y="1998846"/>
                  <a:pt x="140458" y="1998846"/>
                  <a:pt x="140458" y="2016435"/>
                </a:cubicBezTo>
                <a:cubicBezTo>
                  <a:pt x="193130" y="1981258"/>
                  <a:pt x="122901" y="1910906"/>
                  <a:pt x="210687" y="1910906"/>
                </a:cubicBezTo>
                <a:cubicBezTo>
                  <a:pt x="228245" y="1910906"/>
                  <a:pt x="210687" y="1893318"/>
                  <a:pt x="210687" y="1875730"/>
                </a:cubicBezTo>
                <a:cubicBezTo>
                  <a:pt x="228245" y="1875730"/>
                  <a:pt x="245802" y="1893318"/>
                  <a:pt x="245802" y="1893318"/>
                </a:cubicBezTo>
                <a:cubicBezTo>
                  <a:pt x="228245" y="1840553"/>
                  <a:pt x="298474" y="1805377"/>
                  <a:pt x="333588" y="1735025"/>
                </a:cubicBezTo>
                <a:cubicBezTo>
                  <a:pt x="368703" y="1752613"/>
                  <a:pt x="403817" y="1770201"/>
                  <a:pt x="456489" y="1752613"/>
                </a:cubicBezTo>
                <a:cubicBezTo>
                  <a:pt x="456489" y="1735025"/>
                  <a:pt x="438932" y="1752613"/>
                  <a:pt x="403817" y="1752613"/>
                </a:cubicBezTo>
                <a:cubicBezTo>
                  <a:pt x="403817" y="1717437"/>
                  <a:pt x="403817" y="1682261"/>
                  <a:pt x="421374" y="1682261"/>
                </a:cubicBezTo>
                <a:cubicBezTo>
                  <a:pt x="456489" y="1682261"/>
                  <a:pt x="474046" y="1682261"/>
                  <a:pt x="509161" y="1664672"/>
                </a:cubicBezTo>
                <a:cubicBezTo>
                  <a:pt x="509161" y="1647084"/>
                  <a:pt x="474046" y="1664672"/>
                  <a:pt x="474046" y="1647084"/>
                </a:cubicBezTo>
                <a:cubicBezTo>
                  <a:pt x="509161" y="1629496"/>
                  <a:pt x="526718" y="1594320"/>
                  <a:pt x="526718" y="1559144"/>
                </a:cubicBezTo>
                <a:cubicBezTo>
                  <a:pt x="544275" y="1559144"/>
                  <a:pt x="544275" y="1611908"/>
                  <a:pt x="526718" y="1611908"/>
                </a:cubicBezTo>
                <a:cubicBezTo>
                  <a:pt x="544275" y="1629496"/>
                  <a:pt x="561832" y="1647084"/>
                  <a:pt x="579390" y="1647084"/>
                </a:cubicBezTo>
                <a:cubicBezTo>
                  <a:pt x="596947" y="1611908"/>
                  <a:pt x="544275" y="1629496"/>
                  <a:pt x="561832" y="1594320"/>
                </a:cubicBezTo>
                <a:cubicBezTo>
                  <a:pt x="579390" y="1559144"/>
                  <a:pt x="614504" y="1576732"/>
                  <a:pt x="649619" y="1576732"/>
                </a:cubicBezTo>
                <a:cubicBezTo>
                  <a:pt x="667176" y="1559144"/>
                  <a:pt x="649619" y="1541556"/>
                  <a:pt x="667176" y="1523968"/>
                </a:cubicBezTo>
                <a:lnTo>
                  <a:pt x="675281" y="1521518"/>
                </a:lnTo>
                <a:lnTo>
                  <a:pt x="682539" y="1521769"/>
                </a:lnTo>
                <a:cubicBezTo>
                  <a:pt x="687477" y="1520120"/>
                  <a:pt x="691180" y="1517235"/>
                  <a:pt x="681613" y="1519605"/>
                </a:cubicBezTo>
                <a:lnTo>
                  <a:pt x="675281" y="1521518"/>
                </a:lnTo>
                <a:lnTo>
                  <a:pt x="674583" y="1521494"/>
                </a:lnTo>
                <a:cubicBezTo>
                  <a:pt x="673760" y="1519571"/>
                  <a:pt x="675955" y="1515174"/>
                  <a:pt x="684733" y="1506379"/>
                </a:cubicBezTo>
                <a:cubicBezTo>
                  <a:pt x="684733" y="1523968"/>
                  <a:pt x="772520" y="1453615"/>
                  <a:pt x="754962" y="1488791"/>
                </a:cubicBezTo>
                <a:cubicBezTo>
                  <a:pt x="772520" y="1488791"/>
                  <a:pt x="754962" y="1453615"/>
                  <a:pt x="790077" y="1453615"/>
                </a:cubicBezTo>
                <a:cubicBezTo>
                  <a:pt x="790077" y="1453615"/>
                  <a:pt x="772520" y="1436027"/>
                  <a:pt x="772520" y="1436027"/>
                </a:cubicBezTo>
                <a:cubicBezTo>
                  <a:pt x="790077" y="1453615"/>
                  <a:pt x="807634" y="1418439"/>
                  <a:pt x="825191" y="1436027"/>
                </a:cubicBezTo>
                <a:cubicBezTo>
                  <a:pt x="807634" y="1365675"/>
                  <a:pt x="842749" y="1418439"/>
                  <a:pt x="860306" y="1383263"/>
                </a:cubicBezTo>
                <a:cubicBezTo>
                  <a:pt x="825191" y="1365675"/>
                  <a:pt x="825191" y="1312910"/>
                  <a:pt x="825191" y="1295322"/>
                </a:cubicBezTo>
                <a:cubicBezTo>
                  <a:pt x="790077" y="1312910"/>
                  <a:pt x="825191" y="1330498"/>
                  <a:pt x="772520" y="1330498"/>
                </a:cubicBezTo>
                <a:cubicBezTo>
                  <a:pt x="790077" y="1277734"/>
                  <a:pt x="825191" y="1277734"/>
                  <a:pt x="860306" y="1260146"/>
                </a:cubicBezTo>
                <a:cubicBezTo>
                  <a:pt x="895420" y="1295322"/>
                  <a:pt x="912978" y="1260146"/>
                  <a:pt x="948092" y="1260146"/>
                </a:cubicBezTo>
                <a:cubicBezTo>
                  <a:pt x="948092" y="1242558"/>
                  <a:pt x="930535" y="1207382"/>
                  <a:pt x="930535" y="1172205"/>
                </a:cubicBezTo>
                <a:cubicBezTo>
                  <a:pt x="877863" y="1137029"/>
                  <a:pt x="860306" y="1119441"/>
                  <a:pt x="825191" y="1172205"/>
                </a:cubicBezTo>
                <a:cubicBezTo>
                  <a:pt x="772520" y="1154617"/>
                  <a:pt x="877863" y="1137029"/>
                  <a:pt x="877863" y="1101853"/>
                </a:cubicBezTo>
                <a:cubicBezTo>
                  <a:pt x="965649" y="1137029"/>
                  <a:pt x="983207" y="1084265"/>
                  <a:pt x="1000764" y="1031501"/>
                </a:cubicBezTo>
                <a:cubicBezTo>
                  <a:pt x="983207" y="1013912"/>
                  <a:pt x="965649" y="1013912"/>
                  <a:pt x="948092" y="996324"/>
                </a:cubicBezTo>
                <a:cubicBezTo>
                  <a:pt x="965649" y="996324"/>
                  <a:pt x="965649" y="978736"/>
                  <a:pt x="965649" y="961148"/>
                </a:cubicBezTo>
                <a:cubicBezTo>
                  <a:pt x="983207" y="978736"/>
                  <a:pt x="983207" y="961148"/>
                  <a:pt x="1018321" y="961148"/>
                </a:cubicBezTo>
                <a:cubicBezTo>
                  <a:pt x="1018321" y="978736"/>
                  <a:pt x="1018321" y="978736"/>
                  <a:pt x="1018321" y="978736"/>
                </a:cubicBezTo>
                <a:cubicBezTo>
                  <a:pt x="1018321" y="1013912"/>
                  <a:pt x="1000764" y="961148"/>
                  <a:pt x="983207" y="978736"/>
                </a:cubicBezTo>
                <a:cubicBezTo>
                  <a:pt x="983207" y="1013912"/>
                  <a:pt x="1035878" y="996324"/>
                  <a:pt x="1018321" y="1031501"/>
                </a:cubicBezTo>
                <a:cubicBezTo>
                  <a:pt x="1035878" y="1013912"/>
                  <a:pt x="1070993" y="1013912"/>
                  <a:pt x="1088550" y="996324"/>
                </a:cubicBezTo>
                <a:cubicBezTo>
                  <a:pt x="1070993" y="961148"/>
                  <a:pt x="1070993" y="1013912"/>
                  <a:pt x="1053436" y="996324"/>
                </a:cubicBezTo>
                <a:cubicBezTo>
                  <a:pt x="1053436" y="961148"/>
                  <a:pt x="1018321" y="996324"/>
                  <a:pt x="1018321" y="961148"/>
                </a:cubicBezTo>
                <a:cubicBezTo>
                  <a:pt x="1053436" y="943560"/>
                  <a:pt x="1088550" y="925972"/>
                  <a:pt x="1106107" y="961148"/>
                </a:cubicBezTo>
                <a:cubicBezTo>
                  <a:pt x="1097329" y="947957"/>
                  <a:pt x="1091842" y="934766"/>
                  <a:pt x="1089373" y="922125"/>
                </a:cubicBezTo>
                <a:lnTo>
                  <a:pt x="1089892" y="908620"/>
                </a:lnTo>
                <a:lnTo>
                  <a:pt x="1108851" y="911956"/>
                </a:lnTo>
                <a:cubicBezTo>
                  <a:pt x="1123665" y="919376"/>
                  <a:pt x="1123665" y="939163"/>
                  <a:pt x="1123665" y="978736"/>
                </a:cubicBezTo>
                <a:cubicBezTo>
                  <a:pt x="1158779" y="996324"/>
                  <a:pt x="1141222" y="943560"/>
                  <a:pt x="1158779" y="961148"/>
                </a:cubicBezTo>
                <a:cubicBezTo>
                  <a:pt x="1176336" y="925972"/>
                  <a:pt x="1141222" y="908384"/>
                  <a:pt x="1141222" y="908384"/>
                </a:cubicBezTo>
                <a:cubicBezTo>
                  <a:pt x="1141222" y="873208"/>
                  <a:pt x="1176336" y="855619"/>
                  <a:pt x="1193894" y="873208"/>
                </a:cubicBezTo>
                <a:cubicBezTo>
                  <a:pt x="1176336" y="873208"/>
                  <a:pt x="1176336" y="873208"/>
                  <a:pt x="1176336" y="873208"/>
                </a:cubicBezTo>
                <a:cubicBezTo>
                  <a:pt x="1158779" y="873208"/>
                  <a:pt x="1176336" y="908384"/>
                  <a:pt x="1176336" y="908384"/>
                </a:cubicBezTo>
                <a:cubicBezTo>
                  <a:pt x="1193894" y="908384"/>
                  <a:pt x="1193894" y="908384"/>
                  <a:pt x="1211451" y="890796"/>
                </a:cubicBezTo>
                <a:cubicBezTo>
                  <a:pt x="1229008" y="873208"/>
                  <a:pt x="1193894" y="925972"/>
                  <a:pt x="1193894" y="943560"/>
                </a:cubicBezTo>
                <a:cubicBezTo>
                  <a:pt x="1246565" y="925972"/>
                  <a:pt x="1229008" y="890796"/>
                  <a:pt x="1229008" y="855619"/>
                </a:cubicBezTo>
                <a:cubicBezTo>
                  <a:pt x="1211451" y="855619"/>
                  <a:pt x="1211451" y="855619"/>
                  <a:pt x="1211451" y="873208"/>
                </a:cubicBezTo>
                <a:cubicBezTo>
                  <a:pt x="1176336" y="873208"/>
                  <a:pt x="1211451" y="838031"/>
                  <a:pt x="1211451" y="838031"/>
                </a:cubicBezTo>
                <a:cubicBezTo>
                  <a:pt x="1198283" y="824840"/>
                  <a:pt x="1194991" y="831436"/>
                  <a:pt x="1179354" y="835558"/>
                </a:cubicBezTo>
                <a:lnTo>
                  <a:pt x="1176820" y="835863"/>
                </a:lnTo>
                <a:lnTo>
                  <a:pt x="1181549" y="814672"/>
                </a:lnTo>
                <a:cubicBezTo>
                  <a:pt x="1190602" y="794061"/>
                  <a:pt x="1207062" y="780870"/>
                  <a:pt x="1193894" y="767679"/>
                </a:cubicBezTo>
                <a:cubicBezTo>
                  <a:pt x="1229008" y="750091"/>
                  <a:pt x="1211451" y="785267"/>
                  <a:pt x="1229008" y="785267"/>
                </a:cubicBezTo>
                <a:cubicBezTo>
                  <a:pt x="1299237" y="767679"/>
                  <a:pt x="1264123" y="697327"/>
                  <a:pt x="1316794" y="697327"/>
                </a:cubicBezTo>
                <a:cubicBezTo>
                  <a:pt x="1316794" y="679738"/>
                  <a:pt x="1281680" y="679738"/>
                  <a:pt x="1281680" y="662150"/>
                </a:cubicBezTo>
                <a:cubicBezTo>
                  <a:pt x="1281680" y="626974"/>
                  <a:pt x="1299237" y="679738"/>
                  <a:pt x="1316794" y="662150"/>
                </a:cubicBezTo>
                <a:cubicBezTo>
                  <a:pt x="1303627" y="622577"/>
                  <a:pt x="1329963" y="622577"/>
                  <a:pt x="1358768" y="602790"/>
                </a:cubicBezTo>
                <a:lnTo>
                  <a:pt x="1369508" y="591927"/>
                </a:lnTo>
                <a:lnTo>
                  <a:pt x="1375227" y="609661"/>
                </a:lnTo>
                <a:cubicBezTo>
                  <a:pt x="1385926" y="620379"/>
                  <a:pt x="1408970" y="613783"/>
                  <a:pt x="1422138" y="626974"/>
                </a:cubicBezTo>
                <a:cubicBezTo>
                  <a:pt x="1439695" y="609386"/>
                  <a:pt x="1457253" y="591798"/>
                  <a:pt x="1439695" y="556622"/>
                </a:cubicBezTo>
                <a:cubicBezTo>
                  <a:pt x="1474810" y="539034"/>
                  <a:pt x="1492367" y="539034"/>
                  <a:pt x="1509924" y="539034"/>
                </a:cubicBezTo>
                <a:cubicBezTo>
                  <a:pt x="1527482" y="574210"/>
                  <a:pt x="1527482" y="574210"/>
                  <a:pt x="1527482" y="626974"/>
                </a:cubicBezTo>
                <a:cubicBezTo>
                  <a:pt x="1545039" y="609386"/>
                  <a:pt x="1562596" y="609386"/>
                  <a:pt x="1580153" y="591798"/>
                </a:cubicBezTo>
                <a:cubicBezTo>
                  <a:pt x="1545039" y="574210"/>
                  <a:pt x="1527482" y="591798"/>
                  <a:pt x="1562596" y="556622"/>
                </a:cubicBezTo>
                <a:cubicBezTo>
                  <a:pt x="1545039" y="556622"/>
                  <a:pt x="1562596" y="521445"/>
                  <a:pt x="1545039" y="539034"/>
                </a:cubicBezTo>
                <a:cubicBezTo>
                  <a:pt x="1527482" y="521445"/>
                  <a:pt x="1545039" y="486269"/>
                  <a:pt x="1580153" y="503857"/>
                </a:cubicBezTo>
                <a:cubicBezTo>
                  <a:pt x="1562596" y="468681"/>
                  <a:pt x="1597711" y="451093"/>
                  <a:pt x="1580153" y="433505"/>
                </a:cubicBezTo>
                <a:cubicBezTo>
                  <a:pt x="1580153" y="415917"/>
                  <a:pt x="1597711" y="398329"/>
                  <a:pt x="1632825" y="398329"/>
                </a:cubicBezTo>
                <a:cubicBezTo>
                  <a:pt x="1632825" y="433505"/>
                  <a:pt x="1597711" y="415917"/>
                  <a:pt x="1597711" y="433505"/>
                </a:cubicBezTo>
                <a:cubicBezTo>
                  <a:pt x="1580153" y="486269"/>
                  <a:pt x="1632825" y="468681"/>
                  <a:pt x="1597711" y="503857"/>
                </a:cubicBezTo>
                <a:cubicBezTo>
                  <a:pt x="1615268" y="503857"/>
                  <a:pt x="1615268" y="486269"/>
                  <a:pt x="1632825" y="486269"/>
                </a:cubicBezTo>
                <a:cubicBezTo>
                  <a:pt x="1615268" y="503857"/>
                  <a:pt x="1615268" y="503857"/>
                  <a:pt x="1597711" y="521445"/>
                </a:cubicBezTo>
                <a:cubicBezTo>
                  <a:pt x="1597711" y="556622"/>
                  <a:pt x="1615268" y="539034"/>
                  <a:pt x="1650382" y="539034"/>
                </a:cubicBezTo>
                <a:cubicBezTo>
                  <a:pt x="1632825" y="451093"/>
                  <a:pt x="1703054" y="433505"/>
                  <a:pt x="1685497" y="363152"/>
                </a:cubicBezTo>
                <a:cubicBezTo>
                  <a:pt x="1703054" y="380741"/>
                  <a:pt x="1703054" y="363152"/>
                  <a:pt x="1703054" y="363152"/>
                </a:cubicBezTo>
                <a:cubicBezTo>
                  <a:pt x="1720611" y="363152"/>
                  <a:pt x="1703054" y="380741"/>
                  <a:pt x="1720611" y="380741"/>
                </a:cubicBezTo>
                <a:cubicBezTo>
                  <a:pt x="1755726" y="380741"/>
                  <a:pt x="1703054" y="327976"/>
                  <a:pt x="1738169" y="292800"/>
                </a:cubicBezTo>
                <a:cubicBezTo>
                  <a:pt x="1755726" y="310388"/>
                  <a:pt x="1738169" y="310388"/>
                  <a:pt x="1738169" y="345564"/>
                </a:cubicBezTo>
                <a:cubicBezTo>
                  <a:pt x="1773283" y="345564"/>
                  <a:pt x="1738169" y="310388"/>
                  <a:pt x="1773283" y="310388"/>
                </a:cubicBezTo>
                <a:cubicBezTo>
                  <a:pt x="1773283" y="327976"/>
                  <a:pt x="1755726" y="345564"/>
                  <a:pt x="1755726" y="380741"/>
                </a:cubicBezTo>
                <a:cubicBezTo>
                  <a:pt x="1773283" y="380741"/>
                  <a:pt x="1773283" y="363152"/>
                  <a:pt x="1773283" y="363152"/>
                </a:cubicBezTo>
                <a:cubicBezTo>
                  <a:pt x="1790840" y="363152"/>
                  <a:pt x="1790840" y="380741"/>
                  <a:pt x="1808398" y="380741"/>
                </a:cubicBezTo>
                <a:cubicBezTo>
                  <a:pt x="1790840" y="363152"/>
                  <a:pt x="1808398" y="275212"/>
                  <a:pt x="1790840" y="275212"/>
                </a:cubicBezTo>
                <a:cubicBezTo>
                  <a:pt x="1755726" y="257624"/>
                  <a:pt x="1808398" y="257624"/>
                  <a:pt x="1808398" y="240036"/>
                </a:cubicBezTo>
                <a:cubicBezTo>
                  <a:pt x="1843512" y="240036"/>
                  <a:pt x="1808398" y="310388"/>
                  <a:pt x="1843512" y="292800"/>
                </a:cubicBezTo>
                <a:cubicBezTo>
                  <a:pt x="1878627" y="257624"/>
                  <a:pt x="1878627" y="222448"/>
                  <a:pt x="1878627" y="169683"/>
                </a:cubicBezTo>
                <a:cubicBezTo>
                  <a:pt x="1896184" y="187271"/>
                  <a:pt x="1913741" y="169683"/>
                  <a:pt x="1948856" y="169683"/>
                </a:cubicBezTo>
                <a:cubicBezTo>
                  <a:pt x="1931298" y="204860"/>
                  <a:pt x="1931298" y="222448"/>
                  <a:pt x="1913741" y="257624"/>
                </a:cubicBezTo>
                <a:cubicBezTo>
                  <a:pt x="1896184" y="275212"/>
                  <a:pt x="1931298" y="222448"/>
                  <a:pt x="1896184" y="222448"/>
                </a:cubicBezTo>
                <a:cubicBezTo>
                  <a:pt x="1896184" y="240036"/>
                  <a:pt x="1896184" y="292800"/>
                  <a:pt x="1843512" y="310388"/>
                </a:cubicBezTo>
                <a:cubicBezTo>
                  <a:pt x="1843512" y="345564"/>
                  <a:pt x="1861069" y="398329"/>
                  <a:pt x="1896184" y="363152"/>
                </a:cubicBezTo>
                <a:cubicBezTo>
                  <a:pt x="1896184" y="345564"/>
                  <a:pt x="1878627" y="363152"/>
                  <a:pt x="1861069" y="363152"/>
                </a:cubicBezTo>
                <a:cubicBezTo>
                  <a:pt x="1861069" y="345564"/>
                  <a:pt x="1861069" y="327976"/>
                  <a:pt x="1861069" y="327976"/>
                </a:cubicBezTo>
                <a:cubicBezTo>
                  <a:pt x="1896184" y="345564"/>
                  <a:pt x="1931298" y="275212"/>
                  <a:pt x="1966413" y="327976"/>
                </a:cubicBezTo>
                <a:cubicBezTo>
                  <a:pt x="1966413" y="310388"/>
                  <a:pt x="1948856" y="257624"/>
                  <a:pt x="1966413" y="204860"/>
                </a:cubicBezTo>
                <a:cubicBezTo>
                  <a:pt x="1966413" y="222448"/>
                  <a:pt x="1983970" y="222448"/>
                  <a:pt x="1983970" y="240036"/>
                </a:cubicBezTo>
                <a:cubicBezTo>
                  <a:pt x="2001528" y="240036"/>
                  <a:pt x="1983970" y="187271"/>
                  <a:pt x="2019085" y="222448"/>
                </a:cubicBezTo>
                <a:cubicBezTo>
                  <a:pt x="2019085" y="204860"/>
                  <a:pt x="2001528" y="187271"/>
                  <a:pt x="1983970" y="187271"/>
                </a:cubicBezTo>
                <a:cubicBezTo>
                  <a:pt x="2019085" y="152095"/>
                  <a:pt x="2019085" y="152095"/>
                  <a:pt x="2054199" y="169683"/>
                </a:cubicBezTo>
                <a:cubicBezTo>
                  <a:pt x="2054199" y="187271"/>
                  <a:pt x="2036642" y="169683"/>
                  <a:pt x="2036642" y="204860"/>
                </a:cubicBezTo>
                <a:cubicBezTo>
                  <a:pt x="2054199" y="204860"/>
                  <a:pt x="2054199" y="222448"/>
                  <a:pt x="2054199" y="222448"/>
                </a:cubicBezTo>
                <a:cubicBezTo>
                  <a:pt x="2019085" y="240036"/>
                  <a:pt x="2054199" y="275212"/>
                  <a:pt x="2019085" y="240036"/>
                </a:cubicBezTo>
                <a:cubicBezTo>
                  <a:pt x="2036642" y="275212"/>
                  <a:pt x="1966413" y="275212"/>
                  <a:pt x="2001528" y="292800"/>
                </a:cubicBezTo>
                <a:cubicBezTo>
                  <a:pt x="2001528" y="257624"/>
                  <a:pt x="2019085" y="310388"/>
                  <a:pt x="2036642" y="292800"/>
                </a:cubicBezTo>
                <a:cubicBezTo>
                  <a:pt x="2054199" y="275212"/>
                  <a:pt x="2054199" y="257624"/>
                  <a:pt x="2054199" y="222448"/>
                </a:cubicBezTo>
                <a:cubicBezTo>
                  <a:pt x="2071757" y="169683"/>
                  <a:pt x="2106871" y="204860"/>
                  <a:pt x="2124428" y="222448"/>
                </a:cubicBezTo>
                <a:cubicBezTo>
                  <a:pt x="2159543" y="187271"/>
                  <a:pt x="2124428" y="169683"/>
                  <a:pt x="2159543" y="134507"/>
                </a:cubicBezTo>
                <a:cubicBezTo>
                  <a:pt x="2177100" y="134507"/>
                  <a:pt x="2159543" y="152095"/>
                  <a:pt x="2159543" y="169683"/>
                </a:cubicBezTo>
                <a:cubicBezTo>
                  <a:pt x="2194657" y="116919"/>
                  <a:pt x="2212215" y="134507"/>
                  <a:pt x="2194657" y="81743"/>
                </a:cubicBezTo>
                <a:cubicBezTo>
                  <a:pt x="2194657" y="64155"/>
                  <a:pt x="2229772" y="99331"/>
                  <a:pt x="2212215" y="116919"/>
                </a:cubicBezTo>
                <a:cubicBezTo>
                  <a:pt x="2229772" y="116919"/>
                  <a:pt x="2229772" y="99331"/>
                  <a:pt x="2229772" y="99331"/>
                </a:cubicBezTo>
                <a:cubicBezTo>
                  <a:pt x="2247329" y="81743"/>
                  <a:pt x="2264886" y="152095"/>
                  <a:pt x="2229772" y="169683"/>
                </a:cubicBezTo>
                <a:cubicBezTo>
                  <a:pt x="2229772" y="169683"/>
                  <a:pt x="2247329" y="169683"/>
                  <a:pt x="2247329" y="187271"/>
                </a:cubicBezTo>
                <a:cubicBezTo>
                  <a:pt x="2264886" y="152095"/>
                  <a:pt x="2264886" y="99331"/>
                  <a:pt x="2282444" y="81743"/>
                </a:cubicBezTo>
                <a:cubicBezTo>
                  <a:pt x="2335115" y="99331"/>
                  <a:pt x="2317558" y="46567"/>
                  <a:pt x="2370230" y="46567"/>
                </a:cubicBezTo>
                <a:cubicBezTo>
                  <a:pt x="2370230" y="64155"/>
                  <a:pt x="2352672" y="81743"/>
                  <a:pt x="2335115" y="116919"/>
                </a:cubicBezTo>
                <a:cubicBezTo>
                  <a:pt x="2370230" y="152095"/>
                  <a:pt x="2387787" y="169683"/>
                  <a:pt x="2458016" y="152095"/>
                </a:cubicBezTo>
                <a:cubicBezTo>
                  <a:pt x="2458016" y="134507"/>
                  <a:pt x="2475573" y="116919"/>
                  <a:pt x="2475573" y="99331"/>
                </a:cubicBezTo>
                <a:cubicBezTo>
                  <a:pt x="2440459" y="99331"/>
                  <a:pt x="2440459" y="152095"/>
                  <a:pt x="2387787" y="134507"/>
                </a:cubicBezTo>
                <a:cubicBezTo>
                  <a:pt x="2405344" y="116919"/>
                  <a:pt x="2440459" y="81743"/>
                  <a:pt x="2493130" y="81743"/>
                </a:cubicBezTo>
                <a:cubicBezTo>
                  <a:pt x="2493130" y="42170"/>
                  <a:pt x="2532634" y="2596"/>
                  <a:pt x="2582014" y="1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31B3E-E305-46F9-987D-1B5CBCB308E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8F8D02-9041-4C59-BC62-13DE0E5C67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9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301343"/>
            <a:ext cx="12192000" cy="155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600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58" y="6492875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09A97-087C-4FED-8DF5-A068DC178F3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76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4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67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919389-5E8E-48BF-98F4-9F0879CE648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4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A5F9B-CA40-4767-8312-4EA803EC9F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F9182-2419-49F1-858C-FB7360F56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3"/>
          <a:stretch/>
        </p:blipFill>
        <p:spPr>
          <a:xfrm>
            <a:off x="0" y="5518800"/>
            <a:ext cx="12192000" cy="1348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0E452A-080D-427F-9FFD-C792FFEDEF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635" y="302656"/>
            <a:ext cx="2192839" cy="4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9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8A9692-2F63-4003-AE58-8BFBB9D073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2CCB71-B2F4-4B59-B5AA-B11F8DCB389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DAD8B2-37F7-4B5D-B47F-2B897AF8C3C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99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49211-A6BA-4C00-BB7C-84D3610F3CC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02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B431F8-4203-4162-818F-49464CAAB5A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74D590-72EB-4040-88D9-4862126891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5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236E7D-0660-482A-B95E-03767ED620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78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37D36-346E-496A-ACB2-41C4212AF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D835-62CD-40F5-A704-2482B9C9DD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01F17-1BDE-4CAC-92F6-1C191D29D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6"/>
          <a:stretch/>
        </p:blipFill>
        <p:spPr>
          <a:xfrm>
            <a:off x="0" y="5547577"/>
            <a:ext cx="12192000" cy="13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74429-BD3D-412A-B8B8-1BF8EF553CB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7" y="103403"/>
            <a:ext cx="1638108" cy="4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SlideNumber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22E60084-613B-40D9-ACFD-E7B9F9D34D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43200" y="2170256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941F23"/>
                </a:solidFill>
                <a:ea typeface="微软雅黑 Light" panose="020B0502040204020203" pitchFamily="34" charset="-122"/>
              </a:rPr>
              <a:t>Project Proposal</a:t>
            </a:r>
            <a:endParaRPr lang="en-US" altLang="zh-CN" sz="4000" dirty="0">
              <a:solidFill>
                <a:srgbClr val="941F23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PA-文本框 7">
            <a:extLst>
              <a:ext uri="{FF2B5EF4-FFF2-40B4-BE49-F238E27FC236}">
                <a16:creationId xmlns:a16="http://schemas.microsoft.com/office/drawing/2014/main" id="{0671C40C-DAD2-418B-B3B2-B8D3817E21C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10759" y="3429000"/>
            <a:ext cx="257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41F23"/>
                </a:solidFill>
              </a:rPr>
              <a:t>朱宇轩</a:t>
            </a:r>
            <a:r>
              <a:rPr lang="en-US" altLang="zh-CN" sz="2000" dirty="0">
                <a:solidFill>
                  <a:srgbClr val="941F23"/>
                </a:solidFill>
              </a:rPr>
              <a:t> </a:t>
            </a:r>
            <a:r>
              <a:rPr lang="zh-CN" altLang="en-US" sz="2000" dirty="0">
                <a:solidFill>
                  <a:srgbClr val="941F23"/>
                </a:solidFill>
              </a:rPr>
              <a:t>赵子豪</a:t>
            </a:r>
          </a:p>
          <a:p>
            <a:pPr algn="ctr"/>
            <a:r>
              <a:rPr lang="en-US" altLang="zh-CN" sz="2000" dirty="0">
                <a:solidFill>
                  <a:srgbClr val="941F23"/>
                </a:solidFill>
              </a:rPr>
              <a:t>2023.4.17</a:t>
            </a:r>
            <a:endParaRPr lang="zh-CN" altLang="en-US" sz="2000" dirty="0">
              <a:solidFill>
                <a:srgbClr val="941F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238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Reference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16424" y="547249"/>
            <a:ext cx="6404688" cy="1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2C5654F-90C8-41EA-9D87-1CF815CDF721}"/>
              </a:ext>
            </a:extLst>
          </p:cNvPr>
          <p:cNvSpPr/>
          <p:nvPr/>
        </p:nvSpPr>
        <p:spPr>
          <a:xfrm>
            <a:off x="1760375" y="1720840"/>
            <a:ext cx="867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[1] Y.-H. Chen</a:t>
            </a:r>
            <a:r>
              <a:rPr lang="en-US" altLang="zh-CN" i="1" kern="100" dirty="0">
                <a:latin typeface="Calibri" panose="020F0502020204030204" pitchFamily="34" charset="0"/>
                <a:ea typeface="宋体" panose="02010600030101010101" pitchFamily="2" charset="-122"/>
              </a:rPr>
              <a:t> et al.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, "Top-Illuminated In0. 52Al0. 48As-Based Avalanche Photodiode With Dual Charge Layers for High-Speed and Low Dark Current Performances," </a:t>
            </a:r>
            <a:r>
              <a:rPr lang="en-US" altLang="zh-CN" i="1" kern="100" dirty="0">
                <a:latin typeface="Calibri" panose="020F0502020204030204" pitchFamily="34" charset="0"/>
                <a:ea typeface="宋体" panose="02010600030101010101" pitchFamily="2" charset="-122"/>
              </a:rPr>
              <a:t>IEEE Journal of Selected Topics in Quantum Electronics,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vol. 24, no. 2, pp. 1-8, 2018.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[2] J. C. Campbell, "Recent Advances in Avalanche Photodiodes," </a:t>
            </a:r>
            <a:r>
              <a:rPr lang="en-US" altLang="zh-CN" i="1" kern="100" dirty="0">
                <a:latin typeface="Calibri" panose="020F0502020204030204" pitchFamily="34" charset="0"/>
                <a:ea typeface="宋体" panose="02010600030101010101" pitchFamily="2" charset="-122"/>
              </a:rPr>
              <a:t>Journal of Lightwave Technology,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vol. 34, no. 2, pp. 278-285, 2016.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[3] Y. Zhang, X. He, Q. Liu, and Y. Li, "Performance analysis of free-space optical communication system based on APD receiver under background radiation," Opt. Eng. 60(3), 036105 (2021).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[4] J. Tang, Y. Wang, F. Wu, Y. Zhang, and X. He, "Performance analysis of an APD-based lidar system for autonomous driving," Opt. Express 29(3), 4618-4635 (2021).</a:t>
            </a:r>
          </a:p>
          <a:p>
            <a:pPr marL="457200" indent="-4572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[5] A. Levin, S.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</a:rPr>
              <a:t>Surti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  <a:t>, and R. M. Karp, "Improved performance of APD-based PET detectors using depth of interaction information," Phys. Med. Biol. 56(21), 6901-6916 (2011).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07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3031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Division of Labor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62876" y="547249"/>
            <a:ext cx="5758236" cy="1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96EA413-A656-49B1-BAF7-00B8C59C5C82}"/>
              </a:ext>
            </a:extLst>
          </p:cNvPr>
          <p:cNvSpPr/>
          <p:nvPr/>
        </p:nvSpPr>
        <p:spPr>
          <a:xfrm>
            <a:off x="3221135" y="1720840"/>
            <a:ext cx="4135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41F23"/>
                </a:solidFill>
              </a:rPr>
              <a:t>Area Review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Learn background knowledge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Determine initial Parameters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Design Basic Simulation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Adjust Codes and Simulation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Compare and Analysis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Design Advance Simulation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Plot Data</a:t>
            </a:r>
          </a:p>
          <a:p>
            <a:r>
              <a:rPr lang="en-US" altLang="zh-CN" sz="2400" dirty="0">
                <a:solidFill>
                  <a:srgbClr val="941F23"/>
                </a:solidFill>
              </a:rPr>
              <a:t>Report Writing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0B91AB-5060-4D92-9A48-B951359EFAE9}"/>
              </a:ext>
            </a:extLst>
          </p:cNvPr>
          <p:cNvSpPr/>
          <p:nvPr/>
        </p:nvSpPr>
        <p:spPr>
          <a:xfrm>
            <a:off x="8636270" y="1720840"/>
            <a:ext cx="884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941F23"/>
                </a:solidFill>
              </a:rPr>
              <a:t>zzh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>
                <a:solidFill>
                  <a:srgbClr val="941F23"/>
                </a:solidFill>
              </a:rPr>
              <a:t>Both</a:t>
            </a:r>
          </a:p>
          <a:p>
            <a:r>
              <a:rPr lang="en-US" altLang="zh-CN" sz="2400" dirty="0" err="1">
                <a:solidFill>
                  <a:srgbClr val="941F23"/>
                </a:solidFill>
              </a:rPr>
              <a:t>zyx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 err="1">
                <a:solidFill>
                  <a:srgbClr val="941F23"/>
                </a:solidFill>
              </a:rPr>
              <a:t>zzh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 err="1">
                <a:solidFill>
                  <a:srgbClr val="941F23"/>
                </a:solidFill>
              </a:rPr>
              <a:t>zyx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>
                <a:solidFill>
                  <a:srgbClr val="941F23"/>
                </a:solidFill>
              </a:rPr>
              <a:t>Both</a:t>
            </a:r>
          </a:p>
          <a:p>
            <a:r>
              <a:rPr lang="en-US" altLang="zh-CN" sz="2400" dirty="0" err="1">
                <a:solidFill>
                  <a:srgbClr val="941F23"/>
                </a:solidFill>
              </a:rPr>
              <a:t>zyx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 err="1">
                <a:solidFill>
                  <a:srgbClr val="941F23"/>
                </a:solidFill>
              </a:rPr>
              <a:t>zzh</a:t>
            </a:r>
            <a:endParaRPr lang="en-US" altLang="zh-CN" sz="2400" dirty="0">
              <a:solidFill>
                <a:srgbClr val="941F23"/>
              </a:solidFill>
            </a:endParaRPr>
          </a:p>
          <a:p>
            <a:r>
              <a:rPr lang="en-US" altLang="zh-CN" sz="2400" dirty="0">
                <a:solidFill>
                  <a:srgbClr val="941F23"/>
                </a:solidFill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0787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3" y="254861"/>
            <a:ext cx="314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Selected Problem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74878" y="547249"/>
            <a:ext cx="5646234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C2B47B-D38F-4B6C-9B10-CE23F02A3CAB}"/>
              </a:ext>
            </a:extLst>
          </p:cNvPr>
          <p:cNvSpPr txBox="1"/>
          <p:nvPr/>
        </p:nvSpPr>
        <p:spPr>
          <a:xfrm>
            <a:off x="812971" y="2551837"/>
            <a:ext cx="10566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941F23"/>
                </a:solidFill>
              </a:defRPr>
            </a:lvl1pPr>
          </a:lstStyle>
          <a:p>
            <a:r>
              <a:rPr lang="en-US" altLang="zh-CN" sz="3600" dirty="0"/>
              <a:t>Task 1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r>
              <a:rPr lang="en-US" altLang="zh-CN" sz="3600" dirty="0"/>
              <a:t>	2D electrical field simulation of dual charge layers avalanche photodiodes [1,2]</a:t>
            </a:r>
          </a:p>
        </p:txBody>
      </p:sp>
    </p:spTree>
    <p:extLst>
      <p:ext uri="{BB962C8B-B14F-4D97-AF65-F5344CB8AC3E}">
        <p14:creationId xmlns:p14="http://schemas.microsoft.com/office/powerpoint/2010/main" val="40240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966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APD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8172" y="547249"/>
            <a:ext cx="7822940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Digital Imaging in Optical Microscopy - Concepts in Digital Imaging - Avalanche  Photodiodes | Olympus LS">
            <a:extLst>
              <a:ext uri="{FF2B5EF4-FFF2-40B4-BE49-F238E27FC236}">
                <a16:creationId xmlns:a16="http://schemas.microsoft.com/office/drawing/2014/main" id="{DAE4A6BE-2C26-4D71-B076-3F2F7828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03" y="1999747"/>
            <a:ext cx="3763694" cy="31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6BBEE3-D20D-44C2-8500-9CF8FB284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49" y="1815406"/>
            <a:ext cx="2035151" cy="33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3" y="254861"/>
            <a:ext cx="211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Application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42726" y="547249"/>
            <a:ext cx="6678386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676FCE1-5CC7-48DA-AEC1-18DF04E16C64}"/>
              </a:ext>
            </a:extLst>
          </p:cNvPr>
          <p:cNvSpPr/>
          <p:nvPr/>
        </p:nvSpPr>
        <p:spPr>
          <a:xfrm>
            <a:off x="824782" y="3081163"/>
            <a:ext cx="2412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High</a:t>
            </a:r>
            <a:r>
              <a:rPr lang="zh-CN" altLang="en-US" sz="2800" dirty="0">
                <a:solidFill>
                  <a:srgbClr val="941F23"/>
                </a:solidFill>
              </a:rPr>
              <a:t> </a:t>
            </a:r>
            <a:r>
              <a:rPr lang="en-US" altLang="zh-CN" sz="2800" dirty="0">
                <a:solidFill>
                  <a:srgbClr val="941F23"/>
                </a:solidFill>
              </a:rPr>
              <a:t>Sensitivity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D579E4-ACB6-45A4-9758-B1255B4D4588}"/>
              </a:ext>
            </a:extLst>
          </p:cNvPr>
          <p:cNvSpPr/>
          <p:nvPr/>
        </p:nvSpPr>
        <p:spPr>
          <a:xfrm>
            <a:off x="5595125" y="2495741"/>
            <a:ext cx="4291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detect the low levels of light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79B9F-97CC-4350-A85B-6E00D681A2FD}"/>
              </a:ext>
            </a:extLst>
          </p:cNvPr>
          <p:cNvSpPr/>
          <p:nvPr/>
        </p:nvSpPr>
        <p:spPr>
          <a:xfrm>
            <a:off x="5595125" y="3604383"/>
            <a:ext cx="4565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detect the reflected laser light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8A1DEA-83B1-4F2B-9689-EE22CA87AE67}"/>
              </a:ext>
            </a:extLst>
          </p:cNvPr>
          <p:cNvSpPr/>
          <p:nvPr/>
        </p:nvSpPr>
        <p:spPr>
          <a:xfrm>
            <a:off x="5595125" y="4713025"/>
            <a:ext cx="5988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positron emission tomography scanners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02814C1-4434-443F-8579-31A35E500E3C}"/>
              </a:ext>
            </a:extLst>
          </p:cNvPr>
          <p:cNvSpPr/>
          <p:nvPr/>
        </p:nvSpPr>
        <p:spPr>
          <a:xfrm>
            <a:off x="3554963" y="1877521"/>
            <a:ext cx="210829" cy="3111460"/>
          </a:xfrm>
          <a:prstGeom prst="leftBrace">
            <a:avLst>
              <a:gd name="adj1" fmla="val 172533"/>
              <a:gd name="adj2" fmla="val 50000"/>
            </a:avLst>
          </a:prstGeom>
          <a:ln w="2222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6056A8-F4A5-4D72-A3B2-CEE7A32AD267}"/>
              </a:ext>
            </a:extLst>
          </p:cNvPr>
          <p:cNvSpPr/>
          <p:nvPr/>
        </p:nvSpPr>
        <p:spPr>
          <a:xfrm>
            <a:off x="3851213" y="1941420"/>
            <a:ext cx="4687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fiber-optic communications [3]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7B1175-6B39-4201-BD57-AB51A7FA50D9}"/>
              </a:ext>
            </a:extLst>
          </p:cNvPr>
          <p:cNvSpPr/>
          <p:nvPr/>
        </p:nvSpPr>
        <p:spPr>
          <a:xfrm>
            <a:off x="3851213" y="3050062"/>
            <a:ext cx="458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light detection and ranging [4]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DE643E-F6D6-4681-9963-FB1730B835BA}"/>
              </a:ext>
            </a:extLst>
          </p:cNvPr>
          <p:cNvSpPr/>
          <p:nvPr/>
        </p:nvSpPr>
        <p:spPr>
          <a:xfrm>
            <a:off x="3851213" y="4158704"/>
            <a:ext cx="3038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medical imaging [5]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31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210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Challenges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36506" y="547249"/>
            <a:ext cx="6684606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22196C9-E1B8-49C5-8E67-067A973C714E}"/>
              </a:ext>
            </a:extLst>
          </p:cNvPr>
          <p:cNvSpPr/>
          <p:nvPr/>
        </p:nvSpPr>
        <p:spPr>
          <a:xfrm>
            <a:off x="2381209" y="1632515"/>
            <a:ext cx="7139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noise from the avalanche multiplication process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45C338-734C-48AD-A239-E329013BA53A}"/>
              </a:ext>
            </a:extLst>
          </p:cNvPr>
          <p:cNvSpPr/>
          <p:nvPr/>
        </p:nvSpPr>
        <p:spPr>
          <a:xfrm>
            <a:off x="3581921" y="2177032"/>
            <a:ext cx="481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limit the device's sensitivity and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2C4885-306D-43B3-A00E-E725C40EA8D3}"/>
              </a:ext>
            </a:extLst>
          </p:cNvPr>
          <p:cNvSpPr/>
          <p:nvPr/>
        </p:nvSpPr>
        <p:spPr>
          <a:xfrm>
            <a:off x="2381209" y="3266066"/>
            <a:ext cx="3159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complex to fabricate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601775-94CA-49D1-9B7D-2380E396B4EE}"/>
              </a:ext>
            </a:extLst>
          </p:cNvPr>
          <p:cNvSpPr/>
          <p:nvPr/>
        </p:nvSpPr>
        <p:spPr>
          <a:xfrm>
            <a:off x="3581921" y="3810583"/>
            <a:ext cx="1534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reliability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7C8D92-FF5F-40CC-AEBD-70DD13D8D817}"/>
              </a:ext>
            </a:extLst>
          </p:cNvPr>
          <p:cNvSpPr/>
          <p:nvPr/>
        </p:nvSpPr>
        <p:spPr>
          <a:xfrm>
            <a:off x="3581921" y="2721549"/>
            <a:ext cx="479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create inaccuracies in the signal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517674-47C6-4675-874E-B2EEB99179FC}"/>
              </a:ext>
            </a:extLst>
          </p:cNvPr>
          <p:cNvSpPr/>
          <p:nvPr/>
        </p:nvSpPr>
        <p:spPr>
          <a:xfrm>
            <a:off x="2381209" y="4355100"/>
            <a:ext cx="7993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require higher bias voltages than regular photodiodes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C9DEF3-D870-4C6A-A721-8DBE25D97907}"/>
              </a:ext>
            </a:extLst>
          </p:cNvPr>
          <p:cNvSpPr/>
          <p:nvPr/>
        </p:nvSpPr>
        <p:spPr>
          <a:xfrm>
            <a:off x="3581921" y="4899615"/>
            <a:ext cx="319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power consumption </a:t>
            </a:r>
            <a:endParaRPr lang="zh-CN" altLang="en-US" sz="2800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426004E-1700-49A2-9F56-4AD0A2E0FAFD}"/>
              </a:ext>
            </a:extLst>
          </p:cNvPr>
          <p:cNvSpPr/>
          <p:nvPr/>
        </p:nvSpPr>
        <p:spPr>
          <a:xfrm>
            <a:off x="2121162" y="1710336"/>
            <a:ext cx="144681" cy="3240258"/>
          </a:xfrm>
          <a:prstGeom prst="leftBrace">
            <a:avLst>
              <a:gd name="adj1" fmla="val 172533"/>
              <a:gd name="adj2" fmla="val 50000"/>
            </a:avLst>
          </a:prstGeom>
          <a:ln w="2222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9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234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Contribution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79102" y="547249"/>
            <a:ext cx="6442010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582D872-B587-46D4-BCA7-39551C53D6A0}"/>
              </a:ext>
            </a:extLst>
          </p:cNvPr>
          <p:cNvSpPr/>
          <p:nvPr/>
        </p:nvSpPr>
        <p:spPr>
          <a:xfrm>
            <a:off x="2324416" y="3075057"/>
            <a:ext cx="2561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941F23"/>
                </a:solidFill>
              </a:rPr>
              <a:t>high speed </a:t>
            </a:r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14D66-C884-4F36-83EE-9FD41AE4AF6C}"/>
              </a:ext>
            </a:extLst>
          </p:cNvPr>
          <p:cNvSpPr/>
          <p:nvPr/>
        </p:nvSpPr>
        <p:spPr>
          <a:xfrm>
            <a:off x="7023734" y="3075057"/>
            <a:ext cx="3624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941F23"/>
                </a:solidFill>
              </a:rPr>
              <a:t>low dark current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3966CA-9115-41CC-B152-2F37594E1004}"/>
              </a:ext>
            </a:extLst>
          </p:cNvPr>
          <p:cNvSpPr/>
          <p:nvPr/>
        </p:nvSpPr>
        <p:spPr>
          <a:xfrm>
            <a:off x="5222886" y="2717120"/>
            <a:ext cx="13981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941F23"/>
                </a:solidFill>
              </a:rPr>
              <a:t>balance</a:t>
            </a:r>
            <a:endParaRPr lang="zh-CN" altLang="en-US" sz="3000" dirty="0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5362CF95-9F30-4D55-B58B-4D7088731400}"/>
              </a:ext>
            </a:extLst>
          </p:cNvPr>
          <p:cNvSpPr/>
          <p:nvPr/>
        </p:nvSpPr>
        <p:spPr>
          <a:xfrm>
            <a:off x="4820178" y="3271118"/>
            <a:ext cx="2203556" cy="315764"/>
          </a:xfrm>
          <a:prstGeom prst="leftRightArrow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39763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1327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Design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58955" y="547249"/>
            <a:ext cx="7462157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BE7742A-2778-4340-A271-38E1FEF4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5" y="1726320"/>
            <a:ext cx="3610311" cy="40097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8B3A27-8472-44E1-853B-B385290E7675}"/>
              </a:ext>
            </a:extLst>
          </p:cNvPr>
          <p:cNvSpPr/>
          <p:nvPr/>
        </p:nvSpPr>
        <p:spPr>
          <a:xfrm>
            <a:off x="6257169" y="1898220"/>
            <a:ext cx="4358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a dual-charge layer structure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829AEE-23C4-4FCC-AC50-19388B09F6C8}"/>
              </a:ext>
            </a:extLst>
          </p:cNvPr>
          <p:cNvSpPr/>
          <p:nvPr/>
        </p:nvSpPr>
        <p:spPr>
          <a:xfrm>
            <a:off x="4809849" y="3356817"/>
            <a:ext cx="7253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enhance the generation and collection efficiency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4FD231-5C2A-4CDC-89A0-16D105CA8870}"/>
              </a:ext>
            </a:extLst>
          </p:cNvPr>
          <p:cNvSpPr/>
          <p:nvPr/>
        </p:nvSpPr>
        <p:spPr>
          <a:xfrm>
            <a:off x="5721221" y="4815415"/>
            <a:ext cx="5430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improving the sensitivity and speed </a:t>
            </a:r>
            <a:endParaRPr lang="zh-CN" altLang="en-US" sz="28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6F6FE77-674E-4438-9F5E-F0E62FCCE69D}"/>
              </a:ext>
            </a:extLst>
          </p:cNvPr>
          <p:cNvSpPr/>
          <p:nvPr/>
        </p:nvSpPr>
        <p:spPr>
          <a:xfrm>
            <a:off x="8375385" y="2550340"/>
            <a:ext cx="122005" cy="677577"/>
          </a:xfrm>
          <a:prstGeom prst="downArrow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DF5030A-A3AD-4C2A-9B0B-94B2B8FDF6CB}"/>
              </a:ext>
            </a:extLst>
          </p:cNvPr>
          <p:cNvSpPr/>
          <p:nvPr/>
        </p:nvSpPr>
        <p:spPr>
          <a:xfrm>
            <a:off x="8375385" y="4008937"/>
            <a:ext cx="122005" cy="677577"/>
          </a:xfrm>
          <a:prstGeom prst="downArrow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895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206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Fabrication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9184" y="547249"/>
            <a:ext cx="6721928" cy="0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AD573C5-0B75-444A-A9A3-063EBE5482EA}"/>
              </a:ext>
            </a:extLst>
          </p:cNvPr>
          <p:cNvSpPr/>
          <p:nvPr/>
        </p:nvSpPr>
        <p:spPr>
          <a:xfrm>
            <a:off x="1879635" y="1382286"/>
            <a:ext cx="85610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941F23"/>
                </a:solidFill>
              </a:rPr>
              <a:t>Grow In0.52Al0.48As epitaxial layer.</a:t>
            </a:r>
          </a:p>
          <a:p>
            <a:endParaRPr lang="en-US" altLang="zh-CN" sz="2600" dirty="0">
              <a:solidFill>
                <a:srgbClr val="941F23"/>
              </a:solidFill>
            </a:endParaRPr>
          </a:p>
          <a:p>
            <a:r>
              <a:rPr lang="en-US" altLang="zh-CN" sz="2600" dirty="0">
                <a:solidFill>
                  <a:srgbClr val="941F23"/>
                </a:solidFill>
              </a:rPr>
              <a:t>Prepare p-type and n-type regions by photolithography and dry etching.</a:t>
            </a:r>
          </a:p>
          <a:p>
            <a:endParaRPr lang="en-US" altLang="zh-CN" sz="2600" dirty="0">
              <a:solidFill>
                <a:srgbClr val="941F23"/>
              </a:solidFill>
            </a:endParaRPr>
          </a:p>
          <a:p>
            <a:r>
              <a:rPr lang="en-US" altLang="zh-CN" sz="2600" dirty="0">
                <a:solidFill>
                  <a:srgbClr val="941F23"/>
                </a:solidFill>
              </a:rPr>
              <a:t>Deposit electrodes on the p-type and n-type regions using metalorganic chemical vapor deposition (MOCVD) technique.</a:t>
            </a:r>
          </a:p>
          <a:p>
            <a:endParaRPr lang="en-US" altLang="zh-CN" sz="2600" dirty="0">
              <a:solidFill>
                <a:srgbClr val="941F23"/>
              </a:solidFill>
            </a:endParaRPr>
          </a:p>
          <a:p>
            <a:r>
              <a:rPr lang="en-US" altLang="zh-CN" sz="2600" dirty="0">
                <a:solidFill>
                  <a:srgbClr val="941F23"/>
                </a:solidFill>
              </a:rPr>
              <a:t>Conduct annealing treatment to improve the contact of electrodes and reduce the dark current.</a:t>
            </a:r>
          </a:p>
        </p:txBody>
      </p:sp>
    </p:spTree>
    <p:extLst>
      <p:ext uri="{BB962C8B-B14F-4D97-AF65-F5344CB8AC3E}">
        <p14:creationId xmlns:p14="http://schemas.microsoft.com/office/powerpoint/2010/main" val="399245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E65CF0-D26E-48C7-9D0A-BB6E62D8F2E8}"/>
              </a:ext>
            </a:extLst>
          </p:cNvPr>
          <p:cNvSpPr/>
          <p:nvPr/>
        </p:nvSpPr>
        <p:spPr>
          <a:xfrm>
            <a:off x="377113" y="274357"/>
            <a:ext cx="195307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D89F83-B1D3-4D8B-A288-9D949371FCC7}"/>
              </a:ext>
            </a:extLst>
          </p:cNvPr>
          <p:cNvSpPr/>
          <p:nvPr/>
        </p:nvSpPr>
        <p:spPr>
          <a:xfrm>
            <a:off x="627165" y="274357"/>
            <a:ext cx="49534" cy="594804"/>
          </a:xfrm>
          <a:prstGeom prst="rect">
            <a:avLst/>
          </a:prstGeom>
          <a:solidFill>
            <a:srgbClr val="94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F2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D506-E6D5-44A3-82D1-AB64DD1CE87C}"/>
              </a:ext>
            </a:extLst>
          </p:cNvPr>
          <p:cNvSpPr txBox="1"/>
          <p:nvPr/>
        </p:nvSpPr>
        <p:spPr>
          <a:xfrm>
            <a:off x="731444" y="254861"/>
            <a:ext cx="2384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41F23"/>
                </a:solidFill>
              </a:rPr>
              <a:t>Performance</a:t>
            </a:r>
            <a:endParaRPr lang="zh-CN" altLang="en-US" sz="3200" b="1" dirty="0">
              <a:solidFill>
                <a:srgbClr val="941F2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21D3E6-FF77-4703-8B47-11103AEBF31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16424" y="547249"/>
            <a:ext cx="6404688" cy="1"/>
          </a:xfrm>
          <a:prstGeom prst="line">
            <a:avLst/>
          </a:prstGeom>
          <a:ln w="1587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BE9214C-3E7C-4416-9600-738E07D83584}"/>
              </a:ext>
            </a:extLst>
          </p:cNvPr>
          <p:cNvSpPr/>
          <p:nvPr/>
        </p:nvSpPr>
        <p:spPr>
          <a:xfrm>
            <a:off x="651932" y="3035992"/>
            <a:ext cx="3470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Balanced Performance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B553A8-2EF2-4EC2-BCEF-25BFCA524C24}"/>
              </a:ext>
            </a:extLst>
          </p:cNvPr>
          <p:cNvSpPr/>
          <p:nvPr/>
        </p:nvSpPr>
        <p:spPr>
          <a:xfrm>
            <a:off x="4956684" y="2045536"/>
            <a:ext cx="5373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maximum response speed: 50 Gbps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E3475C-2F92-4A48-A06B-9FC7D6A742C4}"/>
              </a:ext>
            </a:extLst>
          </p:cNvPr>
          <p:cNvSpPr/>
          <p:nvPr/>
        </p:nvSpPr>
        <p:spPr>
          <a:xfrm>
            <a:off x="4956684" y="3035993"/>
            <a:ext cx="626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dark current at room temperature: 0.1 </a:t>
            </a:r>
            <a:r>
              <a:rPr lang="en-US" altLang="zh-CN" sz="2800" dirty="0" err="1">
                <a:solidFill>
                  <a:srgbClr val="941F23"/>
                </a:solidFill>
              </a:rPr>
              <a:t>nA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9EDA00-980B-4577-A9B6-978E4C5C1DC8}"/>
              </a:ext>
            </a:extLst>
          </p:cNvPr>
          <p:cNvSpPr/>
          <p:nvPr/>
        </p:nvSpPr>
        <p:spPr>
          <a:xfrm>
            <a:off x="4956684" y="4026450"/>
            <a:ext cx="4642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941F23"/>
                </a:solidFill>
              </a:rPr>
              <a:t>response wavelength: 1.55 um</a:t>
            </a:r>
            <a:endParaRPr lang="zh-CN" altLang="en-US" sz="2800" dirty="0">
              <a:solidFill>
                <a:srgbClr val="941F23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3A7771A-F348-4BD6-90AD-BE5F1C02039B}"/>
              </a:ext>
            </a:extLst>
          </p:cNvPr>
          <p:cNvSpPr/>
          <p:nvPr/>
        </p:nvSpPr>
        <p:spPr>
          <a:xfrm>
            <a:off x="4526165" y="2121360"/>
            <a:ext cx="105041" cy="2352485"/>
          </a:xfrm>
          <a:prstGeom prst="leftBrace">
            <a:avLst>
              <a:gd name="adj1" fmla="val 172533"/>
              <a:gd name="adj2" fmla="val 50000"/>
            </a:avLst>
          </a:prstGeom>
          <a:ln w="22225">
            <a:solidFill>
              <a:srgbClr val="941F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0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A000520150104A17KPBG</Template>
  <TotalTime>314</TotalTime>
  <Words>452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微软雅黑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longkj</dc:creator>
  <cp:lastModifiedBy>宇轩 朱</cp:lastModifiedBy>
  <cp:revision>30</cp:revision>
  <dcterms:created xsi:type="dcterms:W3CDTF">2020-11-06T12:51:51Z</dcterms:created>
  <dcterms:modified xsi:type="dcterms:W3CDTF">2023-04-17T00:00:29Z</dcterms:modified>
</cp:coreProperties>
</file>