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78" r:id="rId3"/>
    <p:sldId id="271" r:id="rId4"/>
    <p:sldId id="272" r:id="rId5"/>
    <p:sldId id="274" r:id="rId6"/>
    <p:sldId id="273" r:id="rId7"/>
    <p:sldId id="275" r:id="rId8"/>
    <p:sldId id="277" r:id="rId9"/>
    <p:sldId id="276" r:id="rId10"/>
    <p:sldId id="257" r:id="rId11"/>
    <p:sldId id="258" r:id="rId12"/>
    <p:sldId id="260" r:id="rId13"/>
    <p:sldId id="261" r:id="rId14"/>
    <p:sldId id="262" r:id="rId15"/>
    <p:sldId id="263" r:id="rId16"/>
    <p:sldId id="264" r:id="rId17"/>
    <p:sldId id="265" r:id="rId18"/>
    <p:sldId id="266" r:id="rId19"/>
    <p:sldId id="268" r:id="rId20"/>
    <p:sldId id="267" r:id="rId21"/>
    <p:sldId id="269" r:id="rId22"/>
    <p:sldId id="270"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子睿" initials="王子睿" lastIdx="1" clrIdx="0">
    <p:extLst>
      <p:ext uri="{19B8F6BF-5375-455C-9EA6-DF929625EA0E}">
        <p15:presenceInfo xmlns:p15="http://schemas.microsoft.com/office/powerpoint/2012/main" userId="S::wangzr@shanghaitech.edu.cn::7bbc177c-a4dc-4d55-a6c6-2276b7c29f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96914-39B9-438F-88EC-867F7A896CC0}" v="66" dt="2020-12-08T08:21:24.97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3145" autoAdjust="0"/>
  </p:normalViewPr>
  <p:slideViewPr>
    <p:cSldViewPr snapToGrid="0">
      <p:cViewPr varScale="1">
        <p:scale>
          <a:sx n="83" d="100"/>
          <a:sy n="83" d="100"/>
        </p:scale>
        <p:origin x="2460" y="84"/>
      </p:cViewPr>
      <p:guideLst/>
    </p:cSldViewPr>
  </p:slideViewPr>
  <p:notesTextViewPr>
    <p:cViewPr>
      <p:scale>
        <a:sx n="1" d="1"/>
        <a:sy n="1" d="1"/>
      </p:scale>
      <p:origin x="0" y="0"/>
    </p:cViewPr>
  </p:notesTextViewPr>
  <p:notesViewPr>
    <p:cSldViewPr snapToGrid="0">
      <p:cViewPr varScale="1">
        <p:scale>
          <a:sx n="86" d="100"/>
          <a:sy n="86" d="100"/>
        </p:scale>
        <p:origin x="181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子睿" userId="7bbc177c-a4dc-4d55-a6c6-2276b7c29f18" providerId="ADAL" clId="{E9296914-39B9-438F-88EC-867F7A896CC0}"/>
    <pc:docChg chg="undo redo custSel addSld delSld modSld sldOrd modMainMaster">
      <pc:chgData name="王子睿" userId="7bbc177c-a4dc-4d55-a6c6-2276b7c29f18" providerId="ADAL" clId="{E9296914-39B9-438F-88EC-867F7A896CC0}" dt="2020-12-08T08:21:24.973" v="846"/>
      <pc:docMkLst>
        <pc:docMk/>
      </pc:docMkLst>
      <pc:sldChg chg="del">
        <pc:chgData name="王子睿" userId="7bbc177c-a4dc-4d55-a6c6-2276b7c29f18" providerId="ADAL" clId="{E9296914-39B9-438F-88EC-867F7A896CC0}" dt="2020-12-08T05:31:03.131" v="0" actId="47"/>
        <pc:sldMkLst>
          <pc:docMk/>
          <pc:sldMk cId="2786026304" sldId="256"/>
        </pc:sldMkLst>
      </pc:sldChg>
      <pc:sldChg chg="modSp mod modTransition modNotesTx">
        <pc:chgData name="王子睿" userId="7bbc177c-a4dc-4d55-a6c6-2276b7c29f18" providerId="ADAL" clId="{E9296914-39B9-438F-88EC-867F7A896CC0}" dt="2020-12-08T08:18:38.265" v="791" actId="207"/>
        <pc:sldMkLst>
          <pc:docMk/>
          <pc:sldMk cId="1934843505" sldId="257"/>
        </pc:sldMkLst>
        <pc:spChg chg="mod">
          <ac:chgData name="王子睿" userId="7bbc177c-a4dc-4d55-a6c6-2276b7c29f18" providerId="ADAL" clId="{E9296914-39B9-438F-88EC-867F7A896CC0}" dt="2020-12-08T08:18:30.487" v="788" actId="207"/>
          <ac:spMkLst>
            <pc:docMk/>
            <pc:sldMk cId="1934843505" sldId="257"/>
            <ac:spMk id="29" creationId="{86D8B3F4-3F6F-48BD-986F-94E5D373BAC6}"/>
          </ac:spMkLst>
        </pc:spChg>
        <pc:spChg chg="mod">
          <ac:chgData name="王子睿" userId="7bbc177c-a4dc-4d55-a6c6-2276b7c29f18" providerId="ADAL" clId="{E9296914-39B9-438F-88EC-867F7A896CC0}" dt="2020-12-08T08:18:35.445" v="790" actId="207"/>
          <ac:spMkLst>
            <pc:docMk/>
            <pc:sldMk cId="1934843505" sldId="257"/>
            <ac:spMk id="30" creationId="{7E4D4BE4-AAD2-4F54-856B-6657E27DE8C0}"/>
          </ac:spMkLst>
        </pc:spChg>
        <pc:spChg chg="mod">
          <ac:chgData name="王子睿" userId="7bbc177c-a4dc-4d55-a6c6-2276b7c29f18" providerId="ADAL" clId="{E9296914-39B9-438F-88EC-867F7A896CC0}" dt="2020-12-08T08:18:38.265" v="791" actId="207"/>
          <ac:spMkLst>
            <pc:docMk/>
            <pc:sldMk cId="1934843505" sldId="257"/>
            <ac:spMk id="31" creationId="{8CA166FB-0302-4D06-92BD-24DCE081BFB2}"/>
          </ac:spMkLst>
        </pc:spChg>
        <pc:spChg chg="mod">
          <ac:chgData name="王子睿" userId="7bbc177c-a4dc-4d55-a6c6-2276b7c29f18" providerId="ADAL" clId="{E9296914-39B9-438F-88EC-867F7A896CC0}" dt="2020-12-08T08:18:28.168" v="787" actId="207"/>
          <ac:spMkLst>
            <pc:docMk/>
            <pc:sldMk cId="1934843505" sldId="257"/>
            <ac:spMk id="32" creationId="{143F7B2B-B13A-4AED-87C0-D335E4D88AC6}"/>
          </ac:spMkLst>
        </pc:spChg>
        <pc:spChg chg="mod">
          <ac:chgData name="王子睿" userId="7bbc177c-a4dc-4d55-a6c6-2276b7c29f18" providerId="ADAL" clId="{E9296914-39B9-438F-88EC-867F7A896CC0}" dt="2020-12-08T08:18:33.075" v="789" actId="207"/>
          <ac:spMkLst>
            <pc:docMk/>
            <pc:sldMk cId="1934843505" sldId="257"/>
            <ac:spMk id="33" creationId="{9983412F-0B57-4D6D-8DC6-C47281611ED6}"/>
          </ac:spMkLst>
        </pc:spChg>
      </pc:sldChg>
      <pc:sldChg chg="addSp delSp modSp mod modTransition modNotesTx">
        <pc:chgData name="王子睿" userId="7bbc177c-a4dc-4d55-a6c6-2276b7c29f18" providerId="ADAL" clId="{E9296914-39B9-438F-88EC-867F7A896CC0}" dt="2020-12-08T08:18:54.330" v="796" actId="207"/>
        <pc:sldMkLst>
          <pc:docMk/>
          <pc:sldMk cId="4104189757" sldId="258"/>
        </pc:sldMkLst>
        <pc:spChg chg="mod">
          <ac:chgData name="王子睿" userId="7bbc177c-a4dc-4d55-a6c6-2276b7c29f18" providerId="ADAL" clId="{E9296914-39B9-438F-88EC-867F7A896CC0}" dt="2020-12-08T08:17:50.534" v="773"/>
          <ac:spMkLst>
            <pc:docMk/>
            <pc:sldMk cId="4104189757" sldId="258"/>
            <ac:spMk id="14" creationId="{95AF234F-D61B-41B8-B902-2E31847A76DB}"/>
          </ac:spMkLst>
        </pc:spChg>
        <pc:spChg chg="mod">
          <ac:chgData name="王子睿" userId="7bbc177c-a4dc-4d55-a6c6-2276b7c29f18" providerId="ADAL" clId="{E9296914-39B9-438F-88EC-867F7A896CC0}" dt="2020-12-08T08:17:50.534" v="773"/>
          <ac:spMkLst>
            <pc:docMk/>
            <pc:sldMk cId="4104189757" sldId="258"/>
            <ac:spMk id="16" creationId="{58E68614-69B9-43FE-820E-494AE7F45B9C}"/>
          </ac:spMkLst>
        </pc:spChg>
        <pc:spChg chg="mod">
          <ac:chgData name="王子睿" userId="7bbc177c-a4dc-4d55-a6c6-2276b7c29f18" providerId="ADAL" clId="{E9296914-39B9-438F-88EC-867F7A896CC0}" dt="2020-12-08T08:18:47.137" v="793" actId="207"/>
          <ac:spMkLst>
            <pc:docMk/>
            <pc:sldMk cId="4104189757" sldId="258"/>
            <ac:spMk id="17" creationId="{209E8A1B-C19E-46E2-BCF1-BDE53D29C7EA}"/>
          </ac:spMkLst>
        </pc:spChg>
        <pc:spChg chg="mod">
          <ac:chgData name="王子睿" userId="7bbc177c-a4dc-4d55-a6c6-2276b7c29f18" providerId="ADAL" clId="{E9296914-39B9-438F-88EC-867F7A896CC0}" dt="2020-12-08T08:18:51.893" v="795" actId="207"/>
          <ac:spMkLst>
            <pc:docMk/>
            <pc:sldMk cId="4104189757" sldId="258"/>
            <ac:spMk id="18" creationId="{7E8FAE6B-A8C1-42C8-95AA-2645A8F3589C}"/>
          </ac:spMkLst>
        </pc:spChg>
        <pc:spChg chg="mod">
          <ac:chgData name="王子睿" userId="7bbc177c-a4dc-4d55-a6c6-2276b7c29f18" providerId="ADAL" clId="{E9296914-39B9-438F-88EC-867F7A896CC0}" dt="2020-12-08T08:18:54.330" v="796" actId="207"/>
          <ac:spMkLst>
            <pc:docMk/>
            <pc:sldMk cId="4104189757" sldId="258"/>
            <ac:spMk id="19" creationId="{902FA253-5802-4409-B5BA-827124596D5B}"/>
          </ac:spMkLst>
        </pc:spChg>
        <pc:spChg chg="mod">
          <ac:chgData name="王子睿" userId="7bbc177c-a4dc-4d55-a6c6-2276b7c29f18" providerId="ADAL" clId="{E9296914-39B9-438F-88EC-867F7A896CC0}" dt="2020-12-08T08:18:44.955" v="792" actId="207"/>
          <ac:spMkLst>
            <pc:docMk/>
            <pc:sldMk cId="4104189757" sldId="258"/>
            <ac:spMk id="20" creationId="{E33D3D97-D3FC-4C1E-A0B8-5554DCEB8905}"/>
          </ac:spMkLst>
        </pc:spChg>
        <pc:spChg chg="mod">
          <ac:chgData name="王子睿" userId="7bbc177c-a4dc-4d55-a6c6-2276b7c29f18" providerId="ADAL" clId="{E9296914-39B9-438F-88EC-867F7A896CC0}" dt="2020-12-08T08:18:49.845" v="794" actId="207"/>
          <ac:spMkLst>
            <pc:docMk/>
            <pc:sldMk cId="4104189757" sldId="258"/>
            <ac:spMk id="21" creationId="{D14C88D8-76F4-4DE3-98F3-4AD1D7DE42A8}"/>
          </ac:spMkLst>
        </pc:spChg>
        <pc:grpChg chg="add mod">
          <ac:chgData name="王子睿" userId="7bbc177c-a4dc-4d55-a6c6-2276b7c29f18" providerId="ADAL" clId="{E9296914-39B9-438F-88EC-867F7A896CC0}" dt="2020-12-08T08:17:50.534" v="773"/>
          <ac:grpSpMkLst>
            <pc:docMk/>
            <pc:sldMk cId="4104189757" sldId="258"/>
            <ac:grpSpMk id="13" creationId="{D8878E9E-085A-4C05-8355-74197B9654C5}"/>
          </ac:grpSpMkLst>
        </pc:grpChg>
        <pc:grpChg chg="del">
          <ac:chgData name="王子睿" userId="7bbc177c-a4dc-4d55-a6c6-2276b7c29f18" providerId="ADAL" clId="{E9296914-39B9-438F-88EC-867F7A896CC0}" dt="2020-12-08T08:17:11.967" v="759" actId="478"/>
          <ac:grpSpMkLst>
            <pc:docMk/>
            <pc:sldMk cId="4104189757" sldId="258"/>
            <ac:grpSpMk id="26" creationId="{FF2A2814-1894-45F9-87A1-F4FA22ABF3D3}"/>
          </ac:grpSpMkLst>
        </pc:grpChg>
        <pc:picChg chg="mod">
          <ac:chgData name="王子睿" userId="7bbc177c-a4dc-4d55-a6c6-2276b7c29f18" providerId="ADAL" clId="{E9296914-39B9-438F-88EC-867F7A896CC0}" dt="2020-12-08T08:17:50.534" v="773"/>
          <ac:picMkLst>
            <pc:docMk/>
            <pc:sldMk cId="4104189757" sldId="258"/>
            <ac:picMk id="15" creationId="{5BBBEA35-355A-4502-8997-8EE8B56FEB35}"/>
          </ac:picMkLst>
        </pc:picChg>
      </pc:sldChg>
      <pc:sldChg chg="addSp delSp modSp mod modTransition modNotesTx">
        <pc:chgData name="王子睿" userId="7bbc177c-a4dc-4d55-a6c6-2276b7c29f18" providerId="ADAL" clId="{E9296914-39B9-438F-88EC-867F7A896CC0}" dt="2020-12-08T08:19:07.441" v="801" actId="207"/>
        <pc:sldMkLst>
          <pc:docMk/>
          <pc:sldMk cId="1445300866" sldId="260"/>
        </pc:sldMkLst>
        <pc:spChg chg="mod">
          <ac:chgData name="王子睿" userId="7bbc177c-a4dc-4d55-a6c6-2276b7c29f18" providerId="ADAL" clId="{E9296914-39B9-438F-88EC-867F7A896CC0}" dt="2020-12-08T08:17:51.939" v="774"/>
          <ac:spMkLst>
            <pc:docMk/>
            <pc:sldMk cId="1445300866" sldId="260"/>
            <ac:spMk id="22" creationId="{8577673B-A08D-4D7B-A289-D4371B052387}"/>
          </ac:spMkLst>
        </pc:spChg>
        <pc:spChg chg="mod">
          <ac:chgData name="王子睿" userId="7bbc177c-a4dc-4d55-a6c6-2276b7c29f18" providerId="ADAL" clId="{E9296914-39B9-438F-88EC-867F7A896CC0}" dt="2020-12-08T08:18:59.392" v="797" actId="207"/>
          <ac:spMkLst>
            <pc:docMk/>
            <pc:sldMk cId="1445300866" sldId="260"/>
            <ac:spMk id="24" creationId="{B617A5AE-97D5-4A68-A785-40CFA877D22E}"/>
          </ac:spMkLst>
        </pc:spChg>
        <pc:spChg chg="mod">
          <ac:chgData name="王子睿" userId="7bbc177c-a4dc-4d55-a6c6-2276b7c29f18" providerId="ADAL" clId="{E9296914-39B9-438F-88EC-867F7A896CC0}" dt="2020-12-08T08:19:01.418" v="798" actId="207"/>
          <ac:spMkLst>
            <pc:docMk/>
            <pc:sldMk cId="1445300866" sldId="260"/>
            <ac:spMk id="25" creationId="{B1733EED-AD7A-4DC6-8E1B-8EC8070D84D2}"/>
          </ac:spMkLst>
        </pc:spChg>
        <pc:spChg chg="mod">
          <ac:chgData name="王子睿" userId="7bbc177c-a4dc-4d55-a6c6-2276b7c29f18" providerId="ADAL" clId="{E9296914-39B9-438F-88EC-867F7A896CC0}" dt="2020-12-08T08:19:05.528" v="800" actId="207"/>
          <ac:spMkLst>
            <pc:docMk/>
            <pc:sldMk cId="1445300866" sldId="260"/>
            <ac:spMk id="28" creationId="{29ACA5B2-2AFB-4161-A4B4-F35D617F085E}"/>
          </ac:spMkLst>
        </pc:spChg>
        <pc:spChg chg="mod">
          <ac:chgData name="王子睿" userId="7bbc177c-a4dc-4d55-a6c6-2276b7c29f18" providerId="ADAL" clId="{E9296914-39B9-438F-88EC-867F7A896CC0}" dt="2020-12-08T08:19:07.441" v="801" actId="207"/>
          <ac:spMkLst>
            <pc:docMk/>
            <pc:sldMk cId="1445300866" sldId="260"/>
            <ac:spMk id="37" creationId="{9CE25F19-3E92-4A88-B571-DDEADC75487D}"/>
          </ac:spMkLst>
        </pc:spChg>
        <pc:spChg chg="mod">
          <ac:chgData name="王子睿" userId="7bbc177c-a4dc-4d55-a6c6-2276b7c29f18" providerId="ADAL" clId="{E9296914-39B9-438F-88EC-867F7A896CC0}" dt="2020-12-08T08:17:51.939" v="774"/>
          <ac:spMkLst>
            <pc:docMk/>
            <pc:sldMk cId="1445300866" sldId="260"/>
            <ac:spMk id="38" creationId="{1F506B6C-2415-4481-908F-BA178CE5CC36}"/>
          </ac:spMkLst>
        </pc:spChg>
        <pc:spChg chg="mod">
          <ac:chgData name="王子睿" userId="7bbc177c-a4dc-4d55-a6c6-2276b7c29f18" providerId="ADAL" clId="{E9296914-39B9-438F-88EC-867F7A896CC0}" dt="2020-12-08T08:19:03.405" v="799" actId="207"/>
          <ac:spMkLst>
            <pc:docMk/>
            <pc:sldMk cId="1445300866" sldId="260"/>
            <ac:spMk id="39" creationId="{95F6DE1F-9E40-418C-85EC-F955D0DDD557}"/>
          </ac:spMkLst>
        </pc:spChg>
        <pc:grpChg chg="add mod">
          <ac:chgData name="王子睿" userId="7bbc177c-a4dc-4d55-a6c6-2276b7c29f18" providerId="ADAL" clId="{E9296914-39B9-438F-88EC-867F7A896CC0}" dt="2020-12-08T08:17:51.939" v="774"/>
          <ac:grpSpMkLst>
            <pc:docMk/>
            <pc:sldMk cId="1445300866" sldId="260"/>
            <ac:grpSpMk id="21" creationId="{D3B77045-13AC-4544-80A8-36F135B75549}"/>
          </ac:grpSpMkLst>
        </pc:grpChg>
        <pc:grpChg chg="del">
          <ac:chgData name="王子睿" userId="7bbc177c-a4dc-4d55-a6c6-2276b7c29f18" providerId="ADAL" clId="{E9296914-39B9-438F-88EC-867F7A896CC0}" dt="2020-12-08T08:17:14.168" v="760" actId="478"/>
          <ac:grpSpMkLst>
            <pc:docMk/>
            <pc:sldMk cId="1445300866" sldId="260"/>
            <ac:grpSpMk id="27" creationId="{90E71E7D-EA33-4F78-810A-5E8928802EA8}"/>
          </ac:grpSpMkLst>
        </pc:grpChg>
        <pc:picChg chg="mod">
          <ac:chgData name="王子睿" userId="7bbc177c-a4dc-4d55-a6c6-2276b7c29f18" providerId="ADAL" clId="{E9296914-39B9-438F-88EC-867F7A896CC0}" dt="2020-12-08T08:17:51.939" v="774"/>
          <ac:picMkLst>
            <pc:docMk/>
            <pc:sldMk cId="1445300866" sldId="260"/>
            <ac:picMk id="23" creationId="{E8A697C3-1957-415F-9E33-D94F34339929}"/>
          </ac:picMkLst>
        </pc:picChg>
      </pc:sldChg>
      <pc:sldChg chg="addSp delSp modSp mod modTransition">
        <pc:chgData name="王子睿" userId="7bbc177c-a4dc-4d55-a6c6-2276b7c29f18" providerId="ADAL" clId="{E9296914-39B9-438F-88EC-867F7A896CC0}" dt="2020-12-08T08:19:20.431" v="806" actId="207"/>
        <pc:sldMkLst>
          <pc:docMk/>
          <pc:sldMk cId="1731528190" sldId="261"/>
        </pc:sldMkLst>
        <pc:spChg chg="add mod">
          <ac:chgData name="王子睿" userId="7bbc177c-a4dc-4d55-a6c6-2276b7c29f18" providerId="ADAL" clId="{E9296914-39B9-438F-88EC-867F7A896CC0}" dt="2020-12-08T06:41:44.220" v="274" actId="1076"/>
          <ac:spMkLst>
            <pc:docMk/>
            <pc:sldMk cId="1731528190" sldId="261"/>
            <ac:spMk id="15" creationId="{FD8E8F51-3ECC-47A3-B398-25B16CBDF901}"/>
          </ac:spMkLst>
        </pc:spChg>
        <pc:spChg chg="mod">
          <ac:chgData name="王子睿" userId="7bbc177c-a4dc-4d55-a6c6-2276b7c29f18" providerId="ADAL" clId="{E9296914-39B9-438F-88EC-867F7A896CC0}" dt="2020-12-08T08:17:53.727" v="775"/>
          <ac:spMkLst>
            <pc:docMk/>
            <pc:sldMk cId="1731528190" sldId="261"/>
            <ac:spMk id="17" creationId="{A73BECE4-49A6-420D-96C7-3E2EAF874E70}"/>
          </ac:spMkLst>
        </pc:spChg>
        <pc:spChg chg="mod">
          <ac:chgData name="王子睿" userId="7bbc177c-a4dc-4d55-a6c6-2276b7c29f18" providerId="ADAL" clId="{E9296914-39B9-438F-88EC-867F7A896CC0}" dt="2020-12-08T08:19:13.688" v="803" actId="207"/>
          <ac:spMkLst>
            <pc:docMk/>
            <pc:sldMk cId="1731528190" sldId="261"/>
            <ac:spMk id="19" creationId="{264597D0-D96F-409D-9C3A-C4EDFD5F29C9}"/>
          </ac:spMkLst>
        </pc:spChg>
        <pc:spChg chg="mod">
          <ac:chgData name="王子睿" userId="7bbc177c-a4dc-4d55-a6c6-2276b7c29f18" providerId="ADAL" clId="{E9296914-39B9-438F-88EC-867F7A896CC0}" dt="2020-12-08T08:17:53.727" v="775"/>
          <ac:spMkLst>
            <pc:docMk/>
            <pc:sldMk cId="1731528190" sldId="261"/>
            <ac:spMk id="20" creationId="{9915E45F-C0B0-49D1-934B-3491CB82140F}"/>
          </ac:spMkLst>
        </pc:spChg>
        <pc:spChg chg="mod">
          <ac:chgData name="王子睿" userId="7bbc177c-a4dc-4d55-a6c6-2276b7c29f18" providerId="ADAL" clId="{E9296914-39B9-438F-88EC-867F7A896CC0}" dt="2020-12-08T08:19:17.867" v="805" actId="207"/>
          <ac:spMkLst>
            <pc:docMk/>
            <pc:sldMk cId="1731528190" sldId="261"/>
            <ac:spMk id="21" creationId="{1412861B-EFFA-4F84-9535-D35D4429000E}"/>
          </ac:spMkLst>
        </pc:spChg>
        <pc:spChg chg="mod">
          <ac:chgData name="王子睿" userId="7bbc177c-a4dc-4d55-a6c6-2276b7c29f18" providerId="ADAL" clId="{E9296914-39B9-438F-88EC-867F7A896CC0}" dt="2020-12-08T08:19:20.431" v="806" actId="207"/>
          <ac:spMkLst>
            <pc:docMk/>
            <pc:sldMk cId="1731528190" sldId="261"/>
            <ac:spMk id="22" creationId="{93990791-6C26-4329-8A34-9B222B7A3ADA}"/>
          </ac:spMkLst>
        </pc:spChg>
        <pc:spChg chg="mod">
          <ac:chgData name="王子睿" userId="7bbc177c-a4dc-4d55-a6c6-2276b7c29f18" providerId="ADAL" clId="{E9296914-39B9-438F-88EC-867F7A896CC0}" dt="2020-12-08T08:19:11.595" v="802" actId="207"/>
          <ac:spMkLst>
            <pc:docMk/>
            <pc:sldMk cId="1731528190" sldId="261"/>
            <ac:spMk id="23" creationId="{D0D7EB10-359F-4523-AFAC-457F1BFE4ED9}"/>
          </ac:spMkLst>
        </pc:spChg>
        <pc:spChg chg="mod">
          <ac:chgData name="王子睿" userId="7bbc177c-a4dc-4d55-a6c6-2276b7c29f18" providerId="ADAL" clId="{E9296914-39B9-438F-88EC-867F7A896CC0}" dt="2020-12-08T08:19:15.744" v="804" actId="207"/>
          <ac:spMkLst>
            <pc:docMk/>
            <pc:sldMk cId="1731528190" sldId="261"/>
            <ac:spMk id="24" creationId="{E9A51C27-7457-4243-9900-B2F65BA80B5C}"/>
          </ac:spMkLst>
        </pc:spChg>
        <pc:grpChg chg="add mod">
          <ac:chgData name="王子睿" userId="7bbc177c-a4dc-4d55-a6c6-2276b7c29f18" providerId="ADAL" clId="{E9296914-39B9-438F-88EC-867F7A896CC0}" dt="2020-12-08T08:17:53.727" v="775"/>
          <ac:grpSpMkLst>
            <pc:docMk/>
            <pc:sldMk cId="1731528190" sldId="261"/>
            <ac:grpSpMk id="16" creationId="{8FC00A28-6273-4C78-AC20-2831EBD6C560}"/>
          </ac:grpSpMkLst>
        </pc:grpChg>
        <pc:grpChg chg="del">
          <ac:chgData name="王子睿" userId="7bbc177c-a4dc-4d55-a6c6-2276b7c29f18" providerId="ADAL" clId="{E9296914-39B9-438F-88EC-867F7A896CC0}" dt="2020-12-08T08:17:16.147" v="761" actId="478"/>
          <ac:grpSpMkLst>
            <pc:docMk/>
            <pc:sldMk cId="1731528190" sldId="261"/>
            <ac:grpSpMk id="29" creationId="{D440C34D-CA7E-4115-B581-01AF4EA13F05}"/>
          </ac:grpSpMkLst>
        </pc:grpChg>
        <pc:graphicFrameChg chg="mod">
          <ac:chgData name="王子睿" userId="7bbc177c-a4dc-4d55-a6c6-2276b7c29f18" providerId="ADAL" clId="{E9296914-39B9-438F-88EC-867F7A896CC0}" dt="2020-12-08T06:41:02.203" v="264" actId="1076"/>
          <ac:graphicFrameMkLst>
            <pc:docMk/>
            <pc:sldMk cId="1731528190" sldId="261"/>
            <ac:graphicFrameMk id="2" creationId="{100F48E1-A320-4D11-A367-3EA7D3C158F5}"/>
          </ac:graphicFrameMkLst>
        </pc:graphicFrameChg>
        <pc:picChg chg="mod">
          <ac:chgData name="王子睿" userId="7bbc177c-a4dc-4d55-a6c6-2276b7c29f18" providerId="ADAL" clId="{E9296914-39B9-438F-88EC-867F7A896CC0}" dt="2020-12-08T08:17:53.727" v="775"/>
          <ac:picMkLst>
            <pc:docMk/>
            <pc:sldMk cId="1731528190" sldId="261"/>
            <ac:picMk id="18" creationId="{0BFB380A-1D91-4332-ACC5-59AC0E5B56D6}"/>
          </ac:picMkLst>
        </pc:picChg>
      </pc:sldChg>
      <pc:sldChg chg="addSp delSp modSp mod modTransition">
        <pc:chgData name="王子睿" userId="7bbc177c-a4dc-4d55-a6c6-2276b7c29f18" providerId="ADAL" clId="{E9296914-39B9-438F-88EC-867F7A896CC0}" dt="2020-12-08T08:19:44.595" v="813" actId="207"/>
        <pc:sldMkLst>
          <pc:docMk/>
          <pc:sldMk cId="3932738778" sldId="262"/>
        </pc:sldMkLst>
        <pc:spChg chg="mod">
          <ac:chgData name="王子睿" userId="7bbc177c-a4dc-4d55-a6c6-2276b7c29f18" providerId="ADAL" clId="{E9296914-39B9-438F-88EC-867F7A896CC0}" dt="2020-12-08T08:17:55.107" v="776"/>
          <ac:spMkLst>
            <pc:docMk/>
            <pc:sldMk cId="3932738778" sldId="262"/>
            <ac:spMk id="17" creationId="{0D0D6D85-F72F-4F7A-8308-2DA908BE2153}"/>
          </ac:spMkLst>
        </pc:spChg>
        <pc:spChg chg="mod">
          <ac:chgData name="王子睿" userId="7bbc177c-a4dc-4d55-a6c6-2276b7c29f18" providerId="ADAL" clId="{E9296914-39B9-438F-88EC-867F7A896CC0}" dt="2020-12-08T08:19:26.724" v="807" actId="207"/>
          <ac:spMkLst>
            <pc:docMk/>
            <pc:sldMk cId="3932738778" sldId="262"/>
            <ac:spMk id="21" creationId="{813DA2D6-29EE-4B24-A4EC-79B1A644D5EE}"/>
          </ac:spMkLst>
        </pc:spChg>
        <pc:spChg chg="mod">
          <ac:chgData name="王子睿" userId="7bbc177c-a4dc-4d55-a6c6-2276b7c29f18" providerId="ADAL" clId="{E9296914-39B9-438F-88EC-867F7A896CC0}" dt="2020-12-08T08:19:37.613" v="810" actId="207"/>
          <ac:spMkLst>
            <pc:docMk/>
            <pc:sldMk cId="3932738778" sldId="262"/>
            <ac:spMk id="22" creationId="{A2FDD24C-F7D7-44FA-8FDB-37FA60A27CF9}"/>
          </ac:spMkLst>
        </pc:spChg>
        <pc:spChg chg="mod">
          <ac:chgData name="王子睿" userId="7bbc177c-a4dc-4d55-a6c6-2276b7c29f18" providerId="ADAL" clId="{E9296914-39B9-438F-88EC-867F7A896CC0}" dt="2020-12-08T08:19:42.533" v="812" actId="207"/>
          <ac:spMkLst>
            <pc:docMk/>
            <pc:sldMk cId="3932738778" sldId="262"/>
            <ac:spMk id="23" creationId="{35C565B8-B0CE-49AA-A6D2-9B52B0BAD9A0}"/>
          </ac:spMkLst>
        </pc:spChg>
        <pc:spChg chg="mod">
          <ac:chgData name="王子睿" userId="7bbc177c-a4dc-4d55-a6c6-2276b7c29f18" providerId="ADAL" clId="{E9296914-39B9-438F-88EC-867F7A896CC0}" dt="2020-12-08T08:19:44.595" v="813" actId="207"/>
          <ac:spMkLst>
            <pc:docMk/>
            <pc:sldMk cId="3932738778" sldId="262"/>
            <ac:spMk id="24" creationId="{5E5AFBA7-24BA-4C1B-B0AC-9E7D9009D566}"/>
          </ac:spMkLst>
        </pc:spChg>
        <pc:spChg chg="mod">
          <ac:chgData name="王子睿" userId="7bbc177c-a4dc-4d55-a6c6-2276b7c29f18" providerId="ADAL" clId="{E9296914-39B9-438F-88EC-867F7A896CC0}" dt="2020-12-08T08:19:28.659" v="808" actId="207"/>
          <ac:spMkLst>
            <pc:docMk/>
            <pc:sldMk cId="3932738778" sldId="262"/>
            <ac:spMk id="25" creationId="{0F6ACB59-DE78-42EF-A205-26D807EEEC89}"/>
          </ac:spMkLst>
        </pc:spChg>
        <pc:spChg chg="mod">
          <ac:chgData name="王子睿" userId="7bbc177c-a4dc-4d55-a6c6-2276b7c29f18" providerId="ADAL" clId="{E9296914-39B9-438F-88EC-867F7A896CC0}" dt="2020-12-08T08:19:40.584" v="811" actId="207"/>
          <ac:spMkLst>
            <pc:docMk/>
            <pc:sldMk cId="3932738778" sldId="262"/>
            <ac:spMk id="28" creationId="{69BB381F-B9EA-4E97-9301-103413E91F02}"/>
          </ac:spMkLst>
        </pc:spChg>
        <pc:grpChg chg="add mod">
          <ac:chgData name="王子睿" userId="7bbc177c-a4dc-4d55-a6c6-2276b7c29f18" providerId="ADAL" clId="{E9296914-39B9-438F-88EC-867F7A896CC0}" dt="2020-12-08T08:17:55.107" v="776"/>
          <ac:grpSpMkLst>
            <pc:docMk/>
            <pc:sldMk cId="3932738778" sldId="262"/>
            <ac:grpSpMk id="16" creationId="{657E79F1-7078-46E1-A450-F94875F21EC9}"/>
          </ac:grpSpMkLst>
        </pc:grpChg>
        <pc:grpChg chg="del">
          <ac:chgData name="王子睿" userId="7bbc177c-a4dc-4d55-a6c6-2276b7c29f18" providerId="ADAL" clId="{E9296914-39B9-438F-88EC-867F7A896CC0}" dt="2020-12-08T08:17:18.107" v="762" actId="478"/>
          <ac:grpSpMkLst>
            <pc:docMk/>
            <pc:sldMk cId="3932738778" sldId="262"/>
            <ac:grpSpMk id="19" creationId="{B056B57A-827C-44CD-9D6C-5F43DECFEC85}"/>
          </ac:grpSpMkLst>
        </pc:grpChg>
        <pc:graphicFrameChg chg="mod">
          <ac:chgData name="王子睿" userId="7bbc177c-a4dc-4d55-a6c6-2276b7c29f18" providerId="ADAL" clId="{E9296914-39B9-438F-88EC-867F7A896CC0}" dt="2020-12-08T08:15:24.784" v="750" actId="962"/>
          <ac:graphicFrameMkLst>
            <pc:docMk/>
            <pc:sldMk cId="3932738778" sldId="262"/>
            <ac:graphicFrameMk id="2" creationId="{100F48E1-A320-4D11-A367-3EA7D3C158F5}"/>
          </ac:graphicFrameMkLst>
        </pc:graphicFrameChg>
        <pc:picChg chg="mod">
          <ac:chgData name="王子睿" userId="7bbc177c-a4dc-4d55-a6c6-2276b7c29f18" providerId="ADAL" clId="{E9296914-39B9-438F-88EC-867F7A896CC0}" dt="2020-12-08T08:17:55.107" v="776"/>
          <ac:picMkLst>
            <pc:docMk/>
            <pc:sldMk cId="3932738778" sldId="262"/>
            <ac:picMk id="18" creationId="{A8C5E1E3-8B08-4C5A-8A7C-1D7A532D8A7D}"/>
          </ac:picMkLst>
        </pc:picChg>
      </pc:sldChg>
      <pc:sldChg chg="addSp delSp modSp mod modTransition modNotesTx">
        <pc:chgData name="王子睿" userId="7bbc177c-a4dc-4d55-a6c6-2276b7c29f18" providerId="ADAL" clId="{E9296914-39B9-438F-88EC-867F7A896CC0}" dt="2020-12-08T08:19:57.429" v="818" actId="207"/>
        <pc:sldMkLst>
          <pc:docMk/>
          <pc:sldMk cId="1013251885" sldId="263"/>
        </pc:sldMkLst>
        <pc:spChg chg="mod">
          <ac:chgData name="王子睿" userId="7bbc177c-a4dc-4d55-a6c6-2276b7c29f18" providerId="ADAL" clId="{E9296914-39B9-438F-88EC-867F7A896CC0}" dt="2020-12-08T08:17:57.946" v="777"/>
          <ac:spMkLst>
            <pc:docMk/>
            <pc:sldMk cId="1013251885" sldId="263"/>
            <ac:spMk id="22" creationId="{87BEBEB6-F153-4A26-9F07-D31BC651FEEA}"/>
          </ac:spMkLst>
        </pc:spChg>
        <pc:spChg chg="mod">
          <ac:chgData name="王子睿" userId="7bbc177c-a4dc-4d55-a6c6-2276b7c29f18" providerId="ADAL" clId="{E9296914-39B9-438F-88EC-867F7A896CC0}" dt="2020-12-08T08:19:49.119" v="814" actId="207"/>
          <ac:spMkLst>
            <pc:docMk/>
            <pc:sldMk cId="1013251885" sldId="263"/>
            <ac:spMk id="24" creationId="{A64195FA-0821-4974-B2CD-F730A5C55005}"/>
          </ac:spMkLst>
        </pc:spChg>
        <pc:spChg chg="mod">
          <ac:chgData name="王子睿" userId="7bbc177c-a4dc-4d55-a6c6-2276b7c29f18" providerId="ADAL" clId="{E9296914-39B9-438F-88EC-867F7A896CC0}" dt="2020-12-08T08:17:57.946" v="777"/>
          <ac:spMkLst>
            <pc:docMk/>
            <pc:sldMk cId="1013251885" sldId="263"/>
            <ac:spMk id="25" creationId="{6D7731CC-B81A-46EA-BF0E-52663CA875F2}"/>
          </ac:spMkLst>
        </pc:spChg>
        <pc:spChg chg="mod">
          <ac:chgData name="王子睿" userId="7bbc177c-a4dc-4d55-a6c6-2276b7c29f18" providerId="ADAL" clId="{E9296914-39B9-438F-88EC-867F7A896CC0}" dt="2020-12-08T08:19:55.531" v="817" actId="207"/>
          <ac:spMkLst>
            <pc:docMk/>
            <pc:sldMk cId="1013251885" sldId="263"/>
            <ac:spMk id="28" creationId="{EC688848-BED5-4C3D-86C1-4F12B26A7720}"/>
          </ac:spMkLst>
        </pc:spChg>
        <pc:spChg chg="mod">
          <ac:chgData name="王子睿" userId="7bbc177c-a4dc-4d55-a6c6-2276b7c29f18" providerId="ADAL" clId="{E9296914-39B9-438F-88EC-867F7A896CC0}" dt="2020-12-08T08:19:57.429" v="818" actId="207"/>
          <ac:spMkLst>
            <pc:docMk/>
            <pc:sldMk cId="1013251885" sldId="263"/>
            <ac:spMk id="36" creationId="{933284BB-0724-4821-A78A-520E7EC26577}"/>
          </ac:spMkLst>
        </pc:spChg>
        <pc:spChg chg="mod">
          <ac:chgData name="王子睿" userId="7bbc177c-a4dc-4d55-a6c6-2276b7c29f18" providerId="ADAL" clId="{E9296914-39B9-438F-88EC-867F7A896CC0}" dt="2020-12-08T08:19:51.100" v="815" actId="207"/>
          <ac:spMkLst>
            <pc:docMk/>
            <pc:sldMk cId="1013251885" sldId="263"/>
            <ac:spMk id="37" creationId="{F884F442-1D8D-41EE-884C-BAAD91A74F49}"/>
          </ac:spMkLst>
        </pc:spChg>
        <pc:spChg chg="mod">
          <ac:chgData name="王子睿" userId="7bbc177c-a4dc-4d55-a6c6-2276b7c29f18" providerId="ADAL" clId="{E9296914-39B9-438F-88EC-867F7A896CC0}" dt="2020-12-08T08:19:53.251" v="816" actId="207"/>
          <ac:spMkLst>
            <pc:docMk/>
            <pc:sldMk cId="1013251885" sldId="263"/>
            <ac:spMk id="38" creationId="{4CFB2E2F-CE82-40F8-9DA5-AEF212383CFB}"/>
          </ac:spMkLst>
        </pc:spChg>
        <pc:grpChg chg="del">
          <ac:chgData name="王子睿" userId="7bbc177c-a4dc-4d55-a6c6-2276b7c29f18" providerId="ADAL" clId="{E9296914-39B9-438F-88EC-867F7A896CC0}" dt="2020-12-08T08:17:21.148" v="763" actId="478"/>
          <ac:grpSpMkLst>
            <pc:docMk/>
            <pc:sldMk cId="1013251885" sldId="263"/>
            <ac:grpSpMk id="19" creationId="{E395266E-DD35-46C1-A38A-AF5636EEDC63}"/>
          </ac:grpSpMkLst>
        </pc:grpChg>
        <pc:grpChg chg="add mod">
          <ac:chgData name="王子睿" userId="7bbc177c-a4dc-4d55-a6c6-2276b7c29f18" providerId="ADAL" clId="{E9296914-39B9-438F-88EC-867F7A896CC0}" dt="2020-12-08T08:17:57.946" v="777"/>
          <ac:grpSpMkLst>
            <pc:docMk/>
            <pc:sldMk cId="1013251885" sldId="263"/>
            <ac:grpSpMk id="21" creationId="{C2548705-9FE8-440C-9B63-ED21E6057D3A}"/>
          </ac:grpSpMkLst>
        </pc:grpChg>
        <pc:picChg chg="mod">
          <ac:chgData name="王子睿" userId="7bbc177c-a4dc-4d55-a6c6-2276b7c29f18" providerId="ADAL" clId="{E9296914-39B9-438F-88EC-867F7A896CC0}" dt="2020-12-08T08:17:57.946" v="777"/>
          <ac:picMkLst>
            <pc:docMk/>
            <pc:sldMk cId="1013251885" sldId="263"/>
            <ac:picMk id="23" creationId="{D39DEFF8-22AF-43A1-B7F5-F8ACF52D8B0A}"/>
          </ac:picMkLst>
        </pc:picChg>
      </pc:sldChg>
      <pc:sldChg chg="addSp delSp modSp mod modTransition modNotesTx">
        <pc:chgData name="王子睿" userId="7bbc177c-a4dc-4d55-a6c6-2276b7c29f18" providerId="ADAL" clId="{E9296914-39B9-438F-88EC-867F7A896CC0}" dt="2020-12-08T08:20:10.817" v="823" actId="207"/>
        <pc:sldMkLst>
          <pc:docMk/>
          <pc:sldMk cId="309747213" sldId="264"/>
        </pc:sldMkLst>
        <pc:spChg chg="mod">
          <ac:chgData name="王子睿" userId="7bbc177c-a4dc-4d55-a6c6-2276b7c29f18" providerId="ADAL" clId="{E9296914-39B9-438F-88EC-867F7A896CC0}" dt="2020-12-08T08:16:01.446" v="753" actId="962"/>
          <ac:spMkLst>
            <pc:docMk/>
            <pc:sldMk cId="309747213" sldId="264"/>
            <ac:spMk id="13" creationId="{C72C3508-283C-4C1B-8C09-1D40A67E320C}"/>
          </ac:spMkLst>
        </pc:spChg>
        <pc:spChg chg="mod">
          <ac:chgData name="王子睿" userId="7bbc177c-a4dc-4d55-a6c6-2276b7c29f18" providerId="ADAL" clId="{E9296914-39B9-438F-88EC-867F7A896CC0}" dt="2020-12-08T08:17:59.501" v="778"/>
          <ac:spMkLst>
            <pc:docMk/>
            <pc:sldMk cId="309747213" sldId="264"/>
            <ac:spMk id="23" creationId="{24FD3CA1-4690-4709-9FE9-0940149E6222}"/>
          </ac:spMkLst>
        </pc:spChg>
        <pc:spChg chg="mod">
          <ac:chgData name="王子睿" userId="7bbc177c-a4dc-4d55-a6c6-2276b7c29f18" providerId="ADAL" clId="{E9296914-39B9-438F-88EC-867F7A896CC0}" dt="2020-12-08T08:20:02.154" v="819" actId="207"/>
          <ac:spMkLst>
            <pc:docMk/>
            <pc:sldMk cId="309747213" sldId="264"/>
            <ac:spMk id="25" creationId="{BD5B865F-3A51-4DE9-83A3-B52975E38E5B}"/>
          </ac:spMkLst>
        </pc:spChg>
        <pc:spChg chg="mod">
          <ac:chgData name="王子睿" userId="7bbc177c-a4dc-4d55-a6c6-2276b7c29f18" providerId="ADAL" clId="{E9296914-39B9-438F-88EC-867F7A896CC0}" dt="2020-12-08T08:15:45.253" v="751" actId="962"/>
          <ac:spMkLst>
            <pc:docMk/>
            <pc:sldMk cId="309747213" sldId="264"/>
            <ac:spMk id="26" creationId="{265CE639-DE79-4002-8801-B01F058E7B22}"/>
          </ac:spMkLst>
        </pc:spChg>
        <pc:spChg chg="mod">
          <ac:chgData name="王子睿" userId="7bbc177c-a4dc-4d55-a6c6-2276b7c29f18" providerId="ADAL" clId="{E9296914-39B9-438F-88EC-867F7A896CC0}" dt="2020-12-08T08:17:59.501" v="778"/>
          <ac:spMkLst>
            <pc:docMk/>
            <pc:sldMk cId="309747213" sldId="264"/>
            <ac:spMk id="28" creationId="{AF661E23-5E58-4931-8C06-37F6877FFBDB}"/>
          </ac:spMkLst>
        </pc:spChg>
        <pc:spChg chg="mod">
          <ac:chgData name="王子睿" userId="7bbc177c-a4dc-4d55-a6c6-2276b7c29f18" providerId="ADAL" clId="{E9296914-39B9-438F-88EC-867F7A896CC0}" dt="2020-12-08T08:15:58.348" v="752" actId="962"/>
          <ac:spMkLst>
            <pc:docMk/>
            <pc:sldMk cId="309747213" sldId="264"/>
            <ac:spMk id="37" creationId="{9D1E4F51-6DBC-41CF-B978-5826707176A8}"/>
          </ac:spMkLst>
        </pc:spChg>
        <pc:spChg chg="mod">
          <ac:chgData name="王子睿" userId="7bbc177c-a4dc-4d55-a6c6-2276b7c29f18" providerId="ADAL" clId="{E9296914-39B9-438F-88EC-867F7A896CC0}" dt="2020-12-08T08:20:08.386" v="822" actId="207"/>
          <ac:spMkLst>
            <pc:docMk/>
            <pc:sldMk cId="309747213" sldId="264"/>
            <ac:spMk id="38" creationId="{91616419-9FBA-4C9E-A8C5-03DEBE6B6BEA}"/>
          </ac:spMkLst>
        </pc:spChg>
        <pc:spChg chg="mod">
          <ac:chgData name="王子睿" userId="7bbc177c-a4dc-4d55-a6c6-2276b7c29f18" providerId="ADAL" clId="{E9296914-39B9-438F-88EC-867F7A896CC0}" dt="2020-12-08T08:20:10.817" v="823" actId="207"/>
          <ac:spMkLst>
            <pc:docMk/>
            <pc:sldMk cId="309747213" sldId="264"/>
            <ac:spMk id="39" creationId="{353BBF4E-A49B-483A-8684-1DD682208E90}"/>
          </ac:spMkLst>
        </pc:spChg>
        <pc:spChg chg="mod">
          <ac:chgData name="王子睿" userId="7bbc177c-a4dc-4d55-a6c6-2276b7c29f18" providerId="ADAL" clId="{E9296914-39B9-438F-88EC-867F7A896CC0}" dt="2020-12-08T08:20:04.022" v="820" actId="207"/>
          <ac:spMkLst>
            <pc:docMk/>
            <pc:sldMk cId="309747213" sldId="264"/>
            <ac:spMk id="40" creationId="{FF7EC883-1D8A-4A0C-9334-EB3E82276E84}"/>
          </ac:spMkLst>
        </pc:spChg>
        <pc:spChg chg="mod">
          <ac:chgData name="王子睿" userId="7bbc177c-a4dc-4d55-a6c6-2276b7c29f18" providerId="ADAL" clId="{E9296914-39B9-438F-88EC-867F7A896CC0}" dt="2020-12-08T08:20:06.047" v="821" actId="207"/>
          <ac:spMkLst>
            <pc:docMk/>
            <pc:sldMk cId="309747213" sldId="264"/>
            <ac:spMk id="41" creationId="{176D0624-0966-4633-9471-B4BEDF435156}"/>
          </ac:spMkLst>
        </pc:spChg>
        <pc:grpChg chg="add mod">
          <ac:chgData name="王子睿" userId="7bbc177c-a4dc-4d55-a6c6-2276b7c29f18" providerId="ADAL" clId="{E9296914-39B9-438F-88EC-867F7A896CC0}" dt="2020-12-08T08:17:59.501" v="778"/>
          <ac:grpSpMkLst>
            <pc:docMk/>
            <pc:sldMk cId="309747213" sldId="264"/>
            <ac:grpSpMk id="22" creationId="{A5FF67F1-5BCA-4A67-8A49-33106E139159}"/>
          </ac:grpSpMkLst>
        </pc:grpChg>
        <pc:grpChg chg="del">
          <ac:chgData name="王子睿" userId="7bbc177c-a4dc-4d55-a6c6-2276b7c29f18" providerId="ADAL" clId="{E9296914-39B9-438F-88EC-867F7A896CC0}" dt="2020-12-08T08:17:23.604" v="764" actId="478"/>
          <ac:grpSpMkLst>
            <pc:docMk/>
            <pc:sldMk cId="309747213" sldId="264"/>
            <ac:grpSpMk id="27" creationId="{324DAA8F-9103-4DF4-A16E-6C04E4846420}"/>
          </ac:grpSpMkLst>
        </pc:grpChg>
        <pc:picChg chg="mod">
          <ac:chgData name="王子睿" userId="7bbc177c-a4dc-4d55-a6c6-2276b7c29f18" providerId="ADAL" clId="{E9296914-39B9-438F-88EC-867F7A896CC0}" dt="2020-12-08T08:17:59.501" v="778"/>
          <ac:picMkLst>
            <pc:docMk/>
            <pc:sldMk cId="309747213" sldId="264"/>
            <ac:picMk id="24" creationId="{0AE0A415-6266-4596-941C-12E9A10C2D6F}"/>
          </ac:picMkLst>
        </pc:picChg>
      </pc:sldChg>
      <pc:sldChg chg="addSp delSp modSp mod modTransition">
        <pc:chgData name="王子睿" userId="7bbc177c-a4dc-4d55-a6c6-2276b7c29f18" providerId="ADAL" clId="{E9296914-39B9-438F-88EC-867F7A896CC0}" dt="2020-12-08T08:21:24.973" v="846"/>
        <pc:sldMkLst>
          <pc:docMk/>
          <pc:sldMk cId="1134685732" sldId="265"/>
        </pc:sldMkLst>
        <pc:spChg chg="mod">
          <ac:chgData name="王子睿" userId="7bbc177c-a4dc-4d55-a6c6-2276b7c29f18" providerId="ADAL" clId="{E9296914-39B9-438F-88EC-867F7A896CC0}" dt="2020-12-08T08:18:01.200" v="779"/>
          <ac:spMkLst>
            <pc:docMk/>
            <pc:sldMk cId="1134685732" sldId="265"/>
            <ac:spMk id="19" creationId="{FABD981F-71A0-4428-9546-8C65AE2A16FF}"/>
          </ac:spMkLst>
        </pc:spChg>
        <pc:spChg chg="mod">
          <ac:chgData name="王子睿" userId="7bbc177c-a4dc-4d55-a6c6-2276b7c29f18" providerId="ADAL" clId="{E9296914-39B9-438F-88EC-867F7A896CC0}" dt="2020-12-08T08:18:01.200" v="779"/>
          <ac:spMkLst>
            <pc:docMk/>
            <pc:sldMk cId="1134685732" sldId="265"/>
            <ac:spMk id="21" creationId="{E4E1E86D-B84F-4E3F-BE9B-593AAFD2CAF0}"/>
          </ac:spMkLst>
        </pc:spChg>
        <pc:spChg chg="mod">
          <ac:chgData name="王子睿" userId="7bbc177c-a4dc-4d55-a6c6-2276b7c29f18" providerId="ADAL" clId="{E9296914-39B9-438F-88EC-867F7A896CC0}" dt="2020-12-08T08:18:01.200" v="779"/>
          <ac:spMkLst>
            <pc:docMk/>
            <pc:sldMk cId="1134685732" sldId="265"/>
            <ac:spMk id="23" creationId="{EFBE23D6-1390-4B08-83E3-1AA1BA4487DD}"/>
          </ac:spMkLst>
        </pc:spChg>
        <pc:spChg chg="mod">
          <ac:chgData name="王子睿" userId="7bbc177c-a4dc-4d55-a6c6-2276b7c29f18" providerId="ADAL" clId="{E9296914-39B9-438F-88EC-867F7A896CC0}" dt="2020-12-08T08:18:01.200" v="779"/>
          <ac:spMkLst>
            <pc:docMk/>
            <pc:sldMk cId="1134685732" sldId="265"/>
            <ac:spMk id="24" creationId="{A62852F6-F87D-4C48-A09A-D9C02690FD69}"/>
          </ac:spMkLst>
        </pc:spChg>
        <pc:spChg chg="mod">
          <ac:chgData name="王子睿" userId="7bbc177c-a4dc-4d55-a6c6-2276b7c29f18" providerId="ADAL" clId="{E9296914-39B9-438F-88EC-867F7A896CC0}" dt="2020-12-08T08:18:01.200" v="779"/>
          <ac:spMkLst>
            <pc:docMk/>
            <pc:sldMk cId="1134685732" sldId="265"/>
            <ac:spMk id="25" creationId="{056BC009-0962-4FA4-82C7-663A61CBC7A7}"/>
          </ac:spMkLst>
        </pc:spChg>
        <pc:spChg chg="mod">
          <ac:chgData name="王子睿" userId="7bbc177c-a4dc-4d55-a6c6-2276b7c29f18" providerId="ADAL" clId="{E9296914-39B9-438F-88EC-867F7A896CC0}" dt="2020-12-08T08:18:01.200" v="779"/>
          <ac:spMkLst>
            <pc:docMk/>
            <pc:sldMk cId="1134685732" sldId="265"/>
            <ac:spMk id="26" creationId="{9213989E-3DB8-430D-B74D-3D1927D0F561}"/>
          </ac:spMkLst>
        </pc:spChg>
        <pc:spChg chg="mod">
          <ac:chgData name="王子睿" userId="7bbc177c-a4dc-4d55-a6c6-2276b7c29f18" providerId="ADAL" clId="{E9296914-39B9-438F-88EC-867F7A896CC0}" dt="2020-12-08T08:18:01.200" v="779"/>
          <ac:spMkLst>
            <pc:docMk/>
            <pc:sldMk cId="1134685732" sldId="265"/>
            <ac:spMk id="28" creationId="{072D9A91-ABF6-4041-958F-C52EFB7674E2}"/>
          </ac:spMkLst>
        </pc:spChg>
        <pc:spChg chg="mod">
          <ac:chgData name="王子睿" userId="7bbc177c-a4dc-4d55-a6c6-2276b7c29f18" providerId="ADAL" clId="{E9296914-39B9-438F-88EC-867F7A896CC0}" dt="2020-12-08T08:21:24.973" v="846"/>
          <ac:spMkLst>
            <pc:docMk/>
            <pc:sldMk cId="1134685732" sldId="265"/>
            <ac:spMk id="38" creationId="{B2C97719-EC04-4486-A05A-6753CC043D85}"/>
          </ac:spMkLst>
        </pc:spChg>
        <pc:spChg chg="mod">
          <ac:chgData name="王子睿" userId="7bbc177c-a4dc-4d55-a6c6-2276b7c29f18" providerId="ADAL" clId="{E9296914-39B9-438F-88EC-867F7A896CC0}" dt="2020-12-08T08:21:24.973" v="846"/>
          <ac:spMkLst>
            <pc:docMk/>
            <pc:sldMk cId="1134685732" sldId="265"/>
            <ac:spMk id="40" creationId="{A0DF25AF-87B5-4B23-A61E-1FC8DFED77DC}"/>
          </ac:spMkLst>
        </pc:spChg>
        <pc:spChg chg="mod">
          <ac:chgData name="王子睿" userId="7bbc177c-a4dc-4d55-a6c6-2276b7c29f18" providerId="ADAL" clId="{E9296914-39B9-438F-88EC-867F7A896CC0}" dt="2020-12-08T08:21:24.973" v="846"/>
          <ac:spMkLst>
            <pc:docMk/>
            <pc:sldMk cId="1134685732" sldId="265"/>
            <ac:spMk id="41" creationId="{632E7AEF-019D-4F4F-A072-35ED78DE54E0}"/>
          </ac:spMkLst>
        </pc:spChg>
        <pc:spChg chg="mod">
          <ac:chgData name="王子睿" userId="7bbc177c-a4dc-4d55-a6c6-2276b7c29f18" providerId="ADAL" clId="{E9296914-39B9-438F-88EC-867F7A896CC0}" dt="2020-12-08T08:21:24.973" v="846"/>
          <ac:spMkLst>
            <pc:docMk/>
            <pc:sldMk cId="1134685732" sldId="265"/>
            <ac:spMk id="42" creationId="{204266B6-A400-463B-93D9-33F8ABCEF3F0}"/>
          </ac:spMkLst>
        </pc:spChg>
        <pc:spChg chg="mod">
          <ac:chgData name="王子睿" userId="7bbc177c-a4dc-4d55-a6c6-2276b7c29f18" providerId="ADAL" clId="{E9296914-39B9-438F-88EC-867F7A896CC0}" dt="2020-12-08T08:21:24.973" v="846"/>
          <ac:spMkLst>
            <pc:docMk/>
            <pc:sldMk cId="1134685732" sldId="265"/>
            <ac:spMk id="43" creationId="{C7EA9D2E-82E3-41AD-9A34-FD8F00036BA2}"/>
          </ac:spMkLst>
        </pc:spChg>
        <pc:spChg chg="mod">
          <ac:chgData name="王子睿" userId="7bbc177c-a4dc-4d55-a6c6-2276b7c29f18" providerId="ADAL" clId="{E9296914-39B9-438F-88EC-867F7A896CC0}" dt="2020-12-08T08:21:24.973" v="846"/>
          <ac:spMkLst>
            <pc:docMk/>
            <pc:sldMk cId="1134685732" sldId="265"/>
            <ac:spMk id="44" creationId="{A29246FA-95DF-452B-B046-D920FDF61E7A}"/>
          </ac:spMkLst>
        </pc:spChg>
        <pc:spChg chg="mod">
          <ac:chgData name="王子睿" userId="7bbc177c-a4dc-4d55-a6c6-2276b7c29f18" providerId="ADAL" clId="{E9296914-39B9-438F-88EC-867F7A896CC0}" dt="2020-12-08T08:21:24.973" v="846"/>
          <ac:spMkLst>
            <pc:docMk/>
            <pc:sldMk cId="1134685732" sldId="265"/>
            <ac:spMk id="45" creationId="{2435DF60-76A4-4D9C-AEE6-E470D6A3F060}"/>
          </ac:spMkLst>
        </pc:spChg>
        <pc:grpChg chg="add del mod">
          <ac:chgData name="王子睿" userId="7bbc177c-a4dc-4d55-a6c6-2276b7c29f18" providerId="ADAL" clId="{E9296914-39B9-438F-88EC-867F7A896CC0}" dt="2020-12-08T08:21:24.708" v="845" actId="478"/>
          <ac:grpSpMkLst>
            <pc:docMk/>
            <pc:sldMk cId="1134685732" sldId="265"/>
            <ac:grpSpMk id="18" creationId="{F7436343-AC29-4FDF-B140-3032CBEF3B38}"/>
          </ac:grpSpMkLst>
        </pc:grpChg>
        <pc:grpChg chg="del">
          <ac:chgData name="王子睿" userId="7bbc177c-a4dc-4d55-a6c6-2276b7c29f18" providerId="ADAL" clId="{E9296914-39B9-438F-88EC-867F7A896CC0}" dt="2020-12-08T08:17:25.710" v="765" actId="478"/>
          <ac:grpSpMkLst>
            <pc:docMk/>
            <pc:sldMk cId="1134685732" sldId="265"/>
            <ac:grpSpMk id="27" creationId="{324DAA8F-9103-4DF4-A16E-6C04E4846420}"/>
          </ac:grpSpMkLst>
        </pc:grpChg>
        <pc:grpChg chg="add mod">
          <ac:chgData name="王子睿" userId="7bbc177c-a4dc-4d55-a6c6-2276b7c29f18" providerId="ADAL" clId="{E9296914-39B9-438F-88EC-867F7A896CC0}" dt="2020-12-08T08:21:24.973" v="846"/>
          <ac:grpSpMkLst>
            <pc:docMk/>
            <pc:sldMk cId="1134685732" sldId="265"/>
            <ac:grpSpMk id="37" creationId="{472CB8D9-6BD5-408C-839B-021B1174E35D}"/>
          </ac:grpSpMkLst>
        </pc:grpChg>
        <pc:picChg chg="mod">
          <ac:chgData name="王子睿" userId="7bbc177c-a4dc-4d55-a6c6-2276b7c29f18" providerId="ADAL" clId="{E9296914-39B9-438F-88EC-867F7A896CC0}" dt="2020-12-08T08:18:01.200" v="779"/>
          <ac:picMkLst>
            <pc:docMk/>
            <pc:sldMk cId="1134685732" sldId="265"/>
            <ac:picMk id="20" creationId="{247C4C2F-D773-4557-AE4B-860C7B2656D2}"/>
          </ac:picMkLst>
        </pc:picChg>
        <pc:picChg chg="mod">
          <ac:chgData name="王子睿" userId="7bbc177c-a4dc-4d55-a6c6-2276b7c29f18" providerId="ADAL" clId="{E9296914-39B9-438F-88EC-867F7A896CC0}" dt="2020-12-08T08:21:24.973" v="846"/>
          <ac:picMkLst>
            <pc:docMk/>
            <pc:sldMk cId="1134685732" sldId="265"/>
            <ac:picMk id="39" creationId="{DA0A70C5-CF87-4BF4-BD73-C334DA058818}"/>
          </ac:picMkLst>
        </pc:picChg>
        <pc:cxnChg chg="mod">
          <ac:chgData name="王子睿" userId="7bbc177c-a4dc-4d55-a6c6-2276b7c29f18" providerId="ADAL" clId="{E9296914-39B9-438F-88EC-867F7A896CC0}" dt="2020-12-08T08:16:17.384" v="754" actId="962"/>
          <ac:cxnSpMkLst>
            <pc:docMk/>
            <pc:sldMk cId="1134685732" sldId="265"/>
            <ac:cxnSpMk id="5" creationId="{2F4D4D82-D167-43C1-A38E-7A887B3F3883}"/>
          </ac:cxnSpMkLst>
        </pc:cxnChg>
      </pc:sldChg>
      <pc:sldChg chg="addSp delSp modSp mod modTransition modNotesTx">
        <pc:chgData name="王子睿" userId="7bbc177c-a4dc-4d55-a6c6-2276b7c29f18" providerId="ADAL" clId="{E9296914-39B9-438F-88EC-867F7A896CC0}" dt="2020-12-08T08:20:21.837" v="827" actId="207"/>
        <pc:sldMkLst>
          <pc:docMk/>
          <pc:sldMk cId="669557103" sldId="266"/>
        </pc:sldMkLst>
        <pc:spChg chg="mod">
          <ac:chgData name="王子睿" userId="7bbc177c-a4dc-4d55-a6c6-2276b7c29f18" providerId="ADAL" clId="{E9296914-39B9-438F-88EC-867F7A896CC0}" dt="2020-12-08T08:18:02.570" v="780"/>
          <ac:spMkLst>
            <pc:docMk/>
            <pc:sldMk cId="669557103" sldId="266"/>
            <ac:spMk id="24" creationId="{5FF03EAE-F668-414B-8165-033B8C1A808D}"/>
          </ac:spMkLst>
        </pc:spChg>
        <pc:spChg chg="mod">
          <ac:chgData name="王子睿" userId="7bbc177c-a4dc-4d55-a6c6-2276b7c29f18" providerId="ADAL" clId="{E9296914-39B9-438F-88EC-867F7A896CC0}" dt="2020-12-08T08:20:18.040" v="825" actId="207"/>
          <ac:spMkLst>
            <pc:docMk/>
            <pc:sldMk cId="669557103" sldId="266"/>
            <ac:spMk id="26" creationId="{24B4ACF2-1CB3-453F-820B-598A3154CA50}"/>
          </ac:spMkLst>
        </pc:spChg>
        <pc:spChg chg="mod">
          <ac:chgData name="王子睿" userId="7bbc177c-a4dc-4d55-a6c6-2276b7c29f18" providerId="ADAL" clId="{E9296914-39B9-438F-88EC-867F7A896CC0}" dt="2020-12-08T08:20:16.189" v="824" actId="207"/>
          <ac:spMkLst>
            <pc:docMk/>
            <pc:sldMk cId="669557103" sldId="266"/>
            <ac:spMk id="28" creationId="{D12E3FF0-1DAD-41B4-83F2-CCD450D6145A}"/>
          </ac:spMkLst>
        </pc:spChg>
        <pc:spChg chg="mod">
          <ac:chgData name="王子睿" userId="7bbc177c-a4dc-4d55-a6c6-2276b7c29f18" providerId="ADAL" clId="{E9296914-39B9-438F-88EC-867F7A896CC0}" dt="2020-12-08T08:18:02.570" v="780"/>
          <ac:spMkLst>
            <pc:docMk/>
            <pc:sldMk cId="669557103" sldId="266"/>
            <ac:spMk id="37" creationId="{D0866E13-9F26-4DAA-AD86-18375891C402}"/>
          </ac:spMkLst>
        </pc:spChg>
        <pc:spChg chg="mod">
          <ac:chgData name="王子睿" userId="7bbc177c-a4dc-4d55-a6c6-2276b7c29f18" providerId="ADAL" clId="{E9296914-39B9-438F-88EC-867F7A896CC0}" dt="2020-12-08T08:20:21.837" v="827" actId="207"/>
          <ac:spMkLst>
            <pc:docMk/>
            <pc:sldMk cId="669557103" sldId="266"/>
            <ac:spMk id="38" creationId="{6AC960DB-AC15-4928-B410-4D8800041977}"/>
          </ac:spMkLst>
        </pc:spChg>
        <pc:spChg chg="mod">
          <ac:chgData name="王子睿" userId="7bbc177c-a4dc-4d55-a6c6-2276b7c29f18" providerId="ADAL" clId="{E9296914-39B9-438F-88EC-867F7A896CC0}" dt="2020-12-08T08:20:19.952" v="826" actId="207"/>
          <ac:spMkLst>
            <pc:docMk/>
            <pc:sldMk cId="669557103" sldId="266"/>
            <ac:spMk id="39" creationId="{1BA097A3-D78F-4450-91F4-7C40564BADC1}"/>
          </ac:spMkLst>
        </pc:spChg>
        <pc:spChg chg="mod">
          <ac:chgData name="王子睿" userId="7bbc177c-a4dc-4d55-a6c6-2276b7c29f18" providerId="ADAL" clId="{E9296914-39B9-438F-88EC-867F7A896CC0}" dt="2020-12-08T08:18:02.570" v="780"/>
          <ac:spMkLst>
            <pc:docMk/>
            <pc:sldMk cId="669557103" sldId="266"/>
            <ac:spMk id="40" creationId="{0FFAAE76-541A-4496-BA0E-D49FE26A3D1F}"/>
          </ac:spMkLst>
        </pc:spChg>
        <pc:grpChg chg="add mod">
          <ac:chgData name="王子睿" userId="7bbc177c-a4dc-4d55-a6c6-2276b7c29f18" providerId="ADAL" clId="{E9296914-39B9-438F-88EC-867F7A896CC0}" dt="2020-12-08T08:18:02.570" v="780"/>
          <ac:grpSpMkLst>
            <pc:docMk/>
            <pc:sldMk cId="669557103" sldId="266"/>
            <ac:grpSpMk id="23" creationId="{EE49FAF1-58E3-4BBB-A16E-B9C73E061064}"/>
          </ac:grpSpMkLst>
        </pc:grpChg>
        <pc:grpChg chg="del">
          <ac:chgData name="王子睿" userId="7bbc177c-a4dc-4d55-a6c6-2276b7c29f18" providerId="ADAL" clId="{E9296914-39B9-438F-88EC-867F7A896CC0}" dt="2020-12-08T08:17:28.415" v="766" actId="478"/>
          <ac:grpSpMkLst>
            <pc:docMk/>
            <pc:sldMk cId="669557103" sldId="266"/>
            <ac:grpSpMk id="27" creationId="{324DAA8F-9103-4DF4-A16E-6C04E4846420}"/>
          </ac:grpSpMkLst>
        </pc:grpChg>
        <pc:picChg chg="mod">
          <ac:chgData name="王子睿" userId="7bbc177c-a4dc-4d55-a6c6-2276b7c29f18" providerId="ADAL" clId="{E9296914-39B9-438F-88EC-867F7A896CC0}" dt="2020-12-08T08:18:02.570" v="780"/>
          <ac:picMkLst>
            <pc:docMk/>
            <pc:sldMk cId="669557103" sldId="266"/>
            <ac:picMk id="25" creationId="{CEECB2A2-2FFB-4E85-BBCB-BF3808B85BB5}"/>
          </ac:picMkLst>
        </pc:picChg>
      </pc:sldChg>
      <pc:sldChg chg="addSp delSp modSp mod modTransition delCm">
        <pc:chgData name="王子睿" userId="7bbc177c-a4dc-4d55-a6c6-2276b7c29f18" providerId="ADAL" clId="{E9296914-39B9-438F-88EC-867F7A896CC0}" dt="2020-12-08T08:20:47.439" v="836" actId="207"/>
        <pc:sldMkLst>
          <pc:docMk/>
          <pc:sldMk cId="2897689673" sldId="267"/>
        </pc:sldMkLst>
        <pc:spChg chg="mod">
          <ac:chgData name="王子睿" userId="7bbc177c-a4dc-4d55-a6c6-2276b7c29f18" providerId="ADAL" clId="{E9296914-39B9-438F-88EC-867F7A896CC0}" dt="2020-12-08T08:16:50.542" v="755" actId="962"/>
          <ac:spMkLst>
            <pc:docMk/>
            <pc:sldMk cId="2897689673" sldId="267"/>
            <ac:spMk id="13" creationId="{45D7D822-D707-4A2D-98FC-82126DBE38C6}"/>
          </ac:spMkLst>
        </pc:spChg>
        <pc:spChg chg="mod">
          <ac:chgData name="王子睿" userId="7bbc177c-a4dc-4d55-a6c6-2276b7c29f18" providerId="ADAL" clId="{E9296914-39B9-438F-88EC-867F7A896CC0}" dt="2020-12-08T08:18:05.034" v="782"/>
          <ac:spMkLst>
            <pc:docMk/>
            <pc:sldMk cId="2897689673" sldId="267"/>
            <ac:spMk id="24" creationId="{7540573C-9138-43D7-9864-F21D0DF3BF37}"/>
          </ac:spMkLst>
        </pc:spChg>
        <pc:spChg chg="mod">
          <ac:chgData name="王子睿" userId="7bbc177c-a4dc-4d55-a6c6-2276b7c29f18" providerId="ADAL" clId="{E9296914-39B9-438F-88EC-867F7A896CC0}" dt="2020-12-08T08:20:40.435" v="833" actId="207"/>
          <ac:spMkLst>
            <pc:docMk/>
            <pc:sldMk cId="2897689673" sldId="267"/>
            <ac:spMk id="28" creationId="{7B9F1D9E-B49C-4113-9076-2926B65DC042}"/>
          </ac:spMkLst>
        </pc:spChg>
        <pc:spChg chg="mod">
          <ac:chgData name="王子睿" userId="7bbc177c-a4dc-4d55-a6c6-2276b7c29f18" providerId="ADAL" clId="{E9296914-39B9-438F-88EC-867F7A896CC0}" dt="2020-12-08T08:20:44.681" v="835" actId="207"/>
          <ac:spMkLst>
            <pc:docMk/>
            <pc:sldMk cId="2897689673" sldId="267"/>
            <ac:spMk id="37" creationId="{63EF0E1E-B25D-480C-B604-99E16E5548E0}"/>
          </ac:spMkLst>
        </pc:spChg>
        <pc:spChg chg="mod">
          <ac:chgData name="王子睿" userId="7bbc177c-a4dc-4d55-a6c6-2276b7c29f18" providerId="ADAL" clId="{E9296914-39B9-438F-88EC-867F7A896CC0}" dt="2020-12-08T08:20:38.372" v="832" actId="207"/>
          <ac:spMkLst>
            <pc:docMk/>
            <pc:sldMk cId="2897689673" sldId="267"/>
            <ac:spMk id="38" creationId="{89D8D903-DD9F-4D47-87F9-1298166A279E}"/>
          </ac:spMkLst>
        </pc:spChg>
        <pc:spChg chg="mod">
          <ac:chgData name="王子睿" userId="7bbc177c-a4dc-4d55-a6c6-2276b7c29f18" providerId="ADAL" clId="{E9296914-39B9-438F-88EC-867F7A896CC0}" dt="2020-12-08T08:18:05.034" v="782"/>
          <ac:spMkLst>
            <pc:docMk/>
            <pc:sldMk cId="2897689673" sldId="267"/>
            <ac:spMk id="41" creationId="{8679A1D3-ED17-4C2C-9812-C6489861797E}"/>
          </ac:spMkLst>
        </pc:spChg>
        <pc:spChg chg="mod">
          <ac:chgData name="王子睿" userId="7bbc177c-a4dc-4d55-a6c6-2276b7c29f18" providerId="ADAL" clId="{E9296914-39B9-438F-88EC-867F7A896CC0}" dt="2020-12-08T08:20:42.559" v="834" actId="207"/>
          <ac:spMkLst>
            <pc:docMk/>
            <pc:sldMk cId="2897689673" sldId="267"/>
            <ac:spMk id="42" creationId="{F029A2D2-7021-4CC6-B412-A3836AB10B8B}"/>
          </ac:spMkLst>
        </pc:spChg>
        <pc:spChg chg="mod">
          <ac:chgData name="王子睿" userId="7bbc177c-a4dc-4d55-a6c6-2276b7c29f18" providerId="ADAL" clId="{E9296914-39B9-438F-88EC-867F7A896CC0}" dt="2020-12-08T08:20:47.439" v="836" actId="207"/>
          <ac:spMkLst>
            <pc:docMk/>
            <pc:sldMk cId="2897689673" sldId="267"/>
            <ac:spMk id="43" creationId="{CC142371-6045-4ECA-A4B0-6C823F1B3C76}"/>
          </ac:spMkLst>
        </pc:spChg>
        <pc:grpChg chg="add mod">
          <ac:chgData name="王子睿" userId="7bbc177c-a4dc-4d55-a6c6-2276b7c29f18" providerId="ADAL" clId="{E9296914-39B9-438F-88EC-867F7A896CC0}" dt="2020-12-08T08:18:05.034" v="782"/>
          <ac:grpSpMkLst>
            <pc:docMk/>
            <pc:sldMk cId="2897689673" sldId="267"/>
            <ac:grpSpMk id="23" creationId="{CF6D4732-1498-416C-88DC-BA56D64665D7}"/>
          </ac:grpSpMkLst>
        </pc:grpChg>
        <pc:grpChg chg="del">
          <ac:chgData name="王子睿" userId="7bbc177c-a4dc-4d55-a6c6-2276b7c29f18" providerId="ADAL" clId="{E9296914-39B9-438F-88EC-867F7A896CC0}" dt="2020-12-08T08:17:32.572" v="768" actId="478"/>
          <ac:grpSpMkLst>
            <pc:docMk/>
            <pc:sldMk cId="2897689673" sldId="267"/>
            <ac:grpSpMk id="27" creationId="{324DAA8F-9103-4DF4-A16E-6C04E4846420}"/>
          </ac:grpSpMkLst>
        </pc:grpChg>
        <pc:picChg chg="mod">
          <ac:chgData name="王子睿" userId="7bbc177c-a4dc-4d55-a6c6-2276b7c29f18" providerId="ADAL" clId="{E9296914-39B9-438F-88EC-867F7A896CC0}" dt="2020-12-08T08:18:05.034" v="782"/>
          <ac:picMkLst>
            <pc:docMk/>
            <pc:sldMk cId="2897689673" sldId="267"/>
            <ac:picMk id="25" creationId="{CE08F541-3FDA-4AAD-A42A-8BE6E206109F}"/>
          </ac:picMkLst>
        </pc:picChg>
      </pc:sldChg>
      <pc:sldChg chg="addSp delSp modSp mod modTransition">
        <pc:chgData name="王子睿" userId="7bbc177c-a4dc-4d55-a6c6-2276b7c29f18" providerId="ADAL" clId="{E9296914-39B9-438F-88EC-867F7A896CC0}" dt="2020-12-08T08:20:31.232" v="831" actId="207"/>
        <pc:sldMkLst>
          <pc:docMk/>
          <pc:sldMk cId="46555191" sldId="268"/>
        </pc:sldMkLst>
        <pc:spChg chg="mod">
          <ac:chgData name="王子睿" userId="7bbc177c-a4dc-4d55-a6c6-2276b7c29f18" providerId="ADAL" clId="{E9296914-39B9-438F-88EC-867F7A896CC0}" dt="2020-12-08T08:18:03.901" v="781"/>
          <ac:spMkLst>
            <pc:docMk/>
            <pc:sldMk cId="46555191" sldId="268"/>
            <ac:spMk id="20" creationId="{3F38EE7A-B9A7-4AFB-B71B-D931B6DFE638}"/>
          </ac:spMkLst>
        </pc:spChg>
        <pc:spChg chg="mod">
          <ac:chgData name="王子睿" userId="7bbc177c-a4dc-4d55-a6c6-2276b7c29f18" providerId="ADAL" clId="{E9296914-39B9-438F-88EC-867F7A896CC0}" dt="2020-12-08T08:10:38.565" v="747" actId="20577"/>
          <ac:spMkLst>
            <pc:docMk/>
            <pc:sldMk cId="46555191" sldId="268"/>
            <ac:spMk id="22" creationId="{34C5A711-37E6-4676-B84F-395D526DE9B2}"/>
          </ac:spMkLst>
        </pc:spChg>
        <pc:spChg chg="mod">
          <ac:chgData name="王子睿" userId="7bbc177c-a4dc-4d55-a6c6-2276b7c29f18" providerId="ADAL" clId="{E9296914-39B9-438F-88EC-867F7A896CC0}" dt="2020-12-08T08:20:25.135" v="828" actId="207"/>
          <ac:spMkLst>
            <pc:docMk/>
            <pc:sldMk cId="46555191" sldId="268"/>
            <ac:spMk id="24" creationId="{6836910D-60B4-402A-9918-D1C23A1C73FB}"/>
          </ac:spMkLst>
        </pc:spChg>
        <pc:spChg chg="mod">
          <ac:chgData name="王子睿" userId="7bbc177c-a4dc-4d55-a6c6-2276b7c29f18" providerId="ADAL" clId="{E9296914-39B9-438F-88EC-867F7A896CC0}" dt="2020-12-08T08:20:28.938" v="830" actId="207"/>
          <ac:spMkLst>
            <pc:docMk/>
            <pc:sldMk cId="46555191" sldId="268"/>
            <ac:spMk id="25" creationId="{944C2ADF-8465-42BC-9050-E9DBDD47586D}"/>
          </ac:spMkLst>
        </pc:spChg>
        <pc:spChg chg="mod">
          <ac:chgData name="王子睿" userId="7bbc177c-a4dc-4d55-a6c6-2276b7c29f18" providerId="ADAL" clId="{E9296914-39B9-438F-88EC-867F7A896CC0}" dt="2020-12-08T08:18:03.901" v="781"/>
          <ac:spMkLst>
            <pc:docMk/>
            <pc:sldMk cId="46555191" sldId="268"/>
            <ac:spMk id="26" creationId="{3040DD5A-EDAC-4048-B27C-57031F7F1DEF}"/>
          </ac:spMkLst>
        </pc:spChg>
        <pc:spChg chg="mod">
          <ac:chgData name="王子睿" userId="7bbc177c-a4dc-4d55-a6c6-2276b7c29f18" providerId="ADAL" clId="{E9296914-39B9-438F-88EC-867F7A896CC0}" dt="2020-12-08T08:20:31.232" v="831" actId="207"/>
          <ac:spMkLst>
            <pc:docMk/>
            <pc:sldMk cId="46555191" sldId="268"/>
            <ac:spMk id="28" creationId="{F5456DEB-96F5-4AE3-8299-66DFE546164B}"/>
          </ac:spMkLst>
        </pc:spChg>
        <pc:spChg chg="mod">
          <ac:chgData name="王子睿" userId="7bbc177c-a4dc-4d55-a6c6-2276b7c29f18" providerId="ADAL" clId="{E9296914-39B9-438F-88EC-867F7A896CC0}" dt="2020-12-08T08:20:27.040" v="829" actId="207"/>
          <ac:spMkLst>
            <pc:docMk/>
            <pc:sldMk cId="46555191" sldId="268"/>
            <ac:spMk id="37" creationId="{22052D68-7140-4677-8A8A-74E9BD6E6668}"/>
          </ac:spMkLst>
        </pc:spChg>
        <pc:spChg chg="mod">
          <ac:chgData name="王子睿" userId="7bbc177c-a4dc-4d55-a6c6-2276b7c29f18" providerId="ADAL" clId="{E9296914-39B9-438F-88EC-867F7A896CC0}" dt="2020-12-08T08:18:03.901" v="781"/>
          <ac:spMkLst>
            <pc:docMk/>
            <pc:sldMk cId="46555191" sldId="268"/>
            <ac:spMk id="38" creationId="{9C96A6C2-A59C-412F-9852-61A67A97BE4B}"/>
          </ac:spMkLst>
        </pc:spChg>
        <pc:grpChg chg="add mod">
          <ac:chgData name="王子睿" userId="7bbc177c-a4dc-4d55-a6c6-2276b7c29f18" providerId="ADAL" clId="{E9296914-39B9-438F-88EC-867F7A896CC0}" dt="2020-12-08T08:18:03.901" v="781"/>
          <ac:grpSpMkLst>
            <pc:docMk/>
            <pc:sldMk cId="46555191" sldId="268"/>
            <ac:grpSpMk id="19" creationId="{4A20092D-764D-4ACF-B3C4-249474C9CA9E}"/>
          </ac:grpSpMkLst>
        </pc:grpChg>
        <pc:grpChg chg="del">
          <ac:chgData name="王子睿" userId="7bbc177c-a4dc-4d55-a6c6-2276b7c29f18" providerId="ADAL" clId="{E9296914-39B9-438F-88EC-867F7A896CC0}" dt="2020-12-08T08:17:30.679" v="767" actId="478"/>
          <ac:grpSpMkLst>
            <pc:docMk/>
            <pc:sldMk cId="46555191" sldId="268"/>
            <ac:grpSpMk id="27" creationId="{324DAA8F-9103-4DF4-A16E-6C04E4846420}"/>
          </ac:grpSpMkLst>
        </pc:grpChg>
        <pc:picChg chg="mod">
          <ac:chgData name="王子睿" userId="7bbc177c-a4dc-4d55-a6c6-2276b7c29f18" providerId="ADAL" clId="{E9296914-39B9-438F-88EC-867F7A896CC0}" dt="2020-12-08T08:18:03.901" v="781"/>
          <ac:picMkLst>
            <pc:docMk/>
            <pc:sldMk cId="46555191" sldId="268"/>
            <ac:picMk id="23" creationId="{530FE4CE-41E2-4F0F-93B0-03924E3C6C56}"/>
          </ac:picMkLst>
        </pc:picChg>
      </pc:sldChg>
      <pc:sldChg chg="addSp delSp modSp mod modTransition">
        <pc:chgData name="王子睿" userId="7bbc177c-a4dc-4d55-a6c6-2276b7c29f18" providerId="ADAL" clId="{E9296914-39B9-438F-88EC-867F7A896CC0}" dt="2020-12-08T08:20:53.496" v="838"/>
        <pc:sldMkLst>
          <pc:docMk/>
          <pc:sldMk cId="4227632233" sldId="269"/>
        </pc:sldMkLst>
        <pc:spChg chg="mod">
          <ac:chgData name="王子睿" userId="7bbc177c-a4dc-4d55-a6c6-2276b7c29f18" providerId="ADAL" clId="{E9296914-39B9-438F-88EC-867F7A896CC0}" dt="2020-12-08T08:18:06.248" v="783"/>
          <ac:spMkLst>
            <pc:docMk/>
            <pc:sldMk cId="4227632233" sldId="269"/>
            <ac:spMk id="40" creationId="{7131034A-779B-4EB0-8D69-A0C3F9F23EEC}"/>
          </ac:spMkLst>
        </pc:spChg>
        <pc:spChg chg="mod">
          <ac:chgData name="王子睿" userId="7bbc177c-a4dc-4d55-a6c6-2276b7c29f18" providerId="ADAL" clId="{E9296914-39B9-438F-88EC-867F7A896CC0}" dt="2020-12-08T08:18:06.248" v="783"/>
          <ac:spMkLst>
            <pc:docMk/>
            <pc:sldMk cId="4227632233" sldId="269"/>
            <ac:spMk id="46" creationId="{E0E72669-657C-42C0-B773-1ACC83659769}"/>
          </ac:spMkLst>
        </pc:spChg>
        <pc:spChg chg="mod">
          <ac:chgData name="王子睿" userId="7bbc177c-a4dc-4d55-a6c6-2276b7c29f18" providerId="ADAL" clId="{E9296914-39B9-438F-88EC-867F7A896CC0}" dt="2020-12-08T08:18:06.248" v="783"/>
          <ac:spMkLst>
            <pc:docMk/>
            <pc:sldMk cId="4227632233" sldId="269"/>
            <ac:spMk id="49" creationId="{36AF0060-057A-4164-8F8B-A187D0C1D26E}"/>
          </ac:spMkLst>
        </pc:spChg>
        <pc:spChg chg="mod">
          <ac:chgData name="王子睿" userId="7bbc177c-a4dc-4d55-a6c6-2276b7c29f18" providerId="ADAL" clId="{E9296914-39B9-438F-88EC-867F7A896CC0}" dt="2020-12-08T08:18:06.248" v="783"/>
          <ac:spMkLst>
            <pc:docMk/>
            <pc:sldMk cId="4227632233" sldId="269"/>
            <ac:spMk id="52" creationId="{CFBC42EA-7979-4DE6-891D-405DAED70D71}"/>
          </ac:spMkLst>
        </pc:spChg>
        <pc:spChg chg="mod">
          <ac:chgData name="王子睿" userId="7bbc177c-a4dc-4d55-a6c6-2276b7c29f18" providerId="ADAL" clId="{E9296914-39B9-438F-88EC-867F7A896CC0}" dt="2020-12-08T08:18:06.248" v="783"/>
          <ac:spMkLst>
            <pc:docMk/>
            <pc:sldMk cId="4227632233" sldId="269"/>
            <ac:spMk id="54" creationId="{7BA0ECCB-A368-40B6-9DC2-46D2FA725D8B}"/>
          </ac:spMkLst>
        </pc:spChg>
        <pc:spChg chg="mod">
          <ac:chgData name="王子睿" userId="7bbc177c-a4dc-4d55-a6c6-2276b7c29f18" providerId="ADAL" clId="{E9296914-39B9-438F-88EC-867F7A896CC0}" dt="2020-12-08T08:18:06.248" v="783"/>
          <ac:spMkLst>
            <pc:docMk/>
            <pc:sldMk cId="4227632233" sldId="269"/>
            <ac:spMk id="55" creationId="{DC740091-9C6D-4CA4-B169-1822AAB95D6C}"/>
          </ac:spMkLst>
        </pc:spChg>
        <pc:spChg chg="mod">
          <ac:chgData name="王子睿" userId="7bbc177c-a4dc-4d55-a6c6-2276b7c29f18" providerId="ADAL" clId="{E9296914-39B9-438F-88EC-867F7A896CC0}" dt="2020-12-08T07:09:29.117" v="315"/>
          <ac:spMkLst>
            <pc:docMk/>
            <pc:sldMk cId="4227632233" sldId="269"/>
            <ac:spMk id="58" creationId="{EB9170EE-0C3F-4E2B-8E8C-8B0C3EC4C456}"/>
          </ac:spMkLst>
        </pc:spChg>
        <pc:spChg chg="mod">
          <ac:chgData name="王子睿" userId="7bbc177c-a4dc-4d55-a6c6-2276b7c29f18" providerId="ADAL" clId="{E9296914-39B9-438F-88EC-867F7A896CC0}" dt="2020-12-08T08:18:06.248" v="783"/>
          <ac:spMkLst>
            <pc:docMk/>
            <pc:sldMk cId="4227632233" sldId="269"/>
            <ac:spMk id="59" creationId="{EB1B7605-A7E8-4274-B1E4-7DD39B100242}"/>
          </ac:spMkLst>
        </pc:spChg>
        <pc:spChg chg="mod">
          <ac:chgData name="王子睿" userId="7bbc177c-a4dc-4d55-a6c6-2276b7c29f18" providerId="ADAL" clId="{E9296914-39B9-438F-88EC-867F7A896CC0}" dt="2020-12-08T08:20:53.496" v="838"/>
          <ac:spMkLst>
            <pc:docMk/>
            <pc:sldMk cId="4227632233" sldId="269"/>
            <ac:spMk id="61" creationId="{B4F57E6C-9601-4018-B46B-3F2CD55F6947}"/>
          </ac:spMkLst>
        </pc:spChg>
        <pc:spChg chg="mod">
          <ac:chgData name="王子睿" userId="7bbc177c-a4dc-4d55-a6c6-2276b7c29f18" providerId="ADAL" clId="{E9296914-39B9-438F-88EC-867F7A896CC0}" dt="2020-12-08T08:20:53.496" v="838"/>
          <ac:spMkLst>
            <pc:docMk/>
            <pc:sldMk cId="4227632233" sldId="269"/>
            <ac:spMk id="63" creationId="{43E08C86-31D1-4477-AF33-CCD06BF88151}"/>
          </ac:spMkLst>
        </pc:spChg>
        <pc:spChg chg="mod">
          <ac:chgData name="王子睿" userId="7bbc177c-a4dc-4d55-a6c6-2276b7c29f18" providerId="ADAL" clId="{E9296914-39B9-438F-88EC-867F7A896CC0}" dt="2020-12-08T08:20:53.496" v="838"/>
          <ac:spMkLst>
            <pc:docMk/>
            <pc:sldMk cId="4227632233" sldId="269"/>
            <ac:spMk id="64" creationId="{4DBB4C16-488B-43E5-8F17-3E82F58ADCDD}"/>
          </ac:spMkLst>
        </pc:spChg>
        <pc:spChg chg="mod">
          <ac:chgData name="王子睿" userId="7bbc177c-a4dc-4d55-a6c6-2276b7c29f18" providerId="ADAL" clId="{E9296914-39B9-438F-88EC-867F7A896CC0}" dt="2020-12-08T08:20:53.496" v="838"/>
          <ac:spMkLst>
            <pc:docMk/>
            <pc:sldMk cId="4227632233" sldId="269"/>
            <ac:spMk id="65" creationId="{7F450E20-C480-4078-AF9E-D52FE9CA6F3A}"/>
          </ac:spMkLst>
        </pc:spChg>
        <pc:spChg chg="mod">
          <ac:chgData name="王子睿" userId="7bbc177c-a4dc-4d55-a6c6-2276b7c29f18" providerId="ADAL" clId="{E9296914-39B9-438F-88EC-867F7A896CC0}" dt="2020-12-08T08:20:53.496" v="838"/>
          <ac:spMkLst>
            <pc:docMk/>
            <pc:sldMk cId="4227632233" sldId="269"/>
            <ac:spMk id="66" creationId="{A2CDEFC9-F64A-43DB-81C9-D7EDB06C9AFB}"/>
          </ac:spMkLst>
        </pc:spChg>
        <pc:spChg chg="mod">
          <ac:chgData name="王子睿" userId="7bbc177c-a4dc-4d55-a6c6-2276b7c29f18" providerId="ADAL" clId="{E9296914-39B9-438F-88EC-867F7A896CC0}" dt="2020-12-08T08:20:53.496" v="838"/>
          <ac:spMkLst>
            <pc:docMk/>
            <pc:sldMk cId="4227632233" sldId="269"/>
            <ac:spMk id="67" creationId="{F91ADF49-6E54-4E51-97CE-E2318CEFA48C}"/>
          </ac:spMkLst>
        </pc:spChg>
        <pc:spChg chg="mod">
          <ac:chgData name="王子睿" userId="7bbc177c-a4dc-4d55-a6c6-2276b7c29f18" providerId="ADAL" clId="{E9296914-39B9-438F-88EC-867F7A896CC0}" dt="2020-12-08T08:20:53.496" v="838"/>
          <ac:spMkLst>
            <pc:docMk/>
            <pc:sldMk cId="4227632233" sldId="269"/>
            <ac:spMk id="68" creationId="{38E22389-3CD6-444A-9899-FA9BA569E73F}"/>
          </ac:spMkLst>
        </pc:spChg>
        <pc:grpChg chg="del">
          <ac:chgData name="王子睿" userId="7bbc177c-a4dc-4d55-a6c6-2276b7c29f18" providerId="ADAL" clId="{E9296914-39B9-438F-88EC-867F7A896CC0}" dt="2020-12-08T08:17:35.085" v="769" actId="478"/>
          <ac:grpSpMkLst>
            <pc:docMk/>
            <pc:sldMk cId="4227632233" sldId="269"/>
            <ac:grpSpMk id="27" creationId="{324DAA8F-9103-4DF4-A16E-6C04E4846420}"/>
          </ac:grpSpMkLst>
        </pc:grpChg>
        <pc:grpChg chg="add del mod">
          <ac:chgData name="王子睿" userId="7bbc177c-a4dc-4d55-a6c6-2276b7c29f18" providerId="ADAL" clId="{E9296914-39B9-438F-88EC-867F7A896CC0}" dt="2020-12-08T08:20:53.103" v="837" actId="478"/>
          <ac:grpSpMkLst>
            <pc:docMk/>
            <pc:sldMk cId="4227632233" sldId="269"/>
            <ac:grpSpMk id="39" creationId="{D009D139-F410-4FB5-B60C-86BE22F2088D}"/>
          </ac:grpSpMkLst>
        </pc:grpChg>
        <pc:grpChg chg="add mod">
          <ac:chgData name="王子睿" userId="7bbc177c-a4dc-4d55-a6c6-2276b7c29f18" providerId="ADAL" clId="{E9296914-39B9-438F-88EC-867F7A896CC0}" dt="2020-12-08T08:20:53.496" v="838"/>
          <ac:grpSpMkLst>
            <pc:docMk/>
            <pc:sldMk cId="4227632233" sldId="269"/>
            <ac:grpSpMk id="60" creationId="{7C345E0B-8997-4C2D-AFD1-4CE2D302EDAB}"/>
          </ac:grpSpMkLst>
        </pc:grpChg>
        <pc:picChg chg="mod">
          <ac:chgData name="王子睿" userId="7bbc177c-a4dc-4d55-a6c6-2276b7c29f18" providerId="ADAL" clId="{E9296914-39B9-438F-88EC-867F7A896CC0}" dt="2020-12-08T08:18:06.248" v="783"/>
          <ac:picMkLst>
            <pc:docMk/>
            <pc:sldMk cId="4227632233" sldId="269"/>
            <ac:picMk id="43" creationId="{483061EC-E4CC-4346-832F-1A3230C1A2C6}"/>
          </ac:picMkLst>
        </pc:picChg>
        <pc:picChg chg="mod">
          <ac:chgData name="王子睿" userId="7bbc177c-a4dc-4d55-a6c6-2276b7c29f18" providerId="ADAL" clId="{E9296914-39B9-438F-88EC-867F7A896CC0}" dt="2020-12-08T08:20:53.496" v="838"/>
          <ac:picMkLst>
            <pc:docMk/>
            <pc:sldMk cId="4227632233" sldId="269"/>
            <ac:picMk id="62" creationId="{5BA09759-A765-4983-BC45-E3FAD96F37B9}"/>
          </ac:picMkLst>
        </pc:picChg>
      </pc:sldChg>
      <pc:sldChg chg="addSp delSp modSp mod modTransition">
        <pc:chgData name="王子睿" userId="7bbc177c-a4dc-4d55-a6c6-2276b7c29f18" providerId="ADAL" clId="{E9296914-39B9-438F-88EC-867F7A896CC0}" dt="2020-12-08T08:21:09.485" v="844"/>
        <pc:sldMkLst>
          <pc:docMk/>
          <pc:sldMk cId="4122337855" sldId="270"/>
        </pc:sldMkLst>
        <pc:spChg chg="mod">
          <ac:chgData name="王子睿" userId="7bbc177c-a4dc-4d55-a6c6-2276b7c29f18" providerId="ADAL" clId="{E9296914-39B9-438F-88EC-867F7A896CC0}" dt="2020-12-08T07:12:07.487" v="345"/>
          <ac:spMkLst>
            <pc:docMk/>
            <pc:sldMk cId="4122337855" sldId="270"/>
            <ac:spMk id="2" creationId="{56E230F8-6DA4-46A5-91B3-C4B8B4D81FB4}"/>
          </ac:spMkLst>
        </pc:spChg>
        <pc:spChg chg="add del">
          <ac:chgData name="王子睿" userId="7bbc177c-a4dc-4d55-a6c6-2276b7c29f18" providerId="ADAL" clId="{E9296914-39B9-438F-88EC-867F7A896CC0}" dt="2020-12-08T07:06:04.780" v="302"/>
          <ac:spMkLst>
            <pc:docMk/>
            <pc:sldMk cId="4122337855" sldId="270"/>
            <ac:spMk id="6" creationId="{BA7FDC2F-6FE2-4F07-84FC-6D82640069BF}"/>
          </ac:spMkLst>
        </pc:spChg>
        <pc:spChg chg="add del">
          <ac:chgData name="王子睿" userId="7bbc177c-a4dc-4d55-a6c6-2276b7c29f18" providerId="ADAL" clId="{E9296914-39B9-438F-88EC-867F7A896CC0}" dt="2020-12-08T07:06:04.780" v="302"/>
          <ac:spMkLst>
            <pc:docMk/>
            <pc:sldMk cId="4122337855" sldId="270"/>
            <ac:spMk id="7" creationId="{762F92B4-3C97-4724-80E2-8B514F2B76E1}"/>
          </ac:spMkLst>
        </pc:spChg>
        <pc:spChg chg="add del mod">
          <ac:chgData name="王子睿" userId="7bbc177c-a4dc-4d55-a6c6-2276b7c29f18" providerId="ADAL" clId="{E9296914-39B9-438F-88EC-867F7A896CC0}" dt="2020-12-08T07:06:04.306" v="301"/>
          <ac:spMkLst>
            <pc:docMk/>
            <pc:sldMk cId="4122337855" sldId="270"/>
            <ac:spMk id="8" creationId="{88E50CFE-FC8D-4EDC-93DD-F2A43E0493DA}"/>
          </ac:spMkLst>
        </pc:spChg>
        <pc:spChg chg="add del mod">
          <ac:chgData name="王子睿" userId="7bbc177c-a4dc-4d55-a6c6-2276b7c29f18" providerId="ADAL" clId="{E9296914-39B9-438F-88EC-867F7A896CC0}" dt="2020-12-08T07:06:04.306" v="301"/>
          <ac:spMkLst>
            <pc:docMk/>
            <pc:sldMk cId="4122337855" sldId="270"/>
            <ac:spMk id="9" creationId="{4FC791C3-9724-4798-B23A-BEF43B85A6D0}"/>
          </ac:spMkLst>
        </pc:spChg>
        <pc:spChg chg="add del mod">
          <ac:chgData name="王子睿" userId="7bbc177c-a4dc-4d55-a6c6-2276b7c29f18" providerId="ADAL" clId="{E9296914-39B9-438F-88EC-867F7A896CC0}" dt="2020-12-08T07:06:20.835" v="306" actId="478"/>
          <ac:spMkLst>
            <pc:docMk/>
            <pc:sldMk cId="4122337855" sldId="270"/>
            <ac:spMk id="10" creationId="{EE9113E1-CFB6-47CA-BE13-D5DA1A4CD318}"/>
          </ac:spMkLst>
        </pc:spChg>
        <pc:spChg chg="add">
          <ac:chgData name="王子睿" userId="7bbc177c-a4dc-4d55-a6c6-2276b7c29f18" providerId="ADAL" clId="{E9296914-39B9-438F-88EC-867F7A896CC0}" dt="2020-12-08T07:06:06.511" v="303"/>
          <ac:spMkLst>
            <pc:docMk/>
            <pc:sldMk cId="4122337855" sldId="270"/>
            <ac:spMk id="11" creationId="{22053821-6AEF-4963-8CDF-3BFF8F0FD871}"/>
          </ac:spMkLst>
        </pc:spChg>
        <pc:spChg chg="mod">
          <ac:chgData name="王子睿" userId="7bbc177c-a4dc-4d55-a6c6-2276b7c29f18" providerId="ADAL" clId="{E9296914-39B9-438F-88EC-867F7A896CC0}" dt="2020-12-08T07:02:23.132" v="280"/>
          <ac:spMkLst>
            <pc:docMk/>
            <pc:sldMk cId="4122337855" sldId="270"/>
            <ac:spMk id="18" creationId="{841A8E22-4710-4006-8B2A-AE8ACB8C5B2B}"/>
          </ac:spMkLst>
        </pc:spChg>
        <pc:spChg chg="mod">
          <ac:chgData name="王子睿" userId="7bbc177c-a4dc-4d55-a6c6-2276b7c29f18" providerId="ADAL" clId="{E9296914-39B9-438F-88EC-867F7A896CC0}" dt="2020-12-08T08:18:07.372" v="784"/>
          <ac:spMkLst>
            <pc:docMk/>
            <pc:sldMk cId="4122337855" sldId="270"/>
            <ac:spMk id="22" creationId="{9613822F-97FA-4838-B758-F12700407713}"/>
          </ac:spMkLst>
        </pc:spChg>
        <pc:spChg chg="mod">
          <ac:chgData name="王子睿" userId="7bbc177c-a4dc-4d55-a6c6-2276b7c29f18" providerId="ADAL" clId="{E9296914-39B9-438F-88EC-867F7A896CC0}" dt="2020-12-08T08:18:07.372" v="784"/>
          <ac:spMkLst>
            <pc:docMk/>
            <pc:sldMk cId="4122337855" sldId="270"/>
            <ac:spMk id="24" creationId="{05D61503-B207-4955-99F2-096EE64935EF}"/>
          </ac:spMkLst>
        </pc:spChg>
        <pc:spChg chg="mod">
          <ac:chgData name="王子睿" userId="7bbc177c-a4dc-4d55-a6c6-2276b7c29f18" providerId="ADAL" clId="{E9296914-39B9-438F-88EC-867F7A896CC0}" dt="2020-12-08T08:18:07.372" v="784"/>
          <ac:spMkLst>
            <pc:docMk/>
            <pc:sldMk cId="4122337855" sldId="270"/>
            <ac:spMk id="25" creationId="{E4D69099-F8EF-4DAB-8FF6-1CC78B509FC3}"/>
          </ac:spMkLst>
        </pc:spChg>
        <pc:spChg chg="mod">
          <ac:chgData name="王子睿" userId="7bbc177c-a4dc-4d55-a6c6-2276b7c29f18" providerId="ADAL" clId="{E9296914-39B9-438F-88EC-867F7A896CC0}" dt="2020-12-08T08:18:07.372" v="784"/>
          <ac:spMkLst>
            <pc:docMk/>
            <pc:sldMk cId="4122337855" sldId="270"/>
            <ac:spMk id="26" creationId="{912930B4-8CE5-4678-8433-DCDCE5DC6499}"/>
          </ac:spMkLst>
        </pc:spChg>
        <pc:spChg chg="mod">
          <ac:chgData name="王子睿" userId="7bbc177c-a4dc-4d55-a6c6-2276b7c29f18" providerId="ADAL" clId="{E9296914-39B9-438F-88EC-867F7A896CC0}" dt="2020-12-08T08:18:07.372" v="784"/>
          <ac:spMkLst>
            <pc:docMk/>
            <pc:sldMk cId="4122337855" sldId="270"/>
            <ac:spMk id="28" creationId="{EE4F0B8C-1A78-4C59-A180-DD5DFFEF69B6}"/>
          </ac:spMkLst>
        </pc:spChg>
        <pc:spChg chg="mod">
          <ac:chgData name="王子睿" userId="7bbc177c-a4dc-4d55-a6c6-2276b7c29f18" providerId="ADAL" clId="{E9296914-39B9-438F-88EC-867F7A896CC0}" dt="2020-12-08T08:18:07.372" v="784"/>
          <ac:spMkLst>
            <pc:docMk/>
            <pc:sldMk cId="4122337855" sldId="270"/>
            <ac:spMk id="37" creationId="{974C2BD7-1786-4B24-8882-B7F1D9955986}"/>
          </ac:spMkLst>
        </pc:spChg>
        <pc:spChg chg="mod">
          <ac:chgData name="王子睿" userId="7bbc177c-a4dc-4d55-a6c6-2276b7c29f18" providerId="ADAL" clId="{E9296914-39B9-438F-88EC-867F7A896CC0}" dt="2020-12-08T08:18:07.372" v="784"/>
          <ac:spMkLst>
            <pc:docMk/>
            <pc:sldMk cId="4122337855" sldId="270"/>
            <ac:spMk id="38" creationId="{6A144A98-91DD-494E-A7B4-E2452517539D}"/>
          </ac:spMkLst>
        </pc:spChg>
        <pc:spChg chg="mod">
          <ac:chgData name="王子睿" userId="7bbc177c-a4dc-4d55-a6c6-2276b7c29f18" providerId="ADAL" clId="{E9296914-39B9-438F-88EC-867F7A896CC0}" dt="2020-12-08T07:18:26.506" v="387" actId="14100"/>
          <ac:spMkLst>
            <pc:docMk/>
            <pc:sldMk cId="4122337855" sldId="270"/>
            <ac:spMk id="39" creationId="{15DC5D37-2E8E-4B75-876B-B9BD2EBADD4F}"/>
          </ac:spMkLst>
        </pc:spChg>
        <pc:spChg chg="add del mod">
          <ac:chgData name="王子睿" userId="7bbc177c-a4dc-4d55-a6c6-2276b7c29f18" providerId="ADAL" clId="{E9296914-39B9-438F-88EC-867F7A896CC0}" dt="2020-12-08T07:20:07.569" v="400" actId="14100"/>
          <ac:spMkLst>
            <pc:docMk/>
            <pc:sldMk cId="4122337855" sldId="270"/>
            <ac:spMk id="40" creationId="{FB7D1FE4-1734-461B-B317-223A0C54FA33}"/>
          </ac:spMkLst>
        </pc:spChg>
        <pc:spChg chg="mod">
          <ac:chgData name="王子睿" userId="7bbc177c-a4dc-4d55-a6c6-2276b7c29f18" providerId="ADAL" clId="{E9296914-39B9-438F-88EC-867F7A896CC0}" dt="2020-12-08T08:21:09.485" v="844"/>
          <ac:spMkLst>
            <pc:docMk/>
            <pc:sldMk cId="4122337855" sldId="270"/>
            <ac:spMk id="42" creationId="{DE772B2E-ACC8-4B1B-95A6-CB3342F04E71}"/>
          </ac:spMkLst>
        </pc:spChg>
        <pc:spChg chg="add del mod">
          <ac:chgData name="王子睿" userId="7bbc177c-a4dc-4d55-a6c6-2276b7c29f18" providerId="ADAL" clId="{E9296914-39B9-438F-88EC-867F7A896CC0}" dt="2020-12-08T07:18:02.518" v="381" actId="20577"/>
          <ac:spMkLst>
            <pc:docMk/>
            <pc:sldMk cId="4122337855" sldId="270"/>
            <ac:spMk id="43" creationId="{3DDBCF03-7151-4602-9E18-FE1669C07AF5}"/>
          </ac:spMkLst>
        </pc:spChg>
        <pc:spChg chg="mod">
          <ac:chgData name="王子睿" userId="7bbc177c-a4dc-4d55-a6c6-2276b7c29f18" providerId="ADAL" clId="{E9296914-39B9-438F-88EC-867F7A896CC0}" dt="2020-12-08T08:21:09.485" v="844"/>
          <ac:spMkLst>
            <pc:docMk/>
            <pc:sldMk cId="4122337855" sldId="270"/>
            <ac:spMk id="45" creationId="{3BDB2387-9307-4CA2-B899-05CBC8A7BBAB}"/>
          </ac:spMkLst>
        </pc:spChg>
        <pc:spChg chg="mod">
          <ac:chgData name="王子睿" userId="7bbc177c-a4dc-4d55-a6c6-2276b7c29f18" providerId="ADAL" clId="{E9296914-39B9-438F-88EC-867F7A896CC0}" dt="2020-12-08T07:20:03.383" v="399" actId="14100"/>
          <ac:spMkLst>
            <pc:docMk/>
            <pc:sldMk cId="4122337855" sldId="270"/>
            <ac:spMk id="46" creationId="{7D10C350-FE84-4C58-93D7-CE7367E75874}"/>
          </ac:spMkLst>
        </pc:spChg>
        <pc:spChg chg="mod">
          <ac:chgData name="王子睿" userId="7bbc177c-a4dc-4d55-a6c6-2276b7c29f18" providerId="ADAL" clId="{E9296914-39B9-438F-88EC-867F7A896CC0}" dt="2020-12-08T08:21:09.485" v="844"/>
          <ac:spMkLst>
            <pc:docMk/>
            <pc:sldMk cId="4122337855" sldId="270"/>
            <ac:spMk id="47" creationId="{318BEC68-DAC2-4DF6-9378-50D1A5A9BBA7}"/>
          </ac:spMkLst>
        </pc:spChg>
        <pc:spChg chg="mod">
          <ac:chgData name="王子睿" userId="7bbc177c-a4dc-4d55-a6c6-2276b7c29f18" providerId="ADAL" clId="{E9296914-39B9-438F-88EC-867F7A896CC0}" dt="2020-12-08T08:21:09.485" v="844"/>
          <ac:spMkLst>
            <pc:docMk/>
            <pc:sldMk cId="4122337855" sldId="270"/>
            <ac:spMk id="48" creationId="{0B89FA15-EE15-4FF7-ACC8-FEF1028AC07C}"/>
          </ac:spMkLst>
        </pc:spChg>
        <pc:spChg chg="mod">
          <ac:chgData name="王子睿" userId="7bbc177c-a4dc-4d55-a6c6-2276b7c29f18" providerId="ADAL" clId="{E9296914-39B9-438F-88EC-867F7A896CC0}" dt="2020-12-08T07:19:48.866" v="396"/>
          <ac:spMkLst>
            <pc:docMk/>
            <pc:sldMk cId="4122337855" sldId="270"/>
            <ac:spMk id="49" creationId="{58D5182E-0B1B-4171-8CE5-D51BA7939595}"/>
          </ac:spMkLst>
        </pc:spChg>
        <pc:spChg chg="mod">
          <ac:chgData name="王子睿" userId="7bbc177c-a4dc-4d55-a6c6-2276b7c29f18" providerId="ADAL" clId="{E9296914-39B9-438F-88EC-867F7A896CC0}" dt="2020-12-08T08:21:09.485" v="844"/>
          <ac:spMkLst>
            <pc:docMk/>
            <pc:sldMk cId="4122337855" sldId="270"/>
            <ac:spMk id="50" creationId="{FDAB8DD1-7596-443C-8C44-F17C8EA0C09A}"/>
          </ac:spMkLst>
        </pc:spChg>
        <pc:spChg chg="mod">
          <ac:chgData name="王子睿" userId="7bbc177c-a4dc-4d55-a6c6-2276b7c29f18" providerId="ADAL" clId="{E9296914-39B9-438F-88EC-867F7A896CC0}" dt="2020-12-08T08:21:09.485" v="844"/>
          <ac:spMkLst>
            <pc:docMk/>
            <pc:sldMk cId="4122337855" sldId="270"/>
            <ac:spMk id="51" creationId="{392B7557-0CCD-4E46-AFE3-DB3DEC3073BD}"/>
          </ac:spMkLst>
        </pc:spChg>
        <pc:spChg chg="mod">
          <ac:chgData name="王子睿" userId="7bbc177c-a4dc-4d55-a6c6-2276b7c29f18" providerId="ADAL" clId="{E9296914-39B9-438F-88EC-867F7A896CC0}" dt="2020-12-08T08:21:09.485" v="844"/>
          <ac:spMkLst>
            <pc:docMk/>
            <pc:sldMk cId="4122337855" sldId="270"/>
            <ac:spMk id="52" creationId="{D5FF849D-D754-4575-962B-263D94D137A8}"/>
          </ac:spMkLst>
        </pc:spChg>
        <pc:grpChg chg="add mod">
          <ac:chgData name="王子睿" userId="7bbc177c-a4dc-4d55-a6c6-2276b7c29f18" providerId="ADAL" clId="{E9296914-39B9-438F-88EC-867F7A896CC0}" dt="2020-12-08T07:11:21.560" v="328" actId="1076"/>
          <ac:grpSpMkLst>
            <pc:docMk/>
            <pc:sldMk cId="4122337855" sldId="270"/>
            <ac:grpSpMk id="3" creationId="{C8211C73-0F51-42DE-A90E-2D2EAB596200}"/>
          </ac:grpSpMkLst>
        </pc:grpChg>
        <pc:grpChg chg="add mod">
          <ac:chgData name="王子睿" userId="7bbc177c-a4dc-4d55-a6c6-2276b7c29f18" providerId="ADAL" clId="{E9296914-39B9-438F-88EC-867F7A896CC0}" dt="2020-12-08T07:11:21.560" v="328" actId="1076"/>
          <ac:grpSpMkLst>
            <pc:docMk/>
            <pc:sldMk cId="4122337855" sldId="270"/>
            <ac:grpSpMk id="4" creationId="{C76BEB7C-E81E-4C76-91BD-5E1C1F713829}"/>
          </ac:grpSpMkLst>
        </pc:grpChg>
        <pc:grpChg chg="add mod">
          <ac:chgData name="王子睿" userId="7bbc177c-a4dc-4d55-a6c6-2276b7c29f18" providerId="ADAL" clId="{E9296914-39B9-438F-88EC-867F7A896CC0}" dt="2020-12-08T07:11:21.560" v="328" actId="1076"/>
          <ac:grpSpMkLst>
            <pc:docMk/>
            <pc:sldMk cId="4122337855" sldId="270"/>
            <ac:grpSpMk id="5" creationId="{6777D175-A83E-42AB-999A-2503A98EDA8B}"/>
          </ac:grpSpMkLst>
        </pc:grpChg>
        <pc:grpChg chg="add del mod">
          <ac:chgData name="王子睿" userId="7bbc177c-a4dc-4d55-a6c6-2276b7c29f18" providerId="ADAL" clId="{E9296914-39B9-438F-88EC-867F7A896CC0}" dt="2020-12-08T08:21:08.487" v="843" actId="478"/>
          <ac:grpSpMkLst>
            <pc:docMk/>
            <pc:sldMk cId="4122337855" sldId="270"/>
            <ac:grpSpMk id="21" creationId="{64F6F10F-856C-4384-9C3D-2E0F2FDC96D5}"/>
          </ac:grpSpMkLst>
        </pc:grpChg>
        <pc:grpChg chg="del">
          <ac:chgData name="王子睿" userId="7bbc177c-a4dc-4d55-a6c6-2276b7c29f18" providerId="ADAL" clId="{E9296914-39B9-438F-88EC-867F7A896CC0}" dt="2020-12-08T08:17:38.956" v="770" actId="478"/>
          <ac:grpSpMkLst>
            <pc:docMk/>
            <pc:sldMk cId="4122337855" sldId="270"/>
            <ac:grpSpMk id="27" creationId="{324DAA8F-9103-4DF4-A16E-6C04E4846420}"/>
          </ac:grpSpMkLst>
        </pc:grpChg>
        <pc:grpChg chg="add mod">
          <ac:chgData name="王子睿" userId="7bbc177c-a4dc-4d55-a6c6-2276b7c29f18" providerId="ADAL" clId="{E9296914-39B9-438F-88EC-867F7A896CC0}" dt="2020-12-08T08:21:09.485" v="844"/>
          <ac:grpSpMkLst>
            <pc:docMk/>
            <pc:sldMk cId="4122337855" sldId="270"/>
            <ac:grpSpMk id="41" creationId="{126F1E3B-4E2D-4D28-A3CB-B8101B14EDCA}"/>
          </ac:grpSpMkLst>
        </pc:grpChg>
        <pc:picChg chg="mod">
          <ac:chgData name="王子睿" userId="7bbc177c-a4dc-4d55-a6c6-2276b7c29f18" providerId="ADAL" clId="{E9296914-39B9-438F-88EC-867F7A896CC0}" dt="2020-12-08T08:18:07.372" v="784"/>
          <ac:picMkLst>
            <pc:docMk/>
            <pc:sldMk cId="4122337855" sldId="270"/>
            <ac:picMk id="23" creationId="{01A3B570-3A1C-43D0-BDF0-83926BAD8405}"/>
          </ac:picMkLst>
        </pc:picChg>
        <pc:picChg chg="mod">
          <ac:chgData name="王子睿" userId="7bbc177c-a4dc-4d55-a6c6-2276b7c29f18" providerId="ADAL" clId="{E9296914-39B9-438F-88EC-867F7A896CC0}" dt="2020-12-08T08:21:09.485" v="844"/>
          <ac:picMkLst>
            <pc:docMk/>
            <pc:sldMk cId="4122337855" sldId="270"/>
            <ac:picMk id="44" creationId="{45D5407D-E5FA-4DB8-9BC6-48F08931BE6E}"/>
          </ac:picMkLst>
        </pc:picChg>
      </pc:sldChg>
      <pc:sldChg chg="addSp delSp modSp new mod ord modTransition">
        <pc:chgData name="王子睿" userId="7bbc177c-a4dc-4d55-a6c6-2276b7c29f18" providerId="ADAL" clId="{E9296914-39B9-438F-88EC-867F7A896CC0}" dt="2020-12-08T08:14:22.969" v="749"/>
        <pc:sldMkLst>
          <pc:docMk/>
          <pc:sldMk cId="3405331937" sldId="271"/>
        </pc:sldMkLst>
        <pc:spChg chg="add del mod">
          <ac:chgData name="王子睿" userId="7bbc177c-a4dc-4d55-a6c6-2276b7c29f18" providerId="ADAL" clId="{E9296914-39B9-438F-88EC-867F7A896CC0}" dt="2020-12-08T05:45:06.158" v="13"/>
          <ac:spMkLst>
            <pc:docMk/>
            <pc:sldMk cId="3405331937" sldId="271"/>
            <ac:spMk id="4" creationId="{5CDA6E80-EEB5-4FF9-B5A8-16C7708D1182}"/>
          </ac:spMkLst>
        </pc:spChg>
        <pc:spChg chg="add mod">
          <ac:chgData name="王子睿" userId="7bbc177c-a4dc-4d55-a6c6-2276b7c29f18" providerId="ADAL" clId="{E9296914-39B9-438F-88EC-867F7A896CC0}" dt="2020-12-08T05:46:44.483" v="77" actId="1076"/>
          <ac:spMkLst>
            <pc:docMk/>
            <pc:sldMk cId="3405331937" sldId="271"/>
            <ac:spMk id="5" creationId="{98F9DF2B-1E53-4F18-8F5A-7A43149D065B}"/>
          </ac:spMkLst>
        </pc:spChg>
        <pc:spChg chg="add mod">
          <ac:chgData name="王子睿" userId="7bbc177c-a4dc-4d55-a6c6-2276b7c29f18" providerId="ADAL" clId="{E9296914-39B9-438F-88EC-867F7A896CC0}" dt="2020-12-08T05:55:39.906" v="94" actId="207"/>
          <ac:spMkLst>
            <pc:docMk/>
            <pc:sldMk cId="3405331937" sldId="271"/>
            <ac:spMk id="6" creationId="{EE9201F3-3EB9-4151-97CC-00C9B4094CD5}"/>
          </ac:spMkLst>
        </pc:spChg>
        <pc:picChg chg="add mod">
          <ac:chgData name="王子睿" userId="7bbc177c-a4dc-4d55-a6c6-2276b7c29f18" providerId="ADAL" clId="{E9296914-39B9-438F-88EC-867F7A896CC0}" dt="2020-12-08T05:46:12.426" v="51" actId="1076"/>
          <ac:picMkLst>
            <pc:docMk/>
            <pc:sldMk cId="3405331937" sldId="271"/>
            <ac:picMk id="1026" creationId="{965B6E75-9BFE-4C46-9CA9-6488BFD14815}"/>
          </ac:picMkLst>
        </pc:picChg>
      </pc:sldChg>
      <pc:sldChg chg="addSp delSp modSp add mod modTransition">
        <pc:chgData name="王子睿" userId="7bbc177c-a4dc-4d55-a6c6-2276b7c29f18" providerId="ADAL" clId="{E9296914-39B9-438F-88EC-867F7A896CC0}" dt="2020-12-08T08:14:22.969" v="749"/>
        <pc:sldMkLst>
          <pc:docMk/>
          <pc:sldMk cId="3055721576" sldId="272"/>
        </pc:sldMkLst>
        <pc:spChg chg="add mod">
          <ac:chgData name="王子睿" userId="7bbc177c-a4dc-4d55-a6c6-2276b7c29f18" providerId="ADAL" clId="{E9296914-39B9-438F-88EC-867F7A896CC0}" dt="2020-12-08T05:46:39.285" v="76" actId="1076"/>
          <ac:spMkLst>
            <pc:docMk/>
            <pc:sldMk cId="3055721576" sldId="272"/>
            <ac:spMk id="2" creationId="{0260F6F1-87AD-460B-957A-F67516D985DB}"/>
          </ac:spMkLst>
        </pc:spChg>
        <pc:spChg chg="del">
          <ac:chgData name="王子睿" userId="7bbc177c-a4dc-4d55-a6c6-2276b7c29f18" providerId="ADAL" clId="{E9296914-39B9-438F-88EC-867F7A896CC0}" dt="2020-12-08T05:45:24.697" v="15" actId="478"/>
          <ac:spMkLst>
            <pc:docMk/>
            <pc:sldMk cId="3055721576" sldId="272"/>
            <ac:spMk id="6" creationId="{EE9201F3-3EB9-4151-97CC-00C9B4094CD5}"/>
          </ac:spMkLst>
        </pc:spChg>
        <pc:spChg chg="add mod">
          <ac:chgData name="王子睿" userId="7bbc177c-a4dc-4d55-a6c6-2276b7c29f18" providerId="ADAL" clId="{E9296914-39B9-438F-88EC-867F7A896CC0}" dt="2020-12-08T05:55:36.357" v="93" actId="207"/>
          <ac:spMkLst>
            <pc:docMk/>
            <pc:sldMk cId="3055721576" sldId="272"/>
            <ac:spMk id="7" creationId="{B466EA89-C16A-41CA-BB99-55011C1B53B6}"/>
          </ac:spMkLst>
        </pc:spChg>
        <pc:graphicFrameChg chg="add mod modGraphic">
          <ac:chgData name="王子睿" userId="7bbc177c-a4dc-4d55-a6c6-2276b7c29f18" providerId="ADAL" clId="{E9296914-39B9-438F-88EC-867F7A896CC0}" dt="2020-12-08T05:49:52.734" v="89" actId="1076"/>
          <ac:graphicFrameMkLst>
            <pc:docMk/>
            <pc:sldMk cId="3055721576" sldId="272"/>
            <ac:graphicFrameMk id="3" creationId="{7A528287-4D4C-4593-B13B-D5EB5A325DFE}"/>
          </ac:graphicFrameMkLst>
        </pc:graphicFrameChg>
      </pc:sldChg>
      <pc:sldChg chg="addSp delSp modSp add mod modTransition">
        <pc:chgData name="王子睿" userId="7bbc177c-a4dc-4d55-a6c6-2276b7c29f18" providerId="ADAL" clId="{E9296914-39B9-438F-88EC-867F7A896CC0}" dt="2020-12-08T08:14:22.969" v="749"/>
        <pc:sldMkLst>
          <pc:docMk/>
          <pc:sldMk cId="3921702590" sldId="273"/>
        </pc:sldMkLst>
        <pc:spChg chg="mod">
          <ac:chgData name="王子睿" userId="7bbc177c-a4dc-4d55-a6c6-2276b7c29f18" providerId="ADAL" clId="{E9296914-39B9-438F-88EC-867F7A896CC0}" dt="2020-12-08T06:03:45.960" v="176" actId="20577"/>
          <ac:spMkLst>
            <pc:docMk/>
            <pc:sldMk cId="3921702590" sldId="273"/>
            <ac:spMk id="2" creationId="{0260F6F1-87AD-460B-957A-F67516D985DB}"/>
          </ac:spMkLst>
        </pc:spChg>
        <pc:spChg chg="add del">
          <ac:chgData name="王子睿" userId="7bbc177c-a4dc-4d55-a6c6-2276b7c29f18" providerId="ADAL" clId="{E9296914-39B9-438F-88EC-867F7A896CC0}" dt="2020-12-08T05:57:28.137" v="99"/>
          <ac:spMkLst>
            <pc:docMk/>
            <pc:sldMk cId="3921702590" sldId="273"/>
            <ac:spMk id="4" creationId="{4E97936A-B8B6-4DE1-B2A4-D274172F3545}"/>
          </ac:spMkLst>
        </pc:spChg>
        <pc:spChg chg="del">
          <ac:chgData name="王子睿" userId="7bbc177c-a4dc-4d55-a6c6-2276b7c29f18" providerId="ADAL" clId="{E9296914-39B9-438F-88EC-867F7A896CC0}" dt="2020-12-08T05:57:22.519" v="96" actId="478"/>
          <ac:spMkLst>
            <pc:docMk/>
            <pc:sldMk cId="3921702590" sldId="273"/>
            <ac:spMk id="7" creationId="{B466EA89-C16A-41CA-BB99-55011C1B53B6}"/>
          </ac:spMkLst>
        </pc:spChg>
        <pc:spChg chg="add del mod">
          <ac:chgData name="王子睿" userId="7bbc177c-a4dc-4d55-a6c6-2276b7c29f18" providerId="ADAL" clId="{E9296914-39B9-438F-88EC-867F7A896CC0}" dt="2020-12-08T06:03:57.199" v="179" actId="478"/>
          <ac:spMkLst>
            <pc:docMk/>
            <pc:sldMk cId="3921702590" sldId="273"/>
            <ac:spMk id="8" creationId="{D2AC0D03-86A5-44F4-93E3-31C73001C5FD}"/>
          </ac:spMkLst>
        </pc:spChg>
        <pc:spChg chg="add del mod">
          <ac:chgData name="王子睿" userId="7bbc177c-a4dc-4d55-a6c6-2276b7c29f18" providerId="ADAL" clId="{E9296914-39B9-438F-88EC-867F7A896CC0}" dt="2020-12-08T06:03:55.818" v="178" actId="478"/>
          <ac:spMkLst>
            <pc:docMk/>
            <pc:sldMk cId="3921702590" sldId="273"/>
            <ac:spMk id="10" creationId="{2923B169-3F0A-428B-AA61-5F3D74EFA2E7}"/>
          </ac:spMkLst>
        </pc:spChg>
        <pc:spChg chg="add mod">
          <ac:chgData name="王子睿" userId="7bbc177c-a4dc-4d55-a6c6-2276b7c29f18" providerId="ADAL" clId="{E9296914-39B9-438F-88EC-867F7A896CC0}" dt="2020-12-08T06:15:52.354" v="194" actId="1076"/>
          <ac:spMkLst>
            <pc:docMk/>
            <pc:sldMk cId="3921702590" sldId="273"/>
            <ac:spMk id="12" creationId="{E6A80CEF-06AB-46A7-B625-15161008EAEA}"/>
          </ac:spMkLst>
        </pc:spChg>
        <pc:graphicFrameChg chg="del">
          <ac:chgData name="王子睿" userId="7bbc177c-a4dc-4d55-a6c6-2276b7c29f18" providerId="ADAL" clId="{E9296914-39B9-438F-88EC-867F7A896CC0}" dt="2020-12-08T05:57:24.542" v="97" actId="478"/>
          <ac:graphicFrameMkLst>
            <pc:docMk/>
            <pc:sldMk cId="3921702590" sldId="273"/>
            <ac:graphicFrameMk id="3" creationId="{7A528287-4D4C-4593-B13B-D5EB5A325DFE}"/>
          </ac:graphicFrameMkLst>
        </pc:graphicFrameChg>
      </pc:sldChg>
      <pc:sldChg chg="modSp add mod ord modTransition">
        <pc:chgData name="王子睿" userId="7bbc177c-a4dc-4d55-a6c6-2276b7c29f18" providerId="ADAL" clId="{E9296914-39B9-438F-88EC-867F7A896CC0}" dt="2020-12-08T08:14:22.969" v="749"/>
        <pc:sldMkLst>
          <pc:docMk/>
          <pc:sldMk cId="193901990" sldId="274"/>
        </pc:sldMkLst>
        <pc:spChg chg="mod">
          <ac:chgData name="王子睿" userId="7bbc177c-a4dc-4d55-a6c6-2276b7c29f18" providerId="ADAL" clId="{E9296914-39B9-438F-88EC-867F7A896CC0}" dt="2020-12-08T06:16:04.851" v="196" actId="1076"/>
          <ac:spMkLst>
            <pc:docMk/>
            <pc:sldMk cId="193901990" sldId="274"/>
            <ac:spMk id="8" creationId="{D2AC0D03-86A5-44F4-93E3-31C73001C5FD}"/>
          </ac:spMkLst>
        </pc:spChg>
        <pc:spChg chg="mod">
          <ac:chgData name="王子睿" userId="7bbc177c-a4dc-4d55-a6c6-2276b7c29f18" providerId="ADAL" clId="{E9296914-39B9-438F-88EC-867F7A896CC0}" dt="2020-12-08T06:16:07.551" v="197" actId="1076"/>
          <ac:spMkLst>
            <pc:docMk/>
            <pc:sldMk cId="193901990" sldId="274"/>
            <ac:spMk id="10" creationId="{2923B169-3F0A-428B-AA61-5F3D74EFA2E7}"/>
          </ac:spMkLst>
        </pc:spChg>
      </pc:sldChg>
      <pc:sldChg chg="addSp delSp modSp add mod modTransition">
        <pc:chgData name="王子睿" userId="7bbc177c-a4dc-4d55-a6c6-2276b7c29f18" providerId="ADAL" clId="{E9296914-39B9-438F-88EC-867F7A896CC0}" dt="2020-12-08T08:14:22.969" v="749"/>
        <pc:sldMkLst>
          <pc:docMk/>
          <pc:sldMk cId="1883916540" sldId="275"/>
        </pc:sldMkLst>
        <pc:spChg chg="add mod">
          <ac:chgData name="王子睿" userId="7bbc177c-a4dc-4d55-a6c6-2276b7c29f18" providerId="ADAL" clId="{E9296914-39B9-438F-88EC-867F7A896CC0}" dt="2020-12-08T06:25:48.269" v="203" actId="1076"/>
          <ac:spMkLst>
            <pc:docMk/>
            <pc:sldMk cId="1883916540" sldId="275"/>
            <ac:spMk id="6" creationId="{487F999D-2A7D-4446-AE59-5AC210B8300F}"/>
          </ac:spMkLst>
        </pc:spChg>
        <pc:spChg chg="add mod">
          <ac:chgData name="王子睿" userId="7bbc177c-a4dc-4d55-a6c6-2276b7c29f18" providerId="ADAL" clId="{E9296914-39B9-438F-88EC-867F7A896CC0}" dt="2020-12-08T06:25:44.364" v="202" actId="1076"/>
          <ac:spMkLst>
            <pc:docMk/>
            <pc:sldMk cId="1883916540" sldId="275"/>
            <ac:spMk id="8" creationId="{AFC6A7F4-6672-4A95-ADDD-0858F38B5B1B}"/>
          </ac:spMkLst>
        </pc:spChg>
        <pc:spChg chg="del">
          <ac:chgData name="王子睿" userId="7bbc177c-a4dc-4d55-a6c6-2276b7c29f18" providerId="ADAL" clId="{E9296914-39B9-438F-88EC-867F7A896CC0}" dt="2020-12-08T06:09:11.307" v="187" actId="478"/>
          <ac:spMkLst>
            <pc:docMk/>
            <pc:sldMk cId="1883916540" sldId="275"/>
            <ac:spMk id="12" creationId="{E6A80CEF-06AB-46A7-B625-15161008EAEA}"/>
          </ac:spMkLst>
        </pc:spChg>
      </pc:sldChg>
      <pc:sldChg chg="addSp delSp modSp add mod modTransition">
        <pc:chgData name="王子睿" userId="7bbc177c-a4dc-4d55-a6c6-2276b7c29f18" providerId="ADAL" clId="{E9296914-39B9-438F-88EC-867F7A896CC0}" dt="2020-12-08T08:14:22.969" v="749"/>
        <pc:sldMkLst>
          <pc:docMk/>
          <pc:sldMk cId="940923081" sldId="276"/>
        </pc:sldMkLst>
        <pc:spChg chg="mod">
          <ac:chgData name="王子睿" userId="7bbc177c-a4dc-4d55-a6c6-2276b7c29f18" providerId="ADAL" clId="{E9296914-39B9-438F-88EC-867F7A896CC0}" dt="2020-12-08T06:26:15.052" v="212" actId="20577"/>
          <ac:spMkLst>
            <pc:docMk/>
            <pc:sldMk cId="940923081" sldId="276"/>
            <ac:spMk id="2" creationId="{0260F6F1-87AD-460B-957A-F67516D985DB}"/>
          </ac:spMkLst>
        </pc:spChg>
        <pc:spChg chg="del">
          <ac:chgData name="王子睿" userId="7bbc177c-a4dc-4d55-a6c6-2276b7c29f18" providerId="ADAL" clId="{E9296914-39B9-438F-88EC-867F7A896CC0}" dt="2020-12-08T06:26:09.596" v="205" actId="478"/>
          <ac:spMkLst>
            <pc:docMk/>
            <pc:sldMk cId="940923081" sldId="276"/>
            <ac:spMk id="6" creationId="{487F999D-2A7D-4446-AE59-5AC210B8300F}"/>
          </ac:spMkLst>
        </pc:spChg>
        <pc:spChg chg="del">
          <ac:chgData name="王子睿" userId="7bbc177c-a4dc-4d55-a6c6-2276b7c29f18" providerId="ADAL" clId="{E9296914-39B9-438F-88EC-867F7A896CC0}" dt="2020-12-08T06:26:10.694" v="206" actId="478"/>
          <ac:spMkLst>
            <pc:docMk/>
            <pc:sldMk cId="940923081" sldId="276"/>
            <ac:spMk id="8" creationId="{AFC6A7F4-6672-4A95-ADDD-0858F38B5B1B}"/>
          </ac:spMkLst>
        </pc:spChg>
        <pc:spChg chg="add mod">
          <ac:chgData name="王子睿" userId="7bbc177c-a4dc-4d55-a6c6-2276b7c29f18" providerId="ADAL" clId="{E9296914-39B9-438F-88EC-867F7A896CC0}" dt="2020-12-08T06:29:11.978" v="220" actId="1076"/>
          <ac:spMkLst>
            <pc:docMk/>
            <pc:sldMk cId="940923081" sldId="276"/>
            <ac:spMk id="9" creationId="{6364D886-1723-424B-AFE0-FCE5930C6E64}"/>
          </ac:spMkLst>
        </pc:spChg>
        <pc:picChg chg="add mod">
          <ac:chgData name="王子睿" userId="7bbc177c-a4dc-4d55-a6c6-2276b7c29f18" providerId="ADAL" clId="{E9296914-39B9-438F-88EC-867F7A896CC0}" dt="2020-12-08T06:29:00.645" v="218" actId="1076"/>
          <ac:picMkLst>
            <pc:docMk/>
            <pc:sldMk cId="940923081" sldId="276"/>
            <ac:picMk id="4098" creationId="{C97A443A-2ED6-4110-B521-C002057762BE}"/>
          </ac:picMkLst>
        </pc:picChg>
      </pc:sldChg>
      <pc:sldChg chg="addSp delSp modSp add mod modTransition">
        <pc:chgData name="王子睿" userId="7bbc177c-a4dc-4d55-a6c6-2276b7c29f18" providerId="ADAL" clId="{E9296914-39B9-438F-88EC-867F7A896CC0}" dt="2020-12-08T08:14:22.969" v="749"/>
        <pc:sldMkLst>
          <pc:docMk/>
          <pc:sldMk cId="701985508" sldId="277"/>
        </pc:sldMkLst>
        <pc:spChg chg="mod">
          <ac:chgData name="王子睿" userId="7bbc177c-a4dc-4d55-a6c6-2276b7c29f18" providerId="ADAL" clId="{E9296914-39B9-438F-88EC-867F7A896CC0}" dt="2020-12-08T06:29:28.289" v="228" actId="20577"/>
          <ac:spMkLst>
            <pc:docMk/>
            <pc:sldMk cId="701985508" sldId="277"/>
            <ac:spMk id="2" creationId="{0260F6F1-87AD-460B-957A-F67516D985DB}"/>
          </ac:spMkLst>
        </pc:spChg>
        <pc:spChg chg="del">
          <ac:chgData name="王子睿" userId="7bbc177c-a4dc-4d55-a6c6-2276b7c29f18" providerId="ADAL" clId="{E9296914-39B9-438F-88EC-867F7A896CC0}" dt="2020-12-08T06:29:33.593" v="229" actId="478"/>
          <ac:spMkLst>
            <pc:docMk/>
            <pc:sldMk cId="701985508" sldId="277"/>
            <ac:spMk id="6" creationId="{487F999D-2A7D-4446-AE59-5AC210B8300F}"/>
          </ac:spMkLst>
        </pc:spChg>
        <pc:spChg chg="add mod">
          <ac:chgData name="王子睿" userId="7bbc177c-a4dc-4d55-a6c6-2276b7c29f18" providerId="ADAL" clId="{E9296914-39B9-438F-88EC-867F7A896CC0}" dt="2020-12-08T06:32:37.440" v="233" actId="1076"/>
          <ac:spMkLst>
            <pc:docMk/>
            <pc:sldMk cId="701985508" sldId="277"/>
            <ac:spMk id="7" creationId="{EEE7318C-FE01-49D9-9576-571C9146C9A1}"/>
          </ac:spMkLst>
        </pc:spChg>
        <pc:spChg chg="del">
          <ac:chgData name="王子睿" userId="7bbc177c-a4dc-4d55-a6c6-2276b7c29f18" providerId="ADAL" clId="{E9296914-39B9-438F-88EC-867F7A896CC0}" dt="2020-12-08T06:29:35.014" v="230" actId="478"/>
          <ac:spMkLst>
            <pc:docMk/>
            <pc:sldMk cId="701985508" sldId="277"/>
            <ac:spMk id="8" creationId="{AFC6A7F4-6672-4A95-ADDD-0858F38B5B1B}"/>
          </ac:spMkLst>
        </pc:spChg>
      </pc:sldChg>
      <pc:sldChg chg="addSp delSp modSp add mod ord modTransition">
        <pc:chgData name="王子睿" userId="7bbc177c-a4dc-4d55-a6c6-2276b7c29f18" providerId="ADAL" clId="{E9296914-39B9-438F-88EC-867F7A896CC0}" dt="2020-12-08T08:14:22.969" v="749"/>
        <pc:sldMkLst>
          <pc:docMk/>
          <pc:sldMk cId="3111027646" sldId="278"/>
        </pc:sldMkLst>
        <pc:spChg chg="mod">
          <ac:chgData name="王子睿" userId="7bbc177c-a4dc-4d55-a6c6-2276b7c29f18" providerId="ADAL" clId="{E9296914-39B9-438F-88EC-867F7A896CC0}" dt="2020-12-08T06:34:43.798" v="250" actId="20577"/>
          <ac:spMkLst>
            <pc:docMk/>
            <pc:sldMk cId="3111027646" sldId="278"/>
            <ac:spMk id="5" creationId="{98F9DF2B-1E53-4F18-8F5A-7A43149D065B}"/>
          </ac:spMkLst>
        </pc:spChg>
        <pc:spChg chg="del">
          <ac:chgData name="王子睿" userId="7bbc177c-a4dc-4d55-a6c6-2276b7c29f18" providerId="ADAL" clId="{E9296914-39B9-438F-88EC-867F7A896CC0}" dt="2020-12-08T06:34:46.500" v="252" actId="478"/>
          <ac:spMkLst>
            <pc:docMk/>
            <pc:sldMk cId="3111027646" sldId="278"/>
            <ac:spMk id="6" creationId="{EE9201F3-3EB9-4151-97CC-00C9B4094CD5}"/>
          </ac:spMkLst>
        </pc:spChg>
        <pc:spChg chg="add mod">
          <ac:chgData name="王子睿" userId="7bbc177c-a4dc-4d55-a6c6-2276b7c29f18" providerId="ADAL" clId="{E9296914-39B9-438F-88EC-867F7A896CC0}" dt="2020-12-08T06:35:21.995" v="256" actId="2711"/>
          <ac:spMkLst>
            <pc:docMk/>
            <pc:sldMk cId="3111027646" sldId="278"/>
            <ac:spMk id="7" creationId="{CEDBF32B-4E29-49E7-8C52-666A79EB54DA}"/>
          </ac:spMkLst>
        </pc:spChg>
        <pc:spChg chg="add del">
          <ac:chgData name="王子睿" userId="7bbc177c-a4dc-4d55-a6c6-2276b7c29f18" providerId="ADAL" clId="{E9296914-39B9-438F-88EC-867F7A896CC0}" dt="2020-12-08T06:36:08.246" v="258" actId="22"/>
          <ac:spMkLst>
            <pc:docMk/>
            <pc:sldMk cId="3111027646" sldId="278"/>
            <ac:spMk id="8" creationId="{B5FE63C8-043A-423F-924E-CED366B8300C}"/>
          </ac:spMkLst>
        </pc:spChg>
        <pc:spChg chg="add mod">
          <ac:chgData name="王子睿" userId="7bbc177c-a4dc-4d55-a6c6-2276b7c29f18" providerId="ADAL" clId="{E9296914-39B9-438F-88EC-867F7A896CC0}" dt="2020-12-08T06:36:35.941" v="263" actId="1076"/>
          <ac:spMkLst>
            <pc:docMk/>
            <pc:sldMk cId="3111027646" sldId="278"/>
            <ac:spMk id="10" creationId="{5E3D9F1D-72A4-4B62-989A-848290B6C99E}"/>
          </ac:spMkLst>
        </pc:spChg>
        <pc:picChg chg="del">
          <ac:chgData name="王子睿" userId="7bbc177c-a4dc-4d55-a6c6-2276b7c29f18" providerId="ADAL" clId="{E9296914-39B9-438F-88EC-867F7A896CC0}" dt="2020-12-08T06:34:45.319" v="251" actId="478"/>
          <ac:picMkLst>
            <pc:docMk/>
            <pc:sldMk cId="3111027646" sldId="278"/>
            <ac:picMk id="1026" creationId="{965B6E75-9BFE-4C46-9CA9-6488BFD14815}"/>
          </ac:picMkLst>
        </pc:picChg>
      </pc:sldChg>
      <pc:sldChg chg="addSp delSp modSp add del mod">
        <pc:chgData name="王子睿" userId="7bbc177c-a4dc-4d55-a6c6-2276b7c29f18" providerId="ADAL" clId="{E9296914-39B9-438F-88EC-867F7A896CC0}" dt="2020-12-08T07:20:17.748" v="401" actId="47"/>
        <pc:sldMkLst>
          <pc:docMk/>
          <pc:sldMk cId="64224286" sldId="279"/>
        </pc:sldMkLst>
        <pc:spChg chg="del">
          <ac:chgData name="王子睿" userId="7bbc177c-a4dc-4d55-a6c6-2276b7c29f18" providerId="ADAL" clId="{E9296914-39B9-438F-88EC-867F7A896CC0}" dt="2020-12-08T07:02:14.553" v="277" actId="478"/>
          <ac:spMkLst>
            <pc:docMk/>
            <pc:sldMk cId="64224286" sldId="279"/>
            <ac:spMk id="2" creationId="{56E230F8-6DA4-46A5-91B3-C4B8B4D81FB4}"/>
          </ac:spMkLst>
        </pc:spChg>
        <pc:spChg chg="del mod topLvl">
          <ac:chgData name="王子睿" userId="7bbc177c-a4dc-4d55-a6c6-2276b7c29f18" providerId="ADAL" clId="{E9296914-39B9-438F-88EC-867F7A896CC0}" dt="2020-12-08T07:03:46.674" v="288" actId="478"/>
          <ac:spMkLst>
            <pc:docMk/>
            <pc:sldMk cId="64224286" sldId="279"/>
            <ac:spMk id="18" creationId="{0F42399D-1F93-4E9F-999A-C826E657204C}"/>
          </ac:spMkLst>
        </pc:spChg>
        <pc:spChg chg="del mod topLvl">
          <ac:chgData name="王子睿" userId="7bbc177c-a4dc-4d55-a6c6-2276b7c29f18" providerId="ADAL" clId="{E9296914-39B9-438F-88EC-867F7A896CC0}" dt="2020-12-08T07:03:48.655" v="290" actId="478"/>
          <ac:spMkLst>
            <pc:docMk/>
            <pc:sldMk cId="64224286" sldId="279"/>
            <ac:spMk id="19" creationId="{86D3DCC0-EB51-48A3-B81E-438220C72203}"/>
          </ac:spMkLst>
        </pc:spChg>
        <pc:spChg chg="del">
          <ac:chgData name="王子睿" userId="7bbc177c-a4dc-4d55-a6c6-2276b7c29f18" providerId="ADAL" clId="{E9296914-39B9-438F-88EC-867F7A896CC0}" dt="2020-12-08T07:02:14.553" v="277" actId="478"/>
          <ac:spMkLst>
            <pc:docMk/>
            <pc:sldMk cId="64224286" sldId="279"/>
            <ac:spMk id="39" creationId="{15DC5D37-2E8E-4B75-876B-B9BD2EBADD4F}"/>
          </ac:spMkLst>
        </pc:spChg>
        <pc:spChg chg="del">
          <ac:chgData name="王子睿" userId="7bbc177c-a4dc-4d55-a6c6-2276b7c29f18" providerId="ADAL" clId="{E9296914-39B9-438F-88EC-867F7A896CC0}" dt="2020-12-08T07:02:06.974" v="276" actId="478"/>
          <ac:spMkLst>
            <pc:docMk/>
            <pc:sldMk cId="64224286" sldId="279"/>
            <ac:spMk id="40" creationId="{FB7D1FE4-1734-461B-B317-223A0C54FA33}"/>
          </ac:spMkLst>
        </pc:spChg>
        <pc:spChg chg="del">
          <ac:chgData name="王子睿" userId="7bbc177c-a4dc-4d55-a6c6-2276b7c29f18" providerId="ADAL" clId="{E9296914-39B9-438F-88EC-867F7A896CC0}" dt="2020-12-08T07:02:06.974" v="276" actId="478"/>
          <ac:spMkLst>
            <pc:docMk/>
            <pc:sldMk cId="64224286" sldId="279"/>
            <ac:spMk id="43" creationId="{3DDBCF03-7151-4602-9E18-FE1669C07AF5}"/>
          </ac:spMkLst>
        </pc:spChg>
        <pc:spChg chg="del">
          <ac:chgData name="王子睿" userId="7bbc177c-a4dc-4d55-a6c6-2276b7c29f18" providerId="ADAL" clId="{E9296914-39B9-438F-88EC-867F7A896CC0}" dt="2020-12-08T07:02:06.974" v="276" actId="478"/>
          <ac:spMkLst>
            <pc:docMk/>
            <pc:sldMk cId="64224286" sldId="279"/>
            <ac:spMk id="46" creationId="{7D10C350-FE84-4C58-93D7-CE7367E75874}"/>
          </ac:spMkLst>
        </pc:spChg>
        <pc:spChg chg="del">
          <ac:chgData name="王子睿" userId="7bbc177c-a4dc-4d55-a6c6-2276b7c29f18" providerId="ADAL" clId="{E9296914-39B9-438F-88EC-867F7A896CC0}" dt="2020-12-08T07:02:06.974" v="276" actId="478"/>
          <ac:spMkLst>
            <pc:docMk/>
            <pc:sldMk cId="64224286" sldId="279"/>
            <ac:spMk id="49" creationId="{58D5182E-0B1B-4171-8CE5-D51BA7939595}"/>
          </ac:spMkLst>
        </pc:spChg>
        <pc:grpChg chg="add del mod">
          <ac:chgData name="王子睿" userId="7bbc177c-a4dc-4d55-a6c6-2276b7c29f18" providerId="ADAL" clId="{E9296914-39B9-438F-88EC-867F7A896CC0}" dt="2020-12-08T07:03:46.674" v="288" actId="478"/>
          <ac:grpSpMkLst>
            <pc:docMk/>
            <pc:sldMk cId="64224286" sldId="279"/>
            <ac:grpSpMk id="17" creationId="{A4108BF2-F85B-40D5-9FD3-19D4857F625C}"/>
          </ac:grpSpMkLst>
        </pc:grpChg>
      </pc:sldChg>
      <pc:sldChg chg="delSp add del mod">
        <pc:chgData name="王子睿" userId="7bbc177c-a4dc-4d55-a6c6-2276b7c29f18" providerId="ADAL" clId="{E9296914-39B9-438F-88EC-867F7A896CC0}" dt="2020-12-08T07:24:49.309" v="407" actId="47"/>
        <pc:sldMkLst>
          <pc:docMk/>
          <pc:sldMk cId="1736575369" sldId="279"/>
        </pc:sldMkLst>
        <pc:spChg chg="del topLvl">
          <ac:chgData name="王子睿" userId="7bbc177c-a4dc-4d55-a6c6-2276b7c29f18" providerId="ADAL" clId="{E9296914-39B9-438F-88EC-867F7A896CC0}" dt="2020-12-08T07:24:48.258" v="406" actId="478"/>
          <ac:spMkLst>
            <pc:docMk/>
            <pc:sldMk cId="1736575369" sldId="279"/>
            <ac:spMk id="2" creationId="{56E230F8-6DA4-46A5-91B3-C4B8B4D81FB4}"/>
          </ac:spMkLst>
        </pc:spChg>
        <pc:spChg chg="del topLvl">
          <ac:chgData name="王子睿" userId="7bbc177c-a4dc-4d55-a6c6-2276b7c29f18" providerId="ADAL" clId="{E9296914-39B9-438F-88EC-867F7A896CC0}" dt="2020-12-08T07:24:46.423" v="405" actId="478"/>
          <ac:spMkLst>
            <pc:docMk/>
            <pc:sldMk cId="1736575369" sldId="279"/>
            <ac:spMk id="39" creationId="{15DC5D37-2E8E-4B75-876B-B9BD2EBADD4F}"/>
          </ac:spMkLst>
        </pc:spChg>
        <pc:grpChg chg="del">
          <ac:chgData name="王子睿" userId="7bbc177c-a4dc-4d55-a6c6-2276b7c29f18" providerId="ADAL" clId="{E9296914-39B9-438F-88EC-867F7A896CC0}" dt="2020-12-08T07:24:46.423" v="405" actId="478"/>
          <ac:grpSpMkLst>
            <pc:docMk/>
            <pc:sldMk cId="1736575369" sldId="279"/>
            <ac:grpSpMk id="3" creationId="{C8211C73-0F51-42DE-A90E-2D2EAB596200}"/>
          </ac:grpSpMkLst>
        </pc:grpChg>
        <pc:grpChg chg="del">
          <ac:chgData name="王子睿" userId="7bbc177c-a4dc-4d55-a6c6-2276b7c29f18" providerId="ADAL" clId="{E9296914-39B9-438F-88EC-867F7A896CC0}" dt="2020-12-08T07:20:28.542" v="403" actId="478"/>
          <ac:grpSpMkLst>
            <pc:docMk/>
            <pc:sldMk cId="1736575369" sldId="279"/>
            <ac:grpSpMk id="4" creationId="{C76BEB7C-E81E-4C76-91BD-5E1C1F713829}"/>
          </ac:grpSpMkLst>
        </pc:grpChg>
        <pc:grpChg chg="del">
          <ac:chgData name="王子睿" userId="7bbc177c-a4dc-4d55-a6c6-2276b7c29f18" providerId="ADAL" clId="{E9296914-39B9-438F-88EC-867F7A896CC0}" dt="2020-12-08T07:20:29.342" v="404" actId="478"/>
          <ac:grpSpMkLst>
            <pc:docMk/>
            <pc:sldMk cId="1736575369" sldId="279"/>
            <ac:grpSpMk id="5" creationId="{6777D175-A83E-42AB-999A-2503A98EDA8B}"/>
          </ac:grpSpMkLst>
        </pc:grpChg>
      </pc:sldChg>
      <pc:sldChg chg="addSp delSp modSp add mod modTransition">
        <pc:chgData name="王子睿" userId="7bbc177c-a4dc-4d55-a6c6-2276b7c29f18" providerId="ADAL" clId="{E9296914-39B9-438F-88EC-867F7A896CC0}" dt="2020-12-08T08:20:58.314" v="840"/>
        <pc:sldMkLst>
          <pc:docMk/>
          <pc:sldMk cId="3463610266" sldId="279"/>
        </pc:sldMkLst>
        <pc:spChg chg="mod">
          <ac:chgData name="王子睿" userId="7bbc177c-a4dc-4d55-a6c6-2276b7c29f18" providerId="ADAL" clId="{E9296914-39B9-438F-88EC-867F7A896CC0}" dt="2020-12-08T08:18:08.524" v="785"/>
          <ac:spMkLst>
            <pc:docMk/>
            <pc:sldMk cId="3463610266" sldId="279"/>
            <ac:spMk id="17" creationId="{EF5E04D0-6E34-487A-9B4B-C58FA4E3B415}"/>
          </ac:spMkLst>
        </pc:spChg>
        <pc:spChg chg="mod">
          <ac:chgData name="王子睿" userId="7bbc177c-a4dc-4d55-a6c6-2276b7c29f18" providerId="ADAL" clId="{E9296914-39B9-438F-88EC-867F7A896CC0}" dt="2020-12-08T08:18:08.524" v="785"/>
          <ac:spMkLst>
            <pc:docMk/>
            <pc:sldMk cId="3463610266" sldId="279"/>
            <ac:spMk id="19" creationId="{56C3C05B-4C4D-4A69-9B60-B726E9D4EB8B}"/>
          </ac:spMkLst>
        </pc:spChg>
        <pc:spChg chg="mod">
          <ac:chgData name="王子睿" userId="7bbc177c-a4dc-4d55-a6c6-2276b7c29f18" providerId="ADAL" clId="{E9296914-39B9-438F-88EC-867F7A896CC0}" dt="2020-12-08T08:18:08.524" v="785"/>
          <ac:spMkLst>
            <pc:docMk/>
            <pc:sldMk cId="3463610266" sldId="279"/>
            <ac:spMk id="20" creationId="{F96F8AFA-76EE-4728-8673-A96335FAAC4A}"/>
          </ac:spMkLst>
        </pc:spChg>
        <pc:spChg chg="mod">
          <ac:chgData name="王子睿" userId="7bbc177c-a4dc-4d55-a6c6-2276b7c29f18" providerId="ADAL" clId="{E9296914-39B9-438F-88EC-867F7A896CC0}" dt="2020-12-08T08:18:08.524" v="785"/>
          <ac:spMkLst>
            <pc:docMk/>
            <pc:sldMk cId="3463610266" sldId="279"/>
            <ac:spMk id="21" creationId="{ABB91FE0-C16E-44A4-B153-C9CF19D2F8D7}"/>
          </ac:spMkLst>
        </pc:spChg>
        <pc:spChg chg="add mod">
          <ac:chgData name="王子睿" userId="7bbc177c-a4dc-4d55-a6c6-2276b7c29f18" providerId="ADAL" clId="{E9296914-39B9-438F-88EC-867F7A896CC0}" dt="2020-12-08T07:43:23.235" v="412" actId="1076"/>
          <ac:spMkLst>
            <pc:docMk/>
            <pc:sldMk cId="3463610266" sldId="279"/>
            <ac:spMk id="22" creationId="{6AC74767-44B0-4E88-965B-E64F81985BB4}"/>
          </ac:spMkLst>
        </pc:spChg>
        <pc:spChg chg="mod">
          <ac:chgData name="王子睿" userId="7bbc177c-a4dc-4d55-a6c6-2276b7c29f18" providerId="ADAL" clId="{E9296914-39B9-438F-88EC-867F7A896CC0}" dt="2020-12-08T08:18:08.524" v="785"/>
          <ac:spMkLst>
            <pc:docMk/>
            <pc:sldMk cId="3463610266" sldId="279"/>
            <ac:spMk id="23" creationId="{29276167-CE0E-47E1-BDA3-8A7A0A910AC0}"/>
          </ac:spMkLst>
        </pc:spChg>
        <pc:spChg chg="mod">
          <ac:chgData name="王子睿" userId="7bbc177c-a4dc-4d55-a6c6-2276b7c29f18" providerId="ADAL" clId="{E9296914-39B9-438F-88EC-867F7A896CC0}" dt="2020-12-08T08:18:08.524" v="785"/>
          <ac:spMkLst>
            <pc:docMk/>
            <pc:sldMk cId="3463610266" sldId="279"/>
            <ac:spMk id="24" creationId="{3F06681E-A3C3-4271-8D59-449DD6634329}"/>
          </ac:spMkLst>
        </pc:spChg>
        <pc:spChg chg="mod">
          <ac:chgData name="王子睿" userId="7bbc177c-a4dc-4d55-a6c6-2276b7c29f18" providerId="ADAL" clId="{E9296914-39B9-438F-88EC-867F7A896CC0}" dt="2020-12-08T08:18:08.524" v="785"/>
          <ac:spMkLst>
            <pc:docMk/>
            <pc:sldMk cId="3463610266" sldId="279"/>
            <ac:spMk id="25" creationId="{3D1B768E-4BEF-48CB-B281-8793D0BDA97F}"/>
          </ac:spMkLst>
        </pc:spChg>
        <pc:spChg chg="mod">
          <ac:chgData name="王子睿" userId="7bbc177c-a4dc-4d55-a6c6-2276b7c29f18" providerId="ADAL" clId="{E9296914-39B9-438F-88EC-867F7A896CC0}" dt="2020-12-08T08:20:58.314" v="840"/>
          <ac:spMkLst>
            <pc:docMk/>
            <pc:sldMk cId="3463610266" sldId="279"/>
            <ac:spMk id="28" creationId="{455AE821-F571-472B-858D-22110BF1F50D}"/>
          </ac:spMkLst>
        </pc:spChg>
        <pc:spChg chg="mod">
          <ac:chgData name="王子睿" userId="7bbc177c-a4dc-4d55-a6c6-2276b7c29f18" providerId="ADAL" clId="{E9296914-39B9-438F-88EC-867F7A896CC0}" dt="2020-12-08T08:20:58.314" v="840"/>
          <ac:spMkLst>
            <pc:docMk/>
            <pc:sldMk cId="3463610266" sldId="279"/>
            <ac:spMk id="38" creationId="{B8C689B0-26AC-4522-9176-95736B29B5F3}"/>
          </ac:spMkLst>
        </pc:spChg>
        <pc:spChg chg="mod">
          <ac:chgData name="王子睿" userId="7bbc177c-a4dc-4d55-a6c6-2276b7c29f18" providerId="ADAL" clId="{E9296914-39B9-438F-88EC-867F7A896CC0}" dt="2020-12-08T08:20:58.314" v="840"/>
          <ac:spMkLst>
            <pc:docMk/>
            <pc:sldMk cId="3463610266" sldId="279"/>
            <ac:spMk id="40" creationId="{2866EA35-DB04-490C-BD0A-B79DC21DE5D4}"/>
          </ac:spMkLst>
        </pc:spChg>
        <pc:spChg chg="mod">
          <ac:chgData name="王子睿" userId="7bbc177c-a4dc-4d55-a6c6-2276b7c29f18" providerId="ADAL" clId="{E9296914-39B9-438F-88EC-867F7A896CC0}" dt="2020-12-08T08:20:58.314" v="840"/>
          <ac:spMkLst>
            <pc:docMk/>
            <pc:sldMk cId="3463610266" sldId="279"/>
            <ac:spMk id="41" creationId="{9DB1C5A2-178D-4869-9D05-EE6E4AC60F29}"/>
          </ac:spMkLst>
        </pc:spChg>
        <pc:spChg chg="mod">
          <ac:chgData name="王子睿" userId="7bbc177c-a4dc-4d55-a6c6-2276b7c29f18" providerId="ADAL" clId="{E9296914-39B9-438F-88EC-867F7A896CC0}" dt="2020-12-08T08:20:58.314" v="840"/>
          <ac:spMkLst>
            <pc:docMk/>
            <pc:sldMk cId="3463610266" sldId="279"/>
            <ac:spMk id="42" creationId="{C21372D0-2E02-4C61-8F19-32237BF1DF69}"/>
          </ac:spMkLst>
        </pc:spChg>
        <pc:spChg chg="mod">
          <ac:chgData name="王子睿" userId="7bbc177c-a4dc-4d55-a6c6-2276b7c29f18" providerId="ADAL" clId="{E9296914-39B9-438F-88EC-867F7A896CC0}" dt="2020-12-08T08:20:58.314" v="840"/>
          <ac:spMkLst>
            <pc:docMk/>
            <pc:sldMk cId="3463610266" sldId="279"/>
            <ac:spMk id="43" creationId="{E7C73EAD-B366-454E-BB66-14ACD89FA5B5}"/>
          </ac:spMkLst>
        </pc:spChg>
        <pc:spChg chg="mod">
          <ac:chgData name="王子睿" userId="7bbc177c-a4dc-4d55-a6c6-2276b7c29f18" providerId="ADAL" clId="{E9296914-39B9-438F-88EC-867F7A896CC0}" dt="2020-12-08T08:20:58.314" v="840"/>
          <ac:spMkLst>
            <pc:docMk/>
            <pc:sldMk cId="3463610266" sldId="279"/>
            <ac:spMk id="44" creationId="{D563D46A-2D01-4253-ACC3-5748B44BC9E6}"/>
          </ac:spMkLst>
        </pc:spChg>
        <pc:grpChg chg="del">
          <ac:chgData name="王子睿" userId="7bbc177c-a4dc-4d55-a6c6-2276b7c29f18" providerId="ADAL" clId="{E9296914-39B9-438F-88EC-867F7A896CC0}" dt="2020-12-08T07:30:36.031" v="409" actId="478"/>
          <ac:grpSpMkLst>
            <pc:docMk/>
            <pc:sldMk cId="3463610266" sldId="279"/>
            <ac:grpSpMk id="4" creationId="{C76BEB7C-E81E-4C76-91BD-5E1C1F713829}"/>
          </ac:grpSpMkLst>
        </pc:grpChg>
        <pc:grpChg chg="del">
          <ac:chgData name="王子睿" userId="7bbc177c-a4dc-4d55-a6c6-2276b7c29f18" providerId="ADAL" clId="{E9296914-39B9-438F-88EC-867F7A896CC0}" dt="2020-12-08T07:30:36.031" v="409" actId="478"/>
          <ac:grpSpMkLst>
            <pc:docMk/>
            <pc:sldMk cId="3463610266" sldId="279"/>
            <ac:grpSpMk id="5" creationId="{6777D175-A83E-42AB-999A-2503A98EDA8B}"/>
          </ac:grpSpMkLst>
        </pc:grpChg>
        <pc:grpChg chg="add del mod">
          <ac:chgData name="王子睿" userId="7bbc177c-a4dc-4d55-a6c6-2276b7c29f18" providerId="ADAL" clId="{E9296914-39B9-438F-88EC-867F7A896CC0}" dt="2020-12-08T08:20:57.349" v="839" actId="478"/>
          <ac:grpSpMkLst>
            <pc:docMk/>
            <pc:sldMk cId="3463610266" sldId="279"/>
            <ac:grpSpMk id="16" creationId="{5C984744-ED3F-4A52-9ADC-058115FFEB70}"/>
          </ac:grpSpMkLst>
        </pc:grpChg>
        <pc:grpChg chg="add mod">
          <ac:chgData name="王子睿" userId="7bbc177c-a4dc-4d55-a6c6-2276b7c29f18" providerId="ADAL" clId="{E9296914-39B9-438F-88EC-867F7A896CC0}" dt="2020-12-08T08:20:58.314" v="840"/>
          <ac:grpSpMkLst>
            <pc:docMk/>
            <pc:sldMk cId="3463610266" sldId="279"/>
            <ac:grpSpMk id="26" creationId="{C392A3E5-D61F-4C24-BB37-9C67ABCF5D03}"/>
          </ac:grpSpMkLst>
        </pc:grpChg>
        <pc:grpChg chg="del">
          <ac:chgData name="王子睿" userId="7bbc177c-a4dc-4d55-a6c6-2276b7c29f18" providerId="ADAL" clId="{E9296914-39B9-438F-88EC-867F7A896CC0}" dt="2020-12-08T08:17:41.431" v="771" actId="478"/>
          <ac:grpSpMkLst>
            <pc:docMk/>
            <pc:sldMk cId="3463610266" sldId="279"/>
            <ac:grpSpMk id="27" creationId="{324DAA8F-9103-4DF4-A16E-6C04E4846420}"/>
          </ac:grpSpMkLst>
        </pc:grpChg>
        <pc:picChg chg="mod">
          <ac:chgData name="王子睿" userId="7bbc177c-a4dc-4d55-a6c6-2276b7c29f18" providerId="ADAL" clId="{E9296914-39B9-438F-88EC-867F7A896CC0}" dt="2020-12-08T08:18:08.524" v="785"/>
          <ac:picMkLst>
            <pc:docMk/>
            <pc:sldMk cId="3463610266" sldId="279"/>
            <ac:picMk id="18" creationId="{D738559E-E5D4-408A-A9EB-68C50278900A}"/>
          </ac:picMkLst>
        </pc:picChg>
        <pc:picChg chg="mod">
          <ac:chgData name="王子睿" userId="7bbc177c-a4dc-4d55-a6c6-2276b7c29f18" providerId="ADAL" clId="{E9296914-39B9-438F-88EC-867F7A896CC0}" dt="2020-12-08T08:20:58.314" v="840"/>
          <ac:picMkLst>
            <pc:docMk/>
            <pc:sldMk cId="3463610266" sldId="279"/>
            <ac:picMk id="37" creationId="{C87EF4BD-9874-4846-80B9-877A81EE212A}"/>
          </ac:picMkLst>
        </pc:picChg>
      </pc:sldChg>
      <pc:sldChg chg="addSp delSp modSp add mod modTransition modNotesTx">
        <pc:chgData name="王子睿" userId="7bbc177c-a4dc-4d55-a6c6-2276b7c29f18" providerId="ADAL" clId="{E9296914-39B9-438F-88EC-867F7A896CC0}" dt="2020-12-08T08:21:01.158" v="842"/>
        <pc:sldMkLst>
          <pc:docMk/>
          <pc:sldMk cId="1005485135" sldId="280"/>
        </pc:sldMkLst>
        <pc:spChg chg="mod">
          <ac:chgData name="王子睿" userId="7bbc177c-a4dc-4d55-a6c6-2276b7c29f18" providerId="ADAL" clId="{E9296914-39B9-438F-88EC-867F7A896CC0}" dt="2020-12-08T07:43:39.211" v="416"/>
          <ac:spMkLst>
            <pc:docMk/>
            <pc:sldMk cId="1005485135" sldId="280"/>
            <ac:spMk id="17" creationId="{A256C7A9-C8D9-4A2D-97BC-15346EFCCEFB}"/>
          </ac:spMkLst>
        </pc:spChg>
        <pc:spChg chg="mod">
          <ac:chgData name="王子睿" userId="7bbc177c-a4dc-4d55-a6c6-2276b7c29f18" providerId="ADAL" clId="{E9296914-39B9-438F-88EC-867F7A896CC0}" dt="2020-12-08T07:55:02.740" v="452" actId="20577"/>
          <ac:spMkLst>
            <pc:docMk/>
            <pc:sldMk cId="1005485135" sldId="280"/>
            <ac:spMk id="18" creationId="{D894EEE5-7665-4AE0-9629-B3454A741B7A}"/>
          </ac:spMkLst>
        </pc:spChg>
        <pc:spChg chg="mod">
          <ac:chgData name="王子睿" userId="7bbc177c-a4dc-4d55-a6c6-2276b7c29f18" providerId="ADAL" clId="{E9296914-39B9-438F-88EC-867F7A896CC0}" dt="2020-12-08T08:18:09.338" v="786"/>
          <ac:spMkLst>
            <pc:docMk/>
            <pc:sldMk cId="1005485135" sldId="280"/>
            <ac:spMk id="19" creationId="{46DB14B0-6AAA-417A-8A17-9B47CD1CDEE7}"/>
          </ac:spMkLst>
        </pc:spChg>
        <pc:spChg chg="mod">
          <ac:chgData name="王子睿" userId="7bbc177c-a4dc-4d55-a6c6-2276b7c29f18" providerId="ADAL" clId="{E9296914-39B9-438F-88EC-867F7A896CC0}" dt="2020-12-08T08:18:09.338" v="786"/>
          <ac:spMkLst>
            <pc:docMk/>
            <pc:sldMk cId="1005485135" sldId="280"/>
            <ac:spMk id="21" creationId="{99A154E9-CC3F-441B-AE33-E3035679D38D}"/>
          </ac:spMkLst>
        </pc:spChg>
        <pc:spChg chg="del">
          <ac:chgData name="王子睿" userId="7bbc177c-a4dc-4d55-a6c6-2276b7c29f18" providerId="ADAL" clId="{E9296914-39B9-438F-88EC-867F7A896CC0}" dt="2020-12-08T07:43:34.759" v="415" actId="478"/>
          <ac:spMkLst>
            <pc:docMk/>
            <pc:sldMk cId="1005485135" sldId="280"/>
            <ac:spMk id="22" creationId="{6AC74767-44B0-4E88-965B-E64F81985BB4}"/>
          </ac:spMkLst>
        </pc:spChg>
        <pc:spChg chg="mod">
          <ac:chgData name="王子睿" userId="7bbc177c-a4dc-4d55-a6c6-2276b7c29f18" providerId="ADAL" clId="{E9296914-39B9-438F-88EC-867F7A896CC0}" dt="2020-12-08T08:18:09.338" v="786"/>
          <ac:spMkLst>
            <pc:docMk/>
            <pc:sldMk cId="1005485135" sldId="280"/>
            <ac:spMk id="22" creationId="{8C2B0C43-770A-429A-8FA3-6B85E1A16854}"/>
          </ac:spMkLst>
        </pc:spChg>
        <pc:spChg chg="mod">
          <ac:chgData name="王子睿" userId="7bbc177c-a4dc-4d55-a6c6-2276b7c29f18" providerId="ADAL" clId="{E9296914-39B9-438F-88EC-867F7A896CC0}" dt="2020-12-08T08:18:09.338" v="786"/>
          <ac:spMkLst>
            <pc:docMk/>
            <pc:sldMk cId="1005485135" sldId="280"/>
            <ac:spMk id="23" creationId="{B665D613-A1D4-4343-BF74-54AAA2A813B9}"/>
          </ac:spMkLst>
        </pc:spChg>
        <pc:spChg chg="mod">
          <ac:chgData name="王子睿" userId="7bbc177c-a4dc-4d55-a6c6-2276b7c29f18" providerId="ADAL" clId="{E9296914-39B9-438F-88EC-867F7A896CC0}" dt="2020-12-08T08:18:09.338" v="786"/>
          <ac:spMkLst>
            <pc:docMk/>
            <pc:sldMk cId="1005485135" sldId="280"/>
            <ac:spMk id="24" creationId="{C5631049-E6C1-4436-B393-36BA371ADA91}"/>
          </ac:spMkLst>
        </pc:spChg>
        <pc:spChg chg="mod">
          <ac:chgData name="王子睿" userId="7bbc177c-a4dc-4d55-a6c6-2276b7c29f18" providerId="ADAL" clId="{E9296914-39B9-438F-88EC-867F7A896CC0}" dt="2020-12-08T08:18:09.338" v="786"/>
          <ac:spMkLst>
            <pc:docMk/>
            <pc:sldMk cId="1005485135" sldId="280"/>
            <ac:spMk id="25" creationId="{5AA3CD4F-E700-4D75-B565-658B641660E6}"/>
          </ac:spMkLst>
        </pc:spChg>
        <pc:spChg chg="mod">
          <ac:chgData name="王子睿" userId="7bbc177c-a4dc-4d55-a6c6-2276b7c29f18" providerId="ADAL" clId="{E9296914-39B9-438F-88EC-867F7A896CC0}" dt="2020-12-08T08:18:09.338" v="786"/>
          <ac:spMkLst>
            <pc:docMk/>
            <pc:sldMk cId="1005485135" sldId="280"/>
            <ac:spMk id="26" creationId="{77099E11-8F06-4695-A6C8-05CA909BE850}"/>
          </ac:spMkLst>
        </pc:spChg>
        <pc:spChg chg="mod">
          <ac:chgData name="王子睿" userId="7bbc177c-a4dc-4d55-a6c6-2276b7c29f18" providerId="ADAL" clId="{E9296914-39B9-438F-88EC-867F7A896CC0}" dt="2020-12-08T08:21:01.158" v="842"/>
          <ac:spMkLst>
            <pc:docMk/>
            <pc:sldMk cId="1005485135" sldId="280"/>
            <ac:spMk id="37" creationId="{C7C95044-878B-4CDC-BA7B-06EA11EA4605}"/>
          </ac:spMkLst>
        </pc:spChg>
        <pc:spChg chg="mod">
          <ac:chgData name="王子睿" userId="7bbc177c-a4dc-4d55-a6c6-2276b7c29f18" providerId="ADAL" clId="{E9296914-39B9-438F-88EC-867F7A896CC0}" dt="2020-12-08T08:21:01.158" v="842"/>
          <ac:spMkLst>
            <pc:docMk/>
            <pc:sldMk cId="1005485135" sldId="280"/>
            <ac:spMk id="39" creationId="{F75B745A-526E-41D2-9C99-9EB2CF7480C9}"/>
          </ac:spMkLst>
        </pc:spChg>
        <pc:spChg chg="mod">
          <ac:chgData name="王子睿" userId="7bbc177c-a4dc-4d55-a6c6-2276b7c29f18" providerId="ADAL" clId="{E9296914-39B9-438F-88EC-867F7A896CC0}" dt="2020-12-08T08:21:01.158" v="842"/>
          <ac:spMkLst>
            <pc:docMk/>
            <pc:sldMk cId="1005485135" sldId="280"/>
            <ac:spMk id="40" creationId="{298ADDBC-5D97-4BD6-9D75-F75F4362ED50}"/>
          </ac:spMkLst>
        </pc:spChg>
        <pc:spChg chg="mod">
          <ac:chgData name="王子睿" userId="7bbc177c-a4dc-4d55-a6c6-2276b7c29f18" providerId="ADAL" clId="{E9296914-39B9-438F-88EC-867F7A896CC0}" dt="2020-12-08T08:21:01.158" v="842"/>
          <ac:spMkLst>
            <pc:docMk/>
            <pc:sldMk cId="1005485135" sldId="280"/>
            <ac:spMk id="41" creationId="{F3B2399C-6E66-4B70-92CA-F40F0596ACE4}"/>
          </ac:spMkLst>
        </pc:spChg>
        <pc:spChg chg="mod">
          <ac:chgData name="王子睿" userId="7bbc177c-a4dc-4d55-a6c6-2276b7c29f18" providerId="ADAL" clId="{E9296914-39B9-438F-88EC-867F7A896CC0}" dt="2020-12-08T08:21:01.158" v="842"/>
          <ac:spMkLst>
            <pc:docMk/>
            <pc:sldMk cId="1005485135" sldId="280"/>
            <ac:spMk id="42" creationId="{EE1EDEAE-72E4-4B54-ACA7-8CFDC5269EBD}"/>
          </ac:spMkLst>
        </pc:spChg>
        <pc:spChg chg="mod">
          <ac:chgData name="王子睿" userId="7bbc177c-a4dc-4d55-a6c6-2276b7c29f18" providerId="ADAL" clId="{E9296914-39B9-438F-88EC-867F7A896CC0}" dt="2020-12-08T08:21:01.158" v="842"/>
          <ac:spMkLst>
            <pc:docMk/>
            <pc:sldMk cId="1005485135" sldId="280"/>
            <ac:spMk id="43" creationId="{7B9C4C39-5A7E-405B-8A03-EDA98E63B7F3}"/>
          </ac:spMkLst>
        </pc:spChg>
        <pc:spChg chg="mod">
          <ac:chgData name="王子睿" userId="7bbc177c-a4dc-4d55-a6c6-2276b7c29f18" providerId="ADAL" clId="{E9296914-39B9-438F-88EC-867F7A896CC0}" dt="2020-12-08T08:21:01.158" v="842"/>
          <ac:spMkLst>
            <pc:docMk/>
            <pc:sldMk cId="1005485135" sldId="280"/>
            <ac:spMk id="44" creationId="{48D269C2-5342-49CA-BAC7-8310E344ACDC}"/>
          </ac:spMkLst>
        </pc:spChg>
        <pc:grpChg chg="del">
          <ac:chgData name="王子睿" userId="7bbc177c-a4dc-4d55-a6c6-2276b7c29f18" providerId="ADAL" clId="{E9296914-39B9-438F-88EC-867F7A896CC0}" dt="2020-12-08T07:43:33.562" v="414" actId="478"/>
          <ac:grpSpMkLst>
            <pc:docMk/>
            <pc:sldMk cId="1005485135" sldId="280"/>
            <ac:grpSpMk id="3" creationId="{C8211C73-0F51-42DE-A90E-2D2EAB596200}"/>
          </ac:grpSpMkLst>
        </pc:grpChg>
        <pc:grpChg chg="add del mod">
          <ac:chgData name="王子睿" userId="7bbc177c-a4dc-4d55-a6c6-2276b7c29f18" providerId="ADAL" clId="{E9296914-39B9-438F-88EC-867F7A896CC0}" dt="2020-12-08T08:21:00.759" v="841" actId="478"/>
          <ac:grpSpMkLst>
            <pc:docMk/>
            <pc:sldMk cId="1005485135" sldId="280"/>
            <ac:grpSpMk id="15" creationId="{363433D3-BE0D-4DDE-893E-011E18CB49CB}"/>
          </ac:grpSpMkLst>
        </pc:grpChg>
        <pc:grpChg chg="add mod">
          <ac:chgData name="王子睿" userId="7bbc177c-a4dc-4d55-a6c6-2276b7c29f18" providerId="ADAL" clId="{E9296914-39B9-438F-88EC-867F7A896CC0}" dt="2020-12-08T07:43:42.438" v="417" actId="1076"/>
          <ac:grpSpMkLst>
            <pc:docMk/>
            <pc:sldMk cId="1005485135" sldId="280"/>
            <ac:grpSpMk id="16" creationId="{D1C5DA19-423E-427A-944F-1964C2EEF168}"/>
          </ac:grpSpMkLst>
        </pc:grpChg>
        <pc:grpChg chg="del">
          <ac:chgData name="王子睿" userId="7bbc177c-a4dc-4d55-a6c6-2276b7c29f18" providerId="ADAL" clId="{E9296914-39B9-438F-88EC-867F7A896CC0}" dt="2020-12-08T08:17:43.609" v="772" actId="478"/>
          <ac:grpSpMkLst>
            <pc:docMk/>
            <pc:sldMk cId="1005485135" sldId="280"/>
            <ac:grpSpMk id="27" creationId="{324DAA8F-9103-4DF4-A16E-6C04E4846420}"/>
          </ac:grpSpMkLst>
        </pc:grpChg>
        <pc:grpChg chg="add mod">
          <ac:chgData name="王子睿" userId="7bbc177c-a4dc-4d55-a6c6-2276b7c29f18" providerId="ADAL" clId="{E9296914-39B9-438F-88EC-867F7A896CC0}" dt="2020-12-08T08:21:01.158" v="842"/>
          <ac:grpSpMkLst>
            <pc:docMk/>
            <pc:sldMk cId="1005485135" sldId="280"/>
            <ac:grpSpMk id="28" creationId="{A4F1D6CA-34CB-4570-82B2-955493D0D1F7}"/>
          </ac:grpSpMkLst>
        </pc:grpChg>
        <pc:picChg chg="mod">
          <ac:chgData name="王子睿" userId="7bbc177c-a4dc-4d55-a6c6-2276b7c29f18" providerId="ADAL" clId="{E9296914-39B9-438F-88EC-867F7A896CC0}" dt="2020-12-08T08:18:09.338" v="786"/>
          <ac:picMkLst>
            <pc:docMk/>
            <pc:sldMk cId="1005485135" sldId="280"/>
            <ac:picMk id="20" creationId="{07247801-12EA-4011-A93D-2FD99B5F1E86}"/>
          </ac:picMkLst>
        </pc:picChg>
        <pc:picChg chg="mod">
          <ac:chgData name="王子睿" userId="7bbc177c-a4dc-4d55-a6c6-2276b7c29f18" providerId="ADAL" clId="{E9296914-39B9-438F-88EC-867F7A896CC0}" dt="2020-12-08T08:21:01.158" v="842"/>
          <ac:picMkLst>
            <pc:docMk/>
            <pc:sldMk cId="1005485135" sldId="280"/>
            <ac:picMk id="38" creationId="{9B9916DA-C698-42EB-B627-9C2465395B5C}"/>
          </ac:picMkLst>
        </pc:picChg>
      </pc:sldChg>
      <pc:sldChg chg="new del ord">
        <pc:chgData name="王子睿" userId="7bbc177c-a4dc-4d55-a6c6-2276b7c29f18" providerId="ADAL" clId="{E9296914-39B9-438F-88EC-867F7A896CC0}" dt="2020-12-08T08:07:49.654" v="709" actId="47"/>
        <pc:sldMkLst>
          <pc:docMk/>
          <pc:sldMk cId="990760970" sldId="281"/>
        </pc:sldMkLst>
      </pc:sldChg>
      <pc:sldChg chg="delSp modSp new mod modTransition">
        <pc:chgData name="王子睿" userId="7bbc177c-a4dc-4d55-a6c6-2276b7c29f18" providerId="ADAL" clId="{E9296914-39B9-438F-88EC-867F7A896CC0}" dt="2020-12-08T08:14:22.969" v="749"/>
        <pc:sldMkLst>
          <pc:docMk/>
          <pc:sldMk cId="1996148338" sldId="282"/>
        </pc:sldMkLst>
        <pc:spChg chg="mod">
          <ac:chgData name="王子睿" userId="7bbc177c-a4dc-4d55-a6c6-2276b7c29f18" providerId="ADAL" clId="{E9296914-39B9-438F-88EC-867F7A896CC0}" dt="2020-12-08T08:08:28.117" v="743" actId="20577"/>
          <ac:spMkLst>
            <pc:docMk/>
            <pc:sldMk cId="1996148338" sldId="282"/>
            <ac:spMk id="2" creationId="{E10F8201-EAF8-4F52-B0B5-C031D2357F26}"/>
          </ac:spMkLst>
        </pc:spChg>
        <pc:spChg chg="del">
          <ac:chgData name="王子睿" userId="7bbc177c-a4dc-4d55-a6c6-2276b7c29f18" providerId="ADAL" clId="{E9296914-39B9-438F-88EC-867F7A896CC0}" dt="2020-12-08T08:08:07.812" v="727" actId="478"/>
          <ac:spMkLst>
            <pc:docMk/>
            <pc:sldMk cId="1996148338" sldId="282"/>
            <ac:spMk id="3" creationId="{1297FB3F-4302-469D-A510-E1A40C2C1960}"/>
          </ac:spMkLst>
        </pc:spChg>
      </pc:sldChg>
      <pc:sldMasterChg chg="modTransition modSldLayout">
        <pc:chgData name="王子睿" userId="7bbc177c-a4dc-4d55-a6c6-2276b7c29f18" providerId="ADAL" clId="{E9296914-39B9-438F-88EC-867F7A896CC0}" dt="2020-12-08T08:14:22.969" v="749"/>
        <pc:sldMasterMkLst>
          <pc:docMk/>
          <pc:sldMasterMk cId="1557565184" sldId="2147483648"/>
        </pc:sldMasterMkLst>
        <pc:sldLayoutChg chg="modTransition">
          <pc:chgData name="王子睿" userId="7bbc177c-a4dc-4d55-a6c6-2276b7c29f18" providerId="ADAL" clId="{E9296914-39B9-438F-88EC-867F7A896CC0}" dt="2020-12-08T08:14:22.969" v="749"/>
          <pc:sldLayoutMkLst>
            <pc:docMk/>
            <pc:sldMasterMk cId="1557565184" sldId="2147483648"/>
            <pc:sldLayoutMk cId="916874616" sldId="2147483649"/>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343416851" sldId="2147483650"/>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3115221662" sldId="2147483651"/>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2067176683" sldId="2147483652"/>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2394625806" sldId="2147483653"/>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1664683383" sldId="2147483654"/>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1304417608" sldId="2147483655"/>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88067062" sldId="2147483656"/>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3500703254" sldId="2147483657"/>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3296224814" sldId="2147483658"/>
          </pc:sldLayoutMkLst>
        </pc:sldLayoutChg>
        <pc:sldLayoutChg chg="modTransition">
          <pc:chgData name="王子睿" userId="7bbc177c-a4dc-4d55-a6c6-2276b7c29f18" providerId="ADAL" clId="{E9296914-39B9-438F-88EC-867F7A896CC0}" dt="2020-12-08T08:14:22.969" v="749"/>
          <pc:sldLayoutMkLst>
            <pc:docMk/>
            <pc:sldMasterMk cId="1557565184" sldId="2147483648"/>
            <pc:sldLayoutMk cId="668316846" sldId="2147483659"/>
          </pc:sldLayoutMkLst>
        </pc:sldLayoutChg>
      </pc:sldMasterChg>
    </pc:docChg>
  </pc:docChgLst>
  <pc:docChgLst>
    <pc:chgData name="王子睿" userId="7bbc177c-a4dc-4d55-a6c6-2276b7c29f18" providerId="ADAL" clId="{1A4A575C-C9D4-4983-93E4-AD121BFB309E}"/>
    <pc:docChg chg="undo redo custSel addSld delSld modSld">
      <pc:chgData name="王子睿" userId="7bbc177c-a4dc-4d55-a6c6-2276b7c29f18" providerId="ADAL" clId="{1A4A575C-C9D4-4983-93E4-AD121BFB309E}" dt="2020-12-05T14:35:54.076" v="2604" actId="1076"/>
      <pc:docMkLst>
        <pc:docMk/>
      </pc:docMkLst>
      <pc:sldChg chg="addSp delSp modSp mod">
        <pc:chgData name="王子睿" userId="7bbc177c-a4dc-4d55-a6c6-2276b7c29f18" providerId="ADAL" clId="{1A4A575C-C9D4-4983-93E4-AD121BFB309E}" dt="2020-12-04T15:43:29.782" v="858" actId="164"/>
        <pc:sldMkLst>
          <pc:docMk/>
          <pc:sldMk cId="2786026304" sldId="256"/>
        </pc:sldMkLst>
        <pc:spChg chg="add mod">
          <ac:chgData name="王子睿" userId="7bbc177c-a4dc-4d55-a6c6-2276b7c29f18" providerId="ADAL" clId="{1A4A575C-C9D4-4983-93E4-AD121BFB309E}" dt="2020-12-04T15:43:29.782" v="858" actId="164"/>
          <ac:spMkLst>
            <pc:docMk/>
            <pc:sldMk cId="2786026304" sldId="256"/>
            <ac:spMk id="18" creationId="{4C272EFF-E58C-4EC6-81F5-D269D577D9F0}"/>
          </ac:spMkLst>
        </pc:spChg>
        <pc:spChg chg="add mod">
          <ac:chgData name="王子睿" userId="7bbc177c-a4dc-4d55-a6c6-2276b7c29f18" providerId="ADAL" clId="{1A4A575C-C9D4-4983-93E4-AD121BFB309E}" dt="2020-12-04T15:43:29.782" v="858" actId="164"/>
          <ac:spMkLst>
            <pc:docMk/>
            <pc:sldMk cId="2786026304" sldId="256"/>
            <ac:spMk id="21" creationId="{076809FD-334E-43B6-8EA0-E5D7C266D7F3}"/>
          </ac:spMkLst>
        </pc:spChg>
        <pc:spChg chg="add del mod">
          <ac:chgData name="王子睿" userId="7bbc177c-a4dc-4d55-a6c6-2276b7c29f18" providerId="ADAL" clId="{1A4A575C-C9D4-4983-93E4-AD121BFB309E}" dt="2020-12-04T15:42:40.429" v="845" actId="478"/>
          <ac:spMkLst>
            <pc:docMk/>
            <pc:sldMk cId="2786026304" sldId="256"/>
            <ac:spMk id="22" creationId="{8A91947F-BB7A-452C-BBEE-AE193B2C8262}"/>
          </ac:spMkLst>
        </pc:spChg>
        <pc:spChg chg="add mod">
          <ac:chgData name="王子睿" userId="7bbc177c-a4dc-4d55-a6c6-2276b7c29f18" providerId="ADAL" clId="{1A4A575C-C9D4-4983-93E4-AD121BFB309E}" dt="2020-12-04T15:43:29.782" v="858" actId="164"/>
          <ac:spMkLst>
            <pc:docMk/>
            <pc:sldMk cId="2786026304" sldId="256"/>
            <ac:spMk id="23" creationId="{2F80CB90-DDC9-4CDD-BFBE-8F14593EF09C}"/>
          </ac:spMkLst>
        </pc:spChg>
        <pc:spChg chg="add mod">
          <ac:chgData name="王子睿" userId="7bbc177c-a4dc-4d55-a6c6-2276b7c29f18" providerId="ADAL" clId="{1A4A575C-C9D4-4983-93E4-AD121BFB309E}" dt="2020-12-04T15:43:29.782" v="858" actId="164"/>
          <ac:spMkLst>
            <pc:docMk/>
            <pc:sldMk cId="2786026304" sldId="256"/>
            <ac:spMk id="24" creationId="{0FFE7EB5-44B1-41B4-B3FC-7475F21482AE}"/>
          </ac:spMkLst>
        </pc:spChg>
        <pc:spChg chg="add mod">
          <ac:chgData name="王子睿" userId="7bbc177c-a4dc-4d55-a6c6-2276b7c29f18" providerId="ADAL" clId="{1A4A575C-C9D4-4983-93E4-AD121BFB309E}" dt="2020-12-04T15:43:29.782" v="858" actId="164"/>
          <ac:spMkLst>
            <pc:docMk/>
            <pc:sldMk cId="2786026304" sldId="256"/>
            <ac:spMk id="25" creationId="{D024C1B4-DC97-4273-AA64-1D4A4F5E26BC}"/>
          </ac:spMkLst>
        </pc:spChg>
        <pc:spChg chg="add mod">
          <ac:chgData name="王子睿" userId="7bbc177c-a4dc-4d55-a6c6-2276b7c29f18" providerId="ADAL" clId="{1A4A575C-C9D4-4983-93E4-AD121BFB309E}" dt="2020-12-04T11:30:41.830" v="136" actId="571"/>
          <ac:spMkLst>
            <pc:docMk/>
            <pc:sldMk cId="2786026304" sldId="256"/>
            <ac:spMk id="26" creationId="{7E4BF46F-7759-4238-91C6-7AA40249FABC}"/>
          </ac:spMkLst>
        </pc:spChg>
        <pc:spChg chg="add mod">
          <ac:chgData name="王子睿" userId="7bbc177c-a4dc-4d55-a6c6-2276b7c29f18" providerId="ADAL" clId="{1A4A575C-C9D4-4983-93E4-AD121BFB309E}" dt="2020-12-04T11:30:41.830" v="136" actId="571"/>
          <ac:spMkLst>
            <pc:docMk/>
            <pc:sldMk cId="2786026304" sldId="256"/>
            <ac:spMk id="27" creationId="{F8FE30BC-EF66-492B-B351-CAAB4B57E4A3}"/>
          </ac:spMkLst>
        </pc:spChg>
        <pc:spChg chg="add mod">
          <ac:chgData name="王子睿" userId="7bbc177c-a4dc-4d55-a6c6-2276b7c29f18" providerId="ADAL" clId="{1A4A575C-C9D4-4983-93E4-AD121BFB309E}" dt="2020-12-04T15:43:29.782" v="858" actId="164"/>
          <ac:spMkLst>
            <pc:docMk/>
            <pc:sldMk cId="2786026304" sldId="256"/>
            <ac:spMk id="28" creationId="{2AAB1796-38A1-400D-AFEF-334C0E30C5A9}"/>
          </ac:spMkLst>
        </pc:spChg>
        <pc:spChg chg="add mod">
          <ac:chgData name="王子睿" userId="7bbc177c-a4dc-4d55-a6c6-2276b7c29f18" providerId="ADAL" clId="{1A4A575C-C9D4-4983-93E4-AD121BFB309E}" dt="2020-12-04T15:43:29.782" v="858" actId="164"/>
          <ac:spMkLst>
            <pc:docMk/>
            <pc:sldMk cId="2786026304" sldId="256"/>
            <ac:spMk id="29" creationId="{590CEE5A-119C-41B8-BDBC-451570E3D455}"/>
          </ac:spMkLst>
        </pc:spChg>
        <pc:grpChg chg="add mod">
          <ac:chgData name="王子睿" userId="7bbc177c-a4dc-4d55-a6c6-2276b7c29f18" providerId="ADAL" clId="{1A4A575C-C9D4-4983-93E4-AD121BFB309E}" dt="2020-12-04T15:43:29.782" v="858" actId="164"/>
          <ac:grpSpMkLst>
            <pc:docMk/>
            <pc:sldMk cId="2786026304" sldId="256"/>
            <ac:grpSpMk id="30" creationId="{D240DED4-77D3-47E5-AE0D-98ECD3A0682D}"/>
          </ac:grpSpMkLst>
        </pc:grpChg>
        <pc:picChg chg="add del mod">
          <ac:chgData name="王子睿" userId="7bbc177c-a4dc-4d55-a6c6-2276b7c29f18" providerId="ADAL" clId="{1A4A575C-C9D4-4983-93E4-AD121BFB309E}" dt="2020-12-04T11:00:54.663" v="1" actId="478"/>
          <ac:picMkLst>
            <pc:docMk/>
            <pc:sldMk cId="2786026304" sldId="256"/>
            <ac:picMk id="6" creationId="{C6774FAD-2151-4887-8212-8614E0CD4416}"/>
          </ac:picMkLst>
        </pc:picChg>
        <pc:picChg chg="add del mod modCrop">
          <ac:chgData name="王子睿" userId="7bbc177c-a4dc-4d55-a6c6-2276b7c29f18" providerId="ADAL" clId="{1A4A575C-C9D4-4983-93E4-AD121BFB309E}" dt="2020-12-04T11:01:45.358" v="9" actId="478"/>
          <ac:picMkLst>
            <pc:docMk/>
            <pc:sldMk cId="2786026304" sldId="256"/>
            <ac:picMk id="10" creationId="{58494531-75B4-45F3-A197-45F05DF873F8}"/>
          </ac:picMkLst>
        </pc:picChg>
        <pc:picChg chg="add del mod">
          <ac:chgData name="王子睿" userId="7bbc177c-a4dc-4d55-a6c6-2276b7c29f18" providerId="ADAL" clId="{1A4A575C-C9D4-4983-93E4-AD121BFB309E}" dt="2020-12-04T11:02:04.876" v="15" actId="478"/>
          <ac:picMkLst>
            <pc:docMk/>
            <pc:sldMk cId="2786026304" sldId="256"/>
            <ac:picMk id="14" creationId="{ED2023C1-BC3F-456B-A8EE-464AA9E91599}"/>
          </ac:picMkLst>
        </pc:picChg>
        <pc:picChg chg="add mod ord">
          <ac:chgData name="王子睿" userId="7bbc177c-a4dc-4d55-a6c6-2276b7c29f18" providerId="ADAL" clId="{1A4A575C-C9D4-4983-93E4-AD121BFB309E}" dt="2020-12-04T15:43:29.782" v="858" actId="164"/>
          <ac:picMkLst>
            <pc:docMk/>
            <pc:sldMk cId="2786026304" sldId="256"/>
            <ac:picMk id="17" creationId="{B3D7118C-409D-411A-9848-03DBACE0CE9C}"/>
          </ac:picMkLst>
        </pc:picChg>
        <pc:picChg chg="add del mod">
          <ac:chgData name="王子睿" userId="7bbc177c-a4dc-4d55-a6c6-2276b7c29f18" providerId="ADAL" clId="{1A4A575C-C9D4-4983-93E4-AD121BFB309E}" dt="2020-12-04T11:06:46.917" v="24" actId="478"/>
          <ac:picMkLst>
            <pc:docMk/>
            <pc:sldMk cId="2786026304" sldId="256"/>
            <ac:picMk id="20" creationId="{B4DF7B6C-FFD9-43F5-BB65-728BC99E8D11}"/>
          </ac:picMkLst>
        </pc:picChg>
      </pc:sldChg>
      <pc:sldChg chg="addSp delSp modSp add mod setBg">
        <pc:chgData name="王子睿" userId="7bbc177c-a4dc-4d55-a6c6-2276b7c29f18" providerId="ADAL" clId="{1A4A575C-C9D4-4983-93E4-AD121BFB309E}" dt="2020-12-04T21:07:59.519" v="1499" actId="207"/>
        <pc:sldMkLst>
          <pc:docMk/>
          <pc:sldMk cId="1934843505" sldId="257"/>
        </pc:sldMkLst>
        <pc:spChg chg="add mod">
          <ac:chgData name="王子睿" userId="7bbc177c-a4dc-4d55-a6c6-2276b7c29f18" providerId="ADAL" clId="{1A4A575C-C9D4-4983-93E4-AD121BFB309E}" dt="2020-12-04T11:36:56.984" v="197" actId="14100"/>
          <ac:spMkLst>
            <pc:docMk/>
            <pc:sldMk cId="1934843505" sldId="257"/>
            <ac:spMk id="2" creationId="{327BBE73-B983-4BE6-ACBE-1C448BED76DF}"/>
          </ac:spMkLst>
        </pc:spChg>
        <pc:spChg chg="add mod">
          <ac:chgData name="王子睿" userId="7bbc177c-a4dc-4d55-a6c6-2276b7c29f18" providerId="ADAL" clId="{1A4A575C-C9D4-4983-93E4-AD121BFB309E}" dt="2020-12-04T11:39:07.041" v="240" actId="1076"/>
          <ac:spMkLst>
            <pc:docMk/>
            <pc:sldMk cId="1934843505" sldId="257"/>
            <ac:spMk id="5" creationId="{0720B36F-77CC-4D4B-8808-820C0C793B6A}"/>
          </ac:spMkLst>
        </pc:spChg>
        <pc:spChg chg="add mod">
          <ac:chgData name="王子睿" userId="7bbc177c-a4dc-4d55-a6c6-2276b7c29f18" providerId="ADAL" clId="{1A4A575C-C9D4-4983-93E4-AD121BFB309E}" dt="2020-12-04T11:39:10.587" v="241" actId="1076"/>
          <ac:spMkLst>
            <pc:docMk/>
            <pc:sldMk cId="1934843505" sldId="257"/>
            <ac:spMk id="6" creationId="{C3484F5E-44B0-41CF-9D77-45F2454E9757}"/>
          </ac:spMkLst>
        </pc:spChg>
        <pc:spChg chg="add mod">
          <ac:chgData name="王子睿" userId="7bbc177c-a4dc-4d55-a6c6-2276b7c29f18" providerId="ADAL" clId="{1A4A575C-C9D4-4983-93E4-AD121BFB309E}" dt="2020-12-04T11:39:12.925" v="242" actId="1076"/>
          <ac:spMkLst>
            <pc:docMk/>
            <pc:sldMk cId="1934843505" sldId="257"/>
            <ac:spMk id="7" creationId="{A90EB785-4450-4C3E-9A42-B150968C5357}"/>
          </ac:spMkLst>
        </pc:spChg>
        <pc:spChg chg="del">
          <ac:chgData name="王子睿" userId="7bbc177c-a4dc-4d55-a6c6-2276b7c29f18" providerId="ADAL" clId="{1A4A575C-C9D4-4983-93E4-AD121BFB309E}" dt="2020-12-04T15:43:34.465" v="859" actId="478"/>
          <ac:spMkLst>
            <pc:docMk/>
            <pc:sldMk cId="1934843505" sldId="257"/>
            <ac:spMk id="18" creationId="{4C272EFF-E58C-4EC6-81F5-D269D577D9F0}"/>
          </ac:spMkLst>
        </pc:spChg>
        <pc:spChg chg="mod">
          <ac:chgData name="王子睿" userId="7bbc177c-a4dc-4d55-a6c6-2276b7c29f18" providerId="ADAL" clId="{1A4A575C-C9D4-4983-93E4-AD121BFB309E}" dt="2020-12-04T15:44:16.831" v="867"/>
          <ac:spMkLst>
            <pc:docMk/>
            <pc:sldMk cId="1934843505" sldId="257"/>
            <ac:spMk id="20" creationId="{55D19484-1E1E-484F-8135-CA0D49809DCE}"/>
          </ac:spMkLst>
        </pc:spChg>
        <pc:spChg chg="del">
          <ac:chgData name="王子睿" userId="7bbc177c-a4dc-4d55-a6c6-2276b7c29f18" providerId="ADAL" clId="{1A4A575C-C9D4-4983-93E4-AD121BFB309E}" dt="2020-12-04T15:43:34.465" v="859" actId="478"/>
          <ac:spMkLst>
            <pc:docMk/>
            <pc:sldMk cId="1934843505" sldId="257"/>
            <ac:spMk id="21" creationId="{076809FD-334E-43B6-8EA0-E5D7C266D7F3}"/>
          </ac:spMkLst>
        </pc:spChg>
        <pc:spChg chg="del">
          <ac:chgData name="王子睿" userId="7bbc177c-a4dc-4d55-a6c6-2276b7c29f18" providerId="ADAL" clId="{1A4A575C-C9D4-4983-93E4-AD121BFB309E}" dt="2020-12-04T15:43:34.465" v="859" actId="478"/>
          <ac:spMkLst>
            <pc:docMk/>
            <pc:sldMk cId="1934843505" sldId="257"/>
            <ac:spMk id="22" creationId="{8A91947F-BB7A-452C-BBEE-AE193B2C8262}"/>
          </ac:spMkLst>
        </pc:spChg>
        <pc:spChg chg="del">
          <ac:chgData name="王子睿" userId="7bbc177c-a4dc-4d55-a6c6-2276b7c29f18" providerId="ADAL" clId="{1A4A575C-C9D4-4983-93E4-AD121BFB309E}" dt="2020-12-04T15:43:34.465" v="859" actId="478"/>
          <ac:spMkLst>
            <pc:docMk/>
            <pc:sldMk cId="1934843505" sldId="257"/>
            <ac:spMk id="23" creationId="{2F80CB90-DDC9-4CDD-BFBE-8F14593EF09C}"/>
          </ac:spMkLst>
        </pc:spChg>
        <pc:spChg chg="del">
          <ac:chgData name="王子睿" userId="7bbc177c-a4dc-4d55-a6c6-2276b7c29f18" providerId="ADAL" clId="{1A4A575C-C9D4-4983-93E4-AD121BFB309E}" dt="2020-12-04T15:43:34.465" v="859" actId="478"/>
          <ac:spMkLst>
            <pc:docMk/>
            <pc:sldMk cId="1934843505" sldId="257"/>
            <ac:spMk id="24" creationId="{0FFE7EB5-44B1-41B4-B3FC-7475F21482AE}"/>
          </ac:spMkLst>
        </pc:spChg>
        <pc:spChg chg="del">
          <ac:chgData name="王子睿" userId="7bbc177c-a4dc-4d55-a6c6-2276b7c29f18" providerId="ADAL" clId="{1A4A575C-C9D4-4983-93E4-AD121BFB309E}" dt="2020-12-04T15:43:34.465" v="859" actId="478"/>
          <ac:spMkLst>
            <pc:docMk/>
            <pc:sldMk cId="1934843505" sldId="257"/>
            <ac:spMk id="25" creationId="{D024C1B4-DC97-4273-AA64-1D4A4F5E26BC}"/>
          </ac:spMkLst>
        </pc:spChg>
        <pc:spChg chg="mod">
          <ac:chgData name="王子睿" userId="7bbc177c-a4dc-4d55-a6c6-2276b7c29f18" providerId="ADAL" clId="{1A4A575C-C9D4-4983-93E4-AD121BFB309E}" dt="2020-12-04T15:44:16.831" v="867"/>
          <ac:spMkLst>
            <pc:docMk/>
            <pc:sldMk cId="1934843505" sldId="257"/>
            <ac:spMk id="27" creationId="{8E970ABA-8569-4735-A38F-7AE790812DC2}"/>
          </ac:spMkLst>
        </pc:spChg>
        <pc:spChg chg="del">
          <ac:chgData name="王子睿" userId="7bbc177c-a4dc-4d55-a6c6-2276b7c29f18" providerId="ADAL" clId="{1A4A575C-C9D4-4983-93E4-AD121BFB309E}" dt="2020-12-04T15:43:34.465" v="859" actId="478"/>
          <ac:spMkLst>
            <pc:docMk/>
            <pc:sldMk cId="1934843505" sldId="257"/>
            <ac:spMk id="28" creationId="{2AAB1796-38A1-400D-AFEF-334C0E30C5A9}"/>
          </ac:spMkLst>
        </pc:spChg>
        <pc:spChg chg="mod">
          <ac:chgData name="王子睿" userId="7bbc177c-a4dc-4d55-a6c6-2276b7c29f18" providerId="ADAL" clId="{1A4A575C-C9D4-4983-93E4-AD121BFB309E}" dt="2020-12-04T15:44:16.831" v="867"/>
          <ac:spMkLst>
            <pc:docMk/>
            <pc:sldMk cId="1934843505" sldId="257"/>
            <ac:spMk id="29" creationId="{86D8B3F4-3F6F-48BD-986F-94E5D373BAC6}"/>
          </ac:spMkLst>
        </pc:spChg>
        <pc:spChg chg="mod">
          <ac:chgData name="王子睿" userId="7bbc177c-a4dc-4d55-a6c6-2276b7c29f18" providerId="ADAL" clId="{1A4A575C-C9D4-4983-93E4-AD121BFB309E}" dt="2020-12-04T15:44:16.831" v="867"/>
          <ac:spMkLst>
            <pc:docMk/>
            <pc:sldMk cId="1934843505" sldId="257"/>
            <ac:spMk id="30" creationId="{7E4D4BE4-AAD2-4F54-856B-6657E27DE8C0}"/>
          </ac:spMkLst>
        </pc:spChg>
        <pc:spChg chg="mod">
          <ac:chgData name="王子睿" userId="7bbc177c-a4dc-4d55-a6c6-2276b7c29f18" providerId="ADAL" clId="{1A4A575C-C9D4-4983-93E4-AD121BFB309E}" dt="2020-12-04T15:44:16.831" v="867"/>
          <ac:spMkLst>
            <pc:docMk/>
            <pc:sldMk cId="1934843505" sldId="257"/>
            <ac:spMk id="31" creationId="{8CA166FB-0302-4D06-92BD-24DCE081BFB2}"/>
          </ac:spMkLst>
        </pc:spChg>
        <pc:spChg chg="mod">
          <ac:chgData name="王子睿" userId="7bbc177c-a4dc-4d55-a6c6-2276b7c29f18" providerId="ADAL" clId="{1A4A575C-C9D4-4983-93E4-AD121BFB309E}" dt="2020-12-04T21:07:59.519" v="1499" actId="207"/>
          <ac:spMkLst>
            <pc:docMk/>
            <pc:sldMk cId="1934843505" sldId="257"/>
            <ac:spMk id="32" creationId="{143F7B2B-B13A-4AED-87C0-D335E4D88AC6}"/>
          </ac:spMkLst>
        </pc:spChg>
        <pc:spChg chg="mod">
          <ac:chgData name="王子睿" userId="7bbc177c-a4dc-4d55-a6c6-2276b7c29f18" providerId="ADAL" clId="{1A4A575C-C9D4-4983-93E4-AD121BFB309E}" dt="2020-12-04T15:44:16.831" v="867"/>
          <ac:spMkLst>
            <pc:docMk/>
            <pc:sldMk cId="1934843505" sldId="257"/>
            <ac:spMk id="33" creationId="{9983412F-0B57-4D6D-8DC6-C47281611ED6}"/>
          </ac:spMkLst>
        </pc:spChg>
        <pc:grpChg chg="add mod">
          <ac:chgData name="王子睿" userId="7bbc177c-a4dc-4d55-a6c6-2276b7c29f18" providerId="ADAL" clId="{1A4A575C-C9D4-4983-93E4-AD121BFB309E}" dt="2020-12-04T15:44:16.831" v="867"/>
          <ac:grpSpMkLst>
            <pc:docMk/>
            <pc:sldMk cId="1934843505" sldId="257"/>
            <ac:grpSpMk id="19" creationId="{9286391E-3F22-4703-821D-F3FBA098797B}"/>
          </ac:grpSpMkLst>
        </pc:grpChg>
        <pc:graphicFrameChg chg="add del mod modGraphic">
          <ac:chgData name="王子睿" userId="7bbc177c-a4dc-4d55-a6c6-2276b7c29f18" providerId="ADAL" clId="{1A4A575C-C9D4-4983-93E4-AD121BFB309E}" dt="2020-12-04T11:40:11.013" v="250" actId="478"/>
          <ac:graphicFrameMkLst>
            <pc:docMk/>
            <pc:sldMk cId="1934843505" sldId="257"/>
            <ac:graphicFrameMk id="8" creationId="{285D7777-BC90-48C1-A7BB-DA1A1A272933}"/>
          </ac:graphicFrameMkLst>
        </pc:graphicFrameChg>
        <pc:graphicFrameChg chg="add mod modGraphic">
          <ac:chgData name="王子睿" userId="7bbc177c-a4dc-4d55-a6c6-2276b7c29f18" providerId="ADAL" clId="{1A4A575C-C9D4-4983-93E4-AD121BFB309E}" dt="2020-12-04T12:03:26.013" v="312" actId="2711"/>
          <ac:graphicFrameMkLst>
            <pc:docMk/>
            <pc:sldMk cId="1934843505" sldId="257"/>
            <ac:graphicFrameMk id="9" creationId="{4AD7A4E0-971B-42B5-8046-78EC0D6A6190}"/>
          </ac:graphicFrameMkLst>
        </pc:graphicFrameChg>
        <pc:picChg chg="add mod modCrop">
          <ac:chgData name="王子睿" userId="7bbc177c-a4dc-4d55-a6c6-2276b7c29f18" providerId="ADAL" clId="{1A4A575C-C9D4-4983-93E4-AD121BFB309E}" dt="2020-12-04T11:39:04.495" v="239" actId="1076"/>
          <ac:picMkLst>
            <pc:docMk/>
            <pc:sldMk cId="1934843505" sldId="257"/>
            <ac:picMk id="4" creationId="{953D53CD-FFBF-46E2-A462-098AD7C9D4A1}"/>
          </ac:picMkLst>
        </pc:picChg>
        <pc:picChg chg="del">
          <ac:chgData name="王子睿" userId="7bbc177c-a4dc-4d55-a6c6-2276b7c29f18" providerId="ADAL" clId="{1A4A575C-C9D4-4983-93E4-AD121BFB309E}" dt="2020-12-04T15:43:34.465" v="859" actId="478"/>
          <ac:picMkLst>
            <pc:docMk/>
            <pc:sldMk cId="1934843505" sldId="257"/>
            <ac:picMk id="17" creationId="{B3D7118C-409D-411A-9848-03DBACE0CE9C}"/>
          </ac:picMkLst>
        </pc:picChg>
        <pc:picChg chg="mod">
          <ac:chgData name="王子睿" userId="7bbc177c-a4dc-4d55-a6c6-2276b7c29f18" providerId="ADAL" clId="{1A4A575C-C9D4-4983-93E4-AD121BFB309E}" dt="2020-12-04T15:44:16.831" v="867"/>
          <ac:picMkLst>
            <pc:docMk/>
            <pc:sldMk cId="1934843505" sldId="257"/>
            <ac:picMk id="26" creationId="{9260D052-2D01-4571-8751-4CCD6A79DED4}"/>
          </ac:picMkLst>
        </pc:picChg>
      </pc:sldChg>
      <pc:sldChg chg="add del">
        <pc:chgData name="王子睿" userId="7bbc177c-a4dc-4d55-a6c6-2276b7c29f18" providerId="ADAL" clId="{1A4A575C-C9D4-4983-93E4-AD121BFB309E}" dt="2020-12-04T11:30:09.813" v="132" actId="47"/>
        <pc:sldMkLst>
          <pc:docMk/>
          <pc:sldMk cId="4019383433" sldId="257"/>
        </pc:sldMkLst>
      </pc:sldChg>
      <pc:sldChg chg="addSp delSp modSp add mod setBg">
        <pc:chgData name="王子睿" userId="7bbc177c-a4dc-4d55-a6c6-2276b7c29f18" providerId="ADAL" clId="{1A4A575C-C9D4-4983-93E4-AD121BFB309E}" dt="2020-12-04T15:44:19.030" v="868"/>
        <pc:sldMkLst>
          <pc:docMk/>
          <pc:sldMk cId="4104189757" sldId="258"/>
        </pc:sldMkLst>
        <pc:spChg chg="add del mod">
          <ac:chgData name="王子睿" userId="7bbc177c-a4dc-4d55-a6c6-2276b7c29f18" providerId="ADAL" clId="{1A4A575C-C9D4-4983-93E4-AD121BFB309E}" dt="2020-12-04T11:53:03.075" v="300" actId="478"/>
          <ac:spMkLst>
            <pc:docMk/>
            <pc:sldMk cId="4104189757" sldId="258"/>
            <ac:spMk id="2" creationId="{327BBE73-B983-4BE6-ACBE-1C448BED76DF}"/>
          </ac:spMkLst>
        </pc:spChg>
        <pc:spChg chg="del mod">
          <ac:chgData name="王子睿" userId="7bbc177c-a4dc-4d55-a6c6-2276b7c29f18" providerId="ADAL" clId="{1A4A575C-C9D4-4983-93E4-AD121BFB309E}" dt="2020-12-04T11:41:40.876" v="275" actId="478"/>
          <ac:spMkLst>
            <pc:docMk/>
            <pc:sldMk cId="4104189757" sldId="258"/>
            <ac:spMk id="5" creationId="{0720B36F-77CC-4D4B-8808-820C0C793B6A}"/>
          </ac:spMkLst>
        </pc:spChg>
        <pc:spChg chg="del">
          <ac:chgData name="王子睿" userId="7bbc177c-a4dc-4d55-a6c6-2276b7c29f18" providerId="ADAL" clId="{1A4A575C-C9D4-4983-93E4-AD121BFB309E}" dt="2020-12-04T11:41:43.091" v="276" actId="478"/>
          <ac:spMkLst>
            <pc:docMk/>
            <pc:sldMk cId="4104189757" sldId="258"/>
            <ac:spMk id="6" creationId="{C3484F5E-44B0-41CF-9D77-45F2454E9757}"/>
          </ac:spMkLst>
        </pc:spChg>
        <pc:spChg chg="del">
          <ac:chgData name="王子睿" userId="7bbc177c-a4dc-4d55-a6c6-2276b7c29f18" providerId="ADAL" clId="{1A4A575C-C9D4-4983-93E4-AD121BFB309E}" dt="2020-12-04T11:41:45.149" v="277" actId="478"/>
          <ac:spMkLst>
            <pc:docMk/>
            <pc:sldMk cId="4104189757" sldId="258"/>
            <ac:spMk id="7" creationId="{A90EB785-4450-4C3E-9A42-B150968C5357}"/>
          </ac:spMkLst>
        </pc:spChg>
        <pc:spChg chg="add del mod">
          <ac:chgData name="王子睿" userId="7bbc177c-a4dc-4d55-a6c6-2276b7c29f18" providerId="ADAL" clId="{1A4A575C-C9D4-4983-93E4-AD121BFB309E}" dt="2020-12-04T11:52:30.887" v="292" actId="478"/>
          <ac:spMkLst>
            <pc:docMk/>
            <pc:sldMk cId="4104189757" sldId="258"/>
            <ac:spMk id="10" creationId="{1C234B91-2798-44CB-8339-60D33D4E34FC}"/>
          </ac:spMkLst>
        </pc:spChg>
        <pc:spChg chg="add del mod">
          <ac:chgData name="王子睿" userId="7bbc177c-a4dc-4d55-a6c6-2276b7c29f18" providerId="ADAL" clId="{1A4A575C-C9D4-4983-93E4-AD121BFB309E}" dt="2020-12-04T11:53:03.078" v="302"/>
          <ac:spMkLst>
            <pc:docMk/>
            <pc:sldMk cId="4104189757" sldId="258"/>
            <ac:spMk id="11" creationId="{49E27B47-4CEB-4B40-B7D0-03965E5C7FF5}"/>
          </ac:spMkLst>
        </pc:spChg>
        <pc:spChg chg="del">
          <ac:chgData name="王子睿" userId="7bbc177c-a4dc-4d55-a6c6-2276b7c29f18" providerId="ADAL" clId="{1A4A575C-C9D4-4983-93E4-AD121BFB309E}" dt="2020-12-04T15:43:38.505" v="860" actId="478"/>
          <ac:spMkLst>
            <pc:docMk/>
            <pc:sldMk cId="4104189757" sldId="258"/>
            <ac:spMk id="18" creationId="{4C272EFF-E58C-4EC6-81F5-D269D577D9F0}"/>
          </ac:spMkLst>
        </pc:spChg>
        <pc:spChg chg="del">
          <ac:chgData name="王子睿" userId="7bbc177c-a4dc-4d55-a6c6-2276b7c29f18" providerId="ADAL" clId="{1A4A575C-C9D4-4983-93E4-AD121BFB309E}" dt="2020-12-04T15:43:38.505" v="860" actId="478"/>
          <ac:spMkLst>
            <pc:docMk/>
            <pc:sldMk cId="4104189757" sldId="258"/>
            <ac:spMk id="21" creationId="{076809FD-334E-43B6-8EA0-E5D7C266D7F3}"/>
          </ac:spMkLst>
        </pc:spChg>
        <pc:spChg chg="del">
          <ac:chgData name="王子睿" userId="7bbc177c-a4dc-4d55-a6c6-2276b7c29f18" providerId="ADAL" clId="{1A4A575C-C9D4-4983-93E4-AD121BFB309E}" dt="2020-12-04T15:43:38.505" v="860" actId="478"/>
          <ac:spMkLst>
            <pc:docMk/>
            <pc:sldMk cId="4104189757" sldId="258"/>
            <ac:spMk id="22" creationId="{8A91947F-BB7A-452C-BBEE-AE193B2C8262}"/>
          </ac:spMkLst>
        </pc:spChg>
        <pc:spChg chg="del">
          <ac:chgData name="王子睿" userId="7bbc177c-a4dc-4d55-a6c6-2276b7c29f18" providerId="ADAL" clId="{1A4A575C-C9D4-4983-93E4-AD121BFB309E}" dt="2020-12-04T15:43:38.505" v="860" actId="478"/>
          <ac:spMkLst>
            <pc:docMk/>
            <pc:sldMk cId="4104189757" sldId="258"/>
            <ac:spMk id="23" creationId="{2F80CB90-DDC9-4CDD-BFBE-8F14593EF09C}"/>
          </ac:spMkLst>
        </pc:spChg>
        <pc:spChg chg="del">
          <ac:chgData name="王子睿" userId="7bbc177c-a4dc-4d55-a6c6-2276b7c29f18" providerId="ADAL" clId="{1A4A575C-C9D4-4983-93E4-AD121BFB309E}" dt="2020-12-04T15:43:38.505" v="860" actId="478"/>
          <ac:spMkLst>
            <pc:docMk/>
            <pc:sldMk cId="4104189757" sldId="258"/>
            <ac:spMk id="24" creationId="{0FFE7EB5-44B1-41B4-B3FC-7475F21482AE}"/>
          </ac:spMkLst>
        </pc:spChg>
        <pc:spChg chg="del">
          <ac:chgData name="王子睿" userId="7bbc177c-a4dc-4d55-a6c6-2276b7c29f18" providerId="ADAL" clId="{1A4A575C-C9D4-4983-93E4-AD121BFB309E}" dt="2020-12-04T15:43:38.505" v="860" actId="478"/>
          <ac:spMkLst>
            <pc:docMk/>
            <pc:sldMk cId="4104189757" sldId="258"/>
            <ac:spMk id="25" creationId="{D024C1B4-DC97-4273-AA64-1D4A4F5E26BC}"/>
          </ac:spMkLst>
        </pc:spChg>
        <pc:spChg chg="mod">
          <ac:chgData name="王子睿" userId="7bbc177c-a4dc-4d55-a6c6-2276b7c29f18" providerId="ADAL" clId="{1A4A575C-C9D4-4983-93E4-AD121BFB309E}" dt="2020-12-04T15:44:19.030" v="868"/>
          <ac:spMkLst>
            <pc:docMk/>
            <pc:sldMk cId="4104189757" sldId="258"/>
            <ac:spMk id="27" creationId="{1843F3E0-32C6-4E18-8F20-F54627355549}"/>
          </ac:spMkLst>
        </pc:spChg>
        <pc:spChg chg="del">
          <ac:chgData name="王子睿" userId="7bbc177c-a4dc-4d55-a6c6-2276b7c29f18" providerId="ADAL" clId="{1A4A575C-C9D4-4983-93E4-AD121BFB309E}" dt="2020-12-04T15:43:38.505" v="860" actId="478"/>
          <ac:spMkLst>
            <pc:docMk/>
            <pc:sldMk cId="4104189757" sldId="258"/>
            <ac:spMk id="28" creationId="{2AAB1796-38A1-400D-AFEF-334C0E30C5A9}"/>
          </ac:spMkLst>
        </pc:spChg>
        <pc:spChg chg="mod">
          <ac:chgData name="王子睿" userId="7bbc177c-a4dc-4d55-a6c6-2276b7c29f18" providerId="ADAL" clId="{1A4A575C-C9D4-4983-93E4-AD121BFB309E}" dt="2020-12-04T15:44:19.030" v="868"/>
          <ac:spMkLst>
            <pc:docMk/>
            <pc:sldMk cId="4104189757" sldId="258"/>
            <ac:spMk id="30" creationId="{F8C2A084-4707-48C0-9B43-A9329186E898}"/>
          </ac:spMkLst>
        </pc:spChg>
        <pc:spChg chg="mod">
          <ac:chgData name="王子睿" userId="7bbc177c-a4dc-4d55-a6c6-2276b7c29f18" providerId="ADAL" clId="{1A4A575C-C9D4-4983-93E4-AD121BFB309E}" dt="2020-12-04T15:44:19.030" v="868"/>
          <ac:spMkLst>
            <pc:docMk/>
            <pc:sldMk cId="4104189757" sldId="258"/>
            <ac:spMk id="31" creationId="{EE00B4C8-31A1-47B9-BA3E-9E8952FF81CD}"/>
          </ac:spMkLst>
        </pc:spChg>
        <pc:spChg chg="mod">
          <ac:chgData name="王子睿" userId="7bbc177c-a4dc-4d55-a6c6-2276b7c29f18" providerId="ADAL" clId="{1A4A575C-C9D4-4983-93E4-AD121BFB309E}" dt="2020-12-04T15:44:19.030" v="868"/>
          <ac:spMkLst>
            <pc:docMk/>
            <pc:sldMk cId="4104189757" sldId="258"/>
            <ac:spMk id="32" creationId="{7ED57DB3-DB13-41A3-97DC-DDC281447D85}"/>
          </ac:spMkLst>
        </pc:spChg>
        <pc:spChg chg="mod">
          <ac:chgData name="王子睿" userId="7bbc177c-a4dc-4d55-a6c6-2276b7c29f18" providerId="ADAL" clId="{1A4A575C-C9D4-4983-93E4-AD121BFB309E}" dt="2020-12-04T15:44:19.030" v="868"/>
          <ac:spMkLst>
            <pc:docMk/>
            <pc:sldMk cId="4104189757" sldId="258"/>
            <ac:spMk id="33" creationId="{1AB05D8A-7508-4C3B-8D2F-2014800A2F0A}"/>
          </ac:spMkLst>
        </pc:spChg>
        <pc:spChg chg="mod">
          <ac:chgData name="王子睿" userId="7bbc177c-a4dc-4d55-a6c6-2276b7c29f18" providerId="ADAL" clId="{1A4A575C-C9D4-4983-93E4-AD121BFB309E}" dt="2020-12-04T15:44:19.030" v="868"/>
          <ac:spMkLst>
            <pc:docMk/>
            <pc:sldMk cId="4104189757" sldId="258"/>
            <ac:spMk id="34" creationId="{F06E44B7-B9A9-479D-84F4-9BAD3F07AF91}"/>
          </ac:spMkLst>
        </pc:spChg>
        <pc:spChg chg="mod">
          <ac:chgData name="王子睿" userId="7bbc177c-a4dc-4d55-a6c6-2276b7c29f18" providerId="ADAL" clId="{1A4A575C-C9D4-4983-93E4-AD121BFB309E}" dt="2020-12-04T15:44:19.030" v="868"/>
          <ac:spMkLst>
            <pc:docMk/>
            <pc:sldMk cId="4104189757" sldId="258"/>
            <ac:spMk id="35" creationId="{41CCDB9C-9218-41E1-AB83-5BD5059B6BBC}"/>
          </ac:spMkLst>
        </pc:spChg>
        <pc:grpChg chg="add mod">
          <ac:chgData name="王子睿" userId="7bbc177c-a4dc-4d55-a6c6-2276b7c29f18" providerId="ADAL" clId="{1A4A575C-C9D4-4983-93E4-AD121BFB309E}" dt="2020-12-04T15:44:19.030" v="868"/>
          <ac:grpSpMkLst>
            <pc:docMk/>
            <pc:sldMk cId="4104189757" sldId="258"/>
            <ac:grpSpMk id="26" creationId="{FF2A2814-1894-45F9-87A1-F4FA22ABF3D3}"/>
          </ac:grpSpMkLst>
        </pc:grpChg>
        <pc:graphicFrameChg chg="del">
          <ac:chgData name="王子睿" userId="7bbc177c-a4dc-4d55-a6c6-2276b7c29f18" providerId="ADAL" clId="{1A4A575C-C9D4-4983-93E4-AD121BFB309E}" dt="2020-12-04T11:41:47.354" v="278" actId="478"/>
          <ac:graphicFrameMkLst>
            <pc:docMk/>
            <pc:sldMk cId="4104189757" sldId="258"/>
            <ac:graphicFrameMk id="9" creationId="{4AD7A4E0-971B-42B5-8046-78EC0D6A6190}"/>
          </ac:graphicFrameMkLst>
        </pc:graphicFrameChg>
        <pc:graphicFrameChg chg="add mod modGraphic">
          <ac:chgData name="王子睿" userId="7bbc177c-a4dc-4d55-a6c6-2276b7c29f18" providerId="ADAL" clId="{1A4A575C-C9D4-4983-93E4-AD121BFB309E}" dt="2020-12-04T12:04:57.611" v="319" actId="1076"/>
          <ac:graphicFrameMkLst>
            <pc:docMk/>
            <pc:sldMk cId="4104189757" sldId="258"/>
            <ac:graphicFrameMk id="12" creationId="{D2BA8C9B-3E5B-4B0D-8911-FA54D2054823}"/>
          </ac:graphicFrameMkLst>
        </pc:graphicFrameChg>
        <pc:picChg chg="del">
          <ac:chgData name="王子睿" userId="7bbc177c-a4dc-4d55-a6c6-2276b7c29f18" providerId="ADAL" clId="{1A4A575C-C9D4-4983-93E4-AD121BFB309E}" dt="2020-12-04T11:41:38.957" v="273" actId="478"/>
          <ac:picMkLst>
            <pc:docMk/>
            <pc:sldMk cId="4104189757" sldId="258"/>
            <ac:picMk id="4" creationId="{953D53CD-FFBF-46E2-A462-098AD7C9D4A1}"/>
          </ac:picMkLst>
        </pc:picChg>
        <pc:picChg chg="add mod">
          <ac:chgData name="王子睿" userId="7bbc177c-a4dc-4d55-a6c6-2276b7c29f18" providerId="ADAL" clId="{1A4A575C-C9D4-4983-93E4-AD121BFB309E}" dt="2020-12-04T11:53:21.554" v="307" actId="1076"/>
          <ac:picMkLst>
            <pc:docMk/>
            <pc:sldMk cId="4104189757" sldId="258"/>
            <ac:picMk id="8" creationId="{E2044C4D-4DBE-4028-AC82-13DEC5D27D54}"/>
          </ac:picMkLst>
        </pc:picChg>
        <pc:picChg chg="del">
          <ac:chgData name="王子睿" userId="7bbc177c-a4dc-4d55-a6c6-2276b7c29f18" providerId="ADAL" clId="{1A4A575C-C9D4-4983-93E4-AD121BFB309E}" dt="2020-12-04T15:43:38.505" v="860" actId="478"/>
          <ac:picMkLst>
            <pc:docMk/>
            <pc:sldMk cId="4104189757" sldId="258"/>
            <ac:picMk id="17" creationId="{B3D7118C-409D-411A-9848-03DBACE0CE9C}"/>
          </ac:picMkLst>
        </pc:picChg>
        <pc:picChg chg="mod">
          <ac:chgData name="王子睿" userId="7bbc177c-a4dc-4d55-a6c6-2276b7c29f18" providerId="ADAL" clId="{1A4A575C-C9D4-4983-93E4-AD121BFB309E}" dt="2020-12-04T15:44:19.030" v="868"/>
          <ac:picMkLst>
            <pc:docMk/>
            <pc:sldMk cId="4104189757" sldId="258"/>
            <ac:picMk id="29" creationId="{2860C896-41F1-4B7F-8423-F4323E66FE68}"/>
          </ac:picMkLst>
        </pc:picChg>
      </pc:sldChg>
      <pc:sldChg chg="addSp delSp modSp add del mod">
        <pc:chgData name="王子睿" userId="7bbc177c-a4dc-4d55-a6c6-2276b7c29f18" providerId="ADAL" clId="{1A4A575C-C9D4-4983-93E4-AD121BFB309E}" dt="2020-12-04T15:54:33.717" v="1014" actId="47"/>
        <pc:sldMkLst>
          <pc:docMk/>
          <pc:sldMk cId="2621104607" sldId="259"/>
        </pc:sldMkLst>
        <pc:spChg chg="mod">
          <ac:chgData name="王子睿" userId="7bbc177c-a4dc-4d55-a6c6-2276b7c29f18" providerId="ADAL" clId="{1A4A575C-C9D4-4983-93E4-AD121BFB309E}" dt="2020-12-04T15:44:22.380" v="869"/>
          <ac:spMkLst>
            <pc:docMk/>
            <pc:sldMk cId="2621104607" sldId="259"/>
            <ac:spMk id="14" creationId="{C58002AC-719F-48E5-9CE2-729BE9C49C6D}"/>
          </ac:spMkLst>
        </pc:spChg>
        <pc:spChg chg="mod">
          <ac:chgData name="王子睿" userId="7bbc177c-a4dc-4d55-a6c6-2276b7c29f18" providerId="ADAL" clId="{1A4A575C-C9D4-4983-93E4-AD121BFB309E}" dt="2020-12-04T15:44:22.380" v="869"/>
          <ac:spMkLst>
            <pc:docMk/>
            <pc:sldMk cId="2621104607" sldId="259"/>
            <ac:spMk id="16" creationId="{B4E94554-68A8-4679-8A9E-0609053EC827}"/>
          </ac:spMkLst>
        </pc:spChg>
        <pc:spChg chg="del">
          <ac:chgData name="王子睿" userId="7bbc177c-a4dc-4d55-a6c6-2276b7c29f18" providerId="ADAL" clId="{1A4A575C-C9D4-4983-93E4-AD121BFB309E}" dt="2020-12-04T15:43:42.503" v="861" actId="478"/>
          <ac:spMkLst>
            <pc:docMk/>
            <pc:sldMk cId="2621104607" sldId="259"/>
            <ac:spMk id="18" creationId="{4C272EFF-E58C-4EC6-81F5-D269D577D9F0}"/>
          </ac:spMkLst>
        </pc:spChg>
        <pc:spChg chg="mod">
          <ac:chgData name="王子睿" userId="7bbc177c-a4dc-4d55-a6c6-2276b7c29f18" providerId="ADAL" clId="{1A4A575C-C9D4-4983-93E4-AD121BFB309E}" dt="2020-12-04T15:44:22.380" v="869"/>
          <ac:spMkLst>
            <pc:docMk/>
            <pc:sldMk cId="2621104607" sldId="259"/>
            <ac:spMk id="19" creationId="{6D42BBDD-2259-40BD-9681-E1CEA771C701}"/>
          </ac:spMkLst>
        </pc:spChg>
        <pc:spChg chg="mod">
          <ac:chgData name="王子睿" userId="7bbc177c-a4dc-4d55-a6c6-2276b7c29f18" providerId="ADAL" clId="{1A4A575C-C9D4-4983-93E4-AD121BFB309E}" dt="2020-12-04T15:44:22.380" v="869"/>
          <ac:spMkLst>
            <pc:docMk/>
            <pc:sldMk cId="2621104607" sldId="259"/>
            <ac:spMk id="20" creationId="{7F6B67E7-E56D-4C99-8F74-1D6C287C97AC}"/>
          </ac:spMkLst>
        </pc:spChg>
        <pc:spChg chg="del">
          <ac:chgData name="王子睿" userId="7bbc177c-a4dc-4d55-a6c6-2276b7c29f18" providerId="ADAL" clId="{1A4A575C-C9D4-4983-93E4-AD121BFB309E}" dt="2020-12-04T15:43:42.503" v="861" actId="478"/>
          <ac:spMkLst>
            <pc:docMk/>
            <pc:sldMk cId="2621104607" sldId="259"/>
            <ac:spMk id="21" creationId="{076809FD-334E-43B6-8EA0-E5D7C266D7F3}"/>
          </ac:spMkLst>
        </pc:spChg>
        <pc:spChg chg="del">
          <ac:chgData name="王子睿" userId="7bbc177c-a4dc-4d55-a6c6-2276b7c29f18" providerId="ADAL" clId="{1A4A575C-C9D4-4983-93E4-AD121BFB309E}" dt="2020-12-04T15:43:42.503" v="861" actId="478"/>
          <ac:spMkLst>
            <pc:docMk/>
            <pc:sldMk cId="2621104607" sldId="259"/>
            <ac:spMk id="22" creationId="{8A91947F-BB7A-452C-BBEE-AE193B2C8262}"/>
          </ac:spMkLst>
        </pc:spChg>
        <pc:spChg chg="del">
          <ac:chgData name="王子睿" userId="7bbc177c-a4dc-4d55-a6c6-2276b7c29f18" providerId="ADAL" clId="{1A4A575C-C9D4-4983-93E4-AD121BFB309E}" dt="2020-12-04T15:43:42.503" v="861" actId="478"/>
          <ac:spMkLst>
            <pc:docMk/>
            <pc:sldMk cId="2621104607" sldId="259"/>
            <ac:spMk id="23" creationId="{2F80CB90-DDC9-4CDD-BFBE-8F14593EF09C}"/>
          </ac:spMkLst>
        </pc:spChg>
        <pc:spChg chg="del">
          <ac:chgData name="王子睿" userId="7bbc177c-a4dc-4d55-a6c6-2276b7c29f18" providerId="ADAL" clId="{1A4A575C-C9D4-4983-93E4-AD121BFB309E}" dt="2020-12-04T15:43:42.503" v="861" actId="478"/>
          <ac:spMkLst>
            <pc:docMk/>
            <pc:sldMk cId="2621104607" sldId="259"/>
            <ac:spMk id="24" creationId="{0FFE7EB5-44B1-41B4-B3FC-7475F21482AE}"/>
          </ac:spMkLst>
        </pc:spChg>
        <pc:spChg chg="del">
          <ac:chgData name="王子睿" userId="7bbc177c-a4dc-4d55-a6c6-2276b7c29f18" providerId="ADAL" clId="{1A4A575C-C9D4-4983-93E4-AD121BFB309E}" dt="2020-12-04T15:43:42.503" v="861" actId="478"/>
          <ac:spMkLst>
            <pc:docMk/>
            <pc:sldMk cId="2621104607" sldId="259"/>
            <ac:spMk id="25" creationId="{D024C1B4-DC97-4273-AA64-1D4A4F5E26BC}"/>
          </ac:spMkLst>
        </pc:spChg>
        <pc:spChg chg="mod">
          <ac:chgData name="王子睿" userId="7bbc177c-a4dc-4d55-a6c6-2276b7c29f18" providerId="ADAL" clId="{1A4A575C-C9D4-4983-93E4-AD121BFB309E}" dt="2020-12-04T15:44:22.380" v="869"/>
          <ac:spMkLst>
            <pc:docMk/>
            <pc:sldMk cId="2621104607" sldId="259"/>
            <ac:spMk id="26" creationId="{8C4A9F88-2BFE-47AF-9A40-4E3A626B2270}"/>
          </ac:spMkLst>
        </pc:spChg>
        <pc:spChg chg="mod">
          <ac:chgData name="王子睿" userId="7bbc177c-a4dc-4d55-a6c6-2276b7c29f18" providerId="ADAL" clId="{1A4A575C-C9D4-4983-93E4-AD121BFB309E}" dt="2020-12-04T15:44:22.380" v="869"/>
          <ac:spMkLst>
            <pc:docMk/>
            <pc:sldMk cId="2621104607" sldId="259"/>
            <ac:spMk id="27" creationId="{DEE96950-9C8B-45EF-A539-D6DF4D400276}"/>
          </ac:spMkLst>
        </pc:spChg>
        <pc:spChg chg="del">
          <ac:chgData name="王子睿" userId="7bbc177c-a4dc-4d55-a6c6-2276b7c29f18" providerId="ADAL" clId="{1A4A575C-C9D4-4983-93E4-AD121BFB309E}" dt="2020-12-04T15:43:42.503" v="861" actId="478"/>
          <ac:spMkLst>
            <pc:docMk/>
            <pc:sldMk cId="2621104607" sldId="259"/>
            <ac:spMk id="28" creationId="{2AAB1796-38A1-400D-AFEF-334C0E30C5A9}"/>
          </ac:spMkLst>
        </pc:spChg>
        <pc:spChg chg="mod">
          <ac:chgData name="王子睿" userId="7bbc177c-a4dc-4d55-a6c6-2276b7c29f18" providerId="ADAL" clId="{1A4A575C-C9D4-4983-93E4-AD121BFB309E}" dt="2020-12-04T15:44:22.380" v="869"/>
          <ac:spMkLst>
            <pc:docMk/>
            <pc:sldMk cId="2621104607" sldId="259"/>
            <ac:spMk id="29" creationId="{A3C44A61-801A-4272-A4B5-273E4441C298}"/>
          </ac:spMkLst>
        </pc:spChg>
        <pc:grpChg chg="add mod">
          <ac:chgData name="王子睿" userId="7bbc177c-a4dc-4d55-a6c6-2276b7c29f18" providerId="ADAL" clId="{1A4A575C-C9D4-4983-93E4-AD121BFB309E}" dt="2020-12-04T15:44:22.380" v="869"/>
          <ac:grpSpMkLst>
            <pc:docMk/>
            <pc:sldMk cId="2621104607" sldId="259"/>
            <ac:grpSpMk id="13" creationId="{89CD1EAF-A728-4735-B5E3-8AA0AD6F3880}"/>
          </ac:grpSpMkLst>
        </pc:grpChg>
        <pc:graphicFrameChg chg="del">
          <ac:chgData name="王子睿" userId="7bbc177c-a4dc-4d55-a6c6-2276b7c29f18" providerId="ADAL" clId="{1A4A575C-C9D4-4983-93E4-AD121BFB309E}" dt="2020-12-04T11:53:36.496" v="310" actId="478"/>
          <ac:graphicFrameMkLst>
            <pc:docMk/>
            <pc:sldMk cId="2621104607" sldId="259"/>
            <ac:graphicFrameMk id="12" creationId="{D2BA8C9B-3E5B-4B0D-8911-FA54D2054823}"/>
          </ac:graphicFrameMkLst>
        </pc:graphicFrameChg>
        <pc:picChg chg="del">
          <ac:chgData name="王子睿" userId="7bbc177c-a4dc-4d55-a6c6-2276b7c29f18" providerId="ADAL" clId="{1A4A575C-C9D4-4983-93E4-AD121BFB309E}" dt="2020-12-04T11:53:34.802" v="309" actId="478"/>
          <ac:picMkLst>
            <pc:docMk/>
            <pc:sldMk cId="2621104607" sldId="259"/>
            <ac:picMk id="8" creationId="{E2044C4D-4DBE-4028-AC82-13DEC5D27D54}"/>
          </ac:picMkLst>
        </pc:picChg>
        <pc:picChg chg="mod">
          <ac:chgData name="王子睿" userId="7bbc177c-a4dc-4d55-a6c6-2276b7c29f18" providerId="ADAL" clId="{1A4A575C-C9D4-4983-93E4-AD121BFB309E}" dt="2020-12-04T15:44:22.380" v="869"/>
          <ac:picMkLst>
            <pc:docMk/>
            <pc:sldMk cId="2621104607" sldId="259"/>
            <ac:picMk id="15" creationId="{92BA7FA5-CD82-4612-9C45-8261CC46B253}"/>
          </ac:picMkLst>
        </pc:picChg>
        <pc:picChg chg="del">
          <ac:chgData name="王子睿" userId="7bbc177c-a4dc-4d55-a6c6-2276b7c29f18" providerId="ADAL" clId="{1A4A575C-C9D4-4983-93E4-AD121BFB309E}" dt="2020-12-04T15:43:42.503" v="861" actId="478"/>
          <ac:picMkLst>
            <pc:docMk/>
            <pc:sldMk cId="2621104607" sldId="259"/>
            <ac:picMk id="17" creationId="{B3D7118C-409D-411A-9848-03DBACE0CE9C}"/>
          </ac:picMkLst>
        </pc:picChg>
      </pc:sldChg>
      <pc:sldChg chg="addSp delSp modSp add mod">
        <pc:chgData name="王子睿" userId="7bbc177c-a4dc-4d55-a6c6-2276b7c29f18" providerId="ADAL" clId="{1A4A575C-C9D4-4983-93E4-AD121BFB309E}" dt="2020-12-04T15:44:28.628" v="870"/>
        <pc:sldMkLst>
          <pc:docMk/>
          <pc:sldMk cId="1445300866" sldId="260"/>
        </pc:sldMkLst>
        <pc:spChg chg="add mod">
          <ac:chgData name="王子睿" userId="7bbc177c-a4dc-4d55-a6c6-2276b7c29f18" providerId="ADAL" clId="{1A4A575C-C9D4-4983-93E4-AD121BFB309E}" dt="2020-12-04T12:19:02.480" v="375" actId="1076"/>
          <ac:spMkLst>
            <pc:docMk/>
            <pc:sldMk cId="1445300866" sldId="260"/>
            <ac:spMk id="4" creationId="{4BFFA82B-95A7-4715-AD61-501BC71FC5D9}"/>
          </ac:spMkLst>
        </pc:spChg>
        <pc:spChg chg="add mod">
          <ac:chgData name="王子睿" userId="7bbc177c-a4dc-4d55-a6c6-2276b7c29f18" providerId="ADAL" clId="{1A4A575C-C9D4-4983-93E4-AD121BFB309E}" dt="2020-12-04T12:19:05.811" v="376" actId="1076"/>
          <ac:spMkLst>
            <pc:docMk/>
            <pc:sldMk cId="1445300866" sldId="260"/>
            <ac:spMk id="5" creationId="{FF3C6768-7F99-4470-99A0-5EA78A358663}"/>
          </ac:spMkLst>
        </pc:spChg>
        <pc:spChg chg="add mod">
          <ac:chgData name="王子睿" userId="7bbc177c-a4dc-4d55-a6c6-2276b7c29f18" providerId="ADAL" clId="{1A4A575C-C9D4-4983-93E4-AD121BFB309E}" dt="2020-12-04T12:05:55.355" v="333" actId="14100"/>
          <ac:spMkLst>
            <pc:docMk/>
            <pc:sldMk cId="1445300866" sldId="260"/>
            <ac:spMk id="12" creationId="{1F98E6DD-302E-447B-8EAF-9369DCF4A3C1}"/>
          </ac:spMkLst>
        </pc:spChg>
        <pc:spChg chg="add mod">
          <ac:chgData name="王子睿" userId="7bbc177c-a4dc-4d55-a6c6-2276b7c29f18" providerId="ADAL" clId="{1A4A575C-C9D4-4983-93E4-AD121BFB309E}" dt="2020-12-04T12:19:24.360" v="385" actId="1076"/>
          <ac:spMkLst>
            <pc:docMk/>
            <pc:sldMk cId="1445300866" sldId="260"/>
            <ac:spMk id="14" creationId="{B3C09C03-FCE2-41AB-B543-478A96A1B671}"/>
          </ac:spMkLst>
        </pc:spChg>
        <pc:spChg chg="add mod">
          <ac:chgData name="王子睿" userId="7bbc177c-a4dc-4d55-a6c6-2276b7c29f18" providerId="ADAL" clId="{1A4A575C-C9D4-4983-93E4-AD121BFB309E}" dt="2020-12-04T12:24:46.054" v="429" actId="1076"/>
          <ac:spMkLst>
            <pc:docMk/>
            <pc:sldMk cId="1445300866" sldId="260"/>
            <ac:spMk id="15" creationId="{1B9BCC61-AFF0-4609-9DA1-9E77B7300FE3}"/>
          </ac:spMkLst>
        </pc:spChg>
        <pc:spChg chg="del">
          <ac:chgData name="王子睿" userId="7bbc177c-a4dc-4d55-a6c6-2276b7c29f18" providerId="ADAL" clId="{1A4A575C-C9D4-4983-93E4-AD121BFB309E}" dt="2020-12-04T15:43:46.852" v="862" actId="478"/>
          <ac:spMkLst>
            <pc:docMk/>
            <pc:sldMk cId="1445300866" sldId="260"/>
            <ac:spMk id="18" creationId="{4C272EFF-E58C-4EC6-81F5-D269D577D9F0}"/>
          </ac:spMkLst>
        </pc:spChg>
        <pc:spChg chg="add mod">
          <ac:chgData name="王子睿" userId="7bbc177c-a4dc-4d55-a6c6-2276b7c29f18" providerId="ADAL" clId="{1A4A575C-C9D4-4983-93E4-AD121BFB309E}" dt="2020-12-04T12:20:51.532" v="403" actId="20577"/>
          <ac:spMkLst>
            <pc:docMk/>
            <pc:sldMk cId="1445300866" sldId="260"/>
            <ac:spMk id="19" creationId="{3DDA4A28-CDCD-4D3B-ADE4-B4A05C532AFA}"/>
          </ac:spMkLst>
        </pc:spChg>
        <pc:spChg chg="add mod">
          <ac:chgData name="王子睿" userId="7bbc177c-a4dc-4d55-a6c6-2276b7c29f18" providerId="ADAL" clId="{1A4A575C-C9D4-4983-93E4-AD121BFB309E}" dt="2020-12-04T12:21:51.476" v="420" actId="1076"/>
          <ac:spMkLst>
            <pc:docMk/>
            <pc:sldMk cId="1445300866" sldId="260"/>
            <ac:spMk id="20" creationId="{77C0BD2B-07E4-4E54-99AC-FB61EDE76770}"/>
          </ac:spMkLst>
        </pc:spChg>
        <pc:spChg chg="del">
          <ac:chgData name="王子睿" userId="7bbc177c-a4dc-4d55-a6c6-2276b7c29f18" providerId="ADAL" clId="{1A4A575C-C9D4-4983-93E4-AD121BFB309E}" dt="2020-12-04T15:43:46.852" v="862" actId="478"/>
          <ac:spMkLst>
            <pc:docMk/>
            <pc:sldMk cId="1445300866" sldId="260"/>
            <ac:spMk id="21" creationId="{076809FD-334E-43B6-8EA0-E5D7C266D7F3}"/>
          </ac:spMkLst>
        </pc:spChg>
        <pc:spChg chg="del">
          <ac:chgData name="王子睿" userId="7bbc177c-a4dc-4d55-a6c6-2276b7c29f18" providerId="ADAL" clId="{1A4A575C-C9D4-4983-93E4-AD121BFB309E}" dt="2020-12-04T15:43:46.852" v="862" actId="478"/>
          <ac:spMkLst>
            <pc:docMk/>
            <pc:sldMk cId="1445300866" sldId="260"/>
            <ac:spMk id="22" creationId="{8A91947F-BB7A-452C-BBEE-AE193B2C8262}"/>
          </ac:spMkLst>
        </pc:spChg>
        <pc:spChg chg="del">
          <ac:chgData name="王子睿" userId="7bbc177c-a4dc-4d55-a6c6-2276b7c29f18" providerId="ADAL" clId="{1A4A575C-C9D4-4983-93E4-AD121BFB309E}" dt="2020-12-04T15:43:46.852" v="862" actId="478"/>
          <ac:spMkLst>
            <pc:docMk/>
            <pc:sldMk cId="1445300866" sldId="260"/>
            <ac:spMk id="23" creationId="{2F80CB90-DDC9-4CDD-BFBE-8F14593EF09C}"/>
          </ac:spMkLst>
        </pc:spChg>
        <pc:spChg chg="del">
          <ac:chgData name="王子睿" userId="7bbc177c-a4dc-4d55-a6c6-2276b7c29f18" providerId="ADAL" clId="{1A4A575C-C9D4-4983-93E4-AD121BFB309E}" dt="2020-12-04T15:43:46.852" v="862" actId="478"/>
          <ac:spMkLst>
            <pc:docMk/>
            <pc:sldMk cId="1445300866" sldId="260"/>
            <ac:spMk id="24" creationId="{0FFE7EB5-44B1-41B4-B3FC-7475F21482AE}"/>
          </ac:spMkLst>
        </pc:spChg>
        <pc:spChg chg="del">
          <ac:chgData name="王子睿" userId="7bbc177c-a4dc-4d55-a6c6-2276b7c29f18" providerId="ADAL" clId="{1A4A575C-C9D4-4983-93E4-AD121BFB309E}" dt="2020-12-04T15:43:46.852" v="862" actId="478"/>
          <ac:spMkLst>
            <pc:docMk/>
            <pc:sldMk cId="1445300866" sldId="260"/>
            <ac:spMk id="25" creationId="{D024C1B4-DC97-4273-AA64-1D4A4F5E26BC}"/>
          </ac:spMkLst>
        </pc:spChg>
        <pc:spChg chg="add mod">
          <ac:chgData name="王子睿" userId="7bbc177c-a4dc-4d55-a6c6-2276b7c29f18" providerId="ADAL" clId="{1A4A575C-C9D4-4983-93E4-AD121BFB309E}" dt="2020-12-04T12:25:55.437" v="460" actId="20577"/>
          <ac:spMkLst>
            <pc:docMk/>
            <pc:sldMk cId="1445300866" sldId="260"/>
            <ac:spMk id="26" creationId="{AE92117A-D9D6-40D7-B7C7-4A905AE0C3C4}"/>
          </ac:spMkLst>
        </pc:spChg>
        <pc:spChg chg="del">
          <ac:chgData name="王子睿" userId="7bbc177c-a4dc-4d55-a6c6-2276b7c29f18" providerId="ADAL" clId="{1A4A575C-C9D4-4983-93E4-AD121BFB309E}" dt="2020-12-04T15:43:46.852" v="862" actId="478"/>
          <ac:spMkLst>
            <pc:docMk/>
            <pc:sldMk cId="1445300866" sldId="260"/>
            <ac:spMk id="28" creationId="{2AAB1796-38A1-400D-AFEF-334C0E30C5A9}"/>
          </ac:spMkLst>
        </pc:spChg>
        <pc:spChg chg="mod">
          <ac:chgData name="王子睿" userId="7bbc177c-a4dc-4d55-a6c6-2276b7c29f18" providerId="ADAL" clId="{1A4A575C-C9D4-4983-93E4-AD121BFB309E}" dt="2020-12-04T15:44:28.628" v="870"/>
          <ac:spMkLst>
            <pc:docMk/>
            <pc:sldMk cId="1445300866" sldId="260"/>
            <ac:spMk id="29" creationId="{09AC5B03-6E45-49E5-884B-7474E0DFE3A6}"/>
          </ac:spMkLst>
        </pc:spChg>
        <pc:spChg chg="mod">
          <ac:chgData name="王子睿" userId="7bbc177c-a4dc-4d55-a6c6-2276b7c29f18" providerId="ADAL" clId="{1A4A575C-C9D4-4983-93E4-AD121BFB309E}" dt="2020-12-04T15:44:28.628" v="870"/>
          <ac:spMkLst>
            <pc:docMk/>
            <pc:sldMk cId="1445300866" sldId="260"/>
            <ac:spMk id="31" creationId="{C3DA7E68-7F51-42C1-AC0C-3598E99F89C4}"/>
          </ac:spMkLst>
        </pc:spChg>
        <pc:spChg chg="mod">
          <ac:chgData name="王子睿" userId="7bbc177c-a4dc-4d55-a6c6-2276b7c29f18" providerId="ADAL" clId="{1A4A575C-C9D4-4983-93E4-AD121BFB309E}" dt="2020-12-04T15:44:28.628" v="870"/>
          <ac:spMkLst>
            <pc:docMk/>
            <pc:sldMk cId="1445300866" sldId="260"/>
            <ac:spMk id="32" creationId="{AD108B75-E2D4-420C-AD3C-A7697072A53A}"/>
          </ac:spMkLst>
        </pc:spChg>
        <pc:spChg chg="mod">
          <ac:chgData name="王子睿" userId="7bbc177c-a4dc-4d55-a6c6-2276b7c29f18" providerId="ADAL" clId="{1A4A575C-C9D4-4983-93E4-AD121BFB309E}" dt="2020-12-04T15:44:28.628" v="870"/>
          <ac:spMkLst>
            <pc:docMk/>
            <pc:sldMk cId="1445300866" sldId="260"/>
            <ac:spMk id="33" creationId="{DEEF4632-991C-4813-B3CE-F6248D31255E}"/>
          </ac:spMkLst>
        </pc:spChg>
        <pc:spChg chg="mod">
          <ac:chgData name="王子睿" userId="7bbc177c-a4dc-4d55-a6c6-2276b7c29f18" providerId="ADAL" clId="{1A4A575C-C9D4-4983-93E4-AD121BFB309E}" dt="2020-12-04T15:44:28.628" v="870"/>
          <ac:spMkLst>
            <pc:docMk/>
            <pc:sldMk cId="1445300866" sldId="260"/>
            <ac:spMk id="34" creationId="{7169DBDB-A6A6-4BB5-B831-F591B23CD27E}"/>
          </ac:spMkLst>
        </pc:spChg>
        <pc:spChg chg="mod">
          <ac:chgData name="王子睿" userId="7bbc177c-a4dc-4d55-a6c6-2276b7c29f18" providerId="ADAL" clId="{1A4A575C-C9D4-4983-93E4-AD121BFB309E}" dt="2020-12-04T15:44:28.628" v="870"/>
          <ac:spMkLst>
            <pc:docMk/>
            <pc:sldMk cId="1445300866" sldId="260"/>
            <ac:spMk id="35" creationId="{506B3185-16B9-4A7E-8AEE-EB9B81259E2A}"/>
          </ac:spMkLst>
        </pc:spChg>
        <pc:spChg chg="mod">
          <ac:chgData name="王子睿" userId="7bbc177c-a4dc-4d55-a6c6-2276b7c29f18" providerId="ADAL" clId="{1A4A575C-C9D4-4983-93E4-AD121BFB309E}" dt="2020-12-04T15:44:28.628" v="870"/>
          <ac:spMkLst>
            <pc:docMk/>
            <pc:sldMk cId="1445300866" sldId="260"/>
            <ac:spMk id="36" creationId="{9053CCE4-943D-4E32-96CC-1EF575B218E7}"/>
          </ac:spMkLst>
        </pc:spChg>
        <pc:grpChg chg="add mod">
          <ac:chgData name="王子睿" userId="7bbc177c-a4dc-4d55-a6c6-2276b7c29f18" providerId="ADAL" clId="{1A4A575C-C9D4-4983-93E4-AD121BFB309E}" dt="2020-12-04T15:44:28.628" v="870"/>
          <ac:grpSpMkLst>
            <pc:docMk/>
            <pc:sldMk cId="1445300866" sldId="260"/>
            <ac:grpSpMk id="27" creationId="{90E71E7D-EA33-4F78-810A-5E8928802EA8}"/>
          </ac:grpSpMkLst>
        </pc:grpChg>
        <pc:graphicFrameChg chg="add del mod">
          <ac:chgData name="王子睿" userId="7bbc177c-a4dc-4d55-a6c6-2276b7c29f18" providerId="ADAL" clId="{1A4A575C-C9D4-4983-93E4-AD121BFB309E}" dt="2020-12-04T12:05:07.187" v="322" actId="478"/>
          <ac:graphicFrameMkLst>
            <pc:docMk/>
            <pc:sldMk cId="1445300866" sldId="260"/>
            <ac:graphicFrameMk id="2" creationId="{7E0D4CBD-4DEF-4C99-AA76-8F3E8CCE89CD}"/>
          </ac:graphicFrameMkLst>
        </pc:graphicFrameChg>
        <pc:graphicFrameChg chg="add mod modGraphic">
          <ac:chgData name="王子睿" userId="7bbc177c-a4dc-4d55-a6c6-2276b7c29f18" providerId="ADAL" clId="{1A4A575C-C9D4-4983-93E4-AD121BFB309E}" dt="2020-12-04T12:05:39.449" v="327" actId="1076"/>
          <ac:graphicFrameMkLst>
            <pc:docMk/>
            <pc:sldMk cId="1445300866" sldId="260"/>
            <ac:graphicFrameMk id="3" creationId="{966F8896-E79C-4D37-83AA-1B8380CFBA94}"/>
          </ac:graphicFrameMkLst>
        </pc:graphicFrameChg>
        <pc:picChg chg="del">
          <ac:chgData name="王子睿" userId="7bbc177c-a4dc-4d55-a6c6-2276b7c29f18" providerId="ADAL" clId="{1A4A575C-C9D4-4983-93E4-AD121BFB309E}" dt="2020-12-04T15:43:46.852" v="862" actId="478"/>
          <ac:picMkLst>
            <pc:docMk/>
            <pc:sldMk cId="1445300866" sldId="260"/>
            <ac:picMk id="17" creationId="{B3D7118C-409D-411A-9848-03DBACE0CE9C}"/>
          </ac:picMkLst>
        </pc:picChg>
        <pc:picChg chg="mod">
          <ac:chgData name="王子睿" userId="7bbc177c-a4dc-4d55-a6c6-2276b7c29f18" providerId="ADAL" clId="{1A4A575C-C9D4-4983-93E4-AD121BFB309E}" dt="2020-12-04T15:44:28.628" v="870"/>
          <ac:picMkLst>
            <pc:docMk/>
            <pc:sldMk cId="1445300866" sldId="260"/>
            <ac:picMk id="30" creationId="{BF8DA375-7E1D-41E7-A256-C1ED39A864BD}"/>
          </ac:picMkLst>
        </pc:picChg>
      </pc:sldChg>
      <pc:sldChg chg="addSp delSp modSp add mod">
        <pc:chgData name="王子睿" userId="7bbc177c-a4dc-4d55-a6c6-2276b7c29f18" providerId="ADAL" clId="{1A4A575C-C9D4-4983-93E4-AD121BFB309E}" dt="2020-12-04T15:44:31.004" v="871"/>
        <pc:sldMkLst>
          <pc:docMk/>
          <pc:sldMk cId="1731528190" sldId="261"/>
        </pc:sldMkLst>
        <pc:spChg chg="del">
          <ac:chgData name="王子睿" userId="7bbc177c-a4dc-4d55-a6c6-2276b7c29f18" providerId="ADAL" clId="{1A4A575C-C9D4-4983-93E4-AD121BFB309E}" dt="2020-12-04T12:26:32.313" v="462" actId="478"/>
          <ac:spMkLst>
            <pc:docMk/>
            <pc:sldMk cId="1731528190" sldId="261"/>
            <ac:spMk id="4" creationId="{4BFFA82B-95A7-4715-AD61-501BC71FC5D9}"/>
          </ac:spMkLst>
        </pc:spChg>
        <pc:spChg chg="del">
          <ac:chgData name="王子睿" userId="7bbc177c-a4dc-4d55-a6c6-2276b7c29f18" providerId="ADAL" clId="{1A4A575C-C9D4-4983-93E4-AD121BFB309E}" dt="2020-12-04T12:26:32.313" v="462" actId="478"/>
          <ac:spMkLst>
            <pc:docMk/>
            <pc:sldMk cId="1731528190" sldId="261"/>
            <ac:spMk id="5" creationId="{FF3C6768-7F99-4470-99A0-5EA78A358663}"/>
          </ac:spMkLst>
        </pc:spChg>
        <pc:spChg chg="del">
          <ac:chgData name="王子睿" userId="7bbc177c-a4dc-4d55-a6c6-2276b7c29f18" providerId="ADAL" clId="{1A4A575C-C9D4-4983-93E4-AD121BFB309E}" dt="2020-12-04T12:26:32.313" v="462" actId="478"/>
          <ac:spMkLst>
            <pc:docMk/>
            <pc:sldMk cId="1731528190" sldId="261"/>
            <ac:spMk id="12" creationId="{1F98E6DD-302E-447B-8EAF-9369DCF4A3C1}"/>
          </ac:spMkLst>
        </pc:spChg>
        <pc:spChg chg="del">
          <ac:chgData name="王子睿" userId="7bbc177c-a4dc-4d55-a6c6-2276b7c29f18" providerId="ADAL" clId="{1A4A575C-C9D4-4983-93E4-AD121BFB309E}" dt="2020-12-04T12:26:32.313" v="462" actId="478"/>
          <ac:spMkLst>
            <pc:docMk/>
            <pc:sldMk cId="1731528190" sldId="261"/>
            <ac:spMk id="14" creationId="{B3C09C03-FCE2-41AB-B543-478A96A1B671}"/>
          </ac:spMkLst>
        </pc:spChg>
        <pc:spChg chg="del">
          <ac:chgData name="王子睿" userId="7bbc177c-a4dc-4d55-a6c6-2276b7c29f18" providerId="ADAL" clId="{1A4A575C-C9D4-4983-93E4-AD121BFB309E}" dt="2020-12-04T12:26:32.313" v="462" actId="478"/>
          <ac:spMkLst>
            <pc:docMk/>
            <pc:sldMk cId="1731528190" sldId="261"/>
            <ac:spMk id="15" creationId="{1B9BCC61-AFF0-4609-9DA1-9E77B7300FE3}"/>
          </ac:spMkLst>
        </pc:spChg>
        <pc:spChg chg="del">
          <ac:chgData name="王子睿" userId="7bbc177c-a4dc-4d55-a6c6-2276b7c29f18" providerId="ADAL" clId="{1A4A575C-C9D4-4983-93E4-AD121BFB309E}" dt="2020-12-04T15:43:51.674" v="863" actId="478"/>
          <ac:spMkLst>
            <pc:docMk/>
            <pc:sldMk cId="1731528190" sldId="261"/>
            <ac:spMk id="18" creationId="{4C272EFF-E58C-4EC6-81F5-D269D577D9F0}"/>
          </ac:spMkLst>
        </pc:spChg>
        <pc:spChg chg="del">
          <ac:chgData name="王子睿" userId="7bbc177c-a4dc-4d55-a6c6-2276b7c29f18" providerId="ADAL" clId="{1A4A575C-C9D4-4983-93E4-AD121BFB309E}" dt="2020-12-04T12:26:32.313" v="462" actId="478"/>
          <ac:spMkLst>
            <pc:docMk/>
            <pc:sldMk cId="1731528190" sldId="261"/>
            <ac:spMk id="19" creationId="{3DDA4A28-CDCD-4D3B-ADE4-B4A05C532AFA}"/>
          </ac:spMkLst>
        </pc:spChg>
        <pc:spChg chg="del">
          <ac:chgData name="王子睿" userId="7bbc177c-a4dc-4d55-a6c6-2276b7c29f18" providerId="ADAL" clId="{1A4A575C-C9D4-4983-93E4-AD121BFB309E}" dt="2020-12-04T12:26:32.313" v="462" actId="478"/>
          <ac:spMkLst>
            <pc:docMk/>
            <pc:sldMk cId="1731528190" sldId="261"/>
            <ac:spMk id="20" creationId="{77C0BD2B-07E4-4E54-99AC-FB61EDE76770}"/>
          </ac:spMkLst>
        </pc:spChg>
        <pc:spChg chg="del">
          <ac:chgData name="王子睿" userId="7bbc177c-a4dc-4d55-a6c6-2276b7c29f18" providerId="ADAL" clId="{1A4A575C-C9D4-4983-93E4-AD121BFB309E}" dt="2020-12-04T15:43:51.674" v="863" actId="478"/>
          <ac:spMkLst>
            <pc:docMk/>
            <pc:sldMk cId="1731528190" sldId="261"/>
            <ac:spMk id="21" creationId="{076809FD-334E-43B6-8EA0-E5D7C266D7F3}"/>
          </ac:spMkLst>
        </pc:spChg>
        <pc:spChg chg="del">
          <ac:chgData name="王子睿" userId="7bbc177c-a4dc-4d55-a6c6-2276b7c29f18" providerId="ADAL" clId="{1A4A575C-C9D4-4983-93E4-AD121BFB309E}" dt="2020-12-04T15:43:51.674" v="863" actId="478"/>
          <ac:spMkLst>
            <pc:docMk/>
            <pc:sldMk cId="1731528190" sldId="261"/>
            <ac:spMk id="22" creationId="{8A91947F-BB7A-452C-BBEE-AE193B2C8262}"/>
          </ac:spMkLst>
        </pc:spChg>
        <pc:spChg chg="del">
          <ac:chgData name="王子睿" userId="7bbc177c-a4dc-4d55-a6c6-2276b7c29f18" providerId="ADAL" clId="{1A4A575C-C9D4-4983-93E4-AD121BFB309E}" dt="2020-12-04T15:43:51.674" v="863" actId="478"/>
          <ac:spMkLst>
            <pc:docMk/>
            <pc:sldMk cId="1731528190" sldId="261"/>
            <ac:spMk id="23" creationId="{2F80CB90-DDC9-4CDD-BFBE-8F14593EF09C}"/>
          </ac:spMkLst>
        </pc:spChg>
        <pc:spChg chg="del">
          <ac:chgData name="王子睿" userId="7bbc177c-a4dc-4d55-a6c6-2276b7c29f18" providerId="ADAL" clId="{1A4A575C-C9D4-4983-93E4-AD121BFB309E}" dt="2020-12-04T15:43:51.674" v="863" actId="478"/>
          <ac:spMkLst>
            <pc:docMk/>
            <pc:sldMk cId="1731528190" sldId="261"/>
            <ac:spMk id="24" creationId="{0FFE7EB5-44B1-41B4-B3FC-7475F21482AE}"/>
          </ac:spMkLst>
        </pc:spChg>
        <pc:spChg chg="del">
          <ac:chgData name="王子睿" userId="7bbc177c-a4dc-4d55-a6c6-2276b7c29f18" providerId="ADAL" clId="{1A4A575C-C9D4-4983-93E4-AD121BFB309E}" dt="2020-12-04T15:43:51.674" v="863" actId="478"/>
          <ac:spMkLst>
            <pc:docMk/>
            <pc:sldMk cId="1731528190" sldId="261"/>
            <ac:spMk id="25" creationId="{D024C1B4-DC97-4273-AA64-1D4A4F5E26BC}"/>
          </ac:spMkLst>
        </pc:spChg>
        <pc:spChg chg="del">
          <ac:chgData name="王子睿" userId="7bbc177c-a4dc-4d55-a6c6-2276b7c29f18" providerId="ADAL" clId="{1A4A575C-C9D4-4983-93E4-AD121BFB309E}" dt="2020-12-04T12:26:32.313" v="462" actId="478"/>
          <ac:spMkLst>
            <pc:docMk/>
            <pc:sldMk cId="1731528190" sldId="261"/>
            <ac:spMk id="26" creationId="{AE92117A-D9D6-40D7-B7C7-4A905AE0C3C4}"/>
          </ac:spMkLst>
        </pc:spChg>
        <pc:spChg chg="add del mod">
          <ac:chgData name="王子睿" userId="7bbc177c-a4dc-4d55-a6c6-2276b7c29f18" providerId="ADAL" clId="{1A4A575C-C9D4-4983-93E4-AD121BFB309E}" dt="2020-12-04T12:37:53.908" v="477" actId="478"/>
          <ac:spMkLst>
            <pc:docMk/>
            <pc:sldMk cId="1731528190" sldId="261"/>
            <ac:spMk id="27" creationId="{B175B1E1-0263-41C6-B4B8-DFE107577C74}"/>
          </ac:spMkLst>
        </pc:spChg>
        <pc:spChg chg="del">
          <ac:chgData name="王子睿" userId="7bbc177c-a4dc-4d55-a6c6-2276b7c29f18" providerId="ADAL" clId="{1A4A575C-C9D4-4983-93E4-AD121BFB309E}" dt="2020-12-04T15:43:51.674" v="863" actId="478"/>
          <ac:spMkLst>
            <pc:docMk/>
            <pc:sldMk cId="1731528190" sldId="261"/>
            <ac:spMk id="28" creationId="{2AAB1796-38A1-400D-AFEF-334C0E30C5A9}"/>
          </ac:spMkLst>
        </pc:spChg>
        <pc:spChg chg="mod">
          <ac:chgData name="王子睿" userId="7bbc177c-a4dc-4d55-a6c6-2276b7c29f18" providerId="ADAL" clId="{1A4A575C-C9D4-4983-93E4-AD121BFB309E}" dt="2020-12-04T15:44:31.004" v="871"/>
          <ac:spMkLst>
            <pc:docMk/>
            <pc:sldMk cId="1731528190" sldId="261"/>
            <ac:spMk id="30" creationId="{7871B8F2-CBBA-4E7F-A9E7-131FE2CF11A8}"/>
          </ac:spMkLst>
        </pc:spChg>
        <pc:spChg chg="mod">
          <ac:chgData name="王子睿" userId="7bbc177c-a4dc-4d55-a6c6-2276b7c29f18" providerId="ADAL" clId="{1A4A575C-C9D4-4983-93E4-AD121BFB309E}" dt="2020-12-04T15:44:31.004" v="871"/>
          <ac:spMkLst>
            <pc:docMk/>
            <pc:sldMk cId="1731528190" sldId="261"/>
            <ac:spMk id="32" creationId="{81AEA5F8-C9CE-474B-8AC7-C78BBD051873}"/>
          </ac:spMkLst>
        </pc:spChg>
        <pc:spChg chg="mod">
          <ac:chgData name="王子睿" userId="7bbc177c-a4dc-4d55-a6c6-2276b7c29f18" providerId="ADAL" clId="{1A4A575C-C9D4-4983-93E4-AD121BFB309E}" dt="2020-12-04T15:44:31.004" v="871"/>
          <ac:spMkLst>
            <pc:docMk/>
            <pc:sldMk cId="1731528190" sldId="261"/>
            <ac:spMk id="33" creationId="{DC22AA37-43FB-4B8C-A92F-E3BD9EF6235A}"/>
          </ac:spMkLst>
        </pc:spChg>
        <pc:spChg chg="mod">
          <ac:chgData name="王子睿" userId="7bbc177c-a4dc-4d55-a6c6-2276b7c29f18" providerId="ADAL" clId="{1A4A575C-C9D4-4983-93E4-AD121BFB309E}" dt="2020-12-04T15:44:31.004" v="871"/>
          <ac:spMkLst>
            <pc:docMk/>
            <pc:sldMk cId="1731528190" sldId="261"/>
            <ac:spMk id="34" creationId="{DB4F0C11-697F-4312-B465-40BABBFA9E4B}"/>
          </ac:spMkLst>
        </pc:spChg>
        <pc:spChg chg="mod">
          <ac:chgData name="王子睿" userId="7bbc177c-a4dc-4d55-a6c6-2276b7c29f18" providerId="ADAL" clId="{1A4A575C-C9D4-4983-93E4-AD121BFB309E}" dt="2020-12-04T15:44:31.004" v="871"/>
          <ac:spMkLst>
            <pc:docMk/>
            <pc:sldMk cId="1731528190" sldId="261"/>
            <ac:spMk id="35" creationId="{7BA6A2DE-41F9-476F-84F6-958D64C1EDB7}"/>
          </ac:spMkLst>
        </pc:spChg>
        <pc:spChg chg="mod">
          <ac:chgData name="王子睿" userId="7bbc177c-a4dc-4d55-a6c6-2276b7c29f18" providerId="ADAL" clId="{1A4A575C-C9D4-4983-93E4-AD121BFB309E}" dt="2020-12-04T15:44:31.004" v="871"/>
          <ac:spMkLst>
            <pc:docMk/>
            <pc:sldMk cId="1731528190" sldId="261"/>
            <ac:spMk id="36" creationId="{FAC7BA7F-B5D4-4156-A5F3-0C0DD5FF0106}"/>
          </ac:spMkLst>
        </pc:spChg>
        <pc:spChg chg="mod">
          <ac:chgData name="王子睿" userId="7bbc177c-a4dc-4d55-a6c6-2276b7c29f18" providerId="ADAL" clId="{1A4A575C-C9D4-4983-93E4-AD121BFB309E}" dt="2020-12-04T15:44:31.004" v="871"/>
          <ac:spMkLst>
            <pc:docMk/>
            <pc:sldMk cId="1731528190" sldId="261"/>
            <ac:spMk id="37" creationId="{73002F28-096B-48A1-89D7-A5C394F6F9E2}"/>
          </ac:spMkLst>
        </pc:spChg>
        <pc:grpChg chg="add mod">
          <ac:chgData name="王子睿" userId="7bbc177c-a4dc-4d55-a6c6-2276b7c29f18" providerId="ADAL" clId="{1A4A575C-C9D4-4983-93E4-AD121BFB309E}" dt="2020-12-04T15:44:31.004" v="871"/>
          <ac:grpSpMkLst>
            <pc:docMk/>
            <pc:sldMk cId="1731528190" sldId="261"/>
            <ac:grpSpMk id="29" creationId="{D440C34D-CA7E-4115-B581-01AF4EA13F05}"/>
          </ac:grpSpMkLst>
        </pc:grpChg>
        <pc:graphicFrameChg chg="add mod">
          <ac:chgData name="王子睿" userId="7bbc177c-a4dc-4d55-a6c6-2276b7c29f18" providerId="ADAL" clId="{1A4A575C-C9D4-4983-93E4-AD121BFB309E}" dt="2020-12-04T12:26:41.178" v="464" actId="1076"/>
          <ac:graphicFrameMkLst>
            <pc:docMk/>
            <pc:sldMk cId="1731528190" sldId="261"/>
            <ac:graphicFrameMk id="2" creationId="{100F48E1-A320-4D11-A367-3EA7D3C158F5}"/>
          </ac:graphicFrameMkLst>
        </pc:graphicFrameChg>
        <pc:graphicFrameChg chg="del">
          <ac:chgData name="王子睿" userId="7bbc177c-a4dc-4d55-a6c6-2276b7c29f18" providerId="ADAL" clId="{1A4A575C-C9D4-4983-93E4-AD121BFB309E}" dt="2020-12-04T12:26:32.313" v="462" actId="478"/>
          <ac:graphicFrameMkLst>
            <pc:docMk/>
            <pc:sldMk cId="1731528190" sldId="261"/>
            <ac:graphicFrameMk id="3" creationId="{966F8896-E79C-4D37-83AA-1B8380CFBA94}"/>
          </ac:graphicFrameMkLst>
        </pc:graphicFrameChg>
        <pc:picChg chg="add mod">
          <ac:chgData name="王子睿" userId="7bbc177c-a4dc-4d55-a6c6-2276b7c29f18" providerId="ADAL" clId="{1A4A575C-C9D4-4983-93E4-AD121BFB309E}" dt="2020-12-04T12:28:01.169" v="470" actId="14100"/>
          <ac:picMkLst>
            <pc:docMk/>
            <pc:sldMk cId="1731528190" sldId="261"/>
            <ac:picMk id="7" creationId="{F28D966A-63CA-4688-A519-B665AC7FB1EB}"/>
          </ac:picMkLst>
        </pc:picChg>
        <pc:picChg chg="add del mod">
          <ac:chgData name="王子睿" userId="7bbc177c-a4dc-4d55-a6c6-2276b7c29f18" providerId="ADAL" clId="{1A4A575C-C9D4-4983-93E4-AD121BFB309E}" dt="2020-12-04T12:38:00.416" v="479" actId="478"/>
          <ac:picMkLst>
            <pc:docMk/>
            <pc:sldMk cId="1731528190" sldId="261"/>
            <ac:picMk id="9" creationId="{C9A8E7EF-7C5B-4245-8BA9-6A974A78E106}"/>
          </ac:picMkLst>
        </pc:picChg>
        <pc:picChg chg="add mod">
          <ac:chgData name="王子睿" userId="7bbc177c-a4dc-4d55-a6c6-2276b7c29f18" providerId="ADAL" clId="{1A4A575C-C9D4-4983-93E4-AD121BFB309E}" dt="2020-12-04T12:38:15.002" v="483" actId="1076"/>
          <ac:picMkLst>
            <pc:docMk/>
            <pc:sldMk cId="1731528190" sldId="261"/>
            <ac:picMk id="11" creationId="{67A0DBBF-63ED-457B-B520-8651501D7485}"/>
          </ac:picMkLst>
        </pc:picChg>
        <pc:picChg chg="del">
          <ac:chgData name="王子睿" userId="7bbc177c-a4dc-4d55-a6c6-2276b7c29f18" providerId="ADAL" clId="{1A4A575C-C9D4-4983-93E4-AD121BFB309E}" dt="2020-12-04T15:43:51.674" v="863" actId="478"/>
          <ac:picMkLst>
            <pc:docMk/>
            <pc:sldMk cId="1731528190" sldId="261"/>
            <ac:picMk id="17" creationId="{B3D7118C-409D-411A-9848-03DBACE0CE9C}"/>
          </ac:picMkLst>
        </pc:picChg>
        <pc:picChg chg="mod">
          <ac:chgData name="王子睿" userId="7bbc177c-a4dc-4d55-a6c6-2276b7c29f18" providerId="ADAL" clId="{1A4A575C-C9D4-4983-93E4-AD121BFB309E}" dt="2020-12-04T15:44:31.004" v="871"/>
          <ac:picMkLst>
            <pc:docMk/>
            <pc:sldMk cId="1731528190" sldId="261"/>
            <ac:picMk id="31" creationId="{107E5CDF-FA6C-4462-A00E-1E705355A4B1}"/>
          </ac:picMkLst>
        </pc:picChg>
      </pc:sldChg>
      <pc:sldChg chg="addSp delSp modSp add mod">
        <pc:chgData name="王子睿" userId="7bbc177c-a4dc-4d55-a6c6-2276b7c29f18" providerId="ADAL" clId="{1A4A575C-C9D4-4983-93E4-AD121BFB309E}" dt="2020-12-04T15:44:33.058" v="872"/>
        <pc:sldMkLst>
          <pc:docMk/>
          <pc:sldMk cId="3932738778" sldId="262"/>
        </pc:sldMkLst>
        <pc:spChg chg="add mod">
          <ac:chgData name="王子睿" userId="7bbc177c-a4dc-4d55-a6c6-2276b7c29f18" providerId="ADAL" clId="{1A4A575C-C9D4-4983-93E4-AD121BFB309E}" dt="2020-12-04T13:13:05.104" v="747" actId="20577"/>
          <ac:spMkLst>
            <pc:docMk/>
            <pc:sldMk cId="3932738778" sldId="262"/>
            <ac:spMk id="3" creationId="{0DBA9C98-F39F-4200-928A-343C6AE7F3C2}"/>
          </ac:spMkLst>
        </pc:spChg>
        <pc:spChg chg="add mod">
          <ac:chgData name="王子睿" userId="7bbc177c-a4dc-4d55-a6c6-2276b7c29f18" providerId="ADAL" clId="{1A4A575C-C9D4-4983-93E4-AD121BFB309E}" dt="2020-12-04T13:05:11.168" v="692"/>
          <ac:spMkLst>
            <pc:docMk/>
            <pc:sldMk cId="3932738778" sldId="262"/>
            <ac:spMk id="4" creationId="{AB4927C7-387F-4BB1-BDAD-69ECF36BD2B9}"/>
          </ac:spMkLst>
        </pc:spChg>
        <pc:spChg chg="add mod">
          <ac:chgData name="王子睿" userId="7bbc177c-a4dc-4d55-a6c6-2276b7c29f18" providerId="ADAL" clId="{1A4A575C-C9D4-4983-93E4-AD121BFB309E}" dt="2020-12-04T12:59:33.366" v="492"/>
          <ac:spMkLst>
            <pc:docMk/>
            <pc:sldMk cId="3932738778" sldId="262"/>
            <ac:spMk id="13" creationId="{C72C3508-283C-4C1B-8C09-1D40A67E320C}"/>
          </ac:spMkLst>
        </pc:spChg>
        <pc:spChg chg="add del mod">
          <ac:chgData name="王子睿" userId="7bbc177c-a4dc-4d55-a6c6-2276b7c29f18" providerId="ADAL" clId="{1A4A575C-C9D4-4983-93E4-AD121BFB309E}" dt="2020-12-04T12:59:44.294" v="495"/>
          <ac:spMkLst>
            <pc:docMk/>
            <pc:sldMk cId="3932738778" sldId="262"/>
            <ac:spMk id="15" creationId="{ABAEE6C3-52FC-4759-AA6E-F21D4DC436E7}"/>
          </ac:spMkLst>
        </pc:spChg>
        <pc:spChg chg="del">
          <ac:chgData name="王子睿" userId="7bbc177c-a4dc-4d55-a6c6-2276b7c29f18" providerId="ADAL" clId="{1A4A575C-C9D4-4983-93E4-AD121BFB309E}" dt="2020-12-04T15:43:58.018" v="864" actId="478"/>
          <ac:spMkLst>
            <pc:docMk/>
            <pc:sldMk cId="3932738778" sldId="262"/>
            <ac:spMk id="18" creationId="{4C272EFF-E58C-4EC6-81F5-D269D577D9F0}"/>
          </ac:spMkLst>
        </pc:spChg>
        <pc:spChg chg="mod">
          <ac:chgData name="王子睿" userId="7bbc177c-a4dc-4d55-a6c6-2276b7c29f18" providerId="ADAL" clId="{1A4A575C-C9D4-4983-93E4-AD121BFB309E}" dt="2020-12-04T15:44:33.058" v="872"/>
          <ac:spMkLst>
            <pc:docMk/>
            <pc:sldMk cId="3932738778" sldId="262"/>
            <ac:spMk id="20" creationId="{FB0E2DF2-650B-4E9F-BD23-4081C46F387F}"/>
          </ac:spMkLst>
        </pc:spChg>
        <pc:spChg chg="del">
          <ac:chgData name="王子睿" userId="7bbc177c-a4dc-4d55-a6c6-2276b7c29f18" providerId="ADAL" clId="{1A4A575C-C9D4-4983-93E4-AD121BFB309E}" dt="2020-12-04T15:43:58.018" v="864" actId="478"/>
          <ac:spMkLst>
            <pc:docMk/>
            <pc:sldMk cId="3932738778" sldId="262"/>
            <ac:spMk id="21" creationId="{076809FD-334E-43B6-8EA0-E5D7C266D7F3}"/>
          </ac:spMkLst>
        </pc:spChg>
        <pc:spChg chg="del">
          <ac:chgData name="王子睿" userId="7bbc177c-a4dc-4d55-a6c6-2276b7c29f18" providerId="ADAL" clId="{1A4A575C-C9D4-4983-93E4-AD121BFB309E}" dt="2020-12-04T15:43:58.018" v="864" actId="478"/>
          <ac:spMkLst>
            <pc:docMk/>
            <pc:sldMk cId="3932738778" sldId="262"/>
            <ac:spMk id="22" creationId="{8A91947F-BB7A-452C-BBEE-AE193B2C8262}"/>
          </ac:spMkLst>
        </pc:spChg>
        <pc:spChg chg="del">
          <ac:chgData name="王子睿" userId="7bbc177c-a4dc-4d55-a6c6-2276b7c29f18" providerId="ADAL" clId="{1A4A575C-C9D4-4983-93E4-AD121BFB309E}" dt="2020-12-04T15:43:58.018" v="864" actId="478"/>
          <ac:spMkLst>
            <pc:docMk/>
            <pc:sldMk cId="3932738778" sldId="262"/>
            <ac:spMk id="23" creationId="{2F80CB90-DDC9-4CDD-BFBE-8F14593EF09C}"/>
          </ac:spMkLst>
        </pc:spChg>
        <pc:spChg chg="del">
          <ac:chgData name="王子睿" userId="7bbc177c-a4dc-4d55-a6c6-2276b7c29f18" providerId="ADAL" clId="{1A4A575C-C9D4-4983-93E4-AD121BFB309E}" dt="2020-12-04T15:43:58.018" v="864" actId="478"/>
          <ac:spMkLst>
            <pc:docMk/>
            <pc:sldMk cId="3932738778" sldId="262"/>
            <ac:spMk id="24" creationId="{0FFE7EB5-44B1-41B4-B3FC-7475F21482AE}"/>
          </ac:spMkLst>
        </pc:spChg>
        <pc:spChg chg="del">
          <ac:chgData name="王子睿" userId="7bbc177c-a4dc-4d55-a6c6-2276b7c29f18" providerId="ADAL" clId="{1A4A575C-C9D4-4983-93E4-AD121BFB309E}" dt="2020-12-04T15:43:58.018" v="864" actId="478"/>
          <ac:spMkLst>
            <pc:docMk/>
            <pc:sldMk cId="3932738778" sldId="262"/>
            <ac:spMk id="25" creationId="{D024C1B4-DC97-4273-AA64-1D4A4F5E26BC}"/>
          </ac:spMkLst>
        </pc:spChg>
        <pc:spChg chg="mod">
          <ac:chgData name="王子睿" userId="7bbc177c-a4dc-4d55-a6c6-2276b7c29f18" providerId="ADAL" clId="{1A4A575C-C9D4-4983-93E4-AD121BFB309E}" dt="2020-12-04T15:44:33.058" v="872"/>
          <ac:spMkLst>
            <pc:docMk/>
            <pc:sldMk cId="3932738778" sldId="262"/>
            <ac:spMk id="27" creationId="{C6A4756A-74B1-4B39-AEA1-6F80C9D4D407}"/>
          </ac:spMkLst>
        </pc:spChg>
        <pc:spChg chg="del">
          <ac:chgData name="王子睿" userId="7bbc177c-a4dc-4d55-a6c6-2276b7c29f18" providerId="ADAL" clId="{1A4A575C-C9D4-4983-93E4-AD121BFB309E}" dt="2020-12-04T15:43:58.018" v="864" actId="478"/>
          <ac:spMkLst>
            <pc:docMk/>
            <pc:sldMk cId="3932738778" sldId="262"/>
            <ac:spMk id="28" creationId="{2AAB1796-38A1-400D-AFEF-334C0E30C5A9}"/>
          </ac:spMkLst>
        </pc:spChg>
        <pc:spChg chg="mod">
          <ac:chgData name="王子睿" userId="7bbc177c-a4dc-4d55-a6c6-2276b7c29f18" providerId="ADAL" clId="{1A4A575C-C9D4-4983-93E4-AD121BFB309E}" dt="2020-12-04T15:44:33.058" v="872"/>
          <ac:spMkLst>
            <pc:docMk/>
            <pc:sldMk cId="3932738778" sldId="262"/>
            <ac:spMk id="29" creationId="{7BE43854-A441-42FC-893E-DCC38C78EDA7}"/>
          </ac:spMkLst>
        </pc:spChg>
        <pc:spChg chg="mod">
          <ac:chgData name="王子睿" userId="7bbc177c-a4dc-4d55-a6c6-2276b7c29f18" providerId="ADAL" clId="{1A4A575C-C9D4-4983-93E4-AD121BFB309E}" dt="2020-12-04T15:44:33.058" v="872"/>
          <ac:spMkLst>
            <pc:docMk/>
            <pc:sldMk cId="3932738778" sldId="262"/>
            <ac:spMk id="30" creationId="{3F44C21E-291A-4707-9A0F-540C933A9B47}"/>
          </ac:spMkLst>
        </pc:spChg>
        <pc:spChg chg="mod">
          <ac:chgData name="王子睿" userId="7bbc177c-a4dc-4d55-a6c6-2276b7c29f18" providerId="ADAL" clId="{1A4A575C-C9D4-4983-93E4-AD121BFB309E}" dt="2020-12-04T15:44:33.058" v="872"/>
          <ac:spMkLst>
            <pc:docMk/>
            <pc:sldMk cId="3932738778" sldId="262"/>
            <ac:spMk id="31" creationId="{8434C079-F4EE-4361-BCDC-080364F38F65}"/>
          </ac:spMkLst>
        </pc:spChg>
        <pc:spChg chg="mod">
          <ac:chgData name="王子睿" userId="7bbc177c-a4dc-4d55-a6c6-2276b7c29f18" providerId="ADAL" clId="{1A4A575C-C9D4-4983-93E4-AD121BFB309E}" dt="2020-12-04T15:44:33.058" v="872"/>
          <ac:spMkLst>
            <pc:docMk/>
            <pc:sldMk cId="3932738778" sldId="262"/>
            <ac:spMk id="32" creationId="{8F6A07E0-4DC3-4D4A-B22A-A092EA024ECD}"/>
          </ac:spMkLst>
        </pc:spChg>
        <pc:spChg chg="mod">
          <ac:chgData name="王子睿" userId="7bbc177c-a4dc-4d55-a6c6-2276b7c29f18" providerId="ADAL" clId="{1A4A575C-C9D4-4983-93E4-AD121BFB309E}" dt="2020-12-04T15:44:33.058" v="872"/>
          <ac:spMkLst>
            <pc:docMk/>
            <pc:sldMk cId="3932738778" sldId="262"/>
            <ac:spMk id="33" creationId="{A8999241-F37F-47C7-BF41-3DA2B18FF515}"/>
          </ac:spMkLst>
        </pc:spChg>
        <pc:grpChg chg="add mod">
          <ac:chgData name="王子睿" userId="7bbc177c-a4dc-4d55-a6c6-2276b7c29f18" providerId="ADAL" clId="{1A4A575C-C9D4-4983-93E4-AD121BFB309E}" dt="2020-12-04T15:44:33.058" v="872"/>
          <ac:grpSpMkLst>
            <pc:docMk/>
            <pc:sldMk cId="3932738778" sldId="262"/>
            <ac:grpSpMk id="19" creationId="{B056B57A-827C-44CD-9D6C-5F43DECFEC85}"/>
          </ac:grpSpMkLst>
        </pc:grpChg>
        <pc:picChg chg="del">
          <ac:chgData name="王子睿" userId="7bbc177c-a4dc-4d55-a6c6-2276b7c29f18" providerId="ADAL" clId="{1A4A575C-C9D4-4983-93E4-AD121BFB309E}" dt="2020-12-04T12:41:01.076" v="485" actId="478"/>
          <ac:picMkLst>
            <pc:docMk/>
            <pc:sldMk cId="3932738778" sldId="262"/>
            <ac:picMk id="7" creationId="{F28D966A-63CA-4688-A519-B665AC7FB1EB}"/>
          </ac:picMkLst>
        </pc:picChg>
        <pc:picChg chg="mod">
          <ac:chgData name="王子睿" userId="7bbc177c-a4dc-4d55-a6c6-2276b7c29f18" providerId="ADAL" clId="{1A4A575C-C9D4-4983-93E4-AD121BFB309E}" dt="2020-12-04T12:41:09.870" v="486" actId="1076"/>
          <ac:picMkLst>
            <pc:docMk/>
            <pc:sldMk cId="3932738778" sldId="262"/>
            <ac:picMk id="11" creationId="{67A0DBBF-63ED-457B-B520-8651501D7485}"/>
          </ac:picMkLst>
        </pc:picChg>
        <pc:picChg chg="del">
          <ac:chgData name="王子睿" userId="7bbc177c-a4dc-4d55-a6c6-2276b7c29f18" providerId="ADAL" clId="{1A4A575C-C9D4-4983-93E4-AD121BFB309E}" dt="2020-12-04T15:43:58.018" v="864" actId="478"/>
          <ac:picMkLst>
            <pc:docMk/>
            <pc:sldMk cId="3932738778" sldId="262"/>
            <ac:picMk id="17" creationId="{B3D7118C-409D-411A-9848-03DBACE0CE9C}"/>
          </ac:picMkLst>
        </pc:picChg>
        <pc:picChg chg="mod">
          <ac:chgData name="王子睿" userId="7bbc177c-a4dc-4d55-a6c6-2276b7c29f18" providerId="ADAL" clId="{1A4A575C-C9D4-4983-93E4-AD121BFB309E}" dt="2020-12-04T15:44:33.058" v="872"/>
          <ac:picMkLst>
            <pc:docMk/>
            <pc:sldMk cId="3932738778" sldId="262"/>
            <ac:picMk id="26" creationId="{0885F90B-0745-4799-BF82-18E7E359D7E4}"/>
          </ac:picMkLst>
        </pc:picChg>
      </pc:sldChg>
      <pc:sldChg chg="addSp delSp modSp add mod">
        <pc:chgData name="王子睿" userId="7bbc177c-a4dc-4d55-a6c6-2276b7c29f18" providerId="ADAL" clId="{1A4A575C-C9D4-4983-93E4-AD121BFB309E}" dt="2020-12-04T16:00:29.579" v="1036" actId="1076"/>
        <pc:sldMkLst>
          <pc:docMk/>
          <pc:sldMk cId="1013251885" sldId="263"/>
        </pc:sldMkLst>
        <pc:spChg chg="del">
          <ac:chgData name="王子睿" userId="7bbc177c-a4dc-4d55-a6c6-2276b7c29f18" providerId="ADAL" clId="{1A4A575C-C9D4-4983-93E4-AD121BFB309E}" dt="2020-12-04T13:05:33.297" v="694" actId="478"/>
          <ac:spMkLst>
            <pc:docMk/>
            <pc:sldMk cId="1013251885" sldId="263"/>
            <ac:spMk id="3" creationId="{0DBA9C98-F39F-4200-928A-343C6AE7F3C2}"/>
          </ac:spMkLst>
        </pc:spChg>
        <pc:spChg chg="mod">
          <ac:chgData name="王子睿" userId="7bbc177c-a4dc-4d55-a6c6-2276b7c29f18" providerId="ADAL" clId="{1A4A575C-C9D4-4983-93E4-AD121BFB309E}" dt="2020-12-04T13:05:40.880" v="696" actId="113"/>
          <ac:spMkLst>
            <pc:docMk/>
            <pc:sldMk cId="1013251885" sldId="263"/>
            <ac:spMk id="4" creationId="{AB4927C7-387F-4BB1-BDAD-69ECF36BD2B9}"/>
          </ac:spMkLst>
        </pc:spChg>
        <pc:spChg chg="mod">
          <ac:chgData name="王子睿" userId="7bbc177c-a4dc-4d55-a6c6-2276b7c29f18" providerId="ADAL" clId="{1A4A575C-C9D4-4983-93E4-AD121BFB309E}" dt="2020-12-04T15:59:21.343" v="1019" actId="1076"/>
          <ac:spMkLst>
            <pc:docMk/>
            <pc:sldMk cId="1013251885" sldId="263"/>
            <ac:spMk id="13" creationId="{C72C3508-283C-4C1B-8C09-1D40A67E320C}"/>
          </ac:spMkLst>
        </pc:spChg>
        <pc:spChg chg="del">
          <ac:chgData name="王子睿" userId="7bbc177c-a4dc-4d55-a6c6-2276b7c29f18" providerId="ADAL" clId="{1A4A575C-C9D4-4983-93E4-AD121BFB309E}" dt="2020-12-04T15:44:02.876" v="865" actId="478"/>
          <ac:spMkLst>
            <pc:docMk/>
            <pc:sldMk cId="1013251885" sldId="263"/>
            <ac:spMk id="18" creationId="{4C272EFF-E58C-4EC6-81F5-D269D577D9F0}"/>
          </ac:spMkLst>
        </pc:spChg>
        <pc:spChg chg="mod">
          <ac:chgData name="王子睿" userId="7bbc177c-a4dc-4d55-a6c6-2276b7c29f18" providerId="ADAL" clId="{1A4A575C-C9D4-4983-93E4-AD121BFB309E}" dt="2020-12-04T15:44:35.393" v="873"/>
          <ac:spMkLst>
            <pc:docMk/>
            <pc:sldMk cId="1013251885" sldId="263"/>
            <ac:spMk id="20" creationId="{CD6E25AC-51F2-40EF-8A33-399CBB72FEFF}"/>
          </ac:spMkLst>
        </pc:spChg>
        <pc:spChg chg="del">
          <ac:chgData name="王子睿" userId="7bbc177c-a4dc-4d55-a6c6-2276b7c29f18" providerId="ADAL" clId="{1A4A575C-C9D4-4983-93E4-AD121BFB309E}" dt="2020-12-04T15:44:02.876" v="865" actId="478"/>
          <ac:spMkLst>
            <pc:docMk/>
            <pc:sldMk cId="1013251885" sldId="263"/>
            <ac:spMk id="21" creationId="{076809FD-334E-43B6-8EA0-E5D7C266D7F3}"/>
          </ac:spMkLst>
        </pc:spChg>
        <pc:spChg chg="del">
          <ac:chgData name="王子睿" userId="7bbc177c-a4dc-4d55-a6c6-2276b7c29f18" providerId="ADAL" clId="{1A4A575C-C9D4-4983-93E4-AD121BFB309E}" dt="2020-12-04T15:44:02.876" v="865" actId="478"/>
          <ac:spMkLst>
            <pc:docMk/>
            <pc:sldMk cId="1013251885" sldId="263"/>
            <ac:spMk id="22" creationId="{8A91947F-BB7A-452C-BBEE-AE193B2C8262}"/>
          </ac:spMkLst>
        </pc:spChg>
        <pc:spChg chg="del">
          <ac:chgData name="王子睿" userId="7bbc177c-a4dc-4d55-a6c6-2276b7c29f18" providerId="ADAL" clId="{1A4A575C-C9D4-4983-93E4-AD121BFB309E}" dt="2020-12-04T15:44:02.876" v="865" actId="478"/>
          <ac:spMkLst>
            <pc:docMk/>
            <pc:sldMk cId="1013251885" sldId="263"/>
            <ac:spMk id="23" creationId="{2F80CB90-DDC9-4CDD-BFBE-8F14593EF09C}"/>
          </ac:spMkLst>
        </pc:spChg>
        <pc:spChg chg="del">
          <ac:chgData name="王子睿" userId="7bbc177c-a4dc-4d55-a6c6-2276b7c29f18" providerId="ADAL" clId="{1A4A575C-C9D4-4983-93E4-AD121BFB309E}" dt="2020-12-04T15:44:02.876" v="865" actId="478"/>
          <ac:spMkLst>
            <pc:docMk/>
            <pc:sldMk cId="1013251885" sldId="263"/>
            <ac:spMk id="24" creationId="{0FFE7EB5-44B1-41B4-B3FC-7475F21482AE}"/>
          </ac:spMkLst>
        </pc:spChg>
        <pc:spChg chg="del">
          <ac:chgData name="王子睿" userId="7bbc177c-a4dc-4d55-a6c6-2276b7c29f18" providerId="ADAL" clId="{1A4A575C-C9D4-4983-93E4-AD121BFB309E}" dt="2020-12-04T15:44:02.876" v="865" actId="478"/>
          <ac:spMkLst>
            <pc:docMk/>
            <pc:sldMk cId="1013251885" sldId="263"/>
            <ac:spMk id="25" creationId="{D024C1B4-DC97-4273-AA64-1D4A4F5E26BC}"/>
          </ac:spMkLst>
        </pc:spChg>
        <pc:spChg chg="mod">
          <ac:chgData name="王子睿" userId="7bbc177c-a4dc-4d55-a6c6-2276b7c29f18" providerId="ADAL" clId="{1A4A575C-C9D4-4983-93E4-AD121BFB309E}" dt="2020-12-04T15:44:35.393" v="873"/>
          <ac:spMkLst>
            <pc:docMk/>
            <pc:sldMk cId="1013251885" sldId="263"/>
            <ac:spMk id="27" creationId="{9DD35F8C-19E5-41DD-9481-E516AA40C03F}"/>
          </ac:spMkLst>
        </pc:spChg>
        <pc:spChg chg="del">
          <ac:chgData name="王子睿" userId="7bbc177c-a4dc-4d55-a6c6-2276b7c29f18" providerId="ADAL" clId="{1A4A575C-C9D4-4983-93E4-AD121BFB309E}" dt="2020-12-04T15:44:02.876" v="865" actId="478"/>
          <ac:spMkLst>
            <pc:docMk/>
            <pc:sldMk cId="1013251885" sldId="263"/>
            <ac:spMk id="28" creationId="{2AAB1796-38A1-400D-AFEF-334C0E30C5A9}"/>
          </ac:spMkLst>
        </pc:spChg>
        <pc:spChg chg="mod">
          <ac:chgData name="王子睿" userId="7bbc177c-a4dc-4d55-a6c6-2276b7c29f18" providerId="ADAL" clId="{1A4A575C-C9D4-4983-93E4-AD121BFB309E}" dt="2020-12-04T15:44:35.393" v="873"/>
          <ac:spMkLst>
            <pc:docMk/>
            <pc:sldMk cId="1013251885" sldId="263"/>
            <ac:spMk id="29" creationId="{C747D02F-51FB-47B2-99E6-83E4F9723423}"/>
          </ac:spMkLst>
        </pc:spChg>
        <pc:spChg chg="mod">
          <ac:chgData name="王子睿" userId="7bbc177c-a4dc-4d55-a6c6-2276b7c29f18" providerId="ADAL" clId="{1A4A575C-C9D4-4983-93E4-AD121BFB309E}" dt="2020-12-04T15:44:35.393" v="873"/>
          <ac:spMkLst>
            <pc:docMk/>
            <pc:sldMk cId="1013251885" sldId="263"/>
            <ac:spMk id="30" creationId="{1EF71477-EC4B-4FB1-80E6-67C207DCA35D}"/>
          </ac:spMkLst>
        </pc:spChg>
        <pc:spChg chg="mod">
          <ac:chgData name="王子睿" userId="7bbc177c-a4dc-4d55-a6c6-2276b7c29f18" providerId="ADAL" clId="{1A4A575C-C9D4-4983-93E4-AD121BFB309E}" dt="2020-12-04T15:44:35.393" v="873"/>
          <ac:spMkLst>
            <pc:docMk/>
            <pc:sldMk cId="1013251885" sldId="263"/>
            <ac:spMk id="31" creationId="{34DC6458-505A-46CB-B6B5-F69B54ABA003}"/>
          </ac:spMkLst>
        </pc:spChg>
        <pc:spChg chg="mod">
          <ac:chgData name="王子睿" userId="7bbc177c-a4dc-4d55-a6c6-2276b7c29f18" providerId="ADAL" clId="{1A4A575C-C9D4-4983-93E4-AD121BFB309E}" dt="2020-12-04T15:44:35.393" v="873"/>
          <ac:spMkLst>
            <pc:docMk/>
            <pc:sldMk cId="1013251885" sldId="263"/>
            <ac:spMk id="32" creationId="{02BC3459-A13D-412C-839B-CD3765D2BE5E}"/>
          </ac:spMkLst>
        </pc:spChg>
        <pc:spChg chg="mod">
          <ac:chgData name="王子睿" userId="7bbc177c-a4dc-4d55-a6c6-2276b7c29f18" providerId="ADAL" clId="{1A4A575C-C9D4-4983-93E4-AD121BFB309E}" dt="2020-12-04T15:44:35.393" v="873"/>
          <ac:spMkLst>
            <pc:docMk/>
            <pc:sldMk cId="1013251885" sldId="263"/>
            <ac:spMk id="33" creationId="{00CB11F4-8E04-400D-8FB6-78C6DAD67E4D}"/>
          </ac:spMkLst>
        </pc:spChg>
        <pc:spChg chg="add mod ord">
          <ac:chgData name="王子睿" userId="7bbc177c-a4dc-4d55-a6c6-2276b7c29f18" providerId="ADAL" clId="{1A4A575C-C9D4-4983-93E4-AD121BFB309E}" dt="2020-12-04T16:00:29.579" v="1036" actId="1076"/>
          <ac:spMkLst>
            <pc:docMk/>
            <pc:sldMk cId="1013251885" sldId="263"/>
            <ac:spMk id="34" creationId="{FD1350A7-AAA3-44F9-92BA-859E65D44F34}"/>
          </ac:spMkLst>
        </pc:spChg>
        <pc:spChg chg="add mod">
          <ac:chgData name="王子睿" userId="7bbc177c-a4dc-4d55-a6c6-2276b7c29f18" providerId="ADAL" clId="{1A4A575C-C9D4-4983-93E4-AD121BFB309E}" dt="2020-12-04T15:59:35.344" v="1024" actId="14100"/>
          <ac:spMkLst>
            <pc:docMk/>
            <pc:sldMk cId="1013251885" sldId="263"/>
            <ac:spMk id="35" creationId="{DE60DB0A-EF53-4FA9-B090-2E5DFD9B0D7B}"/>
          </ac:spMkLst>
        </pc:spChg>
        <pc:grpChg chg="add mod">
          <ac:chgData name="王子睿" userId="7bbc177c-a4dc-4d55-a6c6-2276b7c29f18" providerId="ADAL" clId="{1A4A575C-C9D4-4983-93E4-AD121BFB309E}" dt="2020-12-04T15:44:35.393" v="873"/>
          <ac:grpSpMkLst>
            <pc:docMk/>
            <pc:sldMk cId="1013251885" sldId="263"/>
            <ac:grpSpMk id="19" creationId="{E395266E-DD35-46C1-A38A-AF5636EEDC63}"/>
          </ac:grpSpMkLst>
        </pc:grpChg>
        <pc:picChg chg="add mod modCrop">
          <ac:chgData name="王子睿" userId="7bbc177c-a4dc-4d55-a6c6-2276b7c29f18" providerId="ADAL" clId="{1A4A575C-C9D4-4983-93E4-AD121BFB309E}" dt="2020-12-04T13:06:25.391" v="710" actId="14100"/>
          <ac:picMkLst>
            <pc:docMk/>
            <pc:sldMk cId="1013251885" sldId="263"/>
            <ac:picMk id="6" creationId="{02600A1A-8DFA-4C90-B7ED-8B543ABFD92C}"/>
          </ac:picMkLst>
        </pc:picChg>
        <pc:picChg chg="add mod">
          <ac:chgData name="王子睿" userId="7bbc177c-a4dc-4d55-a6c6-2276b7c29f18" providerId="ADAL" clId="{1A4A575C-C9D4-4983-93E4-AD121BFB309E}" dt="2020-12-04T13:06:27.613" v="711" actId="1076"/>
          <ac:picMkLst>
            <pc:docMk/>
            <pc:sldMk cId="1013251885" sldId="263"/>
            <ac:picMk id="8" creationId="{3687641F-48F2-46F6-8119-7326A892E0F4}"/>
          </ac:picMkLst>
        </pc:picChg>
        <pc:picChg chg="del">
          <ac:chgData name="王子睿" userId="7bbc177c-a4dc-4d55-a6c6-2276b7c29f18" providerId="ADAL" clId="{1A4A575C-C9D4-4983-93E4-AD121BFB309E}" dt="2020-12-04T15:44:02.876" v="865" actId="478"/>
          <ac:picMkLst>
            <pc:docMk/>
            <pc:sldMk cId="1013251885" sldId="263"/>
            <ac:picMk id="17" creationId="{B3D7118C-409D-411A-9848-03DBACE0CE9C}"/>
          </ac:picMkLst>
        </pc:picChg>
        <pc:picChg chg="mod">
          <ac:chgData name="王子睿" userId="7bbc177c-a4dc-4d55-a6c6-2276b7c29f18" providerId="ADAL" clId="{1A4A575C-C9D4-4983-93E4-AD121BFB309E}" dt="2020-12-04T15:44:35.393" v="873"/>
          <ac:picMkLst>
            <pc:docMk/>
            <pc:sldMk cId="1013251885" sldId="263"/>
            <ac:picMk id="26" creationId="{8E3FD357-B328-4F0F-B1D9-2DA791F7DE2C}"/>
          </ac:picMkLst>
        </pc:picChg>
      </pc:sldChg>
      <pc:sldChg chg="addSp delSp modSp add mod">
        <pc:chgData name="王子睿" userId="7bbc177c-a4dc-4d55-a6c6-2276b7c29f18" providerId="ADAL" clId="{1A4A575C-C9D4-4983-93E4-AD121BFB309E}" dt="2020-12-05T14:08:22.012" v="2506" actId="20577"/>
        <pc:sldMkLst>
          <pc:docMk/>
          <pc:sldMk cId="309747213" sldId="264"/>
        </pc:sldMkLst>
        <pc:spChg chg="add del mod">
          <ac:chgData name="王子睿" userId="7bbc177c-a4dc-4d55-a6c6-2276b7c29f18" providerId="ADAL" clId="{1A4A575C-C9D4-4983-93E4-AD121BFB309E}" dt="2020-12-05T14:08:22.012" v="2506" actId="20577"/>
          <ac:spMkLst>
            <pc:docMk/>
            <pc:sldMk cId="309747213" sldId="264"/>
            <ac:spMk id="3" creationId="{6C293468-7A4C-4F61-9190-7C520B0F8B4C}"/>
          </ac:spMkLst>
        </pc:spChg>
        <pc:spChg chg="del">
          <ac:chgData name="王子睿" userId="7bbc177c-a4dc-4d55-a6c6-2276b7c29f18" providerId="ADAL" clId="{1A4A575C-C9D4-4983-93E4-AD121BFB309E}" dt="2020-12-04T13:08:35.243" v="717" actId="478"/>
          <ac:spMkLst>
            <pc:docMk/>
            <pc:sldMk cId="309747213" sldId="264"/>
            <ac:spMk id="4" creationId="{AB4927C7-387F-4BB1-BDAD-69ECF36BD2B9}"/>
          </ac:spMkLst>
        </pc:spChg>
        <pc:spChg chg="add mod">
          <ac:chgData name="王子睿" userId="7bbc177c-a4dc-4d55-a6c6-2276b7c29f18" providerId="ADAL" clId="{1A4A575C-C9D4-4983-93E4-AD121BFB309E}" dt="2020-12-04T16:01:23.220" v="1040" actId="1076"/>
          <ac:spMkLst>
            <pc:docMk/>
            <pc:sldMk cId="309747213" sldId="264"/>
            <ac:spMk id="12" creationId="{9BF91880-5646-48BF-B8EA-6B6AE4A66CB3}"/>
          </ac:spMkLst>
        </pc:spChg>
        <pc:spChg chg="add del mod">
          <ac:chgData name="王子睿" userId="7bbc177c-a4dc-4d55-a6c6-2276b7c29f18" providerId="ADAL" clId="{1A4A575C-C9D4-4983-93E4-AD121BFB309E}" dt="2020-12-04T16:01:23.220" v="1040" actId="1076"/>
          <ac:spMkLst>
            <pc:docMk/>
            <pc:sldMk cId="309747213" sldId="264"/>
            <ac:spMk id="13" creationId="{C72C3508-283C-4C1B-8C09-1D40A67E320C}"/>
          </ac:spMkLst>
        </pc:spChg>
        <pc:spChg chg="add mod">
          <ac:chgData name="王子睿" userId="7bbc177c-a4dc-4d55-a6c6-2276b7c29f18" providerId="ADAL" clId="{1A4A575C-C9D4-4983-93E4-AD121BFB309E}" dt="2020-12-04T16:04:32.744" v="1068" actId="1076"/>
          <ac:spMkLst>
            <pc:docMk/>
            <pc:sldMk cId="309747213" sldId="264"/>
            <ac:spMk id="16" creationId="{3B0F9BBF-17BE-4213-BFFF-FAB4D1AA0811}"/>
          </ac:spMkLst>
        </pc:spChg>
        <pc:spChg chg="del">
          <ac:chgData name="王子睿" userId="7bbc177c-a4dc-4d55-a6c6-2276b7c29f18" providerId="ADAL" clId="{1A4A575C-C9D4-4983-93E4-AD121BFB309E}" dt="2020-12-04T15:44:08.080" v="866" actId="478"/>
          <ac:spMkLst>
            <pc:docMk/>
            <pc:sldMk cId="309747213" sldId="264"/>
            <ac:spMk id="18" creationId="{4C272EFF-E58C-4EC6-81F5-D269D577D9F0}"/>
          </ac:spMkLst>
        </pc:spChg>
        <pc:spChg chg="del">
          <ac:chgData name="王子睿" userId="7bbc177c-a4dc-4d55-a6c6-2276b7c29f18" providerId="ADAL" clId="{1A4A575C-C9D4-4983-93E4-AD121BFB309E}" dt="2020-12-04T15:44:08.080" v="866" actId="478"/>
          <ac:spMkLst>
            <pc:docMk/>
            <pc:sldMk cId="309747213" sldId="264"/>
            <ac:spMk id="21" creationId="{076809FD-334E-43B6-8EA0-E5D7C266D7F3}"/>
          </ac:spMkLst>
        </pc:spChg>
        <pc:spChg chg="del">
          <ac:chgData name="王子睿" userId="7bbc177c-a4dc-4d55-a6c6-2276b7c29f18" providerId="ADAL" clId="{1A4A575C-C9D4-4983-93E4-AD121BFB309E}" dt="2020-12-04T15:44:08.080" v="866" actId="478"/>
          <ac:spMkLst>
            <pc:docMk/>
            <pc:sldMk cId="309747213" sldId="264"/>
            <ac:spMk id="22" creationId="{8A91947F-BB7A-452C-BBEE-AE193B2C8262}"/>
          </ac:spMkLst>
        </pc:spChg>
        <pc:spChg chg="del">
          <ac:chgData name="王子睿" userId="7bbc177c-a4dc-4d55-a6c6-2276b7c29f18" providerId="ADAL" clId="{1A4A575C-C9D4-4983-93E4-AD121BFB309E}" dt="2020-12-04T15:44:08.080" v="866" actId="478"/>
          <ac:spMkLst>
            <pc:docMk/>
            <pc:sldMk cId="309747213" sldId="264"/>
            <ac:spMk id="23" creationId="{2F80CB90-DDC9-4CDD-BFBE-8F14593EF09C}"/>
          </ac:spMkLst>
        </pc:spChg>
        <pc:spChg chg="del">
          <ac:chgData name="王子睿" userId="7bbc177c-a4dc-4d55-a6c6-2276b7c29f18" providerId="ADAL" clId="{1A4A575C-C9D4-4983-93E4-AD121BFB309E}" dt="2020-12-04T15:44:08.080" v="866" actId="478"/>
          <ac:spMkLst>
            <pc:docMk/>
            <pc:sldMk cId="309747213" sldId="264"/>
            <ac:spMk id="24" creationId="{0FFE7EB5-44B1-41B4-B3FC-7475F21482AE}"/>
          </ac:spMkLst>
        </pc:spChg>
        <pc:spChg chg="del">
          <ac:chgData name="王子睿" userId="7bbc177c-a4dc-4d55-a6c6-2276b7c29f18" providerId="ADAL" clId="{1A4A575C-C9D4-4983-93E4-AD121BFB309E}" dt="2020-12-04T15:44:08.080" v="866" actId="478"/>
          <ac:spMkLst>
            <pc:docMk/>
            <pc:sldMk cId="309747213" sldId="264"/>
            <ac:spMk id="25" creationId="{D024C1B4-DC97-4273-AA64-1D4A4F5E26BC}"/>
          </ac:spMkLst>
        </pc:spChg>
        <pc:spChg chg="add mod">
          <ac:chgData name="王子睿" userId="7bbc177c-a4dc-4d55-a6c6-2276b7c29f18" providerId="ADAL" clId="{1A4A575C-C9D4-4983-93E4-AD121BFB309E}" dt="2020-12-04T16:01:23.220" v="1040" actId="1076"/>
          <ac:spMkLst>
            <pc:docMk/>
            <pc:sldMk cId="309747213" sldId="264"/>
            <ac:spMk id="26" creationId="{265CE639-DE79-4002-8801-B01F058E7B22}"/>
          </ac:spMkLst>
        </pc:spChg>
        <pc:spChg chg="del">
          <ac:chgData name="王子睿" userId="7bbc177c-a4dc-4d55-a6c6-2276b7c29f18" providerId="ADAL" clId="{1A4A575C-C9D4-4983-93E4-AD121BFB309E}" dt="2020-12-04T15:44:08.080" v="866" actId="478"/>
          <ac:spMkLst>
            <pc:docMk/>
            <pc:sldMk cId="309747213" sldId="264"/>
            <ac:spMk id="28" creationId="{2AAB1796-38A1-400D-AFEF-334C0E30C5A9}"/>
          </ac:spMkLst>
        </pc:spChg>
        <pc:spChg chg="mod">
          <ac:chgData name="王子睿" userId="7bbc177c-a4dc-4d55-a6c6-2276b7c29f18" providerId="ADAL" clId="{1A4A575C-C9D4-4983-93E4-AD121BFB309E}" dt="2020-12-04T15:44:37.579" v="874"/>
          <ac:spMkLst>
            <pc:docMk/>
            <pc:sldMk cId="309747213" sldId="264"/>
            <ac:spMk id="29" creationId="{1570D1A1-33AB-4C2B-B37C-B20C52D924A9}"/>
          </ac:spMkLst>
        </pc:spChg>
        <pc:spChg chg="mod">
          <ac:chgData name="王子睿" userId="7bbc177c-a4dc-4d55-a6c6-2276b7c29f18" providerId="ADAL" clId="{1A4A575C-C9D4-4983-93E4-AD121BFB309E}" dt="2020-12-04T15:44:37.579" v="874"/>
          <ac:spMkLst>
            <pc:docMk/>
            <pc:sldMk cId="309747213" sldId="264"/>
            <ac:spMk id="31" creationId="{373F5ABD-C21C-4960-AB42-2F7432D376DB}"/>
          </ac:spMkLst>
        </pc:spChg>
        <pc:spChg chg="mod">
          <ac:chgData name="王子睿" userId="7bbc177c-a4dc-4d55-a6c6-2276b7c29f18" providerId="ADAL" clId="{1A4A575C-C9D4-4983-93E4-AD121BFB309E}" dt="2020-12-04T15:44:37.579" v="874"/>
          <ac:spMkLst>
            <pc:docMk/>
            <pc:sldMk cId="309747213" sldId="264"/>
            <ac:spMk id="32" creationId="{674FB2F6-3771-4E06-AA31-50A8F15CAE82}"/>
          </ac:spMkLst>
        </pc:spChg>
        <pc:spChg chg="mod">
          <ac:chgData name="王子睿" userId="7bbc177c-a4dc-4d55-a6c6-2276b7c29f18" providerId="ADAL" clId="{1A4A575C-C9D4-4983-93E4-AD121BFB309E}" dt="2020-12-04T15:44:37.579" v="874"/>
          <ac:spMkLst>
            <pc:docMk/>
            <pc:sldMk cId="309747213" sldId="264"/>
            <ac:spMk id="33" creationId="{97CB9930-DC4B-4923-AC68-E0227EC4F493}"/>
          </ac:spMkLst>
        </pc:spChg>
        <pc:spChg chg="mod">
          <ac:chgData name="王子睿" userId="7bbc177c-a4dc-4d55-a6c6-2276b7c29f18" providerId="ADAL" clId="{1A4A575C-C9D4-4983-93E4-AD121BFB309E}" dt="2020-12-04T15:44:37.579" v="874"/>
          <ac:spMkLst>
            <pc:docMk/>
            <pc:sldMk cId="309747213" sldId="264"/>
            <ac:spMk id="34" creationId="{04925009-E0DC-4DF4-81B4-F589666EE2DE}"/>
          </ac:spMkLst>
        </pc:spChg>
        <pc:spChg chg="mod">
          <ac:chgData name="王子睿" userId="7bbc177c-a4dc-4d55-a6c6-2276b7c29f18" providerId="ADAL" clId="{1A4A575C-C9D4-4983-93E4-AD121BFB309E}" dt="2020-12-04T15:44:37.579" v="874"/>
          <ac:spMkLst>
            <pc:docMk/>
            <pc:sldMk cId="309747213" sldId="264"/>
            <ac:spMk id="35" creationId="{4AABC906-C559-40E9-8C2E-7B03F9151785}"/>
          </ac:spMkLst>
        </pc:spChg>
        <pc:spChg chg="mod">
          <ac:chgData name="王子睿" userId="7bbc177c-a4dc-4d55-a6c6-2276b7c29f18" providerId="ADAL" clId="{1A4A575C-C9D4-4983-93E4-AD121BFB309E}" dt="2020-12-04T15:44:37.579" v="874"/>
          <ac:spMkLst>
            <pc:docMk/>
            <pc:sldMk cId="309747213" sldId="264"/>
            <ac:spMk id="36" creationId="{A18373D9-4242-405A-9DB8-641D7B0DBBBA}"/>
          </ac:spMkLst>
        </pc:spChg>
        <pc:spChg chg="add mod">
          <ac:chgData name="王子睿" userId="7bbc177c-a4dc-4d55-a6c6-2276b7c29f18" providerId="ADAL" clId="{1A4A575C-C9D4-4983-93E4-AD121BFB309E}" dt="2020-12-04T16:01:33.464" v="1045" actId="1076"/>
          <ac:spMkLst>
            <pc:docMk/>
            <pc:sldMk cId="309747213" sldId="264"/>
            <ac:spMk id="37" creationId="{9D1E4F51-6DBC-41CF-B978-5826707176A8}"/>
          </ac:spMkLst>
        </pc:spChg>
        <pc:grpChg chg="add mod">
          <ac:chgData name="王子睿" userId="7bbc177c-a4dc-4d55-a6c6-2276b7c29f18" providerId="ADAL" clId="{1A4A575C-C9D4-4983-93E4-AD121BFB309E}" dt="2020-12-04T15:44:37.579" v="874"/>
          <ac:grpSpMkLst>
            <pc:docMk/>
            <pc:sldMk cId="309747213" sldId="264"/>
            <ac:grpSpMk id="27" creationId="{324DAA8F-9103-4DF4-A16E-6C04E4846420}"/>
          </ac:grpSpMkLst>
        </pc:grpChg>
        <pc:picChg chg="del">
          <ac:chgData name="王子睿" userId="7bbc177c-a4dc-4d55-a6c6-2276b7c29f18" providerId="ADAL" clId="{1A4A575C-C9D4-4983-93E4-AD121BFB309E}" dt="2020-12-04T13:08:26.756" v="713" actId="478"/>
          <ac:picMkLst>
            <pc:docMk/>
            <pc:sldMk cId="309747213" sldId="264"/>
            <ac:picMk id="6" creationId="{02600A1A-8DFA-4C90-B7ED-8B543ABFD92C}"/>
          </ac:picMkLst>
        </pc:picChg>
        <pc:picChg chg="add mod">
          <ac:chgData name="王子睿" userId="7bbc177c-a4dc-4d55-a6c6-2276b7c29f18" providerId="ADAL" clId="{1A4A575C-C9D4-4983-93E4-AD121BFB309E}" dt="2020-12-04T15:38:43.803" v="770" actId="1076"/>
          <ac:picMkLst>
            <pc:docMk/>
            <pc:sldMk cId="309747213" sldId="264"/>
            <ac:picMk id="7" creationId="{797CA6B7-4F63-41DA-988A-B6E45E00A35A}"/>
          </ac:picMkLst>
        </pc:picChg>
        <pc:picChg chg="del">
          <ac:chgData name="王子睿" userId="7bbc177c-a4dc-4d55-a6c6-2276b7c29f18" providerId="ADAL" clId="{1A4A575C-C9D4-4983-93E4-AD121BFB309E}" dt="2020-12-04T13:08:27.838" v="714" actId="478"/>
          <ac:picMkLst>
            <pc:docMk/>
            <pc:sldMk cId="309747213" sldId="264"/>
            <ac:picMk id="8" creationId="{3687641F-48F2-46F6-8119-7326A892E0F4}"/>
          </ac:picMkLst>
        </pc:picChg>
        <pc:picChg chg="add mod">
          <ac:chgData name="王子睿" userId="7bbc177c-a4dc-4d55-a6c6-2276b7c29f18" providerId="ADAL" clId="{1A4A575C-C9D4-4983-93E4-AD121BFB309E}" dt="2020-12-04T15:38:46.285" v="771" actId="1076"/>
          <ac:picMkLst>
            <pc:docMk/>
            <pc:sldMk cId="309747213" sldId="264"/>
            <ac:picMk id="10" creationId="{6AE68E3F-4ACF-4FE5-BA02-B05C6E0B64D4}"/>
          </ac:picMkLst>
        </pc:picChg>
        <pc:picChg chg="mod">
          <ac:chgData name="王子睿" userId="7bbc177c-a4dc-4d55-a6c6-2276b7c29f18" providerId="ADAL" clId="{1A4A575C-C9D4-4983-93E4-AD121BFB309E}" dt="2020-12-04T15:35:12.346" v="754" actId="14100"/>
          <ac:picMkLst>
            <pc:docMk/>
            <pc:sldMk cId="309747213" sldId="264"/>
            <ac:picMk id="11" creationId="{67A0DBBF-63ED-457B-B520-8651501D7485}"/>
          </ac:picMkLst>
        </pc:picChg>
        <pc:picChg chg="del">
          <ac:chgData name="王子睿" userId="7bbc177c-a4dc-4d55-a6c6-2276b7c29f18" providerId="ADAL" clId="{1A4A575C-C9D4-4983-93E4-AD121BFB309E}" dt="2020-12-04T15:44:08.080" v="866" actId="478"/>
          <ac:picMkLst>
            <pc:docMk/>
            <pc:sldMk cId="309747213" sldId="264"/>
            <ac:picMk id="17" creationId="{B3D7118C-409D-411A-9848-03DBACE0CE9C}"/>
          </ac:picMkLst>
        </pc:picChg>
        <pc:picChg chg="mod">
          <ac:chgData name="王子睿" userId="7bbc177c-a4dc-4d55-a6c6-2276b7c29f18" providerId="ADAL" clId="{1A4A575C-C9D4-4983-93E4-AD121BFB309E}" dt="2020-12-04T15:44:37.579" v="874"/>
          <ac:picMkLst>
            <pc:docMk/>
            <pc:sldMk cId="309747213" sldId="264"/>
            <ac:picMk id="30" creationId="{E1D5619B-9EB2-425E-8BF0-11275946667B}"/>
          </ac:picMkLst>
        </pc:picChg>
        <pc:cxnChg chg="add mod">
          <ac:chgData name="王子睿" userId="7bbc177c-a4dc-4d55-a6c6-2276b7c29f18" providerId="ADAL" clId="{1A4A575C-C9D4-4983-93E4-AD121BFB309E}" dt="2020-12-04T16:01:23.220" v="1040" actId="1076"/>
          <ac:cxnSpMkLst>
            <pc:docMk/>
            <pc:sldMk cId="309747213" sldId="264"/>
            <ac:cxnSpMk id="15" creationId="{40E841BF-8FEF-4407-A92C-4B3B2947DB89}"/>
          </ac:cxnSpMkLst>
        </pc:cxnChg>
      </pc:sldChg>
      <pc:sldChg chg="addSp delSp modSp add mod">
        <pc:chgData name="王子睿" userId="7bbc177c-a4dc-4d55-a6c6-2276b7c29f18" providerId="ADAL" clId="{1A4A575C-C9D4-4983-93E4-AD121BFB309E}" dt="2020-12-04T16:07:23.952" v="1069" actId="207"/>
        <pc:sldMkLst>
          <pc:docMk/>
          <pc:sldMk cId="1134685732" sldId="265"/>
        </pc:sldMkLst>
        <pc:spChg chg="add del mod">
          <ac:chgData name="王子睿" userId="7bbc177c-a4dc-4d55-a6c6-2276b7c29f18" providerId="ADAL" clId="{1A4A575C-C9D4-4983-93E4-AD121BFB309E}" dt="2020-12-04T16:07:23.952" v="1069" actId="207"/>
          <ac:spMkLst>
            <pc:docMk/>
            <pc:sldMk cId="1134685732" sldId="265"/>
            <ac:spMk id="3" creationId="{6C293468-7A4C-4F61-9190-7C520B0F8B4C}"/>
          </ac:spMkLst>
        </pc:spChg>
        <pc:spChg chg="add mod">
          <ac:chgData name="王子睿" userId="7bbc177c-a4dc-4d55-a6c6-2276b7c29f18" providerId="ADAL" clId="{1A4A575C-C9D4-4983-93E4-AD121BFB309E}" dt="2020-12-04T16:04:26.497" v="1067" actId="1076"/>
          <ac:spMkLst>
            <pc:docMk/>
            <pc:sldMk cId="1134685732" sldId="265"/>
            <ac:spMk id="6" creationId="{893928BC-6F59-4D8A-AF0B-59AD884D7AEF}"/>
          </ac:spMkLst>
        </pc:spChg>
        <pc:spChg chg="del">
          <ac:chgData name="王子睿" userId="7bbc177c-a4dc-4d55-a6c6-2276b7c29f18" providerId="ADAL" clId="{1A4A575C-C9D4-4983-93E4-AD121BFB309E}" dt="2020-12-04T15:46:08.312" v="931" actId="478"/>
          <ac:spMkLst>
            <pc:docMk/>
            <pc:sldMk cId="1134685732" sldId="265"/>
            <ac:spMk id="12" creationId="{9BF91880-5646-48BF-B8EA-6B6AE4A66CB3}"/>
          </ac:spMkLst>
        </pc:spChg>
        <pc:spChg chg="add del mod">
          <ac:chgData name="王子睿" userId="7bbc177c-a4dc-4d55-a6c6-2276b7c29f18" providerId="ADAL" clId="{1A4A575C-C9D4-4983-93E4-AD121BFB309E}" dt="2020-12-04T16:03:39.103" v="1056" actId="14100"/>
          <ac:spMkLst>
            <pc:docMk/>
            <pc:sldMk cId="1134685732" sldId="265"/>
            <ac:spMk id="13" creationId="{C72C3508-283C-4C1B-8C09-1D40A67E320C}"/>
          </ac:spMkLst>
        </pc:spChg>
        <pc:spChg chg="add mod">
          <ac:chgData name="王子睿" userId="7bbc177c-a4dc-4d55-a6c6-2276b7c29f18" providerId="ADAL" clId="{1A4A575C-C9D4-4983-93E4-AD121BFB309E}" dt="2020-12-04T16:03:56.338" v="1061" actId="1076"/>
          <ac:spMkLst>
            <pc:docMk/>
            <pc:sldMk cId="1134685732" sldId="265"/>
            <ac:spMk id="22" creationId="{A8070C56-931E-4403-80FA-136E1087E9D1}"/>
          </ac:spMkLst>
        </pc:spChg>
        <pc:spChg chg="del">
          <ac:chgData name="王子睿" userId="7bbc177c-a4dc-4d55-a6c6-2276b7c29f18" providerId="ADAL" clId="{1A4A575C-C9D4-4983-93E4-AD121BFB309E}" dt="2020-12-04T15:46:08.312" v="931" actId="478"/>
          <ac:spMkLst>
            <pc:docMk/>
            <pc:sldMk cId="1134685732" sldId="265"/>
            <ac:spMk id="26" creationId="{265CE639-DE79-4002-8801-B01F058E7B22}"/>
          </ac:spMkLst>
        </pc:spChg>
        <pc:graphicFrameChg chg="add del">
          <ac:chgData name="王子睿" userId="7bbc177c-a4dc-4d55-a6c6-2276b7c29f18" providerId="ADAL" clId="{1A4A575C-C9D4-4983-93E4-AD121BFB309E}" dt="2020-12-04T15:46:23.538" v="934" actId="478"/>
          <ac:graphicFrameMkLst>
            <pc:docMk/>
            <pc:sldMk cId="1134685732" sldId="265"/>
            <ac:graphicFrameMk id="2" creationId="{100F48E1-A320-4D11-A367-3EA7D3C158F5}"/>
          </ac:graphicFrameMkLst>
        </pc:graphicFrameChg>
        <pc:picChg chg="del">
          <ac:chgData name="王子睿" userId="7bbc177c-a4dc-4d55-a6c6-2276b7c29f18" providerId="ADAL" clId="{1A4A575C-C9D4-4983-93E4-AD121BFB309E}" dt="2020-12-04T15:45:58.657" v="929" actId="478"/>
          <ac:picMkLst>
            <pc:docMk/>
            <pc:sldMk cId="1134685732" sldId="265"/>
            <ac:picMk id="7" creationId="{797CA6B7-4F63-41DA-988A-B6E45E00A35A}"/>
          </ac:picMkLst>
        </pc:picChg>
        <pc:picChg chg="del">
          <ac:chgData name="王子睿" userId="7bbc177c-a4dc-4d55-a6c6-2276b7c29f18" providerId="ADAL" clId="{1A4A575C-C9D4-4983-93E4-AD121BFB309E}" dt="2020-12-04T15:46:00.182" v="930" actId="478"/>
          <ac:picMkLst>
            <pc:docMk/>
            <pc:sldMk cId="1134685732" sldId="265"/>
            <ac:picMk id="10" creationId="{6AE68E3F-4ACF-4FE5-BA02-B05C6E0B64D4}"/>
          </ac:picMkLst>
        </pc:picChg>
        <pc:picChg chg="mod">
          <ac:chgData name="王子睿" userId="7bbc177c-a4dc-4d55-a6c6-2276b7c29f18" providerId="ADAL" clId="{1A4A575C-C9D4-4983-93E4-AD121BFB309E}" dt="2020-12-04T15:51:39.028" v="963" actId="14100"/>
          <ac:picMkLst>
            <pc:docMk/>
            <pc:sldMk cId="1134685732" sldId="265"/>
            <ac:picMk id="11" creationId="{67A0DBBF-63ED-457B-B520-8651501D7485}"/>
          </ac:picMkLst>
        </pc:picChg>
        <pc:cxnChg chg="add">
          <ac:chgData name="王子睿" userId="7bbc177c-a4dc-4d55-a6c6-2276b7c29f18" providerId="ADAL" clId="{1A4A575C-C9D4-4983-93E4-AD121BFB309E}" dt="2020-12-04T15:52:21.142" v="981" actId="11529"/>
          <ac:cxnSpMkLst>
            <pc:docMk/>
            <pc:sldMk cId="1134685732" sldId="265"/>
            <ac:cxnSpMk id="5" creationId="{2F4D4D82-D167-43C1-A38E-7A887B3F3883}"/>
          </ac:cxnSpMkLst>
        </pc:cxnChg>
        <pc:cxnChg chg="del">
          <ac:chgData name="王子睿" userId="7bbc177c-a4dc-4d55-a6c6-2276b7c29f18" providerId="ADAL" clId="{1A4A575C-C9D4-4983-93E4-AD121BFB309E}" dt="2020-12-04T15:46:08.312" v="931" actId="478"/>
          <ac:cxnSpMkLst>
            <pc:docMk/>
            <pc:sldMk cId="1134685732" sldId="265"/>
            <ac:cxnSpMk id="15" creationId="{40E841BF-8FEF-4407-A92C-4B3B2947DB89}"/>
          </ac:cxnSpMkLst>
        </pc:cxnChg>
      </pc:sldChg>
      <pc:sldChg chg="add del">
        <pc:chgData name="王子睿" userId="7bbc177c-a4dc-4d55-a6c6-2276b7c29f18" providerId="ADAL" clId="{1A4A575C-C9D4-4983-93E4-AD121BFB309E}" dt="2020-12-04T13:09:25.812" v="723"/>
        <pc:sldMkLst>
          <pc:docMk/>
          <pc:sldMk cId="1630343253" sldId="265"/>
        </pc:sldMkLst>
      </pc:sldChg>
      <pc:sldChg chg="addSp delSp modSp add mod">
        <pc:chgData name="王子睿" userId="7bbc177c-a4dc-4d55-a6c6-2276b7c29f18" providerId="ADAL" clId="{1A4A575C-C9D4-4983-93E4-AD121BFB309E}" dt="2020-12-04T20:52:55.454" v="1365" actId="1076"/>
        <pc:sldMkLst>
          <pc:docMk/>
          <pc:sldMk cId="669557103" sldId="266"/>
        </pc:sldMkLst>
        <pc:spChg chg="del">
          <ac:chgData name="王子睿" userId="7bbc177c-a4dc-4d55-a6c6-2276b7c29f18" providerId="ADAL" clId="{1A4A575C-C9D4-4983-93E4-AD121BFB309E}" dt="2020-12-04T15:53:27.028" v="1012" actId="478"/>
          <ac:spMkLst>
            <pc:docMk/>
            <pc:sldMk cId="669557103" sldId="266"/>
            <ac:spMk id="3" creationId="{6C293468-7A4C-4F61-9190-7C520B0F8B4C}"/>
          </ac:spMkLst>
        </pc:spChg>
        <pc:spChg chg="add mod">
          <ac:chgData name="王子睿" userId="7bbc177c-a4dc-4d55-a6c6-2276b7c29f18" providerId="ADAL" clId="{1A4A575C-C9D4-4983-93E4-AD121BFB309E}" dt="2020-12-04T20:06:23.528" v="1134" actId="164"/>
          <ac:spMkLst>
            <pc:docMk/>
            <pc:sldMk cId="669557103" sldId="266"/>
            <ac:spMk id="10" creationId="{0AAD953F-8696-4C12-970C-7A884BDF902B}"/>
          </ac:spMkLst>
        </pc:spChg>
        <pc:spChg chg="del">
          <ac:chgData name="王子睿" userId="7bbc177c-a4dc-4d55-a6c6-2276b7c29f18" providerId="ADAL" clId="{1A4A575C-C9D4-4983-93E4-AD121BFB309E}" dt="2020-12-04T15:53:27.028" v="1012" actId="478"/>
          <ac:spMkLst>
            <pc:docMk/>
            <pc:sldMk cId="669557103" sldId="266"/>
            <ac:spMk id="13" creationId="{C72C3508-283C-4C1B-8C09-1D40A67E320C}"/>
          </ac:spMkLst>
        </pc:spChg>
        <pc:spChg chg="add del mod">
          <ac:chgData name="王子睿" userId="7bbc177c-a4dc-4d55-a6c6-2276b7c29f18" providerId="ADAL" clId="{1A4A575C-C9D4-4983-93E4-AD121BFB309E}" dt="2020-12-04T20:36:49.567" v="1234" actId="478"/>
          <ac:spMkLst>
            <pc:docMk/>
            <pc:sldMk cId="669557103" sldId="266"/>
            <ac:spMk id="16" creationId="{03D88954-CC38-4A45-B4F4-1F96EBBAF542}"/>
          </ac:spMkLst>
        </pc:spChg>
        <pc:spChg chg="add del mod">
          <ac:chgData name="王子睿" userId="7bbc177c-a4dc-4d55-a6c6-2276b7c29f18" providerId="ADAL" clId="{1A4A575C-C9D4-4983-93E4-AD121BFB309E}" dt="2020-12-04T20:52:41.986" v="1362" actId="478"/>
          <ac:spMkLst>
            <pc:docMk/>
            <pc:sldMk cId="669557103" sldId="266"/>
            <ac:spMk id="21" creationId="{27D93716-8881-4103-A77F-33C57D23502E}"/>
          </ac:spMkLst>
        </pc:spChg>
        <pc:spChg chg="add mod">
          <ac:chgData name="王子睿" userId="7bbc177c-a4dc-4d55-a6c6-2276b7c29f18" providerId="ADAL" clId="{1A4A575C-C9D4-4983-93E4-AD121BFB309E}" dt="2020-12-04T20:06:23.528" v="1134" actId="164"/>
          <ac:spMkLst>
            <pc:docMk/>
            <pc:sldMk cId="669557103" sldId="266"/>
            <ac:spMk id="28" creationId="{E39B3565-5F98-4708-BAAE-4093649E4924}"/>
          </ac:spMkLst>
        </pc:spChg>
        <pc:spChg chg="mod">
          <ac:chgData name="王子睿" userId="7bbc177c-a4dc-4d55-a6c6-2276b7c29f18" providerId="ADAL" clId="{1A4A575C-C9D4-4983-93E4-AD121BFB309E}" dt="2020-12-04T16:33:01.232" v="1071" actId="20577"/>
          <ac:spMkLst>
            <pc:docMk/>
            <pc:sldMk cId="669557103" sldId="266"/>
            <ac:spMk id="36" creationId="{A18373D9-4242-405A-9DB8-641D7B0DBBBA}"/>
          </ac:spMkLst>
        </pc:spChg>
        <pc:spChg chg="add mod">
          <ac:chgData name="王子睿" userId="7bbc177c-a4dc-4d55-a6c6-2276b7c29f18" providerId="ADAL" clId="{1A4A575C-C9D4-4983-93E4-AD121BFB309E}" dt="2020-12-04T20:06:23.528" v="1134" actId="164"/>
          <ac:spMkLst>
            <pc:docMk/>
            <pc:sldMk cId="669557103" sldId="266"/>
            <ac:spMk id="37" creationId="{A5469FFA-D0F0-4CB1-8136-1C492DC382AA}"/>
          </ac:spMkLst>
        </pc:spChg>
        <pc:spChg chg="add mod">
          <ac:chgData name="王子睿" userId="7bbc177c-a4dc-4d55-a6c6-2276b7c29f18" providerId="ADAL" clId="{1A4A575C-C9D4-4983-93E4-AD121BFB309E}" dt="2020-12-04T20:06:23.528" v="1134" actId="164"/>
          <ac:spMkLst>
            <pc:docMk/>
            <pc:sldMk cId="669557103" sldId="266"/>
            <ac:spMk id="38" creationId="{DBCCEC9B-2E61-4D3C-9D13-F4C15DB61E73}"/>
          </ac:spMkLst>
        </pc:spChg>
        <pc:spChg chg="add del mod">
          <ac:chgData name="王子睿" userId="7bbc177c-a4dc-4d55-a6c6-2276b7c29f18" providerId="ADAL" clId="{1A4A575C-C9D4-4983-93E4-AD121BFB309E}" dt="2020-12-04T20:38:17.084" v="1249" actId="478"/>
          <ac:spMkLst>
            <pc:docMk/>
            <pc:sldMk cId="669557103" sldId="266"/>
            <ac:spMk id="39" creationId="{C4C706C3-67E4-4A78-9F51-A2F0BFBDDD2D}"/>
          </ac:spMkLst>
        </pc:spChg>
        <pc:spChg chg="add del mod">
          <ac:chgData name="王子睿" userId="7bbc177c-a4dc-4d55-a6c6-2276b7c29f18" providerId="ADAL" clId="{1A4A575C-C9D4-4983-93E4-AD121BFB309E}" dt="2020-12-04T20:52:41.986" v="1362" actId="478"/>
          <ac:spMkLst>
            <pc:docMk/>
            <pc:sldMk cId="669557103" sldId="266"/>
            <ac:spMk id="40" creationId="{89193088-C64C-43E5-8ED5-732E8AA3FB1C}"/>
          </ac:spMkLst>
        </pc:spChg>
        <pc:spChg chg="add del mod">
          <ac:chgData name="王子睿" userId="7bbc177c-a4dc-4d55-a6c6-2276b7c29f18" providerId="ADAL" clId="{1A4A575C-C9D4-4983-93E4-AD121BFB309E}" dt="2020-12-04T20:52:41.986" v="1362" actId="478"/>
          <ac:spMkLst>
            <pc:docMk/>
            <pc:sldMk cId="669557103" sldId="266"/>
            <ac:spMk id="41" creationId="{888E8E05-010A-4680-8038-13815021B1F7}"/>
          </ac:spMkLst>
        </pc:spChg>
        <pc:spChg chg="add del mod">
          <ac:chgData name="王子睿" userId="7bbc177c-a4dc-4d55-a6c6-2276b7c29f18" providerId="ADAL" clId="{1A4A575C-C9D4-4983-93E4-AD121BFB309E}" dt="2020-12-04T20:52:41.986" v="1362" actId="478"/>
          <ac:spMkLst>
            <pc:docMk/>
            <pc:sldMk cId="669557103" sldId="266"/>
            <ac:spMk id="42" creationId="{3F9D78CA-AA9B-4A29-86A8-4DD424B59E89}"/>
          </ac:spMkLst>
        </pc:spChg>
        <pc:spChg chg="mod">
          <ac:chgData name="王子睿" userId="7bbc177c-a4dc-4d55-a6c6-2276b7c29f18" providerId="ADAL" clId="{1A4A575C-C9D4-4983-93E4-AD121BFB309E}" dt="2020-12-04T20:52:49.592" v="1364"/>
          <ac:spMkLst>
            <pc:docMk/>
            <pc:sldMk cId="669557103" sldId="266"/>
            <ac:spMk id="49" creationId="{1F6930CF-10A1-449B-B8E4-158922C2DDB3}"/>
          </ac:spMkLst>
        </pc:spChg>
        <pc:spChg chg="mod">
          <ac:chgData name="王子睿" userId="7bbc177c-a4dc-4d55-a6c6-2276b7c29f18" providerId="ADAL" clId="{1A4A575C-C9D4-4983-93E4-AD121BFB309E}" dt="2020-12-04T20:52:49.592" v="1364"/>
          <ac:spMkLst>
            <pc:docMk/>
            <pc:sldMk cId="669557103" sldId="266"/>
            <ac:spMk id="50" creationId="{F6CE0660-6AD5-454D-957A-E202A5158751}"/>
          </ac:spMkLst>
        </pc:spChg>
        <pc:spChg chg="mod">
          <ac:chgData name="王子睿" userId="7bbc177c-a4dc-4d55-a6c6-2276b7c29f18" providerId="ADAL" clId="{1A4A575C-C9D4-4983-93E4-AD121BFB309E}" dt="2020-12-04T20:52:49.592" v="1364"/>
          <ac:spMkLst>
            <pc:docMk/>
            <pc:sldMk cId="669557103" sldId="266"/>
            <ac:spMk id="51" creationId="{BFF51E34-9694-4E3F-BE44-7B78BBE88B54}"/>
          </ac:spMkLst>
        </pc:spChg>
        <pc:spChg chg="mod">
          <ac:chgData name="王子睿" userId="7bbc177c-a4dc-4d55-a6c6-2276b7c29f18" providerId="ADAL" clId="{1A4A575C-C9D4-4983-93E4-AD121BFB309E}" dt="2020-12-04T20:52:49.592" v="1364"/>
          <ac:spMkLst>
            <pc:docMk/>
            <pc:sldMk cId="669557103" sldId="266"/>
            <ac:spMk id="52" creationId="{D5314007-36B0-4FE7-9DF3-40B41F2231D6}"/>
          </ac:spMkLst>
        </pc:spChg>
        <pc:grpChg chg="add del mod">
          <ac:chgData name="王子睿" userId="7bbc177c-a4dc-4d55-a6c6-2276b7c29f18" providerId="ADAL" clId="{1A4A575C-C9D4-4983-93E4-AD121BFB309E}" dt="2020-12-04T20:13:03.078" v="1137" actId="478"/>
          <ac:grpSpMkLst>
            <pc:docMk/>
            <pc:sldMk cId="669557103" sldId="266"/>
            <ac:grpSpMk id="12" creationId="{F0BC7D03-BA46-44D9-A2D1-F8DA412A469F}"/>
          </ac:grpSpMkLst>
        </pc:grpChg>
        <pc:grpChg chg="add mod">
          <ac:chgData name="王子睿" userId="7bbc177c-a4dc-4d55-a6c6-2276b7c29f18" providerId="ADAL" clId="{1A4A575C-C9D4-4983-93E4-AD121BFB309E}" dt="2020-12-04T20:52:55.454" v="1365" actId="1076"/>
          <ac:grpSpMkLst>
            <pc:docMk/>
            <pc:sldMk cId="669557103" sldId="266"/>
            <ac:grpSpMk id="43" creationId="{4CFCA0C3-461A-4C2A-B2EC-F858C443A56F}"/>
          </ac:grpSpMkLst>
        </pc:grpChg>
        <pc:graphicFrameChg chg="del">
          <ac:chgData name="王子睿" userId="7bbc177c-a4dc-4d55-a6c6-2276b7c29f18" providerId="ADAL" clId="{1A4A575C-C9D4-4983-93E4-AD121BFB309E}" dt="2020-12-04T15:53:27.028" v="1012" actId="478"/>
          <ac:graphicFrameMkLst>
            <pc:docMk/>
            <pc:sldMk cId="669557103" sldId="266"/>
            <ac:graphicFrameMk id="2" creationId="{100F48E1-A320-4D11-A367-3EA7D3C158F5}"/>
          </ac:graphicFrameMkLst>
        </pc:graphicFrameChg>
        <pc:graphicFrameChg chg="add mod modGraphic">
          <ac:chgData name="王子睿" userId="7bbc177c-a4dc-4d55-a6c6-2276b7c29f18" providerId="ADAL" clId="{1A4A575C-C9D4-4983-93E4-AD121BFB309E}" dt="2020-12-04T20:39:17.213" v="1266" actId="1076"/>
          <ac:graphicFrameMkLst>
            <pc:docMk/>
            <pc:sldMk cId="669557103" sldId="266"/>
            <ac:graphicFrameMk id="17" creationId="{0F0D6D13-E7BC-481B-AC9C-22F8EA09EDB2}"/>
          </ac:graphicFrameMkLst>
        </pc:graphicFrameChg>
        <pc:picChg chg="del">
          <ac:chgData name="王子睿" userId="7bbc177c-a4dc-4d55-a6c6-2276b7c29f18" providerId="ADAL" clId="{1A4A575C-C9D4-4983-93E4-AD121BFB309E}" dt="2020-12-04T15:53:28.466" v="1013" actId="478"/>
          <ac:picMkLst>
            <pc:docMk/>
            <pc:sldMk cId="669557103" sldId="266"/>
            <ac:picMk id="11" creationId="{67A0DBBF-63ED-457B-B520-8651501D7485}"/>
          </ac:picMkLst>
        </pc:picChg>
        <pc:picChg chg="add mod">
          <ac:chgData name="王子睿" userId="7bbc177c-a4dc-4d55-a6c6-2276b7c29f18" providerId="ADAL" clId="{1A4A575C-C9D4-4983-93E4-AD121BFB309E}" dt="2020-12-04T20:39:22.570" v="1267" actId="1076"/>
          <ac:picMkLst>
            <pc:docMk/>
            <pc:sldMk cId="669557103" sldId="266"/>
            <ac:picMk id="15" creationId="{4419E9BA-83B9-4543-958F-A9F56B6F812E}"/>
          </ac:picMkLst>
        </pc:picChg>
        <pc:cxnChg chg="del">
          <ac:chgData name="王子睿" userId="7bbc177c-a4dc-4d55-a6c6-2276b7c29f18" providerId="ADAL" clId="{1A4A575C-C9D4-4983-93E4-AD121BFB309E}" dt="2020-12-04T15:53:27.028" v="1012" actId="478"/>
          <ac:cxnSpMkLst>
            <pc:docMk/>
            <pc:sldMk cId="669557103" sldId="266"/>
            <ac:cxnSpMk id="5" creationId="{2F4D4D82-D167-43C1-A38E-7A887B3F3883}"/>
          </ac:cxnSpMkLst>
        </pc:cxnChg>
        <pc:cxnChg chg="add mod">
          <ac:chgData name="王子睿" userId="7bbc177c-a4dc-4d55-a6c6-2276b7c29f18" providerId="ADAL" clId="{1A4A575C-C9D4-4983-93E4-AD121BFB309E}" dt="2020-12-04T20:06:23.528" v="1134" actId="164"/>
          <ac:cxnSpMkLst>
            <pc:docMk/>
            <pc:sldMk cId="669557103" sldId="266"/>
            <ac:cxnSpMk id="6" creationId="{8844F772-1BC6-40BF-B406-25DA55DB344A}"/>
          </ac:cxnSpMkLst>
        </pc:cxnChg>
        <pc:cxnChg chg="add mod">
          <ac:chgData name="王子睿" userId="7bbc177c-a4dc-4d55-a6c6-2276b7c29f18" providerId="ADAL" clId="{1A4A575C-C9D4-4983-93E4-AD121BFB309E}" dt="2020-12-04T20:02:00.719" v="1082" actId="571"/>
          <ac:cxnSpMkLst>
            <pc:docMk/>
            <pc:sldMk cId="669557103" sldId="266"/>
            <ac:cxnSpMk id="18" creationId="{64EDB654-68D2-4EAE-BEFE-EE0A969E7981}"/>
          </ac:cxnSpMkLst>
        </pc:cxnChg>
        <pc:cxnChg chg="add mod">
          <ac:chgData name="王子睿" userId="7bbc177c-a4dc-4d55-a6c6-2276b7c29f18" providerId="ADAL" clId="{1A4A575C-C9D4-4983-93E4-AD121BFB309E}" dt="2020-12-04T20:06:23.528" v="1134" actId="164"/>
          <ac:cxnSpMkLst>
            <pc:docMk/>
            <pc:sldMk cId="669557103" sldId="266"/>
            <ac:cxnSpMk id="19" creationId="{0331BBE1-833B-4B78-92EE-8AD52A65CC89}"/>
          </ac:cxnSpMkLst>
        </pc:cxnChg>
        <pc:cxnChg chg="add mod">
          <ac:chgData name="王子睿" userId="7bbc177c-a4dc-4d55-a6c6-2276b7c29f18" providerId="ADAL" clId="{1A4A575C-C9D4-4983-93E4-AD121BFB309E}" dt="2020-12-04T20:06:23.528" v="1134" actId="164"/>
          <ac:cxnSpMkLst>
            <pc:docMk/>
            <pc:sldMk cId="669557103" sldId="266"/>
            <ac:cxnSpMk id="20" creationId="{B1100CFB-0834-4F40-AD08-3FE29696E83B}"/>
          </ac:cxnSpMkLst>
        </pc:cxnChg>
        <pc:cxnChg chg="add mod">
          <ac:chgData name="王子睿" userId="7bbc177c-a4dc-4d55-a6c6-2276b7c29f18" providerId="ADAL" clId="{1A4A575C-C9D4-4983-93E4-AD121BFB309E}" dt="2020-12-04T20:06:23.528" v="1134" actId="164"/>
          <ac:cxnSpMkLst>
            <pc:docMk/>
            <pc:sldMk cId="669557103" sldId="266"/>
            <ac:cxnSpMk id="23" creationId="{92B4BC3F-BABC-4557-8E86-9A0D4D0A9384}"/>
          </ac:cxnSpMkLst>
        </pc:cxnChg>
        <pc:cxnChg chg="add mod">
          <ac:chgData name="王子睿" userId="7bbc177c-a4dc-4d55-a6c6-2276b7c29f18" providerId="ADAL" clId="{1A4A575C-C9D4-4983-93E4-AD121BFB309E}" dt="2020-12-04T20:06:23.528" v="1134" actId="164"/>
          <ac:cxnSpMkLst>
            <pc:docMk/>
            <pc:sldMk cId="669557103" sldId="266"/>
            <ac:cxnSpMk id="25" creationId="{F5660777-8413-4BDA-B00D-EC4F36D3858C}"/>
          </ac:cxnSpMkLst>
        </pc:cxnChg>
        <pc:cxnChg chg="mod">
          <ac:chgData name="王子睿" userId="7bbc177c-a4dc-4d55-a6c6-2276b7c29f18" providerId="ADAL" clId="{1A4A575C-C9D4-4983-93E4-AD121BFB309E}" dt="2020-12-04T20:52:49.592" v="1364"/>
          <ac:cxnSpMkLst>
            <pc:docMk/>
            <pc:sldMk cId="669557103" sldId="266"/>
            <ac:cxnSpMk id="44" creationId="{164735FC-CD67-4FF5-B58B-B3816A5D4F05}"/>
          </ac:cxnSpMkLst>
        </pc:cxnChg>
        <pc:cxnChg chg="mod">
          <ac:chgData name="王子睿" userId="7bbc177c-a4dc-4d55-a6c6-2276b7c29f18" providerId="ADAL" clId="{1A4A575C-C9D4-4983-93E4-AD121BFB309E}" dt="2020-12-04T20:52:49.592" v="1364"/>
          <ac:cxnSpMkLst>
            <pc:docMk/>
            <pc:sldMk cId="669557103" sldId="266"/>
            <ac:cxnSpMk id="45" creationId="{34D509FA-67D7-4E9C-BA55-503BFD768C73}"/>
          </ac:cxnSpMkLst>
        </pc:cxnChg>
        <pc:cxnChg chg="mod">
          <ac:chgData name="王子睿" userId="7bbc177c-a4dc-4d55-a6c6-2276b7c29f18" providerId="ADAL" clId="{1A4A575C-C9D4-4983-93E4-AD121BFB309E}" dt="2020-12-04T20:52:49.592" v="1364"/>
          <ac:cxnSpMkLst>
            <pc:docMk/>
            <pc:sldMk cId="669557103" sldId="266"/>
            <ac:cxnSpMk id="46" creationId="{6C8C5262-A836-47EB-8A5D-E65FFD135C4D}"/>
          </ac:cxnSpMkLst>
        </pc:cxnChg>
        <pc:cxnChg chg="mod">
          <ac:chgData name="王子睿" userId="7bbc177c-a4dc-4d55-a6c6-2276b7c29f18" providerId="ADAL" clId="{1A4A575C-C9D4-4983-93E4-AD121BFB309E}" dt="2020-12-04T20:52:49.592" v="1364"/>
          <ac:cxnSpMkLst>
            <pc:docMk/>
            <pc:sldMk cId="669557103" sldId="266"/>
            <ac:cxnSpMk id="47" creationId="{D8A38C63-1722-4437-AC71-0A34C8971679}"/>
          </ac:cxnSpMkLst>
        </pc:cxnChg>
        <pc:cxnChg chg="mod">
          <ac:chgData name="王子睿" userId="7bbc177c-a4dc-4d55-a6c6-2276b7c29f18" providerId="ADAL" clId="{1A4A575C-C9D4-4983-93E4-AD121BFB309E}" dt="2020-12-04T20:52:49.592" v="1364"/>
          <ac:cxnSpMkLst>
            <pc:docMk/>
            <pc:sldMk cId="669557103" sldId="266"/>
            <ac:cxnSpMk id="48" creationId="{1F25828B-E1DF-46F0-860D-415ADA5C0784}"/>
          </ac:cxnSpMkLst>
        </pc:cxnChg>
      </pc:sldChg>
      <pc:sldChg chg="addSp delSp modSp add mod addCm modNotes">
        <pc:chgData name="王子睿" userId="7bbc177c-a4dc-4d55-a6c6-2276b7c29f18" providerId="ADAL" clId="{1A4A575C-C9D4-4983-93E4-AD121BFB309E}" dt="2020-12-05T14:22:48.338" v="2591" actId="2711"/>
        <pc:sldMkLst>
          <pc:docMk/>
          <pc:sldMk cId="2897689673" sldId="267"/>
        </pc:sldMkLst>
        <pc:spChg chg="add mod">
          <ac:chgData name="王子睿" userId="7bbc177c-a4dc-4d55-a6c6-2276b7c29f18" providerId="ADAL" clId="{1A4A575C-C9D4-4983-93E4-AD121BFB309E}" dt="2020-12-05T14:06:45.842" v="2501" actId="164"/>
          <ac:spMkLst>
            <pc:docMk/>
            <pc:sldMk cId="2897689673" sldId="267"/>
            <ac:spMk id="4" creationId="{31965B69-8BA3-4477-80A5-69C39562D930}"/>
          </ac:spMkLst>
        </pc:spChg>
        <pc:spChg chg="add mod">
          <ac:chgData name="王子睿" userId="7bbc177c-a4dc-4d55-a6c6-2276b7c29f18" providerId="ADAL" clId="{1A4A575C-C9D4-4983-93E4-AD121BFB309E}" dt="2020-12-05T14:06:45.842" v="2501" actId="164"/>
          <ac:spMkLst>
            <pc:docMk/>
            <pc:sldMk cId="2897689673" sldId="267"/>
            <ac:spMk id="5" creationId="{1FF60676-F242-49DC-8258-6F6932B812ED}"/>
          </ac:spMkLst>
        </pc:spChg>
        <pc:spChg chg="add mod">
          <ac:chgData name="王子睿" userId="7bbc177c-a4dc-4d55-a6c6-2276b7c29f18" providerId="ADAL" clId="{1A4A575C-C9D4-4983-93E4-AD121BFB309E}" dt="2020-12-05T14:06:45.842" v="2501" actId="164"/>
          <ac:spMkLst>
            <pc:docMk/>
            <pc:sldMk cId="2897689673" sldId="267"/>
            <ac:spMk id="7" creationId="{6A78809F-E21F-4D07-AB62-4F707747F436}"/>
          </ac:spMkLst>
        </pc:spChg>
        <pc:spChg chg="add mod">
          <ac:chgData name="王子睿" userId="7bbc177c-a4dc-4d55-a6c6-2276b7c29f18" providerId="ADAL" clId="{1A4A575C-C9D4-4983-93E4-AD121BFB309E}" dt="2020-12-05T14:06:45.842" v="2501" actId="164"/>
          <ac:spMkLst>
            <pc:docMk/>
            <pc:sldMk cId="2897689673" sldId="267"/>
            <ac:spMk id="8" creationId="{8947B228-5CC6-4A0B-BA2A-B7F21FDEF6A1}"/>
          </ac:spMkLst>
        </pc:spChg>
        <pc:spChg chg="add mod">
          <ac:chgData name="王子睿" userId="7bbc177c-a4dc-4d55-a6c6-2276b7c29f18" providerId="ADAL" clId="{1A4A575C-C9D4-4983-93E4-AD121BFB309E}" dt="2020-12-05T14:06:45.842" v="2501" actId="164"/>
          <ac:spMkLst>
            <pc:docMk/>
            <pc:sldMk cId="2897689673" sldId="267"/>
            <ac:spMk id="9" creationId="{AF2C563E-E6EB-4331-BCC6-63C3830DA54B}"/>
          </ac:spMkLst>
        </pc:spChg>
        <pc:spChg chg="add mod">
          <ac:chgData name="王子睿" userId="7bbc177c-a4dc-4d55-a6c6-2276b7c29f18" providerId="ADAL" clId="{1A4A575C-C9D4-4983-93E4-AD121BFB309E}" dt="2020-12-05T14:14:30.668" v="2513" actId="207"/>
          <ac:spMkLst>
            <pc:docMk/>
            <pc:sldMk cId="2897689673" sldId="267"/>
            <ac:spMk id="13" creationId="{45D7D822-D707-4A2D-98FC-82126DBE38C6}"/>
          </ac:spMkLst>
        </pc:spChg>
        <pc:spChg chg="add mod">
          <ac:chgData name="王子睿" userId="7bbc177c-a4dc-4d55-a6c6-2276b7c29f18" providerId="ADAL" clId="{1A4A575C-C9D4-4983-93E4-AD121BFB309E}" dt="2020-12-05T14:22:48.338" v="2591" actId="2711"/>
          <ac:spMkLst>
            <pc:docMk/>
            <pc:sldMk cId="2897689673" sldId="267"/>
            <ac:spMk id="14" creationId="{4E24ED8E-3475-47A8-9B43-4DA85851EB22}"/>
          </ac:spMkLst>
        </pc:spChg>
        <pc:spChg chg="add mod">
          <ac:chgData name="王子睿" userId="7bbc177c-a4dc-4d55-a6c6-2276b7c29f18" providerId="ADAL" clId="{1A4A575C-C9D4-4983-93E4-AD121BFB309E}" dt="2020-12-05T14:06:45.842" v="2501" actId="164"/>
          <ac:spMkLst>
            <pc:docMk/>
            <pc:sldMk cId="2897689673" sldId="267"/>
            <ac:spMk id="26" creationId="{1CABFD23-89A0-4D1F-AFE7-6BAADD236E4B}"/>
          </ac:spMkLst>
        </pc:spChg>
        <pc:spChg chg="add mod">
          <ac:chgData name="王子睿" userId="7bbc177c-a4dc-4d55-a6c6-2276b7c29f18" providerId="ADAL" clId="{1A4A575C-C9D4-4983-93E4-AD121BFB309E}" dt="2020-12-05T14:06:45.842" v="2501" actId="164"/>
          <ac:spMkLst>
            <pc:docMk/>
            <pc:sldMk cId="2897689673" sldId="267"/>
            <ac:spMk id="39" creationId="{659068C4-C059-432C-AA07-44635871CA63}"/>
          </ac:spMkLst>
        </pc:spChg>
        <pc:spChg chg="add mod">
          <ac:chgData name="王子睿" userId="7bbc177c-a4dc-4d55-a6c6-2276b7c29f18" providerId="ADAL" clId="{1A4A575C-C9D4-4983-93E4-AD121BFB309E}" dt="2020-12-05T14:06:45.842" v="2501" actId="164"/>
          <ac:spMkLst>
            <pc:docMk/>
            <pc:sldMk cId="2897689673" sldId="267"/>
            <ac:spMk id="40" creationId="{DF8EE6C5-5CA5-49AC-83FA-95CB6B3DECB5}"/>
          </ac:spMkLst>
        </pc:spChg>
        <pc:grpChg chg="add mod">
          <ac:chgData name="王子睿" userId="7bbc177c-a4dc-4d55-a6c6-2276b7c29f18" providerId="ADAL" clId="{1A4A575C-C9D4-4983-93E4-AD121BFB309E}" dt="2020-12-05T14:14:19.611" v="2510" actId="1076"/>
          <ac:grpSpMkLst>
            <pc:docMk/>
            <pc:sldMk cId="2897689673" sldId="267"/>
            <ac:grpSpMk id="11" creationId="{93CB70E8-6579-4817-B9E2-8F11DAEC72CE}"/>
          </ac:grpSpMkLst>
        </pc:grpChg>
        <pc:grpChg chg="del mod">
          <ac:chgData name="王子睿" userId="7bbc177c-a4dc-4d55-a6c6-2276b7c29f18" providerId="ADAL" clId="{1A4A575C-C9D4-4983-93E4-AD121BFB309E}" dt="2020-12-04T20:52:47.664" v="1363" actId="21"/>
          <ac:grpSpMkLst>
            <pc:docMk/>
            <pc:sldMk cId="2897689673" sldId="267"/>
            <ac:grpSpMk id="12" creationId="{F0BC7D03-BA46-44D9-A2D1-F8DA412A469F}"/>
          </ac:grpSpMkLst>
        </pc:grpChg>
        <pc:grpChg chg="mod">
          <ac:chgData name="王子睿" userId="7bbc177c-a4dc-4d55-a6c6-2276b7c29f18" providerId="ADAL" clId="{1A4A575C-C9D4-4983-93E4-AD121BFB309E}" dt="2020-12-05T12:16:55.278" v="2176" actId="1076"/>
          <ac:grpSpMkLst>
            <pc:docMk/>
            <pc:sldMk cId="2897689673" sldId="267"/>
            <ac:grpSpMk id="27" creationId="{324DAA8F-9103-4DF4-A16E-6C04E4846420}"/>
          </ac:grpSpMkLst>
        </pc:grpChg>
        <pc:graphicFrameChg chg="add mod modGraphic">
          <ac:chgData name="王子睿" userId="7bbc177c-a4dc-4d55-a6c6-2276b7c29f18" providerId="ADAL" clId="{1A4A575C-C9D4-4983-93E4-AD121BFB309E}" dt="2020-12-05T12:24:02.627" v="2312" actId="14100"/>
          <ac:graphicFrameMkLst>
            <pc:docMk/>
            <pc:sldMk cId="2897689673" sldId="267"/>
            <ac:graphicFrameMk id="2" creationId="{F7A6F225-76CC-4D52-B9DC-47232A3EA51C}"/>
          </ac:graphicFrameMkLst>
        </pc:graphicFrameChg>
        <pc:graphicFrameChg chg="add del mod modGraphic">
          <ac:chgData name="王子睿" userId="7bbc177c-a4dc-4d55-a6c6-2276b7c29f18" providerId="ADAL" clId="{1A4A575C-C9D4-4983-93E4-AD121BFB309E}" dt="2020-12-05T12:16:59.410" v="2177" actId="478"/>
          <ac:graphicFrameMkLst>
            <pc:docMk/>
            <pc:sldMk cId="2897689673" sldId="267"/>
            <ac:graphicFrameMk id="3" creationId="{61D7F4EB-1EA9-4796-845A-1477ED04FB32}"/>
          </ac:graphicFrameMkLst>
        </pc:graphicFrameChg>
      </pc:sldChg>
      <pc:sldChg chg="addSp delSp modSp add mod">
        <pc:chgData name="王子睿" userId="7bbc177c-a4dc-4d55-a6c6-2276b7c29f18" providerId="ADAL" clId="{1A4A575C-C9D4-4983-93E4-AD121BFB309E}" dt="2020-12-04T21:08:00.040" v="1500" actId="20577"/>
        <pc:sldMkLst>
          <pc:docMk/>
          <pc:sldMk cId="46555191" sldId="268"/>
        </pc:sldMkLst>
        <pc:spChg chg="add del mod">
          <ac:chgData name="王子睿" userId="7bbc177c-a4dc-4d55-a6c6-2276b7c29f18" providerId="ADAL" clId="{1A4A575C-C9D4-4983-93E4-AD121BFB309E}" dt="2020-12-04T21:06:44.249" v="1495" actId="1076"/>
          <ac:spMkLst>
            <pc:docMk/>
            <pc:sldMk cId="46555191" sldId="268"/>
            <ac:spMk id="18" creationId="{F7BDAD7A-91FC-460E-AA45-4CAAA2C2FC6D}"/>
          </ac:spMkLst>
        </pc:spChg>
        <pc:spChg chg="add del mod">
          <ac:chgData name="王子睿" userId="7bbc177c-a4dc-4d55-a6c6-2276b7c29f18" providerId="ADAL" clId="{1A4A575C-C9D4-4983-93E4-AD121BFB309E}" dt="2020-12-04T20:55:48.813" v="1377"/>
          <ac:spMkLst>
            <pc:docMk/>
            <pc:sldMk cId="46555191" sldId="268"/>
            <ac:spMk id="20" creationId="{8DBE60CE-AB11-46D5-88CE-4FD694D28255}"/>
          </ac:spMkLst>
        </pc:spChg>
        <pc:spChg chg="mod">
          <ac:chgData name="王子睿" userId="7bbc177c-a4dc-4d55-a6c6-2276b7c29f18" providerId="ADAL" clId="{1A4A575C-C9D4-4983-93E4-AD121BFB309E}" dt="2020-12-04T21:06:44.249" v="1495" actId="1076"/>
          <ac:spMkLst>
            <pc:docMk/>
            <pc:sldMk cId="46555191" sldId="268"/>
            <ac:spMk id="21" creationId="{27D93716-8881-4103-A77F-33C57D23502E}"/>
          </ac:spMkLst>
        </pc:spChg>
        <pc:spChg chg="add mod">
          <ac:chgData name="王子睿" userId="7bbc177c-a4dc-4d55-a6c6-2276b7c29f18" providerId="ADAL" clId="{1A4A575C-C9D4-4983-93E4-AD121BFB309E}" dt="2020-12-04T21:08:00.040" v="1500" actId="20577"/>
          <ac:spMkLst>
            <pc:docMk/>
            <pc:sldMk cId="46555191" sldId="268"/>
            <ac:spMk id="22" creationId="{34C5A711-37E6-4676-B84F-395D526DE9B2}"/>
          </ac:spMkLst>
        </pc:spChg>
        <pc:spChg chg="add del mod">
          <ac:chgData name="王子睿" userId="7bbc177c-a4dc-4d55-a6c6-2276b7c29f18" providerId="ADAL" clId="{1A4A575C-C9D4-4983-93E4-AD121BFB309E}" dt="2020-12-04T20:59:42.480" v="1424" actId="478"/>
          <ac:spMkLst>
            <pc:docMk/>
            <pc:sldMk cId="46555191" sldId="268"/>
            <ac:spMk id="23" creationId="{02DEC569-EEC7-459F-A3CF-545AB3416F47}"/>
          </ac:spMkLst>
        </pc:spChg>
        <pc:spChg chg="mod">
          <ac:chgData name="王子睿" userId="7bbc177c-a4dc-4d55-a6c6-2276b7c29f18" providerId="ADAL" clId="{1A4A575C-C9D4-4983-93E4-AD121BFB309E}" dt="2020-12-04T21:06:44.249" v="1495" actId="1076"/>
          <ac:spMkLst>
            <pc:docMk/>
            <pc:sldMk cId="46555191" sldId="268"/>
            <ac:spMk id="40" creationId="{89193088-C64C-43E5-8ED5-732E8AA3FB1C}"/>
          </ac:spMkLst>
        </pc:spChg>
        <pc:spChg chg="mod">
          <ac:chgData name="王子睿" userId="7bbc177c-a4dc-4d55-a6c6-2276b7c29f18" providerId="ADAL" clId="{1A4A575C-C9D4-4983-93E4-AD121BFB309E}" dt="2020-12-04T21:06:44.249" v="1495" actId="1076"/>
          <ac:spMkLst>
            <pc:docMk/>
            <pc:sldMk cId="46555191" sldId="268"/>
            <ac:spMk id="41" creationId="{888E8E05-010A-4680-8038-13815021B1F7}"/>
          </ac:spMkLst>
        </pc:spChg>
        <pc:spChg chg="mod">
          <ac:chgData name="王子睿" userId="7bbc177c-a4dc-4d55-a6c6-2276b7c29f18" providerId="ADAL" clId="{1A4A575C-C9D4-4983-93E4-AD121BFB309E}" dt="2020-12-04T21:06:44.249" v="1495" actId="1076"/>
          <ac:spMkLst>
            <pc:docMk/>
            <pc:sldMk cId="46555191" sldId="268"/>
            <ac:spMk id="42" creationId="{3F9D78CA-AA9B-4A29-86A8-4DD424B59E89}"/>
          </ac:spMkLst>
        </pc:spChg>
        <pc:graphicFrameChg chg="add mod modGraphic">
          <ac:chgData name="王子睿" userId="7bbc177c-a4dc-4d55-a6c6-2276b7c29f18" providerId="ADAL" clId="{1A4A575C-C9D4-4983-93E4-AD121BFB309E}" dt="2020-12-04T21:06:44.249" v="1495" actId="1076"/>
          <ac:graphicFrameMkLst>
            <pc:docMk/>
            <pc:sldMk cId="46555191" sldId="268"/>
            <ac:graphicFrameMk id="2" creationId="{312C7773-1E2C-4F73-BFE6-81A08E8A7302}"/>
          </ac:graphicFrameMkLst>
        </pc:graphicFrameChg>
        <pc:graphicFrameChg chg="add mod modGraphic">
          <ac:chgData name="王子睿" userId="7bbc177c-a4dc-4d55-a6c6-2276b7c29f18" providerId="ADAL" clId="{1A4A575C-C9D4-4983-93E4-AD121BFB309E}" dt="2020-12-04T21:06:44.249" v="1495" actId="1076"/>
          <ac:graphicFrameMkLst>
            <pc:docMk/>
            <pc:sldMk cId="46555191" sldId="268"/>
            <ac:graphicFrameMk id="3" creationId="{DA12ADAC-996E-45E4-9B09-CE84871FE878}"/>
          </ac:graphicFrameMkLst>
        </pc:graphicFrameChg>
        <pc:graphicFrameChg chg="del">
          <ac:chgData name="王子睿" userId="7bbc177c-a4dc-4d55-a6c6-2276b7c29f18" providerId="ADAL" clId="{1A4A575C-C9D4-4983-93E4-AD121BFB309E}" dt="2020-12-04T20:53:05.179" v="1366" actId="478"/>
          <ac:graphicFrameMkLst>
            <pc:docMk/>
            <pc:sldMk cId="46555191" sldId="268"/>
            <ac:graphicFrameMk id="17" creationId="{0F0D6D13-E7BC-481B-AC9C-22F8EA09EDB2}"/>
          </ac:graphicFrameMkLst>
        </pc:graphicFrameChg>
        <pc:graphicFrameChg chg="add del mod">
          <ac:chgData name="王子睿" userId="7bbc177c-a4dc-4d55-a6c6-2276b7c29f18" providerId="ADAL" clId="{1A4A575C-C9D4-4983-93E4-AD121BFB309E}" dt="2020-12-04T21:04:25.657" v="1472"/>
          <ac:graphicFrameMkLst>
            <pc:docMk/>
            <pc:sldMk cId="46555191" sldId="268"/>
            <ac:graphicFrameMk id="24" creationId="{BA3A7550-FF70-4D3B-8060-64BD186C1765}"/>
          </ac:graphicFrameMkLst>
        </pc:graphicFrameChg>
        <pc:picChg chg="del">
          <ac:chgData name="王子睿" userId="7bbc177c-a4dc-4d55-a6c6-2276b7c29f18" providerId="ADAL" clId="{1A4A575C-C9D4-4983-93E4-AD121BFB309E}" dt="2020-12-04T20:53:05.179" v="1366" actId="478"/>
          <ac:picMkLst>
            <pc:docMk/>
            <pc:sldMk cId="46555191" sldId="268"/>
            <ac:picMk id="15" creationId="{4419E9BA-83B9-4543-958F-A9F56B6F812E}"/>
          </ac:picMkLst>
        </pc:picChg>
        <pc:picChg chg="add del mod">
          <ac:chgData name="王子睿" userId="7bbc177c-a4dc-4d55-a6c6-2276b7c29f18" providerId="ADAL" clId="{1A4A575C-C9D4-4983-93E4-AD121BFB309E}" dt="2020-12-04T20:55:49.222" v="1378"/>
          <ac:picMkLst>
            <pc:docMk/>
            <pc:sldMk cId="46555191" sldId="268"/>
            <ac:picMk id="19" creationId="{0D7B24D2-7DA1-43E7-8A2F-C547930681DA}"/>
          </ac:picMkLst>
        </pc:picChg>
      </pc:sldChg>
      <pc:sldChg chg="addSp delSp modSp add mod">
        <pc:chgData name="王子睿" userId="7bbc177c-a4dc-4d55-a6c6-2276b7c29f18" providerId="ADAL" clId="{1A4A575C-C9D4-4983-93E4-AD121BFB309E}" dt="2020-12-05T12:29:21.047" v="2428"/>
        <pc:sldMkLst>
          <pc:docMk/>
          <pc:sldMk cId="4227632233" sldId="269"/>
        </pc:sldMkLst>
        <pc:spChg chg="add mod">
          <ac:chgData name="王子睿" userId="7bbc177c-a4dc-4d55-a6c6-2276b7c29f18" providerId="ADAL" clId="{1A4A575C-C9D4-4983-93E4-AD121BFB309E}" dt="2020-12-05T12:25:11.564" v="2327" actId="692"/>
          <ac:spMkLst>
            <pc:docMk/>
            <pc:sldMk cId="4227632233" sldId="269"/>
            <ac:spMk id="3" creationId="{A4FA2248-DFE5-4311-9BF8-7D9C0CE4C5C9}"/>
          </ac:spMkLst>
        </pc:spChg>
        <pc:spChg chg="del">
          <ac:chgData name="王子睿" userId="7bbc177c-a4dc-4d55-a6c6-2276b7c29f18" providerId="ADAL" clId="{1A4A575C-C9D4-4983-93E4-AD121BFB309E}" dt="2020-12-05T12:22:14.239" v="2283" actId="478"/>
          <ac:spMkLst>
            <pc:docMk/>
            <pc:sldMk cId="4227632233" sldId="269"/>
            <ac:spMk id="4" creationId="{31965B69-8BA3-4477-80A5-69C39562D930}"/>
          </ac:spMkLst>
        </pc:spChg>
        <pc:spChg chg="del">
          <ac:chgData name="王子睿" userId="7bbc177c-a4dc-4d55-a6c6-2276b7c29f18" providerId="ADAL" clId="{1A4A575C-C9D4-4983-93E4-AD121BFB309E}" dt="2020-12-05T12:22:11.795" v="2282" actId="478"/>
          <ac:spMkLst>
            <pc:docMk/>
            <pc:sldMk cId="4227632233" sldId="269"/>
            <ac:spMk id="5" creationId="{1FF60676-F242-49DC-8258-6F6932B812ED}"/>
          </ac:spMkLst>
        </pc:spChg>
        <pc:spChg chg="del">
          <ac:chgData name="王子睿" userId="7bbc177c-a4dc-4d55-a6c6-2276b7c29f18" providerId="ADAL" clId="{1A4A575C-C9D4-4983-93E4-AD121BFB309E}" dt="2020-12-05T12:22:11.795" v="2282" actId="478"/>
          <ac:spMkLst>
            <pc:docMk/>
            <pc:sldMk cId="4227632233" sldId="269"/>
            <ac:spMk id="7" creationId="{6A78809F-E21F-4D07-AB62-4F707747F436}"/>
          </ac:spMkLst>
        </pc:spChg>
        <pc:spChg chg="del">
          <ac:chgData name="王子睿" userId="7bbc177c-a4dc-4d55-a6c6-2276b7c29f18" providerId="ADAL" clId="{1A4A575C-C9D4-4983-93E4-AD121BFB309E}" dt="2020-12-05T12:22:11.795" v="2282" actId="478"/>
          <ac:spMkLst>
            <pc:docMk/>
            <pc:sldMk cId="4227632233" sldId="269"/>
            <ac:spMk id="8" creationId="{8947B228-5CC6-4A0B-BA2A-B7F21FDEF6A1}"/>
          </ac:spMkLst>
        </pc:spChg>
        <pc:spChg chg="del">
          <ac:chgData name="王子睿" userId="7bbc177c-a4dc-4d55-a6c6-2276b7c29f18" providerId="ADAL" clId="{1A4A575C-C9D4-4983-93E4-AD121BFB309E}" dt="2020-12-05T12:22:11.795" v="2282" actId="478"/>
          <ac:spMkLst>
            <pc:docMk/>
            <pc:sldMk cId="4227632233" sldId="269"/>
            <ac:spMk id="9" creationId="{AF2C563E-E6EB-4331-BCC6-63C3830DA54B}"/>
          </ac:spMkLst>
        </pc:spChg>
        <pc:spChg chg="add mod">
          <ac:chgData name="王子睿" userId="7bbc177c-a4dc-4d55-a6c6-2276b7c29f18" providerId="ADAL" clId="{1A4A575C-C9D4-4983-93E4-AD121BFB309E}" dt="2020-12-05T12:26:57.370" v="2352" actId="692"/>
          <ac:spMkLst>
            <pc:docMk/>
            <pc:sldMk cId="4227632233" sldId="269"/>
            <ac:spMk id="15" creationId="{59E83BE6-0D55-4E04-A1A7-F3ABA108B708}"/>
          </ac:spMkLst>
        </pc:spChg>
        <pc:spChg chg="add del mod">
          <ac:chgData name="王子睿" userId="7bbc177c-a4dc-4d55-a6c6-2276b7c29f18" providerId="ADAL" clId="{1A4A575C-C9D4-4983-93E4-AD121BFB309E}" dt="2020-12-05T12:24:30.104" v="2314"/>
          <ac:spMkLst>
            <pc:docMk/>
            <pc:sldMk cId="4227632233" sldId="269"/>
            <ac:spMk id="21" creationId="{58D9CD8E-B76B-4E1B-8AE4-9EE4A6BFDC4D}"/>
          </ac:spMkLst>
        </pc:spChg>
        <pc:spChg chg="add mod">
          <ac:chgData name="王子睿" userId="7bbc177c-a4dc-4d55-a6c6-2276b7c29f18" providerId="ADAL" clId="{1A4A575C-C9D4-4983-93E4-AD121BFB309E}" dt="2020-12-05T12:29:05.043" v="2424" actId="20577"/>
          <ac:spMkLst>
            <pc:docMk/>
            <pc:sldMk cId="4227632233" sldId="269"/>
            <ac:spMk id="22" creationId="{60B65EEA-AEA9-4264-9146-13339A655FFC}"/>
          </ac:spMkLst>
        </pc:spChg>
        <pc:spChg chg="del">
          <ac:chgData name="王子睿" userId="7bbc177c-a4dc-4d55-a6c6-2276b7c29f18" providerId="ADAL" clId="{1A4A575C-C9D4-4983-93E4-AD121BFB309E}" dt="2020-12-05T12:22:11.795" v="2282" actId="478"/>
          <ac:spMkLst>
            <pc:docMk/>
            <pc:sldMk cId="4227632233" sldId="269"/>
            <ac:spMk id="26" creationId="{1CABFD23-89A0-4D1F-AFE7-6BAADD236E4B}"/>
          </ac:spMkLst>
        </pc:spChg>
        <pc:spChg chg="add mod">
          <ac:chgData name="王子睿" userId="7bbc177c-a4dc-4d55-a6c6-2276b7c29f18" providerId="ADAL" clId="{1A4A575C-C9D4-4983-93E4-AD121BFB309E}" dt="2020-12-05T12:25:23.702" v="2328" actId="571"/>
          <ac:spMkLst>
            <pc:docMk/>
            <pc:sldMk cId="4227632233" sldId="269"/>
            <ac:spMk id="28" creationId="{C0AA5A83-79C2-4973-89BE-6A68D9E9C0F9}"/>
          </ac:spMkLst>
        </pc:spChg>
        <pc:spChg chg="add mod">
          <ac:chgData name="王子睿" userId="7bbc177c-a4dc-4d55-a6c6-2276b7c29f18" providerId="ADAL" clId="{1A4A575C-C9D4-4983-93E4-AD121BFB309E}" dt="2020-12-05T12:29:12.384" v="2425"/>
          <ac:spMkLst>
            <pc:docMk/>
            <pc:sldMk cId="4227632233" sldId="269"/>
            <ac:spMk id="37" creationId="{F5BB5C0F-47C3-4488-AA19-156ACF8BE7F9}"/>
          </ac:spMkLst>
        </pc:spChg>
        <pc:spChg chg="del">
          <ac:chgData name="王子睿" userId="7bbc177c-a4dc-4d55-a6c6-2276b7c29f18" providerId="ADAL" clId="{1A4A575C-C9D4-4983-93E4-AD121BFB309E}" dt="2020-12-05T12:22:11.795" v="2282" actId="478"/>
          <ac:spMkLst>
            <pc:docMk/>
            <pc:sldMk cId="4227632233" sldId="269"/>
            <ac:spMk id="39" creationId="{659068C4-C059-432C-AA07-44635871CA63}"/>
          </ac:spMkLst>
        </pc:spChg>
        <pc:spChg chg="del">
          <ac:chgData name="王子睿" userId="7bbc177c-a4dc-4d55-a6c6-2276b7c29f18" providerId="ADAL" clId="{1A4A575C-C9D4-4983-93E4-AD121BFB309E}" dt="2020-12-05T12:22:11.795" v="2282" actId="478"/>
          <ac:spMkLst>
            <pc:docMk/>
            <pc:sldMk cId="4227632233" sldId="269"/>
            <ac:spMk id="40" creationId="{DF8EE6C5-5CA5-49AC-83FA-95CB6B3DECB5}"/>
          </ac:spMkLst>
        </pc:spChg>
        <pc:spChg chg="add mod">
          <ac:chgData name="王子睿" userId="7bbc177c-a4dc-4d55-a6c6-2276b7c29f18" providerId="ADAL" clId="{1A4A575C-C9D4-4983-93E4-AD121BFB309E}" dt="2020-12-05T12:29:14.930" v="2426"/>
          <ac:spMkLst>
            <pc:docMk/>
            <pc:sldMk cId="4227632233" sldId="269"/>
            <ac:spMk id="41" creationId="{F9CBD784-82CA-4601-BB15-5EA354158E96}"/>
          </ac:spMkLst>
        </pc:spChg>
        <pc:spChg chg="add mod">
          <ac:chgData name="王子睿" userId="7bbc177c-a4dc-4d55-a6c6-2276b7c29f18" providerId="ADAL" clId="{1A4A575C-C9D4-4983-93E4-AD121BFB309E}" dt="2020-12-05T12:25:26.109" v="2329" actId="571"/>
          <ac:spMkLst>
            <pc:docMk/>
            <pc:sldMk cId="4227632233" sldId="269"/>
            <ac:spMk id="42" creationId="{58455D7F-E9B3-4677-96DB-51ABCDBAF125}"/>
          </ac:spMkLst>
        </pc:spChg>
        <pc:spChg chg="add mod">
          <ac:chgData name="王子睿" userId="7bbc177c-a4dc-4d55-a6c6-2276b7c29f18" providerId="ADAL" clId="{1A4A575C-C9D4-4983-93E4-AD121BFB309E}" dt="2020-12-05T12:25:59.884" v="2338" actId="571"/>
          <ac:spMkLst>
            <pc:docMk/>
            <pc:sldMk cId="4227632233" sldId="269"/>
            <ac:spMk id="44" creationId="{AFB00D84-0663-413A-9AF4-7181A4DB4C8F}"/>
          </ac:spMkLst>
        </pc:spChg>
        <pc:spChg chg="add mod">
          <ac:chgData name="王子睿" userId="7bbc177c-a4dc-4d55-a6c6-2276b7c29f18" providerId="ADAL" clId="{1A4A575C-C9D4-4983-93E4-AD121BFB309E}" dt="2020-12-05T12:29:21.047" v="2428"/>
          <ac:spMkLst>
            <pc:docMk/>
            <pc:sldMk cId="4227632233" sldId="269"/>
            <ac:spMk id="45" creationId="{36762C0F-3056-4C64-8692-051F4D2BDC93}"/>
          </ac:spMkLst>
        </pc:spChg>
        <pc:spChg chg="add mod">
          <ac:chgData name="王子睿" userId="7bbc177c-a4dc-4d55-a6c6-2276b7c29f18" providerId="ADAL" clId="{1A4A575C-C9D4-4983-93E4-AD121BFB309E}" dt="2020-12-05T12:29:17.937" v="2427"/>
          <ac:spMkLst>
            <pc:docMk/>
            <pc:sldMk cId="4227632233" sldId="269"/>
            <ac:spMk id="47" creationId="{1B096CCF-17BC-45E5-8DAE-C3CD26EAF81C}"/>
          </ac:spMkLst>
        </pc:spChg>
        <pc:spChg chg="add mod">
          <ac:chgData name="王子睿" userId="7bbc177c-a4dc-4d55-a6c6-2276b7c29f18" providerId="ADAL" clId="{1A4A575C-C9D4-4983-93E4-AD121BFB309E}" dt="2020-12-05T12:25:59.884" v="2338" actId="571"/>
          <ac:spMkLst>
            <pc:docMk/>
            <pc:sldMk cId="4227632233" sldId="269"/>
            <ac:spMk id="48" creationId="{887D452F-6359-412F-91AB-8CB367966B54}"/>
          </ac:spMkLst>
        </pc:spChg>
        <pc:spChg chg="add mod">
          <ac:chgData name="王子睿" userId="7bbc177c-a4dc-4d55-a6c6-2276b7c29f18" providerId="ADAL" clId="{1A4A575C-C9D4-4983-93E4-AD121BFB309E}" dt="2020-12-05T12:27:00.677" v="2354" actId="692"/>
          <ac:spMkLst>
            <pc:docMk/>
            <pc:sldMk cId="4227632233" sldId="269"/>
            <ac:spMk id="50" creationId="{F20F17BA-533D-4DD9-849C-CB72F7F0B465}"/>
          </ac:spMkLst>
        </pc:spChg>
        <pc:spChg chg="add mod">
          <ac:chgData name="王子睿" userId="7bbc177c-a4dc-4d55-a6c6-2276b7c29f18" providerId="ADAL" clId="{1A4A575C-C9D4-4983-93E4-AD121BFB309E}" dt="2020-12-05T12:28:26.864" v="2393" actId="1076"/>
          <ac:spMkLst>
            <pc:docMk/>
            <pc:sldMk cId="4227632233" sldId="269"/>
            <ac:spMk id="56" creationId="{2340B717-885D-4374-A258-E25D05CDB144}"/>
          </ac:spMkLst>
        </pc:spChg>
        <pc:spChg chg="add mod">
          <ac:chgData name="王子睿" userId="7bbc177c-a4dc-4d55-a6c6-2276b7c29f18" providerId="ADAL" clId="{1A4A575C-C9D4-4983-93E4-AD121BFB309E}" dt="2020-12-05T12:28:40.872" v="2406" actId="20577"/>
          <ac:spMkLst>
            <pc:docMk/>
            <pc:sldMk cId="4227632233" sldId="269"/>
            <ac:spMk id="57" creationId="{6C0D9D09-8FFA-4B62-8FEA-A9260315245D}"/>
          </ac:spMkLst>
        </pc:spChg>
        <pc:spChg chg="add mod">
          <ac:chgData name="王子睿" userId="7bbc177c-a4dc-4d55-a6c6-2276b7c29f18" providerId="ADAL" clId="{1A4A575C-C9D4-4983-93E4-AD121BFB309E}" dt="2020-12-05T12:28:49.902" v="2417" actId="20577"/>
          <ac:spMkLst>
            <pc:docMk/>
            <pc:sldMk cId="4227632233" sldId="269"/>
            <ac:spMk id="58" creationId="{EB9170EE-0C3F-4E2B-8E8C-8B0C3EC4C456}"/>
          </ac:spMkLst>
        </pc:spChg>
        <pc:graphicFrameChg chg="del">
          <ac:chgData name="王子睿" userId="7bbc177c-a4dc-4d55-a6c6-2276b7c29f18" providerId="ADAL" clId="{1A4A575C-C9D4-4983-93E4-AD121BFB309E}" dt="2020-12-05T12:22:11.795" v="2282" actId="478"/>
          <ac:graphicFrameMkLst>
            <pc:docMk/>
            <pc:sldMk cId="4227632233" sldId="269"/>
            <ac:graphicFrameMk id="2" creationId="{F7A6F225-76CC-4D52-B9DC-47232A3EA51C}"/>
          </ac:graphicFrameMkLst>
        </pc:graphicFrameChg>
        <pc:cxnChg chg="add mod">
          <ac:chgData name="王子睿" userId="7bbc177c-a4dc-4d55-a6c6-2276b7c29f18" providerId="ADAL" clId="{1A4A575C-C9D4-4983-93E4-AD121BFB309E}" dt="2020-12-05T12:25:04.104" v="2325" actId="692"/>
          <ac:cxnSpMkLst>
            <pc:docMk/>
            <pc:sldMk cId="4227632233" sldId="269"/>
            <ac:cxnSpMk id="10" creationId="{B0126981-E0DA-4B5E-84D3-C9FC43BC2EB4}"/>
          </ac:cxnSpMkLst>
        </pc:cxnChg>
        <pc:cxnChg chg="add mod">
          <ac:chgData name="王子睿" userId="7bbc177c-a4dc-4d55-a6c6-2276b7c29f18" providerId="ADAL" clId="{1A4A575C-C9D4-4983-93E4-AD121BFB309E}" dt="2020-12-05T12:25:47.801" v="2337" actId="692"/>
          <ac:cxnSpMkLst>
            <pc:docMk/>
            <pc:sldMk cId="4227632233" sldId="269"/>
            <ac:cxnSpMk id="13" creationId="{EA30DDEC-E29A-4785-87FF-2C8D2C01AE1F}"/>
          </ac:cxnSpMkLst>
        </pc:cxnChg>
        <pc:cxnChg chg="add mod">
          <ac:chgData name="王子睿" userId="7bbc177c-a4dc-4d55-a6c6-2276b7c29f18" providerId="ADAL" clId="{1A4A575C-C9D4-4983-93E4-AD121BFB309E}" dt="2020-12-05T12:26:47.058" v="2348" actId="692"/>
          <ac:cxnSpMkLst>
            <pc:docMk/>
            <pc:sldMk cId="4227632233" sldId="269"/>
            <ac:cxnSpMk id="17" creationId="{28DEDBE6-654A-41A0-AFCA-8B2A9F033ED0}"/>
          </ac:cxnSpMkLst>
        </pc:cxnChg>
        <pc:cxnChg chg="add mod">
          <ac:chgData name="王子睿" userId="7bbc177c-a4dc-4d55-a6c6-2276b7c29f18" providerId="ADAL" clId="{1A4A575C-C9D4-4983-93E4-AD121BFB309E}" dt="2020-12-05T12:27:19.978" v="2358" actId="692"/>
          <ac:cxnSpMkLst>
            <pc:docMk/>
            <pc:sldMk cId="4227632233" sldId="269"/>
            <ac:cxnSpMk id="19" creationId="{AB7CAE03-5BE8-4013-A4E2-335EE4798919}"/>
          </ac:cxnSpMkLst>
        </pc:cxnChg>
        <pc:cxnChg chg="add mod">
          <ac:chgData name="王子睿" userId="7bbc177c-a4dc-4d55-a6c6-2276b7c29f18" providerId="ADAL" clId="{1A4A575C-C9D4-4983-93E4-AD121BFB309E}" dt="2020-12-05T12:27:33.110" v="2362" actId="692"/>
          <ac:cxnSpMkLst>
            <pc:docMk/>
            <pc:sldMk cId="4227632233" sldId="269"/>
            <ac:cxnSpMk id="23" creationId="{32BCEB10-4916-4269-B0D5-DDF20CA14561}"/>
          </ac:cxnSpMkLst>
        </pc:cxnChg>
        <pc:cxnChg chg="add mod">
          <ac:chgData name="王子睿" userId="7bbc177c-a4dc-4d55-a6c6-2276b7c29f18" providerId="ADAL" clId="{1A4A575C-C9D4-4983-93E4-AD121BFB309E}" dt="2020-12-05T12:25:23.702" v="2328" actId="571"/>
          <ac:cxnSpMkLst>
            <pc:docMk/>
            <pc:sldMk cId="4227632233" sldId="269"/>
            <ac:cxnSpMk id="38" creationId="{1446A42D-3D2C-4920-95A0-16E57396874F}"/>
          </ac:cxnSpMkLst>
        </pc:cxnChg>
        <pc:cxnChg chg="add del mod">
          <ac:chgData name="王子睿" userId="7bbc177c-a4dc-4d55-a6c6-2276b7c29f18" providerId="ADAL" clId="{1A4A575C-C9D4-4983-93E4-AD121BFB309E}" dt="2020-12-05T12:25:31.874" v="2330" actId="478"/>
          <ac:cxnSpMkLst>
            <pc:docMk/>
            <pc:sldMk cId="4227632233" sldId="269"/>
            <ac:cxnSpMk id="43" creationId="{0C299CD8-8940-45CE-BB29-4595162C4147}"/>
          </ac:cxnSpMkLst>
        </pc:cxnChg>
        <pc:cxnChg chg="add del mod">
          <ac:chgData name="王子睿" userId="7bbc177c-a4dc-4d55-a6c6-2276b7c29f18" providerId="ADAL" clId="{1A4A575C-C9D4-4983-93E4-AD121BFB309E}" dt="2020-12-05T12:26:05.142" v="2339" actId="478"/>
          <ac:cxnSpMkLst>
            <pc:docMk/>
            <pc:sldMk cId="4227632233" sldId="269"/>
            <ac:cxnSpMk id="46" creationId="{6D1B2545-1541-4AE5-96E0-442F23970C7A}"/>
          </ac:cxnSpMkLst>
        </pc:cxnChg>
        <pc:cxnChg chg="add del mod">
          <ac:chgData name="王子睿" userId="7bbc177c-a4dc-4d55-a6c6-2276b7c29f18" providerId="ADAL" clId="{1A4A575C-C9D4-4983-93E4-AD121BFB309E}" dt="2020-12-05T12:26:06.731" v="2340" actId="478"/>
          <ac:cxnSpMkLst>
            <pc:docMk/>
            <pc:sldMk cId="4227632233" sldId="269"/>
            <ac:cxnSpMk id="49" creationId="{CBDF76D3-446B-40CE-A72C-FA7408CAFEEE}"/>
          </ac:cxnSpMkLst>
        </pc:cxnChg>
        <pc:cxnChg chg="add mod">
          <ac:chgData name="王子睿" userId="7bbc177c-a4dc-4d55-a6c6-2276b7c29f18" providerId="ADAL" clId="{1A4A575C-C9D4-4983-93E4-AD121BFB309E}" dt="2020-12-05T12:27:54.118" v="2368" actId="14100"/>
          <ac:cxnSpMkLst>
            <pc:docMk/>
            <pc:sldMk cId="4227632233" sldId="269"/>
            <ac:cxnSpMk id="51" creationId="{23B62328-7B9C-47D8-B651-6C99EE660F0C}"/>
          </ac:cxnSpMkLst>
        </pc:cxnChg>
        <pc:cxnChg chg="add mod">
          <ac:chgData name="王子睿" userId="7bbc177c-a4dc-4d55-a6c6-2276b7c29f18" providerId="ADAL" clId="{1A4A575C-C9D4-4983-93E4-AD121BFB309E}" dt="2020-12-05T12:28:05.653" v="2372" actId="14100"/>
          <ac:cxnSpMkLst>
            <pc:docMk/>
            <pc:sldMk cId="4227632233" sldId="269"/>
            <ac:cxnSpMk id="53" creationId="{B8F61076-3C1D-46B5-9CE7-E98927B5CC4A}"/>
          </ac:cxnSpMkLst>
        </pc:cxnChg>
      </pc:sldChg>
      <pc:sldChg chg="addSp delSp modSp add mod">
        <pc:chgData name="王子睿" userId="7bbc177c-a4dc-4d55-a6c6-2276b7c29f18" providerId="ADAL" clId="{1A4A575C-C9D4-4983-93E4-AD121BFB309E}" dt="2020-12-05T14:35:54.076" v="2604" actId="1076"/>
        <pc:sldMkLst>
          <pc:docMk/>
          <pc:sldMk cId="4122337855" sldId="270"/>
        </pc:sldMkLst>
        <pc:spChg chg="add del mod">
          <ac:chgData name="王子睿" userId="7bbc177c-a4dc-4d55-a6c6-2276b7c29f18" providerId="ADAL" clId="{1A4A575C-C9D4-4983-93E4-AD121BFB309E}" dt="2020-12-05T14:35:54.076" v="2604" actId="1076"/>
          <ac:spMkLst>
            <pc:docMk/>
            <pc:sldMk cId="4122337855" sldId="270"/>
            <ac:spMk id="2" creationId="{56E230F8-6DA4-46A5-91B3-C4B8B4D81FB4}"/>
          </ac:spMkLst>
        </pc:spChg>
        <pc:spChg chg="del">
          <ac:chgData name="王子睿" userId="7bbc177c-a4dc-4d55-a6c6-2276b7c29f18" providerId="ADAL" clId="{1A4A575C-C9D4-4983-93E4-AD121BFB309E}" dt="2020-12-05T12:29:31.958" v="2430" actId="478"/>
          <ac:spMkLst>
            <pc:docMk/>
            <pc:sldMk cId="4122337855" sldId="270"/>
            <ac:spMk id="3" creationId="{A4FA2248-DFE5-4311-9BF8-7D9C0CE4C5C9}"/>
          </ac:spMkLst>
        </pc:spChg>
        <pc:spChg chg="del">
          <ac:chgData name="王子睿" userId="7bbc177c-a4dc-4d55-a6c6-2276b7c29f18" providerId="ADAL" clId="{1A4A575C-C9D4-4983-93E4-AD121BFB309E}" dt="2020-12-05T12:29:31.958" v="2430" actId="478"/>
          <ac:spMkLst>
            <pc:docMk/>
            <pc:sldMk cId="4122337855" sldId="270"/>
            <ac:spMk id="15" creationId="{59E83BE6-0D55-4E04-A1A7-F3ABA108B708}"/>
          </ac:spMkLst>
        </pc:spChg>
        <pc:spChg chg="del">
          <ac:chgData name="王子睿" userId="7bbc177c-a4dc-4d55-a6c6-2276b7c29f18" providerId="ADAL" clId="{1A4A575C-C9D4-4983-93E4-AD121BFB309E}" dt="2020-12-05T12:29:31.958" v="2430" actId="478"/>
          <ac:spMkLst>
            <pc:docMk/>
            <pc:sldMk cId="4122337855" sldId="270"/>
            <ac:spMk id="22" creationId="{60B65EEA-AEA9-4264-9146-13339A655FFC}"/>
          </ac:spMkLst>
        </pc:spChg>
        <pc:spChg chg="del">
          <ac:chgData name="王子睿" userId="7bbc177c-a4dc-4d55-a6c6-2276b7c29f18" providerId="ADAL" clId="{1A4A575C-C9D4-4983-93E4-AD121BFB309E}" dt="2020-12-05T12:29:31.958" v="2430" actId="478"/>
          <ac:spMkLst>
            <pc:docMk/>
            <pc:sldMk cId="4122337855" sldId="270"/>
            <ac:spMk id="28" creationId="{C0AA5A83-79C2-4973-89BE-6A68D9E9C0F9}"/>
          </ac:spMkLst>
        </pc:spChg>
        <pc:spChg chg="del">
          <ac:chgData name="王子睿" userId="7bbc177c-a4dc-4d55-a6c6-2276b7c29f18" providerId="ADAL" clId="{1A4A575C-C9D4-4983-93E4-AD121BFB309E}" dt="2020-12-05T12:29:31.958" v="2430" actId="478"/>
          <ac:spMkLst>
            <pc:docMk/>
            <pc:sldMk cId="4122337855" sldId="270"/>
            <ac:spMk id="37" creationId="{F5BB5C0F-47C3-4488-AA19-156ACF8BE7F9}"/>
          </ac:spMkLst>
        </pc:spChg>
        <pc:spChg chg="add del mod">
          <ac:chgData name="王子睿" userId="7bbc177c-a4dc-4d55-a6c6-2276b7c29f18" providerId="ADAL" clId="{1A4A575C-C9D4-4983-93E4-AD121BFB309E}" dt="2020-12-05T14:35:54.076" v="2604" actId="1076"/>
          <ac:spMkLst>
            <pc:docMk/>
            <pc:sldMk cId="4122337855" sldId="270"/>
            <ac:spMk id="39" creationId="{15DC5D37-2E8E-4B75-876B-B9BD2EBADD4F}"/>
          </ac:spMkLst>
        </pc:spChg>
        <pc:spChg chg="add mod">
          <ac:chgData name="王子睿" userId="7bbc177c-a4dc-4d55-a6c6-2276b7c29f18" providerId="ADAL" clId="{1A4A575C-C9D4-4983-93E4-AD121BFB309E}" dt="2020-12-05T14:35:54.076" v="2604" actId="1076"/>
          <ac:spMkLst>
            <pc:docMk/>
            <pc:sldMk cId="4122337855" sldId="270"/>
            <ac:spMk id="40" creationId="{FB7D1FE4-1734-461B-B317-223A0C54FA33}"/>
          </ac:spMkLst>
        </pc:spChg>
        <pc:spChg chg="del">
          <ac:chgData name="王子睿" userId="7bbc177c-a4dc-4d55-a6c6-2276b7c29f18" providerId="ADAL" clId="{1A4A575C-C9D4-4983-93E4-AD121BFB309E}" dt="2020-12-05T12:29:31.958" v="2430" actId="478"/>
          <ac:spMkLst>
            <pc:docMk/>
            <pc:sldMk cId="4122337855" sldId="270"/>
            <ac:spMk id="41" creationId="{F9CBD784-82CA-4601-BB15-5EA354158E96}"/>
          </ac:spMkLst>
        </pc:spChg>
        <pc:spChg chg="del">
          <ac:chgData name="王子睿" userId="7bbc177c-a4dc-4d55-a6c6-2276b7c29f18" providerId="ADAL" clId="{1A4A575C-C9D4-4983-93E4-AD121BFB309E}" dt="2020-12-05T12:29:31.958" v="2430" actId="478"/>
          <ac:spMkLst>
            <pc:docMk/>
            <pc:sldMk cId="4122337855" sldId="270"/>
            <ac:spMk id="42" creationId="{58455D7F-E9B3-4677-96DB-51ABCDBAF125}"/>
          </ac:spMkLst>
        </pc:spChg>
        <pc:spChg chg="add mod">
          <ac:chgData name="王子睿" userId="7bbc177c-a4dc-4d55-a6c6-2276b7c29f18" providerId="ADAL" clId="{1A4A575C-C9D4-4983-93E4-AD121BFB309E}" dt="2020-12-05T14:35:54.076" v="2604" actId="1076"/>
          <ac:spMkLst>
            <pc:docMk/>
            <pc:sldMk cId="4122337855" sldId="270"/>
            <ac:spMk id="43" creationId="{3DDBCF03-7151-4602-9E18-FE1669C07AF5}"/>
          </ac:spMkLst>
        </pc:spChg>
        <pc:spChg chg="del">
          <ac:chgData name="王子睿" userId="7bbc177c-a4dc-4d55-a6c6-2276b7c29f18" providerId="ADAL" clId="{1A4A575C-C9D4-4983-93E4-AD121BFB309E}" dt="2020-12-05T12:29:31.958" v="2430" actId="478"/>
          <ac:spMkLst>
            <pc:docMk/>
            <pc:sldMk cId="4122337855" sldId="270"/>
            <ac:spMk id="44" creationId="{AFB00D84-0663-413A-9AF4-7181A4DB4C8F}"/>
          </ac:spMkLst>
        </pc:spChg>
        <pc:spChg chg="del">
          <ac:chgData name="王子睿" userId="7bbc177c-a4dc-4d55-a6c6-2276b7c29f18" providerId="ADAL" clId="{1A4A575C-C9D4-4983-93E4-AD121BFB309E}" dt="2020-12-05T12:29:31.958" v="2430" actId="478"/>
          <ac:spMkLst>
            <pc:docMk/>
            <pc:sldMk cId="4122337855" sldId="270"/>
            <ac:spMk id="45" creationId="{36762C0F-3056-4C64-8692-051F4D2BDC93}"/>
          </ac:spMkLst>
        </pc:spChg>
        <pc:spChg chg="add mod">
          <ac:chgData name="王子睿" userId="7bbc177c-a4dc-4d55-a6c6-2276b7c29f18" providerId="ADAL" clId="{1A4A575C-C9D4-4983-93E4-AD121BFB309E}" dt="2020-12-05T14:35:54.076" v="2604" actId="1076"/>
          <ac:spMkLst>
            <pc:docMk/>
            <pc:sldMk cId="4122337855" sldId="270"/>
            <ac:spMk id="46" creationId="{7D10C350-FE84-4C58-93D7-CE7367E75874}"/>
          </ac:spMkLst>
        </pc:spChg>
        <pc:spChg chg="del">
          <ac:chgData name="王子睿" userId="7bbc177c-a4dc-4d55-a6c6-2276b7c29f18" providerId="ADAL" clId="{1A4A575C-C9D4-4983-93E4-AD121BFB309E}" dt="2020-12-05T12:29:31.958" v="2430" actId="478"/>
          <ac:spMkLst>
            <pc:docMk/>
            <pc:sldMk cId="4122337855" sldId="270"/>
            <ac:spMk id="47" creationId="{1B096CCF-17BC-45E5-8DAE-C3CD26EAF81C}"/>
          </ac:spMkLst>
        </pc:spChg>
        <pc:spChg chg="del">
          <ac:chgData name="王子睿" userId="7bbc177c-a4dc-4d55-a6c6-2276b7c29f18" providerId="ADAL" clId="{1A4A575C-C9D4-4983-93E4-AD121BFB309E}" dt="2020-12-05T12:29:31.958" v="2430" actId="478"/>
          <ac:spMkLst>
            <pc:docMk/>
            <pc:sldMk cId="4122337855" sldId="270"/>
            <ac:spMk id="48" creationId="{887D452F-6359-412F-91AB-8CB367966B54}"/>
          </ac:spMkLst>
        </pc:spChg>
        <pc:spChg chg="add mod">
          <ac:chgData name="王子睿" userId="7bbc177c-a4dc-4d55-a6c6-2276b7c29f18" providerId="ADAL" clId="{1A4A575C-C9D4-4983-93E4-AD121BFB309E}" dt="2020-12-05T14:35:54.076" v="2604" actId="1076"/>
          <ac:spMkLst>
            <pc:docMk/>
            <pc:sldMk cId="4122337855" sldId="270"/>
            <ac:spMk id="49" creationId="{58D5182E-0B1B-4171-8CE5-D51BA7939595}"/>
          </ac:spMkLst>
        </pc:spChg>
        <pc:spChg chg="del">
          <ac:chgData name="王子睿" userId="7bbc177c-a4dc-4d55-a6c6-2276b7c29f18" providerId="ADAL" clId="{1A4A575C-C9D4-4983-93E4-AD121BFB309E}" dt="2020-12-05T12:29:31.958" v="2430" actId="478"/>
          <ac:spMkLst>
            <pc:docMk/>
            <pc:sldMk cId="4122337855" sldId="270"/>
            <ac:spMk id="50" creationId="{F20F17BA-533D-4DD9-849C-CB72F7F0B465}"/>
          </ac:spMkLst>
        </pc:spChg>
        <pc:spChg chg="del">
          <ac:chgData name="王子睿" userId="7bbc177c-a4dc-4d55-a6c6-2276b7c29f18" providerId="ADAL" clId="{1A4A575C-C9D4-4983-93E4-AD121BFB309E}" dt="2020-12-05T12:29:31.958" v="2430" actId="478"/>
          <ac:spMkLst>
            <pc:docMk/>
            <pc:sldMk cId="4122337855" sldId="270"/>
            <ac:spMk id="56" creationId="{2340B717-885D-4374-A258-E25D05CDB144}"/>
          </ac:spMkLst>
        </pc:spChg>
        <pc:spChg chg="del">
          <ac:chgData name="王子睿" userId="7bbc177c-a4dc-4d55-a6c6-2276b7c29f18" providerId="ADAL" clId="{1A4A575C-C9D4-4983-93E4-AD121BFB309E}" dt="2020-12-05T12:29:31.958" v="2430" actId="478"/>
          <ac:spMkLst>
            <pc:docMk/>
            <pc:sldMk cId="4122337855" sldId="270"/>
            <ac:spMk id="57" creationId="{6C0D9D09-8FFA-4B62-8FEA-A9260315245D}"/>
          </ac:spMkLst>
        </pc:spChg>
        <pc:spChg chg="del">
          <ac:chgData name="王子睿" userId="7bbc177c-a4dc-4d55-a6c6-2276b7c29f18" providerId="ADAL" clId="{1A4A575C-C9D4-4983-93E4-AD121BFB309E}" dt="2020-12-05T12:29:31.958" v="2430" actId="478"/>
          <ac:spMkLst>
            <pc:docMk/>
            <pc:sldMk cId="4122337855" sldId="270"/>
            <ac:spMk id="58" creationId="{EB9170EE-0C3F-4E2B-8E8C-8B0C3EC4C456}"/>
          </ac:spMkLst>
        </pc:spChg>
        <pc:cxnChg chg="del mod">
          <ac:chgData name="王子睿" userId="7bbc177c-a4dc-4d55-a6c6-2276b7c29f18" providerId="ADAL" clId="{1A4A575C-C9D4-4983-93E4-AD121BFB309E}" dt="2020-12-05T12:29:31.958" v="2430" actId="478"/>
          <ac:cxnSpMkLst>
            <pc:docMk/>
            <pc:sldMk cId="4122337855" sldId="270"/>
            <ac:cxnSpMk id="10" creationId="{B0126981-E0DA-4B5E-84D3-C9FC43BC2EB4}"/>
          </ac:cxnSpMkLst>
        </pc:cxnChg>
        <pc:cxnChg chg="del mod">
          <ac:chgData name="王子睿" userId="7bbc177c-a4dc-4d55-a6c6-2276b7c29f18" providerId="ADAL" clId="{1A4A575C-C9D4-4983-93E4-AD121BFB309E}" dt="2020-12-05T12:29:31.958" v="2430" actId="478"/>
          <ac:cxnSpMkLst>
            <pc:docMk/>
            <pc:sldMk cId="4122337855" sldId="270"/>
            <ac:cxnSpMk id="13" creationId="{EA30DDEC-E29A-4785-87FF-2C8D2C01AE1F}"/>
          </ac:cxnSpMkLst>
        </pc:cxnChg>
        <pc:cxnChg chg="del mod">
          <ac:chgData name="王子睿" userId="7bbc177c-a4dc-4d55-a6c6-2276b7c29f18" providerId="ADAL" clId="{1A4A575C-C9D4-4983-93E4-AD121BFB309E}" dt="2020-12-05T12:29:31.958" v="2430" actId="478"/>
          <ac:cxnSpMkLst>
            <pc:docMk/>
            <pc:sldMk cId="4122337855" sldId="270"/>
            <ac:cxnSpMk id="17" creationId="{28DEDBE6-654A-41A0-AFCA-8B2A9F033ED0}"/>
          </ac:cxnSpMkLst>
        </pc:cxnChg>
        <pc:cxnChg chg="del mod">
          <ac:chgData name="王子睿" userId="7bbc177c-a4dc-4d55-a6c6-2276b7c29f18" providerId="ADAL" clId="{1A4A575C-C9D4-4983-93E4-AD121BFB309E}" dt="2020-12-05T12:29:31.958" v="2430" actId="478"/>
          <ac:cxnSpMkLst>
            <pc:docMk/>
            <pc:sldMk cId="4122337855" sldId="270"/>
            <ac:cxnSpMk id="19" creationId="{AB7CAE03-5BE8-4013-A4E2-335EE4798919}"/>
          </ac:cxnSpMkLst>
        </pc:cxnChg>
        <pc:cxnChg chg="del mod">
          <ac:chgData name="王子睿" userId="7bbc177c-a4dc-4d55-a6c6-2276b7c29f18" providerId="ADAL" clId="{1A4A575C-C9D4-4983-93E4-AD121BFB309E}" dt="2020-12-05T12:29:31.958" v="2430" actId="478"/>
          <ac:cxnSpMkLst>
            <pc:docMk/>
            <pc:sldMk cId="4122337855" sldId="270"/>
            <ac:cxnSpMk id="23" creationId="{32BCEB10-4916-4269-B0D5-DDF20CA14561}"/>
          </ac:cxnSpMkLst>
        </pc:cxnChg>
        <pc:cxnChg chg="del mod">
          <ac:chgData name="王子睿" userId="7bbc177c-a4dc-4d55-a6c6-2276b7c29f18" providerId="ADAL" clId="{1A4A575C-C9D4-4983-93E4-AD121BFB309E}" dt="2020-12-05T12:29:31.958" v="2430" actId="478"/>
          <ac:cxnSpMkLst>
            <pc:docMk/>
            <pc:sldMk cId="4122337855" sldId="270"/>
            <ac:cxnSpMk id="38" creationId="{1446A42D-3D2C-4920-95A0-16E57396874F}"/>
          </ac:cxnSpMkLst>
        </pc:cxnChg>
        <pc:cxnChg chg="del mod">
          <ac:chgData name="王子睿" userId="7bbc177c-a4dc-4d55-a6c6-2276b7c29f18" providerId="ADAL" clId="{1A4A575C-C9D4-4983-93E4-AD121BFB309E}" dt="2020-12-05T12:29:31.958" v="2430" actId="478"/>
          <ac:cxnSpMkLst>
            <pc:docMk/>
            <pc:sldMk cId="4122337855" sldId="270"/>
            <ac:cxnSpMk id="51" creationId="{23B62328-7B9C-47D8-B651-6C99EE660F0C}"/>
          </ac:cxnSpMkLst>
        </pc:cxnChg>
        <pc:cxnChg chg="del mod">
          <ac:chgData name="王子睿" userId="7bbc177c-a4dc-4d55-a6c6-2276b7c29f18" providerId="ADAL" clId="{1A4A575C-C9D4-4983-93E4-AD121BFB309E}" dt="2020-12-05T12:29:31.958" v="2430" actId="478"/>
          <ac:cxnSpMkLst>
            <pc:docMk/>
            <pc:sldMk cId="4122337855" sldId="270"/>
            <ac:cxnSpMk id="53" creationId="{B8F61076-3C1D-46B5-9CE7-E98927B5CC4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F04AC-1034-468D-B743-3C3F8C1D42D3}"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C5A0F-B6CE-4061-8018-B74DCE343744}" type="slidenum">
              <a:rPr lang="zh-CN" altLang="en-US" smtClean="0"/>
              <a:t>‹#›</a:t>
            </a:fld>
            <a:endParaRPr lang="zh-CN" altLang="en-US"/>
          </a:p>
        </p:txBody>
      </p:sp>
    </p:spTree>
    <p:extLst>
      <p:ext uri="{BB962C8B-B14F-4D97-AF65-F5344CB8AC3E}">
        <p14:creationId xmlns:p14="http://schemas.microsoft.com/office/powerpoint/2010/main" val="739111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Arduino wiki</a:t>
            </a:r>
          </a:p>
          <a:p>
            <a:r>
              <a:rPr lang="en-GB" altLang="zh-CN" dirty="0"/>
              <a:t>https://en.wikipedia.org/wiki/Arduino</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10</a:t>
            </a:fld>
            <a:endParaRPr lang="zh-CN" altLang="en-US"/>
          </a:p>
        </p:txBody>
      </p:sp>
    </p:spTree>
    <p:extLst>
      <p:ext uri="{BB962C8B-B14F-4D97-AF65-F5344CB8AC3E}">
        <p14:creationId xmlns:p14="http://schemas.microsoft.com/office/powerpoint/2010/main" val="295036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Arduino </a:t>
            </a:r>
            <a:r>
              <a:rPr lang="en-US" altLang="zh-CN" dirty="0" err="1"/>
              <a:t>wire.h</a:t>
            </a:r>
            <a:r>
              <a:rPr lang="en-US" altLang="zh-CN" dirty="0"/>
              <a:t> </a:t>
            </a:r>
            <a:r>
              <a:rPr lang="zh-CN" altLang="en-US" dirty="0"/>
              <a:t>库</a:t>
            </a:r>
            <a:endParaRPr lang="en-GB" altLang="zh-CN" dirty="0"/>
          </a:p>
          <a:p>
            <a:r>
              <a:rPr lang="en-GB" altLang="zh-CN" dirty="0"/>
              <a:t>https://www.Arduino.cc/en/Reference/Wire</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24</a:t>
            </a:fld>
            <a:endParaRPr lang="zh-CN" altLang="en-US"/>
          </a:p>
        </p:txBody>
      </p:sp>
    </p:spTree>
    <p:extLst>
      <p:ext uri="{BB962C8B-B14F-4D97-AF65-F5344CB8AC3E}">
        <p14:creationId xmlns:p14="http://schemas.microsoft.com/office/powerpoint/2010/main" val="16039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Arduino UNO datasheet</a:t>
            </a:r>
          </a:p>
          <a:p>
            <a:r>
              <a:rPr lang="en-GB" altLang="zh-CN" dirty="0"/>
              <a:t>https://store.arduino.cc/usa/arduino-uno-rev3</a:t>
            </a:r>
          </a:p>
          <a:p>
            <a:r>
              <a:rPr lang="zh-CN" altLang="en-US" dirty="0"/>
              <a:t>中文手册</a:t>
            </a:r>
            <a:endParaRPr lang="en-GB" altLang="zh-CN" dirty="0"/>
          </a:p>
          <a:p>
            <a:r>
              <a:rPr lang="en-GB" altLang="zh-CN" dirty="0"/>
              <a:t>https://www.arduino.cn/thread-81889-1-1.html</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11</a:t>
            </a:fld>
            <a:endParaRPr lang="zh-CN" altLang="en-US"/>
          </a:p>
        </p:txBody>
      </p:sp>
    </p:spTree>
    <p:extLst>
      <p:ext uri="{BB962C8B-B14F-4D97-AF65-F5344CB8AC3E}">
        <p14:creationId xmlns:p14="http://schemas.microsoft.com/office/powerpoint/2010/main" val="381588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读写</a:t>
            </a:r>
            <a:r>
              <a:rPr lang="en-US" altLang="zh-CN" dirty="0"/>
              <a:t>EEPROM(</a:t>
            </a:r>
            <a:r>
              <a:rPr lang="zh-CN" altLang="en-US" b="0" i="0" dirty="0">
                <a:solidFill>
                  <a:srgbClr val="333333"/>
                </a:solidFill>
                <a:effectLst/>
                <a:latin typeface="arial" panose="020B0604020202020204" pitchFamily="34" charset="0"/>
              </a:rPr>
              <a:t>带电可擦可编程只读存储器</a:t>
            </a:r>
            <a:r>
              <a:rPr lang="en-US" altLang="zh-CN" dirty="0"/>
              <a:t>)</a:t>
            </a:r>
          </a:p>
          <a:p>
            <a:r>
              <a:rPr lang="en-GB" altLang="zh-CN" dirty="0"/>
              <a:t>https://blog.csdn.net/internet_of_things/article/details/8627889</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12</a:t>
            </a:fld>
            <a:endParaRPr lang="zh-CN" altLang="en-US"/>
          </a:p>
        </p:txBody>
      </p:sp>
    </p:spTree>
    <p:extLst>
      <p:ext uri="{BB962C8B-B14F-4D97-AF65-F5344CB8AC3E}">
        <p14:creationId xmlns:p14="http://schemas.microsoft.com/office/powerpoint/2010/main" val="370122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上拉与下拉电阻详解</a:t>
            </a:r>
            <a:endParaRPr lang="en-GB" altLang="zh-CN" dirty="0"/>
          </a:p>
          <a:p>
            <a:r>
              <a:rPr lang="en-GB" altLang="zh-CN" dirty="0"/>
              <a:t>https://www.cnblogs.com/zyx-shadow/p/13654293.html</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15</a:t>
            </a:fld>
            <a:endParaRPr lang="zh-CN" altLang="en-US"/>
          </a:p>
        </p:txBody>
      </p:sp>
    </p:spTree>
    <p:extLst>
      <p:ext uri="{BB962C8B-B14F-4D97-AF65-F5344CB8AC3E}">
        <p14:creationId xmlns:p14="http://schemas.microsoft.com/office/powerpoint/2010/main" val="354138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Arduino PWM</a:t>
            </a:r>
            <a:r>
              <a:rPr lang="zh-CN" altLang="en-US" dirty="0"/>
              <a:t>详解</a:t>
            </a:r>
            <a:endParaRPr lang="en-GB" altLang="zh-CN" dirty="0"/>
          </a:p>
          <a:p>
            <a:r>
              <a:rPr lang="en-GB" altLang="zh-CN" dirty="0"/>
              <a:t>https://bbs.elecfans.com/jishu_1625953_1_1.html</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16</a:t>
            </a:fld>
            <a:endParaRPr lang="zh-CN" altLang="en-US"/>
          </a:p>
        </p:txBody>
      </p:sp>
    </p:spTree>
    <p:extLst>
      <p:ext uri="{BB962C8B-B14F-4D97-AF65-F5344CB8AC3E}">
        <p14:creationId xmlns:p14="http://schemas.microsoft.com/office/powerpoint/2010/main" val="2255378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17</a:t>
            </a:fld>
            <a:endParaRPr lang="zh-CN" altLang="en-US"/>
          </a:p>
        </p:txBody>
      </p:sp>
    </p:spTree>
    <p:extLst>
      <p:ext uri="{BB962C8B-B14F-4D97-AF65-F5344CB8AC3E}">
        <p14:creationId xmlns:p14="http://schemas.microsoft.com/office/powerpoint/2010/main" val="212498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定时器中断详解</a:t>
            </a:r>
            <a:endParaRPr lang="en-GB" altLang="zh-CN" dirty="0"/>
          </a:p>
          <a:p>
            <a:r>
              <a:rPr lang="en-GB" altLang="zh-CN" dirty="0"/>
              <a:t>https://blog.csdn.net/qq_39591322/article/details/89155079?utm_medium=distribute.pc_relevant.none-task-blog-BlogCommendFromBaidu-1.not_use_machine_learn_pai&amp;depth_1-utm_source=distribute.pc_relevant.none-task-blog-BlogCommendFromBaidu-1.not_use_machine_learn_pai</a:t>
            </a:r>
          </a:p>
          <a:p>
            <a:r>
              <a:rPr lang="zh-CN" altLang="en-US" dirty="0"/>
              <a:t>定时器与</a:t>
            </a:r>
            <a:r>
              <a:rPr lang="en-US" altLang="zh-CN" dirty="0"/>
              <a:t>PWM</a:t>
            </a:r>
            <a:r>
              <a:rPr lang="zh-CN" altLang="en-US" dirty="0"/>
              <a:t>与延迟计时类函数的关系</a:t>
            </a:r>
            <a:endParaRPr lang="en-GB" altLang="zh-CN" dirty="0"/>
          </a:p>
          <a:p>
            <a:r>
              <a:rPr lang="en-GB" altLang="zh-CN" dirty="0"/>
              <a:t>https://blog.csdn.net/lyl0909/article/details/47035213?utm_medium=distribute.pc_relevant.none-task-blog-BlogCommendFromBaidu-9.not_use_machine_learn_pai&amp;depth_1-utm_source=distribute.pc_relevant.none-task-blog-BlogCommendFromBaidu-9.not_use_machine_learn_pai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b="0" i="0" dirty="0">
                <a:solidFill>
                  <a:srgbClr val="222226"/>
                </a:solidFill>
                <a:effectLst/>
                <a:latin typeface="PingFang SC"/>
              </a:rPr>
              <a:t>MsTimer2 </a:t>
            </a:r>
            <a:r>
              <a:rPr lang="zh-CN" altLang="en-US" b="0" i="0" dirty="0">
                <a:solidFill>
                  <a:srgbClr val="222226"/>
                </a:solidFill>
                <a:effectLst/>
                <a:latin typeface="PingFang SC"/>
              </a:rPr>
              <a:t>库</a:t>
            </a:r>
            <a:endParaRPr lang="en-US" altLang="zh-CN" b="0" i="0" dirty="0">
              <a:solidFill>
                <a:srgbClr val="222226"/>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b="0" i="0" dirty="0">
                <a:solidFill>
                  <a:srgbClr val="222226"/>
                </a:solidFill>
                <a:effectLst/>
                <a:latin typeface="PingFang SC"/>
              </a:rPr>
              <a:t>https://blog.csdn.net/acktomas/article/details/88528577</a:t>
            </a:r>
            <a:endParaRPr lang="zh-CN" altLang="en-US" b="0" i="0" dirty="0">
              <a:solidFill>
                <a:srgbClr val="222226"/>
              </a:solidFill>
              <a:effectLst/>
              <a:latin typeface="PingFang SC"/>
            </a:endParaRPr>
          </a:p>
          <a:p>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18</a:t>
            </a:fld>
            <a:endParaRPr lang="zh-CN" altLang="en-US"/>
          </a:p>
        </p:txBody>
      </p:sp>
    </p:spTree>
    <p:extLst>
      <p:ext uri="{BB962C8B-B14F-4D97-AF65-F5344CB8AC3E}">
        <p14:creationId xmlns:p14="http://schemas.microsoft.com/office/powerpoint/2010/main" val="90483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B0C5A0F-B6CE-4061-8018-B74DCE343744}" type="slidenum">
              <a:rPr lang="zh-CN" altLang="en-US" smtClean="0"/>
              <a:t>19</a:t>
            </a:fld>
            <a:endParaRPr lang="zh-CN" altLang="en-US"/>
          </a:p>
        </p:txBody>
      </p:sp>
    </p:spTree>
    <p:extLst>
      <p:ext uri="{BB962C8B-B14F-4D97-AF65-F5344CB8AC3E}">
        <p14:creationId xmlns:p14="http://schemas.microsoft.com/office/powerpoint/2010/main" val="380756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漫谈</a:t>
            </a:r>
            <a:r>
              <a:rPr lang="en-US" altLang="zh-CN" dirty="0"/>
              <a:t>Arduino</a:t>
            </a:r>
            <a:r>
              <a:rPr lang="zh-CN" altLang="en-US" dirty="0"/>
              <a:t>内置的通讯协议</a:t>
            </a:r>
            <a:endParaRPr lang="en-US" altLang="zh-CN" dirty="0"/>
          </a:p>
          <a:p>
            <a:r>
              <a:rPr lang="en-GB" altLang="zh-CN" dirty="0"/>
              <a:t>https://arduino.nxez.com/2017/12/20/talk-about-arduinos-built-in-communication-protocol.html</a:t>
            </a:r>
            <a:endParaRPr lang="zh-CN" altLang="en-US" dirty="0"/>
          </a:p>
        </p:txBody>
      </p:sp>
      <p:sp>
        <p:nvSpPr>
          <p:cNvPr id="4" name="灯片编号占位符 3"/>
          <p:cNvSpPr>
            <a:spLocks noGrp="1"/>
          </p:cNvSpPr>
          <p:nvPr>
            <p:ph type="sldNum" sz="quarter" idx="5"/>
          </p:nvPr>
        </p:nvSpPr>
        <p:spPr/>
        <p:txBody>
          <a:bodyPr/>
          <a:lstStyle/>
          <a:p>
            <a:fld id="{8B0C5A0F-B6CE-4061-8018-B74DCE343744}" type="slidenum">
              <a:rPr lang="zh-CN" altLang="en-US" smtClean="0"/>
              <a:t>20</a:t>
            </a:fld>
            <a:endParaRPr lang="zh-CN" altLang="en-US"/>
          </a:p>
        </p:txBody>
      </p:sp>
    </p:spTree>
    <p:extLst>
      <p:ext uri="{BB962C8B-B14F-4D97-AF65-F5344CB8AC3E}">
        <p14:creationId xmlns:p14="http://schemas.microsoft.com/office/powerpoint/2010/main" val="394923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ADA8E-2326-41CE-BD4B-F0D7237121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5A6E70-DA3D-43B0-85D2-A16966602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AA3465-7D68-4970-AA69-29A676FE8E79}"/>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2EF7920F-C5EB-482A-A347-F63AC33D48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0A1387-4F89-4913-8B03-4522FA664E8F}"/>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916874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34C18-6C7F-46AD-B80D-F143E95DA8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2856820-CD67-4B65-846D-0EE241D4CD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128AF7-973B-48D3-A1F2-B989B5432FBF}"/>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AA5E1E5C-A194-43AF-B414-5B9D1E4D2F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A0C4C-DF9B-4260-9EE3-52095CB16BB2}"/>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3296224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1EC8D2-2D14-4F6D-8F37-2143F921A9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B0DDFE-E7C3-4755-89B8-E30A043094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6BED10-43A7-4B10-8237-A160EBD6C51E}"/>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D84A772E-07A2-43DC-A4FC-98F175290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9B9631-12F0-4285-BF63-FC745AD060C5}"/>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668316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8847-1C8B-47F9-8DA2-987C76F072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72BF3-08A2-418C-B599-D227DB87C0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B0441A-D483-4B6A-A264-149810B4643E}"/>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EB9BBCEF-AFDE-4A8B-ADEB-CE1D6E9363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679B34-044D-476F-992F-A3F84F11A166}"/>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343416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9CE87-5ACF-4A8B-BFC0-E4AF0D7AD1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12FA96-145B-43F7-8565-A2D866573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BA84CC-13C4-435C-ADB1-8E1F703C99CB}"/>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E303617F-4EBB-432C-8708-4251EE3FBB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74B7D0-1D2E-4F30-94C2-EBF2E84BBAA0}"/>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3115221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B822D-1836-4216-927A-54594BEB88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79A56D-64C4-4BE8-BCEE-4A6FE9C92A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84A62D-0C32-4C74-892E-730F23D7AF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292845-9446-4211-A8A9-2C77BB674A7B}"/>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DFE5720A-A70F-4EC7-AC72-ED5D8A1CA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C6716D-2F55-49CA-B907-EC3E9D0B37F5}"/>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2067176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0AA6E-E25D-4BCD-9366-B674D224DB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B3A773-287D-4095-8F49-0188C24D2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17071C-6526-481F-B88A-4508C903F6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FDC3BB-9CE6-4D5D-A6DD-3A8D9B61F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601136-3847-4C4B-BEF0-A4367B4A85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A3ED3A-DC00-42A8-8E5B-FA4A3ABE3475}"/>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8" name="页脚占位符 7">
            <a:extLst>
              <a:ext uri="{FF2B5EF4-FFF2-40B4-BE49-F238E27FC236}">
                <a16:creationId xmlns:a16="http://schemas.microsoft.com/office/drawing/2014/main" id="{7FC97E97-3D1D-4990-B90E-95C369A10A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3551D5-297A-449E-A0D6-AD5BBBE13CFF}"/>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2394625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94727-E474-4672-A073-06331D5214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BF587E-202A-4227-8ED8-92C8FD8DEE4B}"/>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4" name="页脚占位符 3">
            <a:extLst>
              <a:ext uri="{FF2B5EF4-FFF2-40B4-BE49-F238E27FC236}">
                <a16:creationId xmlns:a16="http://schemas.microsoft.com/office/drawing/2014/main" id="{9106C14D-B4FA-465C-9239-1C1DD3D540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1C485E-EECA-4020-9BC8-AEBCC4DB5595}"/>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1664683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686F93-2DB3-43C4-B221-97A079B59E60}"/>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3" name="页脚占位符 2">
            <a:extLst>
              <a:ext uri="{FF2B5EF4-FFF2-40B4-BE49-F238E27FC236}">
                <a16:creationId xmlns:a16="http://schemas.microsoft.com/office/drawing/2014/main" id="{6D811F09-94EC-4CAD-9F34-538A9DD9D9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4CAED9-8DE7-43FA-8A00-62D6AFAF98DC}"/>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1304417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6F58C-248E-47F8-81DC-D6F889CF60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65395A-4060-42AD-8BC8-D8364EF4B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8255BD-0949-493D-B091-B9F267A2D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078B6F-E0C2-4A01-BB99-BBEF99838027}"/>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DD69C774-BB10-4E10-99FC-23573ABC14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DE1FAA-3522-4D66-8745-CC1341314479}"/>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88067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71139-73C4-4D69-9815-50952A316B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305A7C-060F-4E90-825F-633A46A33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AA952C-CBE6-473A-B3A5-52342ABF9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13256F-50EF-4838-B5CB-6EA6C6A74CA6}"/>
              </a:ext>
            </a:extLst>
          </p:cNvPr>
          <p:cNvSpPr>
            <a:spLocks noGrp="1"/>
          </p:cNvSpPr>
          <p:nvPr>
            <p:ph type="dt" sz="half" idx="10"/>
          </p:nvPr>
        </p:nvSpPr>
        <p:spPr/>
        <p:txBody>
          <a:bodyPr/>
          <a:lstStyle/>
          <a:p>
            <a:fld id="{FD1E2743-C114-41E0-B5C2-720B1E1D9281}"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C0C30713-3FDC-4938-B7DB-A2EEB61132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CE01D-0970-4665-995C-78F6227EDEF3}"/>
              </a:ext>
            </a:extLst>
          </p:cNvPr>
          <p:cNvSpPr>
            <a:spLocks noGrp="1"/>
          </p:cNvSpPr>
          <p:nvPr>
            <p:ph type="sldNum" sz="quarter" idx="12"/>
          </p:nvPr>
        </p:nvSpPr>
        <p:spPr/>
        <p:txBody>
          <a:body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3500703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D23406-AAB2-4C3E-89D9-C7201525C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1054CA-63F9-43F1-8659-5269700C9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6FE371-DB5B-427B-8BC8-6AE37EDED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E2743-C114-41E0-B5C2-720B1E1D9281}"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E867FEEB-AD47-4CF1-9A12-B7CDDF8AC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D6977C-3B41-4BEA-A3B6-FA9069EBE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9B56E-77A5-472F-80CB-91CF1C8B2E38}" type="slidenum">
              <a:rPr lang="zh-CN" altLang="en-US" smtClean="0"/>
              <a:t>‹#›</a:t>
            </a:fld>
            <a:endParaRPr lang="zh-CN" altLang="en-US"/>
          </a:p>
        </p:txBody>
      </p:sp>
    </p:spTree>
    <p:extLst>
      <p:ext uri="{BB962C8B-B14F-4D97-AF65-F5344CB8AC3E}">
        <p14:creationId xmlns:p14="http://schemas.microsoft.com/office/powerpoint/2010/main" val="155756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F8201-EAF8-4F52-B0B5-C031D2357F26}"/>
              </a:ext>
            </a:extLst>
          </p:cNvPr>
          <p:cNvSpPr>
            <a:spLocks noGrp="1"/>
          </p:cNvSpPr>
          <p:nvPr>
            <p:ph type="ctrTitle"/>
          </p:nvPr>
        </p:nvSpPr>
        <p:spPr>
          <a:xfrm>
            <a:off x="1790218" y="3429000"/>
            <a:ext cx="9144000" cy="2387600"/>
          </a:xfrm>
        </p:spPr>
        <p:txBody>
          <a:bodyPr/>
          <a:lstStyle/>
          <a:p>
            <a:pPr algn="r"/>
            <a:r>
              <a:rPr lang="en-US" altLang="zh-CN" dirty="0"/>
              <a:t>SUB LECTURE 02</a:t>
            </a:r>
            <a:br>
              <a:rPr lang="en-US" altLang="zh-CN" dirty="0"/>
            </a:br>
            <a:r>
              <a:rPr lang="en-US" altLang="zh-CN" dirty="0" err="1"/>
              <a:t>C&amp;arduino</a:t>
            </a:r>
            <a:endParaRPr lang="zh-CN" altLang="en-US" dirty="0"/>
          </a:p>
        </p:txBody>
      </p:sp>
    </p:spTree>
    <p:extLst>
      <p:ext uri="{BB962C8B-B14F-4D97-AF65-F5344CB8AC3E}">
        <p14:creationId xmlns:p14="http://schemas.microsoft.com/office/powerpoint/2010/main" val="1996148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7BBE73-B983-4BE6-ACBE-1C448BED76DF}"/>
              </a:ext>
            </a:extLst>
          </p:cNvPr>
          <p:cNvSpPr txBox="1"/>
          <p:nvPr/>
        </p:nvSpPr>
        <p:spPr>
          <a:xfrm>
            <a:off x="266700" y="866775"/>
            <a:ext cx="5934074" cy="5715000"/>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pic>
        <p:nvPicPr>
          <p:cNvPr id="4" name="图形 3">
            <a:extLst>
              <a:ext uri="{FF2B5EF4-FFF2-40B4-BE49-F238E27FC236}">
                <a16:creationId xmlns:a16="http://schemas.microsoft.com/office/drawing/2014/main" id="{953D53CD-FFBF-46E2-A462-098AD7C9D4A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26945"/>
          <a:stretch/>
        </p:blipFill>
        <p:spPr>
          <a:xfrm>
            <a:off x="502443" y="982593"/>
            <a:ext cx="888207" cy="658711"/>
          </a:xfrm>
          <a:prstGeom prst="rect">
            <a:avLst/>
          </a:prstGeom>
        </p:spPr>
      </p:pic>
      <p:sp>
        <p:nvSpPr>
          <p:cNvPr id="5" name="文本框 4">
            <a:extLst>
              <a:ext uri="{FF2B5EF4-FFF2-40B4-BE49-F238E27FC236}">
                <a16:creationId xmlns:a16="http://schemas.microsoft.com/office/drawing/2014/main" id="{0720B36F-77CC-4D4B-8808-820C0C793B6A}"/>
              </a:ext>
            </a:extLst>
          </p:cNvPr>
          <p:cNvSpPr txBox="1"/>
          <p:nvPr/>
        </p:nvSpPr>
        <p:spPr>
          <a:xfrm>
            <a:off x="418800" y="1679404"/>
            <a:ext cx="5781973"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An open-source hardware and software company, project and user community that designs and manufactures single-board microcontrollers and microcontroller kits for building digital devices.</a:t>
            </a:r>
            <a:endParaRPr lang="zh-CN" alt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3484F5E-44B0-41CF-9D77-45F2454E9757}"/>
              </a:ext>
            </a:extLst>
          </p:cNvPr>
          <p:cNvSpPr txBox="1"/>
          <p:nvPr/>
        </p:nvSpPr>
        <p:spPr>
          <a:xfrm>
            <a:off x="418799" y="2976428"/>
            <a:ext cx="5781973"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Arduino board designs use a variety of microprocessors and controllers. The boards are equipped with sets of digital and analog input/output (I/O) pins that may be interfaced to various expansion boards ('shields') or breadboards (for prototyping) and other circuits.</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90EB785-4450-4C3E-9A42-B150968C5357}"/>
              </a:ext>
            </a:extLst>
          </p:cNvPr>
          <p:cNvSpPr txBox="1"/>
          <p:nvPr/>
        </p:nvSpPr>
        <p:spPr>
          <a:xfrm>
            <a:off x="418799" y="4797148"/>
            <a:ext cx="5431633"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It can be programmed using the C and C++ programming languages, using a standard API which is also known as the "Arduino language".</a:t>
            </a:r>
          </a:p>
          <a:p>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provides an integrated development environment (IDE) and a command line tool (</a:t>
            </a:r>
            <a:r>
              <a:rPr lang="en-US" altLang="zh-CN" dirty="0" err="1">
                <a:latin typeface="微软雅黑" panose="020B0503020204020204" pitchFamily="34" charset="-122"/>
                <a:ea typeface="微软雅黑" panose="020B0503020204020204" pitchFamily="34" charset="-122"/>
              </a:rPr>
              <a:t>arduino</a:t>
            </a:r>
            <a:r>
              <a:rPr lang="en-US" altLang="zh-CN" dirty="0">
                <a:latin typeface="微软雅黑" panose="020B0503020204020204" pitchFamily="34" charset="-122"/>
                <a:ea typeface="微软雅黑" panose="020B0503020204020204" pitchFamily="34" charset="-122"/>
              </a:rPr>
              <a:t>-cli) developed in Go.</a:t>
            </a:r>
            <a:endParaRPr lang="zh-CN" altLang="en-US" dirty="0">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4AD7A4E0-971B-42B5-8046-78EC0D6A6190}"/>
              </a:ext>
            </a:extLst>
          </p:cNvPr>
          <p:cNvGraphicFramePr>
            <a:graphicFrameLocks noGrp="1"/>
          </p:cNvGraphicFramePr>
          <p:nvPr>
            <p:extLst>
              <p:ext uri="{D42A27DB-BD31-4B8C-83A1-F6EECF244321}">
                <p14:modId xmlns:p14="http://schemas.microsoft.com/office/powerpoint/2010/main" val="4255744899"/>
              </p:ext>
            </p:extLst>
          </p:nvPr>
        </p:nvGraphicFramePr>
        <p:xfrm>
          <a:off x="7028954" y="866775"/>
          <a:ext cx="4499570" cy="5684699"/>
        </p:xfrm>
        <a:graphic>
          <a:graphicData uri="http://schemas.openxmlformats.org/drawingml/2006/table">
            <a:tbl>
              <a:tblPr/>
              <a:tblGrid>
                <a:gridCol w="2249785">
                  <a:extLst>
                    <a:ext uri="{9D8B030D-6E8A-4147-A177-3AD203B41FA5}">
                      <a16:colId xmlns:a16="http://schemas.microsoft.com/office/drawing/2014/main" val="2716335363"/>
                    </a:ext>
                  </a:extLst>
                </a:gridCol>
                <a:gridCol w="2249785">
                  <a:extLst>
                    <a:ext uri="{9D8B030D-6E8A-4147-A177-3AD203B41FA5}">
                      <a16:colId xmlns:a16="http://schemas.microsoft.com/office/drawing/2014/main" val="2071986237"/>
                    </a:ext>
                  </a:extLst>
                </a:gridCol>
              </a:tblGrid>
              <a:tr h="429034">
                <a:tc>
                  <a:txBody>
                    <a:bodyPr/>
                    <a:lstStyle/>
                    <a:p>
                      <a:pPr algn="l" fontAlgn="t"/>
                      <a:r>
                        <a:rPr lang="en-GB" dirty="0">
                          <a:latin typeface="微软雅黑" panose="020B0503020204020204" pitchFamily="34" charset="-122"/>
                          <a:ea typeface="微软雅黑" panose="020B0503020204020204" pitchFamily="34" charset="-122"/>
                        </a:rPr>
                        <a:t>Developer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latin typeface="微软雅黑" panose="020B0503020204020204" pitchFamily="34" charset="-122"/>
                          <a:ea typeface="微软雅黑" panose="020B0503020204020204" pitchFamily="34" charset="-122"/>
                        </a:rPr>
                        <a:t>arduino.cc</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40700422"/>
                  </a:ext>
                </a:extLst>
              </a:tr>
              <a:tr h="429034">
                <a:tc>
                  <a:txBody>
                    <a:bodyPr/>
                    <a:lstStyle/>
                    <a:p>
                      <a:pPr algn="l" fontAlgn="t"/>
                      <a:r>
                        <a:rPr lang="en-GB">
                          <a:latin typeface="微软雅黑" panose="020B0503020204020204" pitchFamily="34" charset="-122"/>
                          <a:ea typeface="微软雅黑" panose="020B0503020204020204" pitchFamily="34" charset="-122"/>
                        </a:rPr>
                        <a:t>Manufacturer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latin typeface="微软雅黑" panose="020B0503020204020204" pitchFamily="34" charset="-122"/>
                          <a:ea typeface="微软雅黑" panose="020B0503020204020204" pitchFamily="34" charset="-122"/>
                        </a:rPr>
                        <a:t>Arduino</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84619232"/>
                  </a:ext>
                </a:extLst>
              </a:tr>
              <a:tr h="750809">
                <a:tc>
                  <a:txBody>
                    <a:bodyPr/>
                    <a:lstStyle/>
                    <a:p>
                      <a:pPr algn="l" fontAlgn="t"/>
                      <a:r>
                        <a:rPr lang="en-GB" dirty="0">
                          <a:latin typeface="微软雅黑" panose="020B0503020204020204" pitchFamily="34" charset="-122"/>
                          <a:ea typeface="微软雅黑" panose="020B0503020204020204" pitchFamily="34" charset="-122"/>
                        </a:rPr>
                        <a:t>Type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dirty="0">
                          <a:latin typeface="微软雅黑" panose="020B0503020204020204" pitchFamily="34" charset="-122"/>
                          <a:ea typeface="微软雅黑" panose="020B0503020204020204" pitchFamily="34" charset="-122"/>
                        </a:rPr>
                        <a:t>Single-board microcontroller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48764468"/>
                  </a:ext>
                </a:extLst>
              </a:tr>
              <a:tr h="429034">
                <a:tc>
                  <a:txBody>
                    <a:bodyPr/>
                    <a:lstStyle/>
                    <a:p>
                      <a:pPr algn="l" fontAlgn="t"/>
                      <a:r>
                        <a:rPr lang="en-GB" dirty="0">
                          <a:latin typeface="微软雅黑" panose="020B0503020204020204" pitchFamily="34" charset="-122"/>
                          <a:ea typeface="微软雅黑" panose="020B0503020204020204" pitchFamily="34" charset="-122"/>
                        </a:rPr>
                        <a:t>Operating system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latin typeface="微软雅黑" panose="020B0503020204020204" pitchFamily="34" charset="-122"/>
                          <a:ea typeface="微软雅黑" panose="020B0503020204020204" pitchFamily="34" charset="-122"/>
                        </a:rPr>
                        <a:t>None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2653021"/>
                  </a:ext>
                </a:extLst>
              </a:tr>
              <a:tr h="2359686">
                <a:tc>
                  <a:txBody>
                    <a:bodyPr/>
                    <a:lstStyle/>
                    <a:p>
                      <a:pPr algn="l" fontAlgn="t"/>
                      <a:r>
                        <a:rPr lang="en-GB" dirty="0">
                          <a:latin typeface="微软雅黑" panose="020B0503020204020204" pitchFamily="34" charset="-122"/>
                          <a:ea typeface="微软雅黑" panose="020B0503020204020204" pitchFamily="34" charset="-122"/>
                        </a:rPr>
                        <a:t>CPU</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dirty="0">
                          <a:latin typeface="微软雅黑" panose="020B0503020204020204" pitchFamily="34" charset="-122"/>
                          <a:ea typeface="微软雅黑" panose="020B0503020204020204" pitchFamily="34" charset="-122"/>
                        </a:rPr>
                        <a:t>Atmel AVR (8-bit),</a:t>
                      </a:r>
                      <a:br>
                        <a:rPr lang="en-GB" dirty="0">
                          <a:latin typeface="微软雅黑" panose="020B0503020204020204" pitchFamily="34" charset="-122"/>
                          <a:ea typeface="微软雅黑" panose="020B0503020204020204" pitchFamily="34" charset="-122"/>
                        </a:rPr>
                      </a:br>
                      <a:r>
                        <a:rPr lang="en-GB" dirty="0">
                          <a:latin typeface="微软雅黑" panose="020B0503020204020204" pitchFamily="34" charset="-122"/>
                          <a:ea typeface="微软雅黑" panose="020B0503020204020204" pitchFamily="34" charset="-122"/>
                        </a:rPr>
                        <a:t>ARM Cortex-M0+ (32-bit),</a:t>
                      </a:r>
                      <a:br>
                        <a:rPr lang="en-GB" dirty="0">
                          <a:latin typeface="微软雅黑" panose="020B0503020204020204" pitchFamily="34" charset="-122"/>
                          <a:ea typeface="微软雅黑" panose="020B0503020204020204" pitchFamily="34" charset="-122"/>
                        </a:rPr>
                      </a:br>
                      <a:r>
                        <a:rPr lang="en-GB" dirty="0">
                          <a:latin typeface="微软雅黑" panose="020B0503020204020204" pitchFamily="34" charset="-122"/>
                          <a:ea typeface="微软雅黑" panose="020B0503020204020204" pitchFamily="34" charset="-122"/>
                        </a:rPr>
                        <a:t>ARM Cortex-M3 (32-bit),</a:t>
                      </a:r>
                      <a:br>
                        <a:rPr lang="en-GB" dirty="0">
                          <a:latin typeface="微软雅黑" panose="020B0503020204020204" pitchFamily="34" charset="-122"/>
                          <a:ea typeface="微软雅黑" panose="020B0503020204020204" pitchFamily="34" charset="-122"/>
                        </a:rPr>
                      </a:br>
                      <a:r>
                        <a:rPr lang="en-GB" dirty="0">
                          <a:latin typeface="微软雅黑" panose="020B0503020204020204" pitchFamily="34" charset="-122"/>
                          <a:ea typeface="微软雅黑" panose="020B0503020204020204" pitchFamily="34" charset="-122"/>
                        </a:rPr>
                        <a:t>Intel Quark (x86) (32-bit)</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18899542"/>
                  </a:ext>
                </a:extLst>
              </a:tr>
              <a:tr h="429034">
                <a:tc>
                  <a:txBody>
                    <a:bodyPr/>
                    <a:lstStyle/>
                    <a:p>
                      <a:pPr algn="l" fontAlgn="t"/>
                      <a:r>
                        <a:rPr lang="en-GB">
                          <a:latin typeface="微软雅黑" panose="020B0503020204020204" pitchFamily="34" charset="-122"/>
                          <a:ea typeface="微软雅黑" panose="020B0503020204020204" pitchFamily="34" charset="-122"/>
                        </a:rPr>
                        <a:t>Memory</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dirty="0">
                          <a:latin typeface="微软雅黑" panose="020B0503020204020204" pitchFamily="34" charset="-122"/>
                          <a:ea typeface="微软雅黑" panose="020B0503020204020204" pitchFamily="34" charset="-122"/>
                        </a:rPr>
                        <a:t>SRAM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80737309"/>
                  </a:ext>
                </a:extLst>
              </a:tr>
              <a:tr h="429034">
                <a:tc>
                  <a:txBody>
                    <a:bodyPr/>
                    <a:lstStyle/>
                    <a:p>
                      <a:pPr algn="l" fontAlgn="t"/>
                      <a:r>
                        <a:rPr lang="en-GB">
                          <a:latin typeface="微软雅黑" panose="020B0503020204020204" pitchFamily="34" charset="-122"/>
                          <a:ea typeface="微软雅黑" panose="020B0503020204020204" pitchFamily="34" charset="-122"/>
                        </a:rPr>
                        <a:t>Storage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dirty="0">
                          <a:latin typeface="微软雅黑" panose="020B0503020204020204" pitchFamily="34" charset="-122"/>
                          <a:ea typeface="微软雅黑" panose="020B0503020204020204" pitchFamily="34" charset="-122"/>
                        </a:rPr>
                        <a:t>Flash, EEPROM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68441596"/>
                  </a:ext>
                </a:extLst>
              </a:tr>
              <a:tr h="429034">
                <a:tc>
                  <a:txBody>
                    <a:bodyPr/>
                    <a:lstStyle/>
                    <a:p>
                      <a:pPr algn="l" fontAlgn="t"/>
                      <a:r>
                        <a:rPr lang="en-GB">
                          <a:latin typeface="微软雅黑" panose="020B0503020204020204" pitchFamily="34" charset="-122"/>
                          <a:ea typeface="微软雅黑" panose="020B0503020204020204" pitchFamily="34" charset="-122"/>
                        </a:rPr>
                        <a:t>Website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dirty="0">
                          <a:latin typeface="微软雅黑" panose="020B0503020204020204" pitchFamily="34" charset="-122"/>
                          <a:ea typeface="微软雅黑" panose="020B0503020204020204" pitchFamily="34" charset="-122"/>
                        </a:rPr>
                        <a:t>www.arduino.cc</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49819286"/>
                  </a:ext>
                </a:extLst>
              </a:tr>
            </a:tbl>
          </a:graphicData>
        </a:graphic>
      </p:graphicFrame>
      <p:grpSp>
        <p:nvGrpSpPr>
          <p:cNvPr id="19" name="组合 18">
            <a:extLst>
              <a:ext uri="{FF2B5EF4-FFF2-40B4-BE49-F238E27FC236}">
                <a16:creationId xmlns:a16="http://schemas.microsoft.com/office/drawing/2014/main" id="{9286391E-3F22-4703-821D-F3FBA098797B}"/>
              </a:ext>
            </a:extLst>
          </p:cNvPr>
          <p:cNvGrpSpPr/>
          <p:nvPr/>
        </p:nvGrpSpPr>
        <p:grpSpPr>
          <a:xfrm>
            <a:off x="0" y="0"/>
            <a:ext cx="12192000" cy="504759"/>
            <a:chOff x="0" y="0"/>
            <a:chExt cx="12192000" cy="504759"/>
          </a:xfrm>
        </p:grpSpPr>
        <p:sp>
          <p:nvSpPr>
            <p:cNvPr id="20" name="矩形 19">
              <a:extLst>
                <a:ext uri="{FF2B5EF4-FFF2-40B4-BE49-F238E27FC236}">
                  <a16:creationId xmlns:a16="http://schemas.microsoft.com/office/drawing/2014/main" id="{55D19484-1E1E-484F-8135-CA0D49809DCE}"/>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6" name="图片 25" descr="徽标&#10;&#10;描述已自动生成">
              <a:extLst>
                <a:ext uri="{FF2B5EF4-FFF2-40B4-BE49-F238E27FC236}">
                  <a16:creationId xmlns:a16="http://schemas.microsoft.com/office/drawing/2014/main" id="{9260D052-2D01-4571-8751-4CCD6A79D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7" name="文本框 26">
              <a:extLst>
                <a:ext uri="{FF2B5EF4-FFF2-40B4-BE49-F238E27FC236}">
                  <a16:creationId xmlns:a16="http://schemas.microsoft.com/office/drawing/2014/main" id="{8E970ABA-8569-4735-A38F-7AE790812DC2}"/>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INTRODUCTION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86D8B3F4-3F6F-48BD-986F-94E5D373BAC6}"/>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7E4D4BE4-AAD2-4F54-856B-6657E27DE8C0}"/>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CA166FB-0302-4D06-92BD-24DCE081BFB2}"/>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143F7B2B-B13A-4AED-87C0-D335E4D88AC6}"/>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983412F-0B57-4D6D-8DC6-C47281611ED6}"/>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34843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2044C4D-4DBE-4028-AC82-13DEC5D27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 y="1513388"/>
            <a:ext cx="4222751" cy="3167063"/>
          </a:xfrm>
          <a:prstGeom prst="rect">
            <a:avLst/>
          </a:prstGeom>
        </p:spPr>
      </p:pic>
      <p:graphicFrame>
        <p:nvGraphicFramePr>
          <p:cNvPr id="12" name="表格 11">
            <a:extLst>
              <a:ext uri="{FF2B5EF4-FFF2-40B4-BE49-F238E27FC236}">
                <a16:creationId xmlns:a16="http://schemas.microsoft.com/office/drawing/2014/main" id="{D2BA8C9B-3E5B-4B0D-8911-FA54D2054823}"/>
              </a:ext>
            </a:extLst>
          </p:cNvPr>
          <p:cNvGraphicFramePr>
            <a:graphicFrameLocks noGrp="1"/>
          </p:cNvGraphicFramePr>
          <p:nvPr>
            <p:extLst>
              <p:ext uri="{D42A27DB-BD31-4B8C-83A1-F6EECF244321}">
                <p14:modId xmlns:p14="http://schemas.microsoft.com/office/powerpoint/2010/main" val="1051678595"/>
              </p:ext>
            </p:extLst>
          </p:nvPr>
        </p:nvGraphicFramePr>
        <p:xfrm>
          <a:off x="5928322" y="1008563"/>
          <a:ext cx="5548582" cy="5265929"/>
        </p:xfrm>
        <a:graphic>
          <a:graphicData uri="http://schemas.openxmlformats.org/drawingml/2006/table">
            <a:tbl>
              <a:tblPr/>
              <a:tblGrid>
                <a:gridCol w="2774291">
                  <a:extLst>
                    <a:ext uri="{9D8B030D-6E8A-4147-A177-3AD203B41FA5}">
                      <a16:colId xmlns:a16="http://schemas.microsoft.com/office/drawing/2014/main" val="2739793353"/>
                    </a:ext>
                  </a:extLst>
                </a:gridCol>
                <a:gridCol w="2774291">
                  <a:extLst>
                    <a:ext uri="{9D8B030D-6E8A-4147-A177-3AD203B41FA5}">
                      <a16:colId xmlns:a16="http://schemas.microsoft.com/office/drawing/2014/main" val="1726349584"/>
                    </a:ext>
                  </a:extLst>
                </a:gridCol>
              </a:tblGrid>
              <a:tr h="300092">
                <a:tc>
                  <a:txBody>
                    <a:bodyPr/>
                    <a:lstStyle/>
                    <a:p>
                      <a:r>
                        <a:rPr lang="en-GB" sz="1800" dirty="0">
                          <a:effectLst/>
                          <a:latin typeface="微软雅黑" panose="020B0503020204020204" pitchFamily="34" charset="-122"/>
                          <a:ea typeface="微软雅黑" panose="020B0503020204020204" pitchFamily="34" charset="-122"/>
                        </a:rPr>
                        <a:t>Microcontroller</a:t>
                      </a:r>
                    </a:p>
                  </a:txBody>
                  <a:tcPr marL="75023" marR="75023" marT="37512" marB="37512" anchor="ctr">
                    <a:lnL>
                      <a:noFill/>
                    </a:lnL>
                    <a:lnR>
                      <a:noFill/>
                    </a:lnR>
                    <a:lnT>
                      <a:noFill/>
                    </a:lnT>
                    <a:lnB>
                      <a:noFill/>
                    </a:lnB>
                    <a:solidFill>
                      <a:srgbClr val="FFFFFF"/>
                    </a:solidFill>
                  </a:tcPr>
                </a:tc>
                <a:tc>
                  <a:txBody>
                    <a:bodyPr/>
                    <a:lstStyle/>
                    <a:p>
                      <a:r>
                        <a:rPr lang="en-GB" sz="1800" u="none" strike="noStrike" dirty="0">
                          <a:solidFill>
                            <a:srgbClr val="00979D"/>
                          </a:solidFill>
                          <a:effectLst/>
                          <a:latin typeface="微软雅黑" panose="020B0503020204020204" pitchFamily="34" charset="-122"/>
                          <a:ea typeface="微软雅黑" panose="020B0503020204020204" pitchFamily="34" charset="-122"/>
                        </a:rPr>
                        <a:t>ATmega328P</a:t>
                      </a:r>
                      <a:endParaRPr lang="en-GB" sz="1800" dirty="0">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2975283914"/>
                  </a:ext>
                </a:extLst>
              </a:tr>
              <a:tr h="300092">
                <a:tc>
                  <a:txBody>
                    <a:bodyPr/>
                    <a:lstStyle/>
                    <a:p>
                      <a:r>
                        <a:rPr lang="en-GB" sz="1800" dirty="0">
                          <a:effectLst/>
                          <a:latin typeface="微软雅黑" panose="020B0503020204020204" pitchFamily="34" charset="-122"/>
                          <a:ea typeface="微软雅黑" panose="020B0503020204020204" pitchFamily="34" charset="-122"/>
                        </a:rPr>
                        <a:t>Operating Voltage</a:t>
                      </a:r>
                    </a:p>
                  </a:txBody>
                  <a:tcPr marL="75023" marR="75023" marT="37512" marB="37512" anchor="ctr">
                    <a:lnL>
                      <a:noFill/>
                    </a:lnL>
                    <a:lnR>
                      <a:noFill/>
                    </a:lnR>
                    <a:lnT>
                      <a:noFill/>
                    </a:lnT>
                    <a:lnB>
                      <a:noFill/>
                    </a:lnB>
                    <a:solidFill>
                      <a:srgbClr val="F1F1F1"/>
                    </a:solidFill>
                  </a:tcPr>
                </a:tc>
                <a:tc>
                  <a:txBody>
                    <a:bodyPr/>
                    <a:lstStyle/>
                    <a:p>
                      <a:r>
                        <a:rPr lang="en-GB" sz="1800" dirty="0">
                          <a:effectLst/>
                          <a:latin typeface="微软雅黑" panose="020B0503020204020204" pitchFamily="34" charset="-122"/>
                          <a:ea typeface="微软雅黑" panose="020B0503020204020204" pitchFamily="34" charset="-122"/>
                        </a:rPr>
                        <a:t>5V</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365422752"/>
                  </a:ext>
                </a:extLst>
              </a:tr>
              <a:tr h="300092">
                <a:tc>
                  <a:txBody>
                    <a:bodyPr/>
                    <a:lstStyle/>
                    <a:p>
                      <a:r>
                        <a:rPr lang="en-GB" sz="1800">
                          <a:effectLst/>
                          <a:latin typeface="微软雅黑" panose="020B0503020204020204" pitchFamily="34" charset="-122"/>
                          <a:ea typeface="微软雅黑" panose="020B0503020204020204" pitchFamily="34" charset="-122"/>
                        </a:rPr>
                        <a:t>Input Voltage (recommended)</a:t>
                      </a:r>
                    </a:p>
                  </a:txBody>
                  <a:tcPr marL="75023" marR="75023" marT="37512" marB="37512" anchor="ctr">
                    <a:lnL>
                      <a:noFill/>
                    </a:lnL>
                    <a:lnR>
                      <a:noFill/>
                    </a:lnR>
                    <a:lnT>
                      <a:noFill/>
                    </a:lnT>
                    <a:lnB>
                      <a:noFill/>
                    </a:lnB>
                    <a:solidFill>
                      <a:srgbClr val="FFFFFF"/>
                    </a:solidFill>
                  </a:tcPr>
                </a:tc>
                <a:tc>
                  <a:txBody>
                    <a:bodyPr/>
                    <a:lstStyle/>
                    <a:p>
                      <a:r>
                        <a:rPr lang="en-GB" sz="1800" dirty="0">
                          <a:effectLst/>
                          <a:latin typeface="微软雅黑" panose="020B0503020204020204" pitchFamily="34" charset="-122"/>
                          <a:ea typeface="微软雅黑" panose="020B0503020204020204" pitchFamily="34" charset="-122"/>
                        </a:rPr>
                        <a:t>7-12V</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288015512"/>
                  </a:ext>
                </a:extLst>
              </a:tr>
              <a:tr h="300092">
                <a:tc>
                  <a:txBody>
                    <a:bodyPr/>
                    <a:lstStyle/>
                    <a:p>
                      <a:r>
                        <a:rPr lang="en-GB" sz="1800" dirty="0">
                          <a:effectLst/>
                          <a:latin typeface="微软雅黑" panose="020B0503020204020204" pitchFamily="34" charset="-122"/>
                          <a:ea typeface="微软雅黑" panose="020B0503020204020204" pitchFamily="34" charset="-122"/>
                        </a:rPr>
                        <a:t>Input Voltage (limit)</a:t>
                      </a:r>
                    </a:p>
                  </a:txBody>
                  <a:tcPr marL="75023" marR="75023" marT="37512" marB="37512" anchor="ctr">
                    <a:lnL>
                      <a:noFill/>
                    </a:lnL>
                    <a:lnR>
                      <a:noFill/>
                    </a:lnR>
                    <a:lnT>
                      <a:noFill/>
                    </a:lnT>
                    <a:lnB>
                      <a:noFill/>
                    </a:lnB>
                    <a:solidFill>
                      <a:srgbClr val="F1F1F1"/>
                    </a:solidFill>
                  </a:tcPr>
                </a:tc>
                <a:tc>
                  <a:txBody>
                    <a:bodyPr/>
                    <a:lstStyle/>
                    <a:p>
                      <a:r>
                        <a:rPr lang="en-GB" sz="1800" dirty="0">
                          <a:effectLst/>
                          <a:latin typeface="微软雅黑" panose="020B0503020204020204" pitchFamily="34" charset="-122"/>
                          <a:ea typeface="微软雅黑" panose="020B0503020204020204" pitchFamily="34" charset="-122"/>
                        </a:rPr>
                        <a:t>6-20V</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474002343"/>
                  </a:ext>
                </a:extLst>
              </a:tr>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665366407"/>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2738365483"/>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4153427460"/>
                  </a:ext>
                </a:extLst>
              </a:tr>
              <a:tr h="300092">
                <a:tc>
                  <a:txBody>
                    <a:bodyPr/>
                    <a:lstStyle/>
                    <a:p>
                      <a:r>
                        <a:rPr lang="it-IT" sz="1800" dirty="0">
                          <a:effectLst/>
                          <a:latin typeface="微软雅黑" panose="020B0503020204020204" pitchFamily="34" charset="-122"/>
                          <a:ea typeface="微软雅黑" panose="020B0503020204020204" pitchFamily="34" charset="-122"/>
                        </a:rPr>
                        <a:t>DC Current per I/O Pin</a:t>
                      </a:r>
                    </a:p>
                  </a:txBody>
                  <a:tcPr marL="75023" marR="75023" marT="37512" marB="37512" anchor="ctr">
                    <a:lnL>
                      <a:noFill/>
                    </a:lnL>
                    <a:lnR>
                      <a:noFill/>
                    </a:lnR>
                    <a:lnT>
                      <a:noFill/>
                    </a:lnT>
                    <a:lnB>
                      <a:noFill/>
                    </a:lnB>
                    <a:solidFill>
                      <a:srgbClr val="F1F1F1"/>
                    </a:solidFill>
                  </a:tcPr>
                </a:tc>
                <a:tc>
                  <a:txBody>
                    <a:bodyPr/>
                    <a:lstStyle/>
                    <a:p>
                      <a:r>
                        <a:rPr lang="en-GB" sz="1800" dirty="0">
                          <a:effectLst/>
                          <a:latin typeface="微软雅黑" panose="020B0503020204020204" pitchFamily="34" charset="-122"/>
                          <a:ea typeface="微软雅黑" panose="020B0503020204020204" pitchFamily="34" charset="-122"/>
                        </a:rPr>
                        <a:t>20 mA</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4233223425"/>
                  </a:ext>
                </a:extLst>
              </a:tr>
              <a:tr h="300092">
                <a:tc>
                  <a:txBody>
                    <a:bodyPr/>
                    <a:lstStyle/>
                    <a:p>
                      <a:r>
                        <a:rPr lang="en-GB" sz="1800">
                          <a:effectLst/>
                          <a:latin typeface="微软雅黑" panose="020B0503020204020204" pitchFamily="34" charset="-122"/>
                          <a:ea typeface="微软雅黑" panose="020B0503020204020204" pitchFamily="34" charset="-122"/>
                        </a:rPr>
                        <a:t>DC Current for 3.3V Pin</a:t>
                      </a:r>
                    </a:p>
                  </a:txBody>
                  <a:tcPr marL="75023" marR="75023" marT="37512" marB="37512" anchor="ctr">
                    <a:lnL>
                      <a:noFill/>
                    </a:lnL>
                    <a:lnR>
                      <a:noFill/>
                    </a:lnR>
                    <a:lnT>
                      <a:noFill/>
                    </a:lnT>
                    <a:lnB>
                      <a:noFill/>
                    </a:lnB>
                    <a:solidFill>
                      <a:srgbClr val="FFFFFF"/>
                    </a:solidFill>
                  </a:tcPr>
                </a:tc>
                <a:tc>
                  <a:txBody>
                    <a:bodyPr/>
                    <a:lstStyle/>
                    <a:p>
                      <a:r>
                        <a:rPr lang="en-GB" sz="1800" dirty="0">
                          <a:effectLst/>
                          <a:latin typeface="微软雅黑" panose="020B0503020204020204" pitchFamily="34" charset="-122"/>
                          <a:ea typeface="微软雅黑" panose="020B0503020204020204" pitchFamily="34" charset="-122"/>
                        </a:rPr>
                        <a:t>50 mA</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454394830"/>
                  </a:ext>
                </a:extLst>
              </a:tr>
              <a:tr h="525161">
                <a:tc>
                  <a:txBody>
                    <a:bodyPr/>
                    <a:lstStyle/>
                    <a:p>
                      <a:r>
                        <a:rPr lang="en-GB" sz="1800" dirty="0">
                          <a:effectLst/>
                          <a:latin typeface="微软雅黑" panose="020B0503020204020204" pitchFamily="34" charset="-122"/>
                          <a:ea typeface="微软雅黑" panose="020B0503020204020204" pitchFamily="34" charset="-122"/>
                        </a:rPr>
                        <a:t>Flash Memory</a:t>
                      </a:r>
                    </a:p>
                  </a:txBody>
                  <a:tcPr marL="75023" marR="75023" marT="37512" marB="37512" anchor="ctr">
                    <a:lnL>
                      <a:noFill/>
                    </a:lnL>
                    <a:lnR>
                      <a:noFill/>
                    </a:lnR>
                    <a:lnT>
                      <a:noFill/>
                    </a:lnT>
                    <a:lnB>
                      <a:noFill/>
                    </a:lnB>
                    <a:solidFill>
                      <a:srgbClr val="F1F1F1"/>
                    </a:solidFill>
                  </a:tcPr>
                </a:tc>
                <a:tc>
                  <a:txBody>
                    <a:bodyPr/>
                    <a:lstStyle/>
                    <a:p>
                      <a:r>
                        <a:rPr lang="en-US" sz="1800" dirty="0">
                          <a:effectLst/>
                          <a:latin typeface="微软雅黑" panose="020B0503020204020204" pitchFamily="34" charset="-122"/>
                          <a:ea typeface="微软雅黑" panose="020B0503020204020204" pitchFamily="34" charset="-122"/>
                        </a:rPr>
                        <a:t>32 KB (ATmega328P)</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3429408962"/>
                  </a:ext>
                </a:extLst>
              </a:tr>
              <a:tr h="300092">
                <a:tc>
                  <a:txBody>
                    <a:bodyPr/>
                    <a:lstStyle/>
                    <a:p>
                      <a:r>
                        <a:rPr lang="en-GB" sz="1800">
                          <a:effectLst/>
                          <a:latin typeface="微软雅黑" panose="020B0503020204020204" pitchFamily="34" charset="-122"/>
                          <a:ea typeface="微软雅黑" panose="020B0503020204020204" pitchFamily="34" charset="-122"/>
                        </a:rPr>
                        <a:t>SRAM</a:t>
                      </a:r>
                    </a:p>
                  </a:txBody>
                  <a:tcPr marL="75023" marR="75023" marT="37512" marB="37512" anchor="ctr">
                    <a:lnL>
                      <a:noFill/>
                    </a:lnL>
                    <a:lnR>
                      <a:noFill/>
                    </a:lnR>
                    <a:lnT>
                      <a:noFill/>
                    </a:lnT>
                    <a:lnB>
                      <a:noFill/>
                    </a:lnB>
                    <a:solidFill>
                      <a:srgbClr val="FFFFFF"/>
                    </a:solidFill>
                  </a:tcPr>
                </a:tc>
                <a:tc>
                  <a:txBody>
                    <a:bodyPr/>
                    <a:lstStyle/>
                    <a:p>
                      <a:r>
                        <a:rPr lang="en-GB" sz="1800">
                          <a:effectLst/>
                          <a:latin typeface="微软雅黑" panose="020B0503020204020204" pitchFamily="34" charset="-122"/>
                          <a:ea typeface="微软雅黑" panose="020B0503020204020204" pitchFamily="34" charset="-122"/>
                        </a:rPr>
                        <a:t>2 KB (ATmega328P)</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705875777"/>
                  </a:ext>
                </a:extLst>
              </a:tr>
              <a:tr h="300092">
                <a:tc>
                  <a:txBody>
                    <a:bodyPr/>
                    <a:lstStyle/>
                    <a:p>
                      <a:r>
                        <a:rPr lang="en-GB" sz="1800">
                          <a:effectLst/>
                          <a:latin typeface="微软雅黑" panose="020B0503020204020204" pitchFamily="34" charset="-122"/>
                          <a:ea typeface="微软雅黑" panose="020B0503020204020204" pitchFamily="34" charset="-122"/>
                        </a:rPr>
                        <a:t>EEPROM</a:t>
                      </a:r>
                    </a:p>
                  </a:txBody>
                  <a:tcPr marL="75023" marR="75023" marT="37512" marB="37512" anchor="ctr">
                    <a:lnL>
                      <a:noFill/>
                    </a:lnL>
                    <a:lnR>
                      <a:noFill/>
                    </a:lnR>
                    <a:lnT>
                      <a:noFill/>
                    </a:lnT>
                    <a:lnB>
                      <a:noFill/>
                    </a:lnB>
                    <a:solidFill>
                      <a:srgbClr val="F1F1F1"/>
                    </a:solidFill>
                  </a:tcPr>
                </a:tc>
                <a:tc>
                  <a:txBody>
                    <a:bodyPr/>
                    <a:lstStyle/>
                    <a:p>
                      <a:r>
                        <a:rPr lang="en-GB" sz="1800">
                          <a:effectLst/>
                          <a:latin typeface="微软雅黑" panose="020B0503020204020204" pitchFamily="34" charset="-122"/>
                          <a:ea typeface="微软雅黑" panose="020B0503020204020204" pitchFamily="34" charset="-122"/>
                        </a:rPr>
                        <a:t>1 KB (ATmega328P)</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745682728"/>
                  </a:ext>
                </a:extLst>
              </a:tr>
              <a:tr h="300092">
                <a:tc>
                  <a:txBody>
                    <a:bodyPr/>
                    <a:lstStyle/>
                    <a:p>
                      <a:r>
                        <a:rPr lang="en-GB" sz="1800">
                          <a:effectLst/>
                          <a:latin typeface="微软雅黑" panose="020B0503020204020204" pitchFamily="34" charset="-122"/>
                          <a:ea typeface="微软雅黑" panose="020B0503020204020204" pitchFamily="34" charset="-122"/>
                        </a:rPr>
                        <a:t>Clock Speed</a:t>
                      </a:r>
                    </a:p>
                  </a:txBody>
                  <a:tcPr marL="75023" marR="75023" marT="37512" marB="37512" anchor="ctr">
                    <a:lnL>
                      <a:noFill/>
                    </a:lnL>
                    <a:lnR>
                      <a:noFill/>
                    </a:lnR>
                    <a:lnT>
                      <a:noFill/>
                    </a:lnT>
                    <a:lnB>
                      <a:noFill/>
                    </a:lnB>
                    <a:solidFill>
                      <a:srgbClr val="FFFFFF"/>
                    </a:solidFill>
                  </a:tcPr>
                </a:tc>
                <a:tc>
                  <a:txBody>
                    <a:bodyPr/>
                    <a:lstStyle/>
                    <a:p>
                      <a:r>
                        <a:rPr lang="en-GB" sz="1800" dirty="0">
                          <a:effectLst/>
                          <a:latin typeface="微软雅黑" panose="020B0503020204020204" pitchFamily="34" charset="-122"/>
                          <a:ea typeface="微软雅黑" panose="020B0503020204020204" pitchFamily="34" charset="-122"/>
                        </a:rPr>
                        <a:t>16 MHz</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2351612209"/>
                  </a:ext>
                </a:extLst>
              </a:tr>
            </a:tbl>
          </a:graphicData>
        </a:graphic>
      </p:graphicFrame>
      <p:grpSp>
        <p:nvGrpSpPr>
          <p:cNvPr id="13" name="组合 12">
            <a:extLst>
              <a:ext uri="{FF2B5EF4-FFF2-40B4-BE49-F238E27FC236}">
                <a16:creationId xmlns:a16="http://schemas.microsoft.com/office/drawing/2014/main" id="{D8878E9E-085A-4C05-8355-74197B9654C5}"/>
              </a:ext>
            </a:extLst>
          </p:cNvPr>
          <p:cNvGrpSpPr/>
          <p:nvPr/>
        </p:nvGrpSpPr>
        <p:grpSpPr>
          <a:xfrm>
            <a:off x="0" y="0"/>
            <a:ext cx="12192000" cy="504759"/>
            <a:chOff x="0" y="0"/>
            <a:chExt cx="12192000" cy="504759"/>
          </a:xfrm>
        </p:grpSpPr>
        <p:sp>
          <p:nvSpPr>
            <p:cNvPr id="14" name="矩形 13">
              <a:extLst>
                <a:ext uri="{FF2B5EF4-FFF2-40B4-BE49-F238E27FC236}">
                  <a16:creationId xmlns:a16="http://schemas.microsoft.com/office/drawing/2014/main" id="{95AF234F-D61B-41B8-B902-2E31847A76DB}"/>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descr="徽标&#10;&#10;描述已自动生成">
              <a:extLst>
                <a:ext uri="{FF2B5EF4-FFF2-40B4-BE49-F238E27FC236}">
                  <a16:creationId xmlns:a16="http://schemas.microsoft.com/office/drawing/2014/main" id="{5BBBEA35-355A-4502-8997-8EE8B56FE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16" name="文本框 15">
              <a:extLst>
                <a:ext uri="{FF2B5EF4-FFF2-40B4-BE49-F238E27FC236}">
                  <a16:creationId xmlns:a16="http://schemas.microsoft.com/office/drawing/2014/main" id="{58E68614-69B9-43FE-820E-494AE7F45B9C}"/>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INTRODUCTION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209E8A1B-C19E-46E2-BCF1-BDE53D29C7EA}"/>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7E8FAE6B-A8C1-42C8-95AA-2645A8F3589C}"/>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902FA253-5802-4409-B5BA-827124596D5B}"/>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33D3D97-D3FC-4C1E-A0B8-5554DCEB8905}"/>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D14C88D8-76F4-4DE3-98F3-4AD1D7DE42A8}"/>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04189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66F8896-E79C-4D37-83AA-1B8380CFBA94}"/>
              </a:ext>
            </a:extLst>
          </p:cNvPr>
          <p:cNvGraphicFramePr>
            <a:graphicFrameLocks noGrp="1"/>
          </p:cNvGraphicFramePr>
          <p:nvPr>
            <p:extLst>
              <p:ext uri="{D42A27DB-BD31-4B8C-83A1-F6EECF244321}">
                <p14:modId xmlns:p14="http://schemas.microsoft.com/office/powerpoint/2010/main" val="1948118991"/>
              </p:ext>
            </p:extLst>
          </p:nvPr>
        </p:nvGraphicFramePr>
        <p:xfrm>
          <a:off x="2546947" y="829469"/>
          <a:ext cx="6762750" cy="1097280"/>
        </p:xfrm>
        <a:graphic>
          <a:graphicData uri="http://schemas.openxmlformats.org/drawingml/2006/table">
            <a:tbl>
              <a:tblPr/>
              <a:tblGrid>
                <a:gridCol w="3381375">
                  <a:extLst>
                    <a:ext uri="{9D8B030D-6E8A-4147-A177-3AD203B41FA5}">
                      <a16:colId xmlns:a16="http://schemas.microsoft.com/office/drawing/2014/main" val="612727510"/>
                    </a:ext>
                  </a:extLst>
                </a:gridCol>
                <a:gridCol w="3381375">
                  <a:extLst>
                    <a:ext uri="{9D8B030D-6E8A-4147-A177-3AD203B41FA5}">
                      <a16:colId xmlns:a16="http://schemas.microsoft.com/office/drawing/2014/main" val="216656283"/>
                    </a:ext>
                  </a:extLst>
                </a:gridCol>
              </a:tblGrid>
              <a:tr h="0">
                <a:tc>
                  <a:txBody>
                    <a:bodyPr/>
                    <a:lstStyle/>
                    <a:p>
                      <a:r>
                        <a:rPr lang="en-GB" dirty="0">
                          <a:effectLst/>
                          <a:latin typeface="微软雅黑" panose="020B0503020204020204" pitchFamily="34" charset="-122"/>
                          <a:ea typeface="微软雅黑" panose="020B0503020204020204" pitchFamily="34" charset="-122"/>
                        </a:rPr>
                        <a:t>Flash Memory</a:t>
                      </a:r>
                    </a:p>
                  </a:txBody>
                  <a:tcPr anchor="ctr">
                    <a:lnL>
                      <a:noFill/>
                    </a:lnL>
                    <a:lnR>
                      <a:noFill/>
                    </a:lnR>
                    <a:lnT>
                      <a:noFill/>
                    </a:lnT>
                    <a:lnB>
                      <a:noFill/>
                    </a:lnB>
                    <a:solidFill>
                      <a:srgbClr val="F1F1F1"/>
                    </a:solidFill>
                  </a:tcPr>
                </a:tc>
                <a:tc>
                  <a:txBody>
                    <a:bodyPr/>
                    <a:lstStyle/>
                    <a:p>
                      <a:r>
                        <a:rPr lang="en-US" dirty="0">
                          <a:effectLst/>
                          <a:latin typeface="微软雅黑" panose="020B0503020204020204" pitchFamily="34" charset="-122"/>
                          <a:ea typeface="微软雅黑" panose="020B0503020204020204" pitchFamily="34" charset="-122"/>
                        </a:rPr>
                        <a:t>32 KB (ATmega328P)</a:t>
                      </a:r>
                    </a:p>
                  </a:txBody>
                  <a:tcPr anchor="ctr">
                    <a:lnL>
                      <a:noFill/>
                    </a:lnL>
                    <a:lnR>
                      <a:noFill/>
                    </a:lnR>
                    <a:lnT>
                      <a:noFill/>
                    </a:lnT>
                    <a:lnB>
                      <a:noFill/>
                    </a:lnB>
                    <a:solidFill>
                      <a:srgbClr val="F1F1F1"/>
                    </a:solidFill>
                  </a:tcPr>
                </a:tc>
                <a:extLst>
                  <a:ext uri="{0D108BD9-81ED-4DB2-BD59-A6C34878D82A}">
                    <a16:rowId xmlns:a16="http://schemas.microsoft.com/office/drawing/2014/main" val="1674217218"/>
                  </a:ext>
                </a:extLst>
              </a:tr>
              <a:tr h="0">
                <a:tc>
                  <a:txBody>
                    <a:bodyPr/>
                    <a:lstStyle/>
                    <a:p>
                      <a:r>
                        <a:rPr lang="en-GB" dirty="0">
                          <a:effectLst/>
                          <a:latin typeface="微软雅黑" panose="020B0503020204020204" pitchFamily="34" charset="-122"/>
                          <a:ea typeface="微软雅黑" panose="020B0503020204020204" pitchFamily="34" charset="-122"/>
                        </a:rPr>
                        <a:t>SRAM</a:t>
                      </a:r>
                    </a:p>
                  </a:txBody>
                  <a:tcPr anchor="ctr">
                    <a:lnL>
                      <a:noFill/>
                    </a:lnL>
                    <a:lnR>
                      <a:noFill/>
                    </a:lnR>
                    <a:lnT>
                      <a:noFill/>
                    </a:lnT>
                    <a:lnB>
                      <a:noFill/>
                    </a:lnB>
                    <a:solidFill>
                      <a:srgbClr val="FFFFFF"/>
                    </a:solidFill>
                  </a:tcPr>
                </a:tc>
                <a:tc>
                  <a:txBody>
                    <a:bodyPr/>
                    <a:lstStyle/>
                    <a:p>
                      <a:r>
                        <a:rPr lang="en-GB">
                          <a:effectLst/>
                          <a:latin typeface="微软雅黑" panose="020B0503020204020204" pitchFamily="34" charset="-122"/>
                          <a:ea typeface="微软雅黑" panose="020B0503020204020204" pitchFamily="34" charset="-122"/>
                        </a:rPr>
                        <a:t>2 KB (ATmega328P)</a:t>
                      </a:r>
                    </a:p>
                  </a:txBody>
                  <a:tcPr anchor="ctr">
                    <a:lnL>
                      <a:noFill/>
                    </a:lnL>
                    <a:lnR>
                      <a:noFill/>
                    </a:lnR>
                    <a:lnT>
                      <a:noFill/>
                    </a:lnT>
                    <a:lnB>
                      <a:noFill/>
                    </a:lnB>
                    <a:solidFill>
                      <a:srgbClr val="FFFFFF"/>
                    </a:solidFill>
                  </a:tcPr>
                </a:tc>
                <a:extLst>
                  <a:ext uri="{0D108BD9-81ED-4DB2-BD59-A6C34878D82A}">
                    <a16:rowId xmlns:a16="http://schemas.microsoft.com/office/drawing/2014/main" val="2078604061"/>
                  </a:ext>
                </a:extLst>
              </a:tr>
              <a:tr h="0">
                <a:tc>
                  <a:txBody>
                    <a:bodyPr/>
                    <a:lstStyle/>
                    <a:p>
                      <a:r>
                        <a:rPr lang="en-GB" dirty="0">
                          <a:effectLst/>
                          <a:latin typeface="微软雅黑" panose="020B0503020204020204" pitchFamily="34" charset="-122"/>
                          <a:ea typeface="微软雅黑" panose="020B0503020204020204" pitchFamily="34" charset="-122"/>
                        </a:rPr>
                        <a:t>EEPROM</a:t>
                      </a:r>
                    </a:p>
                  </a:txBody>
                  <a:tcPr anchor="ctr">
                    <a:lnL>
                      <a:noFill/>
                    </a:lnL>
                    <a:lnR>
                      <a:noFill/>
                    </a:lnR>
                    <a:lnT>
                      <a:noFill/>
                    </a:lnT>
                    <a:lnB>
                      <a:noFill/>
                    </a:lnB>
                    <a:solidFill>
                      <a:srgbClr val="F1F1F1"/>
                    </a:solidFill>
                  </a:tcPr>
                </a:tc>
                <a:tc>
                  <a:txBody>
                    <a:bodyPr/>
                    <a:lstStyle/>
                    <a:p>
                      <a:r>
                        <a:rPr lang="en-GB" dirty="0">
                          <a:effectLst/>
                          <a:latin typeface="微软雅黑" panose="020B0503020204020204" pitchFamily="34" charset="-122"/>
                          <a:ea typeface="微软雅黑" panose="020B0503020204020204" pitchFamily="34" charset="-122"/>
                        </a:rPr>
                        <a:t>1 KB (ATmega328P)</a:t>
                      </a:r>
                    </a:p>
                  </a:txBody>
                  <a:tcPr anchor="ctr">
                    <a:lnL>
                      <a:noFill/>
                    </a:lnL>
                    <a:lnR>
                      <a:noFill/>
                    </a:lnR>
                    <a:lnT>
                      <a:noFill/>
                    </a:lnT>
                    <a:lnB>
                      <a:noFill/>
                    </a:lnB>
                    <a:solidFill>
                      <a:srgbClr val="F1F1F1"/>
                    </a:solidFill>
                  </a:tcPr>
                </a:tc>
                <a:extLst>
                  <a:ext uri="{0D108BD9-81ED-4DB2-BD59-A6C34878D82A}">
                    <a16:rowId xmlns:a16="http://schemas.microsoft.com/office/drawing/2014/main" val="385648421"/>
                  </a:ext>
                </a:extLst>
              </a:tr>
            </a:tbl>
          </a:graphicData>
        </a:graphic>
      </p:graphicFrame>
      <p:sp>
        <p:nvSpPr>
          <p:cNvPr id="12" name="文本框 11">
            <a:extLst>
              <a:ext uri="{FF2B5EF4-FFF2-40B4-BE49-F238E27FC236}">
                <a16:creationId xmlns:a16="http://schemas.microsoft.com/office/drawing/2014/main" id="{1F98E6DD-302E-447B-8EAF-9369DCF4A3C1}"/>
              </a:ext>
            </a:extLst>
          </p:cNvPr>
          <p:cNvSpPr txBox="1"/>
          <p:nvPr/>
        </p:nvSpPr>
        <p:spPr>
          <a:xfrm>
            <a:off x="335163" y="2085974"/>
            <a:ext cx="3474837" cy="460057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BFFA82B-95A7-4715-AD61-501BC71FC5D9}"/>
              </a:ext>
            </a:extLst>
          </p:cNvPr>
          <p:cNvSpPr txBox="1"/>
          <p:nvPr/>
        </p:nvSpPr>
        <p:spPr>
          <a:xfrm>
            <a:off x="502442" y="2400650"/>
            <a:ext cx="3203795"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FLASH MEMORY</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Flash memory is an electronic non-volatile computer memory storage medium that can be electrically erased and reprogrammed. </a:t>
            </a:r>
          </a:p>
        </p:txBody>
      </p:sp>
      <p:sp>
        <p:nvSpPr>
          <p:cNvPr id="14" name="文本框 13">
            <a:extLst>
              <a:ext uri="{FF2B5EF4-FFF2-40B4-BE49-F238E27FC236}">
                <a16:creationId xmlns:a16="http://schemas.microsoft.com/office/drawing/2014/main" id="{B3C09C03-FCE2-41AB-B543-478A96A1B671}"/>
              </a:ext>
            </a:extLst>
          </p:cNvPr>
          <p:cNvSpPr txBox="1"/>
          <p:nvPr/>
        </p:nvSpPr>
        <p:spPr>
          <a:xfrm>
            <a:off x="4358581" y="2085972"/>
            <a:ext cx="3474837" cy="460057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1B9BCC61-AFF0-4609-9DA1-9E77B7300FE3}"/>
              </a:ext>
            </a:extLst>
          </p:cNvPr>
          <p:cNvSpPr txBox="1"/>
          <p:nvPr/>
        </p:nvSpPr>
        <p:spPr>
          <a:xfrm>
            <a:off x="8343902" y="2085972"/>
            <a:ext cx="3474837" cy="460057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FF3C6768-7F99-4470-99A0-5EA78A358663}"/>
              </a:ext>
            </a:extLst>
          </p:cNvPr>
          <p:cNvSpPr txBox="1"/>
          <p:nvPr/>
        </p:nvSpPr>
        <p:spPr>
          <a:xfrm>
            <a:off x="541942" y="5023650"/>
            <a:ext cx="2855647"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FLASH MEMORY is used to store the compiled program</a:t>
            </a: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DDA4A28-CDCD-4D3B-ADE4-B4A05C532AFA}"/>
              </a:ext>
            </a:extLst>
          </p:cNvPr>
          <p:cNvSpPr txBox="1"/>
          <p:nvPr/>
        </p:nvSpPr>
        <p:spPr>
          <a:xfrm>
            <a:off x="4602956" y="2400650"/>
            <a:ext cx="2951957" cy="2862322"/>
          </a:xfrm>
          <a:prstGeom prst="rect">
            <a:avLst/>
          </a:prstGeom>
          <a:noFill/>
        </p:spPr>
        <p:txBody>
          <a:bodyPr wrap="square">
            <a:spAutoFit/>
          </a:bodyPr>
          <a:lstStyle/>
          <a:p>
            <a:r>
              <a:rPr lang="en-GB" altLang="zh-CN" dirty="0">
                <a:effectLst/>
                <a:latin typeface="微软雅黑" panose="020B0503020204020204" pitchFamily="34" charset="-122"/>
                <a:ea typeface="微软雅黑" panose="020B0503020204020204" pitchFamily="34" charset="-122"/>
              </a:rPr>
              <a:t>SRAM</a:t>
            </a:r>
          </a:p>
          <a:p>
            <a:endParaRPr lang="en-GB" altLang="zh-CN" dirty="0">
              <a:latin typeface="微软雅黑" panose="020B0503020204020204" pitchFamily="34" charset="-122"/>
              <a:ea typeface="微软雅黑" panose="020B0503020204020204" pitchFamily="34" charset="-122"/>
            </a:endParaRPr>
          </a:p>
          <a:p>
            <a:r>
              <a:rPr lang="en-GB" altLang="zh-CN" dirty="0">
                <a:effectLst/>
                <a:latin typeface="微软雅黑" panose="020B0503020204020204" pitchFamily="34" charset="-122"/>
                <a:ea typeface="微软雅黑" panose="020B0503020204020204" pitchFamily="34" charset="-122"/>
              </a:rPr>
              <a:t>SRAM </a:t>
            </a:r>
            <a:r>
              <a:rPr lang="en-US" altLang="zh-CN" dirty="0">
                <a:effectLst/>
                <a:latin typeface="微软雅黑" panose="020B0503020204020204" pitchFamily="34" charset="-122"/>
                <a:ea typeface="微软雅黑" panose="020B0503020204020204" pitchFamily="34" charset="-122"/>
              </a:rPr>
              <a:t>is a type of random-access memory (RAM) that uses latching circuitry (flip-flop) to store each bit. SRAM is volatile memory; data is lost when power is removed.</a:t>
            </a:r>
            <a:endParaRPr lang="en-GB" altLang="zh-CN" dirty="0">
              <a:effectLst/>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77C0BD2B-07E4-4E54-99AC-FB61EDE76770}"/>
              </a:ext>
            </a:extLst>
          </p:cNvPr>
          <p:cNvSpPr txBox="1"/>
          <p:nvPr/>
        </p:nvSpPr>
        <p:spPr>
          <a:xfrm>
            <a:off x="4602956" y="5346815"/>
            <a:ext cx="2855647"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FLASH MEMORY is used to store the Temporary variables required when the program is running.</a:t>
            </a: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92117A-D9D6-40D7-B7C7-4A905AE0C3C4}"/>
              </a:ext>
            </a:extLst>
          </p:cNvPr>
          <p:cNvSpPr txBox="1"/>
          <p:nvPr/>
        </p:nvSpPr>
        <p:spPr>
          <a:xfrm>
            <a:off x="8643245" y="2400650"/>
            <a:ext cx="2115766" cy="1200329"/>
          </a:xfrm>
          <a:prstGeom prst="rect">
            <a:avLst/>
          </a:prstGeom>
          <a:noFill/>
        </p:spPr>
        <p:txBody>
          <a:bodyPr wrap="square">
            <a:spAutoFit/>
          </a:bodyPr>
          <a:lstStyle/>
          <a:p>
            <a:r>
              <a:rPr lang="en-GB" altLang="zh-CN" dirty="0">
                <a:effectLst/>
                <a:latin typeface="微软雅黑" panose="020B0503020204020204" pitchFamily="34" charset="-122"/>
                <a:ea typeface="微软雅黑" panose="020B0503020204020204" pitchFamily="34" charset="-122"/>
              </a:rPr>
              <a:t>EEPROM</a:t>
            </a:r>
          </a:p>
          <a:p>
            <a:endParaRPr lang="en-GB" altLang="zh-CN" dirty="0">
              <a:latin typeface="微软雅黑" panose="020B0503020204020204" pitchFamily="34" charset="-122"/>
              <a:ea typeface="微软雅黑" panose="020B0503020204020204" pitchFamily="34" charset="-122"/>
            </a:endParaRPr>
          </a:p>
          <a:p>
            <a:r>
              <a:rPr lang="en-GB" altLang="zh-CN" dirty="0">
                <a:effectLst/>
                <a:latin typeface="微软雅黑" panose="020B0503020204020204" pitchFamily="34" charset="-122"/>
                <a:ea typeface="微软雅黑" panose="020B0503020204020204" pitchFamily="34" charset="-122"/>
              </a:rPr>
              <a:t>Used to </a:t>
            </a:r>
            <a:r>
              <a:rPr lang="en-US" altLang="zh-CN" dirty="0">
                <a:latin typeface="微软雅黑" panose="020B0503020204020204" pitchFamily="34" charset="-122"/>
                <a:ea typeface="微软雅黑" panose="020B0503020204020204" pitchFamily="34" charset="-122"/>
              </a:rPr>
              <a:t>store data after outage.</a:t>
            </a:r>
            <a:endParaRPr lang="en-GB" altLang="zh-CN" dirty="0">
              <a:effectLst/>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D3B77045-13AC-4544-80A8-36F135B75549}"/>
              </a:ext>
            </a:extLst>
          </p:cNvPr>
          <p:cNvGrpSpPr/>
          <p:nvPr/>
        </p:nvGrpSpPr>
        <p:grpSpPr>
          <a:xfrm>
            <a:off x="0" y="0"/>
            <a:ext cx="12192000" cy="504759"/>
            <a:chOff x="0" y="0"/>
            <a:chExt cx="12192000" cy="504759"/>
          </a:xfrm>
        </p:grpSpPr>
        <p:sp>
          <p:nvSpPr>
            <p:cNvPr id="22" name="矩形 21">
              <a:extLst>
                <a:ext uri="{FF2B5EF4-FFF2-40B4-BE49-F238E27FC236}">
                  <a16:creationId xmlns:a16="http://schemas.microsoft.com/office/drawing/2014/main" id="{8577673B-A08D-4D7B-A289-D4371B052387}"/>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descr="徽标&#10;&#10;描述已自动生成">
              <a:extLst>
                <a:ext uri="{FF2B5EF4-FFF2-40B4-BE49-F238E27FC236}">
                  <a16:creationId xmlns:a16="http://schemas.microsoft.com/office/drawing/2014/main" id="{E8A697C3-1957-415F-9E33-D94F34339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4" name="文本框 23">
              <a:extLst>
                <a:ext uri="{FF2B5EF4-FFF2-40B4-BE49-F238E27FC236}">
                  <a16:creationId xmlns:a16="http://schemas.microsoft.com/office/drawing/2014/main" id="{B617A5AE-97D5-4A68-A785-40CFA877D22E}"/>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1733EED-AD7A-4DC6-8E1B-8EC8070D84D2}"/>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ACA5B2-2AFB-4161-A4B4-F35D617F085E}"/>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CE25F19-3E92-4A88-B571-DDEADC75487D}"/>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1F506B6C-2415-4481-908F-BA178CE5CC36}"/>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MEMORY</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95F6DE1F-9E40-418C-85EC-F955D0DDD557}"/>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45300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00F48E1-A320-4D11-A367-3EA7D3C158F5}"/>
              </a:ext>
            </a:extLst>
          </p:cNvPr>
          <p:cNvGraphicFramePr>
            <a:graphicFrameLocks noGrp="1"/>
          </p:cNvGraphicFramePr>
          <p:nvPr>
            <p:extLst>
              <p:ext uri="{D42A27DB-BD31-4B8C-83A1-F6EECF244321}">
                <p14:modId xmlns:p14="http://schemas.microsoft.com/office/powerpoint/2010/main" val="1753085797"/>
              </p:ext>
            </p:extLst>
          </p:nvPr>
        </p:nvGraphicFramePr>
        <p:xfrm>
          <a:off x="6395079" y="794493"/>
          <a:ext cx="5548582" cy="1322352"/>
        </p:xfrm>
        <a:graphic>
          <a:graphicData uri="http://schemas.openxmlformats.org/drawingml/2006/table">
            <a:tbl>
              <a:tblPr/>
              <a:tblGrid>
                <a:gridCol w="2774291">
                  <a:extLst>
                    <a:ext uri="{9D8B030D-6E8A-4147-A177-3AD203B41FA5}">
                      <a16:colId xmlns:a16="http://schemas.microsoft.com/office/drawing/2014/main" val="3951490089"/>
                    </a:ext>
                  </a:extLst>
                </a:gridCol>
                <a:gridCol w="2774291">
                  <a:extLst>
                    <a:ext uri="{9D8B030D-6E8A-4147-A177-3AD203B41FA5}">
                      <a16:colId xmlns:a16="http://schemas.microsoft.com/office/drawing/2014/main" val="3931757385"/>
                    </a:ext>
                  </a:extLst>
                </a:gridCol>
              </a:tblGrid>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197057494"/>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997079027"/>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011989096"/>
                  </a:ext>
                </a:extLst>
              </a:tr>
            </a:tbl>
          </a:graphicData>
        </a:graphic>
      </p:graphicFrame>
      <p:pic>
        <p:nvPicPr>
          <p:cNvPr id="7" name="图片 6">
            <a:extLst>
              <a:ext uri="{FF2B5EF4-FFF2-40B4-BE49-F238E27FC236}">
                <a16:creationId xmlns:a16="http://schemas.microsoft.com/office/drawing/2014/main" id="{F28D966A-63CA-4688-A519-B665AC7FB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36" y="2241207"/>
            <a:ext cx="4410795" cy="4412511"/>
          </a:xfrm>
          <a:prstGeom prst="rect">
            <a:avLst/>
          </a:prstGeom>
        </p:spPr>
      </p:pic>
      <p:pic>
        <p:nvPicPr>
          <p:cNvPr id="11" name="图片 10">
            <a:extLst>
              <a:ext uri="{FF2B5EF4-FFF2-40B4-BE49-F238E27FC236}">
                <a16:creationId xmlns:a16="http://schemas.microsoft.com/office/drawing/2014/main" id="{67A0DBBF-63ED-457B-B520-8651501D7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831" y="2116845"/>
            <a:ext cx="6992739" cy="4370462"/>
          </a:xfrm>
          <a:prstGeom prst="rect">
            <a:avLst/>
          </a:prstGeom>
        </p:spPr>
      </p:pic>
      <p:sp>
        <p:nvSpPr>
          <p:cNvPr id="15" name="文本框 14">
            <a:extLst>
              <a:ext uri="{FF2B5EF4-FFF2-40B4-BE49-F238E27FC236}">
                <a16:creationId xmlns:a16="http://schemas.microsoft.com/office/drawing/2014/main" id="{FD8E8F51-3ECC-47A3-B398-25B16CBDF901}"/>
              </a:ext>
            </a:extLst>
          </p:cNvPr>
          <p:cNvSpPr txBox="1"/>
          <p:nvPr/>
        </p:nvSpPr>
        <p:spPr>
          <a:xfrm>
            <a:off x="502443" y="925456"/>
            <a:ext cx="6100762" cy="646331"/>
          </a:xfrm>
          <a:prstGeom prst="rect">
            <a:avLst/>
          </a:prstGeom>
          <a:noFill/>
        </p:spPr>
        <p:txBody>
          <a:bodyPr wrap="square">
            <a:spAutoFit/>
          </a:bodyPr>
          <a:lstStyle/>
          <a:p>
            <a:r>
              <a:rPr lang="en-GB" altLang="zh-CN" b="1" i="0" dirty="0">
                <a:solidFill>
                  <a:srgbClr val="333333"/>
                </a:solidFill>
                <a:effectLst/>
                <a:latin typeface="微软雅黑" panose="020B0503020204020204" pitchFamily="34" charset="-122"/>
                <a:ea typeface="微软雅黑" panose="020B0503020204020204" pitchFamily="34" charset="-122"/>
              </a:rPr>
              <a:t>GPIO</a:t>
            </a:r>
          </a:p>
          <a:p>
            <a:r>
              <a:rPr lang="en-GB" altLang="zh-CN" dirty="0">
                <a:latin typeface="微软雅黑" panose="020B0503020204020204" pitchFamily="34" charset="-122"/>
                <a:ea typeface="微软雅黑" panose="020B0503020204020204" pitchFamily="34" charset="-122"/>
              </a:rPr>
              <a:t>General-purpose input/output</a:t>
            </a:r>
            <a:endParaRPr lang="zh-CN" altLang="en-US"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8FC00A28-6273-4C78-AC20-2831EBD6C560}"/>
              </a:ext>
            </a:extLst>
          </p:cNvPr>
          <p:cNvGrpSpPr/>
          <p:nvPr/>
        </p:nvGrpSpPr>
        <p:grpSpPr>
          <a:xfrm>
            <a:off x="0" y="0"/>
            <a:ext cx="12192000" cy="504759"/>
            <a:chOff x="0" y="0"/>
            <a:chExt cx="12192000" cy="504759"/>
          </a:xfrm>
        </p:grpSpPr>
        <p:sp>
          <p:nvSpPr>
            <p:cNvPr id="17" name="矩形 16">
              <a:extLst>
                <a:ext uri="{FF2B5EF4-FFF2-40B4-BE49-F238E27FC236}">
                  <a16:creationId xmlns:a16="http://schemas.microsoft.com/office/drawing/2014/main" id="{A73BECE4-49A6-420D-96C7-3E2EAF874E70}"/>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descr="徽标&#10;&#10;描述已自动生成">
              <a:extLst>
                <a:ext uri="{FF2B5EF4-FFF2-40B4-BE49-F238E27FC236}">
                  <a16:creationId xmlns:a16="http://schemas.microsoft.com/office/drawing/2014/main" id="{0BFB380A-1D91-4332-ACC5-59AC0E5B5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19" name="文本框 18">
              <a:extLst>
                <a:ext uri="{FF2B5EF4-FFF2-40B4-BE49-F238E27FC236}">
                  <a16:creationId xmlns:a16="http://schemas.microsoft.com/office/drawing/2014/main" id="{264597D0-D96F-409D-9C3A-C4EDFD5F29C9}"/>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915E45F-C0B0-49D1-934B-3491CB82140F}"/>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GPIO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1412861B-EFFA-4F84-9535-D35D4429000E}"/>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3990791-6C26-4329-8A34-9B222B7A3ADA}"/>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D0D7EB10-359F-4523-AFAC-457F1BFE4ED9}"/>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9A51C27-7457-4243-9900-B2F65BA80B5C}"/>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31528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00F48E1-A320-4D11-A367-3EA7D3C158F5}"/>
              </a:ext>
            </a:extLst>
          </p:cNvPr>
          <p:cNvGraphicFramePr>
            <a:graphicFrameLocks noGrp="1"/>
          </p:cNvGraphicFramePr>
          <p:nvPr>
            <p:extLst>
              <p:ext uri="{D42A27DB-BD31-4B8C-83A1-F6EECF244321}">
                <p14:modId xmlns:p14="http://schemas.microsoft.com/office/powerpoint/2010/main" val="1781093263"/>
              </p:ext>
            </p:extLst>
          </p:nvPr>
        </p:nvGraphicFramePr>
        <p:xfrm>
          <a:off x="3154031" y="794493"/>
          <a:ext cx="5548582" cy="1322352"/>
        </p:xfrm>
        <a:graphic>
          <a:graphicData uri="http://schemas.openxmlformats.org/drawingml/2006/table">
            <a:tbl>
              <a:tblPr/>
              <a:tblGrid>
                <a:gridCol w="2774291">
                  <a:extLst>
                    <a:ext uri="{9D8B030D-6E8A-4147-A177-3AD203B41FA5}">
                      <a16:colId xmlns:a16="http://schemas.microsoft.com/office/drawing/2014/main" val="3951490089"/>
                    </a:ext>
                  </a:extLst>
                </a:gridCol>
                <a:gridCol w="2774291">
                  <a:extLst>
                    <a:ext uri="{9D8B030D-6E8A-4147-A177-3AD203B41FA5}">
                      <a16:colId xmlns:a16="http://schemas.microsoft.com/office/drawing/2014/main" val="3931757385"/>
                    </a:ext>
                  </a:extLst>
                </a:gridCol>
              </a:tblGrid>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197057494"/>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997079027"/>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011989096"/>
                  </a:ext>
                </a:extLst>
              </a:tr>
            </a:tbl>
          </a:graphicData>
        </a:graphic>
      </p:graphicFrame>
      <p:pic>
        <p:nvPicPr>
          <p:cNvPr id="11" name="图片 10">
            <a:extLst>
              <a:ext uri="{FF2B5EF4-FFF2-40B4-BE49-F238E27FC236}">
                <a16:creationId xmlns:a16="http://schemas.microsoft.com/office/drawing/2014/main" id="{67A0DBBF-63ED-457B-B520-8651501D7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80" y="2116845"/>
            <a:ext cx="6992739" cy="4370462"/>
          </a:xfrm>
          <a:prstGeom prst="rect">
            <a:avLst/>
          </a:prstGeom>
        </p:spPr>
      </p:pic>
      <p:sp>
        <p:nvSpPr>
          <p:cNvPr id="13" name="文本框 12">
            <a:extLst>
              <a:ext uri="{FF2B5EF4-FFF2-40B4-BE49-F238E27FC236}">
                <a16:creationId xmlns:a16="http://schemas.microsoft.com/office/drawing/2014/main" id="{C72C3508-283C-4C1B-8C09-1D40A67E320C}"/>
              </a:ext>
            </a:extLst>
          </p:cNvPr>
          <p:cNvSpPr txBox="1"/>
          <p:nvPr/>
        </p:nvSpPr>
        <p:spPr>
          <a:xfrm>
            <a:off x="8104427" y="2116845"/>
            <a:ext cx="3474837" cy="460057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0DBA9C98-F39F-4200-928A-343C6AE7F3C2}"/>
              </a:ext>
            </a:extLst>
          </p:cNvPr>
          <p:cNvSpPr txBox="1"/>
          <p:nvPr/>
        </p:nvSpPr>
        <p:spPr>
          <a:xfrm>
            <a:off x="8239328" y="2406579"/>
            <a:ext cx="3200400" cy="1754326"/>
          </a:xfrm>
          <a:prstGeom prst="rect">
            <a:avLst/>
          </a:prstGeom>
          <a:noFill/>
        </p:spPr>
        <p:txBody>
          <a:bodyPr wrap="square" rtlCol="0">
            <a:spAutoFit/>
          </a:bodyPr>
          <a:lstStyle/>
          <a:p>
            <a:pPr marL="0" algn="l" rtl="0" eaLnBrk="1" latinLnBrk="0" hangingPunct="1">
              <a:spcBef>
                <a:spcPts val="0"/>
              </a:spcBef>
              <a:spcAft>
                <a:spcPts val="0"/>
              </a:spcAft>
            </a:pPr>
            <a:r>
              <a:rPr lang="en-GB" altLang="zh-CN" sz="1800" kern="1200" dirty="0">
                <a:solidFill>
                  <a:srgbClr val="000000"/>
                </a:solidFill>
                <a:effectLst/>
                <a:latin typeface="微软雅黑" panose="020B0503020204020204" pitchFamily="34" charset="-122"/>
                <a:ea typeface="微软雅黑" panose="020B0503020204020204" pitchFamily="34" charset="-122"/>
                <a:cs typeface="+mn-cs"/>
              </a:rPr>
              <a:t>Digital I/O Pins</a:t>
            </a:r>
          </a:p>
          <a:p>
            <a:endParaRPr lang="en-US" altLang="zh-CN" dirty="0">
              <a:solidFill>
                <a:srgbClr val="000000"/>
              </a:solidFill>
              <a:effectLst/>
              <a:latin typeface="微软雅黑" panose="020B0503020204020204" pitchFamily="34" charset="-122"/>
              <a:ea typeface="微软雅黑" panose="020B0503020204020204" pitchFamily="34" charset="-122"/>
            </a:endParaRPr>
          </a:p>
          <a:p>
            <a:r>
              <a:rPr lang="en-GB" altLang="zh-CN" dirty="0">
                <a:solidFill>
                  <a:srgbClr val="000000"/>
                </a:solidFill>
                <a:effectLst/>
                <a:latin typeface="微软雅黑" panose="020B0503020204020204" pitchFamily="34" charset="-122"/>
                <a:ea typeface="微软雅黑" panose="020B0503020204020204" pitchFamily="34" charset="-122"/>
              </a:rPr>
              <a:t>All the I/O Pins with number near them are </a:t>
            </a:r>
            <a:r>
              <a:rPr lang="en-GB" altLang="zh-CN" dirty="0">
                <a:solidFill>
                  <a:srgbClr val="000000"/>
                </a:solidFill>
                <a:latin typeface="微软雅黑" panose="020B0503020204020204" pitchFamily="34" charset="-122"/>
                <a:ea typeface="微软雅黑" panose="020B0503020204020204" pitchFamily="34" charset="-122"/>
              </a:rPr>
              <a:t>d</a:t>
            </a:r>
            <a:r>
              <a:rPr lang="en-GB" altLang="zh-CN" sz="1800" kern="1200" dirty="0">
                <a:solidFill>
                  <a:srgbClr val="000000"/>
                </a:solidFill>
                <a:effectLst/>
                <a:latin typeface="微软雅黑" panose="020B0503020204020204" pitchFamily="34" charset="-122"/>
                <a:ea typeface="微软雅黑" panose="020B0503020204020204" pitchFamily="34" charset="-122"/>
                <a:cs typeface="+mn-cs"/>
              </a:rPr>
              <a:t>igital I/O Pins, including those with beginning A.</a:t>
            </a:r>
          </a:p>
        </p:txBody>
      </p:sp>
      <p:sp>
        <p:nvSpPr>
          <p:cNvPr id="4" name="文本框 3">
            <a:extLst>
              <a:ext uri="{FF2B5EF4-FFF2-40B4-BE49-F238E27FC236}">
                <a16:creationId xmlns:a16="http://schemas.microsoft.com/office/drawing/2014/main" id="{AB4927C7-387F-4BB1-BDAD-69ECF36BD2B9}"/>
              </a:ext>
            </a:extLst>
          </p:cNvPr>
          <p:cNvSpPr txBox="1"/>
          <p:nvPr/>
        </p:nvSpPr>
        <p:spPr>
          <a:xfrm>
            <a:off x="8239328" y="4435813"/>
            <a:ext cx="2859932"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There are three modes:</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INPUT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OUTPUT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INPUT_PULLUP</a:t>
            </a:r>
            <a:endParaRPr lang="zh-CN" altLang="en-US"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657E79F1-7078-46E1-A450-F94875F21EC9}"/>
              </a:ext>
            </a:extLst>
          </p:cNvPr>
          <p:cNvGrpSpPr/>
          <p:nvPr/>
        </p:nvGrpSpPr>
        <p:grpSpPr>
          <a:xfrm>
            <a:off x="0" y="0"/>
            <a:ext cx="12192000" cy="504759"/>
            <a:chOff x="0" y="0"/>
            <a:chExt cx="12192000" cy="504759"/>
          </a:xfrm>
        </p:grpSpPr>
        <p:sp>
          <p:nvSpPr>
            <p:cNvPr id="17" name="矩形 16">
              <a:extLst>
                <a:ext uri="{FF2B5EF4-FFF2-40B4-BE49-F238E27FC236}">
                  <a16:creationId xmlns:a16="http://schemas.microsoft.com/office/drawing/2014/main" id="{0D0D6D85-F72F-4F7A-8308-2DA908BE2153}"/>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descr="徽标&#10;&#10;描述已自动生成">
              <a:extLst>
                <a:ext uri="{FF2B5EF4-FFF2-40B4-BE49-F238E27FC236}">
                  <a16:creationId xmlns:a16="http://schemas.microsoft.com/office/drawing/2014/main" id="{A8C5E1E3-8B08-4C5A-8A7C-1D7A532D8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1" name="文本框 20">
              <a:extLst>
                <a:ext uri="{FF2B5EF4-FFF2-40B4-BE49-F238E27FC236}">
                  <a16:creationId xmlns:a16="http://schemas.microsoft.com/office/drawing/2014/main" id="{813DA2D6-29EE-4B24-A4EC-79B1A644D5EE}"/>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A2FDD24C-F7D7-44FA-8FDB-37FA60A27CF9}"/>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GPIO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5C565B8-B0CE-49AA-A6D2-9B52B0BAD9A0}"/>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5E5AFBA7-24BA-4C1B-B0AC-9E7D9009D566}"/>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0F6ACB59-DE78-42EF-A205-26D807EEEC89}"/>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9BB381F-B9EA-4E97-9301-103413E91F02}"/>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32738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00F48E1-A320-4D11-A367-3EA7D3C158F5}"/>
              </a:ext>
            </a:extLst>
          </p:cNvPr>
          <p:cNvGraphicFramePr>
            <a:graphicFrameLocks noGrp="1"/>
          </p:cNvGraphicFramePr>
          <p:nvPr/>
        </p:nvGraphicFramePr>
        <p:xfrm>
          <a:off x="3154031" y="794493"/>
          <a:ext cx="5548582" cy="1322352"/>
        </p:xfrm>
        <a:graphic>
          <a:graphicData uri="http://schemas.openxmlformats.org/drawingml/2006/table">
            <a:tbl>
              <a:tblPr/>
              <a:tblGrid>
                <a:gridCol w="2774291">
                  <a:extLst>
                    <a:ext uri="{9D8B030D-6E8A-4147-A177-3AD203B41FA5}">
                      <a16:colId xmlns:a16="http://schemas.microsoft.com/office/drawing/2014/main" val="3951490089"/>
                    </a:ext>
                  </a:extLst>
                </a:gridCol>
                <a:gridCol w="2774291">
                  <a:extLst>
                    <a:ext uri="{9D8B030D-6E8A-4147-A177-3AD203B41FA5}">
                      <a16:colId xmlns:a16="http://schemas.microsoft.com/office/drawing/2014/main" val="3931757385"/>
                    </a:ext>
                  </a:extLst>
                </a:gridCol>
              </a:tblGrid>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197057494"/>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997079027"/>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011989096"/>
                  </a:ext>
                </a:extLst>
              </a:tr>
            </a:tbl>
          </a:graphicData>
        </a:graphic>
      </p:graphicFrame>
      <p:pic>
        <p:nvPicPr>
          <p:cNvPr id="11" name="图片 10">
            <a:extLst>
              <a:ext uri="{FF2B5EF4-FFF2-40B4-BE49-F238E27FC236}">
                <a16:creationId xmlns:a16="http://schemas.microsoft.com/office/drawing/2014/main" id="{67A0DBBF-63ED-457B-B520-8651501D7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80" y="2116845"/>
            <a:ext cx="6992739" cy="4370462"/>
          </a:xfrm>
          <a:prstGeom prst="rect">
            <a:avLst/>
          </a:prstGeom>
        </p:spPr>
      </p:pic>
      <p:sp>
        <p:nvSpPr>
          <p:cNvPr id="13" name="文本框 12">
            <a:extLst>
              <a:ext uri="{FF2B5EF4-FFF2-40B4-BE49-F238E27FC236}">
                <a16:creationId xmlns:a16="http://schemas.microsoft.com/office/drawing/2014/main" id="{C72C3508-283C-4C1B-8C09-1D40A67E320C}"/>
              </a:ext>
            </a:extLst>
          </p:cNvPr>
          <p:cNvSpPr txBox="1"/>
          <p:nvPr/>
        </p:nvSpPr>
        <p:spPr>
          <a:xfrm>
            <a:off x="8104427" y="2116845"/>
            <a:ext cx="3474837" cy="460057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AB4927C7-387F-4BB1-BDAD-69ECF36BD2B9}"/>
              </a:ext>
            </a:extLst>
          </p:cNvPr>
          <p:cNvSpPr txBox="1"/>
          <p:nvPr/>
        </p:nvSpPr>
        <p:spPr>
          <a:xfrm>
            <a:off x="8239328" y="2406579"/>
            <a:ext cx="2859932"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There are three modes:</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INPUT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OUTPUT</a:t>
            </a:r>
          </a:p>
          <a:p>
            <a:pPr marL="285750" indent="-285750">
              <a:buFont typeface="Arial" panose="020B0604020202020204" pitchFamily="34" charset="0"/>
              <a:buChar char="•"/>
            </a:pPr>
            <a:r>
              <a:rPr lang="en-GB" altLang="zh-CN" b="1" dirty="0">
                <a:latin typeface="微软雅黑" panose="020B0503020204020204" pitchFamily="34" charset="-122"/>
                <a:ea typeface="微软雅黑" panose="020B0503020204020204" pitchFamily="34" charset="-122"/>
              </a:rPr>
              <a:t>INPUT_PULLUP</a:t>
            </a:r>
            <a:endParaRPr lang="zh-CN" altLang="en-US" b="1" dirty="0">
              <a:latin typeface="微软雅黑" panose="020B0503020204020204" pitchFamily="34" charset="-122"/>
              <a:ea typeface="微软雅黑" panose="020B0503020204020204" pitchFamily="34" charset="-122"/>
            </a:endParaRPr>
          </a:p>
        </p:txBody>
      </p:sp>
      <p:pic>
        <p:nvPicPr>
          <p:cNvPr id="6" name="图片 5" descr="图表, 散点图&#10;&#10;描述已自动生成">
            <a:extLst>
              <a:ext uri="{FF2B5EF4-FFF2-40B4-BE49-F238E27FC236}">
                <a16:creationId xmlns:a16="http://schemas.microsoft.com/office/drawing/2014/main" id="{02600A1A-8DFA-4C90-B7ED-8B543ABFD92C}"/>
              </a:ext>
            </a:extLst>
          </p:cNvPr>
          <p:cNvPicPr>
            <a:picLocks noChangeAspect="1"/>
          </p:cNvPicPr>
          <p:nvPr/>
        </p:nvPicPr>
        <p:blipFill rotWithShape="1">
          <a:blip r:embed="rId4">
            <a:extLst>
              <a:ext uri="{28A0092B-C50C-407E-A947-70E740481C1C}">
                <a14:useLocalDpi xmlns:a14="http://schemas.microsoft.com/office/drawing/2010/main" val="0"/>
              </a:ext>
            </a:extLst>
          </a:blip>
          <a:srcRect t="8416" b="13587"/>
          <a:stretch/>
        </p:blipFill>
        <p:spPr>
          <a:xfrm>
            <a:off x="8702614" y="3868950"/>
            <a:ext cx="1933360" cy="1236624"/>
          </a:xfrm>
          <a:prstGeom prst="rect">
            <a:avLst/>
          </a:prstGeom>
        </p:spPr>
      </p:pic>
      <p:pic>
        <p:nvPicPr>
          <p:cNvPr id="8" name="图片 7" descr="散点图&#10;&#10;描述已自动生成">
            <a:extLst>
              <a:ext uri="{FF2B5EF4-FFF2-40B4-BE49-F238E27FC236}">
                <a16:creationId xmlns:a16="http://schemas.microsoft.com/office/drawing/2014/main" id="{3687641F-48F2-46F6-8119-7326A892E0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2613" y="5241856"/>
            <a:ext cx="1954809" cy="1339281"/>
          </a:xfrm>
          <a:prstGeom prst="rect">
            <a:avLst/>
          </a:prstGeom>
        </p:spPr>
      </p:pic>
      <p:sp>
        <p:nvSpPr>
          <p:cNvPr id="35" name="文本框 34">
            <a:extLst>
              <a:ext uri="{FF2B5EF4-FFF2-40B4-BE49-F238E27FC236}">
                <a16:creationId xmlns:a16="http://schemas.microsoft.com/office/drawing/2014/main" id="{DE60DB0A-EF53-4FA9-B090-2E5DFD9B0D7B}"/>
              </a:ext>
            </a:extLst>
          </p:cNvPr>
          <p:cNvSpPr txBox="1"/>
          <p:nvPr/>
        </p:nvSpPr>
        <p:spPr>
          <a:xfrm>
            <a:off x="8841997" y="588717"/>
            <a:ext cx="2737268" cy="139184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34" name="文本框 33">
            <a:extLst>
              <a:ext uri="{FF2B5EF4-FFF2-40B4-BE49-F238E27FC236}">
                <a16:creationId xmlns:a16="http://schemas.microsoft.com/office/drawing/2014/main" id="{FD1350A7-AAA3-44F9-92BA-859E65D44F34}"/>
              </a:ext>
            </a:extLst>
          </p:cNvPr>
          <p:cNvSpPr txBox="1"/>
          <p:nvPr/>
        </p:nvSpPr>
        <p:spPr>
          <a:xfrm>
            <a:off x="8841997" y="808243"/>
            <a:ext cx="2898814"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digitalWrite(pin, value);</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GB" altLang="zh-CN" dirty="0" err="1">
                <a:latin typeface="微软雅黑" panose="020B0503020204020204" pitchFamily="34" charset="-122"/>
                <a:ea typeface="微软雅黑" panose="020B0503020204020204" pitchFamily="34" charset="-122"/>
              </a:rPr>
              <a:t>digitalRead</a:t>
            </a:r>
            <a:r>
              <a:rPr lang="en-GB" altLang="zh-CN" dirty="0">
                <a:latin typeface="微软雅黑" panose="020B0503020204020204" pitchFamily="34" charset="-122"/>
                <a:ea typeface="微软雅黑" panose="020B0503020204020204" pitchFamily="34" charset="-122"/>
              </a:rPr>
              <a:t>(pin);</a:t>
            </a:r>
            <a:endParaRPr lang="zh-CN" altLang="en-US"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C2548705-9FE8-440C-9B63-ED21E6057D3A}"/>
              </a:ext>
            </a:extLst>
          </p:cNvPr>
          <p:cNvGrpSpPr/>
          <p:nvPr/>
        </p:nvGrpSpPr>
        <p:grpSpPr>
          <a:xfrm>
            <a:off x="0" y="0"/>
            <a:ext cx="12192000" cy="504759"/>
            <a:chOff x="0" y="0"/>
            <a:chExt cx="12192000" cy="504759"/>
          </a:xfrm>
        </p:grpSpPr>
        <p:sp>
          <p:nvSpPr>
            <p:cNvPr id="22" name="矩形 21">
              <a:extLst>
                <a:ext uri="{FF2B5EF4-FFF2-40B4-BE49-F238E27FC236}">
                  <a16:creationId xmlns:a16="http://schemas.microsoft.com/office/drawing/2014/main" id="{87BEBEB6-F153-4A26-9F07-D31BC651FEEA}"/>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descr="徽标&#10;&#10;描述已自动生成">
              <a:extLst>
                <a:ext uri="{FF2B5EF4-FFF2-40B4-BE49-F238E27FC236}">
                  <a16:creationId xmlns:a16="http://schemas.microsoft.com/office/drawing/2014/main" id="{D39DEFF8-22AF-43A1-B7F5-F8ACF52D8B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4" name="文本框 23">
              <a:extLst>
                <a:ext uri="{FF2B5EF4-FFF2-40B4-BE49-F238E27FC236}">
                  <a16:creationId xmlns:a16="http://schemas.microsoft.com/office/drawing/2014/main" id="{A64195FA-0821-4974-B2CD-F730A5C55005}"/>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6D7731CC-B81A-46EA-BF0E-52663CA875F2}"/>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GPIO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EC688848-BED5-4C3D-86C1-4F12B26A7720}"/>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933284BB-0724-4821-A78A-520E7EC26577}"/>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884F442-1D8D-41EE-884C-BAAD91A74F49}"/>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4CFB2E2F-CE82-40F8-9DA5-AEF212383CFB}"/>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13251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00F48E1-A320-4D11-A367-3EA7D3C158F5}"/>
              </a:ext>
            </a:extLst>
          </p:cNvPr>
          <p:cNvGraphicFramePr>
            <a:graphicFrameLocks noGrp="1"/>
          </p:cNvGraphicFramePr>
          <p:nvPr/>
        </p:nvGraphicFramePr>
        <p:xfrm>
          <a:off x="3154031" y="794493"/>
          <a:ext cx="5548582" cy="1322352"/>
        </p:xfrm>
        <a:graphic>
          <a:graphicData uri="http://schemas.openxmlformats.org/drawingml/2006/table">
            <a:tbl>
              <a:tblPr/>
              <a:tblGrid>
                <a:gridCol w="2774291">
                  <a:extLst>
                    <a:ext uri="{9D8B030D-6E8A-4147-A177-3AD203B41FA5}">
                      <a16:colId xmlns:a16="http://schemas.microsoft.com/office/drawing/2014/main" val="3951490089"/>
                    </a:ext>
                  </a:extLst>
                </a:gridCol>
                <a:gridCol w="2774291">
                  <a:extLst>
                    <a:ext uri="{9D8B030D-6E8A-4147-A177-3AD203B41FA5}">
                      <a16:colId xmlns:a16="http://schemas.microsoft.com/office/drawing/2014/main" val="3931757385"/>
                    </a:ext>
                  </a:extLst>
                </a:gridCol>
              </a:tblGrid>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197057494"/>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997079027"/>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011989096"/>
                  </a:ext>
                </a:extLst>
              </a:tr>
            </a:tbl>
          </a:graphicData>
        </a:graphic>
      </p:graphicFrame>
      <p:pic>
        <p:nvPicPr>
          <p:cNvPr id="11" name="图片 10">
            <a:extLst>
              <a:ext uri="{FF2B5EF4-FFF2-40B4-BE49-F238E27FC236}">
                <a16:creationId xmlns:a16="http://schemas.microsoft.com/office/drawing/2014/main" id="{67A0DBBF-63ED-457B-B520-8651501D7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80" y="4446165"/>
            <a:ext cx="3265827" cy="2041142"/>
          </a:xfrm>
          <a:prstGeom prst="rect">
            <a:avLst/>
          </a:prstGeom>
        </p:spPr>
      </p:pic>
      <p:sp>
        <p:nvSpPr>
          <p:cNvPr id="13" name="!!文本框 12">
            <a:extLst>
              <a:ext uri="{FF2B5EF4-FFF2-40B4-BE49-F238E27FC236}">
                <a16:creationId xmlns:a16="http://schemas.microsoft.com/office/drawing/2014/main" id="{C72C3508-283C-4C1B-8C09-1D40A67E320C}"/>
              </a:ext>
            </a:extLst>
          </p:cNvPr>
          <p:cNvSpPr txBox="1"/>
          <p:nvPr/>
        </p:nvSpPr>
        <p:spPr>
          <a:xfrm>
            <a:off x="760921" y="2223640"/>
            <a:ext cx="3265827" cy="2115730"/>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C293468-7A4C-4F61-9190-7C520B0F8B4C}"/>
              </a:ext>
            </a:extLst>
          </p:cNvPr>
          <p:cNvSpPr txBox="1"/>
          <p:nvPr/>
        </p:nvSpPr>
        <p:spPr>
          <a:xfrm>
            <a:off x="1023260" y="2484341"/>
            <a:ext cx="2724680" cy="1754326"/>
          </a:xfrm>
          <a:prstGeom prst="rect">
            <a:avLst/>
          </a:prstGeom>
          <a:noFill/>
        </p:spPr>
        <p:txBody>
          <a:bodyPr wrap="square" rtlCol="0">
            <a:spAutoFit/>
          </a:bodyPr>
          <a:lstStyle/>
          <a:p>
            <a:r>
              <a:rPr lang="pt-BR" altLang="zh-CN" sz="1800" dirty="0">
                <a:effectLst/>
                <a:latin typeface="微软雅黑" panose="020B0503020204020204" pitchFamily="34" charset="-122"/>
                <a:ea typeface="微软雅黑" panose="020B0503020204020204" pitchFamily="34" charset="-122"/>
              </a:rPr>
              <a:t>PWM Digital I/O Pins</a:t>
            </a:r>
          </a:p>
          <a:p>
            <a:r>
              <a:rPr lang="en-US" altLang="zh-CN" dirty="0">
                <a:latin typeface="微软雅黑" panose="020B0503020204020204" pitchFamily="34" charset="-122"/>
                <a:ea typeface="微软雅黑" panose="020B0503020204020204" pitchFamily="34" charset="-122"/>
              </a:rPr>
              <a:t>(3,5,6,9,10,11)</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Used to output 8-bit PWM waves.</a:t>
            </a:r>
          </a:p>
          <a:p>
            <a:endParaRPr lang="zh-CN" altLang="en-US" dirty="0"/>
          </a:p>
        </p:txBody>
      </p:sp>
      <p:pic>
        <p:nvPicPr>
          <p:cNvPr id="7" name="图片 6" descr="图示&#10;&#10;描述已自动生成">
            <a:extLst>
              <a:ext uri="{FF2B5EF4-FFF2-40B4-BE49-F238E27FC236}">
                <a16:creationId xmlns:a16="http://schemas.microsoft.com/office/drawing/2014/main" id="{797CA6B7-4F63-41DA-988A-B6E45E00A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2207" y="4446165"/>
            <a:ext cx="5724525" cy="1876425"/>
          </a:xfrm>
          <a:prstGeom prst="rect">
            <a:avLst/>
          </a:prstGeom>
        </p:spPr>
      </p:pic>
      <p:pic>
        <p:nvPicPr>
          <p:cNvPr id="10" name="图片 9" descr="图表, 条形图&#10;&#10;描述已自动生成">
            <a:extLst>
              <a:ext uri="{FF2B5EF4-FFF2-40B4-BE49-F238E27FC236}">
                <a16:creationId xmlns:a16="http://schemas.microsoft.com/office/drawing/2014/main" id="{6AE68E3F-4ACF-4FE5-BA02-B05C6E0B64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5732" y="4446165"/>
            <a:ext cx="2212084" cy="1976983"/>
          </a:xfrm>
          <a:prstGeom prst="rect">
            <a:avLst/>
          </a:prstGeom>
        </p:spPr>
      </p:pic>
      <p:sp>
        <p:nvSpPr>
          <p:cNvPr id="26" name="!!文本框 25">
            <a:extLst>
              <a:ext uri="{FF2B5EF4-FFF2-40B4-BE49-F238E27FC236}">
                <a16:creationId xmlns:a16="http://schemas.microsoft.com/office/drawing/2014/main" id="{265CE639-DE79-4002-8801-B01F058E7B22}"/>
              </a:ext>
            </a:extLst>
          </p:cNvPr>
          <p:cNvSpPr txBox="1"/>
          <p:nvPr/>
        </p:nvSpPr>
        <p:spPr>
          <a:xfrm>
            <a:off x="4289087" y="2223640"/>
            <a:ext cx="3265827" cy="2115730"/>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9BF91880-5646-48BF-B8EA-6B6AE4A66CB3}"/>
              </a:ext>
            </a:extLst>
          </p:cNvPr>
          <p:cNvSpPr txBox="1"/>
          <p:nvPr/>
        </p:nvSpPr>
        <p:spPr>
          <a:xfrm>
            <a:off x="4567982" y="2484341"/>
            <a:ext cx="2709644" cy="1477328"/>
          </a:xfrm>
          <a:prstGeom prst="rect">
            <a:avLst/>
          </a:prstGeom>
          <a:noFill/>
        </p:spPr>
        <p:txBody>
          <a:bodyPr wrap="square" rtlCol="0">
            <a:spAutoFit/>
          </a:bodyPr>
          <a:lstStyle/>
          <a:p>
            <a:r>
              <a:rPr lang="en-GB" altLang="zh-CN" dirty="0">
                <a:latin typeface="微软雅黑" panose="020B0503020204020204" pitchFamily="34" charset="-122"/>
                <a:ea typeface="微软雅黑" panose="020B0503020204020204" pitchFamily="34" charset="-122"/>
              </a:rPr>
              <a:t>0-255               0-5V</a:t>
            </a:r>
          </a:p>
          <a:p>
            <a:endParaRPr lang="en-GB" altLang="zh-CN" dirty="0">
              <a:latin typeface="微软雅黑" panose="020B0503020204020204" pitchFamily="34" charset="-122"/>
              <a:ea typeface="微软雅黑" panose="020B0503020204020204" pitchFamily="34" charset="-122"/>
            </a:endParaRPr>
          </a:p>
          <a:p>
            <a:r>
              <a:rPr lang="en-GB" altLang="zh-CN" dirty="0">
                <a:latin typeface="微软雅黑" panose="020B0503020204020204" pitchFamily="34" charset="-122"/>
                <a:ea typeface="微软雅黑" panose="020B0503020204020204" pitchFamily="34" charset="-122"/>
              </a:rPr>
              <a:t>TC0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(5,6)</a:t>
            </a:r>
            <a:r>
              <a:rPr lang="zh-CN" altLang="en-US"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980Hz</a:t>
            </a:r>
            <a:endParaRPr lang="en-US" altLang="zh-CN" dirty="0">
              <a:latin typeface="微软雅黑" panose="020B0503020204020204" pitchFamily="34" charset="-122"/>
              <a:ea typeface="微软雅黑" panose="020B0503020204020204" pitchFamily="34" charset="-122"/>
            </a:endParaRPr>
          </a:p>
          <a:p>
            <a:r>
              <a:rPr lang="en-GB" altLang="zh-CN" dirty="0">
                <a:latin typeface="微软雅黑" panose="020B0503020204020204" pitchFamily="34" charset="-122"/>
                <a:ea typeface="微软雅黑" panose="020B0503020204020204" pitchFamily="34" charset="-122"/>
              </a:rPr>
              <a:t>TC1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490Hz</a:t>
            </a:r>
          </a:p>
          <a:p>
            <a:r>
              <a:rPr lang="en-GB" altLang="zh-CN" dirty="0">
                <a:latin typeface="微软雅黑" panose="020B0503020204020204" pitchFamily="34" charset="-122"/>
                <a:ea typeface="微软雅黑" panose="020B0503020204020204" pitchFamily="34" charset="-122"/>
              </a:rPr>
              <a:t>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(4,11)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490Hz</a:t>
            </a:r>
            <a:endParaRPr lang="zh-CN" altLang="en-US" dirty="0">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40E841BF-8FEF-4407-A92C-4B3B2947DB89}"/>
              </a:ext>
            </a:extLst>
          </p:cNvPr>
          <p:cNvCxnSpPr/>
          <p:nvPr/>
        </p:nvCxnSpPr>
        <p:spPr>
          <a:xfrm>
            <a:off x="5348158" y="2659310"/>
            <a:ext cx="880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D1E4F51-6DBC-41CF-B978-5826707176A8}"/>
              </a:ext>
            </a:extLst>
          </p:cNvPr>
          <p:cNvSpPr txBox="1"/>
          <p:nvPr/>
        </p:nvSpPr>
        <p:spPr>
          <a:xfrm>
            <a:off x="7902913" y="2223640"/>
            <a:ext cx="3265827" cy="2115730"/>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3B0F9BBF-17BE-4213-BFFF-FAB4D1AA0811}"/>
              </a:ext>
            </a:extLst>
          </p:cNvPr>
          <p:cNvSpPr txBox="1"/>
          <p:nvPr/>
        </p:nvSpPr>
        <p:spPr>
          <a:xfrm>
            <a:off x="8043521" y="3038339"/>
            <a:ext cx="2726422" cy="369332"/>
          </a:xfrm>
          <a:prstGeom prst="rect">
            <a:avLst/>
          </a:prstGeom>
          <a:noFill/>
        </p:spPr>
        <p:txBody>
          <a:bodyPr wrap="square" rtlCol="0">
            <a:spAutoFit/>
          </a:bodyPr>
          <a:lstStyle/>
          <a:p>
            <a:r>
              <a:rPr lang="en-GB" altLang="zh-CN" dirty="0" err="1">
                <a:latin typeface="微软雅黑" panose="020B0503020204020204" pitchFamily="34" charset="-122"/>
                <a:ea typeface="微软雅黑" panose="020B0503020204020204" pitchFamily="34" charset="-122"/>
              </a:rPr>
              <a:t>analogWrite</a:t>
            </a:r>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pin,value</a:t>
            </a:r>
            <a:r>
              <a:rPr lang="en-GB"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p:txBody>
      </p:sp>
      <p:grpSp>
        <p:nvGrpSpPr>
          <p:cNvPr id="22" name="组合 21">
            <a:extLst>
              <a:ext uri="{FF2B5EF4-FFF2-40B4-BE49-F238E27FC236}">
                <a16:creationId xmlns:a16="http://schemas.microsoft.com/office/drawing/2014/main" id="{A5FF67F1-5BCA-4A67-8A49-33106E139159}"/>
              </a:ext>
            </a:extLst>
          </p:cNvPr>
          <p:cNvGrpSpPr/>
          <p:nvPr/>
        </p:nvGrpSpPr>
        <p:grpSpPr>
          <a:xfrm>
            <a:off x="0" y="0"/>
            <a:ext cx="12192000" cy="504759"/>
            <a:chOff x="0" y="0"/>
            <a:chExt cx="12192000" cy="504759"/>
          </a:xfrm>
        </p:grpSpPr>
        <p:sp>
          <p:nvSpPr>
            <p:cNvPr id="23" name="矩形 22">
              <a:extLst>
                <a:ext uri="{FF2B5EF4-FFF2-40B4-BE49-F238E27FC236}">
                  <a16:creationId xmlns:a16="http://schemas.microsoft.com/office/drawing/2014/main" id="{24FD3CA1-4690-4709-9FE9-0940149E6222}"/>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descr="徽标&#10;&#10;描述已自动生成">
              <a:extLst>
                <a:ext uri="{FF2B5EF4-FFF2-40B4-BE49-F238E27FC236}">
                  <a16:creationId xmlns:a16="http://schemas.microsoft.com/office/drawing/2014/main" id="{0AE0A415-6266-4596-941C-12E9A10C2D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5" name="文本框 24">
              <a:extLst>
                <a:ext uri="{FF2B5EF4-FFF2-40B4-BE49-F238E27FC236}">
                  <a16:creationId xmlns:a16="http://schemas.microsoft.com/office/drawing/2014/main" id="{BD5B865F-3A51-4DE9-83A3-B52975E38E5B}"/>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F661E23-5E58-4931-8C06-37F6877FFBDB}"/>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GPIO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91616419-9FBA-4C9E-A8C5-03DEBE6B6BEA}"/>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353BBF4E-A49B-483A-8684-1DD682208E90}"/>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FF7EC883-1D8A-4A0C-9334-EB3E82276E84}"/>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176D0624-0966-4633-9471-B4BEDF435156}"/>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9747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00F48E1-A320-4D11-A367-3EA7D3C158F5}"/>
              </a:ext>
            </a:extLst>
          </p:cNvPr>
          <p:cNvGraphicFramePr>
            <a:graphicFrameLocks noGrp="1"/>
          </p:cNvGraphicFramePr>
          <p:nvPr/>
        </p:nvGraphicFramePr>
        <p:xfrm>
          <a:off x="3154031" y="794493"/>
          <a:ext cx="5548582" cy="1322352"/>
        </p:xfrm>
        <a:graphic>
          <a:graphicData uri="http://schemas.openxmlformats.org/drawingml/2006/table">
            <a:tbl>
              <a:tblPr/>
              <a:tblGrid>
                <a:gridCol w="2774291">
                  <a:extLst>
                    <a:ext uri="{9D8B030D-6E8A-4147-A177-3AD203B41FA5}">
                      <a16:colId xmlns:a16="http://schemas.microsoft.com/office/drawing/2014/main" val="3951490089"/>
                    </a:ext>
                  </a:extLst>
                </a:gridCol>
                <a:gridCol w="2774291">
                  <a:extLst>
                    <a:ext uri="{9D8B030D-6E8A-4147-A177-3AD203B41FA5}">
                      <a16:colId xmlns:a16="http://schemas.microsoft.com/office/drawing/2014/main" val="3931757385"/>
                    </a:ext>
                  </a:extLst>
                </a:gridCol>
              </a:tblGrid>
              <a:tr h="525161">
                <a:tc>
                  <a:txBody>
                    <a:bodyPr/>
                    <a:lstStyle/>
                    <a:p>
                      <a:r>
                        <a:rPr lang="en-GB" sz="1800" dirty="0">
                          <a:effectLst/>
                          <a:latin typeface="微软雅黑" panose="020B0503020204020204" pitchFamily="34" charset="-122"/>
                          <a:ea typeface="微软雅黑" panose="020B0503020204020204" pitchFamily="34" charset="-122"/>
                        </a:rPr>
                        <a:t>Digital I/O Pins</a:t>
                      </a:r>
                    </a:p>
                  </a:txBody>
                  <a:tcPr marL="75023" marR="75023" marT="37512" marB="37512" anchor="ctr">
                    <a:lnL>
                      <a:noFill/>
                    </a:lnL>
                    <a:lnR>
                      <a:noFill/>
                    </a:lnR>
                    <a:lnT>
                      <a:noFill/>
                    </a:lnT>
                    <a:lnB>
                      <a:noFill/>
                    </a:lnB>
                    <a:solidFill>
                      <a:srgbClr val="FFFFFF"/>
                    </a:solidFill>
                  </a:tcPr>
                </a:tc>
                <a:tc>
                  <a:txBody>
                    <a:bodyPr/>
                    <a:lstStyle/>
                    <a:p>
                      <a:r>
                        <a:rPr lang="en-US" sz="1800" dirty="0">
                          <a:effectLst/>
                          <a:latin typeface="微软雅黑" panose="020B0503020204020204" pitchFamily="34" charset="-122"/>
                          <a:ea typeface="微软雅黑" panose="020B0503020204020204" pitchFamily="34" charset="-122"/>
                        </a:rPr>
                        <a:t>14 (of which 6 provide PWM output)</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197057494"/>
                  </a:ext>
                </a:extLst>
              </a:tr>
              <a:tr h="300092">
                <a:tc>
                  <a:txBody>
                    <a:bodyPr/>
                    <a:lstStyle/>
                    <a:p>
                      <a:r>
                        <a:rPr lang="pt-BR" sz="1800" dirty="0">
                          <a:effectLst/>
                          <a:latin typeface="微软雅黑" panose="020B0503020204020204" pitchFamily="34" charset="-122"/>
                          <a:ea typeface="微软雅黑" panose="020B0503020204020204" pitchFamily="34" charset="-122"/>
                        </a:rPr>
                        <a:t>PWM Digital I/O Pins</a:t>
                      </a:r>
                    </a:p>
                  </a:txBody>
                  <a:tcPr marL="75023" marR="75023" marT="37512" marB="37512" anchor="ctr">
                    <a:lnL>
                      <a:noFill/>
                    </a:lnL>
                    <a:lnR>
                      <a:noFill/>
                    </a:lnR>
                    <a:lnT>
                      <a:noFill/>
                    </a:lnT>
                    <a:lnB>
                      <a:noFill/>
                    </a:lnB>
                    <a:solidFill>
                      <a:srgbClr val="F1F1F1"/>
                    </a:solidFill>
                  </a:tcPr>
                </a:tc>
                <a:tc>
                  <a:txBody>
                    <a:bodyPr/>
                    <a:lstStyle/>
                    <a:p>
                      <a:r>
                        <a:rPr lang="en-US" altLang="zh-CN" sz="180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997079027"/>
                  </a:ext>
                </a:extLst>
              </a:tr>
              <a:tr h="300092">
                <a:tc>
                  <a:txBody>
                    <a:bodyPr/>
                    <a:lstStyle/>
                    <a:p>
                      <a:r>
                        <a:rPr lang="en-GB" sz="1800" dirty="0">
                          <a:effectLst/>
                          <a:latin typeface="微软雅黑" panose="020B0503020204020204" pitchFamily="34" charset="-122"/>
                          <a:ea typeface="微软雅黑" panose="020B0503020204020204" pitchFamily="34" charset="-122"/>
                        </a:rPr>
                        <a:t>Analog Input Pins</a:t>
                      </a:r>
                    </a:p>
                  </a:txBody>
                  <a:tcPr marL="75023" marR="75023" marT="37512" marB="37512" anchor="ctr">
                    <a:lnL>
                      <a:noFill/>
                    </a:lnL>
                    <a:lnR>
                      <a:noFill/>
                    </a:lnR>
                    <a:lnT>
                      <a:noFill/>
                    </a:lnT>
                    <a:lnB>
                      <a:noFill/>
                    </a:lnB>
                    <a:solidFill>
                      <a:srgbClr val="FFFFFF"/>
                    </a:solidFill>
                  </a:tcPr>
                </a:tc>
                <a:tc>
                  <a:txBody>
                    <a:bodyPr/>
                    <a:lstStyle/>
                    <a:p>
                      <a:r>
                        <a:rPr lang="en-US" altLang="zh-CN" sz="1800" dirty="0">
                          <a:effectLst/>
                          <a:latin typeface="微软雅黑" panose="020B0503020204020204" pitchFamily="34" charset="-122"/>
                          <a:ea typeface="微软雅黑" panose="020B0503020204020204" pitchFamily="34" charset="-122"/>
                        </a:rPr>
                        <a:t>6</a:t>
                      </a: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3011989096"/>
                  </a:ext>
                </a:extLst>
              </a:tr>
            </a:tbl>
          </a:graphicData>
        </a:graphic>
      </p:graphicFrame>
      <p:pic>
        <p:nvPicPr>
          <p:cNvPr id="11" name="图片 10">
            <a:extLst>
              <a:ext uri="{FF2B5EF4-FFF2-40B4-BE49-F238E27FC236}">
                <a16:creationId xmlns:a16="http://schemas.microsoft.com/office/drawing/2014/main" id="{67A0DBBF-63ED-457B-B520-8651501D7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80" y="2416362"/>
            <a:ext cx="6513511" cy="4070945"/>
          </a:xfrm>
          <a:prstGeom prst="rect">
            <a:avLst/>
          </a:prstGeom>
        </p:spPr>
      </p:pic>
      <p:sp>
        <p:nvSpPr>
          <p:cNvPr id="13" name="文本框 12">
            <a:extLst>
              <a:ext uri="{FF2B5EF4-FFF2-40B4-BE49-F238E27FC236}">
                <a16:creationId xmlns:a16="http://schemas.microsoft.com/office/drawing/2014/main" id="{C72C3508-283C-4C1B-8C09-1D40A67E320C}"/>
              </a:ext>
            </a:extLst>
          </p:cNvPr>
          <p:cNvSpPr txBox="1"/>
          <p:nvPr/>
        </p:nvSpPr>
        <p:spPr>
          <a:xfrm>
            <a:off x="7069699" y="2223640"/>
            <a:ext cx="3810822" cy="2742644"/>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C293468-7A4C-4F61-9190-7C520B0F8B4C}"/>
              </a:ext>
            </a:extLst>
          </p:cNvPr>
          <p:cNvSpPr txBox="1"/>
          <p:nvPr/>
        </p:nvSpPr>
        <p:spPr>
          <a:xfrm>
            <a:off x="7332037" y="2484341"/>
            <a:ext cx="3431037" cy="2308324"/>
          </a:xfrm>
          <a:prstGeom prst="rect">
            <a:avLst/>
          </a:prstGeom>
          <a:noFill/>
        </p:spPr>
        <p:txBody>
          <a:bodyPr wrap="square" rtlCol="0">
            <a:spAutoFit/>
          </a:bodyPr>
          <a:lstStyle/>
          <a:p>
            <a:r>
              <a:rPr lang="en-GB" altLang="zh-CN" sz="1800" dirty="0">
                <a:effectLst/>
                <a:latin typeface="微软雅黑" panose="020B0503020204020204" pitchFamily="34" charset="-122"/>
                <a:ea typeface="微软雅黑" panose="020B0503020204020204" pitchFamily="34" charset="-122"/>
              </a:rPr>
              <a:t>Analog Input Pins</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Used to read analog values.</a:t>
            </a:r>
          </a:p>
          <a:p>
            <a:endParaRPr lang="en-US" altLang="zh-CN" dirty="0"/>
          </a:p>
          <a:p>
            <a:r>
              <a:rPr lang="en-GB" altLang="zh-CN" dirty="0">
                <a:latin typeface="Microsoft YaHei" panose="020B0503020204020204" pitchFamily="34" charset="-122"/>
                <a:ea typeface="Microsoft YaHei" panose="020B0503020204020204" pitchFamily="34" charset="-122"/>
              </a:rPr>
              <a:t>With </a:t>
            </a:r>
            <a:r>
              <a:rPr lang="en-GB" altLang="zh-CN" b="0" i="0" dirty="0">
                <a:effectLst/>
                <a:latin typeface="Microsoft YaHei" panose="020B0503020204020204" pitchFamily="34" charset="-122"/>
                <a:ea typeface="Microsoft YaHei" panose="020B0503020204020204" pitchFamily="34" charset="-122"/>
              </a:rPr>
              <a:t>Analog-to-Digital Converter</a:t>
            </a:r>
          </a:p>
          <a:p>
            <a:endParaRPr lang="en-GB" altLang="zh-CN" dirty="0">
              <a:solidFill>
                <a:srgbClr val="444444"/>
              </a:solidFill>
              <a:latin typeface="Microsoft YaHei" panose="020B0503020204020204" pitchFamily="34" charset="-122"/>
              <a:ea typeface="Microsoft YaHei" panose="020B0503020204020204" pitchFamily="34" charset="-122"/>
            </a:endParaRPr>
          </a:p>
          <a:p>
            <a:r>
              <a:rPr lang="en-GB" altLang="zh-CN" dirty="0">
                <a:solidFill>
                  <a:srgbClr val="444444"/>
                </a:solidFill>
                <a:latin typeface="Microsoft YaHei" panose="020B0503020204020204" pitchFamily="34" charset="-122"/>
                <a:ea typeface="Microsoft YaHei" panose="020B0503020204020204" pitchFamily="34" charset="-122"/>
              </a:rPr>
              <a:t>0-5V                       0-1023</a:t>
            </a:r>
            <a:endParaRPr lang="zh-CN" altLang="en-US" dirty="0"/>
          </a:p>
        </p:txBody>
      </p:sp>
      <p:cxnSp>
        <p:nvCxnSpPr>
          <p:cNvPr id="5" name="!!直接箭头连接符 4">
            <a:extLst>
              <a:ext uri="{FF2B5EF4-FFF2-40B4-BE49-F238E27FC236}">
                <a16:creationId xmlns:a16="http://schemas.microsoft.com/office/drawing/2014/main" id="{2F4D4D82-D167-43C1-A38E-7A887B3F3883}"/>
              </a:ext>
            </a:extLst>
          </p:cNvPr>
          <p:cNvCxnSpPr/>
          <p:nvPr/>
        </p:nvCxnSpPr>
        <p:spPr>
          <a:xfrm>
            <a:off x="8086987" y="4580389"/>
            <a:ext cx="1319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8070C56-931E-4403-80FA-136E1087E9D1}"/>
              </a:ext>
            </a:extLst>
          </p:cNvPr>
          <p:cNvSpPr txBox="1"/>
          <p:nvPr/>
        </p:nvSpPr>
        <p:spPr>
          <a:xfrm>
            <a:off x="7069699" y="5279849"/>
            <a:ext cx="3810822" cy="1207458"/>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893928BC-6F59-4D8A-AF0B-59AD884D7AEF}"/>
              </a:ext>
            </a:extLst>
          </p:cNvPr>
          <p:cNvSpPr txBox="1"/>
          <p:nvPr/>
        </p:nvSpPr>
        <p:spPr>
          <a:xfrm>
            <a:off x="7379329" y="5698912"/>
            <a:ext cx="3182410" cy="369332"/>
          </a:xfrm>
          <a:prstGeom prst="rect">
            <a:avLst/>
          </a:prstGeom>
          <a:noFill/>
        </p:spPr>
        <p:txBody>
          <a:bodyPr wrap="square" rtlCol="0">
            <a:spAutoFit/>
          </a:bodyPr>
          <a:lstStyle/>
          <a:p>
            <a:r>
              <a:rPr lang="en-GB" altLang="zh-CN" dirty="0" err="1">
                <a:latin typeface="微软雅黑" panose="020B0503020204020204" pitchFamily="34" charset="-122"/>
                <a:ea typeface="微软雅黑" panose="020B0503020204020204" pitchFamily="34" charset="-122"/>
              </a:rPr>
              <a:t>analogRead</a:t>
            </a:r>
            <a:r>
              <a:rPr lang="en-GB" altLang="zh-CN" dirty="0">
                <a:latin typeface="微软雅黑" panose="020B0503020204020204" pitchFamily="34" charset="-122"/>
                <a:ea typeface="微软雅黑" panose="020B0503020204020204" pitchFamily="34" charset="-122"/>
              </a:rPr>
              <a:t>(A0)</a:t>
            </a:r>
            <a:r>
              <a:rPr lang="zh-CN" altLang="en-US" dirty="0">
                <a:latin typeface="微软雅黑" panose="020B0503020204020204" pitchFamily="34" charset="-122"/>
                <a:ea typeface="微软雅黑" panose="020B0503020204020204" pitchFamily="34" charset="-122"/>
              </a:rPr>
              <a:t>；</a:t>
            </a:r>
          </a:p>
        </p:txBody>
      </p:sp>
      <p:grpSp>
        <p:nvGrpSpPr>
          <p:cNvPr id="37" name="组合 36">
            <a:extLst>
              <a:ext uri="{FF2B5EF4-FFF2-40B4-BE49-F238E27FC236}">
                <a16:creationId xmlns:a16="http://schemas.microsoft.com/office/drawing/2014/main" id="{472CB8D9-6BD5-408C-839B-021B1174E35D}"/>
              </a:ext>
            </a:extLst>
          </p:cNvPr>
          <p:cNvGrpSpPr/>
          <p:nvPr/>
        </p:nvGrpSpPr>
        <p:grpSpPr>
          <a:xfrm>
            <a:off x="0" y="0"/>
            <a:ext cx="12192000" cy="504759"/>
            <a:chOff x="0" y="0"/>
            <a:chExt cx="12192000" cy="504759"/>
          </a:xfrm>
        </p:grpSpPr>
        <p:sp>
          <p:nvSpPr>
            <p:cNvPr id="38" name="矩形 37">
              <a:extLst>
                <a:ext uri="{FF2B5EF4-FFF2-40B4-BE49-F238E27FC236}">
                  <a16:creationId xmlns:a16="http://schemas.microsoft.com/office/drawing/2014/main" id="{B2C97719-EC04-4486-A05A-6753CC043D85}"/>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9" name="图片 38" descr="徽标&#10;&#10;描述已自动生成">
              <a:extLst>
                <a:ext uri="{FF2B5EF4-FFF2-40B4-BE49-F238E27FC236}">
                  <a16:creationId xmlns:a16="http://schemas.microsoft.com/office/drawing/2014/main" id="{DA0A70C5-CF87-4BF4-BD73-C334DA058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40" name="文本框 39">
              <a:extLst>
                <a:ext uri="{FF2B5EF4-FFF2-40B4-BE49-F238E27FC236}">
                  <a16:creationId xmlns:a16="http://schemas.microsoft.com/office/drawing/2014/main" id="{A0DF25AF-87B5-4B23-A61E-1FC8DFED77DC}"/>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632E7AEF-019D-4F4F-A072-35ED78DE54E0}"/>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GPIO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204266B6-A400-463B-93D9-33F8ABCEF3F0}"/>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C7EA9D2E-82E3-41AD-9A34-FD8F00036BA2}"/>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A29246FA-95DF-452B-B046-D920FDF61E7A}"/>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2435DF60-76A4-4D9C-AEE6-E470D6A3F060}"/>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34685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descr="秒表 纯色填充">
            <a:extLst>
              <a:ext uri="{FF2B5EF4-FFF2-40B4-BE49-F238E27FC236}">
                <a16:creationId xmlns:a16="http://schemas.microsoft.com/office/drawing/2014/main" id="{4419E9BA-83B9-4543-958F-A9F56B6F81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5969" y="1247861"/>
            <a:ext cx="1846285" cy="1846285"/>
          </a:xfrm>
          <a:prstGeom prst="rect">
            <a:avLst/>
          </a:prstGeom>
        </p:spPr>
      </p:pic>
      <p:graphicFrame>
        <p:nvGraphicFramePr>
          <p:cNvPr id="17" name="表格 20">
            <a:extLst>
              <a:ext uri="{FF2B5EF4-FFF2-40B4-BE49-F238E27FC236}">
                <a16:creationId xmlns:a16="http://schemas.microsoft.com/office/drawing/2014/main" id="{0F0D6D13-E7BC-481B-AC9C-22F8EA09EDB2}"/>
              </a:ext>
            </a:extLst>
          </p:cNvPr>
          <p:cNvGraphicFramePr>
            <a:graphicFrameLocks noGrp="1"/>
          </p:cNvGraphicFramePr>
          <p:nvPr>
            <p:extLst>
              <p:ext uri="{D42A27DB-BD31-4B8C-83A1-F6EECF244321}">
                <p14:modId xmlns:p14="http://schemas.microsoft.com/office/powerpoint/2010/main" val="2641598168"/>
              </p:ext>
            </p:extLst>
          </p:nvPr>
        </p:nvGraphicFramePr>
        <p:xfrm>
          <a:off x="435341" y="3837249"/>
          <a:ext cx="5143338" cy="1923268"/>
        </p:xfrm>
        <a:graphic>
          <a:graphicData uri="http://schemas.openxmlformats.org/drawingml/2006/table">
            <a:tbl>
              <a:tblPr firstRow="1" bandRow="1">
                <a:tableStyleId>{5C22544A-7EE6-4342-B048-85BDC9FD1C3A}</a:tableStyleId>
              </a:tblPr>
              <a:tblGrid>
                <a:gridCol w="720580">
                  <a:extLst>
                    <a:ext uri="{9D8B030D-6E8A-4147-A177-3AD203B41FA5}">
                      <a16:colId xmlns:a16="http://schemas.microsoft.com/office/drawing/2014/main" val="316211077"/>
                    </a:ext>
                  </a:extLst>
                </a:gridCol>
                <a:gridCol w="1301085">
                  <a:extLst>
                    <a:ext uri="{9D8B030D-6E8A-4147-A177-3AD203B41FA5}">
                      <a16:colId xmlns:a16="http://schemas.microsoft.com/office/drawing/2014/main" val="4277579143"/>
                    </a:ext>
                  </a:extLst>
                </a:gridCol>
                <a:gridCol w="3121673">
                  <a:extLst>
                    <a:ext uri="{9D8B030D-6E8A-4147-A177-3AD203B41FA5}">
                      <a16:colId xmlns:a16="http://schemas.microsoft.com/office/drawing/2014/main" val="3084219295"/>
                    </a:ext>
                  </a:extLst>
                </a:gridCol>
              </a:tblGrid>
              <a:tr h="1177288">
                <a:tc>
                  <a:txBody>
                    <a:bodyPr/>
                    <a:lstStyle/>
                    <a:p>
                      <a:pPr marL="0" algn="l" defTabSz="914400" rtl="0" eaLnBrk="1" latinLnBrk="0" hangingPunct="1"/>
                      <a:r>
                        <a:rPr lang="en-GB" altLang="zh-CN" sz="1800" b="0" kern="1200" dirty="0">
                          <a:solidFill>
                            <a:schemeClr val="tx1"/>
                          </a:solidFill>
                          <a:latin typeface="微软雅黑" panose="020B0503020204020204" pitchFamily="34" charset="-122"/>
                          <a:ea typeface="微软雅黑" panose="020B0503020204020204" pitchFamily="34" charset="-122"/>
                          <a:cs typeface="+mn-cs"/>
                        </a:rPr>
                        <a:t>T/C0</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solidFill>
                      <a:schemeClr val="bg1"/>
                    </a:solid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(5,6)</a:t>
                      </a:r>
                      <a:endParaRPr lang="zh-CN" altLang="en-US" b="0"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微软雅黑" panose="020B0503020204020204" pitchFamily="34" charset="-122"/>
                          <a:ea typeface="微软雅黑" panose="020B0503020204020204" pitchFamily="34" charset="-122"/>
                        </a:rPr>
                        <a:t>delay()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solidFill>
                            <a:schemeClr val="tx1"/>
                          </a:solidFill>
                          <a:latin typeface="微软雅黑" panose="020B0503020204020204" pitchFamily="34" charset="-122"/>
                          <a:ea typeface="微软雅黑" panose="020B0503020204020204" pitchFamily="34" charset="-122"/>
                        </a:rPr>
                        <a:t>delayMicroseconds</a:t>
                      </a:r>
                      <a:r>
                        <a:rPr lang="zh-CN" altLang="en-US" b="0" dirty="0">
                          <a:solidFill>
                            <a:schemeClr val="tx1"/>
                          </a:solidFill>
                          <a:latin typeface="微软雅黑" panose="020B0503020204020204" pitchFamily="34" charset="-122"/>
                          <a:ea typeface="微软雅黑" panose="020B0503020204020204" pitchFamily="34" charset="-122"/>
                        </a:rPr>
                        <a:t>（）</a:t>
                      </a:r>
                      <a:r>
                        <a:rPr lang="en-US" altLang="zh-CN" b="0" dirty="0" err="1">
                          <a:solidFill>
                            <a:schemeClr val="tx1"/>
                          </a:solidFill>
                          <a:latin typeface="微软雅黑" panose="020B0503020204020204" pitchFamily="34" charset="-122"/>
                          <a:ea typeface="微软雅黑" panose="020B0503020204020204" pitchFamily="34" charset="-122"/>
                        </a:rPr>
                        <a:t>millis</a:t>
                      </a:r>
                      <a:r>
                        <a:rPr lang="en-US" altLang="zh-CN" b="0" dirty="0">
                          <a:solidFill>
                            <a:schemeClr val="tx1"/>
                          </a:solidFill>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微软雅黑" panose="020B0503020204020204" pitchFamily="34" charset="-122"/>
                          <a:ea typeface="微软雅黑" panose="020B0503020204020204" pitchFamily="34" charset="-122"/>
                        </a:rPr>
                        <a:t>micros()</a:t>
                      </a:r>
                      <a:endParaRPr lang="en-GB" altLang="zh-CN" b="0"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2497553141"/>
                  </a:ext>
                </a:extLst>
              </a:tr>
              <a:tr h="367274">
                <a:tc>
                  <a:txBody>
                    <a:bodyPr/>
                    <a:lstStyle/>
                    <a:p>
                      <a:r>
                        <a:rPr lang="en-GB" altLang="zh-CN" dirty="0">
                          <a:solidFill>
                            <a:schemeClr val="tx1"/>
                          </a:solidFill>
                          <a:latin typeface="微软雅黑" panose="020B0503020204020204" pitchFamily="34" charset="-122"/>
                          <a:ea typeface="微软雅黑" panose="020B0503020204020204" pitchFamily="34" charset="-122"/>
                        </a:rPr>
                        <a:t>T/C1</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(9,10)</a:t>
                      </a:r>
                      <a:endParaRPr lang="en-GB" altLang="zh-CN"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2529639265"/>
                  </a:ext>
                </a:extLst>
              </a:tr>
              <a:tr h="367274">
                <a:tc>
                  <a:txBody>
                    <a:bodyPr/>
                    <a:lstStyle/>
                    <a:p>
                      <a:r>
                        <a:rPr lang="en-GB" altLang="zh-CN" dirty="0">
                          <a:solidFill>
                            <a:schemeClr val="tx1"/>
                          </a:solidFill>
                          <a:latin typeface="微软雅黑" panose="020B0503020204020204" pitchFamily="34" charset="-122"/>
                          <a:ea typeface="微软雅黑" panose="020B0503020204020204" pitchFamily="34" charset="-122"/>
                        </a:rPr>
                        <a:t>T/C3</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(4,11)</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3516108845"/>
                  </a:ext>
                </a:extLst>
              </a:tr>
            </a:tbl>
          </a:graphicData>
        </a:graphic>
      </p:graphicFrame>
      <p:grpSp>
        <p:nvGrpSpPr>
          <p:cNvPr id="43" name="组合 42">
            <a:extLst>
              <a:ext uri="{FF2B5EF4-FFF2-40B4-BE49-F238E27FC236}">
                <a16:creationId xmlns:a16="http://schemas.microsoft.com/office/drawing/2014/main" id="{4CFCA0C3-461A-4C2A-B2EC-F858C443A56F}"/>
              </a:ext>
            </a:extLst>
          </p:cNvPr>
          <p:cNvGrpSpPr/>
          <p:nvPr/>
        </p:nvGrpSpPr>
        <p:grpSpPr>
          <a:xfrm>
            <a:off x="7673062" y="845609"/>
            <a:ext cx="3467340" cy="5525993"/>
            <a:chOff x="1965324" y="1080871"/>
            <a:chExt cx="3467340" cy="5525993"/>
          </a:xfrm>
        </p:grpSpPr>
        <p:cxnSp>
          <p:nvCxnSpPr>
            <p:cNvPr id="44" name="直接箭头连接符 43">
              <a:extLst>
                <a:ext uri="{FF2B5EF4-FFF2-40B4-BE49-F238E27FC236}">
                  <a16:creationId xmlns:a16="http://schemas.microsoft.com/office/drawing/2014/main" id="{164735FC-CD67-4FF5-B58B-B3816A5D4F05}"/>
                </a:ext>
              </a:extLst>
            </p:cNvPr>
            <p:cNvCxnSpPr/>
            <p:nvPr/>
          </p:nvCxnSpPr>
          <p:spPr>
            <a:xfrm>
              <a:off x="2467768" y="1748118"/>
              <a:ext cx="0" cy="16808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4D509FA-67D7-4E9C-BA55-503BFD768C73}"/>
                </a:ext>
              </a:extLst>
            </p:cNvPr>
            <p:cNvCxnSpPr/>
            <p:nvPr/>
          </p:nvCxnSpPr>
          <p:spPr>
            <a:xfrm>
              <a:off x="2467768" y="4343401"/>
              <a:ext cx="0" cy="16808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C8C5262-A836-47EB-8A5D-E65FFD135C4D}"/>
                </a:ext>
              </a:extLst>
            </p:cNvPr>
            <p:cNvCxnSpPr>
              <a:cxnSpLocks/>
            </p:cNvCxnSpPr>
            <p:nvPr/>
          </p:nvCxnSpPr>
          <p:spPr>
            <a:xfrm>
              <a:off x="2970211" y="3904131"/>
              <a:ext cx="1420906" cy="869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D8A38C63-1722-4437-AC71-0A34C8971679}"/>
                </a:ext>
              </a:extLst>
            </p:cNvPr>
            <p:cNvCxnSpPr>
              <a:cxnSpLocks/>
            </p:cNvCxnSpPr>
            <p:nvPr/>
          </p:nvCxnSpPr>
          <p:spPr>
            <a:xfrm flipV="1">
              <a:off x="2970211" y="2919130"/>
              <a:ext cx="1420906" cy="8225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F25828B-E1DF-46F0-860D-415ADA5C0784}"/>
                </a:ext>
              </a:extLst>
            </p:cNvPr>
            <p:cNvCxnSpPr/>
            <p:nvPr/>
          </p:nvCxnSpPr>
          <p:spPr>
            <a:xfrm>
              <a:off x="4624199" y="3063690"/>
              <a:ext cx="0" cy="16808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1F6930CF-10A1-449B-B8E4-158922C2DDB3}"/>
                </a:ext>
              </a:extLst>
            </p:cNvPr>
            <p:cNvSpPr/>
            <p:nvPr/>
          </p:nvSpPr>
          <p:spPr>
            <a:xfrm>
              <a:off x="1965324" y="1080871"/>
              <a:ext cx="1004887" cy="504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LOOP</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F6CE0660-6AD5-454D-957A-E202A5158751}"/>
                </a:ext>
              </a:extLst>
            </p:cNvPr>
            <p:cNvSpPr/>
            <p:nvPr/>
          </p:nvSpPr>
          <p:spPr>
            <a:xfrm>
              <a:off x="2151286" y="3591488"/>
              <a:ext cx="632964" cy="504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IRQ</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BFF51E34-9694-4E3F-BE44-7B78BBE88B54}"/>
                </a:ext>
              </a:extLst>
            </p:cNvPr>
            <p:cNvSpPr/>
            <p:nvPr/>
          </p:nvSpPr>
          <p:spPr>
            <a:xfrm>
              <a:off x="4799700" y="3645276"/>
              <a:ext cx="632964" cy="504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ISR</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D5314007-36B0-4FE7-9DF3-40B41F2231D6}"/>
                </a:ext>
              </a:extLst>
            </p:cNvPr>
            <p:cNvSpPr/>
            <p:nvPr/>
          </p:nvSpPr>
          <p:spPr>
            <a:xfrm>
              <a:off x="1965324" y="6102105"/>
              <a:ext cx="1004887" cy="5047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LOOP</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EE49FAF1-58E3-4BBB-A16E-B9C73E061064}"/>
              </a:ext>
            </a:extLst>
          </p:cNvPr>
          <p:cNvGrpSpPr/>
          <p:nvPr/>
        </p:nvGrpSpPr>
        <p:grpSpPr>
          <a:xfrm>
            <a:off x="0" y="0"/>
            <a:ext cx="12192000" cy="504759"/>
            <a:chOff x="0" y="0"/>
            <a:chExt cx="12192000" cy="504759"/>
          </a:xfrm>
        </p:grpSpPr>
        <p:sp>
          <p:nvSpPr>
            <p:cNvPr id="24" name="矩形 23">
              <a:extLst>
                <a:ext uri="{FF2B5EF4-FFF2-40B4-BE49-F238E27FC236}">
                  <a16:creationId xmlns:a16="http://schemas.microsoft.com/office/drawing/2014/main" id="{5FF03EAE-F668-414B-8165-033B8C1A808D}"/>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descr="徽标&#10;&#10;描述已自动生成">
              <a:extLst>
                <a:ext uri="{FF2B5EF4-FFF2-40B4-BE49-F238E27FC236}">
                  <a16:creationId xmlns:a16="http://schemas.microsoft.com/office/drawing/2014/main" id="{CEECB2A2-2FFB-4E85-BBCB-BF3808B85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6" name="文本框 25">
              <a:extLst>
                <a:ext uri="{FF2B5EF4-FFF2-40B4-BE49-F238E27FC236}">
                  <a16:creationId xmlns:a16="http://schemas.microsoft.com/office/drawing/2014/main" id="{24B4ACF2-1CB3-453F-820B-598A3154CA50}"/>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12E3FF0-1DAD-41B4-83F2-CCD450D6145A}"/>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D0866E13-9F26-4DAA-AD86-18375891C402}"/>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INTERRUPT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AC960DB-AC15-4928-B410-4D8800041977}"/>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BA097A3-D78F-4450-91F4-7C40564BADC1}"/>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0FFAAE76-541A-4496-BA0E-D49FE26A3D1F}"/>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TIMER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69557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a:extLst>
              <a:ext uri="{FF2B5EF4-FFF2-40B4-BE49-F238E27FC236}">
                <a16:creationId xmlns:a16="http://schemas.microsoft.com/office/drawing/2014/main" id="{89193088-C64C-43E5-8ED5-732E8AA3FB1C}"/>
              </a:ext>
            </a:extLst>
          </p:cNvPr>
          <p:cNvSpPr txBox="1"/>
          <p:nvPr/>
        </p:nvSpPr>
        <p:spPr>
          <a:xfrm>
            <a:off x="663931" y="746621"/>
            <a:ext cx="5023655" cy="2927758"/>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21" name="文本框 20">
            <a:extLst>
              <a:ext uri="{FF2B5EF4-FFF2-40B4-BE49-F238E27FC236}">
                <a16:creationId xmlns:a16="http://schemas.microsoft.com/office/drawing/2014/main" id="{27D93716-8881-4103-A77F-33C57D23502E}"/>
              </a:ext>
            </a:extLst>
          </p:cNvPr>
          <p:cNvSpPr txBox="1"/>
          <p:nvPr/>
        </p:nvSpPr>
        <p:spPr>
          <a:xfrm>
            <a:off x="663932" y="1004580"/>
            <a:ext cx="5023656" cy="2308324"/>
          </a:xfrm>
          <a:prstGeom prst="rect">
            <a:avLst/>
          </a:prstGeom>
          <a:noFill/>
        </p:spPr>
        <p:txBody>
          <a:bodyPr wrap="square" rtlCol="0">
            <a:spAutoFit/>
          </a:bodyPr>
          <a:lstStyle/>
          <a:p>
            <a:r>
              <a:rPr lang="en-GB" altLang="zh-CN" sz="1600" dirty="0">
                <a:latin typeface="微软雅黑" panose="020B0503020204020204" pitchFamily="34" charset="-122"/>
                <a:ea typeface="微软雅黑" panose="020B0503020204020204" pitchFamily="34" charset="-122"/>
              </a:rPr>
              <a:t>#include &lt;MsTimer2.h&gt;</a:t>
            </a:r>
          </a:p>
          <a:p>
            <a:endParaRPr lang="en-GB" altLang="zh-CN" sz="1600" dirty="0">
              <a:latin typeface="微软雅黑" panose="020B0503020204020204" pitchFamily="34" charset="-122"/>
              <a:ea typeface="微软雅黑" panose="020B0503020204020204" pitchFamily="34" charset="-122"/>
            </a:endParaRPr>
          </a:p>
          <a:p>
            <a:r>
              <a:rPr lang="en-GB" altLang="zh-CN" sz="1600" dirty="0">
                <a:latin typeface="微软雅黑" panose="020B0503020204020204" pitchFamily="34" charset="-122"/>
                <a:ea typeface="微软雅黑" panose="020B0503020204020204" pitchFamily="34" charset="-122"/>
              </a:rPr>
              <a:t>void setup()</a:t>
            </a:r>
          </a:p>
          <a:p>
            <a:r>
              <a:rPr lang="en-GB" altLang="zh-CN" sz="1600" dirty="0">
                <a:latin typeface="微软雅黑" panose="020B0503020204020204" pitchFamily="34" charset="-122"/>
                <a:ea typeface="微软雅黑" panose="020B0503020204020204" pitchFamily="34" charset="-122"/>
              </a:rPr>
              <a:t>{</a:t>
            </a:r>
          </a:p>
          <a:p>
            <a:pPr lvl="1"/>
            <a:r>
              <a:rPr lang="en-GB"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每</a:t>
            </a:r>
            <a:r>
              <a:rPr lang="en-US" altLang="zh-CN" sz="1600" dirty="0">
                <a:latin typeface="微软雅黑" panose="020B0503020204020204" pitchFamily="34" charset="-122"/>
                <a:ea typeface="微软雅黑" panose="020B0503020204020204" pitchFamily="34" charset="-122"/>
              </a:rPr>
              <a:t>1000</a:t>
            </a:r>
            <a:r>
              <a:rPr lang="en-GB" altLang="zh-CN" sz="1600" dirty="0" err="1">
                <a:latin typeface="微软雅黑" panose="020B0503020204020204" pitchFamily="34" charset="-122"/>
                <a:ea typeface="微软雅黑" panose="020B0503020204020204" pitchFamily="34" charset="-122"/>
              </a:rPr>
              <a:t>ms</a:t>
            </a:r>
            <a:r>
              <a:rPr lang="zh-CN" altLang="en-US" sz="1600" dirty="0">
                <a:latin typeface="微软雅黑" panose="020B0503020204020204" pitchFamily="34" charset="-122"/>
                <a:ea typeface="微软雅黑" panose="020B0503020204020204" pitchFamily="34" charset="-122"/>
              </a:rPr>
              <a:t>进入一次中断服务程序</a:t>
            </a:r>
          </a:p>
          <a:p>
            <a:pPr lvl="1"/>
            <a:r>
              <a:rPr lang="en-GB" altLang="zh-CN" sz="1600" dirty="0">
                <a:latin typeface="微软雅黑" panose="020B0503020204020204" pitchFamily="34" charset="-122"/>
                <a:ea typeface="微软雅黑" panose="020B0503020204020204" pitchFamily="34" charset="-122"/>
              </a:rPr>
              <a:t>MsTimer2::set(1000, </a:t>
            </a:r>
            <a:r>
              <a:rPr lang="en-GB" altLang="zh-CN" sz="1600" dirty="0" err="1">
                <a:latin typeface="微软雅黑" panose="020B0503020204020204" pitchFamily="34" charset="-122"/>
                <a:ea typeface="微软雅黑" panose="020B0503020204020204" pitchFamily="34" charset="-122"/>
              </a:rPr>
              <a:t>onTimer</a:t>
            </a:r>
            <a:r>
              <a:rPr lang="en-GB" altLang="zh-CN" sz="1600" dirty="0">
                <a:latin typeface="微软雅黑" panose="020B0503020204020204" pitchFamily="34" charset="-122"/>
                <a:ea typeface="微软雅黑" panose="020B0503020204020204" pitchFamily="34" charset="-122"/>
              </a:rPr>
              <a:t>); </a:t>
            </a:r>
          </a:p>
          <a:p>
            <a:pPr lvl="1"/>
            <a:r>
              <a:rPr lang="en-GB" altLang="zh-CN" sz="1600" dirty="0">
                <a:latin typeface="微软雅黑" panose="020B0503020204020204" pitchFamily="34" charset="-122"/>
                <a:ea typeface="微软雅黑" panose="020B0503020204020204" pitchFamily="34" charset="-122"/>
              </a:rPr>
              <a:t>MsTimer2::start(); //</a:t>
            </a:r>
            <a:r>
              <a:rPr lang="zh-CN" altLang="en-US" sz="1600" dirty="0">
                <a:latin typeface="微软雅黑" panose="020B0503020204020204" pitchFamily="34" charset="-122"/>
                <a:ea typeface="微软雅黑" panose="020B0503020204020204" pitchFamily="34" charset="-122"/>
              </a:rPr>
              <a:t>开始计时开启定时器中断</a:t>
            </a:r>
          </a:p>
          <a:p>
            <a:pPr lvl="1"/>
            <a:r>
              <a:rPr lang="en-US" altLang="zh-CN"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rPr>
              <a:t>MsTimer2::stop(); //</a:t>
            </a:r>
            <a:r>
              <a:rPr lang="zh-CN" altLang="en-US" sz="1600" dirty="0">
                <a:latin typeface="微软雅黑" panose="020B0503020204020204" pitchFamily="34" charset="-122"/>
                <a:ea typeface="微软雅黑" panose="020B0503020204020204" pitchFamily="34" charset="-122"/>
              </a:rPr>
              <a:t>关闭定时器中断</a:t>
            </a:r>
          </a:p>
          <a:p>
            <a:r>
              <a:rPr lang="en-US" altLang="zh-CN"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888E8E05-010A-4680-8038-13815021B1F7}"/>
              </a:ext>
            </a:extLst>
          </p:cNvPr>
          <p:cNvSpPr txBox="1"/>
          <p:nvPr/>
        </p:nvSpPr>
        <p:spPr>
          <a:xfrm>
            <a:off x="663931" y="3758269"/>
            <a:ext cx="5023655" cy="2927758"/>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42" name="文本框 41">
            <a:extLst>
              <a:ext uri="{FF2B5EF4-FFF2-40B4-BE49-F238E27FC236}">
                <a16:creationId xmlns:a16="http://schemas.microsoft.com/office/drawing/2014/main" id="{3F9D78CA-AA9B-4A29-86A8-4DD424B59E89}"/>
              </a:ext>
            </a:extLst>
          </p:cNvPr>
          <p:cNvSpPr txBox="1"/>
          <p:nvPr/>
        </p:nvSpPr>
        <p:spPr>
          <a:xfrm>
            <a:off x="663932" y="3944875"/>
            <a:ext cx="5023656" cy="2554545"/>
          </a:xfrm>
          <a:prstGeom prst="rect">
            <a:avLst/>
          </a:prstGeom>
          <a:noFill/>
        </p:spPr>
        <p:txBody>
          <a:bodyPr wrap="square" rtlCol="0">
            <a:spAutoFit/>
          </a:bodyPr>
          <a:lstStyle/>
          <a:p>
            <a:r>
              <a:rPr lang="en-GB" altLang="zh-CN" sz="1600" dirty="0">
                <a:latin typeface="微软雅黑" panose="020B0503020204020204" pitchFamily="34" charset="-122"/>
                <a:ea typeface="微软雅黑" panose="020B0503020204020204" pitchFamily="34" charset="-122"/>
              </a:rPr>
              <a:t>#include &lt;</a:t>
            </a:r>
            <a:r>
              <a:rPr lang="en-GB" altLang="zh-CN" sz="1600" dirty="0" err="1">
                <a:latin typeface="微软雅黑" panose="020B0503020204020204" pitchFamily="34" charset="-122"/>
                <a:ea typeface="微软雅黑" panose="020B0503020204020204" pitchFamily="34" charset="-122"/>
              </a:rPr>
              <a:t>TimerOne.h</a:t>
            </a:r>
            <a:r>
              <a:rPr lang="en-GB" altLang="zh-CN" sz="1600" dirty="0">
                <a:latin typeface="微软雅黑" panose="020B0503020204020204" pitchFamily="34" charset="-122"/>
                <a:ea typeface="微软雅黑" panose="020B0503020204020204" pitchFamily="34" charset="-122"/>
              </a:rPr>
              <a:t>&gt;</a:t>
            </a:r>
          </a:p>
          <a:p>
            <a:r>
              <a:rPr lang="en-GB" altLang="zh-CN" sz="1600" dirty="0">
                <a:latin typeface="微软雅黑" panose="020B0503020204020204" pitchFamily="34" charset="-122"/>
                <a:ea typeface="微软雅黑" panose="020B0503020204020204" pitchFamily="34" charset="-122"/>
              </a:rPr>
              <a:t>//#include &lt;</a:t>
            </a:r>
            <a:r>
              <a:rPr lang="en-GB" altLang="zh-CN" sz="1600" dirty="0" err="1">
                <a:latin typeface="微软雅黑" panose="020B0503020204020204" pitchFamily="34" charset="-122"/>
                <a:ea typeface="微软雅黑" panose="020B0503020204020204" pitchFamily="34" charset="-122"/>
              </a:rPr>
              <a:t>TimerThree.h</a:t>
            </a:r>
            <a:r>
              <a:rPr lang="en-GB" altLang="zh-CN" sz="1600" dirty="0">
                <a:latin typeface="微软雅黑" panose="020B0503020204020204" pitchFamily="34" charset="-122"/>
                <a:ea typeface="微软雅黑" panose="020B0503020204020204" pitchFamily="34" charset="-122"/>
              </a:rPr>
              <a:t>&gt;</a:t>
            </a:r>
          </a:p>
          <a:p>
            <a:endParaRPr lang="en-GB" altLang="zh-CN" sz="1600" dirty="0">
              <a:latin typeface="微软雅黑" panose="020B0503020204020204" pitchFamily="34" charset="-122"/>
              <a:ea typeface="微软雅黑" panose="020B0503020204020204" pitchFamily="34" charset="-122"/>
            </a:endParaRPr>
          </a:p>
          <a:p>
            <a:r>
              <a:rPr lang="en-GB" altLang="zh-CN" sz="1600" dirty="0">
                <a:latin typeface="微软雅黑" panose="020B0503020204020204" pitchFamily="34" charset="-122"/>
                <a:ea typeface="微软雅黑" panose="020B0503020204020204" pitchFamily="34" charset="-122"/>
              </a:rPr>
              <a:t>void setup()</a:t>
            </a:r>
          </a:p>
          <a:p>
            <a:r>
              <a:rPr lang="en-GB" altLang="zh-CN" sz="1600" dirty="0">
                <a:latin typeface="微软雅黑" panose="020B0503020204020204" pitchFamily="34" charset="-122"/>
                <a:ea typeface="微软雅黑" panose="020B0503020204020204" pitchFamily="34" charset="-122"/>
              </a:rPr>
              <a:t>{</a:t>
            </a:r>
          </a:p>
          <a:p>
            <a:pPr lvl="1"/>
            <a:r>
              <a:rPr lang="en-GB"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每</a:t>
            </a:r>
            <a:r>
              <a:rPr lang="en-US" altLang="zh-CN" sz="1600" dirty="0">
                <a:latin typeface="微软雅黑" panose="020B0503020204020204" pitchFamily="34" charset="-122"/>
                <a:ea typeface="微软雅黑" panose="020B0503020204020204" pitchFamily="34" charset="-122"/>
              </a:rPr>
              <a:t>1000</a:t>
            </a:r>
            <a:r>
              <a:rPr lang="en-GB" altLang="zh-CN" sz="1600" dirty="0" err="1">
                <a:latin typeface="微软雅黑" panose="020B0503020204020204" pitchFamily="34" charset="-122"/>
                <a:ea typeface="微软雅黑" panose="020B0503020204020204" pitchFamily="34" charset="-122"/>
              </a:rPr>
              <a:t>ms</a:t>
            </a:r>
            <a:r>
              <a:rPr lang="zh-CN" altLang="en-US" sz="1600" dirty="0">
                <a:latin typeface="微软雅黑" panose="020B0503020204020204" pitchFamily="34" charset="-122"/>
                <a:ea typeface="微软雅黑" panose="020B0503020204020204" pitchFamily="34" charset="-122"/>
              </a:rPr>
              <a:t>进入一次中断服务程序</a:t>
            </a:r>
          </a:p>
          <a:p>
            <a:pPr lvl="1"/>
            <a:r>
              <a:rPr lang="en-US" altLang="zh-CN" sz="1600" dirty="0">
                <a:latin typeface="微软雅黑" panose="020B0503020204020204" pitchFamily="34" charset="-122"/>
                <a:ea typeface="微软雅黑" panose="020B0503020204020204" pitchFamily="34" charset="-122"/>
              </a:rPr>
              <a:t>Timer1.initialize(1000000);</a:t>
            </a:r>
          </a:p>
          <a:p>
            <a:pPr lvl="1"/>
            <a:r>
              <a:rPr lang="en-GB"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开始计时开启定时器中断</a:t>
            </a:r>
            <a:endParaRPr lang="en-US" altLang="zh-CN" sz="1600" dirty="0">
              <a:latin typeface="微软雅黑" panose="020B0503020204020204" pitchFamily="34" charset="-122"/>
              <a:ea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rPr>
              <a:t>Timer1.attachInterrupt(</a:t>
            </a:r>
            <a:r>
              <a:rPr lang="en-US" altLang="zh-CN" sz="1600" dirty="0" err="1">
                <a:latin typeface="微软雅黑" panose="020B0503020204020204" pitchFamily="34" charset="-122"/>
                <a:ea typeface="微软雅黑" panose="020B0503020204020204" pitchFamily="34" charset="-122"/>
              </a:rPr>
              <a:t>clock_function</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F7BDAD7A-91FC-460E-AA45-4CAAA2C2FC6D}"/>
              </a:ext>
            </a:extLst>
          </p:cNvPr>
          <p:cNvSpPr txBox="1"/>
          <p:nvPr/>
        </p:nvSpPr>
        <p:spPr>
          <a:xfrm>
            <a:off x="6554053" y="3758268"/>
            <a:ext cx="5023655" cy="2927758"/>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22" name="文本框 21">
            <a:extLst>
              <a:ext uri="{FF2B5EF4-FFF2-40B4-BE49-F238E27FC236}">
                <a16:creationId xmlns:a16="http://schemas.microsoft.com/office/drawing/2014/main" id="{34C5A711-37E6-4676-B84F-395D526DE9B2}"/>
              </a:ext>
            </a:extLst>
          </p:cNvPr>
          <p:cNvSpPr txBox="1"/>
          <p:nvPr/>
        </p:nvSpPr>
        <p:spPr>
          <a:xfrm>
            <a:off x="6554051" y="4314206"/>
            <a:ext cx="5023656" cy="1077218"/>
          </a:xfrm>
          <a:prstGeom prst="rect">
            <a:avLst/>
          </a:prstGeom>
          <a:noFill/>
        </p:spPr>
        <p:txBody>
          <a:bodyPr wrap="square" rtlCol="0">
            <a:spAutoFit/>
          </a:bodyPr>
          <a:lstStyle/>
          <a:p>
            <a:r>
              <a:rPr lang="en-GB" altLang="zh-CN" sz="1600" dirty="0">
                <a:latin typeface="微软雅黑" panose="020B0503020204020204" pitchFamily="34" charset="-122"/>
                <a:ea typeface="微软雅黑" panose="020B0503020204020204" pitchFamily="34" charset="-122"/>
              </a:rPr>
              <a:t>void setup()</a:t>
            </a:r>
          </a:p>
          <a:p>
            <a:r>
              <a:rPr lang="en-GB" altLang="zh-CN" sz="1600" dirty="0">
                <a:latin typeface="微软雅黑" panose="020B0503020204020204" pitchFamily="34" charset="-122"/>
                <a:ea typeface="微软雅黑" panose="020B0503020204020204" pitchFamily="34" charset="-122"/>
              </a:rPr>
              <a:t>{</a:t>
            </a:r>
          </a:p>
          <a:p>
            <a:r>
              <a:rPr lang="en-GB" altLang="zh-CN" sz="1600" dirty="0" err="1">
                <a:latin typeface="微软雅黑" panose="020B0503020204020204" pitchFamily="34" charset="-122"/>
                <a:ea typeface="微软雅黑" panose="020B0503020204020204" pitchFamily="34" charset="-122"/>
              </a:rPr>
              <a:t>attachInterrupt</a:t>
            </a:r>
            <a:r>
              <a:rPr lang="en-GB" altLang="zh-CN" sz="1600" dirty="0">
                <a:latin typeface="微软雅黑" panose="020B0503020204020204" pitchFamily="34" charset="-122"/>
                <a:ea typeface="微软雅黑" panose="020B0503020204020204" pitchFamily="34" charset="-122"/>
              </a:rPr>
              <a:t>(0, function, FALLING);</a:t>
            </a:r>
          </a:p>
          <a:p>
            <a:r>
              <a:rPr lang="en-GB" altLang="zh-CN" sz="1600" dirty="0">
                <a:latin typeface="微软雅黑" panose="020B0503020204020204" pitchFamily="34" charset="-122"/>
                <a:ea typeface="微软雅黑" panose="020B0503020204020204" pitchFamily="34" charset="-122"/>
              </a:rPr>
              <a:t>}</a:t>
            </a:r>
          </a:p>
        </p:txBody>
      </p:sp>
      <p:graphicFrame>
        <p:nvGraphicFramePr>
          <p:cNvPr id="2" name="表格 1">
            <a:extLst>
              <a:ext uri="{FF2B5EF4-FFF2-40B4-BE49-F238E27FC236}">
                <a16:creationId xmlns:a16="http://schemas.microsoft.com/office/drawing/2014/main" id="{312C7773-1E2C-4F73-BFE6-81A08E8A7302}"/>
              </a:ext>
            </a:extLst>
          </p:cNvPr>
          <p:cNvGraphicFramePr>
            <a:graphicFrameLocks noGrp="1"/>
          </p:cNvGraphicFramePr>
          <p:nvPr>
            <p:extLst>
              <p:ext uri="{D42A27DB-BD31-4B8C-83A1-F6EECF244321}">
                <p14:modId xmlns:p14="http://schemas.microsoft.com/office/powerpoint/2010/main" val="1631507759"/>
              </p:ext>
            </p:extLst>
          </p:nvPr>
        </p:nvGraphicFramePr>
        <p:xfrm>
          <a:off x="6554051" y="746621"/>
          <a:ext cx="5023656" cy="1397376"/>
        </p:xfrm>
        <a:graphic>
          <a:graphicData uri="http://schemas.openxmlformats.org/drawingml/2006/table">
            <a:tbl>
              <a:tblPr/>
              <a:tblGrid>
                <a:gridCol w="2511828">
                  <a:extLst>
                    <a:ext uri="{9D8B030D-6E8A-4147-A177-3AD203B41FA5}">
                      <a16:colId xmlns:a16="http://schemas.microsoft.com/office/drawing/2014/main" val="3471868947"/>
                    </a:ext>
                  </a:extLst>
                </a:gridCol>
                <a:gridCol w="2511828">
                  <a:extLst>
                    <a:ext uri="{9D8B030D-6E8A-4147-A177-3AD203B41FA5}">
                      <a16:colId xmlns:a16="http://schemas.microsoft.com/office/drawing/2014/main" val="3668339841"/>
                    </a:ext>
                  </a:extLst>
                </a:gridCol>
              </a:tblGrid>
              <a:tr h="300092">
                <a:tc>
                  <a:txBody>
                    <a:bodyPr/>
                    <a:lstStyle/>
                    <a:p>
                      <a:r>
                        <a:rPr lang="en-GB" sz="1800" dirty="0">
                          <a:effectLst/>
                          <a:latin typeface="微软雅黑" panose="020B0503020204020204" pitchFamily="34" charset="-122"/>
                          <a:ea typeface="微软雅黑" panose="020B0503020204020204" pitchFamily="34" charset="-122"/>
                        </a:rPr>
                        <a:t>LOW</a:t>
                      </a:r>
                    </a:p>
                  </a:txBody>
                  <a:tcPr marL="75023" marR="75023" marT="37512" marB="37512" anchor="ctr">
                    <a:lnL>
                      <a:noFill/>
                    </a:lnL>
                    <a:lnR>
                      <a:noFill/>
                    </a:lnR>
                    <a:lnT>
                      <a:noFill/>
                    </a:lnT>
                    <a:lnB>
                      <a:noFill/>
                    </a:lnB>
                    <a:solidFill>
                      <a:srgbClr val="FFFFFF"/>
                    </a:solidFill>
                  </a:tcPr>
                </a:tc>
                <a:tc>
                  <a:txBody>
                    <a:bodyPr/>
                    <a:lstStyle/>
                    <a:p>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低电平触发</a:t>
                      </a:r>
                      <a:endParaRPr lang="en-GB" sz="1800" dirty="0">
                        <a:solidFill>
                          <a:schemeClr val="tx1"/>
                        </a:solidFill>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771750330"/>
                  </a:ext>
                </a:extLst>
              </a:tr>
              <a:tr h="300092">
                <a:tc>
                  <a:txBody>
                    <a:bodyPr/>
                    <a:lstStyle/>
                    <a:p>
                      <a:r>
                        <a:rPr lang="en-GB" sz="1800" dirty="0">
                          <a:effectLst/>
                          <a:latin typeface="微软雅黑" panose="020B0503020204020204" pitchFamily="34" charset="-122"/>
                          <a:ea typeface="微软雅黑" panose="020B0503020204020204" pitchFamily="34" charset="-122"/>
                        </a:rPr>
                        <a:t>CHANGE</a:t>
                      </a:r>
                    </a:p>
                  </a:txBody>
                  <a:tcPr marL="75023" marR="75023" marT="37512" marB="37512" anchor="ctr">
                    <a:lnL>
                      <a:noFill/>
                    </a:lnL>
                    <a:lnR>
                      <a:noFill/>
                    </a:lnR>
                    <a:lnT>
                      <a:noFill/>
                    </a:lnT>
                    <a:lnB>
                      <a:noFill/>
                    </a:lnB>
                    <a:solidFill>
                      <a:srgbClr val="F1F1F1"/>
                    </a:solidFill>
                  </a:tcPr>
                </a:tc>
                <a:tc>
                  <a:txBody>
                    <a:bodyPr/>
                    <a:lstStyle/>
                    <a:p>
                      <a:r>
                        <a:rPr lang="zh-CN" altLang="en-US" sz="1800" dirty="0">
                          <a:effectLst/>
                          <a:latin typeface="微软雅黑" panose="020B0503020204020204" pitchFamily="34" charset="-122"/>
                          <a:ea typeface="微软雅黑" panose="020B0503020204020204" pitchFamily="34" charset="-122"/>
                        </a:rPr>
                        <a:t>管脚状态改变触发</a:t>
                      </a:r>
                      <a:endParaRPr lang="en-GB" sz="1800" dirty="0">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1537832759"/>
                  </a:ext>
                </a:extLst>
              </a:tr>
              <a:tr h="300092">
                <a:tc>
                  <a:txBody>
                    <a:bodyPr/>
                    <a:lstStyle/>
                    <a:p>
                      <a:r>
                        <a:rPr lang="en-GB" sz="1800" dirty="0">
                          <a:effectLst/>
                          <a:latin typeface="微软雅黑" panose="020B0503020204020204" pitchFamily="34" charset="-122"/>
                          <a:ea typeface="微软雅黑" panose="020B0503020204020204" pitchFamily="34" charset="-122"/>
                        </a:rPr>
                        <a:t>RISING</a:t>
                      </a:r>
                    </a:p>
                  </a:txBody>
                  <a:tcPr marL="75023" marR="75023" marT="37512" marB="37512" anchor="ctr">
                    <a:lnL>
                      <a:noFill/>
                    </a:lnL>
                    <a:lnR>
                      <a:noFill/>
                    </a:lnR>
                    <a:lnT>
                      <a:noFill/>
                    </a:lnT>
                    <a:lnB>
                      <a:noFill/>
                    </a:lnB>
                    <a:solidFill>
                      <a:srgbClr val="FFFFFF"/>
                    </a:solidFill>
                  </a:tcPr>
                </a:tc>
                <a:tc>
                  <a:txBody>
                    <a:bodyPr/>
                    <a:lstStyle/>
                    <a:p>
                      <a:r>
                        <a:rPr lang="zh-CN" altLang="en-US" sz="1800" dirty="0">
                          <a:effectLst/>
                          <a:latin typeface="微软雅黑" panose="020B0503020204020204" pitchFamily="34" charset="-122"/>
                          <a:ea typeface="微软雅黑" panose="020B0503020204020204" pitchFamily="34" charset="-122"/>
                        </a:rPr>
                        <a:t>上升沿触发</a:t>
                      </a:r>
                      <a:endParaRPr lang="en-GB" sz="1800" dirty="0">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1887830984"/>
                  </a:ext>
                </a:extLst>
              </a:tr>
              <a:tr h="300092">
                <a:tc>
                  <a:txBody>
                    <a:bodyPr/>
                    <a:lstStyle/>
                    <a:p>
                      <a:r>
                        <a:rPr lang="en-GB" sz="1800" dirty="0">
                          <a:effectLst/>
                          <a:latin typeface="微软雅黑" panose="020B0503020204020204" pitchFamily="34" charset="-122"/>
                          <a:ea typeface="微软雅黑" panose="020B0503020204020204" pitchFamily="34" charset="-122"/>
                        </a:rPr>
                        <a:t>FALLING</a:t>
                      </a:r>
                    </a:p>
                  </a:txBody>
                  <a:tcPr marL="75023" marR="75023" marT="37512" marB="37512" anchor="ctr">
                    <a:lnL>
                      <a:noFill/>
                    </a:lnL>
                    <a:lnR>
                      <a:noFill/>
                    </a:lnR>
                    <a:lnT>
                      <a:noFill/>
                    </a:lnT>
                    <a:lnB>
                      <a:noFill/>
                    </a:lnB>
                    <a:solidFill>
                      <a:srgbClr val="F1F1F1"/>
                    </a:solidFill>
                  </a:tcPr>
                </a:tc>
                <a:tc>
                  <a:txBody>
                    <a:bodyPr/>
                    <a:lstStyle/>
                    <a:p>
                      <a:r>
                        <a:rPr lang="zh-CN" altLang="en-US" sz="1800" dirty="0">
                          <a:effectLst/>
                          <a:latin typeface="微软雅黑" panose="020B0503020204020204" pitchFamily="34" charset="-122"/>
                          <a:ea typeface="微软雅黑" panose="020B0503020204020204" pitchFamily="34" charset="-122"/>
                        </a:rPr>
                        <a:t>下降沿触发</a:t>
                      </a:r>
                      <a:endParaRPr lang="en-GB" sz="1800" dirty="0">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337217636"/>
                  </a:ext>
                </a:extLst>
              </a:tr>
            </a:tbl>
          </a:graphicData>
        </a:graphic>
      </p:graphicFrame>
      <p:graphicFrame>
        <p:nvGraphicFramePr>
          <p:cNvPr id="3" name="表格 2">
            <a:extLst>
              <a:ext uri="{FF2B5EF4-FFF2-40B4-BE49-F238E27FC236}">
                <a16:creationId xmlns:a16="http://schemas.microsoft.com/office/drawing/2014/main" id="{DA12ADAC-996E-45E4-9B09-CE84871FE878}"/>
              </a:ext>
            </a:extLst>
          </p:cNvPr>
          <p:cNvGraphicFramePr>
            <a:graphicFrameLocks noGrp="1"/>
          </p:cNvGraphicFramePr>
          <p:nvPr>
            <p:extLst>
              <p:ext uri="{D42A27DB-BD31-4B8C-83A1-F6EECF244321}">
                <p14:modId xmlns:p14="http://schemas.microsoft.com/office/powerpoint/2010/main" val="2502253924"/>
              </p:ext>
            </p:extLst>
          </p:nvPr>
        </p:nvGraphicFramePr>
        <p:xfrm>
          <a:off x="6554051" y="2503642"/>
          <a:ext cx="5023656" cy="698688"/>
        </p:xfrm>
        <a:graphic>
          <a:graphicData uri="http://schemas.openxmlformats.org/drawingml/2006/table">
            <a:tbl>
              <a:tblPr/>
              <a:tblGrid>
                <a:gridCol w="2511828">
                  <a:extLst>
                    <a:ext uri="{9D8B030D-6E8A-4147-A177-3AD203B41FA5}">
                      <a16:colId xmlns:a16="http://schemas.microsoft.com/office/drawing/2014/main" val="3231202683"/>
                    </a:ext>
                  </a:extLst>
                </a:gridCol>
                <a:gridCol w="2511828">
                  <a:extLst>
                    <a:ext uri="{9D8B030D-6E8A-4147-A177-3AD203B41FA5}">
                      <a16:colId xmlns:a16="http://schemas.microsoft.com/office/drawing/2014/main" val="868892382"/>
                    </a:ext>
                  </a:extLst>
                </a:gridCol>
              </a:tblGrid>
              <a:tr h="300092">
                <a:tc>
                  <a:txBody>
                    <a:bodyPr/>
                    <a:lstStyle/>
                    <a:p>
                      <a:r>
                        <a:rPr lang="en-GB" sz="1800" dirty="0">
                          <a:effectLst/>
                          <a:latin typeface="微软雅黑" panose="020B0503020204020204" pitchFamily="34" charset="-122"/>
                          <a:ea typeface="微软雅黑" panose="020B0503020204020204" pitchFamily="34" charset="-122"/>
                        </a:rPr>
                        <a:t>Int.0</a:t>
                      </a:r>
                    </a:p>
                  </a:txBody>
                  <a:tcPr marL="75023" marR="75023" marT="37512" marB="37512" anchor="ctr">
                    <a:lnL>
                      <a:noFill/>
                    </a:lnL>
                    <a:lnR>
                      <a:noFill/>
                    </a:lnR>
                    <a:lnT>
                      <a:noFill/>
                    </a:lnT>
                    <a:lnB>
                      <a:noFill/>
                    </a:lnB>
                    <a:solidFill>
                      <a:srgbClr val="FFFFFF"/>
                    </a:solidFill>
                  </a:tcPr>
                </a:tc>
                <a:tc>
                  <a:txBody>
                    <a:bodyPr/>
                    <a:lstStyle/>
                    <a:p>
                      <a:r>
                        <a:rPr lang="en-GB" sz="1800" u="none" strike="noStrike" dirty="0">
                          <a:solidFill>
                            <a:schemeClr val="tx1"/>
                          </a:solidFill>
                          <a:effectLst/>
                          <a:latin typeface="微软雅黑" panose="020B0503020204020204" pitchFamily="34" charset="-122"/>
                          <a:ea typeface="微软雅黑" panose="020B0503020204020204" pitchFamily="34" charset="-122"/>
                        </a:rPr>
                        <a:t>Int.1</a:t>
                      </a:r>
                      <a:endParaRPr lang="en-GB" sz="1800" dirty="0">
                        <a:solidFill>
                          <a:schemeClr val="tx1"/>
                        </a:solidFill>
                        <a:effectLst/>
                        <a:latin typeface="微软雅黑" panose="020B0503020204020204" pitchFamily="34" charset="-122"/>
                        <a:ea typeface="微软雅黑" panose="020B0503020204020204" pitchFamily="34" charset="-122"/>
                      </a:endParaRPr>
                    </a:p>
                  </a:txBody>
                  <a:tcPr marL="75023" marR="75023" marT="37512" marB="37512" anchor="ctr">
                    <a:lnL>
                      <a:noFill/>
                    </a:lnL>
                    <a:lnR>
                      <a:noFill/>
                    </a:lnR>
                    <a:lnT>
                      <a:noFill/>
                    </a:lnT>
                    <a:lnB>
                      <a:noFill/>
                    </a:lnB>
                    <a:solidFill>
                      <a:srgbClr val="FFFFFF"/>
                    </a:solidFill>
                  </a:tcPr>
                </a:tc>
                <a:extLst>
                  <a:ext uri="{0D108BD9-81ED-4DB2-BD59-A6C34878D82A}">
                    <a16:rowId xmlns:a16="http://schemas.microsoft.com/office/drawing/2014/main" val="414624080"/>
                  </a:ext>
                </a:extLst>
              </a:tr>
              <a:tr h="300092">
                <a:tc>
                  <a:txBody>
                    <a:bodyPr/>
                    <a:lstStyle/>
                    <a:p>
                      <a:r>
                        <a:rPr lang="en-GB" sz="1800" dirty="0">
                          <a:effectLst/>
                          <a:latin typeface="微软雅黑" panose="020B0503020204020204" pitchFamily="34" charset="-122"/>
                          <a:ea typeface="微软雅黑" panose="020B0503020204020204" pitchFamily="34" charset="-122"/>
                        </a:rPr>
                        <a:t>2</a:t>
                      </a:r>
                    </a:p>
                  </a:txBody>
                  <a:tcPr marL="75023" marR="75023" marT="37512" marB="37512" anchor="ctr">
                    <a:lnL>
                      <a:noFill/>
                    </a:lnL>
                    <a:lnR>
                      <a:noFill/>
                    </a:lnR>
                    <a:lnT>
                      <a:noFill/>
                    </a:lnT>
                    <a:lnB>
                      <a:noFill/>
                    </a:lnB>
                    <a:solidFill>
                      <a:srgbClr val="F1F1F1"/>
                    </a:solidFill>
                  </a:tcPr>
                </a:tc>
                <a:tc>
                  <a:txBody>
                    <a:bodyPr/>
                    <a:lstStyle/>
                    <a:p>
                      <a:r>
                        <a:rPr lang="en-GB" sz="1800" dirty="0">
                          <a:effectLst/>
                          <a:latin typeface="微软雅黑" panose="020B0503020204020204" pitchFamily="34" charset="-122"/>
                          <a:ea typeface="微软雅黑" panose="020B0503020204020204" pitchFamily="34" charset="-122"/>
                        </a:rPr>
                        <a:t>3</a:t>
                      </a:r>
                    </a:p>
                  </a:txBody>
                  <a:tcPr marL="75023" marR="75023" marT="37512" marB="37512" anchor="ctr">
                    <a:lnL>
                      <a:noFill/>
                    </a:lnL>
                    <a:lnR>
                      <a:noFill/>
                    </a:lnR>
                    <a:lnT>
                      <a:noFill/>
                    </a:lnT>
                    <a:lnB>
                      <a:noFill/>
                    </a:lnB>
                    <a:solidFill>
                      <a:srgbClr val="F1F1F1"/>
                    </a:solidFill>
                  </a:tcPr>
                </a:tc>
                <a:extLst>
                  <a:ext uri="{0D108BD9-81ED-4DB2-BD59-A6C34878D82A}">
                    <a16:rowId xmlns:a16="http://schemas.microsoft.com/office/drawing/2014/main" val="232344154"/>
                  </a:ext>
                </a:extLst>
              </a:tr>
            </a:tbl>
          </a:graphicData>
        </a:graphic>
      </p:graphicFrame>
      <p:grpSp>
        <p:nvGrpSpPr>
          <p:cNvPr id="19" name="组合 18">
            <a:extLst>
              <a:ext uri="{FF2B5EF4-FFF2-40B4-BE49-F238E27FC236}">
                <a16:creationId xmlns:a16="http://schemas.microsoft.com/office/drawing/2014/main" id="{4A20092D-764D-4ACF-B3C4-249474C9CA9E}"/>
              </a:ext>
            </a:extLst>
          </p:cNvPr>
          <p:cNvGrpSpPr/>
          <p:nvPr/>
        </p:nvGrpSpPr>
        <p:grpSpPr>
          <a:xfrm>
            <a:off x="0" y="0"/>
            <a:ext cx="12192000" cy="504759"/>
            <a:chOff x="0" y="0"/>
            <a:chExt cx="12192000" cy="504759"/>
          </a:xfrm>
        </p:grpSpPr>
        <p:sp>
          <p:nvSpPr>
            <p:cNvPr id="20" name="矩形 19">
              <a:extLst>
                <a:ext uri="{FF2B5EF4-FFF2-40B4-BE49-F238E27FC236}">
                  <a16:creationId xmlns:a16="http://schemas.microsoft.com/office/drawing/2014/main" id="{3F38EE7A-B9A7-4AFB-B71B-D931B6DFE638}"/>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descr="徽标&#10;&#10;描述已自动生成">
              <a:extLst>
                <a:ext uri="{FF2B5EF4-FFF2-40B4-BE49-F238E27FC236}">
                  <a16:creationId xmlns:a16="http://schemas.microsoft.com/office/drawing/2014/main" id="{530FE4CE-41E2-4F0F-93B0-03924E3C6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4" name="文本框 23">
              <a:extLst>
                <a:ext uri="{FF2B5EF4-FFF2-40B4-BE49-F238E27FC236}">
                  <a16:creationId xmlns:a16="http://schemas.microsoft.com/office/drawing/2014/main" id="{6836910D-60B4-402A-9918-D1C23A1C73FB}"/>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944C2ADF-8465-42BC-9050-E9DBDD47586D}"/>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040DD5A-EDAC-4048-B27C-57031F7F1DEF}"/>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INTERRUPT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5456DEB-96F5-4AE3-8299-66DFE546164B}"/>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COMUNICATION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22052D68-7140-4677-8A8A-74E9BD6E6668}"/>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9C96A6C2-A59C-412F-9852-61A67A97BE4B}"/>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TIMER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555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F9DF2B-1E53-4F18-8F5A-7A43149D065B}"/>
              </a:ext>
            </a:extLst>
          </p:cNvPr>
          <p:cNvSpPr txBox="1"/>
          <p:nvPr/>
        </p:nvSpPr>
        <p:spPr>
          <a:xfrm>
            <a:off x="323937" y="327171"/>
            <a:ext cx="474345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语言概述</a:t>
            </a:r>
          </a:p>
        </p:txBody>
      </p:sp>
      <p:sp>
        <p:nvSpPr>
          <p:cNvPr id="7" name="文本框 6">
            <a:extLst>
              <a:ext uri="{FF2B5EF4-FFF2-40B4-BE49-F238E27FC236}">
                <a16:creationId xmlns:a16="http://schemas.microsoft.com/office/drawing/2014/main" id="{CEDBF32B-4E29-49E7-8C52-666A79EB54DA}"/>
              </a:ext>
            </a:extLst>
          </p:cNvPr>
          <p:cNvSpPr txBox="1"/>
          <p:nvPr/>
        </p:nvSpPr>
        <p:spPr>
          <a:xfrm>
            <a:off x="323937" y="1357610"/>
            <a:ext cx="6096000" cy="923330"/>
          </a:xfrm>
          <a:prstGeom prst="rect">
            <a:avLst/>
          </a:prstGeom>
          <a:noFill/>
        </p:spPr>
        <p:txBody>
          <a:bodyPr wrap="square">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C </a:t>
            </a:r>
            <a:r>
              <a:rPr lang="zh-CN" altLang="en-US" b="0" i="0" dirty="0">
                <a:solidFill>
                  <a:srgbClr val="333333"/>
                </a:solidFill>
                <a:effectLst/>
                <a:latin typeface="微软雅黑" panose="020B0503020204020204" pitchFamily="34" charset="-122"/>
                <a:ea typeface="微软雅黑" panose="020B0503020204020204" pitchFamily="34" charset="-122"/>
              </a:rPr>
              <a:t>语言是一种通用的、面向过程式的计算机程序设计语言。</a:t>
            </a:r>
            <a:r>
              <a:rPr lang="en-US" altLang="zh-CN" b="0" i="0" dirty="0">
                <a:solidFill>
                  <a:srgbClr val="333333"/>
                </a:solidFill>
                <a:effectLst/>
                <a:latin typeface="微软雅黑" panose="020B0503020204020204" pitchFamily="34" charset="-122"/>
                <a:ea typeface="微软雅黑" panose="020B0503020204020204" pitchFamily="34" charset="-122"/>
              </a:rPr>
              <a:t>1972 </a:t>
            </a:r>
            <a:r>
              <a:rPr lang="zh-CN" altLang="en-US" b="0" i="0" dirty="0">
                <a:solidFill>
                  <a:srgbClr val="333333"/>
                </a:solidFill>
                <a:effectLst/>
                <a:latin typeface="微软雅黑" panose="020B0503020204020204" pitchFamily="34" charset="-122"/>
                <a:ea typeface="微软雅黑" panose="020B0503020204020204" pitchFamily="34" charset="-122"/>
              </a:rPr>
              <a:t>年，为了移植与开发 </a:t>
            </a:r>
            <a:r>
              <a:rPr lang="en-US" altLang="zh-CN" b="0" i="0" dirty="0">
                <a:solidFill>
                  <a:srgbClr val="333333"/>
                </a:solidFill>
                <a:effectLst/>
                <a:latin typeface="微软雅黑" panose="020B0503020204020204" pitchFamily="34" charset="-122"/>
                <a:ea typeface="微软雅黑" panose="020B0503020204020204" pitchFamily="34" charset="-122"/>
              </a:rPr>
              <a:t>UNIX </a:t>
            </a:r>
            <a:r>
              <a:rPr lang="zh-CN" altLang="en-US" b="0" i="0" dirty="0">
                <a:solidFill>
                  <a:srgbClr val="333333"/>
                </a:solidFill>
                <a:effectLst/>
                <a:latin typeface="微软雅黑" panose="020B0503020204020204" pitchFamily="34" charset="-122"/>
                <a:ea typeface="微软雅黑" panose="020B0503020204020204" pitchFamily="34" charset="-122"/>
              </a:rPr>
              <a:t>操作系统，丹尼斯</a:t>
            </a:r>
            <a:r>
              <a:rPr lang="en-US" altLang="zh-CN" b="0" i="0" dirty="0">
                <a:solidFill>
                  <a:srgbClr val="333333"/>
                </a:solidFill>
                <a:effectLst/>
                <a:latin typeface="微软雅黑" panose="020B0503020204020204" pitchFamily="34" charset="-122"/>
                <a:ea typeface="微软雅黑" panose="020B0503020204020204" pitchFamily="34" charset="-122"/>
              </a:rPr>
              <a:t>·</a:t>
            </a:r>
            <a:r>
              <a:rPr lang="zh-CN" altLang="en-US" b="0" i="0" dirty="0">
                <a:solidFill>
                  <a:srgbClr val="333333"/>
                </a:solidFill>
                <a:effectLst/>
                <a:latin typeface="微软雅黑" panose="020B0503020204020204" pitchFamily="34" charset="-122"/>
                <a:ea typeface="微软雅黑" panose="020B0503020204020204" pitchFamily="34" charset="-122"/>
              </a:rPr>
              <a:t>里奇在贝尔电话实验室设计开发了 </a:t>
            </a:r>
            <a:r>
              <a:rPr lang="en-US" altLang="zh-CN" b="0" i="0" dirty="0">
                <a:solidFill>
                  <a:srgbClr val="333333"/>
                </a:solidFill>
                <a:effectLst/>
                <a:latin typeface="微软雅黑" panose="020B0503020204020204" pitchFamily="34" charset="-122"/>
                <a:ea typeface="微软雅黑" panose="020B0503020204020204" pitchFamily="34" charset="-122"/>
              </a:rPr>
              <a:t>C </a:t>
            </a:r>
            <a:r>
              <a:rPr lang="zh-CN" altLang="en-US" b="0" i="0" dirty="0">
                <a:solidFill>
                  <a:srgbClr val="333333"/>
                </a:solidFill>
                <a:effectLst/>
                <a:latin typeface="微软雅黑" panose="020B0503020204020204" pitchFamily="34" charset="-122"/>
                <a:ea typeface="微软雅黑" panose="020B0503020204020204" pitchFamily="34" charset="-122"/>
              </a:rPr>
              <a:t>语言。</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E3D9F1D-72A4-4B62-989A-848290B6C99E}"/>
              </a:ext>
            </a:extLst>
          </p:cNvPr>
          <p:cNvSpPr txBox="1"/>
          <p:nvPr/>
        </p:nvSpPr>
        <p:spPr>
          <a:xfrm>
            <a:off x="323937" y="2676436"/>
            <a:ext cx="6096000"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语言能以简易的方式编译、处理低级存储器。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语言是仅产生少量的机器语言以及不需要任何运行环境支持便能运行的高效率程序设计语言。</a:t>
            </a:r>
          </a:p>
        </p:txBody>
      </p:sp>
    </p:spTree>
    <p:extLst>
      <p:ext uri="{BB962C8B-B14F-4D97-AF65-F5344CB8AC3E}">
        <p14:creationId xmlns:p14="http://schemas.microsoft.com/office/powerpoint/2010/main" val="3111027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F7A6F225-76CC-4D52-B9DC-47232A3EA51C}"/>
              </a:ext>
            </a:extLst>
          </p:cNvPr>
          <p:cNvGraphicFramePr>
            <a:graphicFrameLocks noGrp="1"/>
          </p:cNvGraphicFramePr>
          <p:nvPr>
            <p:extLst>
              <p:ext uri="{D42A27DB-BD31-4B8C-83A1-F6EECF244321}">
                <p14:modId xmlns:p14="http://schemas.microsoft.com/office/powerpoint/2010/main" val="262235224"/>
              </p:ext>
            </p:extLst>
          </p:nvPr>
        </p:nvGraphicFramePr>
        <p:xfrm>
          <a:off x="4800600" y="795383"/>
          <a:ext cx="7098336" cy="5760720"/>
        </p:xfrm>
        <a:graphic>
          <a:graphicData uri="http://schemas.openxmlformats.org/drawingml/2006/table">
            <a:tbl>
              <a:tblPr firstRow="1" bandRow="1">
                <a:tableStyleId>{5C22544A-7EE6-4342-B048-85BDC9FD1C3A}</a:tableStyleId>
              </a:tblPr>
              <a:tblGrid>
                <a:gridCol w="2366112">
                  <a:extLst>
                    <a:ext uri="{9D8B030D-6E8A-4147-A177-3AD203B41FA5}">
                      <a16:colId xmlns:a16="http://schemas.microsoft.com/office/drawing/2014/main" val="363394926"/>
                    </a:ext>
                  </a:extLst>
                </a:gridCol>
                <a:gridCol w="2366112">
                  <a:extLst>
                    <a:ext uri="{9D8B030D-6E8A-4147-A177-3AD203B41FA5}">
                      <a16:colId xmlns:a16="http://schemas.microsoft.com/office/drawing/2014/main" val="3282529478"/>
                    </a:ext>
                  </a:extLst>
                </a:gridCol>
                <a:gridCol w="2366112">
                  <a:extLst>
                    <a:ext uri="{9D8B030D-6E8A-4147-A177-3AD203B41FA5}">
                      <a16:colId xmlns:a16="http://schemas.microsoft.com/office/drawing/2014/main" val="1257750590"/>
                    </a:ext>
                  </a:extLst>
                </a:gridCol>
              </a:tblGrid>
              <a:tr h="351905">
                <a:tc>
                  <a:txBody>
                    <a:bodyPr/>
                    <a:lstStyle/>
                    <a:p>
                      <a:r>
                        <a:rPr lang="en-US" altLang="zh-CN" dirty="0">
                          <a:solidFill>
                            <a:schemeClr val="tx1"/>
                          </a:solidFill>
                          <a:latin typeface="微软雅黑" panose="020B0503020204020204" pitchFamily="34" charset="-122"/>
                          <a:ea typeface="微软雅黑" panose="020B0503020204020204" pitchFamily="34" charset="-122"/>
                        </a:rPr>
                        <a:t>Transmission</a:t>
                      </a:r>
                    </a:p>
                    <a:p>
                      <a:r>
                        <a:rPr lang="en-US" altLang="zh-CN" dirty="0">
                          <a:solidFill>
                            <a:schemeClr val="tx1"/>
                          </a:solidFill>
                          <a:latin typeface="微软雅黑" panose="020B0503020204020204" pitchFamily="34" charset="-122"/>
                          <a:ea typeface="微软雅黑" panose="020B0503020204020204" pitchFamily="34" charset="-122"/>
                        </a:rPr>
                        <a:t>Characteristic</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Serial</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Parallel</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474100386"/>
                  </a:ext>
                </a:extLst>
              </a:tr>
              <a:tr h="796619">
                <a:tc>
                  <a:txBody>
                    <a:bodyPr/>
                    <a:lstStyle/>
                    <a:p>
                      <a:r>
                        <a:rPr lang="en-US" altLang="zh-CN" b="1" dirty="0">
                          <a:solidFill>
                            <a:schemeClr val="tx1"/>
                          </a:solidFill>
                          <a:latin typeface="微软雅黑" panose="020B0503020204020204" pitchFamily="34" charset="-122"/>
                          <a:ea typeface="微软雅黑" panose="020B0503020204020204" pitchFamily="34" charset="-122"/>
                        </a:rPr>
                        <a:t>Transmission description</a:t>
                      </a:r>
                      <a:endParaRPr lang="zh-CN" altLang="en-US" b="1"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Bytes transmitted in a linear fashion, one bit at a time.</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Bytes in single character transmitted simultaneously.</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456590886"/>
                  </a:ext>
                </a:extLst>
              </a:tr>
              <a:tr h="351905">
                <a:tc>
                  <a:txBody>
                    <a:bodyPr/>
                    <a:lstStyle/>
                    <a:p>
                      <a:r>
                        <a:rPr lang="en-US" altLang="zh-CN" b="1" dirty="0">
                          <a:solidFill>
                            <a:schemeClr val="tx1"/>
                          </a:solidFill>
                          <a:latin typeface="微软雅黑" panose="020B0503020204020204" pitchFamily="34" charset="-122"/>
                          <a:ea typeface="微软雅黑" panose="020B0503020204020204" pitchFamily="34" charset="-122"/>
                        </a:rPr>
                        <a:t>Comparative speed</a:t>
                      </a:r>
                      <a:endParaRPr lang="zh-CN" altLang="en-US" b="1"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Slower</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Faster</a:t>
                      </a:r>
                    </a:p>
                  </a:txBody>
                  <a:tcPr>
                    <a:solidFill>
                      <a:schemeClr val="bg1"/>
                    </a:solidFill>
                  </a:tcPr>
                </a:tc>
                <a:extLst>
                  <a:ext uri="{0D108BD9-81ED-4DB2-BD59-A6C34878D82A}">
                    <a16:rowId xmlns:a16="http://schemas.microsoft.com/office/drawing/2014/main" val="1383483710"/>
                  </a:ext>
                </a:extLst>
              </a:tr>
              <a:tr h="351905">
                <a:tc>
                  <a:txBody>
                    <a:bodyPr/>
                    <a:lstStyle/>
                    <a:p>
                      <a:r>
                        <a:rPr lang="en-US" altLang="zh-CN" b="1" dirty="0">
                          <a:solidFill>
                            <a:schemeClr val="tx1"/>
                          </a:solidFill>
                          <a:latin typeface="微软雅黑" panose="020B0503020204020204" pitchFamily="34" charset="-122"/>
                          <a:ea typeface="微软雅黑" panose="020B0503020204020204" pitchFamily="34" charset="-122"/>
                        </a:rPr>
                        <a:t>Distance limitation</a:t>
                      </a:r>
                      <a:endParaRPr lang="zh-CN" altLang="en-US" b="1"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Farther</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Shorter</a:t>
                      </a:r>
                    </a:p>
                  </a:txBody>
                  <a:tcPr>
                    <a:solidFill>
                      <a:schemeClr val="bg1">
                        <a:lumMod val="85000"/>
                      </a:schemeClr>
                    </a:solidFill>
                  </a:tcPr>
                </a:tc>
                <a:extLst>
                  <a:ext uri="{0D108BD9-81ED-4DB2-BD59-A6C34878D82A}">
                    <a16:rowId xmlns:a16="http://schemas.microsoft.com/office/drawing/2014/main" val="2950450622"/>
                  </a:ext>
                </a:extLst>
              </a:tr>
              <a:tr h="955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微软雅黑" panose="020B0503020204020204" pitchFamily="34" charset="-122"/>
                          <a:ea typeface="微软雅黑" panose="020B0503020204020204" pitchFamily="34" charset="-122"/>
                        </a:rPr>
                        <a:t>Application</a:t>
                      </a:r>
                      <a:endParaRPr lang="zh-CN" altLang="en-US" b="1"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Between two computers, Computer to an external modem, Computer to a slow printer.</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Within a computer’s bus, from computer to parallel high-speed printer.</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solidFill>
                  </a:tcPr>
                </a:tc>
                <a:extLst>
                  <a:ext uri="{0D108BD9-81ED-4DB2-BD59-A6C34878D82A}">
                    <a16:rowId xmlns:a16="http://schemas.microsoft.com/office/drawing/2014/main" val="1973223178"/>
                  </a:ext>
                </a:extLst>
              </a:tr>
              <a:tr h="653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微软雅黑" panose="020B0503020204020204" pitchFamily="34" charset="-122"/>
                          <a:ea typeface="微软雅黑" panose="020B0503020204020204" pitchFamily="34" charset="-122"/>
                        </a:rPr>
                        <a:t>Cable description</a:t>
                      </a:r>
                      <a:endParaRPr lang="zh-CN" altLang="en-US" b="1"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All bits travel down a single wire, one bit at a time.</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Each bit travels down its own wire, simultaneously with other bits.</a:t>
                      </a:r>
                      <a:endParaRPr lang="zh-CN" altLang="en-US" dirty="0">
                        <a:solidFill>
                          <a:schemeClr val="tx1"/>
                        </a:solidFill>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783115628"/>
                  </a:ext>
                </a:extLst>
              </a:tr>
            </a:tbl>
          </a:graphicData>
        </a:graphic>
      </p:graphicFrame>
      <p:grpSp>
        <p:nvGrpSpPr>
          <p:cNvPr id="11" name="组合 10">
            <a:extLst>
              <a:ext uri="{FF2B5EF4-FFF2-40B4-BE49-F238E27FC236}">
                <a16:creationId xmlns:a16="http://schemas.microsoft.com/office/drawing/2014/main" id="{93CB70E8-6579-4817-B9E2-8F11DAEC72CE}"/>
              </a:ext>
            </a:extLst>
          </p:cNvPr>
          <p:cNvGrpSpPr/>
          <p:nvPr/>
        </p:nvGrpSpPr>
        <p:grpSpPr>
          <a:xfrm>
            <a:off x="82943" y="2939880"/>
            <a:ext cx="4618736" cy="3616223"/>
            <a:chOff x="37485" y="1949116"/>
            <a:chExt cx="4618736" cy="3616223"/>
          </a:xfrm>
        </p:grpSpPr>
        <p:sp>
          <p:nvSpPr>
            <p:cNvPr id="4" name="文本框 3">
              <a:extLst>
                <a:ext uri="{FF2B5EF4-FFF2-40B4-BE49-F238E27FC236}">
                  <a16:creationId xmlns:a16="http://schemas.microsoft.com/office/drawing/2014/main" id="{31965B69-8BA3-4477-80A5-69C39562D930}"/>
                </a:ext>
              </a:extLst>
            </p:cNvPr>
            <p:cNvSpPr txBox="1"/>
            <p:nvPr/>
          </p:nvSpPr>
          <p:spPr>
            <a:xfrm>
              <a:off x="37485" y="2951519"/>
              <a:ext cx="1624263" cy="646331"/>
            </a:xfrm>
            <a:prstGeom prst="rect">
              <a:avLst/>
            </a:prstGeom>
            <a:solidFill>
              <a:schemeClr val="bg1">
                <a:lumMod val="85000"/>
              </a:schemeClr>
            </a:solidFill>
          </p:spPr>
          <p:txBody>
            <a:bodyPr wrap="square" rtlCol="0">
              <a:spAutoFit/>
            </a:bodyPr>
            <a:lstStyle/>
            <a:p>
              <a:r>
                <a:rPr lang="en-US" altLang="zh-CN" dirty="0">
                  <a:latin typeface="微软雅黑" panose="020B0503020204020204" pitchFamily="34" charset="-122"/>
                  <a:ea typeface="微软雅黑" panose="020B0503020204020204" pitchFamily="34" charset="-122"/>
                </a:rPr>
                <a:t>Transmission </a:t>
              </a:r>
            </a:p>
            <a:p>
              <a:r>
                <a:rPr lang="en-US" altLang="zh-CN" dirty="0">
                  <a:latin typeface="微软雅黑" panose="020B0503020204020204" pitchFamily="34" charset="-122"/>
                  <a:ea typeface="微软雅黑" panose="020B0503020204020204" pitchFamily="34" charset="-122"/>
                </a:rPr>
                <a:t>Mode</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FF60676-F242-49DC-8258-6F6932B812ED}"/>
                </a:ext>
              </a:extLst>
            </p:cNvPr>
            <p:cNvSpPr txBox="1"/>
            <p:nvPr/>
          </p:nvSpPr>
          <p:spPr>
            <a:xfrm>
              <a:off x="1913021" y="1949116"/>
              <a:ext cx="10587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Parallel</a:t>
              </a: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CABFD23-89A0-4D1F-AFE7-6BAADD236E4B}"/>
                </a:ext>
              </a:extLst>
            </p:cNvPr>
            <p:cNvSpPr txBox="1"/>
            <p:nvPr/>
          </p:nvSpPr>
          <p:spPr>
            <a:xfrm>
              <a:off x="1913021" y="4194284"/>
              <a:ext cx="8301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Serial</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6A78809F-E21F-4D07-AB62-4F707747F436}"/>
                </a:ext>
              </a:extLst>
            </p:cNvPr>
            <p:cNvSpPr txBox="1"/>
            <p:nvPr/>
          </p:nvSpPr>
          <p:spPr>
            <a:xfrm>
              <a:off x="2851484" y="3192561"/>
              <a:ext cx="1804737" cy="369332"/>
            </a:xfrm>
            <a:prstGeom prst="rect">
              <a:avLst/>
            </a:prstGeom>
            <a:solidFill>
              <a:schemeClr val="bg1">
                <a:lumMod val="85000"/>
              </a:schemeClr>
            </a:solidFill>
          </p:spPr>
          <p:txBody>
            <a:bodyPr wrap="square" rtlCol="0">
              <a:spAutoFit/>
            </a:bodyPr>
            <a:lstStyle/>
            <a:p>
              <a:r>
                <a:rPr lang="en-US" altLang="zh-CN" dirty="0">
                  <a:latin typeface="微软雅黑" panose="020B0503020204020204" pitchFamily="34" charset="-122"/>
                  <a:ea typeface="微软雅黑" panose="020B0503020204020204" pitchFamily="34" charset="-122"/>
                </a:rPr>
                <a:t>Asynchronous</a:t>
              </a:r>
              <a:endParaRPr lang="zh-CN" altLang="en-US"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659068C4-C059-432C-AA07-44635871CA63}"/>
                </a:ext>
              </a:extLst>
            </p:cNvPr>
            <p:cNvSpPr txBox="1"/>
            <p:nvPr/>
          </p:nvSpPr>
          <p:spPr>
            <a:xfrm>
              <a:off x="2851484" y="4194284"/>
              <a:ext cx="1804737" cy="369332"/>
            </a:xfrm>
            <a:prstGeom prst="rect">
              <a:avLst/>
            </a:prstGeom>
            <a:solidFill>
              <a:schemeClr val="bg1">
                <a:lumMod val="85000"/>
              </a:schemeClr>
            </a:solidFill>
          </p:spPr>
          <p:txBody>
            <a:bodyPr wrap="square" rtlCol="0">
              <a:spAutoFit/>
            </a:bodyPr>
            <a:lstStyle/>
            <a:p>
              <a:r>
                <a:rPr lang="en-US" altLang="zh-CN" dirty="0">
                  <a:latin typeface="微软雅黑" panose="020B0503020204020204" pitchFamily="34" charset="-122"/>
                  <a:ea typeface="微软雅黑" panose="020B0503020204020204" pitchFamily="34" charset="-122"/>
                </a:rPr>
                <a:t>Synchronous</a:t>
              </a:r>
              <a:endParaRPr lang="zh-CN" altLang="en-US"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DF8EE6C5-5CA5-49AC-83FA-95CB6B3DECB5}"/>
                </a:ext>
              </a:extLst>
            </p:cNvPr>
            <p:cNvSpPr txBox="1"/>
            <p:nvPr/>
          </p:nvSpPr>
          <p:spPr>
            <a:xfrm>
              <a:off x="2851484" y="5196007"/>
              <a:ext cx="1804737" cy="369332"/>
            </a:xfrm>
            <a:prstGeom prst="rect">
              <a:avLst/>
            </a:prstGeom>
            <a:solidFill>
              <a:schemeClr val="bg1">
                <a:lumMod val="85000"/>
              </a:schemeClr>
            </a:solid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Isochronous</a:t>
              </a:r>
              <a:endParaRPr lang="zh-CN" altLang="en-US"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8947B228-5CC6-4A0B-BA2A-B7F21FDEF6A1}"/>
                </a:ext>
              </a:extLst>
            </p:cNvPr>
            <p:cNvSpPr/>
            <p:nvPr/>
          </p:nvSpPr>
          <p:spPr>
            <a:xfrm>
              <a:off x="2646947" y="3192561"/>
              <a:ext cx="192505" cy="2372778"/>
            </a:xfrm>
            <a:prstGeom prst="leftBrac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a:extLst>
                <a:ext uri="{FF2B5EF4-FFF2-40B4-BE49-F238E27FC236}">
                  <a16:creationId xmlns:a16="http://schemas.microsoft.com/office/drawing/2014/main" id="{AF2C563E-E6EB-4331-BCC6-63C3830DA54B}"/>
                </a:ext>
              </a:extLst>
            </p:cNvPr>
            <p:cNvSpPr/>
            <p:nvPr/>
          </p:nvSpPr>
          <p:spPr>
            <a:xfrm>
              <a:off x="1720516" y="2133782"/>
              <a:ext cx="192505" cy="2281807"/>
            </a:xfrm>
            <a:prstGeom prst="leftBrac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45D7D822-D707-4A2D-98FC-82126DBE38C6}"/>
              </a:ext>
            </a:extLst>
          </p:cNvPr>
          <p:cNvSpPr txBox="1"/>
          <p:nvPr/>
        </p:nvSpPr>
        <p:spPr>
          <a:xfrm>
            <a:off x="82943" y="885825"/>
            <a:ext cx="4618736" cy="1906028"/>
          </a:xfrm>
          <a:prstGeom prst="rect">
            <a:avLst/>
          </a:prstGeom>
          <a:solidFill>
            <a:schemeClr val="bg1">
              <a:lumMod val="85000"/>
            </a:schemeClr>
          </a:solid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4E24ED8E-3475-47A8-9B43-4DA85851EB22}"/>
              </a:ext>
            </a:extLst>
          </p:cNvPr>
          <p:cNvSpPr txBox="1"/>
          <p:nvPr/>
        </p:nvSpPr>
        <p:spPr>
          <a:xfrm>
            <a:off x="293064" y="1064044"/>
            <a:ext cx="414558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data format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transmission speeds</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electric signal value</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Parity</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Handshake</a:t>
            </a:r>
            <a:endParaRPr lang="zh-CN" altLang="en-US"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CF6D4732-1498-416C-88DC-BA56D64665D7}"/>
              </a:ext>
            </a:extLst>
          </p:cNvPr>
          <p:cNvGrpSpPr/>
          <p:nvPr/>
        </p:nvGrpSpPr>
        <p:grpSpPr>
          <a:xfrm>
            <a:off x="0" y="0"/>
            <a:ext cx="12192000" cy="504759"/>
            <a:chOff x="0" y="0"/>
            <a:chExt cx="12192000" cy="504759"/>
          </a:xfrm>
        </p:grpSpPr>
        <p:sp>
          <p:nvSpPr>
            <p:cNvPr id="24" name="矩形 23">
              <a:extLst>
                <a:ext uri="{FF2B5EF4-FFF2-40B4-BE49-F238E27FC236}">
                  <a16:creationId xmlns:a16="http://schemas.microsoft.com/office/drawing/2014/main" id="{7540573C-9138-43D7-9864-F21D0DF3BF37}"/>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descr="徽标&#10;&#10;描述已自动生成">
              <a:extLst>
                <a:ext uri="{FF2B5EF4-FFF2-40B4-BE49-F238E27FC236}">
                  <a16:creationId xmlns:a16="http://schemas.microsoft.com/office/drawing/2014/main" id="{CE08F541-3FDA-4AAD-A42A-8BE6E2061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28" name="文本框 27">
              <a:extLst>
                <a:ext uri="{FF2B5EF4-FFF2-40B4-BE49-F238E27FC236}">
                  <a16:creationId xmlns:a16="http://schemas.microsoft.com/office/drawing/2014/main" id="{7B9F1D9E-B49C-4113-9076-2926B65DC042}"/>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63EF0E1E-B25D-480C-B604-99E16E5548E0}"/>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89D8D903-DD9F-4D47-87F9-1298166A279E}"/>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8679A1D3-ED17-4C2C-9812-C6489861797E}"/>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COMUNICATION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F029A2D2-7021-4CC6-B412-A3836AB10B8B}"/>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CC142371-6045-4ECA-A4B0-6C823F1B3C76}"/>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97689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4FA2248-DFE5-4311-9BF8-7D9C0CE4C5C9}"/>
              </a:ext>
            </a:extLst>
          </p:cNvPr>
          <p:cNvSpPr/>
          <p:nvPr/>
        </p:nvSpPr>
        <p:spPr>
          <a:xfrm>
            <a:off x="625642" y="1564105"/>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send</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0B65EEA-AEA9-4264-9146-13339A655FFC}"/>
              </a:ext>
            </a:extLst>
          </p:cNvPr>
          <p:cNvSpPr/>
          <p:nvPr/>
        </p:nvSpPr>
        <p:spPr>
          <a:xfrm>
            <a:off x="9278739" y="1564105"/>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receive</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B0126981-E0DA-4B5E-84D3-C9FC43BC2EB4}"/>
              </a:ext>
            </a:extLst>
          </p:cNvPr>
          <p:cNvCxnSpPr>
            <a:cxnSpLocks/>
            <a:stCxn id="3" idx="3"/>
            <a:endCxn id="22" idx="1"/>
          </p:cNvCxnSpPr>
          <p:nvPr/>
        </p:nvCxnSpPr>
        <p:spPr>
          <a:xfrm>
            <a:off x="2418347" y="1955132"/>
            <a:ext cx="6860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0AA5A83-79C2-4973-89BE-6A68D9E9C0F9}"/>
              </a:ext>
            </a:extLst>
          </p:cNvPr>
          <p:cNvSpPr/>
          <p:nvPr/>
        </p:nvSpPr>
        <p:spPr>
          <a:xfrm>
            <a:off x="625642" y="2846805"/>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send</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F5BB5C0F-47C3-4488-AA19-156ACF8BE7F9}"/>
              </a:ext>
            </a:extLst>
          </p:cNvPr>
          <p:cNvSpPr/>
          <p:nvPr/>
        </p:nvSpPr>
        <p:spPr>
          <a:xfrm>
            <a:off x="9278739" y="2846805"/>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receive</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38" name="直接箭头连接符 37">
            <a:extLst>
              <a:ext uri="{FF2B5EF4-FFF2-40B4-BE49-F238E27FC236}">
                <a16:creationId xmlns:a16="http://schemas.microsoft.com/office/drawing/2014/main" id="{1446A42D-3D2C-4920-95A0-16E57396874F}"/>
              </a:ext>
            </a:extLst>
          </p:cNvPr>
          <p:cNvCxnSpPr>
            <a:cxnSpLocks/>
            <a:stCxn id="28" idx="3"/>
            <a:endCxn id="37" idx="1"/>
          </p:cNvCxnSpPr>
          <p:nvPr/>
        </p:nvCxnSpPr>
        <p:spPr>
          <a:xfrm>
            <a:off x="2418347" y="3237832"/>
            <a:ext cx="6860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F9CBD784-82CA-4601-BB15-5EA354158E96}"/>
              </a:ext>
            </a:extLst>
          </p:cNvPr>
          <p:cNvSpPr/>
          <p:nvPr/>
        </p:nvSpPr>
        <p:spPr>
          <a:xfrm>
            <a:off x="625642" y="3628858"/>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receive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58455D7F-E9B3-4677-96DB-51ABCDBAF125}"/>
              </a:ext>
            </a:extLst>
          </p:cNvPr>
          <p:cNvSpPr/>
          <p:nvPr/>
        </p:nvSpPr>
        <p:spPr>
          <a:xfrm>
            <a:off x="9278739" y="3628858"/>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send</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3" name="直接箭头连接符 12">
            <a:extLst>
              <a:ext uri="{FF2B5EF4-FFF2-40B4-BE49-F238E27FC236}">
                <a16:creationId xmlns:a16="http://schemas.microsoft.com/office/drawing/2014/main" id="{EA30DDEC-E29A-4785-87FF-2C8D2C01AE1F}"/>
              </a:ext>
            </a:extLst>
          </p:cNvPr>
          <p:cNvCxnSpPr>
            <a:cxnSpLocks/>
            <a:stCxn id="42" idx="1"/>
            <a:endCxn id="41" idx="3"/>
          </p:cNvCxnSpPr>
          <p:nvPr/>
        </p:nvCxnSpPr>
        <p:spPr>
          <a:xfrm flipH="1">
            <a:off x="2418347" y="4019885"/>
            <a:ext cx="6860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AFB00D84-0663-413A-9AF4-7181A4DB4C8F}"/>
              </a:ext>
            </a:extLst>
          </p:cNvPr>
          <p:cNvSpPr/>
          <p:nvPr/>
        </p:nvSpPr>
        <p:spPr>
          <a:xfrm>
            <a:off x="625642" y="4902868"/>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send</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36762C0F-3056-4C64-8692-051F4D2BDC93}"/>
              </a:ext>
            </a:extLst>
          </p:cNvPr>
          <p:cNvSpPr/>
          <p:nvPr/>
        </p:nvSpPr>
        <p:spPr>
          <a:xfrm>
            <a:off x="9278739" y="4902868"/>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receive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1B096CCF-17BC-45E5-8DAE-C3CD26EAF81C}"/>
              </a:ext>
            </a:extLst>
          </p:cNvPr>
          <p:cNvSpPr/>
          <p:nvPr/>
        </p:nvSpPr>
        <p:spPr>
          <a:xfrm>
            <a:off x="625642" y="5684921"/>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receive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887D452F-6359-412F-91AB-8CB367966B54}"/>
              </a:ext>
            </a:extLst>
          </p:cNvPr>
          <p:cNvSpPr/>
          <p:nvPr/>
        </p:nvSpPr>
        <p:spPr>
          <a:xfrm>
            <a:off x="9278739" y="5684921"/>
            <a:ext cx="1792705" cy="782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send</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59E83BE6-0D55-4E04-A1A7-F3ABA108B708}"/>
              </a:ext>
            </a:extLst>
          </p:cNvPr>
          <p:cNvSpPr/>
          <p:nvPr/>
        </p:nvSpPr>
        <p:spPr>
          <a:xfrm>
            <a:off x="3100697" y="5501024"/>
            <a:ext cx="367793" cy="36779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F20F17BA-533D-4DD9-849C-CB72F7F0B465}"/>
              </a:ext>
            </a:extLst>
          </p:cNvPr>
          <p:cNvSpPr/>
          <p:nvPr/>
        </p:nvSpPr>
        <p:spPr>
          <a:xfrm>
            <a:off x="8113030" y="5501024"/>
            <a:ext cx="367793" cy="36779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28DEDBE6-654A-41A0-AFCA-8B2A9F033ED0}"/>
              </a:ext>
            </a:extLst>
          </p:cNvPr>
          <p:cNvCxnSpPr>
            <a:stCxn id="15" idx="6"/>
            <a:endCxn id="50" idx="2"/>
          </p:cNvCxnSpPr>
          <p:nvPr/>
        </p:nvCxnSpPr>
        <p:spPr>
          <a:xfrm>
            <a:off x="3468490" y="5684921"/>
            <a:ext cx="464454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B7CAE03-5BE8-4013-A4E2-335EE4798919}"/>
              </a:ext>
            </a:extLst>
          </p:cNvPr>
          <p:cNvCxnSpPr>
            <a:stCxn id="44" idx="3"/>
            <a:endCxn id="15" idx="1"/>
          </p:cNvCxnSpPr>
          <p:nvPr/>
        </p:nvCxnSpPr>
        <p:spPr>
          <a:xfrm>
            <a:off x="2418347" y="5293895"/>
            <a:ext cx="736212" cy="260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2BCEB10-4916-4269-B0D5-DDF20CA14561}"/>
              </a:ext>
            </a:extLst>
          </p:cNvPr>
          <p:cNvCxnSpPr>
            <a:stCxn id="47" idx="3"/>
            <a:endCxn id="15" idx="3"/>
          </p:cNvCxnSpPr>
          <p:nvPr/>
        </p:nvCxnSpPr>
        <p:spPr>
          <a:xfrm flipV="1">
            <a:off x="2418347" y="5814955"/>
            <a:ext cx="736212" cy="260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3B62328-7B9C-47D8-B651-6C99EE660F0C}"/>
              </a:ext>
            </a:extLst>
          </p:cNvPr>
          <p:cNvCxnSpPr>
            <a:cxnSpLocks/>
            <a:stCxn id="48" idx="1"/>
            <a:endCxn id="50" idx="5"/>
          </p:cNvCxnSpPr>
          <p:nvPr/>
        </p:nvCxnSpPr>
        <p:spPr>
          <a:xfrm flipH="1" flipV="1">
            <a:off x="8426961" y="5814955"/>
            <a:ext cx="851778" cy="260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8F61076-3C1D-46B5-9CE7-E98927B5CC4A}"/>
              </a:ext>
            </a:extLst>
          </p:cNvPr>
          <p:cNvCxnSpPr>
            <a:cxnSpLocks/>
            <a:stCxn id="50" idx="7"/>
            <a:endCxn id="45" idx="1"/>
          </p:cNvCxnSpPr>
          <p:nvPr/>
        </p:nvCxnSpPr>
        <p:spPr>
          <a:xfrm flipV="1">
            <a:off x="8426961" y="5293895"/>
            <a:ext cx="851778" cy="260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2340B717-885D-4374-A258-E25D05CDB144}"/>
              </a:ext>
            </a:extLst>
          </p:cNvPr>
          <p:cNvSpPr txBox="1"/>
          <p:nvPr/>
        </p:nvSpPr>
        <p:spPr>
          <a:xfrm>
            <a:off x="4762500" y="2088746"/>
            <a:ext cx="2082800" cy="367034"/>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simplex</a:t>
            </a:r>
            <a:endParaRPr lang="zh-CN" altLang="en-US" dirty="0">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6C0D9D09-8FFA-4B62-8FEA-A9260315245D}"/>
              </a:ext>
            </a:extLst>
          </p:cNvPr>
          <p:cNvSpPr txBox="1"/>
          <p:nvPr/>
        </p:nvSpPr>
        <p:spPr>
          <a:xfrm>
            <a:off x="4762500" y="4289856"/>
            <a:ext cx="2082800" cy="367034"/>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full-duplex</a:t>
            </a:r>
            <a:endParaRPr lang="zh-CN" altLang="en-US"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EB9170EE-0C3F-4E2B-8E8C-8B0C3EC4C456}"/>
              </a:ext>
            </a:extLst>
          </p:cNvPr>
          <p:cNvSpPr txBox="1"/>
          <p:nvPr/>
        </p:nvSpPr>
        <p:spPr>
          <a:xfrm>
            <a:off x="4762500" y="5954891"/>
            <a:ext cx="2082800" cy="367034"/>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half-duplex</a:t>
            </a:r>
            <a:endParaRPr lang="zh-CN" altLang="en-US" dirty="0">
              <a:latin typeface="微软雅黑" panose="020B0503020204020204" pitchFamily="34" charset="-122"/>
              <a:ea typeface="微软雅黑" panose="020B0503020204020204" pitchFamily="34" charset="-122"/>
            </a:endParaRPr>
          </a:p>
        </p:txBody>
      </p:sp>
      <p:grpSp>
        <p:nvGrpSpPr>
          <p:cNvPr id="60" name="组合 59">
            <a:extLst>
              <a:ext uri="{FF2B5EF4-FFF2-40B4-BE49-F238E27FC236}">
                <a16:creationId xmlns:a16="http://schemas.microsoft.com/office/drawing/2014/main" id="{7C345E0B-8997-4C2D-AFD1-4CE2D302EDAB}"/>
              </a:ext>
            </a:extLst>
          </p:cNvPr>
          <p:cNvGrpSpPr/>
          <p:nvPr/>
        </p:nvGrpSpPr>
        <p:grpSpPr>
          <a:xfrm>
            <a:off x="0" y="0"/>
            <a:ext cx="12192000" cy="504759"/>
            <a:chOff x="0" y="0"/>
            <a:chExt cx="12192000" cy="504759"/>
          </a:xfrm>
        </p:grpSpPr>
        <p:sp>
          <p:nvSpPr>
            <p:cNvPr id="61" name="矩形 60">
              <a:extLst>
                <a:ext uri="{FF2B5EF4-FFF2-40B4-BE49-F238E27FC236}">
                  <a16:creationId xmlns:a16="http://schemas.microsoft.com/office/drawing/2014/main" id="{B4F57E6C-9601-4018-B46B-3F2CD55F6947}"/>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2" name="图片 61" descr="徽标&#10;&#10;描述已自动生成">
              <a:extLst>
                <a:ext uri="{FF2B5EF4-FFF2-40B4-BE49-F238E27FC236}">
                  <a16:creationId xmlns:a16="http://schemas.microsoft.com/office/drawing/2014/main" id="{5BA09759-A765-4983-BC45-E3FAD96F3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63" name="文本框 62">
              <a:extLst>
                <a:ext uri="{FF2B5EF4-FFF2-40B4-BE49-F238E27FC236}">
                  <a16:creationId xmlns:a16="http://schemas.microsoft.com/office/drawing/2014/main" id="{43E08C86-31D1-4477-AF33-CCD06BF88151}"/>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4DBB4C16-488B-43E5-8F17-3E82F58ADCDD}"/>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7F450E20-C480-4078-AF9E-D52FE9CA6F3A}"/>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A2CDEFC9-F64A-43DB-81C9-D7EDB06C9AFB}"/>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COMUNICATION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F91ADF49-6E54-4E51-97CE-E2318CEFA48C}"/>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38E22389-3CD6-444A-9899-FA9BA569E73F}"/>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27632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8211C73-0F51-42DE-A90E-2D2EAB596200}"/>
              </a:ext>
            </a:extLst>
          </p:cNvPr>
          <p:cNvGrpSpPr/>
          <p:nvPr/>
        </p:nvGrpSpPr>
        <p:grpSpPr>
          <a:xfrm>
            <a:off x="485775" y="1398130"/>
            <a:ext cx="3514725" cy="3983495"/>
            <a:chOff x="485775" y="2497406"/>
            <a:chExt cx="3514725" cy="3983495"/>
          </a:xfrm>
        </p:grpSpPr>
        <p:sp>
          <p:nvSpPr>
            <p:cNvPr id="39" name="文本框 38">
              <a:extLst>
                <a:ext uri="{FF2B5EF4-FFF2-40B4-BE49-F238E27FC236}">
                  <a16:creationId xmlns:a16="http://schemas.microsoft.com/office/drawing/2014/main" id="{15DC5D37-2E8E-4B75-876B-B9BD2EBADD4F}"/>
                </a:ext>
              </a:extLst>
            </p:cNvPr>
            <p:cNvSpPr txBox="1"/>
            <p:nvPr/>
          </p:nvSpPr>
          <p:spPr>
            <a:xfrm>
              <a:off x="485775" y="2497406"/>
              <a:ext cx="3514725" cy="398349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56E230F8-6DA4-46A5-91B3-C4B8B4D81FB4}"/>
                </a:ext>
              </a:extLst>
            </p:cNvPr>
            <p:cNvSpPr txBox="1"/>
            <p:nvPr/>
          </p:nvSpPr>
          <p:spPr>
            <a:xfrm>
              <a:off x="609600" y="2766785"/>
              <a:ext cx="3048000" cy="286232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UART</a:t>
              </a:r>
            </a:p>
            <a:p>
              <a:r>
                <a:rPr lang="en-US" altLang="zh-CN" b="1" dirty="0">
                  <a:latin typeface="微软雅黑" panose="020B0503020204020204" pitchFamily="34" charset="-122"/>
                  <a:ea typeface="微软雅黑" panose="020B0503020204020204" pitchFamily="34" charset="-122"/>
                </a:rPr>
                <a:t>Universal Asynchronous Receiver/Transmitter</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Serial </a:t>
              </a:r>
            </a:p>
            <a:p>
              <a:r>
                <a:rPr lang="en-US" altLang="zh-CN" dirty="0">
                  <a:latin typeface="微软雅黑" panose="020B0503020204020204" pitchFamily="34" charset="-122"/>
                  <a:ea typeface="微软雅黑" panose="020B0503020204020204" pitchFamily="34" charset="-122"/>
                </a:rPr>
                <a:t>Asynchronous</a:t>
              </a:r>
            </a:p>
            <a:p>
              <a:r>
                <a:rPr lang="en-US" altLang="zh-CN" dirty="0">
                  <a:latin typeface="微软雅黑" panose="020B0503020204020204" pitchFamily="34" charset="-122"/>
                  <a:ea typeface="微软雅黑" panose="020B0503020204020204" pitchFamily="34" charset="-122"/>
                </a:rPr>
                <a:t>Full-duplex</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RX receive</a:t>
              </a:r>
            </a:p>
            <a:p>
              <a:r>
                <a:rPr lang="en-US" altLang="zh-CN" dirty="0">
                  <a:latin typeface="微软雅黑" panose="020B0503020204020204" pitchFamily="34" charset="-122"/>
                  <a:ea typeface="微软雅黑" panose="020B0503020204020204" pitchFamily="34" charset="-122"/>
                </a:rPr>
                <a:t>TX Transmit</a:t>
              </a:r>
              <a:endParaRPr lang="zh-CN" altLang="en-US" dirty="0">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C76BEB7C-E81E-4C76-91BD-5E1C1F713829}"/>
              </a:ext>
            </a:extLst>
          </p:cNvPr>
          <p:cNvGrpSpPr/>
          <p:nvPr/>
        </p:nvGrpSpPr>
        <p:grpSpPr>
          <a:xfrm>
            <a:off x="4456464" y="1398130"/>
            <a:ext cx="3373085" cy="3983495"/>
            <a:chOff x="4456464" y="2497406"/>
            <a:chExt cx="3373085" cy="3983495"/>
          </a:xfrm>
        </p:grpSpPr>
        <p:sp>
          <p:nvSpPr>
            <p:cNvPr id="40" name="文本框 39">
              <a:extLst>
                <a:ext uri="{FF2B5EF4-FFF2-40B4-BE49-F238E27FC236}">
                  <a16:creationId xmlns:a16="http://schemas.microsoft.com/office/drawing/2014/main" id="{FB7D1FE4-1734-461B-B317-223A0C54FA33}"/>
                </a:ext>
              </a:extLst>
            </p:cNvPr>
            <p:cNvSpPr txBox="1"/>
            <p:nvPr/>
          </p:nvSpPr>
          <p:spPr>
            <a:xfrm>
              <a:off x="4456464" y="2497406"/>
              <a:ext cx="3373085" cy="398349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43" name="文本框 42">
              <a:extLst>
                <a:ext uri="{FF2B5EF4-FFF2-40B4-BE49-F238E27FC236}">
                  <a16:creationId xmlns:a16="http://schemas.microsoft.com/office/drawing/2014/main" id="{3DDBCF03-7151-4602-9E18-FE1669C07AF5}"/>
                </a:ext>
              </a:extLst>
            </p:cNvPr>
            <p:cNvSpPr txBox="1"/>
            <p:nvPr/>
          </p:nvSpPr>
          <p:spPr>
            <a:xfrm>
              <a:off x="4506914" y="2766785"/>
              <a:ext cx="3048000" cy="3416320"/>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SPI</a:t>
              </a:r>
            </a:p>
            <a:p>
              <a:r>
                <a:rPr lang="en-US" altLang="zh-CN" b="1" dirty="0">
                  <a:latin typeface="微软雅黑" panose="020B0503020204020204" pitchFamily="34" charset="-122"/>
                  <a:ea typeface="微软雅黑" panose="020B0503020204020204" pitchFamily="34" charset="-122"/>
                </a:rPr>
                <a:t>Serial Peripheral Interface</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Serial </a:t>
              </a:r>
            </a:p>
            <a:p>
              <a:r>
                <a:rPr lang="en-US" altLang="zh-CN" dirty="0">
                  <a:latin typeface="微软雅黑" panose="020B0503020204020204" pitchFamily="34" charset="-122"/>
                  <a:ea typeface="微软雅黑" panose="020B0503020204020204" pitchFamily="34" charset="-122"/>
                </a:rPr>
                <a:t>Synchronous</a:t>
              </a:r>
            </a:p>
            <a:p>
              <a:r>
                <a:rPr lang="en-US" altLang="zh-CN" dirty="0">
                  <a:latin typeface="微软雅黑" panose="020B0503020204020204" pitchFamily="34" charset="-122"/>
                  <a:ea typeface="微软雅黑" panose="020B0503020204020204" pitchFamily="34" charset="-122"/>
                </a:rPr>
                <a:t>Full-duplex</a:t>
              </a:r>
            </a:p>
            <a:p>
              <a:endParaRPr lang="en-US" altLang="zh-CN" dirty="0">
                <a:latin typeface="微软雅黑" panose="020B0503020204020204" pitchFamily="34" charset="-122"/>
                <a:ea typeface="微软雅黑" panose="020B0503020204020204" pitchFamily="34" charset="-122"/>
              </a:endParaRPr>
            </a:p>
            <a:p>
              <a:r>
                <a:rPr lang="en-GB" altLang="zh-CN" dirty="0">
                  <a:latin typeface="微软雅黑" panose="020B0503020204020204" pitchFamily="34" charset="-122"/>
                  <a:ea typeface="微软雅黑" panose="020B0503020204020204" pitchFamily="34" charset="-122"/>
                </a:rPr>
                <a:t>SDI/MISO</a:t>
              </a:r>
            </a:p>
            <a:p>
              <a:r>
                <a:rPr lang="en-GB" altLang="zh-CN" dirty="0">
                  <a:latin typeface="微软雅黑" panose="020B0503020204020204" pitchFamily="34" charset="-122"/>
                  <a:ea typeface="微软雅黑" panose="020B0503020204020204" pitchFamily="34" charset="-122"/>
                </a:rPr>
                <a:t>SDO/MOSI</a:t>
              </a:r>
            </a:p>
            <a:p>
              <a:r>
                <a:rPr lang="en-GB" altLang="zh-CN" dirty="0">
                  <a:latin typeface="微软雅黑" panose="020B0503020204020204" pitchFamily="34" charset="-122"/>
                  <a:ea typeface="微软雅黑" panose="020B0503020204020204" pitchFamily="34" charset="-122"/>
                </a:rPr>
                <a:t>SCLK</a:t>
              </a:r>
            </a:p>
            <a:p>
              <a:r>
                <a:rPr lang="en-GB" altLang="zh-CN" dirty="0">
                  <a:latin typeface="微软雅黑" panose="020B0503020204020204" pitchFamily="34" charset="-122"/>
                  <a:ea typeface="微软雅黑" panose="020B0503020204020204" pitchFamily="34" charset="-122"/>
                </a:rPr>
                <a:t>CS</a:t>
              </a:r>
              <a:endParaRPr lang="zh-CN" altLang="en-US" dirty="0">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6777D175-A83E-42AB-999A-2503A98EDA8B}"/>
              </a:ext>
            </a:extLst>
          </p:cNvPr>
          <p:cNvGrpSpPr/>
          <p:nvPr/>
        </p:nvGrpSpPr>
        <p:grpSpPr>
          <a:xfrm>
            <a:off x="8277225" y="1398130"/>
            <a:ext cx="3541514" cy="3983495"/>
            <a:chOff x="8277225" y="2497406"/>
            <a:chExt cx="3541514" cy="3983495"/>
          </a:xfrm>
        </p:grpSpPr>
        <p:sp>
          <p:nvSpPr>
            <p:cNvPr id="46" name="文本框 45">
              <a:extLst>
                <a:ext uri="{FF2B5EF4-FFF2-40B4-BE49-F238E27FC236}">
                  <a16:creationId xmlns:a16="http://schemas.microsoft.com/office/drawing/2014/main" id="{7D10C350-FE84-4C58-93D7-CE7367E75874}"/>
                </a:ext>
              </a:extLst>
            </p:cNvPr>
            <p:cNvSpPr txBox="1"/>
            <p:nvPr/>
          </p:nvSpPr>
          <p:spPr>
            <a:xfrm>
              <a:off x="8277225" y="2497406"/>
              <a:ext cx="3541514" cy="398349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49" name="文本框 48">
              <a:extLst>
                <a:ext uri="{FF2B5EF4-FFF2-40B4-BE49-F238E27FC236}">
                  <a16:creationId xmlns:a16="http://schemas.microsoft.com/office/drawing/2014/main" id="{58D5182E-0B1B-4171-8CE5-D51BA7939595}"/>
                </a:ext>
              </a:extLst>
            </p:cNvPr>
            <p:cNvSpPr txBox="1"/>
            <p:nvPr/>
          </p:nvSpPr>
          <p:spPr>
            <a:xfrm>
              <a:off x="8534400" y="2766785"/>
              <a:ext cx="3048000" cy="2585323"/>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I2C</a:t>
              </a:r>
            </a:p>
            <a:p>
              <a:r>
                <a:rPr lang="en-US" altLang="zh-CN" b="1" dirty="0">
                  <a:latin typeface="微软雅黑" panose="020B0503020204020204" pitchFamily="34" charset="-122"/>
                  <a:ea typeface="微软雅黑" panose="020B0503020204020204" pitchFamily="34" charset="-122"/>
                </a:rPr>
                <a:t>Inter</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Integrated Circuit</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Serial </a:t>
              </a:r>
            </a:p>
            <a:p>
              <a:r>
                <a:rPr lang="en-US" altLang="zh-CN" dirty="0">
                  <a:latin typeface="微软雅黑" panose="020B0503020204020204" pitchFamily="34" charset="-122"/>
                  <a:ea typeface="微软雅黑" panose="020B0503020204020204" pitchFamily="34" charset="-122"/>
                </a:rPr>
                <a:t>Synchronous</a:t>
              </a:r>
            </a:p>
            <a:p>
              <a:r>
                <a:rPr lang="en-US" altLang="zh-CN" dirty="0">
                  <a:latin typeface="微软雅黑" panose="020B0503020204020204" pitchFamily="34" charset="-122"/>
                  <a:ea typeface="微软雅黑" panose="020B0503020204020204" pitchFamily="34" charset="-122"/>
                </a:rPr>
                <a:t>half-duplex</a:t>
              </a:r>
            </a:p>
            <a:p>
              <a:endParaRPr lang="en-US" altLang="zh-CN" dirty="0">
                <a:latin typeface="微软雅黑" panose="020B0503020204020204" pitchFamily="34" charset="-122"/>
                <a:ea typeface="微软雅黑" panose="020B0503020204020204" pitchFamily="34" charset="-122"/>
              </a:endParaRPr>
            </a:p>
            <a:p>
              <a:r>
                <a:rPr lang="en-GB" altLang="zh-CN" dirty="0">
                  <a:latin typeface="微软雅黑" panose="020B0503020204020204" pitchFamily="34" charset="-122"/>
                  <a:ea typeface="微软雅黑" panose="020B0503020204020204" pitchFamily="34" charset="-122"/>
                </a:rPr>
                <a:t>SDA</a:t>
              </a:r>
            </a:p>
            <a:p>
              <a:r>
                <a:rPr lang="en-GB" altLang="zh-CN" dirty="0">
                  <a:latin typeface="微软雅黑" panose="020B0503020204020204" pitchFamily="34" charset="-122"/>
                  <a:ea typeface="微软雅黑" panose="020B0503020204020204" pitchFamily="34" charset="-122"/>
                </a:rPr>
                <a:t>SCL</a:t>
              </a:r>
              <a:endParaRPr lang="zh-CN" altLang="en-US" dirty="0">
                <a:latin typeface="微软雅黑" panose="020B0503020204020204" pitchFamily="34" charset="-122"/>
                <a:ea typeface="微软雅黑" panose="020B0503020204020204" pitchFamily="34" charset="-122"/>
              </a:endParaRPr>
            </a:p>
          </p:txBody>
        </p:sp>
      </p:grpSp>
      <p:sp>
        <p:nvSpPr>
          <p:cNvPr id="11" name="AutoShape 6">
            <a:extLst>
              <a:ext uri="{FF2B5EF4-FFF2-40B4-BE49-F238E27FC236}">
                <a16:creationId xmlns:a16="http://schemas.microsoft.com/office/drawing/2014/main" id="{22053821-6AEF-4963-8CDF-3BFF8F0FD871}"/>
              </a:ext>
            </a:extLst>
          </p:cNvPr>
          <p:cNvSpPr>
            <a:spLocks noChangeAspect="1" noChangeArrowheads="1"/>
          </p:cNvSpPr>
          <p:nvPr/>
        </p:nvSpPr>
        <p:spPr bwMode="auto">
          <a:xfrm>
            <a:off x="574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a:extLst>
              <a:ext uri="{FF2B5EF4-FFF2-40B4-BE49-F238E27FC236}">
                <a16:creationId xmlns:a16="http://schemas.microsoft.com/office/drawing/2014/main" id="{126F1E3B-4E2D-4D28-A3CB-B8101B14EDCA}"/>
              </a:ext>
            </a:extLst>
          </p:cNvPr>
          <p:cNvGrpSpPr/>
          <p:nvPr/>
        </p:nvGrpSpPr>
        <p:grpSpPr>
          <a:xfrm>
            <a:off x="0" y="0"/>
            <a:ext cx="12192000" cy="504759"/>
            <a:chOff x="0" y="0"/>
            <a:chExt cx="12192000" cy="504759"/>
          </a:xfrm>
        </p:grpSpPr>
        <p:sp>
          <p:nvSpPr>
            <p:cNvPr id="42" name="矩形 41">
              <a:extLst>
                <a:ext uri="{FF2B5EF4-FFF2-40B4-BE49-F238E27FC236}">
                  <a16:creationId xmlns:a16="http://schemas.microsoft.com/office/drawing/2014/main" id="{DE772B2E-ACC8-4B1B-95A6-CB3342F04E71}"/>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 name="图片 43" descr="徽标&#10;&#10;描述已自动生成">
              <a:extLst>
                <a:ext uri="{FF2B5EF4-FFF2-40B4-BE49-F238E27FC236}">
                  <a16:creationId xmlns:a16="http://schemas.microsoft.com/office/drawing/2014/main" id="{45D5407D-E5FA-4DB8-9BC6-48F08931B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45" name="文本框 44">
              <a:extLst>
                <a:ext uri="{FF2B5EF4-FFF2-40B4-BE49-F238E27FC236}">
                  <a16:creationId xmlns:a16="http://schemas.microsoft.com/office/drawing/2014/main" id="{3BDB2387-9307-4CA2-B899-05CBC8A7BBAB}"/>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318BEC68-DAC2-4DF6-9378-50D1A5A9BBA7}"/>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B89FA15-EE15-4FF7-ACC8-FEF1028AC07C}"/>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FDAB8DD1-7596-443C-8C44-F17C8EA0C09A}"/>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COMUNICATION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392B7557-0CCD-4E46-AFE3-DB3DEC3073BD}"/>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D5FF849D-D754-4575-962B-263D94D137A8}"/>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2337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8211C73-0F51-42DE-A90E-2D2EAB596200}"/>
              </a:ext>
            </a:extLst>
          </p:cNvPr>
          <p:cNvGrpSpPr/>
          <p:nvPr/>
        </p:nvGrpSpPr>
        <p:grpSpPr>
          <a:xfrm>
            <a:off x="485775" y="1398130"/>
            <a:ext cx="3514725" cy="3983495"/>
            <a:chOff x="485775" y="2497406"/>
            <a:chExt cx="3514725" cy="3983495"/>
          </a:xfrm>
        </p:grpSpPr>
        <p:sp>
          <p:nvSpPr>
            <p:cNvPr id="39" name="文本框 38">
              <a:extLst>
                <a:ext uri="{FF2B5EF4-FFF2-40B4-BE49-F238E27FC236}">
                  <a16:creationId xmlns:a16="http://schemas.microsoft.com/office/drawing/2014/main" id="{15DC5D37-2E8E-4B75-876B-B9BD2EBADD4F}"/>
                </a:ext>
              </a:extLst>
            </p:cNvPr>
            <p:cNvSpPr txBox="1"/>
            <p:nvPr/>
          </p:nvSpPr>
          <p:spPr>
            <a:xfrm>
              <a:off x="485775" y="2497406"/>
              <a:ext cx="3514725" cy="398349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56E230F8-6DA4-46A5-91B3-C4B8B4D81FB4}"/>
                </a:ext>
              </a:extLst>
            </p:cNvPr>
            <p:cNvSpPr txBox="1"/>
            <p:nvPr/>
          </p:nvSpPr>
          <p:spPr>
            <a:xfrm>
              <a:off x="609600" y="2766785"/>
              <a:ext cx="3048000" cy="286232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UART</a:t>
              </a:r>
            </a:p>
            <a:p>
              <a:r>
                <a:rPr lang="en-US" altLang="zh-CN" b="1" dirty="0">
                  <a:latin typeface="微软雅黑" panose="020B0503020204020204" pitchFamily="34" charset="-122"/>
                  <a:ea typeface="微软雅黑" panose="020B0503020204020204" pitchFamily="34" charset="-122"/>
                </a:rPr>
                <a:t>Universal Asynchronous Receiver/Transmitter</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Serial </a:t>
              </a:r>
            </a:p>
            <a:p>
              <a:r>
                <a:rPr lang="en-US" altLang="zh-CN" dirty="0">
                  <a:latin typeface="微软雅黑" panose="020B0503020204020204" pitchFamily="34" charset="-122"/>
                  <a:ea typeface="微软雅黑" panose="020B0503020204020204" pitchFamily="34" charset="-122"/>
                </a:rPr>
                <a:t>Asynchronous</a:t>
              </a:r>
            </a:p>
            <a:p>
              <a:r>
                <a:rPr lang="en-US" altLang="zh-CN" dirty="0">
                  <a:latin typeface="微软雅黑" panose="020B0503020204020204" pitchFamily="34" charset="-122"/>
                  <a:ea typeface="微软雅黑" panose="020B0503020204020204" pitchFamily="34" charset="-122"/>
                </a:rPr>
                <a:t>Full-duplex</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RX receive</a:t>
              </a:r>
            </a:p>
            <a:p>
              <a:r>
                <a:rPr lang="en-US" altLang="zh-CN" dirty="0">
                  <a:latin typeface="微软雅黑" panose="020B0503020204020204" pitchFamily="34" charset="-122"/>
                  <a:ea typeface="微软雅黑" panose="020B0503020204020204" pitchFamily="34" charset="-122"/>
                </a:rPr>
                <a:t>TX Transmit</a:t>
              </a:r>
              <a:endParaRPr lang="zh-CN" altLang="en-US" dirty="0">
                <a:latin typeface="微软雅黑" panose="020B0503020204020204" pitchFamily="34" charset="-122"/>
                <a:ea typeface="微软雅黑" panose="020B0503020204020204" pitchFamily="34" charset="-122"/>
              </a:endParaRPr>
            </a:p>
          </p:txBody>
        </p:sp>
      </p:grpSp>
      <p:sp>
        <p:nvSpPr>
          <p:cNvPr id="11" name="AutoShape 6">
            <a:extLst>
              <a:ext uri="{FF2B5EF4-FFF2-40B4-BE49-F238E27FC236}">
                <a16:creationId xmlns:a16="http://schemas.microsoft.com/office/drawing/2014/main" id="{22053821-6AEF-4963-8CDF-3BFF8F0FD871}"/>
              </a:ext>
            </a:extLst>
          </p:cNvPr>
          <p:cNvSpPr>
            <a:spLocks noChangeAspect="1" noChangeArrowheads="1"/>
          </p:cNvSpPr>
          <p:nvPr/>
        </p:nvSpPr>
        <p:spPr bwMode="auto">
          <a:xfrm>
            <a:off x="574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a:extLst>
              <a:ext uri="{FF2B5EF4-FFF2-40B4-BE49-F238E27FC236}">
                <a16:creationId xmlns:a16="http://schemas.microsoft.com/office/drawing/2014/main" id="{6AC74767-44B0-4E88-965B-E64F81985BB4}"/>
              </a:ext>
            </a:extLst>
          </p:cNvPr>
          <p:cNvSpPr txBox="1"/>
          <p:nvPr/>
        </p:nvSpPr>
        <p:spPr>
          <a:xfrm>
            <a:off x="5235245" y="1305341"/>
            <a:ext cx="6100762" cy="4247317"/>
          </a:xfrm>
          <a:prstGeom prst="rect">
            <a:avLst/>
          </a:prstGeom>
          <a:noFill/>
        </p:spPr>
        <p:txBody>
          <a:bodyPr wrap="square">
            <a:spAutoFit/>
          </a:bodyPr>
          <a:lstStyle/>
          <a:p>
            <a:r>
              <a:rPr lang="en-GB" altLang="zh-CN" b="0" dirty="0">
                <a:effectLst/>
                <a:latin typeface="Consolas" panose="020B0609020204030204" pitchFamily="49" charset="0"/>
              </a:rPr>
              <a:t>void setup() </a:t>
            </a:r>
          </a:p>
          <a:p>
            <a:r>
              <a:rPr lang="en-GB" altLang="zh-CN" b="0" dirty="0">
                <a:effectLst/>
                <a:latin typeface="Consolas" panose="020B0609020204030204" pitchFamily="49" charset="0"/>
              </a:rPr>
              <a:t>{</a:t>
            </a:r>
          </a:p>
          <a:p>
            <a:r>
              <a:rPr lang="en-GB" altLang="zh-CN" b="0" i="1" dirty="0">
                <a:effectLst/>
                <a:latin typeface="Consolas" panose="020B0609020204030204" pitchFamily="49" charset="0"/>
              </a:rPr>
              <a:t>    // </a:t>
            </a:r>
            <a:r>
              <a:rPr lang="zh-CN" altLang="en-US" b="0" i="1" dirty="0">
                <a:effectLst/>
                <a:latin typeface="Consolas" panose="020B0609020204030204" pitchFamily="49" charset="0"/>
              </a:rPr>
              <a:t>初始化串口</a:t>
            </a:r>
            <a:endParaRPr lang="zh-CN" altLang="en-US" b="0" dirty="0">
              <a:effectLst/>
              <a:latin typeface="Consolas" panose="020B0609020204030204" pitchFamily="49" charset="0"/>
            </a:endParaRPr>
          </a:p>
          <a:p>
            <a:r>
              <a:rPr lang="zh-CN" altLang="en-US" b="0" dirty="0">
                <a:effectLst/>
                <a:latin typeface="Consolas" panose="020B0609020204030204" pitchFamily="49" charset="0"/>
              </a:rPr>
              <a:t>    </a:t>
            </a:r>
            <a:r>
              <a:rPr lang="en-GB" altLang="zh-CN" b="0" dirty="0" err="1">
                <a:effectLst/>
                <a:latin typeface="Consolas" panose="020B0609020204030204" pitchFamily="49" charset="0"/>
              </a:rPr>
              <a:t>Serial.begin</a:t>
            </a:r>
            <a:r>
              <a:rPr lang="en-GB" altLang="zh-CN" b="0" dirty="0">
                <a:effectLst/>
                <a:latin typeface="Consolas" panose="020B0609020204030204" pitchFamily="49" charset="0"/>
              </a:rPr>
              <a:t>(9600);</a:t>
            </a:r>
          </a:p>
          <a:p>
            <a:r>
              <a:rPr lang="en-GB" altLang="zh-CN" b="0" dirty="0">
                <a:effectLst/>
                <a:latin typeface="Consolas" panose="020B0609020204030204" pitchFamily="49" charset="0"/>
              </a:rPr>
              <a:t>}</a:t>
            </a:r>
          </a:p>
          <a:p>
            <a:br>
              <a:rPr lang="en-GB" altLang="zh-CN" b="0" dirty="0">
                <a:effectLst/>
                <a:latin typeface="Consolas" panose="020B0609020204030204" pitchFamily="49" charset="0"/>
              </a:rPr>
            </a:br>
            <a:r>
              <a:rPr lang="en-GB" altLang="zh-CN" b="0" dirty="0">
                <a:effectLst/>
                <a:latin typeface="Consolas" panose="020B0609020204030204" pitchFamily="49" charset="0"/>
              </a:rPr>
              <a:t>void loop() </a:t>
            </a:r>
          </a:p>
          <a:p>
            <a:r>
              <a:rPr lang="en-GB" altLang="zh-CN" b="0" dirty="0">
                <a:effectLst/>
                <a:latin typeface="Consolas" panose="020B0609020204030204" pitchFamily="49" charset="0"/>
              </a:rPr>
              <a:t>{</a:t>
            </a:r>
          </a:p>
          <a:p>
            <a:r>
              <a:rPr lang="en-GB" altLang="zh-CN" b="0" i="1" dirty="0">
                <a:effectLst/>
                <a:latin typeface="Consolas" panose="020B0609020204030204" pitchFamily="49" charset="0"/>
              </a:rPr>
              <a:t>    // </a:t>
            </a:r>
            <a:r>
              <a:rPr lang="zh-CN" altLang="en-US" b="0" i="1" dirty="0">
                <a:effectLst/>
                <a:latin typeface="Consolas" panose="020B0609020204030204" pitchFamily="49" charset="0"/>
              </a:rPr>
              <a:t>如果缓冲区中有数据，则读取并输出</a:t>
            </a:r>
            <a:endParaRPr lang="zh-CN" altLang="en-US" b="0" dirty="0">
              <a:effectLst/>
              <a:latin typeface="Consolas" panose="020B0609020204030204" pitchFamily="49" charset="0"/>
            </a:endParaRPr>
          </a:p>
          <a:p>
            <a:r>
              <a:rPr lang="zh-CN" altLang="en-US" b="0" dirty="0">
                <a:effectLst/>
                <a:latin typeface="Consolas" panose="020B0609020204030204" pitchFamily="49" charset="0"/>
              </a:rPr>
              <a:t>    </a:t>
            </a:r>
            <a:r>
              <a:rPr lang="en-GB" altLang="zh-CN" b="0" dirty="0">
                <a:effectLst/>
                <a:latin typeface="Consolas" panose="020B0609020204030204" pitchFamily="49" charset="0"/>
              </a:rPr>
              <a:t>if(</a:t>
            </a:r>
            <a:r>
              <a:rPr lang="en-GB" altLang="zh-CN" b="0" dirty="0" err="1">
                <a:effectLst/>
                <a:latin typeface="Consolas" panose="020B0609020204030204" pitchFamily="49" charset="0"/>
              </a:rPr>
              <a:t>Serial.available</a:t>
            </a:r>
            <a:r>
              <a:rPr lang="en-GB" altLang="zh-CN" b="0" dirty="0">
                <a:effectLst/>
                <a:latin typeface="Consolas" panose="020B0609020204030204" pitchFamily="49" charset="0"/>
              </a:rPr>
              <a:t>()&gt;0)</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char </a:t>
            </a:r>
            <a:r>
              <a:rPr lang="en-GB" altLang="zh-CN" b="0" dirty="0" err="1">
                <a:effectLst/>
                <a:latin typeface="Consolas" panose="020B0609020204030204" pitchFamily="49" charset="0"/>
              </a:rPr>
              <a:t>ch</a:t>
            </a:r>
            <a:r>
              <a:rPr lang="en-GB" altLang="zh-CN" b="0" dirty="0">
                <a:effectLst/>
                <a:latin typeface="Consolas" panose="020B0609020204030204" pitchFamily="49" charset="0"/>
              </a:rPr>
              <a:t>=</a:t>
            </a:r>
            <a:r>
              <a:rPr lang="en-GB" altLang="zh-CN" b="0" dirty="0" err="1">
                <a:effectLst/>
                <a:latin typeface="Consolas" panose="020B0609020204030204" pitchFamily="49" charset="0"/>
              </a:rPr>
              <a:t>Serial.read</a:t>
            </a:r>
            <a:r>
              <a:rPr lang="en-GB" altLang="zh-CN" b="0" dirty="0">
                <a:effectLst/>
                <a:latin typeface="Consolas" panose="020B0609020204030204" pitchFamily="49" charset="0"/>
              </a:rPr>
              <a:t>();</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Serial.print</a:t>
            </a:r>
            <a:r>
              <a:rPr lang="en-GB" altLang="zh-CN" b="0" dirty="0">
                <a:effectLst/>
                <a:latin typeface="Consolas" panose="020B0609020204030204" pitchFamily="49" charset="0"/>
              </a:rPr>
              <a:t>(</a:t>
            </a:r>
            <a:r>
              <a:rPr lang="en-GB" altLang="zh-CN" b="0" dirty="0" err="1">
                <a:effectLst/>
                <a:latin typeface="Consolas" panose="020B0609020204030204" pitchFamily="49" charset="0"/>
              </a:rPr>
              <a:t>ch</a:t>
            </a:r>
            <a:r>
              <a:rPr lang="en-GB" altLang="zh-CN" b="0" dirty="0">
                <a:effectLst/>
                <a:latin typeface="Consolas" panose="020B0609020204030204" pitchFamily="49" charset="0"/>
              </a:rPr>
              <a:t>);</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a:t>
            </a:r>
          </a:p>
        </p:txBody>
      </p:sp>
      <p:grpSp>
        <p:nvGrpSpPr>
          <p:cNvPr id="26" name="组合 25">
            <a:extLst>
              <a:ext uri="{FF2B5EF4-FFF2-40B4-BE49-F238E27FC236}">
                <a16:creationId xmlns:a16="http://schemas.microsoft.com/office/drawing/2014/main" id="{C392A3E5-D61F-4C24-BB37-9C67ABCF5D03}"/>
              </a:ext>
            </a:extLst>
          </p:cNvPr>
          <p:cNvGrpSpPr/>
          <p:nvPr/>
        </p:nvGrpSpPr>
        <p:grpSpPr>
          <a:xfrm>
            <a:off x="0" y="0"/>
            <a:ext cx="12192000" cy="504759"/>
            <a:chOff x="0" y="0"/>
            <a:chExt cx="12192000" cy="504759"/>
          </a:xfrm>
        </p:grpSpPr>
        <p:sp>
          <p:nvSpPr>
            <p:cNvPr id="28" name="矩形 27">
              <a:extLst>
                <a:ext uri="{FF2B5EF4-FFF2-40B4-BE49-F238E27FC236}">
                  <a16:creationId xmlns:a16="http://schemas.microsoft.com/office/drawing/2014/main" id="{455AE821-F571-472B-858D-22110BF1F50D}"/>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7" name="图片 36" descr="徽标&#10;&#10;描述已自动生成">
              <a:extLst>
                <a:ext uri="{FF2B5EF4-FFF2-40B4-BE49-F238E27FC236}">
                  <a16:creationId xmlns:a16="http://schemas.microsoft.com/office/drawing/2014/main" id="{C87EF4BD-9874-4846-80B9-877A81EE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38" name="文本框 37">
              <a:extLst>
                <a:ext uri="{FF2B5EF4-FFF2-40B4-BE49-F238E27FC236}">
                  <a16:creationId xmlns:a16="http://schemas.microsoft.com/office/drawing/2014/main" id="{B8C689B0-26AC-4522-9176-95736B29B5F3}"/>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2866EA35-DB04-490C-BD0A-B79DC21DE5D4}"/>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9DB1C5A2-178D-4869-9D05-EE6E4AC60F29}"/>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C21372D0-2E02-4C61-8F19-32237BF1DF69}"/>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COMUNICATION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E7C73EAD-B366-454E-BB66-14ACD89FA5B5}"/>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D563D46A-2D01-4253-ACC3-5748B44BC9E6}"/>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63610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a:extLst>
              <a:ext uri="{FF2B5EF4-FFF2-40B4-BE49-F238E27FC236}">
                <a16:creationId xmlns:a16="http://schemas.microsoft.com/office/drawing/2014/main" id="{22053821-6AEF-4963-8CDF-3BFF8F0FD871}"/>
              </a:ext>
            </a:extLst>
          </p:cNvPr>
          <p:cNvSpPr>
            <a:spLocks noChangeAspect="1" noChangeArrowheads="1"/>
          </p:cNvSpPr>
          <p:nvPr/>
        </p:nvSpPr>
        <p:spPr bwMode="auto">
          <a:xfrm>
            <a:off x="574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15">
            <a:extLst>
              <a:ext uri="{FF2B5EF4-FFF2-40B4-BE49-F238E27FC236}">
                <a16:creationId xmlns:a16="http://schemas.microsoft.com/office/drawing/2014/main" id="{D1C5DA19-423E-427A-944F-1964C2EEF168}"/>
              </a:ext>
            </a:extLst>
          </p:cNvPr>
          <p:cNvGrpSpPr/>
          <p:nvPr/>
        </p:nvGrpSpPr>
        <p:grpSpPr>
          <a:xfrm>
            <a:off x="727075" y="1437252"/>
            <a:ext cx="3541514" cy="3983495"/>
            <a:chOff x="8277225" y="2497406"/>
            <a:chExt cx="3541514" cy="3983495"/>
          </a:xfrm>
        </p:grpSpPr>
        <p:sp>
          <p:nvSpPr>
            <p:cNvPr id="17" name="文本框 16">
              <a:extLst>
                <a:ext uri="{FF2B5EF4-FFF2-40B4-BE49-F238E27FC236}">
                  <a16:creationId xmlns:a16="http://schemas.microsoft.com/office/drawing/2014/main" id="{A256C7A9-C8D9-4A2D-97BC-15346EFCCEFB}"/>
                </a:ext>
              </a:extLst>
            </p:cNvPr>
            <p:cNvSpPr txBox="1"/>
            <p:nvPr/>
          </p:nvSpPr>
          <p:spPr>
            <a:xfrm>
              <a:off x="8277225" y="2497406"/>
              <a:ext cx="3541514" cy="3983495"/>
            </a:xfrm>
            <a:prstGeom prst="rect">
              <a:avLst/>
            </a:prstGeom>
            <a:solidFill>
              <a:schemeClr val="accent4">
                <a:lumMod val="60000"/>
                <a:lumOff val="40000"/>
              </a:schemeClr>
            </a:solidFill>
            <a:ln>
              <a:solidFill>
                <a:schemeClr val="bg1"/>
              </a:solidFill>
            </a:ln>
          </p:spPr>
          <p:txBody>
            <a:bodyPr wrap="square" rtlCol="0">
              <a:spAutoFit/>
            </a:bodyPr>
            <a:lstStyle/>
            <a:p>
              <a:endParaRPr lang="zh-CN" altLang="en-US" dirty="0"/>
            </a:p>
          </p:txBody>
        </p:sp>
        <p:sp>
          <p:nvSpPr>
            <p:cNvPr id="18" name="文本框 17">
              <a:extLst>
                <a:ext uri="{FF2B5EF4-FFF2-40B4-BE49-F238E27FC236}">
                  <a16:creationId xmlns:a16="http://schemas.microsoft.com/office/drawing/2014/main" id="{D894EEE5-7665-4AE0-9629-B3454A741B7A}"/>
                </a:ext>
              </a:extLst>
            </p:cNvPr>
            <p:cNvSpPr txBox="1"/>
            <p:nvPr/>
          </p:nvSpPr>
          <p:spPr>
            <a:xfrm>
              <a:off x="8534400" y="2766785"/>
              <a:ext cx="3048000" cy="2585323"/>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I2C</a:t>
              </a:r>
            </a:p>
            <a:p>
              <a:r>
                <a:rPr lang="en-US" altLang="zh-CN" b="1" dirty="0">
                  <a:latin typeface="微软雅黑" panose="020B0503020204020204" pitchFamily="34" charset="-122"/>
                  <a:ea typeface="微软雅黑" panose="020B0503020204020204" pitchFamily="34" charset="-122"/>
                </a:rPr>
                <a:t>Inter</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Integrated Circuit</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Serial </a:t>
              </a:r>
            </a:p>
            <a:p>
              <a:r>
                <a:rPr lang="en-US" altLang="zh-CN" dirty="0">
                  <a:latin typeface="微软雅黑" panose="020B0503020204020204" pitchFamily="34" charset="-122"/>
                  <a:ea typeface="微软雅黑" panose="020B0503020204020204" pitchFamily="34" charset="-122"/>
                </a:rPr>
                <a:t>Synchronous</a:t>
              </a:r>
            </a:p>
            <a:p>
              <a:r>
                <a:rPr lang="en-US" altLang="zh-CN" dirty="0">
                  <a:latin typeface="微软雅黑" panose="020B0503020204020204" pitchFamily="34" charset="-122"/>
                  <a:ea typeface="微软雅黑" panose="020B0503020204020204" pitchFamily="34" charset="-122"/>
                </a:rPr>
                <a:t>half-duplex</a:t>
              </a:r>
            </a:p>
            <a:p>
              <a:endParaRPr lang="en-US" altLang="zh-CN" dirty="0">
                <a:latin typeface="微软雅黑" panose="020B0503020204020204" pitchFamily="34" charset="-122"/>
                <a:ea typeface="微软雅黑" panose="020B0503020204020204" pitchFamily="34" charset="-122"/>
              </a:endParaRPr>
            </a:p>
            <a:p>
              <a:r>
                <a:rPr lang="en-GB" altLang="zh-CN" dirty="0">
                  <a:latin typeface="微软雅黑" panose="020B0503020204020204" pitchFamily="34" charset="-122"/>
                  <a:ea typeface="微软雅黑" panose="020B0503020204020204" pitchFamily="34" charset="-122"/>
                </a:rPr>
                <a:t>SDA(A4)</a:t>
              </a:r>
            </a:p>
            <a:p>
              <a:r>
                <a:rPr lang="en-GB" altLang="zh-CN" dirty="0">
                  <a:latin typeface="微软雅黑" panose="020B0503020204020204" pitchFamily="34" charset="-122"/>
                  <a:ea typeface="微软雅黑" panose="020B0503020204020204" pitchFamily="34" charset="-122"/>
                </a:rPr>
                <a:t>SCL(A5)</a:t>
              </a:r>
              <a:endParaRPr lang="zh-CN" altLang="en-US" dirty="0">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a16="http://schemas.microsoft.com/office/drawing/2014/main" id="{A4F1D6CA-34CB-4570-82B2-955493D0D1F7}"/>
              </a:ext>
            </a:extLst>
          </p:cNvPr>
          <p:cNvGrpSpPr/>
          <p:nvPr/>
        </p:nvGrpSpPr>
        <p:grpSpPr>
          <a:xfrm>
            <a:off x="0" y="0"/>
            <a:ext cx="12192000" cy="504759"/>
            <a:chOff x="0" y="0"/>
            <a:chExt cx="12192000" cy="504759"/>
          </a:xfrm>
        </p:grpSpPr>
        <p:sp>
          <p:nvSpPr>
            <p:cNvPr id="37" name="矩形 36">
              <a:extLst>
                <a:ext uri="{FF2B5EF4-FFF2-40B4-BE49-F238E27FC236}">
                  <a16:creationId xmlns:a16="http://schemas.microsoft.com/office/drawing/2014/main" id="{C7C95044-878B-4CDC-BA7B-06EA11EA4605}"/>
                </a:ext>
              </a:extLst>
            </p:cNvPr>
            <p:cNvSpPr/>
            <p:nvPr/>
          </p:nvSpPr>
          <p:spPr>
            <a:xfrm>
              <a:off x="0" y="0"/>
              <a:ext cx="12192000" cy="504759"/>
            </a:xfrm>
            <a:prstGeom prst="rect">
              <a:avLst/>
            </a:prstGeom>
            <a:solidFill>
              <a:srgbClr val="00979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8" name="图片 37" descr="徽标&#10;&#10;描述已自动生成">
              <a:extLst>
                <a:ext uri="{FF2B5EF4-FFF2-40B4-BE49-F238E27FC236}">
                  <a16:creationId xmlns:a16="http://schemas.microsoft.com/office/drawing/2014/main" id="{9B9916DA-C698-42EB-B627-9C2465395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887" cy="504759"/>
            </a:xfrm>
            <a:prstGeom prst="rect">
              <a:avLst/>
            </a:prstGeom>
          </p:spPr>
        </p:pic>
        <p:sp>
          <p:nvSpPr>
            <p:cNvPr id="39" name="文本框 38">
              <a:extLst>
                <a:ext uri="{FF2B5EF4-FFF2-40B4-BE49-F238E27FC236}">
                  <a16:creationId xmlns:a16="http://schemas.microsoft.com/office/drawing/2014/main" id="{F75B745A-526E-41D2-9C99-9EB2CF7480C9}"/>
                </a:ext>
              </a:extLst>
            </p:cNvPr>
            <p:cNvSpPr txBox="1"/>
            <p:nvPr/>
          </p:nvSpPr>
          <p:spPr>
            <a:xfrm>
              <a:off x="1144390" y="52324"/>
              <a:ext cx="2324100" cy="400110"/>
            </a:xfrm>
            <a:prstGeom prst="rect">
              <a:avLst/>
            </a:prstGeom>
            <a:noFill/>
          </p:spPr>
          <p:txBody>
            <a:bodyPr wrap="square" rtlCol="0">
              <a:spAutoFit/>
            </a:bodyPr>
            <a:lstStyle/>
            <a:p>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INTRODUCTION</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298ADDBC-5D97-4BD6-9D75-F75F4362ED50}"/>
                </a:ext>
              </a:extLst>
            </p:cNvPr>
            <p:cNvSpPr txBox="1"/>
            <p:nvPr/>
          </p:nvSpPr>
          <p:spPr>
            <a:xfrm>
              <a:off x="5235245" y="56390"/>
              <a:ext cx="984250"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GPIO</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F3B2399C-6E66-4B70-92CA-F40F0596ACE4}"/>
                </a:ext>
              </a:extLst>
            </p:cNvPr>
            <p:cNvSpPr txBox="1"/>
            <p:nvPr/>
          </p:nvSpPr>
          <p:spPr>
            <a:xfrm>
              <a:off x="755491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INTERRUPT</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EE1EDEAE-72E4-4B54-ACA7-8CFDC5269EBD}"/>
                </a:ext>
              </a:extLst>
            </p:cNvPr>
            <p:cNvSpPr txBox="1"/>
            <p:nvPr/>
          </p:nvSpPr>
          <p:spPr>
            <a:xfrm>
              <a:off x="9278739" y="52324"/>
              <a:ext cx="254000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COMUNICATION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7B9C4C39-5A7E-405B-8A03-EDA98E63B7F3}"/>
                </a:ext>
              </a:extLst>
            </p:cNvPr>
            <p:cNvSpPr txBox="1"/>
            <p:nvPr/>
          </p:nvSpPr>
          <p:spPr>
            <a:xfrm>
              <a:off x="3441204" y="52324"/>
              <a:ext cx="1851818"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MEMORY</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48D269C2-5342-49CA-BAC7-8310E344ACDC}"/>
                </a:ext>
              </a:extLst>
            </p:cNvPr>
            <p:cNvSpPr txBox="1"/>
            <p:nvPr/>
          </p:nvSpPr>
          <p:spPr>
            <a:xfrm>
              <a:off x="6287274" y="56390"/>
              <a:ext cx="1159834" cy="400110"/>
            </a:xfrm>
            <a:prstGeom prst="rect">
              <a:avLst/>
            </a:prstGeom>
            <a:noFill/>
          </p:spPr>
          <p:txBody>
            <a:bodyPr wrap="square" rtlCol="0">
              <a:spAutoFit/>
            </a:bodyPr>
            <a:lstStyle/>
            <a:p>
              <a:pPr algn="ct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TIMER</a:t>
              </a:r>
              <a:endParaRPr lang="zh-CN" altLang="en-US" sz="2000" b="1" dirty="0">
                <a:solidFill>
                  <a:schemeClr val="bg1">
                    <a:lumMod val="8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05485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5" y="923925"/>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E9201F3-3EB9-4151-97CC-00C9B4094CD5}"/>
              </a:ext>
            </a:extLst>
          </p:cNvPr>
          <p:cNvSpPr txBox="1"/>
          <p:nvPr/>
        </p:nvSpPr>
        <p:spPr>
          <a:xfrm>
            <a:off x="5832446" y="1114547"/>
            <a:ext cx="6094602" cy="2031325"/>
          </a:xfrm>
          <a:prstGeom prst="rect">
            <a:avLst/>
          </a:prstGeom>
          <a:noFill/>
        </p:spPr>
        <p:txBody>
          <a:bodyPr wrap="square">
            <a:spAutoFit/>
          </a:bodyPr>
          <a:lstStyle/>
          <a:p>
            <a:r>
              <a:rPr lang="en-US" altLang="zh-CN" b="0" dirty="0">
                <a:effectLst/>
                <a:latin typeface="Consolas" panose="020B0609020204030204" pitchFamily="49" charset="0"/>
              </a:rPr>
              <a:t>#include&lt;stdio.h&gt;</a:t>
            </a:r>
          </a:p>
          <a:p>
            <a:br>
              <a:rPr lang="en-US" altLang="zh-CN" b="0" dirty="0">
                <a:effectLst/>
                <a:latin typeface="Consolas" panose="020B0609020204030204" pitchFamily="49" charset="0"/>
              </a:rPr>
            </a:br>
            <a:r>
              <a:rPr lang="en-US" altLang="zh-CN" b="0" dirty="0">
                <a:effectLst/>
                <a:latin typeface="Consolas" panose="020B0609020204030204" pitchFamily="49" charset="0"/>
              </a:rPr>
              <a:t>int main(void)</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("hello world!\n");</a:t>
            </a:r>
          </a:p>
          <a:p>
            <a:r>
              <a:rPr lang="en-US" altLang="zh-CN" b="0" dirty="0">
                <a:effectLst/>
                <a:latin typeface="Consolas" panose="020B0609020204030204" pitchFamily="49" charset="0"/>
              </a:rPr>
              <a:t>    return 0;</a:t>
            </a:r>
          </a:p>
          <a:p>
            <a:r>
              <a:rPr lang="en-US" altLang="zh-CN" b="0" dirty="0">
                <a:effectLst/>
                <a:latin typeface="Consolas" panose="020B0609020204030204" pitchFamily="49" charset="0"/>
              </a:rPr>
              <a:t>}</a:t>
            </a:r>
          </a:p>
        </p:txBody>
      </p:sp>
      <p:sp>
        <p:nvSpPr>
          <p:cNvPr id="5" name="文本框 4">
            <a:extLst>
              <a:ext uri="{FF2B5EF4-FFF2-40B4-BE49-F238E27FC236}">
                <a16:creationId xmlns:a16="http://schemas.microsoft.com/office/drawing/2014/main" id="{98F9DF2B-1E53-4F18-8F5A-7A43149D065B}"/>
              </a:ext>
            </a:extLst>
          </p:cNvPr>
          <p:cNvSpPr txBox="1"/>
          <p:nvPr/>
        </p:nvSpPr>
        <p:spPr>
          <a:xfrm>
            <a:off x="323937" y="327171"/>
            <a:ext cx="474345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hello world </a:t>
            </a:r>
            <a:r>
              <a:rPr lang="zh-CN" altLang="en-US" sz="2000" dirty="0">
                <a:latin typeface="微软雅黑" panose="020B0503020204020204" pitchFamily="34" charset="-122"/>
                <a:ea typeface="微软雅黑" panose="020B0503020204020204" pitchFamily="34" charset="-122"/>
              </a:rPr>
              <a:t>永远的神！</a:t>
            </a:r>
          </a:p>
        </p:txBody>
      </p:sp>
    </p:spTree>
    <p:extLst>
      <p:ext uri="{BB962C8B-B14F-4D97-AF65-F5344CB8AC3E}">
        <p14:creationId xmlns:p14="http://schemas.microsoft.com/office/powerpoint/2010/main" val="3405331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语言数据类型</a:t>
            </a:r>
          </a:p>
        </p:txBody>
      </p:sp>
      <p:graphicFrame>
        <p:nvGraphicFramePr>
          <p:cNvPr id="3" name="表格 2">
            <a:extLst>
              <a:ext uri="{FF2B5EF4-FFF2-40B4-BE49-F238E27FC236}">
                <a16:creationId xmlns:a16="http://schemas.microsoft.com/office/drawing/2014/main" id="{7A528287-4D4C-4593-B13B-D5EB5A325DFE}"/>
              </a:ext>
            </a:extLst>
          </p:cNvPr>
          <p:cNvGraphicFramePr>
            <a:graphicFrameLocks noGrp="1"/>
          </p:cNvGraphicFramePr>
          <p:nvPr>
            <p:extLst>
              <p:ext uri="{D42A27DB-BD31-4B8C-83A1-F6EECF244321}">
                <p14:modId xmlns:p14="http://schemas.microsoft.com/office/powerpoint/2010/main" val="1716605975"/>
              </p:ext>
            </p:extLst>
          </p:nvPr>
        </p:nvGraphicFramePr>
        <p:xfrm>
          <a:off x="5407595" y="584668"/>
          <a:ext cx="6323012" cy="2844800"/>
        </p:xfrm>
        <a:graphic>
          <a:graphicData uri="http://schemas.openxmlformats.org/drawingml/2006/table">
            <a:tbl>
              <a:tblPr/>
              <a:tblGrid>
                <a:gridCol w="2800550">
                  <a:extLst>
                    <a:ext uri="{9D8B030D-6E8A-4147-A177-3AD203B41FA5}">
                      <a16:colId xmlns:a16="http://schemas.microsoft.com/office/drawing/2014/main" val="4210819879"/>
                    </a:ext>
                  </a:extLst>
                </a:gridCol>
                <a:gridCol w="1135337">
                  <a:extLst>
                    <a:ext uri="{9D8B030D-6E8A-4147-A177-3AD203B41FA5}">
                      <a16:colId xmlns:a16="http://schemas.microsoft.com/office/drawing/2014/main" val="1035362420"/>
                    </a:ext>
                  </a:extLst>
                </a:gridCol>
                <a:gridCol w="2387125">
                  <a:extLst>
                    <a:ext uri="{9D8B030D-6E8A-4147-A177-3AD203B41FA5}">
                      <a16:colId xmlns:a16="http://schemas.microsoft.com/office/drawing/2014/main" val="3950237135"/>
                    </a:ext>
                  </a:extLst>
                </a:gridCol>
              </a:tblGrid>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K&amp;R</a:t>
                      </a:r>
                      <a:r>
                        <a:rPr lang="zh-CN" sz="1600">
                          <a:effectLst/>
                          <a:latin typeface="微软雅黑" panose="020B0503020204020204" pitchFamily="34" charset="-122"/>
                          <a:ea typeface="微软雅黑" panose="020B0503020204020204" pitchFamily="34" charset="-122"/>
                        </a:rPr>
                        <a:t>给出的关键字</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C90</a:t>
                      </a:r>
                      <a:r>
                        <a:rPr lang="zh-CN" sz="1600">
                          <a:effectLst/>
                          <a:latin typeface="微软雅黑" panose="020B0503020204020204" pitchFamily="34" charset="-122"/>
                          <a:ea typeface="微软雅黑" panose="020B0503020204020204" pitchFamily="34" charset="-122"/>
                        </a:rPr>
                        <a:t>添加的关键字</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C99</a:t>
                      </a:r>
                      <a:r>
                        <a:rPr lang="zh-CN" sz="1600">
                          <a:effectLst/>
                          <a:latin typeface="微软雅黑" panose="020B0503020204020204" pitchFamily="34" charset="-122"/>
                          <a:ea typeface="微软雅黑" panose="020B0503020204020204" pitchFamily="34" charset="-122"/>
                        </a:rPr>
                        <a:t>添加的关键字</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45635769"/>
                  </a:ext>
                </a:extLst>
              </a:tr>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int</a:t>
                      </a:r>
                      <a:r>
                        <a:rPr lang="zh-CN" sz="1600">
                          <a:effectLst/>
                          <a:latin typeface="微软雅黑" panose="020B0503020204020204" pitchFamily="34" charset="-122"/>
                          <a:ea typeface="微软雅黑" panose="020B0503020204020204" pitchFamily="34" charset="-122"/>
                        </a:rPr>
                        <a:t>（基本的整数类型）</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signed</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_Bool</a:t>
                      </a:r>
                      <a:r>
                        <a:rPr lang="zh-CN" sz="1600">
                          <a:effectLst/>
                          <a:latin typeface="微软雅黑" panose="020B0503020204020204" pitchFamily="34" charset="-122"/>
                          <a:ea typeface="微软雅黑" panose="020B0503020204020204" pitchFamily="34" charset="-122"/>
                        </a:rPr>
                        <a:t>（布尔值：</a:t>
                      </a:r>
                      <a:r>
                        <a:rPr lang="en-US" sz="1600">
                          <a:effectLst/>
                          <a:latin typeface="微软雅黑" panose="020B0503020204020204" pitchFamily="34" charset="-122"/>
                          <a:ea typeface="微软雅黑" panose="020B0503020204020204" pitchFamily="34" charset="-122"/>
                        </a:rPr>
                        <a:t>true or false</a:t>
                      </a:r>
                      <a:r>
                        <a:rPr lang="zh-CN" sz="1600">
                          <a:effectLst/>
                          <a:latin typeface="微软雅黑" panose="020B0503020204020204" pitchFamily="34" charset="-122"/>
                          <a:ea typeface="微软雅黑" panose="020B0503020204020204" pitchFamily="34" charset="-122"/>
                        </a:rPr>
                        <a: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06432853"/>
                  </a:ext>
                </a:extLst>
              </a:tr>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long</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void</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_Comlex</a:t>
                      </a:r>
                      <a:r>
                        <a:rPr lang="zh-CN" sz="1600">
                          <a:effectLst/>
                          <a:latin typeface="微软雅黑" panose="020B0503020204020204" pitchFamily="34" charset="-122"/>
                          <a:ea typeface="微软雅黑" panose="020B0503020204020204" pitchFamily="34" charset="-122"/>
                        </a:rPr>
                        <a:t>（复数）</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0918056"/>
                  </a:ext>
                </a:extLst>
              </a:tr>
              <a:tr h="0">
                <a:tc>
                  <a:txBody>
                    <a:bodyPr/>
                    <a:lstStyle/>
                    <a:p>
                      <a:pPr marL="0" marR="0" fontAlgn="t">
                        <a:spcBef>
                          <a:spcPts val="0"/>
                        </a:spcBef>
                        <a:spcAft>
                          <a:spcPts val="0"/>
                        </a:spcAft>
                      </a:pPr>
                      <a:r>
                        <a:rPr lang="en-US" sz="1600" dirty="0">
                          <a:effectLst/>
                          <a:latin typeface="微软雅黑" panose="020B0503020204020204" pitchFamily="34" charset="-122"/>
                          <a:ea typeface="微软雅黑" panose="020B0503020204020204" pitchFamily="34" charset="-122"/>
                        </a:rPr>
                        <a:t>short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dirty="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_Imaginary</a:t>
                      </a:r>
                      <a:r>
                        <a:rPr lang="zh-CN" sz="1600">
                          <a:effectLst/>
                          <a:latin typeface="微软雅黑" panose="020B0503020204020204" pitchFamily="34" charset="-122"/>
                          <a:ea typeface="微软雅黑" panose="020B0503020204020204" pitchFamily="34" charset="-122"/>
                        </a:rPr>
                        <a:t>（虚数）</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2260361"/>
                  </a:ext>
                </a:extLst>
              </a:tr>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unsigned</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10749981"/>
                  </a:ext>
                </a:extLst>
              </a:tr>
              <a:tr h="0">
                <a:tc>
                  <a:txBody>
                    <a:bodyPr/>
                    <a:lstStyle/>
                    <a:p>
                      <a:pPr marL="0" marR="0" fontAlgn="t">
                        <a:spcBef>
                          <a:spcPts val="0"/>
                        </a:spcBef>
                        <a:spcAft>
                          <a:spcPts val="0"/>
                        </a:spcAft>
                      </a:pPr>
                      <a:r>
                        <a:rPr lang="en-US" sz="1600" dirty="0">
                          <a:effectLst/>
                          <a:latin typeface="微软雅黑" panose="020B0503020204020204" pitchFamily="34" charset="-122"/>
                          <a:ea typeface="微软雅黑" panose="020B0503020204020204" pitchFamily="34" charset="-122"/>
                        </a:rPr>
                        <a:t>char</a:t>
                      </a:r>
                      <a:r>
                        <a:rPr lang="zh-CN" sz="1600" dirty="0">
                          <a:effectLst/>
                          <a:latin typeface="微软雅黑" panose="020B0503020204020204" pitchFamily="34" charset="-122"/>
                          <a:ea typeface="微软雅黑" panose="020B0503020204020204" pitchFamily="34" charset="-122"/>
                        </a:rPr>
                        <a:t>（指定字母和其它字符）</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934847811"/>
                  </a:ext>
                </a:extLst>
              </a:tr>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float</a:t>
                      </a:r>
                      <a:r>
                        <a:rPr lang="zh-CN" sz="1600">
                          <a:effectLst/>
                          <a:latin typeface="微软雅黑" panose="020B0503020204020204" pitchFamily="34" charset="-122"/>
                          <a:ea typeface="微软雅黑" panose="020B0503020204020204" pitchFamily="34" charset="-122"/>
                        </a:rPr>
                        <a:t>（小数）</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31339618"/>
                  </a:ext>
                </a:extLst>
              </a:tr>
              <a:tr h="0">
                <a:tc>
                  <a:txBody>
                    <a:bodyPr/>
                    <a:lstStyle/>
                    <a:p>
                      <a:pPr marL="0" marR="0" fontAlgn="t">
                        <a:spcBef>
                          <a:spcPts val="0"/>
                        </a:spcBef>
                        <a:spcAft>
                          <a:spcPts val="0"/>
                        </a:spcAft>
                      </a:pPr>
                      <a:r>
                        <a:rPr lang="en-US" sz="1600">
                          <a:effectLst/>
                          <a:latin typeface="微软雅黑" panose="020B0503020204020204" pitchFamily="34" charset="-122"/>
                          <a:ea typeface="微软雅黑" panose="020B0503020204020204" pitchFamily="34" charset="-122"/>
                        </a:rPr>
                        <a:t>double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600" dirty="0">
                          <a:effectLst/>
                          <a:latin typeface="微软雅黑" panose="020B0503020204020204" pitchFamily="34" charset="-122"/>
                          <a:ea typeface="微软雅黑" panose="020B0503020204020204" pitchFamily="34" charset="-122"/>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98301824"/>
                  </a:ext>
                </a:extLst>
              </a:tr>
            </a:tbl>
          </a:graphicData>
        </a:graphic>
      </p:graphicFrame>
      <p:sp>
        <p:nvSpPr>
          <p:cNvPr id="7" name="文本框 6">
            <a:extLst>
              <a:ext uri="{FF2B5EF4-FFF2-40B4-BE49-F238E27FC236}">
                <a16:creationId xmlns:a16="http://schemas.microsoft.com/office/drawing/2014/main" id="{B466EA89-C16A-41CA-BB99-55011C1B53B6}"/>
              </a:ext>
            </a:extLst>
          </p:cNvPr>
          <p:cNvSpPr txBox="1"/>
          <p:nvPr/>
        </p:nvSpPr>
        <p:spPr>
          <a:xfrm>
            <a:off x="5407595" y="3669345"/>
            <a:ext cx="6094602" cy="2862322"/>
          </a:xfrm>
          <a:prstGeom prst="rect">
            <a:avLst/>
          </a:prstGeom>
          <a:noFill/>
        </p:spPr>
        <p:txBody>
          <a:bodyPr wrap="square">
            <a:spAutoFit/>
          </a:bodyPr>
          <a:lstStyle/>
          <a:p>
            <a:r>
              <a:rPr lang="en-US" altLang="zh-CN" b="0" dirty="0">
                <a:effectLst/>
                <a:latin typeface="Consolas" panose="020B0609020204030204" pitchFamily="49" charset="0"/>
              </a:rPr>
              <a:t>#include&lt;stdio.h&gt;</a:t>
            </a:r>
          </a:p>
          <a:p>
            <a:r>
              <a:rPr lang="en-US" altLang="zh-CN" b="0" dirty="0">
                <a:effectLst/>
                <a:latin typeface="Consolas" panose="020B0609020204030204" pitchFamily="49" charset="0"/>
              </a:rPr>
              <a:t>int main(void)</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int a=0;</a:t>
            </a:r>
          </a:p>
          <a:p>
            <a:r>
              <a:rPr lang="en-US" altLang="zh-CN" b="0" dirty="0">
                <a:effectLst/>
                <a:latin typeface="Consolas" panose="020B0609020204030204" pitchFamily="49" charset="0"/>
              </a:rPr>
              <a:t>    float b=1.5;</a:t>
            </a:r>
          </a:p>
          <a:p>
            <a:r>
              <a:rPr lang="en-US" altLang="zh-CN" b="0" dirty="0">
                <a:effectLst/>
                <a:latin typeface="Consolas" panose="020B0609020204030204" pitchFamily="49" charset="0"/>
              </a:rPr>
              <a:t>    char c='a';</a:t>
            </a:r>
          </a:p>
          <a:p>
            <a:r>
              <a:rPr lang="en-US" altLang="zh-CN" b="0" dirty="0">
                <a:effectLst/>
                <a:latin typeface="Consolas" panose="020B0609020204030204" pitchFamily="49" charset="0"/>
              </a:rPr>
              <a:t>    char d[18]="Nice to meet you!";</a:t>
            </a:r>
          </a:p>
          <a:p>
            <a:br>
              <a:rPr lang="en-US" altLang="zh-CN" b="0" dirty="0">
                <a:effectLst/>
                <a:latin typeface="Consolas" panose="020B0609020204030204" pitchFamily="49" charset="0"/>
              </a:rPr>
            </a:br>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("%d %f,%c,%s",</a:t>
            </a:r>
            <a:r>
              <a:rPr lang="en-US" altLang="zh-CN" b="0" dirty="0" err="1">
                <a:effectLst/>
                <a:latin typeface="Consolas" panose="020B0609020204030204" pitchFamily="49" charset="0"/>
              </a:rPr>
              <a:t>a,b,c,d</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a:t>
            </a:r>
          </a:p>
        </p:txBody>
      </p:sp>
    </p:spTree>
    <p:extLst>
      <p:ext uri="{BB962C8B-B14F-4D97-AF65-F5344CB8AC3E}">
        <p14:creationId xmlns:p14="http://schemas.microsoft.com/office/powerpoint/2010/main" val="3055721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语言循环与分支</a:t>
            </a:r>
          </a:p>
        </p:txBody>
      </p:sp>
      <p:sp>
        <p:nvSpPr>
          <p:cNvPr id="8" name="文本框 7">
            <a:extLst>
              <a:ext uri="{FF2B5EF4-FFF2-40B4-BE49-F238E27FC236}">
                <a16:creationId xmlns:a16="http://schemas.microsoft.com/office/drawing/2014/main" id="{D2AC0D03-86A5-44F4-93E3-31C73001C5FD}"/>
              </a:ext>
            </a:extLst>
          </p:cNvPr>
          <p:cNvSpPr txBox="1"/>
          <p:nvPr/>
        </p:nvSpPr>
        <p:spPr>
          <a:xfrm>
            <a:off x="6096000" y="584668"/>
            <a:ext cx="6094602" cy="3416320"/>
          </a:xfrm>
          <a:prstGeom prst="rect">
            <a:avLst/>
          </a:prstGeom>
          <a:noFill/>
        </p:spPr>
        <p:txBody>
          <a:bodyPr wrap="square">
            <a:spAutoFit/>
          </a:bodyPr>
          <a:lstStyle/>
          <a:p>
            <a:r>
              <a:rPr lang="en-US" altLang="zh-CN" b="0" dirty="0">
                <a:effectLst/>
                <a:latin typeface="Consolas" panose="020B0609020204030204" pitchFamily="49" charset="0"/>
              </a:rPr>
              <a:t>#include&lt;stdio.h&gt;</a:t>
            </a:r>
          </a:p>
          <a:p>
            <a:r>
              <a:rPr lang="en-US" altLang="zh-CN" b="0" dirty="0">
                <a:effectLst/>
                <a:latin typeface="Consolas" panose="020B0609020204030204" pitchFamily="49" charset="0"/>
              </a:rPr>
              <a:t>int main(void)</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const int NUMBER = 22;</a:t>
            </a:r>
          </a:p>
          <a:p>
            <a:r>
              <a:rPr lang="en-US" altLang="zh-CN" b="0" dirty="0">
                <a:effectLst/>
                <a:latin typeface="Consolas" panose="020B0609020204030204" pitchFamily="49" charset="0"/>
              </a:rPr>
              <a:t>    int count = 1;</a:t>
            </a:r>
            <a:r>
              <a:rPr lang="en-US" altLang="zh-CN" b="0" i="1" dirty="0">
                <a:effectLst/>
                <a:latin typeface="Consolas" panose="020B0609020204030204" pitchFamily="49" charset="0"/>
              </a:rPr>
              <a:t>//</a:t>
            </a:r>
            <a:r>
              <a:rPr lang="zh-CN" altLang="en-US" b="0" i="1" dirty="0">
                <a:effectLst/>
                <a:latin typeface="Consolas" panose="020B0609020204030204" pitchFamily="49" charset="0"/>
              </a:rPr>
              <a:t>初始化</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while(count &lt;= NUMBER)</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("%d\</a:t>
            </a:r>
            <a:r>
              <a:rPr lang="en-US" altLang="zh-CN" b="0" dirty="0" err="1">
                <a:effectLst/>
                <a:latin typeface="Consolas" panose="020B0609020204030204" pitchFamily="49" charset="0"/>
              </a:rPr>
              <a:t>n",count</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count = count +1;</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return 0;</a:t>
            </a:r>
          </a:p>
          <a:p>
            <a:r>
              <a:rPr lang="en-US" altLang="zh-CN" b="0" dirty="0">
                <a:effectLst/>
                <a:latin typeface="Consolas" panose="020B0609020204030204" pitchFamily="49" charset="0"/>
              </a:rPr>
              <a:t>}</a:t>
            </a:r>
          </a:p>
        </p:txBody>
      </p:sp>
      <p:sp>
        <p:nvSpPr>
          <p:cNvPr id="10" name="文本框 9">
            <a:extLst>
              <a:ext uri="{FF2B5EF4-FFF2-40B4-BE49-F238E27FC236}">
                <a16:creationId xmlns:a16="http://schemas.microsoft.com/office/drawing/2014/main" id="{2923B169-3F0A-428B-AA61-5F3D74EFA2E7}"/>
              </a:ext>
            </a:extLst>
          </p:cNvPr>
          <p:cNvSpPr txBox="1"/>
          <p:nvPr/>
        </p:nvSpPr>
        <p:spPr>
          <a:xfrm>
            <a:off x="6096000" y="4519006"/>
            <a:ext cx="6094602" cy="1754326"/>
          </a:xfrm>
          <a:prstGeom prst="rect">
            <a:avLst/>
          </a:prstGeom>
          <a:noFill/>
        </p:spPr>
        <p:txBody>
          <a:bodyPr wrap="square">
            <a:spAutoFit/>
          </a:bodyPr>
          <a:lstStyle/>
          <a:p>
            <a:r>
              <a:rPr lang="en-US" altLang="zh-CN" b="0" dirty="0">
                <a:effectLst/>
                <a:latin typeface="Consolas" panose="020B0609020204030204" pitchFamily="49" charset="0"/>
              </a:rPr>
              <a:t>do</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("%d\</a:t>
            </a:r>
            <a:r>
              <a:rPr lang="en-US" altLang="zh-CN" b="0" dirty="0" err="1">
                <a:effectLst/>
                <a:latin typeface="Consolas" panose="020B0609020204030204" pitchFamily="49" charset="0"/>
              </a:rPr>
              <a:t>n",count</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count = count +1;</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while(count &lt;= NUMBER);</a:t>
            </a:r>
          </a:p>
        </p:txBody>
      </p:sp>
    </p:spTree>
    <p:extLst>
      <p:ext uri="{BB962C8B-B14F-4D97-AF65-F5344CB8AC3E}">
        <p14:creationId xmlns:p14="http://schemas.microsoft.com/office/powerpoint/2010/main" val="193901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语言循环与分支</a:t>
            </a:r>
          </a:p>
        </p:txBody>
      </p:sp>
      <p:sp>
        <p:nvSpPr>
          <p:cNvPr id="12" name="文本框 11">
            <a:extLst>
              <a:ext uri="{FF2B5EF4-FFF2-40B4-BE49-F238E27FC236}">
                <a16:creationId xmlns:a16="http://schemas.microsoft.com/office/drawing/2014/main" id="{E6A80CEF-06AB-46A7-B625-15161008EAEA}"/>
              </a:ext>
            </a:extLst>
          </p:cNvPr>
          <p:cNvSpPr txBox="1"/>
          <p:nvPr/>
        </p:nvSpPr>
        <p:spPr>
          <a:xfrm>
            <a:off x="6097398" y="1821670"/>
            <a:ext cx="6094602" cy="2862322"/>
          </a:xfrm>
          <a:prstGeom prst="rect">
            <a:avLst/>
          </a:prstGeom>
          <a:noFill/>
        </p:spPr>
        <p:txBody>
          <a:bodyPr wrap="square">
            <a:spAutoFit/>
          </a:bodyPr>
          <a:lstStyle/>
          <a:p>
            <a:r>
              <a:rPr lang="en-US" altLang="zh-CN" b="0" dirty="0">
                <a:effectLst/>
                <a:latin typeface="Consolas" panose="020B0609020204030204" pitchFamily="49" charset="0"/>
              </a:rPr>
              <a:t>#include&lt;stdio.h&gt;</a:t>
            </a:r>
          </a:p>
          <a:p>
            <a:r>
              <a:rPr lang="en-US" altLang="zh-CN" b="0" dirty="0">
                <a:effectLst/>
                <a:latin typeface="Consolas" panose="020B0609020204030204" pitchFamily="49" charset="0"/>
              </a:rPr>
              <a:t>int main(void)</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int </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=0;</a:t>
            </a:r>
          </a:p>
          <a:p>
            <a:r>
              <a:rPr lang="en-US" altLang="zh-CN" b="0" dirty="0">
                <a:effectLst/>
                <a:latin typeface="Consolas" panose="020B0609020204030204" pitchFamily="49" charset="0"/>
              </a:rPr>
              <a:t>    for(</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=0;i&lt;=22;i++)</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("%d\n",</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return 0;</a:t>
            </a:r>
          </a:p>
          <a:p>
            <a:r>
              <a:rPr lang="en-US" altLang="zh-CN" b="0" dirty="0">
                <a:effectLst/>
                <a:latin typeface="Consolas" panose="020B0609020204030204" pitchFamily="49" charset="0"/>
              </a:rPr>
              <a:t>}</a:t>
            </a:r>
          </a:p>
        </p:txBody>
      </p:sp>
    </p:spTree>
    <p:extLst>
      <p:ext uri="{BB962C8B-B14F-4D97-AF65-F5344CB8AC3E}">
        <p14:creationId xmlns:p14="http://schemas.microsoft.com/office/powerpoint/2010/main" val="3921702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语言循环与分支</a:t>
            </a:r>
          </a:p>
        </p:txBody>
      </p:sp>
      <p:sp>
        <p:nvSpPr>
          <p:cNvPr id="6" name="文本框 5">
            <a:extLst>
              <a:ext uri="{FF2B5EF4-FFF2-40B4-BE49-F238E27FC236}">
                <a16:creationId xmlns:a16="http://schemas.microsoft.com/office/drawing/2014/main" id="{487F999D-2A7D-4446-AE59-5AC210B8300F}"/>
              </a:ext>
            </a:extLst>
          </p:cNvPr>
          <p:cNvSpPr txBox="1"/>
          <p:nvPr/>
        </p:nvSpPr>
        <p:spPr>
          <a:xfrm>
            <a:off x="6029325" y="117020"/>
            <a:ext cx="5316523" cy="1754326"/>
          </a:xfrm>
          <a:prstGeom prst="rect">
            <a:avLst/>
          </a:prstGeom>
          <a:noFill/>
        </p:spPr>
        <p:txBody>
          <a:bodyPr wrap="square">
            <a:spAutoFit/>
          </a:bodyPr>
          <a:lstStyle/>
          <a:p>
            <a:r>
              <a:rPr lang="en-US" altLang="zh-CN" b="0" dirty="0">
                <a:effectLst/>
                <a:latin typeface="Consolas" panose="020B0609020204030204" pitchFamily="49" charset="0"/>
              </a:rPr>
              <a:t>    if(a&gt;b)</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("A is bigger");}</a:t>
            </a:r>
          </a:p>
          <a:p>
            <a:r>
              <a:rPr lang="en-US" altLang="zh-CN" b="0" dirty="0">
                <a:effectLst/>
                <a:latin typeface="Consolas" panose="020B0609020204030204" pitchFamily="49" charset="0"/>
              </a:rPr>
              <a:t>    else if (a==b)</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("equal");}</a:t>
            </a:r>
          </a:p>
          <a:p>
            <a:r>
              <a:rPr lang="en-US" altLang="zh-CN" b="0" dirty="0">
                <a:effectLst/>
                <a:latin typeface="Consolas" panose="020B0609020204030204" pitchFamily="49" charset="0"/>
              </a:rPr>
              <a:t>    else</a:t>
            </a: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printf</a:t>
            </a:r>
            <a:r>
              <a:rPr lang="en-US" altLang="zh-CN" b="0" dirty="0">
                <a:effectLst/>
                <a:latin typeface="Consolas" panose="020B0609020204030204" pitchFamily="49" charset="0"/>
              </a:rPr>
              <a:t>("B is bigger");}</a:t>
            </a:r>
          </a:p>
        </p:txBody>
      </p:sp>
      <p:sp>
        <p:nvSpPr>
          <p:cNvPr id="8" name="文本框 7">
            <a:extLst>
              <a:ext uri="{FF2B5EF4-FFF2-40B4-BE49-F238E27FC236}">
                <a16:creationId xmlns:a16="http://schemas.microsoft.com/office/drawing/2014/main" id="{AFC6A7F4-6672-4A95-ADDD-0858F38B5B1B}"/>
              </a:ext>
            </a:extLst>
          </p:cNvPr>
          <p:cNvSpPr txBox="1"/>
          <p:nvPr/>
        </p:nvSpPr>
        <p:spPr>
          <a:xfrm>
            <a:off x="6029325" y="2070657"/>
            <a:ext cx="6096000" cy="4801314"/>
          </a:xfrm>
          <a:prstGeom prst="rect">
            <a:avLst/>
          </a:prstGeom>
          <a:noFill/>
        </p:spPr>
        <p:txBody>
          <a:bodyPr wrap="square">
            <a:spAutoFit/>
          </a:bodyPr>
          <a:lstStyle/>
          <a:p>
            <a:r>
              <a:rPr lang="en-GB" altLang="zh-CN" b="0" dirty="0">
                <a:effectLst/>
                <a:latin typeface="Consolas" panose="020B0609020204030204" pitchFamily="49" charset="0"/>
              </a:rPr>
              <a:t>    switch(grade)</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case 'A'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("Brilliant\n" );</a:t>
            </a:r>
          </a:p>
          <a:p>
            <a:r>
              <a:rPr lang="en-GB" altLang="zh-CN" b="0" dirty="0">
                <a:effectLst/>
                <a:latin typeface="Consolas" panose="020B0609020204030204" pitchFamily="49" charset="0"/>
              </a:rPr>
              <a:t>            break;</a:t>
            </a:r>
          </a:p>
          <a:p>
            <a:r>
              <a:rPr lang="en-GB" altLang="zh-CN" b="0" dirty="0">
                <a:effectLst/>
                <a:latin typeface="Consolas" panose="020B0609020204030204" pitchFamily="49" charset="0"/>
              </a:rPr>
              <a:t>        case 'B'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("Good\n" );</a:t>
            </a:r>
          </a:p>
          <a:p>
            <a:r>
              <a:rPr lang="en-GB" altLang="zh-CN" b="0" dirty="0">
                <a:effectLst/>
                <a:latin typeface="Consolas" panose="020B0609020204030204" pitchFamily="49" charset="0"/>
              </a:rPr>
              <a:t>            break;</a:t>
            </a:r>
          </a:p>
          <a:p>
            <a:r>
              <a:rPr lang="en-GB" altLang="zh-CN" b="0" dirty="0">
                <a:effectLst/>
                <a:latin typeface="Consolas" panose="020B0609020204030204" pitchFamily="49" charset="0"/>
              </a:rPr>
              <a:t>        case 'C'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("Pass\n" );</a:t>
            </a:r>
          </a:p>
          <a:p>
            <a:r>
              <a:rPr lang="en-GB" altLang="zh-CN" b="0" dirty="0">
                <a:effectLst/>
                <a:latin typeface="Consolas" panose="020B0609020204030204" pitchFamily="49" charset="0"/>
              </a:rPr>
              <a:t>            break;</a:t>
            </a:r>
          </a:p>
          <a:p>
            <a:r>
              <a:rPr lang="en-GB" altLang="zh-CN" b="0" dirty="0">
                <a:effectLst/>
                <a:latin typeface="Consolas" panose="020B0609020204030204" pitchFamily="49" charset="0"/>
              </a:rPr>
              <a:t>        case 'D'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("Fail\n" );</a:t>
            </a:r>
          </a:p>
          <a:p>
            <a:r>
              <a:rPr lang="en-GB" altLang="zh-CN" b="0" dirty="0">
                <a:effectLst/>
                <a:latin typeface="Consolas" panose="020B0609020204030204" pitchFamily="49" charset="0"/>
              </a:rPr>
              <a:t>            break;</a:t>
            </a:r>
          </a:p>
          <a:p>
            <a:r>
              <a:rPr lang="en-GB" altLang="zh-CN" b="0" dirty="0">
                <a:effectLst/>
                <a:latin typeface="Consolas" panose="020B0609020204030204" pitchFamily="49" charset="0"/>
              </a:rPr>
              <a:t>        default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("invalid\n" );</a:t>
            </a:r>
          </a:p>
          <a:p>
            <a:r>
              <a:rPr lang="en-GB" altLang="zh-CN" b="0" dirty="0">
                <a:effectLst/>
                <a:latin typeface="Consolas" panose="020B0609020204030204" pitchFamily="49" charset="0"/>
              </a:rPr>
              <a:t>    }</a:t>
            </a:r>
          </a:p>
        </p:txBody>
      </p:sp>
    </p:spTree>
    <p:extLst>
      <p:ext uri="{BB962C8B-B14F-4D97-AF65-F5344CB8AC3E}">
        <p14:creationId xmlns:p14="http://schemas.microsoft.com/office/powerpoint/2010/main" val="1883916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语言函数</a:t>
            </a:r>
          </a:p>
        </p:txBody>
      </p:sp>
      <p:sp>
        <p:nvSpPr>
          <p:cNvPr id="7" name="文本框 6">
            <a:extLst>
              <a:ext uri="{FF2B5EF4-FFF2-40B4-BE49-F238E27FC236}">
                <a16:creationId xmlns:a16="http://schemas.microsoft.com/office/drawing/2014/main" id="{EEE7318C-FE01-49D9-9576-571C9146C9A1}"/>
              </a:ext>
            </a:extLst>
          </p:cNvPr>
          <p:cNvSpPr txBox="1"/>
          <p:nvPr/>
        </p:nvSpPr>
        <p:spPr>
          <a:xfrm>
            <a:off x="6096000" y="1443841"/>
            <a:ext cx="6096000" cy="3970318"/>
          </a:xfrm>
          <a:prstGeom prst="rect">
            <a:avLst/>
          </a:prstGeom>
          <a:noFill/>
        </p:spPr>
        <p:txBody>
          <a:bodyPr wrap="square">
            <a:spAutoFit/>
          </a:bodyPr>
          <a:lstStyle/>
          <a:p>
            <a:r>
              <a:rPr lang="en-GB" altLang="zh-CN" b="0" dirty="0">
                <a:effectLst/>
                <a:latin typeface="Consolas" panose="020B0609020204030204" pitchFamily="49" charset="0"/>
              </a:rPr>
              <a:t>#include&lt;stdio.h&gt;</a:t>
            </a:r>
          </a:p>
          <a:p>
            <a:r>
              <a:rPr lang="en-GB" altLang="zh-CN" b="0" dirty="0">
                <a:effectLst/>
                <a:latin typeface="Consolas" panose="020B0609020204030204" pitchFamily="49" charset="0"/>
              </a:rPr>
              <a:t>int hello(void);</a:t>
            </a:r>
          </a:p>
          <a:p>
            <a:br>
              <a:rPr lang="en-GB" altLang="zh-CN" b="0" dirty="0">
                <a:effectLst/>
                <a:latin typeface="Consolas" panose="020B0609020204030204" pitchFamily="49" charset="0"/>
              </a:rPr>
            </a:br>
            <a:r>
              <a:rPr lang="en-GB" altLang="zh-CN" b="0" dirty="0">
                <a:effectLst/>
                <a:latin typeface="Consolas" panose="020B0609020204030204" pitchFamily="49" charset="0"/>
              </a:rPr>
              <a:t>int main(void)</a:t>
            </a:r>
          </a:p>
          <a:p>
            <a:r>
              <a:rPr lang="en-GB" altLang="zh-CN" b="0" dirty="0">
                <a:effectLst/>
                <a:latin typeface="Consolas" panose="020B0609020204030204" pitchFamily="49" charset="0"/>
              </a:rPr>
              <a:t>{</a:t>
            </a:r>
          </a:p>
          <a:p>
            <a:r>
              <a:rPr lang="en-GB" altLang="zh-CN" b="0" dirty="0">
                <a:effectLst/>
                <a:latin typeface="Consolas" panose="020B0609020204030204" pitchFamily="49" charset="0"/>
              </a:rPr>
              <a:t>    hello();</a:t>
            </a:r>
          </a:p>
          <a:p>
            <a:r>
              <a:rPr lang="en-GB" altLang="zh-CN" b="0" dirty="0">
                <a:effectLst/>
                <a:latin typeface="Consolas" panose="020B0609020204030204" pitchFamily="49" charset="0"/>
              </a:rPr>
              <a:t>    return 0;</a:t>
            </a:r>
          </a:p>
          <a:p>
            <a:r>
              <a:rPr lang="en-GB" altLang="zh-CN" b="0" dirty="0">
                <a:effectLst/>
                <a:latin typeface="Consolas" panose="020B0609020204030204" pitchFamily="49" charset="0"/>
              </a:rPr>
              <a:t>}</a:t>
            </a:r>
          </a:p>
          <a:p>
            <a:br>
              <a:rPr lang="en-GB" altLang="zh-CN" b="0" dirty="0">
                <a:effectLst/>
                <a:latin typeface="Consolas" panose="020B0609020204030204" pitchFamily="49" charset="0"/>
              </a:rPr>
            </a:br>
            <a:r>
              <a:rPr lang="en-GB" altLang="zh-CN" b="0" dirty="0">
                <a:effectLst/>
                <a:latin typeface="Consolas" panose="020B0609020204030204" pitchFamily="49" charset="0"/>
              </a:rPr>
              <a:t>int hello(void)</a:t>
            </a:r>
          </a:p>
          <a:p>
            <a:r>
              <a:rPr lang="en-GB" altLang="zh-CN" b="0" dirty="0">
                <a:effectLst/>
                <a:latin typeface="Consolas" panose="020B0609020204030204" pitchFamily="49" charset="0"/>
              </a:rPr>
              <a:t>{</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("hello world!\n");</a:t>
            </a:r>
          </a:p>
          <a:p>
            <a:r>
              <a:rPr lang="en-GB" altLang="zh-CN" b="0" dirty="0">
                <a:effectLst/>
                <a:latin typeface="Consolas" panose="020B0609020204030204" pitchFamily="49" charset="0"/>
              </a:rPr>
              <a:t>    return 0;</a:t>
            </a:r>
          </a:p>
          <a:p>
            <a:r>
              <a:rPr lang="en-GB" altLang="zh-CN" b="0" dirty="0">
                <a:effectLst/>
                <a:latin typeface="Consolas" panose="020B0609020204030204" pitchFamily="49" charset="0"/>
              </a:rPr>
              <a:t>}</a:t>
            </a:r>
          </a:p>
        </p:txBody>
      </p:sp>
    </p:spTree>
    <p:extLst>
      <p:ext uri="{BB962C8B-B14F-4D97-AF65-F5344CB8AC3E}">
        <p14:creationId xmlns:p14="http://schemas.microsoft.com/office/powerpoint/2010/main" val="701985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典 型 的 C 程 序 &#10;0 二 二 ud@ &#10;function 《 丨 &#10;function 丨 &#10;函 数 是 C 程 序 &#10;的 构 造 块 &#10;C 语 言 中 的 &#10;图 2 &#10;预 处 理 器 指 令 &#10;main() 总 是 第 《 个 被 调 用 的 函 数 &#10;语 句 &#10;语 句 &#10;标 号 语 句 &#10;复 合 &#10;表 达 式 语 句 &#10;选 择 语 句 &#10;这 代 语 句 &#10;跳 转 语 句 &#10;c 程 序 解 剖 &#10;组 成 函 数 的 语 句 &#10;关 字 &#10;标 识 符 &#10;运 算 符 &#10;数 据 &#10;C 语 言 ">
            <a:extLst>
              <a:ext uri="{FF2B5EF4-FFF2-40B4-BE49-F238E27FC236}">
                <a16:creationId xmlns:a16="http://schemas.microsoft.com/office/drawing/2014/main" id="{965B6E75-9BFE-4C46-9CA9-6488BFD14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98" y="747756"/>
            <a:ext cx="4743450"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260F6F1-87AD-460B-957A-F67516D985DB}"/>
              </a:ext>
            </a:extLst>
          </p:cNvPr>
          <p:cNvSpPr txBox="1"/>
          <p:nvPr/>
        </p:nvSpPr>
        <p:spPr>
          <a:xfrm>
            <a:off x="461393" y="184558"/>
            <a:ext cx="295292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语言数组</a:t>
            </a:r>
          </a:p>
        </p:txBody>
      </p:sp>
      <p:pic>
        <p:nvPicPr>
          <p:cNvPr id="4098" name="Picture 2" descr="C 中的数组">
            <a:extLst>
              <a:ext uri="{FF2B5EF4-FFF2-40B4-BE49-F238E27FC236}">
                <a16:creationId xmlns:a16="http://schemas.microsoft.com/office/drawing/2014/main" id="{C97A443A-2ED6-4110-B521-C00205776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747756"/>
            <a:ext cx="4000500" cy="9620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364D886-1723-424B-AFE0-FCE5930C6E64}"/>
              </a:ext>
            </a:extLst>
          </p:cNvPr>
          <p:cNvSpPr txBox="1"/>
          <p:nvPr/>
        </p:nvSpPr>
        <p:spPr>
          <a:xfrm>
            <a:off x="6096000" y="1709781"/>
            <a:ext cx="6096000" cy="5078313"/>
          </a:xfrm>
          <a:prstGeom prst="rect">
            <a:avLst/>
          </a:prstGeom>
          <a:noFill/>
        </p:spPr>
        <p:txBody>
          <a:bodyPr wrap="square">
            <a:spAutoFit/>
          </a:bodyPr>
          <a:lstStyle/>
          <a:p>
            <a:r>
              <a:rPr lang="en-GB" altLang="zh-CN" b="0" dirty="0">
                <a:effectLst/>
                <a:latin typeface="Consolas" panose="020B0609020204030204" pitchFamily="49" charset="0"/>
              </a:rPr>
              <a:t>#include &lt;</a:t>
            </a:r>
            <a:r>
              <a:rPr lang="en-GB" altLang="zh-CN" b="0" dirty="0" err="1">
                <a:effectLst/>
                <a:latin typeface="Consolas" panose="020B0609020204030204" pitchFamily="49" charset="0"/>
              </a:rPr>
              <a:t>stdio.h</a:t>
            </a:r>
            <a:r>
              <a:rPr lang="en-GB" altLang="zh-CN" b="0" dirty="0">
                <a:effectLst/>
                <a:latin typeface="Consolas" panose="020B0609020204030204" pitchFamily="49" charset="0"/>
              </a:rPr>
              <a:t>&gt;</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int main ()</a:t>
            </a:r>
          </a:p>
          <a:p>
            <a:r>
              <a:rPr lang="en-GB" altLang="zh-CN" b="0" dirty="0">
                <a:effectLst/>
                <a:latin typeface="Consolas" panose="020B0609020204030204" pitchFamily="49" charset="0"/>
              </a:rPr>
              <a:t>{</a:t>
            </a:r>
          </a:p>
          <a:p>
            <a:r>
              <a:rPr lang="en-GB" altLang="zh-CN" b="0" dirty="0">
                <a:effectLst/>
                <a:latin typeface="Consolas" panose="020B0609020204030204" pitchFamily="49" charset="0"/>
              </a:rPr>
              <a:t>    int n[10];</a:t>
            </a:r>
          </a:p>
          <a:p>
            <a:r>
              <a:rPr lang="en-GB" altLang="zh-CN" b="0" dirty="0">
                <a:effectLst/>
                <a:latin typeface="Consolas" panose="020B0609020204030204" pitchFamily="49" charset="0"/>
              </a:rPr>
              <a:t>    int </a:t>
            </a:r>
            <a:r>
              <a:rPr lang="en-GB" altLang="zh-CN" b="0" dirty="0" err="1">
                <a:effectLst/>
                <a:latin typeface="Consolas" panose="020B0609020204030204" pitchFamily="49" charset="0"/>
              </a:rPr>
              <a:t>i,j</a:t>
            </a:r>
            <a:r>
              <a:rPr lang="en-GB" altLang="zh-CN" b="0" dirty="0">
                <a:effectLst/>
                <a:latin typeface="Consolas" panose="020B0609020204030204" pitchFamily="49" charset="0"/>
              </a:rPr>
              <a:t>;</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for ( </a:t>
            </a:r>
            <a:r>
              <a:rPr lang="en-GB" altLang="zh-CN" b="0" dirty="0" err="1">
                <a:effectLst/>
                <a:latin typeface="Consolas" panose="020B0609020204030204" pitchFamily="49" charset="0"/>
              </a:rPr>
              <a:t>i</a:t>
            </a:r>
            <a:r>
              <a:rPr lang="en-GB" altLang="zh-CN" b="0" dirty="0">
                <a:effectLst/>
                <a:latin typeface="Consolas" panose="020B0609020204030204" pitchFamily="49" charset="0"/>
              </a:rPr>
              <a:t> = 0; </a:t>
            </a:r>
            <a:r>
              <a:rPr lang="en-GB" altLang="zh-CN" b="0" dirty="0" err="1">
                <a:effectLst/>
                <a:latin typeface="Consolas" panose="020B0609020204030204" pitchFamily="49" charset="0"/>
              </a:rPr>
              <a:t>i</a:t>
            </a:r>
            <a:r>
              <a:rPr lang="en-GB" altLang="zh-CN" b="0" dirty="0">
                <a:effectLst/>
                <a:latin typeface="Consolas" panose="020B0609020204030204" pitchFamily="49" charset="0"/>
              </a:rPr>
              <a:t> &lt; 10; </a:t>
            </a:r>
            <a:r>
              <a:rPr lang="en-GB" altLang="zh-CN" b="0" dirty="0" err="1">
                <a:effectLst/>
                <a:latin typeface="Consolas" panose="020B0609020204030204" pitchFamily="49" charset="0"/>
              </a:rPr>
              <a:t>i</a:t>
            </a:r>
            <a:r>
              <a:rPr lang="en-GB" altLang="zh-CN" b="0" dirty="0">
                <a:effectLst/>
                <a:latin typeface="Consolas" panose="020B0609020204030204" pitchFamily="49" charset="0"/>
              </a:rPr>
              <a:t>++ )</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n[</a:t>
            </a:r>
            <a:r>
              <a:rPr lang="en-GB" altLang="zh-CN" b="0" dirty="0" err="1">
                <a:effectLst/>
                <a:latin typeface="Consolas" panose="020B0609020204030204" pitchFamily="49" charset="0"/>
              </a:rPr>
              <a:t>i</a:t>
            </a:r>
            <a:r>
              <a:rPr lang="en-GB" altLang="zh-CN" b="0" dirty="0">
                <a:effectLst/>
                <a:latin typeface="Consolas" panose="020B0609020204030204" pitchFamily="49" charset="0"/>
              </a:rPr>
              <a:t>] = </a:t>
            </a:r>
            <a:r>
              <a:rPr lang="en-GB" altLang="zh-CN" b="0" dirty="0" err="1">
                <a:effectLst/>
                <a:latin typeface="Consolas" panose="020B0609020204030204" pitchFamily="49" charset="0"/>
              </a:rPr>
              <a:t>i</a:t>
            </a:r>
            <a:r>
              <a:rPr lang="en-GB" altLang="zh-CN" b="0" dirty="0">
                <a:effectLst/>
                <a:latin typeface="Consolas" panose="020B0609020204030204" pitchFamily="49" charset="0"/>
              </a:rPr>
              <a:t> + 100; </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for (j = 0; j &lt; 10; </a:t>
            </a:r>
            <a:r>
              <a:rPr lang="en-GB" altLang="zh-CN" b="0" dirty="0" err="1">
                <a:effectLst/>
                <a:latin typeface="Consolas" panose="020B0609020204030204" pitchFamily="49" charset="0"/>
              </a:rPr>
              <a:t>j++</a:t>
            </a:r>
            <a:r>
              <a:rPr lang="en-GB" altLang="zh-CN" b="0" dirty="0">
                <a:effectLst/>
                <a:latin typeface="Consolas" panose="020B0609020204030204" pitchFamily="49" charset="0"/>
              </a:rPr>
              <a:t> )</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a:t>
            </a:r>
            <a:r>
              <a:rPr lang="en-GB" altLang="zh-CN" b="0" dirty="0" err="1">
                <a:effectLst/>
                <a:latin typeface="Consolas" panose="020B0609020204030204" pitchFamily="49" charset="0"/>
              </a:rPr>
              <a:t>printf</a:t>
            </a:r>
            <a:r>
              <a:rPr lang="en-GB" altLang="zh-CN" b="0" dirty="0">
                <a:effectLst/>
                <a:latin typeface="Consolas" panose="020B0609020204030204" pitchFamily="49" charset="0"/>
              </a:rPr>
              <a:t>("Element[%d] = %d\n", j, n[j] );</a:t>
            </a:r>
          </a:p>
          <a:p>
            <a:r>
              <a:rPr lang="en-GB" altLang="zh-CN" b="0" dirty="0">
                <a:effectLst/>
                <a:latin typeface="Consolas" panose="020B0609020204030204" pitchFamily="49" charset="0"/>
              </a:rPr>
              <a:t>    }</a:t>
            </a:r>
          </a:p>
          <a:p>
            <a:r>
              <a:rPr lang="en-GB" altLang="zh-CN" b="0" dirty="0">
                <a:effectLst/>
                <a:latin typeface="Consolas" panose="020B0609020204030204" pitchFamily="49" charset="0"/>
              </a:rPr>
              <a:t>    return 0;</a:t>
            </a:r>
          </a:p>
          <a:p>
            <a:r>
              <a:rPr lang="en-GB" altLang="zh-CN" b="0" dirty="0">
                <a:effectLst/>
                <a:latin typeface="Consolas" panose="020B0609020204030204" pitchFamily="49" charset="0"/>
              </a:rPr>
              <a:t>}</a:t>
            </a:r>
          </a:p>
        </p:txBody>
      </p:sp>
    </p:spTree>
    <p:extLst>
      <p:ext uri="{BB962C8B-B14F-4D97-AF65-F5344CB8AC3E}">
        <p14:creationId xmlns:p14="http://schemas.microsoft.com/office/powerpoint/2010/main" val="940923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TotalTime>
  <Words>2439</Words>
  <Application>Microsoft Office PowerPoint</Application>
  <PresentationFormat>宽屏</PresentationFormat>
  <Paragraphs>533</Paragraphs>
  <Slides>24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PingFang SC</vt:lpstr>
      <vt:lpstr>等线</vt:lpstr>
      <vt:lpstr>等线 Light</vt:lpstr>
      <vt:lpstr>Microsoft YaHei</vt:lpstr>
      <vt:lpstr>Microsoft YaHei</vt:lpstr>
      <vt:lpstr>arial</vt:lpstr>
      <vt:lpstr>arial</vt:lpstr>
      <vt:lpstr>Consolas</vt:lpstr>
      <vt:lpstr>Office 主题​​</vt:lpstr>
      <vt:lpstr>SUB LECTURE 02 C&amp;arduino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子睿</dc:creator>
  <cp:lastModifiedBy>王 子睿</cp:lastModifiedBy>
  <cp:revision>1</cp:revision>
  <dcterms:created xsi:type="dcterms:W3CDTF">2020-12-04T10:52:43Z</dcterms:created>
  <dcterms:modified xsi:type="dcterms:W3CDTF">2020-12-08T08:21:33Z</dcterms:modified>
</cp:coreProperties>
</file>