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45AA-71A1-4824-BF24-3BF9358CC5B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BB45-9ADE-4760-9B98-D34EEBB49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BB45-9ADE-4760-9B98-D34EEBB493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4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9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5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953A-881B-4327-A6E5-7B724A29C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6256F0-C748-46CD-ADF6-8797238F5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2017211301-2017211126-</a:t>
            </a:r>
            <a:r>
              <a:rPr lang="zh-CN" altLang="en-US" dirty="0"/>
              <a:t>朱澄亮</a:t>
            </a:r>
            <a:endParaRPr lang="en-US" altLang="zh-CN" dirty="0"/>
          </a:p>
          <a:p>
            <a:pPr algn="r"/>
            <a:r>
              <a:rPr lang="en-US" altLang="zh-CN" dirty="0"/>
              <a:t>2017211302-2017211120-</a:t>
            </a:r>
            <a:r>
              <a:rPr lang="zh-CN" altLang="en-US" dirty="0"/>
              <a:t>张振</a:t>
            </a:r>
          </a:p>
        </p:txBody>
      </p:sp>
    </p:spTree>
    <p:extLst>
      <p:ext uri="{BB962C8B-B14F-4D97-AF65-F5344CB8AC3E}">
        <p14:creationId xmlns:p14="http://schemas.microsoft.com/office/powerpoint/2010/main" val="2452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5BB2-A3AA-4FAB-B1DE-1F346096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70DC7-A7CE-4315-AC75-4F7FA075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朱澄亮：</a:t>
            </a:r>
            <a:endParaRPr lang="en-US" altLang="zh-CN" dirty="0"/>
          </a:p>
          <a:p>
            <a:pPr lvl="1"/>
            <a:r>
              <a:rPr lang="zh-CN" altLang="en-US" dirty="0"/>
              <a:t>整体框架的搭建包括</a:t>
            </a:r>
            <a:r>
              <a:rPr lang="en-US" altLang="zh-CN"/>
              <a:t>RecycleView</a:t>
            </a:r>
            <a:r>
              <a:rPr lang="zh-CN" altLang="en-US"/>
              <a:t>的</a:t>
            </a:r>
            <a:r>
              <a:rPr lang="zh-CN" altLang="en-US" dirty="0"/>
              <a:t>配置、播放器以及小窗口模式的实现和各组件按键相关的绑定</a:t>
            </a:r>
            <a:endParaRPr lang="en-US" altLang="zh-CN" dirty="0"/>
          </a:p>
          <a:p>
            <a:r>
              <a:rPr lang="zh-CN" altLang="en-US" dirty="0"/>
              <a:t>张振：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Retrofit</a:t>
            </a:r>
            <a:r>
              <a:rPr lang="zh-CN" altLang="en-US" dirty="0"/>
              <a:t>网络库读取</a:t>
            </a:r>
            <a:r>
              <a:rPr lang="en-US" altLang="zh-CN" dirty="0"/>
              <a:t>json</a:t>
            </a:r>
            <a:r>
              <a:rPr lang="zh-CN" altLang="en-US" dirty="0"/>
              <a:t>文件，用</a:t>
            </a:r>
            <a:r>
              <a:rPr lang="en-US" altLang="zh-CN" dirty="0"/>
              <a:t>Glide</a:t>
            </a:r>
            <a:r>
              <a:rPr lang="zh-CN" altLang="en-US" dirty="0"/>
              <a:t>读取视频封面</a:t>
            </a:r>
          </a:p>
        </p:txBody>
      </p:sp>
    </p:spTree>
    <p:extLst>
      <p:ext uri="{BB962C8B-B14F-4D97-AF65-F5344CB8AC3E}">
        <p14:creationId xmlns:p14="http://schemas.microsoft.com/office/powerpoint/2010/main" val="10935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F8E9-67F7-4B68-AC68-E9371A8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79619-2568-44A4-AC1A-EF85F866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实现了小窗口播放模式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ACFFAB-9F9B-413B-B128-8DBC83CB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81" y="2015732"/>
            <a:ext cx="1555838" cy="32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E545-AC80-410A-A96B-9F879B83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F6137-4651-4B01-90E7-A5CEC68A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</a:t>
            </a:r>
            <a:r>
              <a:rPr lang="zh-CN" altLang="en-US" dirty="0"/>
              <a:t>的配置以及在</a:t>
            </a:r>
            <a:r>
              <a:rPr lang="en-US" altLang="zh-CN" dirty="0"/>
              <a:t>manifests</a:t>
            </a:r>
            <a:r>
              <a:rPr lang="zh-CN" altLang="en-US" dirty="0"/>
              <a:t>中的配置，是本次大作业最头疼的地方（笑，许多编译出错的情况都与</a:t>
            </a:r>
            <a:r>
              <a:rPr lang="en-US" altLang="zh-CN" dirty="0"/>
              <a:t>Gradle</a:t>
            </a:r>
            <a:r>
              <a:rPr lang="zh-CN" altLang="en-US" dirty="0"/>
              <a:t>的配置出错有关。</a:t>
            </a:r>
            <a:endParaRPr lang="en-US" altLang="zh-CN" dirty="0"/>
          </a:p>
          <a:p>
            <a:r>
              <a:rPr lang="zh-CN" altLang="en-US" dirty="0"/>
              <a:t>还有就是</a:t>
            </a:r>
            <a:r>
              <a:rPr lang="en-US" altLang="zh-CN" dirty="0"/>
              <a:t>json</a:t>
            </a:r>
            <a:r>
              <a:rPr lang="zh-CN" altLang="en-US" dirty="0"/>
              <a:t>最外层是</a:t>
            </a:r>
            <a:r>
              <a:rPr lang="en-US" altLang="zh-CN" dirty="0" err="1"/>
              <a:t>jsonArray</a:t>
            </a:r>
            <a:r>
              <a:rPr lang="zh-CN" altLang="en-US" dirty="0"/>
              <a:t>的情况，在之前课程中没有用</a:t>
            </a:r>
            <a:r>
              <a:rPr lang="en-US" altLang="zh-CN" dirty="0"/>
              <a:t>Retrofit</a:t>
            </a:r>
            <a:r>
              <a:rPr lang="zh-CN" altLang="en-US" dirty="0"/>
              <a:t>去处理过，花了一点时间学习</a:t>
            </a:r>
            <a:r>
              <a:rPr lang="en-US" altLang="zh-CN" dirty="0"/>
              <a:t>Retrofit</a:t>
            </a:r>
            <a:r>
              <a:rPr lang="zh-CN" altLang="en-US" dirty="0"/>
              <a:t>更多的用法。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87615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130</Words>
  <Application>Microsoft Office PowerPoint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Gill Sans MT</vt:lpstr>
      <vt:lpstr>画廊</vt:lpstr>
      <vt:lpstr>Android大作业</vt:lpstr>
      <vt:lpstr>分工</vt:lpstr>
      <vt:lpstr>创新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Android大作业</dc:title>
  <dc:creator>Zhu Chengliang</dc:creator>
  <cp:lastModifiedBy>Zhu Chengliang</cp:lastModifiedBy>
  <cp:revision>5</cp:revision>
  <dcterms:created xsi:type="dcterms:W3CDTF">2020-06-10T02:05:14Z</dcterms:created>
  <dcterms:modified xsi:type="dcterms:W3CDTF">2020-06-10T02:55:31Z</dcterms:modified>
</cp:coreProperties>
</file>