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27C8-977A-4382-AEDA-B99C87A832C3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3935-AEC6-4E26-A768-304EE02A20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27C8-977A-4382-AEDA-B99C87A832C3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3935-AEC6-4E26-A768-304EE02A20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27C8-977A-4382-AEDA-B99C87A832C3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3935-AEC6-4E26-A768-304EE02A20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27C8-977A-4382-AEDA-B99C87A832C3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3935-AEC6-4E26-A768-304EE02A20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27C8-977A-4382-AEDA-B99C87A832C3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3935-AEC6-4E26-A768-304EE02A20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27C8-977A-4382-AEDA-B99C87A832C3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3935-AEC6-4E26-A768-304EE02A20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27C8-977A-4382-AEDA-B99C87A832C3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3935-AEC6-4E26-A768-304EE02A20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27C8-977A-4382-AEDA-B99C87A832C3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3935-AEC6-4E26-A768-304EE02A20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27C8-977A-4382-AEDA-B99C87A832C3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3935-AEC6-4E26-A768-304EE02A20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27C8-977A-4382-AEDA-B99C87A832C3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3935-AEC6-4E26-A768-304EE02A20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27C8-977A-4382-AEDA-B99C87A832C3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3935-AEC6-4E26-A768-304EE02A20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F27C8-977A-4382-AEDA-B99C87A832C3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63935-AEC6-4E26-A768-304EE02A20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548680"/>
            <a:ext cx="187220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MscInstanceBase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04048" y="620688"/>
            <a:ext cx="194421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MscSequenceBase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116632"/>
            <a:ext cx="1872208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Ordnas vertikalt </a:t>
            </a:r>
            <a:r>
              <a:rPr lang="sv-SE" sz="1200" dirty="0" err="1" smtClean="0"/>
              <a:t>upp</a:t>
            </a:r>
            <a:r>
              <a:rPr lang="sv-SE" sz="1200" dirty="0" err="1" smtClean="0">
                <a:sym typeface="Wingdings" pitchFamily="2" charset="2"/>
              </a:rPr>
              <a:t>ned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35332"/>
            <a:ext cx="1944216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Ordnas horisontellt </a:t>
            </a:r>
            <a:r>
              <a:rPr lang="sv-SE" sz="1200" dirty="0" err="1" smtClean="0"/>
              <a:t>vä</a:t>
            </a:r>
            <a:r>
              <a:rPr lang="sv-SE" sz="1200" dirty="0" err="1" smtClean="0">
                <a:sym typeface="Wingdings" pitchFamily="2" charset="2"/>
              </a:rPr>
              <a:t>hö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51520" y="1484784"/>
            <a:ext cx="129614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Instance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07904" y="1628800"/>
            <a:ext cx="1800200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MscFrameBase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36296" y="1556792"/>
            <a:ext cx="1800200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MscChronoBase</a:t>
            </a:r>
            <a:endParaRPr lang="en-US" dirty="0"/>
          </a:p>
        </p:txBody>
      </p:sp>
      <p:cxnSp>
        <p:nvCxnSpPr>
          <p:cNvPr id="21" name="Elbow Connector 20"/>
          <p:cNvCxnSpPr>
            <a:stCxn id="15" idx="0"/>
            <a:endCxn id="5" idx="2"/>
          </p:cNvCxnSpPr>
          <p:nvPr/>
        </p:nvCxnSpPr>
        <p:spPr>
          <a:xfrm rot="16200000" flipV="1">
            <a:off x="6840252" y="260648"/>
            <a:ext cx="432048" cy="2160240"/>
          </a:xfrm>
          <a:prstGeom prst="bentConnector3">
            <a:avLst>
              <a:gd name="adj1" fmla="val 260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60232" y="5229200"/>
            <a:ext cx="122413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Comment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>
            <a:stCxn id="23" idx="0"/>
            <a:endCxn id="15" idx="2"/>
          </p:cNvCxnSpPr>
          <p:nvPr/>
        </p:nvCxnSpPr>
        <p:spPr>
          <a:xfrm rot="5400000" flipH="1" flipV="1">
            <a:off x="6120172" y="3212976"/>
            <a:ext cx="3168352" cy="864096"/>
          </a:xfrm>
          <a:prstGeom prst="bentConnector3">
            <a:avLst>
              <a:gd name="adj1" fmla="val 75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131840" y="2852936"/>
            <a:ext cx="115212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AltGroup/Alt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31840" y="3789040"/>
            <a:ext cx="115212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Timer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32240" y="2564904"/>
            <a:ext cx="115212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32240" y="3429000"/>
            <a:ext cx="115212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32240" y="4293096"/>
            <a:ext cx="115212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Ref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hape 40"/>
          <p:cNvCxnSpPr>
            <a:stCxn id="37" idx="0"/>
            <a:endCxn id="15" idx="2"/>
          </p:cNvCxnSpPr>
          <p:nvPr/>
        </p:nvCxnSpPr>
        <p:spPr>
          <a:xfrm rot="5400000" flipH="1" flipV="1">
            <a:off x="7470322" y="1898830"/>
            <a:ext cx="504056" cy="8280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3" idx="0"/>
            <a:endCxn id="14" idx="2"/>
          </p:cNvCxnSpPr>
          <p:nvPr/>
        </p:nvCxnSpPr>
        <p:spPr>
          <a:xfrm rot="5400000" flipH="1" flipV="1">
            <a:off x="3797914" y="2042846"/>
            <a:ext cx="720080" cy="900100"/>
          </a:xfrm>
          <a:prstGeom prst="bentConnector3">
            <a:avLst>
              <a:gd name="adj1" fmla="val 176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4" idx="0"/>
            <a:endCxn id="14" idx="2"/>
          </p:cNvCxnSpPr>
          <p:nvPr/>
        </p:nvCxnSpPr>
        <p:spPr>
          <a:xfrm rot="5400000" flipH="1" flipV="1">
            <a:off x="3329862" y="2510898"/>
            <a:ext cx="1656184" cy="900100"/>
          </a:xfrm>
          <a:prstGeom prst="bentConnector3">
            <a:avLst>
              <a:gd name="adj1" fmla="val 135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8" idx="0"/>
            <a:endCxn id="15" idx="2"/>
          </p:cNvCxnSpPr>
          <p:nvPr/>
        </p:nvCxnSpPr>
        <p:spPr>
          <a:xfrm rot="5400000" flipH="1" flipV="1">
            <a:off x="7038274" y="2330878"/>
            <a:ext cx="1368152" cy="828092"/>
          </a:xfrm>
          <a:prstGeom prst="bentConnector3">
            <a:avLst>
              <a:gd name="adj1" fmla="val 163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39" idx="0"/>
            <a:endCxn id="15" idx="2"/>
          </p:cNvCxnSpPr>
          <p:nvPr/>
        </p:nvCxnSpPr>
        <p:spPr>
          <a:xfrm rot="5400000" flipH="1" flipV="1">
            <a:off x="6606226" y="2762926"/>
            <a:ext cx="2232248" cy="828092"/>
          </a:xfrm>
          <a:prstGeom prst="bentConnector3">
            <a:avLst>
              <a:gd name="adj1" fmla="val 76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668344" y="476672"/>
            <a:ext cx="1189656" cy="7848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900" dirty="0" smtClean="0"/>
              <a:t>Har:</a:t>
            </a:r>
          </a:p>
          <a:p>
            <a:r>
              <a:rPr lang="sv-SE" sz="900" dirty="0" err="1" smtClean="0"/>
              <a:t>TimeId</a:t>
            </a:r>
            <a:endParaRPr lang="sv-SE" sz="900" dirty="0" smtClean="0"/>
          </a:p>
          <a:p>
            <a:r>
              <a:rPr lang="sv-SE" sz="900" dirty="0" err="1" smtClean="0"/>
              <a:t>Note</a:t>
            </a:r>
            <a:endParaRPr lang="sv-SE" sz="900" dirty="0" smtClean="0"/>
          </a:p>
          <a:p>
            <a:r>
              <a:rPr lang="en-US" sz="900" dirty="0" err="1" smtClean="0"/>
              <a:t>SourceMscInstance</a:t>
            </a:r>
            <a:endParaRPr lang="en-US" sz="900" dirty="0" smtClean="0"/>
          </a:p>
          <a:p>
            <a:r>
              <a:rPr lang="en-US" sz="900" dirty="0" err="1" smtClean="0"/>
              <a:t>TargetMscInstance</a:t>
            </a:r>
            <a:endParaRPr lang="en-US" sz="9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3059832" y="404664"/>
            <a:ext cx="1368152" cy="90024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050" dirty="0" smtClean="0"/>
              <a:t>”Ramar in” objekt</a:t>
            </a:r>
          </a:p>
          <a:p>
            <a:r>
              <a:rPr lang="sv-SE" sz="1050" dirty="0" smtClean="0"/>
              <a:t>Har:</a:t>
            </a:r>
          </a:p>
          <a:p>
            <a:r>
              <a:rPr lang="sv-SE" sz="1050" dirty="0" err="1" smtClean="0"/>
              <a:t>StartTimeId</a:t>
            </a:r>
            <a:endParaRPr lang="sv-SE" sz="1050" dirty="0" smtClean="0"/>
          </a:p>
          <a:p>
            <a:r>
              <a:rPr lang="sv-SE" sz="1050" dirty="0" err="1" smtClean="0"/>
              <a:t>StopTimeId</a:t>
            </a:r>
            <a:r>
              <a:rPr lang="sv-SE" sz="1050" dirty="0" smtClean="0"/>
              <a:t> </a:t>
            </a:r>
          </a:p>
          <a:p>
            <a:r>
              <a:rPr lang="sv-SE" sz="1050" dirty="0" smtClean="0"/>
              <a:t>(</a:t>
            </a:r>
            <a:r>
              <a:rPr lang="sv-SE" sz="1050" dirty="0" smtClean="0"/>
              <a:t>Vad den ”ramar in”)</a:t>
            </a:r>
            <a:endParaRPr lang="en-US" sz="1050" dirty="0"/>
          </a:p>
        </p:txBody>
      </p:sp>
      <p:cxnSp>
        <p:nvCxnSpPr>
          <p:cNvPr id="73" name="Straight Connector 72"/>
          <p:cNvCxnSpPr>
            <a:stCxn id="14" idx="0"/>
            <a:endCxn id="71" idx="2"/>
          </p:cNvCxnSpPr>
          <p:nvPr/>
        </p:nvCxnSpPr>
        <p:spPr>
          <a:xfrm flipH="1" flipV="1">
            <a:off x="3743908" y="1304910"/>
            <a:ext cx="864096" cy="32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187624" y="332656"/>
            <a:ext cx="7200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652120" y="404664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244408" y="2564904"/>
            <a:ext cx="792088" cy="5078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900" dirty="0" smtClean="0"/>
              <a:t>På instans</a:t>
            </a:r>
          </a:p>
          <a:p>
            <a:r>
              <a:rPr lang="sv-SE" sz="900" dirty="0" smtClean="0"/>
              <a:t>Har </a:t>
            </a:r>
            <a:r>
              <a:rPr lang="sv-SE" sz="900" dirty="0" err="1" smtClean="0"/>
              <a:t>Explanation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8244408" y="3429000"/>
            <a:ext cx="792088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/>
              <a:t>Mellan instanser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8279904" y="4293096"/>
            <a:ext cx="756592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/>
              <a:t>Över alla instanser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2699792" y="2348880"/>
            <a:ext cx="1224136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Hör till </a:t>
            </a:r>
            <a:r>
              <a:rPr lang="sv-SE" sz="1200" dirty="0" err="1" smtClean="0"/>
              <a:t>AltGroup</a:t>
            </a:r>
            <a:endParaRPr lang="en-US" sz="1200" dirty="0"/>
          </a:p>
        </p:txBody>
      </p:sp>
      <p:cxnSp>
        <p:nvCxnSpPr>
          <p:cNvPr id="90" name="Elbow Connector 89"/>
          <p:cNvCxnSpPr>
            <a:stCxn id="33" idx="1"/>
            <a:endCxn id="88" idx="2"/>
          </p:cNvCxnSpPr>
          <p:nvPr/>
        </p:nvCxnSpPr>
        <p:spPr>
          <a:xfrm rot="10800000" flipH="1">
            <a:off x="3131840" y="2625880"/>
            <a:ext cx="180020" cy="479085"/>
          </a:xfrm>
          <a:prstGeom prst="bentConnector4">
            <a:avLst>
              <a:gd name="adj1" fmla="val -126986"/>
              <a:gd name="adj2" fmla="val 763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37" idx="3"/>
            <a:endCxn id="79" idx="1"/>
          </p:cNvCxnSpPr>
          <p:nvPr/>
        </p:nvCxnSpPr>
        <p:spPr>
          <a:xfrm>
            <a:off x="7884368" y="2816932"/>
            <a:ext cx="360040" cy="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38" idx="3"/>
            <a:endCxn id="80" idx="1"/>
          </p:cNvCxnSpPr>
          <p:nvPr/>
        </p:nvCxnSpPr>
        <p:spPr>
          <a:xfrm flipV="1">
            <a:off x="7884368" y="3659833"/>
            <a:ext cx="360040" cy="21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39" idx="3"/>
            <a:endCxn id="81" idx="1"/>
          </p:cNvCxnSpPr>
          <p:nvPr/>
        </p:nvCxnSpPr>
        <p:spPr>
          <a:xfrm flipV="1">
            <a:off x="7884368" y="4523929"/>
            <a:ext cx="395536" cy="21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8100392" y="5157192"/>
            <a:ext cx="93610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 err="1" smtClean="0"/>
              <a:t>Note</a:t>
            </a:r>
            <a:r>
              <a:rPr lang="sv-SE" sz="1200" dirty="0" smtClean="0"/>
              <a:t> </a:t>
            </a:r>
            <a:r>
              <a:rPr lang="sv-SE" sz="1200" dirty="0" smtClean="0"/>
              <a:t>Placeras </a:t>
            </a:r>
            <a:r>
              <a:rPr lang="sv-SE" sz="1200" dirty="0" smtClean="0"/>
              <a:t>i vänsterkant</a:t>
            </a:r>
            <a:endParaRPr lang="en-US" sz="1200" dirty="0" smtClean="0"/>
          </a:p>
        </p:txBody>
      </p:sp>
      <p:cxnSp>
        <p:nvCxnSpPr>
          <p:cNvPr id="119" name="Straight Connector 118"/>
          <p:cNvCxnSpPr>
            <a:stCxn id="23" idx="3"/>
            <a:endCxn id="117" idx="1"/>
          </p:cNvCxnSpPr>
          <p:nvPr/>
        </p:nvCxnSpPr>
        <p:spPr>
          <a:xfrm flipV="1">
            <a:off x="7884368" y="5480358"/>
            <a:ext cx="216024" cy="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8" idx="0"/>
            <a:endCxn id="4" idx="2"/>
          </p:cNvCxnSpPr>
          <p:nvPr/>
        </p:nvCxnSpPr>
        <p:spPr>
          <a:xfrm rot="5400000" flipH="1" flipV="1">
            <a:off x="1043608" y="908720"/>
            <a:ext cx="432048" cy="7200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95536" y="3140968"/>
            <a:ext cx="1440160" cy="86177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u="sng" dirty="0" err="1" smtClean="0"/>
              <a:t>InstanceVariantType</a:t>
            </a:r>
            <a:endParaRPr lang="sv-SE" sz="1000" u="sng" dirty="0" smtClean="0"/>
          </a:p>
          <a:p>
            <a:r>
              <a:rPr lang="sv-SE" sz="1000" u="sng" dirty="0" smtClean="0"/>
              <a:t>Environment</a:t>
            </a:r>
          </a:p>
          <a:p>
            <a:r>
              <a:rPr lang="sv-SE" sz="1000" dirty="0" err="1" smtClean="0"/>
              <a:t>Component</a:t>
            </a:r>
            <a:endParaRPr lang="sv-SE" sz="1000" dirty="0" smtClean="0"/>
          </a:p>
          <a:p>
            <a:r>
              <a:rPr lang="sv-SE" sz="1000" dirty="0" err="1" smtClean="0"/>
              <a:t>ECUComponent</a:t>
            </a:r>
            <a:endParaRPr lang="sv-SE" sz="1000" dirty="0" smtClean="0"/>
          </a:p>
          <a:p>
            <a:r>
              <a:rPr lang="sv-SE" sz="1000" dirty="0" err="1" smtClean="0"/>
              <a:t>Connector</a:t>
            </a:r>
            <a:endParaRPr 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076056" y="2924944"/>
            <a:ext cx="1440160" cy="86177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u="sng" dirty="0" err="1" smtClean="0"/>
              <a:t>EventVariantType</a:t>
            </a:r>
            <a:endParaRPr lang="sv-SE" sz="1000" u="sng" dirty="0" smtClean="0"/>
          </a:p>
          <a:p>
            <a:endParaRPr lang="sv-SE" sz="1000" u="sng" dirty="0" smtClean="0"/>
          </a:p>
          <a:p>
            <a:r>
              <a:rPr lang="sv-SE" sz="1000" dirty="0" err="1" smtClean="0"/>
              <a:t>CANEvent</a:t>
            </a:r>
            <a:endParaRPr lang="sv-SE" sz="1000" dirty="0" smtClean="0"/>
          </a:p>
          <a:p>
            <a:r>
              <a:rPr lang="sv-SE" sz="1000" dirty="0" err="1" smtClean="0"/>
              <a:t>SignalEvent</a:t>
            </a:r>
            <a:endParaRPr lang="sv-SE" sz="1000" dirty="0" smtClean="0"/>
          </a:p>
          <a:p>
            <a:r>
              <a:rPr lang="sv-SE" sz="1000" dirty="0" err="1" smtClean="0"/>
              <a:t>EnvironmentEvent</a:t>
            </a:r>
            <a:endParaRPr lang="en-US" sz="1000" dirty="0"/>
          </a:p>
        </p:txBody>
      </p:sp>
      <p:sp>
        <p:nvSpPr>
          <p:cNvPr id="135" name="Freeform 134"/>
          <p:cNvSpPr/>
          <p:nvPr/>
        </p:nvSpPr>
        <p:spPr>
          <a:xfrm>
            <a:off x="1259632" y="1700808"/>
            <a:ext cx="679051" cy="1440160"/>
          </a:xfrm>
          <a:custGeom>
            <a:avLst/>
            <a:gdLst>
              <a:gd name="connsiteX0" fmla="*/ 0 w 1039091"/>
              <a:gd name="connsiteY0" fmla="*/ 1806129 h 1806129"/>
              <a:gd name="connsiteX1" fmla="*/ 498764 w 1039091"/>
              <a:gd name="connsiteY1" fmla="*/ 1473620 h 1806129"/>
              <a:gd name="connsiteX2" fmla="*/ 959742 w 1039091"/>
              <a:gd name="connsiteY2" fmla="*/ 906843 h 1806129"/>
              <a:gd name="connsiteX3" fmla="*/ 974857 w 1039091"/>
              <a:gd name="connsiteY3" fmla="*/ 324953 h 1806129"/>
              <a:gd name="connsiteX4" fmla="*/ 869058 w 1039091"/>
              <a:gd name="connsiteY4" fmla="*/ 105799 h 1806129"/>
              <a:gd name="connsiteX5" fmla="*/ 506321 w 1039091"/>
              <a:gd name="connsiteY5" fmla="*/ 22672 h 1806129"/>
              <a:gd name="connsiteX6" fmla="*/ 468536 w 1039091"/>
              <a:gd name="connsiteY6" fmla="*/ 0 h 180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9091" h="1806129">
                <a:moveTo>
                  <a:pt x="0" y="1806129"/>
                </a:moveTo>
                <a:cubicBezTo>
                  <a:pt x="169403" y="1714815"/>
                  <a:pt x="338807" y="1623501"/>
                  <a:pt x="498764" y="1473620"/>
                </a:cubicBezTo>
                <a:cubicBezTo>
                  <a:pt x="658721" y="1323739"/>
                  <a:pt x="880393" y="1098288"/>
                  <a:pt x="959742" y="906843"/>
                </a:cubicBezTo>
                <a:cubicBezTo>
                  <a:pt x="1039091" y="715398"/>
                  <a:pt x="989971" y="458460"/>
                  <a:pt x="974857" y="324953"/>
                </a:cubicBezTo>
                <a:cubicBezTo>
                  <a:pt x="959743" y="191446"/>
                  <a:pt x="947147" y="156179"/>
                  <a:pt x="869058" y="105799"/>
                </a:cubicBezTo>
                <a:cubicBezTo>
                  <a:pt x="790969" y="55419"/>
                  <a:pt x="573075" y="40305"/>
                  <a:pt x="506321" y="22672"/>
                </a:cubicBezTo>
                <a:cubicBezTo>
                  <a:pt x="439567" y="5039"/>
                  <a:pt x="454051" y="2519"/>
                  <a:pt x="468536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4283968" y="5157192"/>
            <a:ext cx="1872208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u="sng" dirty="0" err="1" smtClean="0"/>
              <a:t>MscDrawer</a:t>
            </a:r>
            <a:r>
              <a:rPr lang="sv-SE" sz="1000" u="sng" dirty="0" smtClean="0"/>
              <a:t> format:</a:t>
            </a:r>
          </a:p>
          <a:p>
            <a:r>
              <a:rPr lang="sv-SE" sz="1000" u="sng" dirty="0" err="1" smtClean="0"/>
              <a:t>Msg.Signal</a:t>
            </a:r>
            <a:r>
              <a:rPr lang="sv-SE" sz="1000" u="sng" dirty="0" smtClean="0"/>
              <a:t> (Arg)</a:t>
            </a:r>
          </a:p>
          <a:p>
            <a:endParaRPr lang="sv-SE" sz="1000" u="sng" dirty="0"/>
          </a:p>
          <a:p>
            <a:r>
              <a:rPr lang="sv-SE" sz="1000" u="sng" dirty="0" smtClean="0"/>
              <a:t>Ex.</a:t>
            </a:r>
          </a:p>
          <a:p>
            <a:r>
              <a:rPr lang="sv-SE" sz="1000" u="sng" dirty="0" err="1" smtClean="0"/>
              <a:t>EngineTemp_E.FuelTemp</a:t>
            </a:r>
            <a:endParaRPr lang="sv-SE" sz="1000" u="sng" dirty="0" smtClean="0"/>
          </a:p>
          <a:p>
            <a:r>
              <a:rPr lang="sv-SE" sz="1000" u="sng" dirty="0" err="1" smtClean="0"/>
              <a:t>DW.SwitchDriveMode</a:t>
            </a:r>
            <a:r>
              <a:rPr lang="sv-SE" sz="1000" u="sng" dirty="0" smtClean="0"/>
              <a:t> (State)</a:t>
            </a:r>
          </a:p>
          <a:p>
            <a:r>
              <a:rPr lang="sv-SE" sz="1000" u="sng" dirty="0" err="1" smtClean="0"/>
              <a:t>Env.DriveModeSelection</a:t>
            </a:r>
            <a:r>
              <a:rPr lang="sv-SE" sz="1000" u="sng" dirty="0" smtClean="0"/>
              <a:t> (Up</a:t>
            </a:r>
            <a:r>
              <a:rPr lang="sv-SE" sz="1000" u="sng" dirty="0" smtClean="0"/>
              <a:t>)</a:t>
            </a:r>
            <a:endParaRPr lang="sv-SE" sz="1000" u="sng" dirty="0" smtClean="0"/>
          </a:p>
        </p:txBody>
      </p:sp>
      <p:cxnSp>
        <p:nvCxnSpPr>
          <p:cNvPr id="53" name="Elbow Connector 52"/>
          <p:cNvCxnSpPr>
            <a:stCxn id="64" idx="2"/>
            <a:endCxn id="15" idx="0"/>
          </p:cNvCxnSpPr>
          <p:nvPr/>
        </p:nvCxnSpPr>
        <p:spPr>
          <a:xfrm rot="5400000">
            <a:off x="8052139" y="1345759"/>
            <a:ext cx="295290" cy="1267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8" idx="1"/>
            <a:endCxn id="134" idx="3"/>
          </p:cNvCxnSpPr>
          <p:nvPr/>
        </p:nvCxnSpPr>
        <p:spPr>
          <a:xfrm flipH="1" flipV="1">
            <a:off x="6516216" y="3355831"/>
            <a:ext cx="216024" cy="325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4" idx="0"/>
            <a:endCxn id="5" idx="2"/>
          </p:cNvCxnSpPr>
          <p:nvPr/>
        </p:nvCxnSpPr>
        <p:spPr>
          <a:xfrm rot="5400000" flipH="1" flipV="1">
            <a:off x="5040052" y="692696"/>
            <a:ext cx="504056" cy="1368152"/>
          </a:xfrm>
          <a:prstGeom prst="bentConnector3">
            <a:avLst>
              <a:gd name="adj1" fmla="val 328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endParaRPr lang="en-US" sz="1400" dirty="0" smtClean="0"/>
          </a:p>
          <a:p>
            <a:r>
              <a:rPr lang="en-US" sz="1400" dirty="0" err="1" smtClean="0"/>
              <a:t>Har</a:t>
            </a:r>
            <a:r>
              <a:rPr lang="en-US" sz="1400" dirty="0" smtClean="0"/>
              <a:t> vi </a:t>
            </a:r>
            <a:r>
              <a:rPr lang="en-US" sz="1400" dirty="0" err="1" smtClean="0"/>
              <a:t>samma</a:t>
            </a:r>
            <a:r>
              <a:rPr lang="en-US" sz="1400" dirty="0" smtClean="0"/>
              <a:t> </a:t>
            </a:r>
            <a:r>
              <a:rPr lang="en-US" sz="1400" dirty="0" err="1" smtClean="0"/>
              <a:t>bild</a:t>
            </a:r>
            <a:r>
              <a:rPr lang="en-US" sz="1400" dirty="0" smtClean="0"/>
              <a:t> av </a:t>
            </a:r>
            <a:r>
              <a:rPr lang="en-US" sz="1400" dirty="0" err="1" smtClean="0"/>
              <a:t>vilka</a:t>
            </a:r>
            <a:r>
              <a:rPr lang="en-US" sz="1400" dirty="0" smtClean="0"/>
              <a:t> </a:t>
            </a:r>
            <a:r>
              <a:rPr lang="en-US" sz="1400" dirty="0" err="1" smtClean="0"/>
              <a:t>objekt</a:t>
            </a:r>
            <a:r>
              <a:rPr lang="en-US" sz="1400" dirty="0" smtClean="0"/>
              <a:t> </a:t>
            </a:r>
            <a:r>
              <a:rPr lang="en-US" sz="1400" dirty="0" err="1" smtClean="0"/>
              <a:t>som</a:t>
            </a:r>
            <a:r>
              <a:rPr lang="en-US" sz="1400" dirty="0" smtClean="0"/>
              <a:t> </a:t>
            </a:r>
            <a:r>
              <a:rPr lang="en-US" sz="1400" dirty="0" err="1" smtClean="0"/>
              <a:t>ska</a:t>
            </a:r>
            <a:r>
              <a:rPr lang="en-US" sz="1400" dirty="0" smtClean="0"/>
              <a:t> </a:t>
            </a:r>
            <a:r>
              <a:rPr lang="en-US" sz="1400" dirty="0" err="1" smtClean="0"/>
              <a:t>numreras</a:t>
            </a:r>
            <a:r>
              <a:rPr lang="en-US" sz="1400" dirty="0" smtClean="0"/>
              <a:t> med </a:t>
            </a:r>
            <a:r>
              <a:rPr lang="en-US" sz="1400" dirty="0" err="1" smtClean="0"/>
              <a:t>TimeId</a:t>
            </a:r>
            <a:r>
              <a:rPr lang="en-US" sz="1400" dirty="0"/>
              <a:t>?</a:t>
            </a:r>
            <a:endParaRPr lang="en-US" sz="1400" dirty="0" smtClean="0"/>
          </a:p>
          <a:p>
            <a:r>
              <a:rPr lang="en-US" sz="1400" dirty="0" smtClean="0"/>
              <a:t>En Action (</a:t>
            </a:r>
            <a:r>
              <a:rPr lang="en-US" sz="1400" dirty="0" err="1" smtClean="0"/>
              <a:t>SystemFunction</a:t>
            </a:r>
            <a:r>
              <a:rPr lang="en-US" sz="1400" dirty="0" smtClean="0"/>
              <a:t>) </a:t>
            </a:r>
            <a:r>
              <a:rPr lang="en-US" sz="1400" dirty="0" err="1" smtClean="0"/>
              <a:t>är</a:t>
            </a:r>
            <a:r>
              <a:rPr lang="en-US" sz="1400" dirty="0" smtClean="0"/>
              <a:t> en </a:t>
            </a:r>
            <a:r>
              <a:rPr lang="en-US" sz="1400" dirty="0" err="1" smtClean="0"/>
              <a:t>SequenceItem</a:t>
            </a:r>
            <a:r>
              <a:rPr lang="en-US" sz="1400" dirty="0" smtClean="0"/>
              <a:t> (</a:t>
            </a:r>
            <a:r>
              <a:rPr lang="en-US" sz="1400" dirty="0" err="1" smtClean="0"/>
              <a:t>TimeId</a:t>
            </a:r>
            <a:r>
              <a:rPr lang="en-US" sz="1400" dirty="0" smtClean="0"/>
              <a:t>) </a:t>
            </a:r>
            <a:r>
              <a:rPr lang="en-US" sz="1400" dirty="0" err="1" smtClean="0"/>
              <a:t>medans</a:t>
            </a:r>
            <a:r>
              <a:rPr lang="en-US" sz="1400" dirty="0" smtClean="0"/>
              <a:t> en Timer </a:t>
            </a:r>
            <a:r>
              <a:rPr lang="en-US" sz="1400" dirty="0" err="1" smtClean="0"/>
              <a:t>är</a:t>
            </a:r>
            <a:r>
              <a:rPr lang="en-US" sz="1400" dirty="0" smtClean="0"/>
              <a:t> </a:t>
            </a:r>
            <a:r>
              <a:rPr lang="en-US" sz="1400" dirty="0" err="1" smtClean="0"/>
              <a:t>det</a:t>
            </a:r>
            <a:r>
              <a:rPr lang="en-US" sz="1400" dirty="0" smtClean="0"/>
              <a:t> </a:t>
            </a:r>
            <a:r>
              <a:rPr lang="en-US" sz="1400" dirty="0" err="1" smtClean="0"/>
              <a:t>inte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En Ref </a:t>
            </a:r>
            <a:r>
              <a:rPr lang="en-US" sz="1400" dirty="0" err="1" smtClean="0"/>
              <a:t>är</a:t>
            </a:r>
            <a:r>
              <a:rPr lang="en-US" sz="1400" dirty="0" smtClean="0"/>
              <a:t> en </a:t>
            </a:r>
            <a:r>
              <a:rPr lang="en-US" sz="1400" dirty="0" err="1" smtClean="0"/>
              <a:t>SequenceItem</a:t>
            </a:r>
            <a:r>
              <a:rPr lang="en-US" sz="1400" dirty="0" smtClean="0"/>
              <a:t> </a:t>
            </a:r>
            <a:r>
              <a:rPr lang="en-US" sz="1400" dirty="0" err="1" smtClean="0"/>
              <a:t>medans</a:t>
            </a:r>
            <a:r>
              <a:rPr lang="en-US" sz="1400" dirty="0" smtClean="0"/>
              <a:t> en </a:t>
            </a:r>
            <a:r>
              <a:rPr lang="en-US" sz="1400" dirty="0" err="1" smtClean="0"/>
              <a:t>AltGroup</a:t>
            </a:r>
            <a:r>
              <a:rPr lang="en-US" sz="1400" dirty="0" smtClean="0"/>
              <a:t> </a:t>
            </a:r>
            <a:r>
              <a:rPr lang="en-US" sz="1400" dirty="0" err="1" smtClean="0"/>
              <a:t>är</a:t>
            </a:r>
            <a:r>
              <a:rPr lang="en-US" sz="1400" dirty="0" smtClean="0"/>
              <a:t> </a:t>
            </a:r>
            <a:r>
              <a:rPr lang="en-US" sz="1400" dirty="0" err="1" smtClean="0"/>
              <a:t>det</a:t>
            </a:r>
            <a:r>
              <a:rPr lang="en-US" sz="1400" dirty="0" smtClean="0"/>
              <a:t> </a:t>
            </a:r>
            <a:r>
              <a:rPr lang="en-US" sz="1400" dirty="0" err="1" smtClean="0"/>
              <a:t>inte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strike="sngStrike" dirty="0" err="1" smtClean="0"/>
              <a:t>Fristående</a:t>
            </a:r>
            <a:r>
              <a:rPr lang="en-US" sz="1400" strike="sngStrike" dirty="0" smtClean="0"/>
              <a:t> </a:t>
            </a:r>
            <a:r>
              <a:rPr lang="en-US" sz="1400" strike="sngStrike" dirty="0" err="1" smtClean="0"/>
              <a:t>Textruta</a:t>
            </a:r>
            <a:r>
              <a:rPr lang="en-US" sz="1400" strike="sngStrike" dirty="0" smtClean="0"/>
              <a:t> </a:t>
            </a:r>
            <a:r>
              <a:rPr lang="en-US" sz="1400" strike="sngStrike" dirty="0" err="1" smtClean="0"/>
              <a:t>stöds</a:t>
            </a:r>
            <a:r>
              <a:rPr lang="en-US" sz="1400" strike="sngStrike" dirty="0" smtClean="0"/>
              <a:t> </a:t>
            </a:r>
            <a:r>
              <a:rPr lang="en-US" sz="1400" strike="sngStrike" dirty="0" err="1" smtClean="0"/>
              <a:t>inte</a:t>
            </a:r>
            <a:r>
              <a:rPr lang="en-US" sz="1400" strike="sngStrike" dirty="0" smtClean="0"/>
              <a:t>. </a:t>
            </a:r>
            <a:r>
              <a:rPr lang="en-US" sz="1400" strike="sngStrike" dirty="0" err="1" smtClean="0"/>
              <a:t>Vilken</a:t>
            </a:r>
            <a:r>
              <a:rPr lang="en-US" sz="1400" strike="sngStrike" dirty="0" smtClean="0"/>
              <a:t> </a:t>
            </a:r>
            <a:r>
              <a:rPr lang="en-US" sz="1400" strike="sngStrike" dirty="0" err="1" smtClean="0"/>
              <a:t>typ</a:t>
            </a:r>
            <a:r>
              <a:rPr lang="en-US" sz="1400" strike="sngStrike" dirty="0" smtClean="0"/>
              <a:t> </a:t>
            </a:r>
            <a:r>
              <a:rPr lang="en-US" sz="1400" strike="sngStrike" dirty="0" err="1" smtClean="0"/>
              <a:t>ska</a:t>
            </a:r>
            <a:r>
              <a:rPr lang="en-US" sz="1400" strike="sngStrike" dirty="0" smtClean="0"/>
              <a:t> vi </a:t>
            </a:r>
            <a:r>
              <a:rPr lang="en-US" sz="1400" strike="sngStrike" dirty="0" err="1" smtClean="0"/>
              <a:t>ge</a:t>
            </a:r>
            <a:r>
              <a:rPr lang="en-US" sz="1400" strike="sngStrike" dirty="0" smtClean="0"/>
              <a:t> den</a:t>
            </a:r>
            <a:r>
              <a:rPr lang="en-US" sz="1400" dirty="0" smtClean="0"/>
              <a:t>? Comment (</a:t>
            </a:r>
            <a:r>
              <a:rPr lang="en-US" sz="1400" dirty="0" err="1" smtClean="0"/>
              <a:t>ärver</a:t>
            </a:r>
            <a:r>
              <a:rPr lang="en-US" sz="1400" dirty="0" smtClean="0"/>
              <a:t> </a:t>
            </a:r>
            <a:r>
              <a:rPr lang="en-US" sz="1400" dirty="0" err="1" smtClean="0"/>
              <a:t>från</a:t>
            </a:r>
            <a:r>
              <a:rPr lang="en-US" sz="1400" dirty="0" smtClean="0"/>
              <a:t> </a:t>
            </a:r>
            <a:r>
              <a:rPr lang="en-US" sz="1400" dirty="0" err="1" smtClean="0"/>
              <a:t>ChronoBase</a:t>
            </a:r>
            <a:r>
              <a:rPr lang="en-US" sz="1400" dirty="0" smtClean="0"/>
              <a:t>)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Ska</a:t>
            </a:r>
            <a:r>
              <a:rPr lang="en-US" sz="1400" dirty="0" smtClean="0"/>
              <a:t> Name för </a:t>
            </a:r>
            <a:r>
              <a:rPr lang="en-US" sz="1400" dirty="0" err="1" smtClean="0"/>
              <a:t>SequenceItem</a:t>
            </a:r>
            <a:r>
              <a:rPr lang="en-US" sz="1400" dirty="0" smtClean="0"/>
              <a:t> </a:t>
            </a:r>
            <a:r>
              <a:rPr lang="en-US" sz="1400" dirty="0" err="1" smtClean="0"/>
              <a:t>alltid</a:t>
            </a:r>
            <a:r>
              <a:rPr lang="en-US" sz="1400" dirty="0" smtClean="0"/>
              <a:t> </a:t>
            </a:r>
            <a:r>
              <a:rPr lang="en-US" sz="1400" dirty="0" err="1" smtClean="0"/>
              <a:t>vara</a:t>
            </a:r>
            <a:r>
              <a:rPr lang="en-US" sz="1400" dirty="0" smtClean="0"/>
              <a:t> </a:t>
            </a:r>
            <a:r>
              <a:rPr lang="en-US" sz="1400" dirty="0" err="1" smtClean="0"/>
              <a:t>samma</a:t>
            </a:r>
            <a:r>
              <a:rPr lang="en-US" sz="1400" dirty="0" smtClean="0"/>
              <a:t> </a:t>
            </a:r>
            <a:r>
              <a:rPr lang="en-US" sz="1400" dirty="0" err="1" smtClean="0"/>
              <a:t>som</a:t>
            </a:r>
            <a:r>
              <a:rPr lang="en-US" sz="1400" dirty="0" smtClean="0"/>
              <a:t> </a:t>
            </a:r>
            <a:r>
              <a:rPr lang="en-US" sz="1400" dirty="0" err="1" smtClean="0"/>
              <a:t>TimeId</a:t>
            </a:r>
            <a:r>
              <a:rPr lang="en-US" sz="1400" dirty="0" smtClean="0"/>
              <a:t>? </a:t>
            </a:r>
            <a:r>
              <a:rPr lang="en-US" sz="1400" dirty="0" err="1" smtClean="0"/>
              <a:t>Dvs</a:t>
            </a:r>
            <a:r>
              <a:rPr lang="en-US" sz="1400" dirty="0" smtClean="0"/>
              <a:t> Label </a:t>
            </a:r>
            <a:r>
              <a:rPr lang="en-US" sz="1400" dirty="0" err="1" smtClean="0"/>
              <a:t>ska</a:t>
            </a:r>
            <a:r>
              <a:rPr lang="en-US" sz="1400" dirty="0" smtClean="0"/>
              <a:t> </a:t>
            </a:r>
            <a:r>
              <a:rPr lang="en-US" sz="1400" dirty="0" err="1" smtClean="0"/>
              <a:t>användas</a:t>
            </a:r>
            <a:r>
              <a:rPr lang="en-US" sz="1400" dirty="0" smtClean="0"/>
              <a:t> för </a:t>
            </a:r>
            <a:r>
              <a:rPr lang="en-US" sz="1400" dirty="0" err="1" smtClean="0"/>
              <a:t>DisplayName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När</a:t>
            </a:r>
            <a:r>
              <a:rPr lang="en-US" sz="1400" dirty="0" smtClean="0"/>
              <a:t> </a:t>
            </a:r>
            <a:r>
              <a:rPr lang="en-US" sz="1400" dirty="0" err="1" smtClean="0"/>
              <a:t>och</a:t>
            </a:r>
            <a:r>
              <a:rPr lang="en-US" sz="1400" dirty="0" smtClean="0"/>
              <a:t> </a:t>
            </a:r>
            <a:r>
              <a:rPr lang="en-US" sz="1400" dirty="0" err="1" smtClean="0"/>
              <a:t>hur</a:t>
            </a:r>
            <a:r>
              <a:rPr lang="en-US" sz="1400" dirty="0" smtClean="0"/>
              <a:t> </a:t>
            </a:r>
            <a:r>
              <a:rPr lang="en-US" sz="1400" dirty="0" err="1" smtClean="0"/>
              <a:t>används</a:t>
            </a:r>
            <a:r>
              <a:rPr lang="en-US" sz="1400" dirty="0" smtClean="0"/>
              <a:t> Optional?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EventType</a:t>
            </a:r>
            <a:r>
              <a:rPr lang="en-US" sz="1400" dirty="0" smtClean="0"/>
              <a:t>: </a:t>
            </a:r>
            <a:r>
              <a:rPr lang="en-US" sz="1400" dirty="0" err="1" smtClean="0"/>
              <a:t>Är</a:t>
            </a:r>
            <a:r>
              <a:rPr lang="en-US" sz="1400" dirty="0" smtClean="0"/>
              <a:t> </a:t>
            </a:r>
            <a:r>
              <a:rPr lang="en-US" sz="1400" dirty="0" err="1" smtClean="0"/>
              <a:t>TargetMscInstance</a:t>
            </a:r>
            <a:r>
              <a:rPr lang="en-US" sz="1400" dirty="0" smtClean="0"/>
              <a:t> en array? </a:t>
            </a:r>
            <a:r>
              <a:rPr lang="en-US" sz="1400" dirty="0" err="1" smtClean="0"/>
              <a:t>Sätts</a:t>
            </a:r>
            <a:r>
              <a:rPr lang="en-US" sz="1400" dirty="0" smtClean="0"/>
              <a:t> </a:t>
            </a:r>
            <a:r>
              <a:rPr lang="en-US" sz="1400" dirty="0" err="1" smtClean="0"/>
              <a:t>flera</a:t>
            </a:r>
            <a:r>
              <a:rPr lang="en-US" sz="1400" dirty="0" smtClean="0"/>
              <a:t> Targets 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 err="1" smtClean="0"/>
              <a:t>något</a:t>
            </a:r>
            <a:r>
              <a:rPr lang="en-US" sz="1400" dirty="0" smtClean="0"/>
              <a:t> fall?</a:t>
            </a:r>
          </a:p>
          <a:p>
            <a:pPr>
              <a:buNone/>
            </a:pPr>
            <a:r>
              <a:rPr lang="en-US" sz="1400" dirty="0" smtClean="0"/>
              <a:t>&lt;</a:t>
            </a:r>
            <a:r>
              <a:rPr lang="en-US" sz="1400" dirty="0" err="1" smtClean="0"/>
              <a:t>xsd:element</a:t>
            </a:r>
            <a:r>
              <a:rPr lang="en-US" sz="1400" dirty="0" smtClean="0"/>
              <a:t> name="</a:t>
            </a:r>
            <a:r>
              <a:rPr lang="en-US" sz="1400" dirty="0" err="1" smtClean="0"/>
              <a:t>TargetMscInstance</a:t>
            </a:r>
            <a:r>
              <a:rPr lang="en-US" sz="1400" dirty="0" smtClean="0"/>
              <a:t>" type="</a:t>
            </a:r>
            <a:r>
              <a:rPr lang="en-US" sz="1400" dirty="0" err="1" smtClean="0"/>
              <a:t>RefToMscInstance</a:t>
            </a:r>
            <a:r>
              <a:rPr lang="en-US" sz="1400" dirty="0" smtClean="0"/>
              <a:t>" </a:t>
            </a:r>
            <a:r>
              <a:rPr lang="en-US" sz="1400" dirty="0" err="1" smtClean="0"/>
              <a:t>maxOccurs</a:t>
            </a:r>
            <a:r>
              <a:rPr lang="en-US" sz="1400" dirty="0" smtClean="0"/>
              <a:t>="unbounded"/&gt;</a:t>
            </a:r>
          </a:p>
          <a:p>
            <a:pPr>
              <a:buNone/>
            </a:pPr>
            <a:endParaRPr lang="sv-SE" sz="1400" dirty="0"/>
          </a:p>
          <a:p>
            <a:r>
              <a:rPr lang="sv-SE" sz="1400" dirty="0" err="1" smtClean="0"/>
              <a:t>ComponentVariantType</a:t>
            </a:r>
            <a:r>
              <a:rPr lang="sv-SE" sz="1400" dirty="0" smtClean="0"/>
              <a:t>: När ska </a:t>
            </a:r>
            <a:r>
              <a:rPr lang="sv-SE" sz="1400" dirty="0" err="1" smtClean="0"/>
              <a:t>Component</a:t>
            </a:r>
            <a:r>
              <a:rPr lang="sv-SE" sz="1400" dirty="0" smtClean="0"/>
              <a:t>, </a:t>
            </a:r>
            <a:r>
              <a:rPr lang="sv-SE" sz="1400" dirty="0" err="1" smtClean="0"/>
              <a:t>ECUComponent</a:t>
            </a:r>
            <a:r>
              <a:rPr lang="sv-SE" sz="1400" dirty="0" smtClean="0"/>
              <a:t>, </a:t>
            </a:r>
            <a:r>
              <a:rPr lang="sv-SE" sz="1400" dirty="0" err="1" smtClean="0"/>
              <a:t>Connector</a:t>
            </a:r>
            <a:r>
              <a:rPr lang="sv-SE" sz="1400" dirty="0" smtClean="0"/>
              <a:t> användas? </a:t>
            </a:r>
          </a:p>
          <a:p>
            <a:pPr>
              <a:buNone/>
            </a:pPr>
            <a:r>
              <a:rPr lang="sv-SE" sz="1400" dirty="0" smtClean="0"/>
              <a:t>Ex. T103_Sensor är en </a:t>
            </a:r>
            <a:r>
              <a:rPr lang="sv-SE" sz="1400" dirty="0" err="1" smtClean="0"/>
              <a:t>Component</a:t>
            </a:r>
            <a:r>
              <a:rPr lang="sv-SE" sz="1400" dirty="0" smtClean="0"/>
              <a:t> i MSC_1228. </a:t>
            </a:r>
            <a:r>
              <a:rPr lang="sv-SE" sz="1400" dirty="0" err="1" smtClean="0"/>
              <a:t>Connector</a:t>
            </a:r>
            <a:r>
              <a:rPr lang="sv-SE" sz="1400" dirty="0" smtClean="0"/>
              <a:t> är pin beskrivning A6 – B10 </a:t>
            </a:r>
            <a:r>
              <a:rPr lang="sv-SE" sz="1400" dirty="0" err="1" smtClean="0"/>
              <a:t>förgkodning</a:t>
            </a:r>
            <a:r>
              <a:rPr lang="sv-SE" sz="1400" dirty="0" smtClean="0"/>
              <a:t> etc.</a:t>
            </a:r>
          </a:p>
          <a:p>
            <a:pPr>
              <a:buNone/>
            </a:pPr>
            <a:endParaRPr lang="sv-SE" sz="1400" dirty="0"/>
          </a:p>
          <a:p>
            <a:r>
              <a:rPr lang="sv-SE" sz="1400" dirty="0" smtClean="0"/>
              <a:t>Hur döper vi filerna</a:t>
            </a:r>
            <a:r>
              <a:rPr lang="sv-SE" sz="1400" dirty="0" smtClean="0">
                <a:solidFill>
                  <a:schemeClr val="accent2"/>
                </a:solidFill>
              </a:rPr>
              <a:t>? </a:t>
            </a:r>
            <a:r>
              <a:rPr lang="sv-SE" sz="1400" b="1" strike="sngStrike" dirty="0" smtClean="0">
                <a:solidFill>
                  <a:schemeClr val="accent2"/>
                </a:solidFill>
              </a:rPr>
              <a:t>MSC_1228.xml</a:t>
            </a:r>
            <a:r>
              <a:rPr lang="sv-SE" sz="1400" b="1" dirty="0" smtClean="0">
                <a:solidFill>
                  <a:schemeClr val="accent2"/>
                </a:solidFill>
              </a:rPr>
              <a:t> </a:t>
            </a:r>
            <a:r>
              <a:rPr lang="sv-SE" sz="1400" dirty="0" smtClean="0"/>
              <a:t>eller 1228.xml?</a:t>
            </a:r>
          </a:p>
          <a:p>
            <a:r>
              <a:rPr lang="sv-SE" sz="1400" dirty="0" err="1" smtClean="0"/>
              <a:t>EventVariant</a:t>
            </a:r>
            <a:r>
              <a:rPr lang="sv-SE" sz="1400" dirty="0" smtClean="0"/>
              <a:t>: </a:t>
            </a:r>
            <a:r>
              <a:rPr lang="sv-SE" sz="1400" dirty="0" err="1" smtClean="0"/>
              <a:t>CANEvent</a:t>
            </a:r>
            <a:r>
              <a:rPr lang="sv-SE" sz="1400" dirty="0" smtClean="0"/>
              <a:t>, </a:t>
            </a:r>
            <a:r>
              <a:rPr lang="sv-SE" sz="1400" dirty="0" err="1" smtClean="0"/>
              <a:t>SignalEvent</a:t>
            </a:r>
            <a:r>
              <a:rPr lang="sv-SE" sz="1400" dirty="0" smtClean="0"/>
              <a:t>, </a:t>
            </a:r>
            <a:r>
              <a:rPr lang="sv-SE" sz="1400" dirty="0" err="1" smtClean="0"/>
              <a:t>EnvironmentEvent</a:t>
            </a:r>
            <a:r>
              <a:rPr lang="sv-SE" sz="1400" dirty="0" smtClean="0"/>
              <a:t>.</a:t>
            </a:r>
          </a:p>
          <a:p>
            <a:pPr>
              <a:buNone/>
            </a:pPr>
            <a:r>
              <a:rPr lang="sv-SE" sz="1400" dirty="0" smtClean="0"/>
              <a:t>Andra typer som LIN och Ethernet…?</a:t>
            </a:r>
          </a:p>
          <a:p>
            <a:pPr>
              <a:buNone/>
            </a:pPr>
            <a:endParaRPr lang="sv-SE" sz="1400" dirty="0"/>
          </a:p>
          <a:p>
            <a:pPr>
              <a:buNone/>
            </a:pPr>
            <a:r>
              <a:rPr lang="sv-SE" sz="1400" dirty="0" err="1" smtClean="0"/>
              <a:t>Metodare</a:t>
            </a:r>
            <a:r>
              <a:rPr lang="sv-SE" sz="1400" dirty="0" smtClean="0"/>
              <a:t> kan vilja modifiera någon info – process för att propagera ändringar.</a:t>
            </a:r>
          </a:p>
          <a:p>
            <a:pPr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On-screen Show (4:3)</PresentationFormat>
  <Paragraphs>68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Scania CV 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sssumb</dc:creator>
  <cp:lastModifiedBy>Henrik Linder</cp:lastModifiedBy>
  <cp:revision>168</cp:revision>
  <dcterms:created xsi:type="dcterms:W3CDTF">2014-07-09T08:42:16Z</dcterms:created>
  <dcterms:modified xsi:type="dcterms:W3CDTF">2014-11-18T12:43:00Z</dcterms:modified>
</cp:coreProperties>
</file>