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98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9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7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29CA-CF2B-4647-8734-FAAB0C61BC40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1D09-A575-455C-8B5E-46E6BDB3A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16" y="3039973"/>
            <a:ext cx="572312" cy="420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AE1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3384" y="2751948"/>
            <a:ext cx="542405" cy="420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AE0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4497" y="1349450"/>
            <a:ext cx="359715" cy="18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FC0</a:t>
            </a:r>
            <a:endParaRPr lang="en-GB" sz="800" dirty="0"/>
          </a:p>
        </p:txBody>
      </p:sp>
      <p:sp>
        <p:nvSpPr>
          <p:cNvPr id="20" name="Rectangle 19"/>
          <p:cNvSpPr/>
          <p:nvPr/>
        </p:nvSpPr>
        <p:spPr>
          <a:xfrm>
            <a:off x="3419053" y="1700068"/>
            <a:ext cx="372815" cy="1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UF0</a:t>
            </a:r>
            <a:endParaRPr lang="en-GB" sz="800" dirty="0"/>
          </a:p>
        </p:txBody>
      </p:sp>
      <p:sp>
        <p:nvSpPr>
          <p:cNvPr id="21" name="Rectangle 20"/>
          <p:cNvSpPr/>
          <p:nvPr/>
        </p:nvSpPr>
        <p:spPr>
          <a:xfrm>
            <a:off x="4016149" y="1707817"/>
            <a:ext cx="424632" cy="17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UF1</a:t>
            </a:r>
            <a:endParaRPr lang="en-GB" sz="800" dirty="0"/>
          </a:p>
        </p:txBody>
      </p:sp>
      <p:cxnSp>
        <p:nvCxnSpPr>
          <p:cNvPr id="23" name="Straight Connector 22"/>
          <p:cNvCxnSpPr>
            <a:endCxn id="21" idx="0"/>
          </p:cNvCxnSpPr>
          <p:nvPr/>
        </p:nvCxnSpPr>
        <p:spPr>
          <a:xfrm>
            <a:off x="4163061" y="1536677"/>
            <a:ext cx="65404" cy="17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19" idx="2"/>
          </p:cNvCxnSpPr>
          <p:nvPr/>
        </p:nvCxnSpPr>
        <p:spPr>
          <a:xfrm flipV="1">
            <a:off x="3605461" y="1536677"/>
            <a:ext cx="598894" cy="16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55377" y="5342"/>
            <a:ext cx="689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 smtClean="0"/>
              <a:t>ObjectModelStub</a:t>
            </a:r>
            <a:r>
              <a:rPr lang="sv-SE" sz="3600" smtClean="0"/>
              <a:t> </a:t>
            </a:r>
            <a:r>
              <a:rPr lang="sv-SE" sz="3600" smtClean="0"/>
              <a:t>2017-01-20 </a:t>
            </a:r>
            <a:endParaRPr lang="en-GB" sz="3600" dirty="0"/>
          </a:p>
        </p:txBody>
      </p:sp>
      <p:sp>
        <p:nvSpPr>
          <p:cNvPr id="37" name="Rectangle 36"/>
          <p:cNvSpPr/>
          <p:nvPr/>
        </p:nvSpPr>
        <p:spPr>
          <a:xfrm>
            <a:off x="497284" y="3953438"/>
            <a:ext cx="599902" cy="176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Comp1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68268" y="3387459"/>
            <a:ext cx="507521" cy="272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Comp0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01008" y="2875810"/>
            <a:ext cx="485289" cy="173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/>
              <a:t>Red (0)</a:t>
            </a:r>
            <a:endParaRPr lang="sv-SE" sz="8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2162062" y="3084474"/>
            <a:ext cx="423596" cy="1695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Msg0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8114" y="3089441"/>
            <a:ext cx="461263" cy="18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Sig0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83887" y="2329024"/>
            <a:ext cx="564670" cy="17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PD0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51222" y="2294864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AEP0(</a:t>
            </a:r>
            <a:r>
              <a:rPr lang="sv-SE" sz="800" dirty="0" err="1" smtClean="0">
                <a:solidFill>
                  <a:schemeClr val="bg1"/>
                </a:solidFill>
              </a:rPr>
              <a:t>Rx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41491" y="2806025"/>
            <a:ext cx="458131" cy="156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Addr0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54027" y="2824221"/>
            <a:ext cx="544404" cy="1431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MsgSig0</a:t>
            </a:r>
          </a:p>
        </p:txBody>
      </p:sp>
      <p:cxnSp>
        <p:nvCxnSpPr>
          <p:cNvPr id="8" name="Straight Connector 7"/>
          <p:cNvCxnSpPr>
            <a:stCxn id="42" idx="0"/>
            <a:endCxn id="49" idx="2"/>
          </p:cNvCxnSpPr>
          <p:nvPr/>
        </p:nvCxnSpPr>
        <p:spPr>
          <a:xfrm flipH="1" flipV="1">
            <a:off x="2726229" y="2967406"/>
            <a:ext cx="222517" cy="12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0"/>
            <a:endCxn id="49" idx="2"/>
          </p:cNvCxnSpPr>
          <p:nvPr/>
        </p:nvCxnSpPr>
        <p:spPr>
          <a:xfrm flipV="1">
            <a:off x="2373860" y="2967406"/>
            <a:ext cx="352369" cy="11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4" idx="2"/>
            <a:endCxn id="48" idx="0"/>
          </p:cNvCxnSpPr>
          <p:nvPr/>
        </p:nvCxnSpPr>
        <p:spPr>
          <a:xfrm flipH="1">
            <a:off x="2170557" y="2508602"/>
            <a:ext cx="295665" cy="29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070661" y="1646248"/>
            <a:ext cx="403085" cy="20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SCN0</a:t>
            </a:r>
            <a:endParaRPr lang="en-GB" sz="800" dirty="0"/>
          </a:p>
        </p:txBody>
      </p:sp>
      <p:sp>
        <p:nvSpPr>
          <p:cNvPr id="72" name="Rectangle 71"/>
          <p:cNvSpPr/>
          <p:nvPr/>
        </p:nvSpPr>
        <p:spPr>
          <a:xfrm>
            <a:off x="2755734" y="1658569"/>
            <a:ext cx="398590" cy="19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UC0</a:t>
            </a:r>
            <a:endParaRPr lang="en-GB" sz="800" dirty="0"/>
          </a:p>
        </p:txBody>
      </p:sp>
      <p:cxnSp>
        <p:nvCxnSpPr>
          <p:cNvPr id="78" name="Straight Connector 77"/>
          <p:cNvCxnSpPr>
            <a:stCxn id="20" idx="1"/>
            <a:endCxn id="72" idx="3"/>
          </p:cNvCxnSpPr>
          <p:nvPr/>
        </p:nvCxnSpPr>
        <p:spPr>
          <a:xfrm flipH="1" flipV="1">
            <a:off x="3154324" y="1756031"/>
            <a:ext cx="264729" cy="1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3"/>
            <a:endCxn id="72" idx="1"/>
          </p:cNvCxnSpPr>
          <p:nvPr/>
        </p:nvCxnSpPr>
        <p:spPr>
          <a:xfrm>
            <a:off x="2473746" y="1749871"/>
            <a:ext cx="281988" cy="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267209" y="2277913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AEP1(</a:t>
            </a:r>
            <a:r>
              <a:rPr lang="sv-SE" sz="800" dirty="0" err="1" smtClean="0">
                <a:solidFill>
                  <a:schemeClr val="bg1"/>
                </a:solidFill>
              </a:rPr>
              <a:t>Tx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44" name="Straight Connector 143"/>
          <p:cNvCxnSpPr>
            <a:stCxn id="133" idx="2"/>
            <a:endCxn id="151" idx="0"/>
          </p:cNvCxnSpPr>
          <p:nvPr/>
        </p:nvCxnSpPr>
        <p:spPr>
          <a:xfrm flipH="1">
            <a:off x="1563792" y="2525812"/>
            <a:ext cx="6083" cy="34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5" idx="2"/>
            <a:endCxn id="39" idx="0"/>
          </p:cNvCxnSpPr>
          <p:nvPr/>
        </p:nvCxnSpPr>
        <p:spPr>
          <a:xfrm flipH="1">
            <a:off x="3343653" y="2542763"/>
            <a:ext cx="10235" cy="33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255043" y="2875811"/>
            <a:ext cx="617497" cy="173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Red (</a:t>
            </a:r>
            <a:r>
              <a:rPr lang="sv-SE" sz="800" dirty="0" smtClean="0"/>
              <a:t>0)</a:t>
            </a:r>
            <a:endParaRPr lang="sv-SE" sz="800" dirty="0" smtClean="0"/>
          </a:p>
        </p:txBody>
      </p:sp>
      <p:cxnSp>
        <p:nvCxnSpPr>
          <p:cNvPr id="176" name="Straight Connector 175"/>
          <p:cNvCxnSpPr>
            <a:stCxn id="4" idx="3"/>
            <a:endCxn id="133" idx="1"/>
          </p:cNvCxnSpPr>
          <p:nvPr/>
        </p:nvCxnSpPr>
        <p:spPr>
          <a:xfrm flipV="1">
            <a:off x="1105628" y="2401863"/>
            <a:ext cx="161581" cy="84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33" idx="3"/>
            <a:endCxn id="44" idx="1"/>
          </p:cNvCxnSpPr>
          <p:nvPr/>
        </p:nvCxnSpPr>
        <p:spPr>
          <a:xfrm>
            <a:off x="1872540" y="2401863"/>
            <a:ext cx="311347" cy="1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4" idx="2"/>
            <a:endCxn id="37" idx="0"/>
          </p:cNvCxnSpPr>
          <p:nvPr/>
        </p:nvCxnSpPr>
        <p:spPr>
          <a:xfrm flipH="1">
            <a:off x="797235" y="3460955"/>
            <a:ext cx="22237" cy="49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44" idx="2"/>
          </p:cNvCxnSpPr>
          <p:nvPr/>
        </p:nvCxnSpPr>
        <p:spPr>
          <a:xfrm flipH="1" flipV="1">
            <a:off x="2466222" y="2508602"/>
            <a:ext cx="260007" cy="31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5" idx="3"/>
            <a:endCxn id="5" idx="1"/>
          </p:cNvCxnSpPr>
          <p:nvPr/>
        </p:nvCxnSpPr>
        <p:spPr>
          <a:xfrm>
            <a:off x="3656553" y="2418814"/>
            <a:ext cx="676831" cy="54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5" idx="2"/>
            <a:endCxn id="38" idx="0"/>
          </p:cNvCxnSpPr>
          <p:nvPr/>
        </p:nvCxnSpPr>
        <p:spPr>
          <a:xfrm>
            <a:off x="4604587" y="3172930"/>
            <a:ext cx="17442" cy="21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45" idx="1"/>
            <a:endCxn id="44" idx="3"/>
          </p:cNvCxnSpPr>
          <p:nvPr/>
        </p:nvCxnSpPr>
        <p:spPr>
          <a:xfrm flipH="1" flipV="1">
            <a:off x="2748557" y="2418813"/>
            <a:ext cx="3026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" idx="2"/>
            <a:endCxn id="45" idx="0"/>
          </p:cNvCxnSpPr>
          <p:nvPr/>
        </p:nvCxnSpPr>
        <p:spPr>
          <a:xfrm flipH="1">
            <a:off x="3353888" y="1851826"/>
            <a:ext cx="251573" cy="4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3153661" y="4320646"/>
            <a:ext cx="485289" cy="173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/>
              <a:t>Red (0)</a:t>
            </a:r>
            <a:endParaRPr lang="sv-SE" sz="800" dirty="0" smtClean="0"/>
          </a:p>
        </p:txBody>
      </p:sp>
      <p:sp>
        <p:nvSpPr>
          <p:cNvPr id="209" name="Rectangle 208"/>
          <p:cNvSpPr/>
          <p:nvPr/>
        </p:nvSpPr>
        <p:spPr>
          <a:xfrm>
            <a:off x="2223209" y="4572300"/>
            <a:ext cx="423596" cy="1695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Msg0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731458" y="4564047"/>
            <a:ext cx="461263" cy="18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Sig1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236540" y="3773860"/>
            <a:ext cx="564670" cy="17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PD1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3103875" y="3739700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AEP2(</a:t>
            </a:r>
            <a:r>
              <a:rPr lang="sv-SE" sz="800" dirty="0" err="1" smtClean="0">
                <a:solidFill>
                  <a:schemeClr val="bg1"/>
                </a:solidFill>
              </a:rPr>
              <a:t>Rx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994144" y="4250861"/>
            <a:ext cx="458131" cy="156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Addr0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506680" y="4269057"/>
            <a:ext cx="544404" cy="1431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MsgSig1</a:t>
            </a:r>
          </a:p>
        </p:txBody>
      </p:sp>
      <p:cxnSp>
        <p:nvCxnSpPr>
          <p:cNvPr id="215" name="Straight Connector 214"/>
          <p:cNvCxnSpPr>
            <a:stCxn id="210" idx="0"/>
            <a:endCxn id="214" idx="2"/>
          </p:cNvCxnSpPr>
          <p:nvPr/>
        </p:nvCxnSpPr>
        <p:spPr>
          <a:xfrm flipH="1" flipV="1">
            <a:off x="2778882" y="4412242"/>
            <a:ext cx="183208" cy="15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9" idx="0"/>
            <a:endCxn id="214" idx="2"/>
          </p:cNvCxnSpPr>
          <p:nvPr/>
        </p:nvCxnSpPr>
        <p:spPr>
          <a:xfrm flipV="1">
            <a:off x="2435007" y="4412242"/>
            <a:ext cx="343875" cy="160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1" idx="2"/>
            <a:endCxn id="213" idx="0"/>
          </p:cNvCxnSpPr>
          <p:nvPr/>
        </p:nvCxnSpPr>
        <p:spPr>
          <a:xfrm flipH="1">
            <a:off x="2223210" y="3953438"/>
            <a:ext cx="295665" cy="29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319862" y="3722749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AEP3(</a:t>
            </a:r>
            <a:r>
              <a:rPr lang="sv-SE" sz="800" dirty="0" err="1" smtClean="0">
                <a:solidFill>
                  <a:schemeClr val="bg1"/>
                </a:solidFill>
              </a:rPr>
              <a:t>Tx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9" name="Straight Connector 218"/>
          <p:cNvCxnSpPr>
            <a:stCxn id="218" idx="2"/>
            <a:endCxn id="221" idx="0"/>
          </p:cNvCxnSpPr>
          <p:nvPr/>
        </p:nvCxnSpPr>
        <p:spPr>
          <a:xfrm flipH="1">
            <a:off x="1616445" y="3970648"/>
            <a:ext cx="6083" cy="34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2" idx="2"/>
            <a:endCxn id="208" idx="0"/>
          </p:cNvCxnSpPr>
          <p:nvPr/>
        </p:nvCxnSpPr>
        <p:spPr>
          <a:xfrm flipH="1">
            <a:off x="3396306" y="3987599"/>
            <a:ext cx="10235" cy="33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307696" y="4320647"/>
            <a:ext cx="617497" cy="173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/>
              <a:t>Red (0)</a:t>
            </a:r>
            <a:endParaRPr lang="sv-SE" sz="800" dirty="0" smtClean="0"/>
          </a:p>
        </p:txBody>
      </p:sp>
      <p:cxnSp>
        <p:nvCxnSpPr>
          <p:cNvPr id="222" name="Straight Connector 221"/>
          <p:cNvCxnSpPr>
            <a:stCxn id="4" idx="3"/>
            <a:endCxn id="218" idx="1"/>
          </p:cNvCxnSpPr>
          <p:nvPr/>
        </p:nvCxnSpPr>
        <p:spPr>
          <a:xfrm>
            <a:off x="1105628" y="3250464"/>
            <a:ext cx="214234" cy="59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8" idx="3"/>
            <a:endCxn id="211" idx="1"/>
          </p:cNvCxnSpPr>
          <p:nvPr/>
        </p:nvCxnSpPr>
        <p:spPr>
          <a:xfrm>
            <a:off x="1925193" y="3846699"/>
            <a:ext cx="311347" cy="1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4" idx="0"/>
            <a:endCxn id="211" idx="2"/>
          </p:cNvCxnSpPr>
          <p:nvPr/>
        </p:nvCxnSpPr>
        <p:spPr>
          <a:xfrm flipH="1" flipV="1">
            <a:off x="2518875" y="3953438"/>
            <a:ext cx="260007" cy="31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2" idx="3"/>
            <a:endCxn id="5" idx="1"/>
          </p:cNvCxnSpPr>
          <p:nvPr/>
        </p:nvCxnSpPr>
        <p:spPr>
          <a:xfrm flipV="1">
            <a:off x="3709206" y="2962439"/>
            <a:ext cx="624178" cy="9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2" idx="1"/>
            <a:endCxn id="211" idx="3"/>
          </p:cNvCxnSpPr>
          <p:nvPr/>
        </p:nvCxnSpPr>
        <p:spPr>
          <a:xfrm flipH="1" flipV="1">
            <a:off x="2801210" y="3863649"/>
            <a:ext cx="3026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1" idx="2"/>
            <a:endCxn id="45" idx="0"/>
          </p:cNvCxnSpPr>
          <p:nvPr/>
        </p:nvCxnSpPr>
        <p:spPr>
          <a:xfrm flipH="1">
            <a:off x="3353888" y="1886820"/>
            <a:ext cx="874577" cy="40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1" idx="2"/>
            <a:endCxn id="212" idx="0"/>
          </p:cNvCxnSpPr>
          <p:nvPr/>
        </p:nvCxnSpPr>
        <p:spPr>
          <a:xfrm flipH="1">
            <a:off x="3406541" y="1886820"/>
            <a:ext cx="821924" cy="185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719919" y="3901057"/>
            <a:ext cx="572312" cy="420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AE1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9976249" y="3455502"/>
            <a:ext cx="542405" cy="420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AE0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5725824" y="4568545"/>
            <a:ext cx="599902" cy="176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Comp1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9992987" y="4076847"/>
            <a:ext cx="507521" cy="272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Comp0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843228" y="4103183"/>
            <a:ext cx="485289" cy="173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/>
              <a:t>Red (0)</a:t>
            </a:r>
            <a:endParaRPr lang="sv-SE" sz="800" dirty="0" smtClean="0"/>
          </a:p>
        </p:txBody>
      </p:sp>
      <p:sp>
        <p:nvSpPr>
          <p:cNvPr id="247" name="Rectangle 246"/>
          <p:cNvSpPr/>
          <p:nvPr/>
        </p:nvSpPr>
        <p:spPr>
          <a:xfrm>
            <a:off x="7340366" y="4799667"/>
            <a:ext cx="423596" cy="1695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Msg0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838725" y="4789962"/>
            <a:ext cx="461263" cy="18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Sig2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7346443" y="4021759"/>
            <a:ext cx="564670" cy="17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PD2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8793442" y="3522237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AEP6(</a:t>
            </a:r>
            <a:r>
              <a:rPr lang="sv-SE" sz="800" dirty="0" err="1" smtClean="0">
                <a:solidFill>
                  <a:schemeClr val="bg1"/>
                </a:solidFill>
              </a:rPr>
              <a:t>Rx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104047" y="4498760"/>
            <a:ext cx="458131" cy="156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Addr0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16583" y="4516956"/>
            <a:ext cx="544404" cy="1431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MsgSig2</a:t>
            </a:r>
          </a:p>
        </p:txBody>
      </p:sp>
      <p:cxnSp>
        <p:nvCxnSpPr>
          <p:cNvPr id="253" name="Straight Connector 252"/>
          <p:cNvCxnSpPr>
            <a:stCxn id="248" idx="0"/>
            <a:endCxn id="252" idx="2"/>
          </p:cNvCxnSpPr>
          <p:nvPr/>
        </p:nvCxnSpPr>
        <p:spPr>
          <a:xfrm flipH="1" flipV="1">
            <a:off x="7888785" y="4660141"/>
            <a:ext cx="180572" cy="12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7" idx="0"/>
            <a:endCxn id="252" idx="2"/>
          </p:cNvCxnSpPr>
          <p:nvPr/>
        </p:nvCxnSpPr>
        <p:spPr>
          <a:xfrm flipV="1">
            <a:off x="7552164" y="4660141"/>
            <a:ext cx="336621" cy="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49" idx="2"/>
            <a:endCxn id="251" idx="0"/>
          </p:cNvCxnSpPr>
          <p:nvPr/>
        </p:nvCxnSpPr>
        <p:spPr>
          <a:xfrm flipH="1">
            <a:off x="7333113" y="4201337"/>
            <a:ext cx="295665" cy="29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6429765" y="3970648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AEP5(</a:t>
            </a:r>
            <a:r>
              <a:rPr lang="sv-SE" sz="800" dirty="0" err="1" smtClean="0">
                <a:solidFill>
                  <a:schemeClr val="bg1"/>
                </a:solidFill>
              </a:rPr>
              <a:t>Tx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7" name="Straight Connector 256"/>
          <p:cNvCxnSpPr>
            <a:stCxn id="256" idx="2"/>
            <a:endCxn id="259" idx="0"/>
          </p:cNvCxnSpPr>
          <p:nvPr/>
        </p:nvCxnSpPr>
        <p:spPr>
          <a:xfrm flipH="1">
            <a:off x="6726348" y="4218547"/>
            <a:ext cx="6083" cy="34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50" idx="2"/>
            <a:endCxn id="246" idx="0"/>
          </p:cNvCxnSpPr>
          <p:nvPr/>
        </p:nvCxnSpPr>
        <p:spPr>
          <a:xfrm flipH="1">
            <a:off x="9085873" y="3770136"/>
            <a:ext cx="10235" cy="33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6417599" y="4568546"/>
            <a:ext cx="617497" cy="173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/>
              <a:t>Red (0)</a:t>
            </a:r>
            <a:endParaRPr lang="sv-SE" sz="800" dirty="0" smtClean="0"/>
          </a:p>
        </p:txBody>
      </p:sp>
      <p:cxnSp>
        <p:nvCxnSpPr>
          <p:cNvPr id="260" name="Straight Connector 259"/>
          <p:cNvCxnSpPr>
            <a:stCxn id="242" idx="3"/>
            <a:endCxn id="256" idx="1"/>
          </p:cNvCxnSpPr>
          <p:nvPr/>
        </p:nvCxnSpPr>
        <p:spPr>
          <a:xfrm flipV="1">
            <a:off x="6292231" y="4094598"/>
            <a:ext cx="137534" cy="1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6" idx="3"/>
            <a:endCxn id="249" idx="1"/>
          </p:cNvCxnSpPr>
          <p:nvPr/>
        </p:nvCxnSpPr>
        <p:spPr>
          <a:xfrm>
            <a:off x="7035096" y="4094598"/>
            <a:ext cx="311347" cy="1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2" idx="2"/>
            <a:endCxn id="244" idx="0"/>
          </p:cNvCxnSpPr>
          <p:nvPr/>
        </p:nvCxnSpPr>
        <p:spPr>
          <a:xfrm>
            <a:off x="6006075" y="4322039"/>
            <a:ext cx="19700" cy="24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52" idx="0"/>
            <a:endCxn id="249" idx="2"/>
          </p:cNvCxnSpPr>
          <p:nvPr/>
        </p:nvCxnSpPr>
        <p:spPr>
          <a:xfrm flipH="1" flipV="1">
            <a:off x="7628778" y="4201337"/>
            <a:ext cx="260007" cy="31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50" idx="3"/>
            <a:endCxn id="243" idx="1"/>
          </p:cNvCxnSpPr>
          <p:nvPr/>
        </p:nvCxnSpPr>
        <p:spPr>
          <a:xfrm>
            <a:off x="9398773" y="3646187"/>
            <a:ext cx="577476" cy="1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43" idx="2"/>
            <a:endCxn id="245" idx="0"/>
          </p:cNvCxnSpPr>
          <p:nvPr/>
        </p:nvCxnSpPr>
        <p:spPr>
          <a:xfrm flipH="1">
            <a:off x="10246748" y="3876484"/>
            <a:ext cx="704" cy="20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0" idx="1"/>
            <a:endCxn id="249" idx="3"/>
          </p:cNvCxnSpPr>
          <p:nvPr/>
        </p:nvCxnSpPr>
        <p:spPr>
          <a:xfrm flipH="1">
            <a:off x="7911113" y="3646187"/>
            <a:ext cx="882329" cy="46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9977608" y="4560728"/>
            <a:ext cx="542405" cy="420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AE2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9992988" y="5159010"/>
            <a:ext cx="507521" cy="272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Comp0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8793442" y="5208409"/>
            <a:ext cx="634149" cy="1828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Yellow</a:t>
            </a:r>
            <a:r>
              <a:rPr lang="sv-SE" sz="800" dirty="0" smtClean="0"/>
              <a:t> (1)</a:t>
            </a:r>
            <a:endParaRPr lang="sv-SE" sz="800" dirty="0" smtClean="0"/>
          </a:p>
        </p:txBody>
      </p:sp>
      <p:sp>
        <p:nvSpPr>
          <p:cNvPr id="270" name="Rectangle 269"/>
          <p:cNvSpPr/>
          <p:nvPr/>
        </p:nvSpPr>
        <p:spPr>
          <a:xfrm>
            <a:off x="8794801" y="4627463"/>
            <a:ext cx="605331" cy="2478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bg1"/>
                </a:solidFill>
              </a:rPr>
              <a:t>AEP4(</a:t>
            </a:r>
            <a:r>
              <a:rPr lang="sv-SE" sz="800" dirty="0" err="1" smtClean="0">
                <a:solidFill>
                  <a:schemeClr val="bg1"/>
                </a:solidFill>
              </a:rPr>
              <a:t>Rx</a:t>
            </a:r>
            <a:r>
              <a:rPr lang="sv-SE" sz="8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1" name="Straight Connector 270"/>
          <p:cNvCxnSpPr>
            <a:stCxn id="270" idx="2"/>
            <a:endCxn id="269" idx="0"/>
          </p:cNvCxnSpPr>
          <p:nvPr/>
        </p:nvCxnSpPr>
        <p:spPr>
          <a:xfrm>
            <a:off x="9097467" y="4875362"/>
            <a:ext cx="13050" cy="33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70" idx="3"/>
            <a:endCxn id="267" idx="1"/>
          </p:cNvCxnSpPr>
          <p:nvPr/>
        </p:nvCxnSpPr>
        <p:spPr>
          <a:xfrm>
            <a:off x="9400132" y="4751413"/>
            <a:ext cx="577476" cy="1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67" idx="2"/>
            <a:endCxn id="268" idx="0"/>
          </p:cNvCxnSpPr>
          <p:nvPr/>
        </p:nvCxnSpPr>
        <p:spPr>
          <a:xfrm flipH="1">
            <a:off x="10246749" y="4981710"/>
            <a:ext cx="2062" cy="17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70" idx="1"/>
            <a:endCxn id="249" idx="3"/>
          </p:cNvCxnSpPr>
          <p:nvPr/>
        </p:nvCxnSpPr>
        <p:spPr>
          <a:xfrm flipH="1" flipV="1">
            <a:off x="7911113" y="4111548"/>
            <a:ext cx="883688" cy="6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4712868" y="1314660"/>
            <a:ext cx="359715" cy="18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FC1</a:t>
            </a:r>
            <a:endParaRPr lang="en-GB" sz="800" dirty="0"/>
          </a:p>
        </p:txBody>
      </p:sp>
      <p:sp>
        <p:nvSpPr>
          <p:cNvPr id="291" name="Rectangle 290"/>
          <p:cNvSpPr/>
          <p:nvPr/>
        </p:nvSpPr>
        <p:spPr>
          <a:xfrm>
            <a:off x="5072583" y="1694463"/>
            <a:ext cx="424632" cy="17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UF2</a:t>
            </a:r>
            <a:endParaRPr lang="en-GB" sz="800" dirty="0"/>
          </a:p>
        </p:txBody>
      </p:sp>
      <p:cxnSp>
        <p:nvCxnSpPr>
          <p:cNvPr id="293" name="Straight Connector 292"/>
          <p:cNvCxnSpPr>
            <a:stCxn id="284" idx="2"/>
            <a:endCxn id="291" idx="0"/>
          </p:cNvCxnSpPr>
          <p:nvPr/>
        </p:nvCxnSpPr>
        <p:spPr>
          <a:xfrm>
            <a:off x="4892726" y="1501887"/>
            <a:ext cx="392173" cy="192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91" idx="2"/>
            <a:endCxn id="270" idx="0"/>
          </p:cNvCxnSpPr>
          <p:nvPr/>
        </p:nvCxnSpPr>
        <p:spPr>
          <a:xfrm>
            <a:off x="5284899" y="1873466"/>
            <a:ext cx="3812568" cy="275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5874005" y="1694834"/>
            <a:ext cx="424632" cy="17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UF3</a:t>
            </a:r>
            <a:endParaRPr lang="en-GB" sz="800" dirty="0"/>
          </a:p>
        </p:txBody>
      </p:sp>
      <p:cxnSp>
        <p:nvCxnSpPr>
          <p:cNvPr id="301" name="Straight Connector 300"/>
          <p:cNvCxnSpPr>
            <a:stCxn id="284" idx="2"/>
            <a:endCxn id="299" idx="0"/>
          </p:cNvCxnSpPr>
          <p:nvPr/>
        </p:nvCxnSpPr>
        <p:spPr>
          <a:xfrm>
            <a:off x="4892726" y="1501887"/>
            <a:ext cx="1193595" cy="19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99" idx="2"/>
            <a:endCxn id="250" idx="0"/>
          </p:cNvCxnSpPr>
          <p:nvPr/>
        </p:nvCxnSpPr>
        <p:spPr>
          <a:xfrm>
            <a:off x="6086321" y="1873837"/>
            <a:ext cx="3009787" cy="16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2825" y="547906"/>
            <a:ext cx="527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ObjectModelStub.cs</a:t>
            </a:r>
            <a:r>
              <a:rPr lang="en-US" dirty="0" smtClean="0"/>
              <a:t> in </a:t>
            </a:r>
            <a:r>
              <a:rPr lang="en-US" dirty="0" err="1" smtClean="0"/>
              <a:t>DomainAbstractionLogic</a:t>
            </a:r>
            <a:r>
              <a:rPr lang="en-US" dirty="0" smtClean="0"/>
              <a:t>/</a:t>
            </a:r>
            <a:r>
              <a:rPr lang="en-US" dirty="0" err="1" smtClean="0"/>
              <a:t>UnitTestBusinessLayer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Scania CV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Linder Henrik</dc:creator>
  <cp:lastModifiedBy>Linder Henrik</cp:lastModifiedBy>
  <cp:revision>20</cp:revision>
  <dcterms:created xsi:type="dcterms:W3CDTF">2015-12-11T07:21:18Z</dcterms:created>
  <dcterms:modified xsi:type="dcterms:W3CDTF">2017-01-20T11:49:40Z</dcterms:modified>
</cp:coreProperties>
</file>