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5" r:id="rId3"/>
    <p:sldId id="264" r:id="rId4"/>
    <p:sldId id="259" r:id="rId5"/>
    <p:sldId id="260" r:id="rId6"/>
    <p:sldId id="261" r:id="rId7"/>
    <p:sldId id="262" r:id="rId8"/>
    <p:sldId id="266" r:id="rId9"/>
    <p:sldId id="263" r:id="rId10"/>
  </p:sldIdLst>
  <p:sldSz cx="9144000" cy="6858000" type="screen4x3"/>
  <p:notesSz cx="67421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5556">
          <p15:clr>
            <a:srgbClr val="A4A3A4"/>
          </p15:clr>
        </p15:guide>
        <p15:guide id="7" pos="20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7B7BD3"/>
    <a:srgbClr val="990000"/>
    <a:srgbClr val="003366"/>
    <a:srgbClr val="CC6600"/>
    <a:srgbClr val="004800"/>
    <a:srgbClr val="66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709" autoAdjust="0"/>
  </p:normalViewPr>
  <p:slideViewPr>
    <p:cSldViewPr showGuides="1">
      <p:cViewPr varScale="1">
        <p:scale>
          <a:sx n="120" d="100"/>
          <a:sy n="120" d="100"/>
        </p:scale>
        <p:origin x="1002" y="90"/>
      </p:cViewPr>
      <p:guideLst>
        <p:guide orient="horz" pos="709"/>
        <p:guide orient="horz" pos="845"/>
        <p:guide orient="horz" pos="119"/>
        <p:guide orient="horz" pos="3657"/>
        <p:guide orient="horz" pos="2160"/>
        <p:guide pos="5556"/>
        <p:guide pos="2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700" y="1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6856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700" y="9376856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4AB193C-EEAC-4AE8-88FC-F10E25D755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7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700" y="1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25" y="4689205"/>
            <a:ext cx="5393067" cy="444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Click to edit Master text styles</a:t>
            </a:r>
          </a:p>
          <a:p>
            <a:pPr lvl="1"/>
            <a:r>
              <a:rPr lang="sv-SE" noProof="0"/>
              <a:t>Second level</a:t>
            </a:r>
          </a:p>
          <a:p>
            <a:pPr lvl="2"/>
            <a:r>
              <a:rPr lang="sv-SE" noProof="0"/>
              <a:t>Third level</a:t>
            </a:r>
          </a:p>
          <a:p>
            <a:pPr lvl="3"/>
            <a:r>
              <a:rPr lang="sv-SE" noProof="0"/>
              <a:t>Fourth level</a:t>
            </a:r>
          </a:p>
          <a:p>
            <a:pPr lvl="4"/>
            <a:r>
              <a:rPr lang="sv-SE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856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700" y="9376856"/>
            <a:ext cx="2920856" cy="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92" tIns="44796" rIns="89592" bIns="44796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BCC3AF0-981A-467C-BB4B-FCCB10D808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78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5954713"/>
            <a:ext cx="9144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grpSp>
        <p:nvGrpSpPr>
          <p:cNvPr id="5" name="Group 50"/>
          <p:cNvGrpSpPr>
            <a:grpSpLocks noChangeAspect="1"/>
          </p:cNvGrpSpPr>
          <p:nvPr userDrawn="1"/>
        </p:nvGrpSpPr>
        <p:grpSpPr bwMode="auto">
          <a:xfrm>
            <a:off x="6826250" y="6092825"/>
            <a:ext cx="2011363" cy="546100"/>
            <a:chOff x="4300" y="3838"/>
            <a:chExt cx="1267" cy="344"/>
          </a:xfrm>
        </p:grpSpPr>
        <p:sp>
          <p:nvSpPr>
            <p:cNvPr id="6" name="AutoShape 5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7" name="Freeform 52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8" name="Freeform 53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9" name="Freeform 54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" name="Freeform 55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1" name="Freeform 56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2" name="Freeform 57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3" name="Freeform 58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4" name="Freeform 59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5" name="Freeform 60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6" name="Freeform 61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7" name="Freeform 62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</p:grpSp>
      <p:sp>
        <p:nvSpPr>
          <p:cNvPr id="3096" name="Rectangle 2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1988840"/>
            <a:ext cx="7772400" cy="1076623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3568" y="3140969"/>
            <a:ext cx="7776864" cy="1008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3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8FB5-F744-4B6C-A463-BA9ADA3D89D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19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Info Class Internal     Department/Name/Subject</a:t>
            </a:r>
            <a:endParaRPr lang="sv-SE"/>
          </a:p>
        </p:txBody>
      </p:sp>
      <p:sp>
        <p:nvSpPr>
          <p:cNvPr id="20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13A4-DD95-4770-9E88-868C7F1BE786}" type="slidenum">
              <a:rPr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8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678E-239E-42E5-91DB-A3246BC1515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E35B2-AEB7-446D-9663-B3847C38B0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92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596336" y="617538"/>
            <a:ext cx="1223814" cy="5187950"/>
          </a:xfrm>
        </p:spPr>
        <p:txBody>
          <a:bodyPr vert="eaVert" anchor="t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617538"/>
            <a:ext cx="7056462" cy="518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3548C-99E4-44EE-AC3F-1D21403B08E7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821A-DC33-4D55-B196-141C44EADD7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7C89B-E68B-47DF-9A82-8354A3E2E6FE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159A-D140-41EE-BCDF-A800DED9B0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3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4406900"/>
            <a:ext cx="7775576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141663"/>
            <a:ext cx="7775576" cy="1265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7342-7518-4D2B-8C59-53833B8E7764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D942-68B1-4828-9049-5B9A8B4E49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688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ED48-C4BF-43BD-BEEE-0A8213C5DC8C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ACBB-3EC5-4E68-95B4-690EA453E1B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02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0"/>
            <a:ext cx="84963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0768"/>
            <a:ext cx="4173538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174875"/>
            <a:ext cx="4173538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175125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75125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0D0C0-DB18-4966-AA07-8881B025C761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2DD7-17EF-42EA-8CE1-C97C231C68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54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7FFAF-5E3E-448A-877A-123491CFD0CF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8EF7-F02D-419E-8095-AE564229F2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15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57C1B-E945-4AF2-8D3D-3097C2263D3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2BAA-6F21-44AB-9408-EFF71472D44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39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3096022" cy="936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245100" cy="54008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1341438"/>
            <a:ext cx="3141663" cy="4464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39484-683F-483B-AA6D-72BBAB5F7F69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B1F93-834C-4C3E-B6C3-891C62B24E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19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9584" y="404813"/>
            <a:ext cx="5486400" cy="43227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66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DEAE-76E9-449D-BBFD-30B1D6A8585F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5C7F-032F-4DA4-B22B-EEFBFD07C3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2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5954713"/>
            <a:ext cx="9144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640"/>
            <a:ext cx="84963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12163" y="6454775"/>
            <a:ext cx="1512887" cy="214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7F704E0-79FB-44C1-9858-D7FC45B88320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513" y="6199188"/>
            <a:ext cx="4273550" cy="2143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</a:bodyPr>
          <a:lstStyle>
            <a:lvl1pPr>
              <a:defRPr sz="800" noProof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sv-SE" dirty="0"/>
              <a:t>Info Class </a:t>
            </a:r>
            <a:r>
              <a:rPr lang="sv-SE" dirty="0" err="1"/>
              <a:t>Internal</a:t>
            </a:r>
            <a:r>
              <a:rPr lang="sv-SE" dirty="0"/>
              <a:t>     </a:t>
            </a:r>
            <a:r>
              <a:rPr lang="sv-SE" dirty="0" err="1"/>
              <a:t>Department</a:t>
            </a:r>
            <a:r>
              <a:rPr lang="sv-SE" dirty="0"/>
              <a:t>/</a:t>
            </a:r>
            <a:r>
              <a:rPr lang="sv-SE" dirty="0" err="1"/>
              <a:t>Name</a:t>
            </a:r>
            <a:r>
              <a:rPr lang="sv-SE" dirty="0"/>
              <a:t>/</a:t>
            </a:r>
            <a:r>
              <a:rPr lang="sv-SE" dirty="0" err="1"/>
              <a:t>Subject</a:t>
            </a:r>
            <a:endParaRPr lang="sv-SE" dirty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7175" y="188913"/>
            <a:ext cx="12255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noProof="1"/>
            </a:lvl1pPr>
          </a:lstStyle>
          <a:p>
            <a:pPr>
              <a:defRPr/>
            </a:pPr>
            <a:fld id="{A7E90CDE-0427-4404-A9F7-6E4E4B25916C}" type="slidenum">
              <a:rPr/>
              <a:pPr>
                <a:defRPr/>
              </a:pPr>
              <a:t>‹#›</a:t>
            </a:fld>
            <a:endParaRPr lang="sv-SE" dirty="0"/>
          </a:p>
        </p:txBody>
      </p:sp>
      <p:grpSp>
        <p:nvGrpSpPr>
          <p:cNvPr id="1032" name="Group 42"/>
          <p:cNvGrpSpPr>
            <a:grpSpLocks noChangeAspect="1"/>
          </p:cNvGrpSpPr>
          <p:nvPr/>
        </p:nvGrpSpPr>
        <p:grpSpPr bwMode="auto">
          <a:xfrm>
            <a:off x="6817624" y="6092825"/>
            <a:ext cx="2011363" cy="546100"/>
            <a:chOff x="4300" y="3838"/>
            <a:chExt cx="1267" cy="344"/>
          </a:xfrm>
        </p:grpSpPr>
        <p:sp>
          <p:nvSpPr>
            <p:cNvPr id="1065" name="AutoShape 4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8" name="Freeform 44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9" name="Freeform 45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0" name="Freeform 46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2" name="Freeform 48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3" name="Freeform 49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4" name="Freeform 50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6" name="Freeform 52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2555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4863" indent="-2936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077913" indent="-269875" algn="l" defTabSz="808038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4pPr>
      <a:lvl5pPr marL="1350963" indent="-277813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57A8B5-5C97-4FCA-A29A-B939A94980C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Info Class </a:t>
            </a:r>
            <a:r>
              <a:rPr lang="sv-SE" dirty="0" err="1"/>
              <a:t>Internal</a:t>
            </a:r>
            <a:r>
              <a:rPr lang="sv-SE" dirty="0"/>
              <a:t>     </a:t>
            </a:r>
            <a:r>
              <a:rPr lang="sv-SE" dirty="0" err="1"/>
              <a:t>Department</a:t>
            </a:r>
            <a:r>
              <a:rPr lang="sv-SE" dirty="0"/>
              <a:t>/</a:t>
            </a:r>
            <a:r>
              <a:rPr lang="sv-SE" dirty="0" err="1"/>
              <a:t>Name</a:t>
            </a:r>
            <a:r>
              <a:rPr lang="sv-SE" dirty="0"/>
              <a:t>/</a:t>
            </a:r>
            <a:r>
              <a:rPr lang="sv-SE" dirty="0" err="1"/>
              <a:t>Subject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  <p:sp>
        <p:nvSpPr>
          <p:cNvPr id="7" name="Cloud 6"/>
          <p:cNvSpPr/>
          <p:nvPr/>
        </p:nvSpPr>
        <p:spPr>
          <a:xfrm>
            <a:off x="201147" y="1808820"/>
            <a:ext cx="792088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ST1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20665" y="1508681"/>
            <a:ext cx="1594822" cy="1054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From ST1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>
              <a:solidFill>
                <a:srgbClr val="FF0000"/>
              </a:solidFill>
            </a:endParaRPr>
          </a:p>
          <a:p>
            <a:r>
              <a:rPr lang="sv-SE" sz="600" dirty="0">
                <a:solidFill>
                  <a:schemeClr val="tx1"/>
                </a:solidFill>
              </a:rPr>
              <a:t>(</a:t>
            </a:r>
            <a:r>
              <a:rPr lang="sv-SE" sz="600" dirty="0" err="1">
                <a:solidFill>
                  <a:schemeClr val="tx1"/>
                </a:solidFill>
              </a:rPr>
              <a:t>Viewable</a:t>
            </a:r>
            <a:r>
              <a:rPr lang="sv-SE" sz="600" dirty="0">
                <a:solidFill>
                  <a:schemeClr val="tx1"/>
                </a:solidFill>
              </a:rPr>
              <a:t> for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 in </a:t>
            </a:r>
            <a:r>
              <a:rPr lang="sv-SE" sz="600" dirty="0" err="1">
                <a:solidFill>
                  <a:schemeClr val="tx1"/>
                </a:solidFill>
              </a:rPr>
              <a:t>correct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	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10" name="Straight Arrow Connector 9"/>
          <p:cNvCxnSpPr>
            <a:stCxn id="7" idx="0"/>
            <a:endCxn id="8" idx="1"/>
          </p:cNvCxnSpPr>
          <p:nvPr/>
        </p:nvCxnSpPr>
        <p:spPr>
          <a:xfrm flipV="1">
            <a:off x="992575" y="2035854"/>
            <a:ext cx="628090" cy="2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2749" y="1716001"/>
            <a:ext cx="5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Migrate</a:t>
            </a:r>
            <a:r>
              <a:rPr lang="sv-SE" sz="800" dirty="0"/>
              <a:t> to ST2</a:t>
            </a:r>
            <a:endParaRPr lang="en-GB" sz="800" dirty="0"/>
          </a:p>
        </p:txBody>
      </p:sp>
      <p:sp>
        <p:nvSpPr>
          <p:cNvPr id="12" name="Cloud 11"/>
          <p:cNvSpPr/>
          <p:nvPr/>
        </p:nvSpPr>
        <p:spPr>
          <a:xfrm>
            <a:off x="23265" y="3030065"/>
            <a:ext cx="864096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ST2 GUI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0"/>
            <a:endCxn id="16" idx="1"/>
          </p:cNvCxnSpPr>
          <p:nvPr/>
        </p:nvCxnSpPr>
        <p:spPr>
          <a:xfrm>
            <a:off x="886641" y="3354101"/>
            <a:ext cx="740320" cy="54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26961" y="2852936"/>
            <a:ext cx="1594821" cy="1111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””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600" dirty="0">
                <a:solidFill>
                  <a:schemeClr val="tx1"/>
                </a:solidFill>
              </a:rPr>
              <a:t>(</a:t>
            </a:r>
            <a:r>
              <a:rPr lang="sv-SE" sz="600" dirty="0" err="1">
                <a:solidFill>
                  <a:schemeClr val="tx1"/>
                </a:solidFill>
              </a:rPr>
              <a:t>Viewable</a:t>
            </a:r>
            <a:r>
              <a:rPr lang="sv-SE" sz="600" dirty="0">
                <a:solidFill>
                  <a:schemeClr val="tx1"/>
                </a:solidFill>
              </a:rPr>
              <a:t> for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 in </a:t>
            </a:r>
            <a:r>
              <a:rPr lang="sv-SE" sz="600" dirty="0" err="1">
                <a:solidFill>
                  <a:schemeClr val="tx1"/>
                </a:solidFill>
              </a:rPr>
              <a:t>correct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ws</a:t>
            </a:r>
            <a:r>
              <a:rPr lang="sv-SE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941217" y="2717927"/>
            <a:ext cx="65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Create</a:t>
            </a:r>
            <a:r>
              <a:rPr lang="sv-SE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/>
              <a:t>Anchor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/>
              <a:t>Version</a:t>
            </a:r>
            <a:endParaRPr lang="en-GB" sz="600" dirty="0"/>
          </a:p>
        </p:txBody>
      </p:sp>
      <p:cxnSp>
        <p:nvCxnSpPr>
          <p:cNvPr id="23" name="Straight Arrow Connector 22"/>
          <p:cNvCxnSpPr>
            <a:stCxn id="16" idx="3"/>
          </p:cNvCxnSpPr>
          <p:nvPr/>
        </p:nvCxnSpPr>
        <p:spPr>
          <a:xfrm flipV="1">
            <a:off x="3221782" y="3116567"/>
            <a:ext cx="1043052" cy="29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2587" y="3405000"/>
            <a:ext cx="99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 </a:t>
            </a:r>
          </a:p>
          <a:p>
            <a:endParaRPr lang="sv-SE" sz="800" dirty="0"/>
          </a:p>
          <a:p>
            <a:endParaRPr lang="en-GB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4264834" y="2398180"/>
            <a:ext cx="1768137" cy="143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CommitTime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600" dirty="0" err="1">
                <a:solidFill>
                  <a:schemeClr val="tx1"/>
                </a:solidFill>
              </a:rPr>
              <a:t>if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is </a:t>
            </a:r>
            <a:r>
              <a:rPr lang="sv-SE" sz="600" dirty="0" err="1">
                <a:solidFill>
                  <a:schemeClr val="tx1"/>
                </a:solidFill>
              </a:rPr>
              <a:t>true</a:t>
            </a:r>
            <a:r>
              <a:rPr lang="sv-SE" sz="600" dirty="0">
                <a:solidFill>
                  <a:schemeClr val="tx1"/>
                </a:solidFill>
              </a:rPr>
              <a:t>, </a:t>
            </a:r>
            <a:r>
              <a:rPr lang="sv-SE" sz="600" dirty="0" err="1">
                <a:solidFill>
                  <a:schemeClr val="tx1"/>
                </a:solidFill>
              </a:rPr>
              <a:t>deleted</a:t>
            </a:r>
            <a:r>
              <a:rPr lang="sv-SE" sz="600" dirty="0">
                <a:solidFill>
                  <a:schemeClr val="tx1"/>
                </a:solidFill>
              </a:rPr>
              <a:t> for all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. (</a:t>
            </a:r>
            <a:r>
              <a:rPr lang="sv-SE" sz="600" dirty="0" err="1">
                <a:solidFill>
                  <a:schemeClr val="tx1"/>
                </a:solidFill>
              </a:rPr>
              <a:t>Viewable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if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you</a:t>
            </a:r>
            <a:r>
              <a:rPr lang="sv-SE" sz="600" dirty="0">
                <a:solidFill>
                  <a:schemeClr val="tx1"/>
                </a:solidFill>
              </a:rPr>
              <a:t> chose to </a:t>
            </a:r>
            <a:r>
              <a:rPr lang="sv-SE" sz="600" dirty="0" err="1">
                <a:solidFill>
                  <a:schemeClr val="tx1"/>
                </a:solidFill>
              </a:rPr>
              <a:t>see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items</a:t>
            </a:r>
            <a:r>
              <a:rPr lang="sv-SE" sz="600" dirty="0">
                <a:solidFill>
                  <a:schemeClr val="tx1"/>
                </a:solidFill>
              </a:rPr>
              <a:t>)</a:t>
            </a:r>
          </a:p>
          <a:p>
            <a:r>
              <a:rPr lang="sv-SE" sz="600" dirty="0">
                <a:solidFill>
                  <a:schemeClr val="tx1"/>
                </a:solidFill>
              </a:rPr>
              <a:t>If </a:t>
            </a: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is </a:t>
            </a:r>
            <a:r>
              <a:rPr lang="sv-SE" sz="600" dirty="0" err="1">
                <a:solidFill>
                  <a:schemeClr val="tx1"/>
                </a:solidFill>
              </a:rPr>
              <a:t>false</a:t>
            </a:r>
            <a:r>
              <a:rPr lang="sv-SE" sz="600" dirty="0">
                <a:solidFill>
                  <a:schemeClr val="tx1"/>
                </a:solidFill>
              </a:rPr>
              <a:t>, </a:t>
            </a:r>
            <a:r>
              <a:rPr lang="sv-SE" sz="600" dirty="0" err="1">
                <a:solidFill>
                  <a:schemeClr val="tx1"/>
                </a:solidFill>
              </a:rPr>
              <a:t>Viewable</a:t>
            </a:r>
            <a:r>
              <a:rPr lang="sv-SE" sz="600" dirty="0">
                <a:solidFill>
                  <a:schemeClr val="tx1"/>
                </a:solidFill>
              </a:rPr>
              <a:t> for all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endParaRPr lang="sv-SE" sz="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6" idx="0"/>
            <a:endCxn id="32" idx="1"/>
          </p:cNvCxnSpPr>
          <p:nvPr/>
        </p:nvCxnSpPr>
        <p:spPr>
          <a:xfrm flipV="1">
            <a:off x="5148903" y="1382142"/>
            <a:ext cx="1572691" cy="101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21594" y="536070"/>
            <a:ext cx="1738838" cy="1692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600" dirty="0">
                <a:solidFill>
                  <a:schemeClr val="tx1"/>
                </a:solidFill>
              </a:rPr>
              <a:t>(New </a:t>
            </a:r>
            <a:r>
              <a:rPr lang="sv-SE" sz="600" dirty="0" err="1">
                <a:solidFill>
                  <a:schemeClr val="tx1"/>
                </a:solidFill>
              </a:rPr>
              <a:t>entities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are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visible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only</a:t>
            </a:r>
            <a:r>
              <a:rPr lang="sv-SE" sz="600" dirty="0">
                <a:solidFill>
                  <a:schemeClr val="tx1"/>
                </a:solidFill>
              </a:rPr>
              <a:t> for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 in </a:t>
            </a:r>
            <a:r>
              <a:rPr lang="sv-SE" sz="600" dirty="0" err="1">
                <a:solidFill>
                  <a:schemeClr val="tx1"/>
                </a:solidFill>
              </a:rPr>
              <a:t>correct</a:t>
            </a:r>
            <a:r>
              <a:rPr lang="sv-SE" sz="600" dirty="0">
                <a:solidFill>
                  <a:schemeClr val="tx1"/>
                </a:solidFill>
              </a:rPr>
              <a:t>  </a:t>
            </a:r>
            <a:r>
              <a:rPr lang="sv-SE" sz="600" dirty="0" err="1">
                <a:solidFill>
                  <a:schemeClr val="tx1"/>
                </a:solidFill>
              </a:rPr>
              <a:t>ws</a:t>
            </a:r>
            <a:r>
              <a:rPr lang="sv-SE" sz="600" dirty="0">
                <a:solidFill>
                  <a:schemeClr val="tx1"/>
                </a:solidFill>
              </a:rPr>
              <a:t>). The </a:t>
            </a:r>
            <a:r>
              <a:rPr lang="sv-SE" sz="600" dirty="0" err="1">
                <a:solidFill>
                  <a:schemeClr val="tx1"/>
                </a:solidFill>
              </a:rPr>
              <a:t>Anchor</a:t>
            </a:r>
            <a:r>
              <a:rPr lang="sv-SE" sz="600" dirty="0">
                <a:solidFill>
                  <a:schemeClr val="tx1"/>
                </a:solidFill>
              </a:rPr>
              <a:t> is </a:t>
            </a:r>
            <a:r>
              <a:rPr lang="sv-SE" sz="600" dirty="0" err="1">
                <a:solidFill>
                  <a:schemeClr val="tx1"/>
                </a:solidFill>
              </a:rPr>
              <a:t>viewable</a:t>
            </a:r>
            <a:r>
              <a:rPr lang="sv-SE" sz="600" dirty="0">
                <a:solidFill>
                  <a:schemeClr val="tx1"/>
                </a:solidFill>
              </a:rPr>
              <a:t> for all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with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r>
              <a:rPr lang="sv-SE" sz="600" dirty="0">
                <a:solidFill>
                  <a:schemeClr val="tx1"/>
                </a:solidFill>
              </a:rPr>
              <a:t> look. </a:t>
            </a:r>
            <a:r>
              <a:rPr lang="sv-SE" sz="600" dirty="0" err="1">
                <a:solidFill>
                  <a:schemeClr val="tx1"/>
                </a:solidFill>
              </a:rPr>
              <a:t>When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editing</a:t>
            </a:r>
            <a:r>
              <a:rPr lang="sv-SE" sz="600" dirty="0">
                <a:solidFill>
                  <a:schemeClr val="tx1"/>
                </a:solidFill>
              </a:rPr>
              <a:t> an </a:t>
            </a:r>
            <a:r>
              <a:rPr lang="sv-SE" sz="600" dirty="0" err="1">
                <a:solidFill>
                  <a:schemeClr val="tx1"/>
                </a:solidFill>
              </a:rPr>
              <a:t>object</a:t>
            </a:r>
            <a:r>
              <a:rPr lang="sv-SE" sz="600" dirty="0">
                <a:solidFill>
                  <a:schemeClr val="tx1"/>
                </a:solidFill>
              </a:rPr>
              <a:t> a new Version is </a:t>
            </a:r>
            <a:r>
              <a:rPr lang="sv-SE" sz="600" dirty="0" err="1">
                <a:solidFill>
                  <a:schemeClr val="tx1"/>
                </a:solidFill>
              </a:rPr>
              <a:t>created</a:t>
            </a:r>
            <a:r>
              <a:rPr lang="sv-SE" sz="600" dirty="0">
                <a:solidFill>
                  <a:schemeClr val="tx1"/>
                </a:solidFill>
              </a:rPr>
              <a:t> for </a:t>
            </a:r>
            <a:r>
              <a:rPr lang="sv-SE" sz="600" dirty="0" err="1">
                <a:solidFill>
                  <a:schemeClr val="tx1"/>
                </a:solidFill>
              </a:rPr>
              <a:t>that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object</a:t>
            </a:r>
            <a:r>
              <a:rPr lang="sv-SE" sz="600" dirty="0">
                <a:solidFill>
                  <a:schemeClr val="tx1"/>
                </a:solidFill>
              </a:rPr>
              <a:t>. All </a:t>
            </a:r>
            <a:r>
              <a:rPr lang="sv-SE" sz="600" dirty="0" err="1">
                <a:solidFill>
                  <a:schemeClr val="tx1"/>
                </a:solidFill>
              </a:rPr>
              <a:t>properties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are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empty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except</a:t>
            </a:r>
            <a:r>
              <a:rPr lang="sv-SE" sz="600" dirty="0">
                <a:solidFill>
                  <a:schemeClr val="tx1"/>
                </a:solidFill>
              </a:rPr>
              <a:t> ”</a:t>
            </a:r>
            <a:r>
              <a:rPr lang="sv-SE" sz="600" dirty="0" err="1">
                <a:solidFill>
                  <a:schemeClr val="tx1"/>
                </a:solidFill>
              </a:rPr>
              <a:t>CreatedDate</a:t>
            </a:r>
            <a:r>
              <a:rPr lang="sv-SE" sz="600" dirty="0">
                <a:solidFill>
                  <a:schemeClr val="tx1"/>
                </a:solidFill>
              </a:rPr>
              <a:t>” and </a:t>
            </a:r>
            <a:r>
              <a:rPr lang="sv-SE" sz="600" dirty="0" err="1">
                <a:solidFill>
                  <a:schemeClr val="tx1"/>
                </a:solidFill>
              </a:rPr>
              <a:t>when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changing</a:t>
            </a:r>
            <a:r>
              <a:rPr lang="sv-SE" sz="600" dirty="0">
                <a:solidFill>
                  <a:schemeClr val="tx1"/>
                </a:solidFill>
              </a:rPr>
              <a:t> a </a:t>
            </a:r>
            <a:r>
              <a:rPr lang="sv-SE" sz="600" dirty="0" err="1">
                <a:solidFill>
                  <a:schemeClr val="tx1"/>
                </a:solidFill>
              </a:rPr>
              <a:t>value</a:t>
            </a:r>
            <a:r>
              <a:rPr lang="sv-SE" sz="600" dirty="0">
                <a:solidFill>
                  <a:schemeClr val="tx1"/>
                </a:solidFill>
              </a:rPr>
              <a:t> the </a:t>
            </a:r>
            <a:r>
              <a:rPr lang="sv-SE" sz="600" dirty="0" err="1">
                <a:solidFill>
                  <a:schemeClr val="tx1"/>
                </a:solidFill>
              </a:rPr>
              <a:t>corresponding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property</a:t>
            </a:r>
            <a:r>
              <a:rPr lang="sv-SE" sz="600" dirty="0">
                <a:solidFill>
                  <a:schemeClr val="tx1"/>
                </a:solidFill>
              </a:rPr>
              <a:t> is </a:t>
            </a:r>
            <a:r>
              <a:rPr lang="sv-SE" sz="600" dirty="0" err="1">
                <a:solidFill>
                  <a:schemeClr val="tx1"/>
                </a:solidFill>
              </a:rPr>
              <a:t>updated</a:t>
            </a:r>
            <a:r>
              <a:rPr lang="sv-SE" sz="600" dirty="0">
                <a:solidFill>
                  <a:schemeClr val="tx1"/>
                </a:solidFill>
              </a:rPr>
              <a:t>.</a:t>
            </a:r>
            <a:endParaRPr lang="en-GB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2480" y="1826048"/>
            <a:ext cx="664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”Edit” (</a:t>
            </a:r>
            <a:r>
              <a:rPr lang="sv-SE" sz="800" i="1" dirty="0" err="1"/>
              <a:t>Anchor</a:t>
            </a:r>
            <a:r>
              <a:rPr lang="sv-SE" sz="800" dirty="0"/>
              <a:t>)</a:t>
            </a:r>
          </a:p>
          <a:p>
            <a:r>
              <a:rPr lang="sv-SE" sz="800" dirty="0"/>
              <a:t>i.e. </a:t>
            </a:r>
            <a:r>
              <a:rPr lang="sv-SE" sz="800" dirty="0" err="1"/>
              <a:t>create</a:t>
            </a:r>
            <a:r>
              <a:rPr lang="sv-SE" sz="800" dirty="0"/>
              <a:t> </a:t>
            </a:r>
            <a:r>
              <a:rPr lang="sv-SE" sz="600" dirty="0"/>
              <a:t>Version</a:t>
            </a:r>
            <a:endParaRPr lang="en-GB" sz="600" dirty="0"/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6032971" y="2228213"/>
            <a:ext cx="1558042" cy="888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12475" y="2571942"/>
            <a:ext cx="82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</a:t>
            </a:r>
            <a:endParaRPr lang="en-GB" sz="800" dirty="0"/>
          </a:p>
        </p:txBody>
      </p:sp>
      <p:cxnSp>
        <p:nvCxnSpPr>
          <p:cNvPr id="51" name="Straight Arrow Connector 50"/>
          <p:cNvCxnSpPr>
            <a:stCxn id="16" idx="3"/>
            <a:endCxn id="48" idx="1"/>
          </p:cNvCxnSpPr>
          <p:nvPr/>
        </p:nvCxnSpPr>
        <p:spPr>
          <a:xfrm flipV="1">
            <a:off x="3221782" y="1483167"/>
            <a:ext cx="1070271" cy="1925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4896" y="2090826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Revert</a:t>
            </a:r>
            <a:endParaRPr lang="sv-SE" sz="800" dirty="0"/>
          </a:p>
          <a:p>
            <a:endParaRPr lang="en-GB" sz="800" dirty="0"/>
          </a:p>
        </p:txBody>
      </p:sp>
      <p:sp>
        <p:nvSpPr>
          <p:cNvPr id="55" name="Rounded Rectangle 54"/>
          <p:cNvSpPr/>
          <p:nvPr/>
        </p:nvSpPr>
        <p:spPr>
          <a:xfrm>
            <a:off x="4584063" y="4605329"/>
            <a:ext cx="1926829" cy="112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DeleteTime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600" dirty="0">
                <a:solidFill>
                  <a:schemeClr val="tx1"/>
                </a:solidFill>
              </a:rPr>
              <a:t>(</a:t>
            </a:r>
            <a:r>
              <a:rPr lang="sv-SE" sz="600" dirty="0" err="1">
                <a:solidFill>
                  <a:schemeClr val="tx1"/>
                </a:solidFill>
              </a:rPr>
              <a:t>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only</a:t>
            </a:r>
            <a:r>
              <a:rPr lang="sv-SE" sz="600" dirty="0">
                <a:solidFill>
                  <a:schemeClr val="tx1"/>
                </a:solidFill>
              </a:rPr>
              <a:t> for </a:t>
            </a:r>
            <a:r>
              <a:rPr lang="sv-SE" sz="600" dirty="0" err="1">
                <a:solidFill>
                  <a:schemeClr val="tx1"/>
                </a:solidFill>
              </a:rPr>
              <a:t>users</a:t>
            </a:r>
            <a:r>
              <a:rPr lang="sv-SE" sz="600" dirty="0">
                <a:solidFill>
                  <a:schemeClr val="tx1"/>
                </a:solidFill>
              </a:rPr>
              <a:t> in </a:t>
            </a:r>
            <a:r>
              <a:rPr lang="sv-SE" sz="600" dirty="0" err="1">
                <a:solidFill>
                  <a:schemeClr val="tx1"/>
                </a:solidFill>
              </a:rPr>
              <a:t>correct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 err="1">
                <a:solidFill>
                  <a:schemeClr val="tx1"/>
                </a:solidFill>
              </a:rPr>
              <a:t>ws</a:t>
            </a:r>
            <a:r>
              <a:rPr lang="sv-SE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27" name="Straight Arrow Connector 26"/>
          <p:cNvCxnSpPr>
            <a:stCxn id="26" idx="2"/>
            <a:endCxn id="55" idx="0"/>
          </p:cNvCxnSpPr>
          <p:nvPr/>
        </p:nvCxnSpPr>
        <p:spPr>
          <a:xfrm>
            <a:off x="5148903" y="3834953"/>
            <a:ext cx="398575" cy="770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0891" y="4029640"/>
            <a:ext cx="66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</a:t>
            </a:r>
            <a:r>
              <a:rPr lang="sv-SE" sz="800" dirty="0" err="1"/>
              <a:t>Delete</a:t>
            </a:r>
            <a:r>
              <a:rPr lang="sv-SE" sz="800" dirty="0"/>
              <a:t>” (</a:t>
            </a:r>
            <a:r>
              <a:rPr lang="sv-SE" sz="800" i="1" dirty="0"/>
              <a:t>All</a:t>
            </a:r>
            <a:r>
              <a:rPr lang="sv-SE" sz="800" dirty="0"/>
              <a:t>)</a:t>
            </a:r>
          </a:p>
        </p:txBody>
      </p:sp>
      <p:cxnSp>
        <p:nvCxnSpPr>
          <p:cNvPr id="34" name="Straight Arrow Connector 33"/>
          <p:cNvCxnSpPr>
            <a:stCxn id="55" idx="0"/>
          </p:cNvCxnSpPr>
          <p:nvPr/>
        </p:nvCxnSpPr>
        <p:spPr>
          <a:xfrm flipV="1">
            <a:off x="5547478" y="3853087"/>
            <a:ext cx="22974" cy="752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18869" y="4062046"/>
            <a:ext cx="891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</a:t>
            </a:r>
            <a:endParaRPr lang="en-GB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7493332" y="4462563"/>
            <a:ext cx="1543179" cy="12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IsDeleted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DeletedInWorkspace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41" name="Straight Arrow Connector 40"/>
          <p:cNvCxnSpPr>
            <a:stCxn id="55" idx="3"/>
            <a:endCxn id="39" idx="1"/>
          </p:cNvCxnSpPr>
          <p:nvPr/>
        </p:nvCxnSpPr>
        <p:spPr>
          <a:xfrm flipV="1">
            <a:off x="6510892" y="5096971"/>
            <a:ext cx="982440" cy="71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9309" y="4873288"/>
            <a:ext cx="95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Revert</a:t>
            </a:r>
            <a:r>
              <a:rPr lang="sv-SE" sz="800" dirty="0"/>
              <a:t> (All)</a:t>
            </a:r>
            <a:endParaRPr lang="en-GB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036989" y="1217499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Migrated</a:t>
            </a:r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00128" y="2563027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Created</a:t>
            </a:r>
            <a:endParaRPr lang="en-GB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52856" y="2133825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Commited</a:t>
            </a:r>
            <a:endParaRPr lang="en-GB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90269" y="260648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Edited</a:t>
            </a:r>
            <a:endParaRPr lang="en-GB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30891" y="4319172"/>
            <a:ext cx="1692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Marked</a:t>
            </a:r>
            <a:r>
              <a:rPr lang="sv-SE" sz="1000" b="1" dirty="0"/>
              <a:t> for </a:t>
            </a:r>
            <a:r>
              <a:rPr lang="sv-SE" sz="1000" b="1" dirty="0" err="1"/>
              <a:t>delete</a:t>
            </a:r>
            <a:r>
              <a:rPr lang="sv-SE" sz="1000" b="1" dirty="0"/>
              <a:t> in WS</a:t>
            </a:r>
            <a:endParaRPr lang="en-GB" sz="10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4292053" y="979111"/>
            <a:ext cx="159482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sv-SE" sz="700" dirty="0">
                <a:solidFill>
                  <a:schemeClr val="tx1"/>
                </a:solidFill>
              </a:rPr>
              <a:t>If </a:t>
            </a:r>
            <a:r>
              <a:rPr lang="sv-SE" sz="700" dirty="0" err="1">
                <a:solidFill>
                  <a:schemeClr val="tx1"/>
                </a:solidFill>
              </a:rPr>
              <a:t>Anchor</a:t>
            </a:r>
            <a:r>
              <a:rPr lang="sv-SE" sz="700" dirty="0">
                <a:solidFill>
                  <a:schemeClr val="tx1"/>
                </a:solidFill>
              </a:rPr>
              <a:t> is </a:t>
            </a:r>
            <a:r>
              <a:rPr lang="sv-SE" sz="700" dirty="0" err="1">
                <a:solidFill>
                  <a:schemeClr val="tx1"/>
                </a:solidFill>
              </a:rPr>
              <a:t>deleted</a:t>
            </a:r>
            <a:r>
              <a:rPr lang="sv-SE" sz="700" dirty="0">
                <a:solidFill>
                  <a:schemeClr val="tx1"/>
                </a:solidFill>
              </a:rPr>
              <a:t> </a:t>
            </a:r>
            <a:r>
              <a:rPr lang="sv-SE" sz="700" dirty="0" err="1">
                <a:solidFill>
                  <a:schemeClr val="tx1"/>
                </a:solidFill>
              </a:rPr>
              <a:t>related</a:t>
            </a:r>
            <a:r>
              <a:rPr lang="sv-SE" sz="700" dirty="0">
                <a:solidFill>
                  <a:schemeClr val="tx1"/>
                </a:solidFill>
              </a:rPr>
              <a:t> </a:t>
            </a:r>
            <a:r>
              <a:rPr lang="sv-SE" sz="700" dirty="0" err="1">
                <a:solidFill>
                  <a:schemeClr val="tx1"/>
                </a:solidFill>
              </a:rPr>
              <a:t>entities</a:t>
            </a:r>
            <a:r>
              <a:rPr lang="sv-SE" sz="700" dirty="0">
                <a:solidFill>
                  <a:schemeClr val="tx1"/>
                </a:solidFill>
              </a:rPr>
              <a:t> has to be </a:t>
            </a:r>
            <a:r>
              <a:rPr lang="sv-SE" sz="700" dirty="0" err="1">
                <a:solidFill>
                  <a:schemeClr val="tx1"/>
                </a:solidFill>
              </a:rPr>
              <a:t>deleted</a:t>
            </a:r>
            <a:r>
              <a:rPr lang="sv-SE" sz="700" dirty="0">
                <a:solidFill>
                  <a:schemeClr val="tx1"/>
                </a:solidFill>
              </a:rPr>
              <a:t> as </a:t>
            </a:r>
            <a:r>
              <a:rPr lang="sv-SE" sz="700" dirty="0" err="1">
                <a:solidFill>
                  <a:schemeClr val="tx1"/>
                </a:solidFill>
              </a:rPr>
              <a:t>well</a:t>
            </a:r>
            <a:endParaRPr lang="sv-SE" sz="600" dirty="0">
              <a:solidFill>
                <a:schemeClr val="tx1"/>
              </a:solidFill>
            </a:endParaRPr>
          </a:p>
          <a:p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447036" y="692696"/>
            <a:ext cx="149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Deleted</a:t>
            </a:r>
            <a:r>
              <a:rPr lang="sv-SE" sz="1000" b="1" dirty="0"/>
              <a:t> in </a:t>
            </a:r>
            <a:r>
              <a:rPr lang="sv-SE" sz="1000" b="1" dirty="0" err="1"/>
              <a:t>Database</a:t>
            </a:r>
            <a:endParaRPr lang="en-GB" sz="1000" b="1" dirty="0"/>
          </a:p>
        </p:txBody>
      </p:sp>
      <p:cxnSp>
        <p:nvCxnSpPr>
          <p:cNvPr id="87" name="Straight Arrow Connector 86"/>
          <p:cNvCxnSpPr>
            <a:stCxn id="32" idx="1"/>
            <a:endCxn id="48" idx="3"/>
          </p:cNvCxnSpPr>
          <p:nvPr/>
        </p:nvCxnSpPr>
        <p:spPr>
          <a:xfrm flipH="1">
            <a:off x="5886874" y="1382142"/>
            <a:ext cx="834720" cy="10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32972" y="1076949"/>
            <a:ext cx="540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Revert</a:t>
            </a:r>
            <a:endParaRPr lang="sv-SE" sz="800" dirty="0"/>
          </a:p>
          <a:p>
            <a:endParaRPr lang="en-GB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789650" y="4172532"/>
            <a:ext cx="886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Reverted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7807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0"/>
            <a:ext cx="8496300" cy="936625"/>
          </a:xfrm>
        </p:spPr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57A8B5-5C97-4FCA-A29A-B939A94980C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Info Class </a:t>
            </a:r>
            <a:r>
              <a:rPr lang="sv-SE" dirty="0" err="1"/>
              <a:t>Internal</a:t>
            </a:r>
            <a:r>
              <a:rPr lang="sv-SE" dirty="0"/>
              <a:t>     </a:t>
            </a:r>
            <a:r>
              <a:rPr lang="sv-SE" dirty="0" err="1"/>
              <a:t>Department</a:t>
            </a:r>
            <a:r>
              <a:rPr lang="sv-SE" dirty="0"/>
              <a:t>/</a:t>
            </a:r>
            <a:r>
              <a:rPr lang="sv-SE" dirty="0" err="1"/>
              <a:t>Name</a:t>
            </a:r>
            <a:r>
              <a:rPr lang="sv-SE" dirty="0"/>
              <a:t>/</a:t>
            </a:r>
            <a:r>
              <a:rPr lang="sv-SE" dirty="0" err="1"/>
              <a:t>Subject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  <p:sp>
        <p:nvSpPr>
          <p:cNvPr id="12" name="Cloud 11"/>
          <p:cNvSpPr/>
          <p:nvPr/>
        </p:nvSpPr>
        <p:spPr>
          <a:xfrm>
            <a:off x="23265" y="2084701"/>
            <a:ext cx="864096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ST2 GUI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0"/>
            <a:endCxn id="16" idx="1"/>
          </p:cNvCxnSpPr>
          <p:nvPr/>
        </p:nvCxnSpPr>
        <p:spPr>
          <a:xfrm>
            <a:off x="886641" y="2408737"/>
            <a:ext cx="517007" cy="3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03648" y="1571502"/>
            <a:ext cx="1754303" cy="1680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GB" sz="600" dirty="0">
                <a:solidFill>
                  <a:schemeClr val="tx1"/>
                </a:solidFill>
              </a:rPr>
              <a:t>Anchor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chemeClr val="tx1"/>
                </a:solidFill>
              </a:rPr>
              <a:t>Version (added to list)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020778"/>
            <a:ext cx="65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Create</a:t>
            </a:r>
            <a:r>
              <a:rPr lang="sv-SE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/>
              <a:t>Anchor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/>
              <a:t>Version</a:t>
            </a:r>
            <a:endParaRPr lang="en-GB" sz="600" dirty="0"/>
          </a:p>
        </p:txBody>
      </p:sp>
      <p:cxnSp>
        <p:nvCxnSpPr>
          <p:cNvPr id="23" name="Straight Arrow Connector 22"/>
          <p:cNvCxnSpPr>
            <a:cxnSpLocks/>
            <a:stCxn id="16" idx="3"/>
            <a:endCxn id="26" idx="1"/>
          </p:cNvCxnSpPr>
          <p:nvPr/>
        </p:nvCxnSpPr>
        <p:spPr>
          <a:xfrm>
            <a:off x="3157951" y="2411741"/>
            <a:ext cx="613840" cy="7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71791" y="1928527"/>
            <a:ext cx="1768137" cy="98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GB" sz="600" dirty="0">
                <a:solidFill>
                  <a:schemeClr val="tx1"/>
                </a:solidFill>
              </a:rPr>
              <a:t>Anchor (Set when moving from Created only)</a:t>
            </a:r>
          </a:p>
          <a:p>
            <a:r>
              <a:rPr lang="en-GB" sz="600" dirty="0">
                <a:solidFill>
                  <a:schemeClr val="tx1"/>
                </a:solidFill>
              </a:rPr>
              <a:t>Version (Set on new versions only)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false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chemeClr val="tx1"/>
                </a:solidFill>
              </a:rPr>
              <a:t>Unchanged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CommitTime</a:t>
            </a:r>
            <a:endParaRPr lang="sv-SE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539928" y="2348879"/>
            <a:ext cx="15514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91419" y="1783528"/>
            <a:ext cx="1738838" cy="127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GB" sz="600" dirty="0">
                <a:solidFill>
                  <a:schemeClr val="tx1"/>
                </a:solidFill>
              </a:rPr>
              <a:t>Anchor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>
                <a:solidFill>
                  <a:schemeClr val="tx1"/>
                </a:solidFill>
              </a:rPr>
              <a:t>No change (cannot edit anchor properties)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600" dirty="0">
              <a:solidFill>
                <a:schemeClr val="tx1"/>
              </a:solidFill>
            </a:endParaRPr>
          </a:p>
          <a:p>
            <a:r>
              <a:rPr lang="en-GB" sz="600" dirty="0">
                <a:solidFill>
                  <a:schemeClr val="tx1"/>
                </a:solidFill>
              </a:rPr>
              <a:t>Version (added to list)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CreatedTime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FF0000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endParaRPr lang="en-GB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712755" y="1794882"/>
            <a:ext cx="664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”Edit” (</a:t>
            </a:r>
            <a:r>
              <a:rPr lang="sv-SE" sz="800" i="1" dirty="0" err="1"/>
              <a:t>Anchor</a:t>
            </a:r>
            <a:r>
              <a:rPr lang="sv-SE" sz="800" dirty="0"/>
              <a:t>)</a:t>
            </a:r>
          </a:p>
          <a:p>
            <a:r>
              <a:rPr lang="sv-SE" sz="800" dirty="0"/>
              <a:t>i.e. </a:t>
            </a:r>
            <a:r>
              <a:rPr lang="sv-SE" sz="800" dirty="0" err="1"/>
              <a:t>create</a:t>
            </a:r>
            <a:r>
              <a:rPr lang="sv-SE" sz="800" dirty="0"/>
              <a:t> </a:t>
            </a:r>
            <a:r>
              <a:rPr lang="sv-SE" sz="600" dirty="0"/>
              <a:t>Version</a:t>
            </a:r>
            <a:endParaRPr lang="en-GB" sz="600" dirty="0"/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5536653" y="2564904"/>
            <a:ext cx="15580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4397" y="2564904"/>
            <a:ext cx="825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endParaRPr lang="en-GB" sz="800" dirty="0"/>
          </a:p>
        </p:txBody>
      </p:sp>
      <p:sp>
        <p:nvSpPr>
          <p:cNvPr id="55" name="Rounded Rectangle 54"/>
          <p:cNvSpPr/>
          <p:nvPr/>
        </p:nvSpPr>
        <p:spPr>
          <a:xfrm>
            <a:off x="3702544" y="4605329"/>
            <a:ext cx="1926829" cy="123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GB" sz="600" dirty="0" err="1">
                <a:solidFill>
                  <a:schemeClr val="tx1"/>
                </a:solidFill>
              </a:rPr>
              <a:t>DeleteItem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CommitBy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CurrentUser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IsInWorkspace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true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Workspace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  <a:r>
              <a:rPr lang="sv-SE" sz="600" dirty="0" err="1">
                <a:solidFill>
                  <a:srgbClr val="FF0000"/>
                </a:solidFill>
              </a:rPr>
              <a:t>SelectedWorkspace</a:t>
            </a:r>
            <a:r>
              <a:rPr lang="sv-SE" sz="600" dirty="0">
                <a:solidFill>
                  <a:srgbClr val="FF0000"/>
                </a:solidFill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CreatedTimeStamp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DeleteTime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CommitTimeStamp</a:t>
            </a:r>
            <a:r>
              <a:rPr lang="sv-SE" sz="600" dirty="0">
                <a:solidFill>
                  <a:schemeClr val="tx1"/>
                </a:solidFill>
              </a:rPr>
              <a:t> </a:t>
            </a:r>
            <a:r>
              <a:rPr lang="sv-SE" sz="600" dirty="0"/>
              <a:t>= </a:t>
            </a:r>
            <a:r>
              <a:rPr lang="sv-SE" sz="600" dirty="0" err="1">
                <a:solidFill>
                  <a:srgbClr val="FF0000"/>
                </a:solidFill>
              </a:rPr>
              <a:t>DeleteTime</a:t>
            </a:r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600" dirty="0" err="1">
                <a:solidFill>
                  <a:schemeClr val="tx1"/>
                </a:solidFill>
              </a:rPr>
              <a:t>TargetKey</a:t>
            </a:r>
            <a:r>
              <a:rPr lang="sv-SE" sz="600" dirty="0">
                <a:solidFill>
                  <a:schemeClr val="tx1"/>
                </a:solidFill>
              </a:rPr>
              <a:t> = </a:t>
            </a:r>
            <a:r>
              <a:rPr lang="sv-SE" sz="600" dirty="0" err="1">
                <a:solidFill>
                  <a:srgbClr val="FF0000"/>
                </a:solidFill>
              </a:rPr>
              <a:t>Key</a:t>
            </a:r>
            <a:r>
              <a:rPr lang="sv-SE" sz="600" dirty="0">
                <a:solidFill>
                  <a:srgbClr val="FF0000"/>
                </a:solidFill>
              </a:rPr>
              <a:t> </a:t>
            </a:r>
            <a:r>
              <a:rPr lang="sv-SE" sz="600" dirty="0" err="1">
                <a:solidFill>
                  <a:srgbClr val="FF0000"/>
                </a:solidFill>
              </a:rPr>
              <a:t>of</a:t>
            </a:r>
            <a:r>
              <a:rPr lang="sv-SE" sz="600" dirty="0">
                <a:solidFill>
                  <a:srgbClr val="FF0000"/>
                </a:solidFill>
              </a:rPr>
              <a:t> </a:t>
            </a:r>
            <a:r>
              <a:rPr lang="sv-SE" sz="600" dirty="0" err="1">
                <a:solidFill>
                  <a:srgbClr val="FF0000"/>
                </a:solidFill>
              </a:rPr>
              <a:t>target</a:t>
            </a:r>
            <a:r>
              <a:rPr lang="sv-SE" sz="600" dirty="0">
                <a:solidFill>
                  <a:srgbClr val="FF0000"/>
                </a:solidFill>
              </a:rPr>
              <a:t> </a:t>
            </a:r>
            <a:r>
              <a:rPr lang="sv-SE" sz="600" dirty="0" err="1">
                <a:solidFill>
                  <a:srgbClr val="FF0000"/>
                </a:solidFill>
              </a:rPr>
              <a:t>Anchor</a:t>
            </a:r>
            <a:r>
              <a:rPr lang="sv-SE" sz="600" dirty="0">
                <a:solidFill>
                  <a:srgbClr val="FF0000"/>
                </a:solidFill>
              </a:rPr>
              <a:t> or Version</a:t>
            </a:r>
            <a:endParaRPr lang="sv-SE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chemeClr val="tx1"/>
                </a:solidFill>
              </a:rPr>
              <a:t>If a </a:t>
            </a:r>
            <a:r>
              <a:rPr lang="en-GB" sz="600" dirty="0" err="1">
                <a:solidFill>
                  <a:schemeClr val="tx1"/>
                </a:solidFill>
              </a:rPr>
              <a:t>DeleteItem</a:t>
            </a:r>
            <a:r>
              <a:rPr lang="en-GB" sz="600" dirty="0">
                <a:solidFill>
                  <a:schemeClr val="tx1"/>
                </a:solidFill>
              </a:rPr>
              <a:t> is present for an Anchor or Version in the current workspace, then that Anchor or Version is not visible in ST2.</a:t>
            </a:r>
            <a:endParaRPr lang="sv-SE" sz="600" dirty="0">
              <a:solidFill>
                <a:schemeClr val="tx1"/>
              </a:solidFill>
            </a:endParaRPr>
          </a:p>
          <a:p>
            <a:endParaRPr lang="sv-SE" sz="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327849" y="2909862"/>
            <a:ext cx="0" cy="16926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8069" y="3894204"/>
            <a:ext cx="94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</a:t>
            </a:r>
            <a:r>
              <a:rPr lang="sv-SE" sz="800" dirty="0" err="1"/>
              <a:t>Delete</a:t>
            </a:r>
            <a:r>
              <a:rPr lang="sv-SE" sz="800" dirty="0"/>
              <a:t>”</a:t>
            </a:r>
          </a:p>
          <a:p>
            <a:r>
              <a:rPr lang="en-GB" sz="800" dirty="0"/>
              <a:t>(</a:t>
            </a:r>
            <a:r>
              <a:rPr lang="sv-SE" sz="800" dirty="0"/>
              <a:t>Not </a:t>
            </a:r>
            <a:r>
              <a:rPr lang="sv-SE" sz="800" dirty="0" err="1"/>
              <a:t>yet</a:t>
            </a:r>
            <a:r>
              <a:rPr lang="sv-SE" sz="800" dirty="0"/>
              <a:t> </a:t>
            </a:r>
            <a:r>
              <a:rPr lang="sv-SE" sz="800" dirty="0" err="1"/>
              <a:t>implemented</a:t>
            </a:r>
            <a:r>
              <a:rPr lang="sv-SE" sz="800" dirty="0"/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4949050" y="2909862"/>
            <a:ext cx="1" cy="16954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6744" y="2462667"/>
            <a:ext cx="891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endParaRPr lang="sv-SE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7664" y="1340768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Created</a:t>
            </a:r>
            <a:endParaRPr lang="en-GB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59918" y="1700808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Commited</a:t>
            </a:r>
            <a:endParaRPr lang="en-GB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90268" y="1526595"/>
            <a:ext cx="1126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/>
              <a:t>In </a:t>
            </a:r>
            <a:r>
              <a:rPr lang="sv-SE" sz="1000" b="1" dirty="0" err="1"/>
              <a:t>Workspace</a:t>
            </a:r>
            <a:endParaRPr lang="en-GB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76036" y="4340480"/>
            <a:ext cx="1692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Marked</a:t>
            </a:r>
            <a:r>
              <a:rPr lang="sv-SE" sz="1000" b="1" dirty="0"/>
              <a:t> for </a:t>
            </a:r>
            <a:r>
              <a:rPr lang="sv-SE" sz="1000" b="1" dirty="0" err="1"/>
              <a:t>delete</a:t>
            </a:r>
            <a:r>
              <a:rPr lang="sv-SE" sz="1000" b="1" dirty="0"/>
              <a:t> in WS</a:t>
            </a:r>
            <a:endParaRPr lang="en-GB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51745B-36AA-4D77-9079-B82E5D23FC37}"/>
              </a:ext>
            </a:extLst>
          </p:cNvPr>
          <p:cNvSpPr txBox="1"/>
          <p:nvPr/>
        </p:nvSpPr>
        <p:spPr>
          <a:xfrm>
            <a:off x="4949050" y="4069414"/>
            <a:ext cx="825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258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000" dirty="0" err="1"/>
              <a:t>Entity</a:t>
            </a:r>
            <a:r>
              <a:rPr lang="sv-SE" sz="2000" dirty="0"/>
              <a:t> </a:t>
            </a:r>
            <a:r>
              <a:rPr lang="sv-SE" sz="2000" dirty="0" err="1"/>
              <a:t>state</a:t>
            </a:r>
            <a:r>
              <a:rPr lang="sv-SE" sz="2000" dirty="0"/>
              <a:t> diagram </a:t>
            </a:r>
            <a:r>
              <a:rPr lang="sv-SE" sz="2000" dirty="0" err="1"/>
              <a:t>user</a:t>
            </a:r>
            <a:r>
              <a:rPr lang="sv-SE" sz="2000" dirty="0"/>
              <a:t> </a:t>
            </a:r>
            <a:r>
              <a:rPr lang="sv-SE" sz="2000" dirty="0" err="1"/>
              <a:t>view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57A8B5-5C97-4FCA-A29A-B939A94980C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Info Class </a:t>
            </a:r>
            <a:r>
              <a:rPr lang="sv-SE" dirty="0" err="1"/>
              <a:t>Internal</a:t>
            </a:r>
            <a:r>
              <a:rPr lang="sv-SE" dirty="0"/>
              <a:t>     </a:t>
            </a:r>
            <a:r>
              <a:rPr lang="sv-SE" dirty="0" err="1"/>
              <a:t>Department</a:t>
            </a:r>
            <a:r>
              <a:rPr lang="sv-SE" dirty="0"/>
              <a:t>/</a:t>
            </a:r>
            <a:r>
              <a:rPr lang="sv-SE" dirty="0" err="1"/>
              <a:t>Name</a:t>
            </a:r>
            <a:r>
              <a:rPr lang="sv-SE" dirty="0"/>
              <a:t>/</a:t>
            </a:r>
            <a:r>
              <a:rPr lang="sv-SE" dirty="0" err="1"/>
              <a:t>Subject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sp>
        <p:nvSpPr>
          <p:cNvPr id="7" name="Cloud 6"/>
          <p:cNvSpPr/>
          <p:nvPr/>
        </p:nvSpPr>
        <p:spPr>
          <a:xfrm>
            <a:off x="201147" y="1808820"/>
            <a:ext cx="792088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ST1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20665" y="1508681"/>
            <a:ext cx="1594822" cy="1054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sv-SE" sz="800" dirty="0">
                <a:solidFill>
                  <a:schemeClr val="tx1"/>
                </a:solidFill>
              </a:rPr>
              <a:t>All </a:t>
            </a:r>
            <a:r>
              <a:rPr lang="sv-SE" sz="800" dirty="0" err="1">
                <a:solidFill>
                  <a:schemeClr val="tx1"/>
                </a:solidFill>
              </a:rPr>
              <a:t>states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are</a:t>
            </a:r>
            <a:r>
              <a:rPr lang="sv-SE" sz="800" dirty="0">
                <a:solidFill>
                  <a:schemeClr val="tx1"/>
                </a:solidFill>
              </a:rPr>
              <a:t> the same as in ST1.</a:t>
            </a:r>
            <a:endParaRPr lang="sv-SE" sz="8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800" dirty="0">
              <a:solidFill>
                <a:srgbClr val="FF0000"/>
              </a:solidFill>
            </a:endParaRPr>
          </a:p>
          <a:p>
            <a:r>
              <a:rPr lang="sv-SE" sz="800" dirty="0" err="1">
                <a:solidFill>
                  <a:schemeClr val="tx1"/>
                </a:solidFill>
              </a:rPr>
              <a:t>Visible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users</a:t>
            </a:r>
            <a:r>
              <a:rPr lang="sv-SE" sz="800" dirty="0">
                <a:solidFill>
                  <a:schemeClr val="tx1"/>
                </a:solidFill>
              </a:rPr>
              <a:t> in </a:t>
            </a:r>
            <a:r>
              <a:rPr lang="sv-SE" sz="800" dirty="0" err="1">
                <a:solidFill>
                  <a:schemeClr val="tx1"/>
                </a:solidFill>
              </a:rPr>
              <a:t>correct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workspace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10" name="Straight Arrow Connector 9"/>
          <p:cNvCxnSpPr>
            <a:stCxn id="7" idx="0"/>
            <a:endCxn id="8" idx="1"/>
          </p:cNvCxnSpPr>
          <p:nvPr/>
        </p:nvCxnSpPr>
        <p:spPr>
          <a:xfrm flipV="1">
            <a:off x="992575" y="2035854"/>
            <a:ext cx="628090" cy="2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2749" y="1716001"/>
            <a:ext cx="5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Migrate</a:t>
            </a:r>
            <a:r>
              <a:rPr lang="sv-SE" sz="800" dirty="0"/>
              <a:t> to ST2</a:t>
            </a:r>
            <a:endParaRPr lang="en-GB" sz="800" dirty="0"/>
          </a:p>
        </p:txBody>
      </p:sp>
      <p:sp>
        <p:nvSpPr>
          <p:cNvPr id="12" name="Cloud 11"/>
          <p:cNvSpPr/>
          <p:nvPr/>
        </p:nvSpPr>
        <p:spPr>
          <a:xfrm>
            <a:off x="23265" y="3030065"/>
            <a:ext cx="864096" cy="6480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ST2 GUI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0"/>
            <a:endCxn id="16" idx="1"/>
          </p:cNvCxnSpPr>
          <p:nvPr/>
        </p:nvCxnSpPr>
        <p:spPr>
          <a:xfrm>
            <a:off x="886641" y="3354101"/>
            <a:ext cx="842241" cy="266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28882" y="2852935"/>
            <a:ext cx="1519726" cy="153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800" dirty="0" err="1">
                <a:solidFill>
                  <a:schemeClr val="tx1"/>
                </a:solidFill>
              </a:rPr>
              <a:t>Created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time</a:t>
            </a:r>
            <a:r>
              <a:rPr lang="sv-SE" sz="800" dirty="0">
                <a:solidFill>
                  <a:schemeClr val="tx1"/>
                </a:solidFill>
              </a:rPr>
              <a:t> stamp is set. </a:t>
            </a:r>
            <a:r>
              <a:rPr lang="sv-SE" sz="800" dirty="0" err="1">
                <a:solidFill>
                  <a:schemeClr val="tx1"/>
                </a:solidFill>
              </a:rPr>
              <a:t>Visible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users</a:t>
            </a:r>
            <a:r>
              <a:rPr lang="sv-SE" sz="800" dirty="0">
                <a:solidFill>
                  <a:schemeClr val="tx1"/>
                </a:solidFill>
              </a:rPr>
              <a:t> in </a:t>
            </a:r>
            <a:r>
              <a:rPr lang="sv-SE" sz="800" dirty="0" err="1">
                <a:solidFill>
                  <a:schemeClr val="tx1"/>
                </a:solidFill>
              </a:rPr>
              <a:t>correct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workspace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If the </a:t>
            </a:r>
            <a:r>
              <a:rPr lang="sv-SE" sz="800" dirty="0" err="1">
                <a:solidFill>
                  <a:schemeClr val="tx1"/>
                </a:solidFill>
              </a:rPr>
              <a:t>user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changes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his</a:t>
            </a:r>
            <a:r>
              <a:rPr lang="sv-SE" sz="800" dirty="0">
                <a:solidFill>
                  <a:schemeClr val="tx1"/>
                </a:solidFill>
              </a:rPr>
              <a:t>/hers mind and </a:t>
            </a:r>
            <a:r>
              <a:rPr lang="sv-SE" sz="800" dirty="0" err="1">
                <a:solidFill>
                  <a:schemeClr val="tx1"/>
                </a:solidFill>
              </a:rPr>
              <a:t>decides</a:t>
            </a:r>
            <a:r>
              <a:rPr lang="sv-SE" sz="800" dirty="0">
                <a:solidFill>
                  <a:schemeClr val="tx1"/>
                </a:solidFill>
              </a:rPr>
              <a:t> to </a:t>
            </a:r>
            <a:r>
              <a:rPr lang="sv-SE" sz="800" dirty="0" err="1">
                <a:solidFill>
                  <a:schemeClr val="tx1"/>
                </a:solidFill>
              </a:rPr>
              <a:t>revert</a:t>
            </a:r>
            <a:r>
              <a:rPr lang="sv-SE" sz="800" dirty="0">
                <a:solidFill>
                  <a:schemeClr val="tx1"/>
                </a:solidFill>
              </a:rPr>
              <a:t> the </a:t>
            </a:r>
            <a:r>
              <a:rPr lang="sv-SE" sz="800" dirty="0" err="1">
                <a:solidFill>
                  <a:schemeClr val="tx1"/>
                </a:solidFill>
              </a:rPr>
              <a:t>deletion</a:t>
            </a:r>
            <a:r>
              <a:rPr lang="sv-SE" sz="800" dirty="0">
                <a:solidFill>
                  <a:schemeClr val="tx1"/>
                </a:solidFill>
              </a:rPr>
              <a:t>, the original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 is still </a:t>
            </a:r>
            <a:r>
              <a:rPr lang="sv-SE" sz="800" dirty="0" err="1">
                <a:solidFill>
                  <a:schemeClr val="tx1"/>
                </a:solidFill>
              </a:rPr>
              <a:t>intact</a:t>
            </a:r>
            <a:r>
              <a:rPr lang="sv-SE" sz="800" dirty="0">
                <a:solidFill>
                  <a:schemeClr val="tx1"/>
                </a:solidFill>
              </a:rPr>
              <a:t>, </a:t>
            </a:r>
            <a:r>
              <a:rPr lang="sv-SE" sz="800" dirty="0" err="1">
                <a:solidFill>
                  <a:schemeClr val="tx1"/>
                </a:solidFill>
              </a:rPr>
              <a:t>but</a:t>
            </a:r>
            <a:r>
              <a:rPr lang="sv-SE" sz="800" dirty="0">
                <a:solidFill>
                  <a:schemeClr val="tx1"/>
                </a:solidFill>
              </a:rPr>
              <a:t> the ”</a:t>
            </a:r>
            <a:r>
              <a:rPr lang="sv-SE" sz="800" dirty="0" err="1">
                <a:solidFill>
                  <a:schemeClr val="tx1"/>
                </a:solidFill>
              </a:rPr>
              <a:t>created</a:t>
            </a:r>
            <a:r>
              <a:rPr lang="sv-SE" sz="800" dirty="0">
                <a:solidFill>
                  <a:schemeClr val="tx1"/>
                </a:solidFill>
              </a:rPr>
              <a:t>”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” is </a:t>
            </a:r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 in the </a:t>
            </a:r>
            <a:r>
              <a:rPr lang="sv-SE" sz="800" dirty="0" err="1">
                <a:solidFill>
                  <a:schemeClr val="tx1"/>
                </a:solidFill>
              </a:rPr>
              <a:t>database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endParaRPr lang="sv-SE" sz="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958720" y="2949336"/>
            <a:ext cx="70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Create</a:t>
            </a:r>
            <a:r>
              <a:rPr lang="sv-SE" sz="8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err="1"/>
              <a:t>Anchor</a:t>
            </a:r>
            <a:endParaRPr lang="sv-S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/>
              <a:t>Version</a:t>
            </a:r>
            <a:endParaRPr lang="en-GB" sz="800" dirty="0"/>
          </a:p>
        </p:txBody>
      </p:sp>
      <p:cxnSp>
        <p:nvCxnSpPr>
          <p:cNvPr id="23" name="Straight Arrow Connector 22"/>
          <p:cNvCxnSpPr>
            <a:cxnSpLocks/>
            <a:stCxn id="16" idx="3"/>
          </p:cNvCxnSpPr>
          <p:nvPr/>
        </p:nvCxnSpPr>
        <p:spPr>
          <a:xfrm flipV="1">
            <a:off x="3248608" y="3116569"/>
            <a:ext cx="1016226" cy="50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2692" y="2903632"/>
            <a:ext cx="68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 </a:t>
            </a:r>
          </a:p>
          <a:p>
            <a:endParaRPr lang="sv-SE" sz="800" dirty="0"/>
          </a:p>
          <a:p>
            <a:endParaRPr lang="en-GB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4264834" y="2348880"/>
            <a:ext cx="2245387" cy="1436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A </a:t>
            </a:r>
            <a:r>
              <a:rPr lang="sv-SE" sz="800" dirty="0" err="1">
                <a:solidFill>
                  <a:schemeClr val="tx1"/>
                </a:solidFill>
              </a:rPr>
              <a:t>commited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  is </a:t>
            </a:r>
            <a:r>
              <a:rPr lang="sv-SE" sz="800" dirty="0" err="1">
                <a:solidFill>
                  <a:schemeClr val="tx1"/>
                </a:solidFill>
              </a:rPr>
              <a:t>visible</a:t>
            </a:r>
            <a:r>
              <a:rPr lang="sv-SE" sz="800" dirty="0">
                <a:solidFill>
                  <a:schemeClr val="tx1"/>
                </a:solidFill>
              </a:rPr>
              <a:t> for all </a:t>
            </a:r>
            <a:r>
              <a:rPr lang="sv-SE" sz="800" dirty="0" err="1">
                <a:solidFill>
                  <a:schemeClr val="tx1"/>
                </a:solidFill>
              </a:rPr>
              <a:t>users</a:t>
            </a:r>
            <a:r>
              <a:rPr lang="sv-SE" sz="800" dirty="0">
                <a:solidFill>
                  <a:schemeClr val="tx1"/>
                </a:solidFill>
              </a:rPr>
              <a:t>, </a:t>
            </a:r>
            <a:r>
              <a:rPr lang="sv-SE" sz="800" dirty="0" err="1">
                <a:solidFill>
                  <a:schemeClr val="tx1"/>
                </a:solidFill>
              </a:rPr>
              <a:t>except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when</a:t>
            </a:r>
            <a:r>
              <a:rPr lang="sv-SE" sz="800" dirty="0">
                <a:solidFill>
                  <a:schemeClr val="tx1"/>
                </a:solidFill>
              </a:rPr>
              <a:t> it is </a:t>
            </a:r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. Note </a:t>
            </a:r>
            <a:r>
              <a:rPr lang="sv-SE" sz="800" dirty="0" err="1">
                <a:solidFill>
                  <a:schemeClr val="tx1"/>
                </a:solidFill>
              </a:rPr>
              <a:t>that</a:t>
            </a:r>
            <a:r>
              <a:rPr lang="sv-SE" sz="800" dirty="0">
                <a:solidFill>
                  <a:schemeClr val="tx1"/>
                </a:solidFill>
              </a:rPr>
              <a:t> it is </a:t>
            </a:r>
            <a:r>
              <a:rPr lang="sv-SE" sz="800" dirty="0" err="1">
                <a:solidFill>
                  <a:schemeClr val="tx1"/>
                </a:solidFill>
              </a:rPr>
              <a:t>possible</a:t>
            </a:r>
            <a:r>
              <a:rPr lang="sv-SE" sz="800" dirty="0">
                <a:solidFill>
                  <a:schemeClr val="tx1"/>
                </a:solidFill>
              </a:rPr>
              <a:t> to show </a:t>
            </a:r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objects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834257" y="1805986"/>
            <a:ext cx="1390249" cy="53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224506" y="536070"/>
            <a:ext cx="1738838" cy="2273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New </a:t>
            </a:r>
            <a:r>
              <a:rPr lang="sv-SE" sz="800" dirty="0" err="1">
                <a:solidFill>
                  <a:schemeClr val="tx1"/>
                </a:solidFill>
              </a:rPr>
              <a:t>entities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are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visible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only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users</a:t>
            </a:r>
            <a:r>
              <a:rPr lang="sv-SE" sz="800" dirty="0">
                <a:solidFill>
                  <a:schemeClr val="tx1"/>
                </a:solidFill>
              </a:rPr>
              <a:t> in </a:t>
            </a:r>
            <a:r>
              <a:rPr lang="sv-SE" sz="800" dirty="0" err="1">
                <a:solidFill>
                  <a:schemeClr val="tx1"/>
                </a:solidFill>
              </a:rPr>
              <a:t>correct</a:t>
            </a:r>
            <a:r>
              <a:rPr lang="sv-SE" sz="800" dirty="0">
                <a:solidFill>
                  <a:schemeClr val="tx1"/>
                </a:solidFill>
              </a:rPr>
              <a:t>  </a:t>
            </a:r>
            <a:r>
              <a:rPr lang="sv-SE" sz="800" dirty="0" err="1">
                <a:solidFill>
                  <a:schemeClr val="tx1"/>
                </a:solidFill>
              </a:rPr>
              <a:t>ws</a:t>
            </a:r>
            <a:r>
              <a:rPr lang="sv-SE" sz="800" dirty="0">
                <a:solidFill>
                  <a:schemeClr val="tx1"/>
                </a:solidFill>
              </a:rPr>
              <a:t>. </a:t>
            </a:r>
          </a:p>
          <a:p>
            <a:endParaRPr lang="sv-SE" sz="6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We allow multiple edits on the same entity as long they are in different workspaces.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If the </a:t>
            </a:r>
            <a:r>
              <a:rPr lang="sv-SE" sz="800" dirty="0" err="1">
                <a:solidFill>
                  <a:schemeClr val="tx1"/>
                </a:solidFill>
              </a:rPr>
              <a:t>user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changes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his</a:t>
            </a:r>
            <a:r>
              <a:rPr lang="sv-SE" sz="800" dirty="0">
                <a:solidFill>
                  <a:schemeClr val="tx1"/>
                </a:solidFill>
              </a:rPr>
              <a:t>/hers mind and </a:t>
            </a:r>
            <a:r>
              <a:rPr lang="sv-SE" sz="800" dirty="0" err="1">
                <a:solidFill>
                  <a:schemeClr val="tx1"/>
                </a:solidFill>
              </a:rPr>
              <a:t>decides</a:t>
            </a:r>
            <a:r>
              <a:rPr lang="sv-SE" sz="800" dirty="0">
                <a:solidFill>
                  <a:schemeClr val="tx1"/>
                </a:solidFill>
              </a:rPr>
              <a:t> to </a:t>
            </a:r>
            <a:r>
              <a:rPr lang="sv-SE" sz="800" dirty="0" err="1">
                <a:solidFill>
                  <a:schemeClr val="tx1"/>
                </a:solidFill>
              </a:rPr>
              <a:t>revert</a:t>
            </a:r>
            <a:r>
              <a:rPr lang="sv-SE" sz="800" dirty="0">
                <a:solidFill>
                  <a:schemeClr val="tx1"/>
                </a:solidFill>
              </a:rPr>
              <a:t> the </a:t>
            </a:r>
            <a:r>
              <a:rPr lang="sv-SE" sz="800" dirty="0" err="1">
                <a:solidFill>
                  <a:schemeClr val="tx1"/>
                </a:solidFill>
              </a:rPr>
              <a:t>editing</a:t>
            </a:r>
            <a:r>
              <a:rPr lang="sv-SE" sz="800" dirty="0">
                <a:solidFill>
                  <a:schemeClr val="tx1"/>
                </a:solidFill>
              </a:rPr>
              <a:t>, the original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 is still </a:t>
            </a:r>
            <a:r>
              <a:rPr lang="sv-SE" sz="800" dirty="0" err="1">
                <a:solidFill>
                  <a:schemeClr val="tx1"/>
                </a:solidFill>
              </a:rPr>
              <a:t>intact</a:t>
            </a:r>
            <a:r>
              <a:rPr lang="sv-SE" sz="800" dirty="0">
                <a:solidFill>
                  <a:schemeClr val="tx1"/>
                </a:solidFill>
              </a:rPr>
              <a:t>, </a:t>
            </a:r>
            <a:r>
              <a:rPr lang="sv-SE" sz="800" dirty="0" err="1">
                <a:solidFill>
                  <a:schemeClr val="tx1"/>
                </a:solidFill>
              </a:rPr>
              <a:t>but</a:t>
            </a:r>
            <a:r>
              <a:rPr lang="sv-SE" sz="800" dirty="0">
                <a:solidFill>
                  <a:schemeClr val="tx1"/>
                </a:solidFill>
              </a:rPr>
              <a:t> the ”</a:t>
            </a:r>
            <a:r>
              <a:rPr lang="sv-SE" sz="800" dirty="0" err="1">
                <a:solidFill>
                  <a:schemeClr val="tx1"/>
                </a:solidFill>
              </a:rPr>
              <a:t>edited</a:t>
            </a:r>
            <a:r>
              <a:rPr lang="sv-SE" sz="800" dirty="0">
                <a:solidFill>
                  <a:schemeClr val="tx1"/>
                </a:solidFill>
              </a:rPr>
              <a:t>”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” is </a:t>
            </a:r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 in the </a:t>
            </a:r>
            <a:r>
              <a:rPr lang="sv-SE" sz="800" dirty="0" err="1">
                <a:solidFill>
                  <a:schemeClr val="tx1"/>
                </a:solidFill>
              </a:rPr>
              <a:t>database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endParaRPr lang="sv-SE" sz="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sv-SE" sz="600" dirty="0">
              <a:solidFill>
                <a:schemeClr val="tx1"/>
              </a:solidFill>
            </a:endParaRPr>
          </a:p>
          <a:p>
            <a:endParaRPr lang="en-GB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630206" y="1965230"/>
            <a:ext cx="814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”Edit”</a:t>
            </a:r>
          </a:p>
        </p:txBody>
      </p:sp>
      <p:cxnSp>
        <p:nvCxnSpPr>
          <p:cNvPr id="35" name="Straight Arrow Connector 34"/>
          <p:cNvCxnSpPr>
            <a:cxnSpLocks/>
            <a:stCxn id="32" idx="2"/>
            <a:endCxn id="26" idx="3"/>
          </p:cNvCxnSpPr>
          <p:nvPr/>
        </p:nvCxnSpPr>
        <p:spPr>
          <a:xfrm flipH="1">
            <a:off x="6510221" y="2809248"/>
            <a:ext cx="1583704" cy="25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11131" y="2980114"/>
            <a:ext cx="82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</a:t>
            </a:r>
            <a:endParaRPr lang="en-GB" sz="800" dirty="0"/>
          </a:p>
        </p:txBody>
      </p:sp>
      <p:sp>
        <p:nvSpPr>
          <p:cNvPr id="55" name="Rounded Rectangle 54"/>
          <p:cNvSpPr/>
          <p:nvPr/>
        </p:nvSpPr>
        <p:spPr>
          <a:xfrm>
            <a:off x="3896041" y="4605328"/>
            <a:ext cx="2882026" cy="127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lang="sv-SE" sz="600" dirty="0">
              <a:solidFill>
                <a:srgbClr val="FF0000"/>
              </a:solidFill>
            </a:endParaRPr>
          </a:p>
          <a:p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only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users</a:t>
            </a:r>
            <a:r>
              <a:rPr lang="sv-SE" sz="800" dirty="0">
                <a:solidFill>
                  <a:schemeClr val="tx1"/>
                </a:solidFill>
              </a:rPr>
              <a:t> in </a:t>
            </a:r>
            <a:r>
              <a:rPr lang="sv-SE" sz="800" dirty="0" err="1">
                <a:solidFill>
                  <a:schemeClr val="tx1"/>
                </a:solidFill>
              </a:rPr>
              <a:t>correct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ws</a:t>
            </a:r>
            <a:r>
              <a:rPr lang="sv-SE" sz="800" dirty="0">
                <a:solidFill>
                  <a:schemeClr val="tx1"/>
                </a:solidFill>
              </a:rPr>
              <a:t>. The </a:t>
            </a:r>
            <a:r>
              <a:rPr lang="sv-SE" sz="800" dirty="0" err="1">
                <a:solidFill>
                  <a:schemeClr val="tx1"/>
                </a:solidFill>
              </a:rPr>
              <a:t>ws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used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deletion</a:t>
            </a:r>
            <a:r>
              <a:rPr lang="sv-SE" sz="800" dirty="0">
                <a:solidFill>
                  <a:schemeClr val="tx1"/>
                </a:solidFill>
              </a:rPr>
              <a:t> and the </a:t>
            </a:r>
            <a:r>
              <a:rPr lang="sv-SE" sz="800" dirty="0" err="1">
                <a:solidFill>
                  <a:schemeClr val="tx1"/>
                </a:solidFill>
              </a:rPr>
              <a:t>time</a:t>
            </a:r>
            <a:r>
              <a:rPr lang="sv-SE" sz="800" dirty="0">
                <a:solidFill>
                  <a:schemeClr val="tx1"/>
                </a:solidFill>
              </a:rPr>
              <a:t> for the </a:t>
            </a:r>
            <a:r>
              <a:rPr lang="sv-SE" sz="800" dirty="0" err="1">
                <a:solidFill>
                  <a:schemeClr val="tx1"/>
                </a:solidFill>
              </a:rPr>
              <a:t>deletion</a:t>
            </a:r>
            <a:r>
              <a:rPr lang="sv-SE" sz="800" dirty="0">
                <a:solidFill>
                  <a:schemeClr val="tx1"/>
                </a:solidFill>
              </a:rPr>
              <a:t> is </a:t>
            </a:r>
            <a:r>
              <a:rPr lang="sv-SE" sz="800" dirty="0" err="1">
                <a:solidFill>
                  <a:schemeClr val="tx1"/>
                </a:solidFill>
              </a:rPr>
              <a:t>saved</a:t>
            </a:r>
            <a:r>
              <a:rPr lang="sv-SE" sz="800" dirty="0">
                <a:solidFill>
                  <a:schemeClr val="tx1"/>
                </a:solidFill>
              </a:rPr>
              <a:t> to </a:t>
            </a:r>
            <a:r>
              <a:rPr lang="sv-SE" sz="800" dirty="0" err="1">
                <a:solidFill>
                  <a:schemeClr val="tx1"/>
                </a:solidFill>
              </a:rPr>
              <a:t>enable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tracability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If the </a:t>
            </a:r>
            <a:r>
              <a:rPr lang="sv-SE" sz="800" dirty="0" err="1">
                <a:solidFill>
                  <a:schemeClr val="tx1"/>
                </a:solidFill>
              </a:rPr>
              <a:t>user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changes</a:t>
            </a:r>
            <a:r>
              <a:rPr lang="sv-SE" sz="800" dirty="0">
                <a:solidFill>
                  <a:schemeClr val="tx1"/>
                </a:solidFill>
              </a:rPr>
              <a:t> </a:t>
            </a:r>
            <a:r>
              <a:rPr lang="sv-SE" sz="800" dirty="0" err="1">
                <a:solidFill>
                  <a:schemeClr val="tx1"/>
                </a:solidFill>
              </a:rPr>
              <a:t>his</a:t>
            </a:r>
            <a:r>
              <a:rPr lang="sv-SE" sz="800" dirty="0">
                <a:solidFill>
                  <a:schemeClr val="tx1"/>
                </a:solidFill>
              </a:rPr>
              <a:t>/hers mind and </a:t>
            </a:r>
            <a:r>
              <a:rPr lang="sv-SE" sz="800" dirty="0" err="1">
                <a:solidFill>
                  <a:schemeClr val="tx1"/>
                </a:solidFill>
              </a:rPr>
              <a:t>decides</a:t>
            </a:r>
            <a:r>
              <a:rPr lang="sv-SE" sz="800" dirty="0">
                <a:solidFill>
                  <a:schemeClr val="tx1"/>
                </a:solidFill>
              </a:rPr>
              <a:t> to </a:t>
            </a:r>
            <a:r>
              <a:rPr lang="sv-SE" sz="800" dirty="0" err="1">
                <a:solidFill>
                  <a:schemeClr val="tx1"/>
                </a:solidFill>
              </a:rPr>
              <a:t>revert</a:t>
            </a:r>
            <a:r>
              <a:rPr lang="sv-SE" sz="800" dirty="0">
                <a:solidFill>
                  <a:schemeClr val="tx1"/>
                </a:solidFill>
              </a:rPr>
              <a:t> the </a:t>
            </a:r>
            <a:r>
              <a:rPr lang="sv-SE" sz="800" dirty="0" err="1">
                <a:solidFill>
                  <a:schemeClr val="tx1"/>
                </a:solidFill>
              </a:rPr>
              <a:t>deletion</a:t>
            </a:r>
            <a:r>
              <a:rPr lang="sv-SE" sz="800" dirty="0">
                <a:solidFill>
                  <a:schemeClr val="tx1"/>
                </a:solidFill>
              </a:rPr>
              <a:t>, the original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 is still </a:t>
            </a:r>
            <a:r>
              <a:rPr lang="sv-SE" sz="800" dirty="0" err="1">
                <a:solidFill>
                  <a:schemeClr val="tx1"/>
                </a:solidFill>
              </a:rPr>
              <a:t>intact</a:t>
            </a:r>
            <a:r>
              <a:rPr lang="sv-SE" sz="800" dirty="0">
                <a:solidFill>
                  <a:schemeClr val="tx1"/>
                </a:solidFill>
              </a:rPr>
              <a:t>, </a:t>
            </a:r>
            <a:r>
              <a:rPr lang="sv-SE" sz="800" dirty="0" err="1">
                <a:solidFill>
                  <a:schemeClr val="tx1"/>
                </a:solidFill>
              </a:rPr>
              <a:t>but</a:t>
            </a:r>
            <a:r>
              <a:rPr lang="sv-SE" sz="800" dirty="0">
                <a:solidFill>
                  <a:schemeClr val="tx1"/>
                </a:solidFill>
              </a:rPr>
              <a:t> the ”</a:t>
            </a:r>
            <a:r>
              <a:rPr lang="sv-SE" sz="800" dirty="0" err="1">
                <a:solidFill>
                  <a:schemeClr val="tx1"/>
                </a:solidFill>
              </a:rPr>
              <a:t>marked</a:t>
            </a:r>
            <a:r>
              <a:rPr lang="sv-SE" sz="800" dirty="0">
                <a:solidFill>
                  <a:schemeClr val="tx1"/>
                </a:solidFill>
              </a:rPr>
              <a:t> for </a:t>
            </a:r>
            <a:r>
              <a:rPr lang="sv-SE" sz="800" dirty="0" err="1">
                <a:solidFill>
                  <a:schemeClr val="tx1"/>
                </a:solidFill>
              </a:rPr>
              <a:t>delete</a:t>
            </a:r>
            <a:r>
              <a:rPr lang="sv-SE" sz="800" dirty="0">
                <a:solidFill>
                  <a:schemeClr val="tx1"/>
                </a:solidFill>
              </a:rPr>
              <a:t>” </a:t>
            </a:r>
            <a:r>
              <a:rPr lang="sv-SE" sz="800" dirty="0" err="1">
                <a:solidFill>
                  <a:schemeClr val="tx1"/>
                </a:solidFill>
              </a:rPr>
              <a:t>object</a:t>
            </a:r>
            <a:r>
              <a:rPr lang="sv-SE" sz="800" dirty="0">
                <a:solidFill>
                  <a:schemeClr val="tx1"/>
                </a:solidFill>
              </a:rPr>
              <a:t>” is </a:t>
            </a:r>
            <a:r>
              <a:rPr lang="sv-SE" sz="800" dirty="0" err="1">
                <a:solidFill>
                  <a:schemeClr val="tx1"/>
                </a:solidFill>
              </a:rPr>
              <a:t>deleted</a:t>
            </a:r>
            <a:r>
              <a:rPr lang="sv-SE" sz="800" dirty="0">
                <a:solidFill>
                  <a:schemeClr val="tx1"/>
                </a:solidFill>
              </a:rPr>
              <a:t> in the </a:t>
            </a:r>
            <a:r>
              <a:rPr lang="sv-SE" sz="800" dirty="0" err="1">
                <a:solidFill>
                  <a:schemeClr val="tx1"/>
                </a:solidFill>
              </a:rPr>
              <a:t>database</a:t>
            </a:r>
            <a:r>
              <a:rPr lang="sv-SE" sz="8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4657437" y="3787683"/>
            <a:ext cx="50474" cy="81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8027" y="3992846"/>
            <a:ext cx="66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”</a:t>
            </a:r>
            <a:r>
              <a:rPr lang="sv-SE" sz="800" dirty="0" err="1"/>
              <a:t>Delete</a:t>
            </a:r>
            <a:r>
              <a:rPr lang="sv-SE" sz="800" dirty="0"/>
              <a:t>” (</a:t>
            </a:r>
            <a:r>
              <a:rPr lang="sv-SE" sz="800" i="1" dirty="0"/>
              <a:t>All</a:t>
            </a:r>
            <a:r>
              <a:rPr lang="sv-SE" sz="800" dirty="0"/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6177652" y="3785653"/>
            <a:ext cx="277075" cy="81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50235" y="3931866"/>
            <a:ext cx="891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CommitWs</a:t>
            </a:r>
            <a:r>
              <a:rPr lang="sv-SE" sz="800" dirty="0"/>
              <a:t> (All)</a:t>
            </a:r>
            <a:endParaRPr lang="en-GB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036989" y="1217499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Migrated</a:t>
            </a:r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00128" y="2563027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Created</a:t>
            </a:r>
            <a:endParaRPr lang="en-GB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846116" y="2133497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Commited</a:t>
            </a:r>
            <a:endParaRPr lang="en-GB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36160" y="278051"/>
            <a:ext cx="820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Edited</a:t>
            </a:r>
            <a:endParaRPr lang="en-GB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30891" y="4319172"/>
            <a:ext cx="1692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b="1" dirty="0" err="1"/>
              <a:t>Marked</a:t>
            </a:r>
            <a:r>
              <a:rPr lang="sv-SE" sz="1000" b="1" dirty="0"/>
              <a:t> for </a:t>
            </a:r>
            <a:r>
              <a:rPr lang="sv-SE" sz="1000" b="1" dirty="0" err="1"/>
              <a:t>delete</a:t>
            </a:r>
            <a:r>
              <a:rPr lang="sv-SE" sz="1000" b="1" dirty="0"/>
              <a:t> in WS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778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1"/>
            <a:ext cx="8496300" cy="648072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1: ”</a:t>
            </a:r>
            <a:r>
              <a:rPr lang="sv-SE" dirty="0" err="1"/>
              <a:t>Create</a:t>
            </a:r>
            <a:r>
              <a:rPr lang="sv-SE" dirty="0"/>
              <a:t> new Item”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4824760"/>
          </a:xfrm>
        </p:spPr>
        <p:txBody>
          <a:bodyPr/>
          <a:lstStyle/>
          <a:p>
            <a:r>
              <a:rPr lang="sv-SE" sz="2000" dirty="0" err="1"/>
              <a:t>Create</a:t>
            </a:r>
            <a:r>
              <a:rPr lang="sv-SE" sz="2000" dirty="0"/>
              <a:t> new Item (</a:t>
            </a:r>
            <a:r>
              <a:rPr lang="sv-SE" sz="2000" dirty="0" err="1"/>
              <a:t>object</a:t>
            </a:r>
            <a:r>
              <a:rPr lang="sv-SE" sz="2000" dirty="0"/>
              <a:t>) from </a:t>
            </a:r>
            <a:r>
              <a:rPr lang="sv-SE" sz="2000" dirty="0" err="1"/>
              <a:t>SesammTool</a:t>
            </a:r>
            <a:r>
              <a:rPr lang="sv-SE" sz="2000" dirty="0"/>
              <a:t> GUI (</a:t>
            </a:r>
            <a:r>
              <a:rPr lang="sv-SE" sz="2000" dirty="0" err="1"/>
              <a:t>incl</a:t>
            </a:r>
            <a:r>
              <a:rPr lang="sv-SE" sz="2000" dirty="0"/>
              <a:t>. </a:t>
            </a:r>
            <a:r>
              <a:rPr lang="sv-SE" sz="2000" dirty="0" err="1"/>
              <a:t>Commit</a:t>
            </a:r>
            <a:r>
              <a:rPr lang="sv-SE" sz="2000" dirty="0"/>
              <a:t>)</a:t>
            </a:r>
          </a:p>
          <a:p>
            <a:pPr lvl="1"/>
            <a:r>
              <a:rPr lang="sv-SE" sz="1800" dirty="0" err="1"/>
              <a:t>Prerequisite</a:t>
            </a:r>
            <a:r>
              <a:rPr lang="sv-SE" sz="1800" dirty="0"/>
              <a:t>: A </a:t>
            </a:r>
            <a:r>
              <a:rPr lang="sv-SE" sz="1800" dirty="0" err="1"/>
              <a:t>selected</a:t>
            </a:r>
            <a:r>
              <a:rPr lang="sv-SE" sz="1800" dirty="0"/>
              <a:t> </a:t>
            </a:r>
            <a:r>
              <a:rPr lang="sv-SE" sz="1800" dirty="0" err="1"/>
              <a:t>workspace</a:t>
            </a:r>
            <a:r>
              <a:rPr lang="sv-SE" sz="1800" dirty="0"/>
              <a:t> (</a:t>
            </a:r>
            <a:r>
              <a:rPr lang="sv-SE" sz="1800" dirty="0" err="1"/>
              <a:t>e.g</a:t>
            </a:r>
            <a:r>
              <a:rPr lang="sv-SE" sz="1800" dirty="0"/>
              <a:t>. ”hliju4_ws1” )</a:t>
            </a:r>
          </a:p>
          <a:p>
            <a:pPr lvl="1"/>
            <a:r>
              <a:rPr lang="sv-SE" sz="1050" dirty="0"/>
              <a:t>Save ”Item”:</a:t>
            </a:r>
          </a:p>
          <a:p>
            <a:pPr lvl="2"/>
            <a:r>
              <a:rPr lang="sv-SE" sz="1050" dirty="0" err="1"/>
              <a:t>Anchor</a:t>
            </a:r>
            <a:r>
              <a:rPr lang="sv-SE" sz="1050" dirty="0"/>
              <a:t> and Version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with</a:t>
            </a:r>
            <a:r>
              <a:rPr lang="sv-SE" sz="1050" dirty="0"/>
              <a:t> 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:</a:t>
            </a:r>
          </a:p>
          <a:p>
            <a:pPr lvl="3"/>
            <a:r>
              <a:rPr lang="sv-SE" sz="1050" dirty="0" err="1"/>
              <a:t>CreatedBy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IsDeleted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true</a:t>
            </a:r>
            <a:endParaRPr lang="sv-SE" sz="1050" dirty="0"/>
          </a:p>
          <a:p>
            <a:pPr lvl="3"/>
            <a:r>
              <a:rPr lang="sv-SE" sz="1050" dirty="0" err="1"/>
              <a:t>Workspace</a:t>
            </a:r>
            <a:r>
              <a:rPr lang="sv-SE" sz="1050" dirty="0"/>
              <a:t> = ”hliju4_ws1”</a:t>
            </a:r>
          </a:p>
          <a:p>
            <a:pPr lvl="3"/>
            <a:r>
              <a:rPr lang="sv-SE" sz="1050" dirty="0" err="1"/>
              <a:t>DeletedInWorkspace</a:t>
            </a:r>
            <a:r>
              <a:rPr lang="sv-SE" sz="1050" dirty="0"/>
              <a:t> = ””</a:t>
            </a:r>
          </a:p>
          <a:p>
            <a:pPr lvl="3"/>
            <a:r>
              <a:rPr lang="sv-SE" sz="1050" dirty="0" err="1"/>
              <a:t>CreatedTimeStamp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1"/>
            <a:r>
              <a:rPr lang="sv-SE" sz="1050" dirty="0" err="1"/>
              <a:t>Commit</a:t>
            </a:r>
            <a:r>
              <a:rPr lang="sv-SE" sz="1050" dirty="0"/>
              <a:t> </a:t>
            </a:r>
            <a:r>
              <a:rPr lang="sv-SE" sz="1050" dirty="0" err="1"/>
              <a:t>Workspace</a:t>
            </a:r>
            <a:r>
              <a:rPr lang="sv-SE" sz="1050" dirty="0"/>
              <a:t>:</a:t>
            </a:r>
          </a:p>
          <a:p>
            <a:pPr lvl="2"/>
            <a:r>
              <a:rPr lang="sv-SE" sz="1050" dirty="0"/>
              <a:t>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updated</a:t>
            </a:r>
            <a:r>
              <a:rPr lang="sv-SE" sz="1050" dirty="0"/>
              <a:t> for </a:t>
            </a:r>
            <a:r>
              <a:rPr lang="sv-SE" sz="1050" dirty="0" err="1"/>
              <a:t>Anchor</a:t>
            </a:r>
            <a:r>
              <a:rPr lang="sv-SE" sz="1050" dirty="0"/>
              <a:t> and Version: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 (</a:t>
            </a:r>
            <a:r>
              <a:rPr lang="sv-SE" sz="1050" dirty="0" err="1"/>
              <a:t>might</a:t>
            </a:r>
            <a:r>
              <a:rPr lang="sv-SE" sz="1050" dirty="0"/>
              <a:t> be different from </a:t>
            </a:r>
            <a:r>
              <a:rPr lang="sv-SE" sz="1050" dirty="0" err="1"/>
              <a:t>user</a:t>
            </a:r>
            <a:r>
              <a:rPr lang="sv-SE" sz="1050" dirty="0"/>
              <a:t> </a:t>
            </a:r>
            <a:r>
              <a:rPr lang="sv-SE" sz="1050" dirty="0" err="1"/>
              <a:t>that</a:t>
            </a:r>
            <a:r>
              <a:rPr lang="sv-SE" sz="1050" dirty="0"/>
              <a:t> </a:t>
            </a:r>
            <a:r>
              <a:rPr lang="sv-SE" sz="1050" dirty="0" err="1"/>
              <a:t>created</a:t>
            </a:r>
            <a:r>
              <a:rPr lang="sv-SE" sz="1050" dirty="0"/>
              <a:t> the </a:t>
            </a:r>
            <a:r>
              <a:rPr lang="sv-SE" sz="1050" dirty="0" err="1"/>
              <a:t>entity</a:t>
            </a:r>
            <a:r>
              <a:rPr lang="sv-SE" sz="1050" dirty="0"/>
              <a:t>)</a:t>
            </a:r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commited</a:t>
            </a:r>
            <a:r>
              <a:rPr lang="sv-SE" sz="1050" dirty="0"/>
              <a:t>” (</a:t>
            </a:r>
            <a:r>
              <a:rPr lang="sv-SE" sz="1050" dirty="0" err="1"/>
              <a:t>Should</a:t>
            </a:r>
            <a:r>
              <a:rPr lang="sv-SE" sz="1050" dirty="0"/>
              <a:t> be same for all </a:t>
            </a:r>
            <a:r>
              <a:rPr lang="sv-SE" sz="1050" dirty="0" err="1"/>
              <a:t>entities</a:t>
            </a:r>
            <a:r>
              <a:rPr lang="sv-SE" sz="1050" dirty="0"/>
              <a:t> in same </a:t>
            </a:r>
            <a:r>
              <a:rPr lang="sv-SE" sz="1050" dirty="0" err="1"/>
              <a:t>commit</a:t>
            </a:r>
            <a:r>
              <a:rPr lang="sv-SE" sz="1050" dirty="0"/>
              <a:t>)</a:t>
            </a:r>
          </a:p>
          <a:p>
            <a:pPr lvl="3"/>
            <a:endParaRPr lang="sv-SE" sz="1050" dirty="0"/>
          </a:p>
          <a:p>
            <a:pPr marL="511175" lvl="2" indent="0">
              <a:buNone/>
            </a:pPr>
            <a:endParaRPr lang="en-GB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F22FF9-7239-4293-947F-55A53B52F6E7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283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1"/>
            <a:ext cx="8496300" cy="648072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2: ”Edit </a:t>
            </a:r>
            <a:r>
              <a:rPr lang="sv-SE" dirty="0" err="1"/>
              <a:t>existing</a:t>
            </a:r>
            <a:r>
              <a:rPr lang="sv-SE" dirty="0"/>
              <a:t> Item”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4824760"/>
          </a:xfrm>
        </p:spPr>
        <p:txBody>
          <a:bodyPr/>
          <a:lstStyle/>
          <a:p>
            <a:r>
              <a:rPr lang="sv-SE" sz="2000" dirty="0"/>
              <a:t>Edit </a:t>
            </a:r>
            <a:r>
              <a:rPr lang="sv-SE" sz="2000" dirty="0" err="1"/>
              <a:t>existing</a:t>
            </a:r>
            <a:r>
              <a:rPr lang="sv-SE" sz="2000" dirty="0"/>
              <a:t> Item (</a:t>
            </a:r>
            <a:r>
              <a:rPr lang="sv-SE" sz="2000" dirty="0" err="1"/>
              <a:t>object</a:t>
            </a:r>
            <a:r>
              <a:rPr lang="sv-SE" sz="2000" dirty="0"/>
              <a:t>) from </a:t>
            </a:r>
            <a:r>
              <a:rPr lang="sv-SE" sz="2000" dirty="0" err="1"/>
              <a:t>SesammTool</a:t>
            </a:r>
            <a:r>
              <a:rPr lang="sv-SE" sz="2000" dirty="0"/>
              <a:t> GUI (</a:t>
            </a:r>
            <a:r>
              <a:rPr lang="sv-SE" sz="2000" dirty="0" err="1"/>
              <a:t>incl</a:t>
            </a:r>
            <a:r>
              <a:rPr lang="sv-SE" sz="2000" dirty="0"/>
              <a:t>. </a:t>
            </a:r>
            <a:r>
              <a:rPr lang="sv-SE" sz="2000" dirty="0" err="1"/>
              <a:t>Commit</a:t>
            </a:r>
            <a:r>
              <a:rPr lang="sv-SE" sz="2000" dirty="0"/>
              <a:t>)</a:t>
            </a:r>
          </a:p>
          <a:p>
            <a:pPr lvl="1"/>
            <a:r>
              <a:rPr lang="sv-SE" sz="1800" dirty="0" err="1"/>
              <a:t>Prereq</a:t>
            </a:r>
            <a:r>
              <a:rPr lang="sv-SE" sz="1800" dirty="0"/>
              <a:t>: A </a:t>
            </a:r>
            <a:r>
              <a:rPr lang="sv-SE" sz="1800" dirty="0" err="1"/>
              <a:t>selected</a:t>
            </a:r>
            <a:r>
              <a:rPr lang="sv-SE" sz="1800" dirty="0"/>
              <a:t> </a:t>
            </a:r>
            <a:r>
              <a:rPr lang="sv-SE" sz="1800" dirty="0" err="1"/>
              <a:t>workspace</a:t>
            </a:r>
            <a:r>
              <a:rPr lang="sv-SE" sz="1800" dirty="0"/>
              <a:t> (</a:t>
            </a:r>
            <a:r>
              <a:rPr lang="sv-SE" sz="1800" dirty="0" err="1"/>
              <a:t>e.g</a:t>
            </a:r>
            <a:r>
              <a:rPr lang="sv-SE" sz="1800" dirty="0"/>
              <a:t>. ”hliju4_ws1” )</a:t>
            </a:r>
          </a:p>
          <a:p>
            <a:pPr lvl="1"/>
            <a:r>
              <a:rPr lang="sv-SE" sz="1800" dirty="0" err="1"/>
              <a:t>Prereq</a:t>
            </a:r>
            <a:r>
              <a:rPr lang="sv-SE" sz="1800" dirty="0"/>
              <a:t>: </a:t>
            </a:r>
            <a:r>
              <a:rPr lang="sv-SE" sz="1800" dirty="0" err="1"/>
              <a:t>Existing</a:t>
            </a:r>
            <a:r>
              <a:rPr lang="sv-SE" sz="1800" dirty="0"/>
              <a:t> item (”Not in </a:t>
            </a:r>
            <a:r>
              <a:rPr lang="sv-SE" sz="1800" dirty="0" err="1"/>
              <a:t>Workspace</a:t>
            </a:r>
            <a:r>
              <a:rPr lang="sv-SE" sz="1800" dirty="0"/>
              <a:t>” </a:t>
            </a:r>
            <a:br>
              <a:rPr lang="sv-SE" sz="1800" dirty="0"/>
            </a:br>
            <a:r>
              <a:rPr lang="sv-SE" sz="1800" dirty="0" err="1"/>
              <a:t>i.e</a:t>
            </a:r>
            <a:r>
              <a:rPr lang="sv-SE" sz="1800" dirty="0"/>
              <a:t> </a:t>
            </a:r>
            <a:r>
              <a:rPr lang="sv-SE" sz="1800" dirty="0" err="1"/>
              <a:t>IsDeleted</a:t>
            </a:r>
            <a:r>
              <a:rPr lang="sv-SE" sz="1800" dirty="0"/>
              <a:t> = </a:t>
            </a:r>
            <a:r>
              <a:rPr lang="sv-SE" sz="1800" dirty="0" err="1"/>
              <a:t>false</a:t>
            </a:r>
            <a:r>
              <a:rPr lang="sv-SE" sz="1800" dirty="0"/>
              <a:t> AND </a:t>
            </a:r>
            <a:r>
              <a:rPr lang="sv-SE" sz="1800" dirty="0" err="1"/>
              <a:t>IsInWorkspace</a:t>
            </a:r>
            <a:r>
              <a:rPr lang="sv-SE" sz="1800" dirty="0"/>
              <a:t> = </a:t>
            </a:r>
            <a:r>
              <a:rPr lang="sv-SE" sz="1800" dirty="0" err="1"/>
              <a:t>false</a:t>
            </a:r>
            <a:r>
              <a:rPr lang="sv-SE" sz="1800" dirty="0"/>
              <a:t>)</a:t>
            </a:r>
          </a:p>
          <a:p>
            <a:pPr lvl="1"/>
            <a:r>
              <a:rPr lang="sv-SE" sz="1050" dirty="0"/>
              <a:t>Save ”</a:t>
            </a:r>
            <a:r>
              <a:rPr lang="sv-SE" sz="1050" dirty="0" err="1"/>
              <a:t>Modified</a:t>
            </a:r>
            <a:r>
              <a:rPr lang="sv-SE" sz="1050" dirty="0"/>
              <a:t> Item”:</a:t>
            </a:r>
          </a:p>
          <a:p>
            <a:pPr lvl="2"/>
            <a:r>
              <a:rPr lang="sv-SE" sz="1050" dirty="0"/>
              <a:t>A Version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with</a:t>
            </a:r>
            <a:r>
              <a:rPr lang="sv-SE" sz="1050" dirty="0"/>
              <a:t> 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:</a:t>
            </a:r>
          </a:p>
          <a:p>
            <a:pPr lvl="3"/>
            <a:r>
              <a:rPr lang="sv-SE" sz="1050" dirty="0" err="1"/>
              <a:t>CreatedBy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IsDeleted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true</a:t>
            </a:r>
            <a:endParaRPr lang="sv-SE" sz="1050" dirty="0"/>
          </a:p>
          <a:p>
            <a:pPr lvl="3"/>
            <a:r>
              <a:rPr lang="sv-SE" sz="1050" dirty="0" err="1"/>
              <a:t>Workspace</a:t>
            </a:r>
            <a:r>
              <a:rPr lang="sv-SE" sz="1050" dirty="0"/>
              <a:t> = ”hliju4_ws1”</a:t>
            </a:r>
          </a:p>
          <a:p>
            <a:pPr lvl="3"/>
            <a:r>
              <a:rPr lang="sv-SE" sz="1050" dirty="0" err="1"/>
              <a:t>DeletedInWorkspace</a:t>
            </a:r>
            <a:r>
              <a:rPr lang="sv-SE" sz="1050" dirty="0"/>
              <a:t> = ””</a:t>
            </a:r>
          </a:p>
          <a:p>
            <a:pPr lvl="3"/>
            <a:r>
              <a:rPr lang="sv-SE" sz="1050" dirty="0" err="1"/>
              <a:t>CreatedTimeStamp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1"/>
            <a:r>
              <a:rPr lang="sv-SE" sz="1050" dirty="0" err="1"/>
              <a:t>Commit</a:t>
            </a:r>
            <a:r>
              <a:rPr lang="sv-SE" sz="1050" dirty="0"/>
              <a:t> </a:t>
            </a:r>
            <a:r>
              <a:rPr lang="sv-SE" sz="1050" dirty="0" err="1"/>
              <a:t>Workspace</a:t>
            </a:r>
            <a:r>
              <a:rPr lang="sv-SE" sz="1050" dirty="0"/>
              <a:t>:</a:t>
            </a:r>
          </a:p>
          <a:p>
            <a:pPr lvl="2"/>
            <a:r>
              <a:rPr lang="sv-SE" sz="1050" dirty="0"/>
              <a:t>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updated</a:t>
            </a:r>
            <a:r>
              <a:rPr lang="sv-SE" sz="1050" dirty="0"/>
              <a:t> on the Version:</a:t>
            </a:r>
          </a:p>
          <a:p>
            <a:pPr lvl="3"/>
            <a:r>
              <a:rPr lang="sv-SE" sz="1050" dirty="0" err="1"/>
              <a:t>CommittedBy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 (</a:t>
            </a:r>
            <a:r>
              <a:rPr lang="sv-SE" sz="1050" dirty="0" err="1"/>
              <a:t>might</a:t>
            </a:r>
            <a:r>
              <a:rPr lang="sv-SE" sz="1050" dirty="0"/>
              <a:t> be different from </a:t>
            </a:r>
            <a:r>
              <a:rPr lang="sv-SE" sz="1050" dirty="0" err="1"/>
              <a:t>user</a:t>
            </a:r>
            <a:r>
              <a:rPr lang="sv-SE" sz="1050" dirty="0"/>
              <a:t> </a:t>
            </a:r>
            <a:r>
              <a:rPr lang="sv-SE" sz="1050" dirty="0" err="1"/>
              <a:t>that</a:t>
            </a:r>
            <a:r>
              <a:rPr lang="sv-SE" sz="1050" dirty="0"/>
              <a:t> </a:t>
            </a:r>
            <a:r>
              <a:rPr lang="sv-SE" sz="1050" dirty="0" err="1"/>
              <a:t>created</a:t>
            </a:r>
            <a:r>
              <a:rPr lang="sv-SE" sz="1050" dirty="0"/>
              <a:t> the </a:t>
            </a:r>
            <a:r>
              <a:rPr lang="sv-SE" sz="1050" dirty="0" err="1"/>
              <a:t>entity</a:t>
            </a:r>
            <a:r>
              <a:rPr lang="sv-SE" sz="1050" dirty="0"/>
              <a:t>)</a:t>
            </a:r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commited</a:t>
            </a:r>
            <a:r>
              <a:rPr lang="sv-SE" sz="1050" dirty="0"/>
              <a:t>” (</a:t>
            </a:r>
            <a:r>
              <a:rPr lang="sv-SE" sz="1050" dirty="0" err="1"/>
              <a:t>Should</a:t>
            </a:r>
            <a:r>
              <a:rPr lang="sv-SE" sz="1050" dirty="0"/>
              <a:t> be same for all </a:t>
            </a:r>
            <a:r>
              <a:rPr lang="sv-SE" sz="1050" dirty="0" err="1"/>
              <a:t>entities</a:t>
            </a:r>
            <a:r>
              <a:rPr lang="sv-SE" sz="1050" dirty="0"/>
              <a:t> in same </a:t>
            </a:r>
            <a:r>
              <a:rPr lang="sv-SE" sz="1050" dirty="0" err="1"/>
              <a:t>commit</a:t>
            </a:r>
            <a:r>
              <a:rPr lang="sv-SE" sz="1050" dirty="0"/>
              <a:t>)</a:t>
            </a:r>
          </a:p>
          <a:p>
            <a:pPr lvl="3"/>
            <a:endParaRPr lang="sv-SE" sz="1050" dirty="0"/>
          </a:p>
          <a:p>
            <a:pPr marL="511175" lvl="2" indent="0">
              <a:buNone/>
            </a:pPr>
            <a:endParaRPr lang="en-GB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AC13B5-78FF-4457-85D4-094C14443DF0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4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0"/>
            <a:ext cx="8496300" cy="1008111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3: ”</a:t>
            </a:r>
            <a:r>
              <a:rPr lang="sv-SE" dirty="0" err="1"/>
              <a:t>Create</a:t>
            </a:r>
            <a:r>
              <a:rPr lang="sv-SE" dirty="0"/>
              <a:t> new Item, </a:t>
            </a:r>
            <a:r>
              <a:rPr lang="sv-SE" dirty="0" err="1"/>
              <a:t>revert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0768"/>
            <a:ext cx="8496300" cy="4464720"/>
          </a:xfrm>
        </p:spPr>
        <p:txBody>
          <a:bodyPr/>
          <a:lstStyle/>
          <a:p>
            <a:r>
              <a:rPr lang="sv-SE" sz="2000" dirty="0" err="1"/>
              <a:t>Create</a:t>
            </a:r>
            <a:r>
              <a:rPr lang="sv-SE" sz="2000" dirty="0"/>
              <a:t> new Item (</a:t>
            </a:r>
            <a:r>
              <a:rPr lang="sv-SE" sz="2000" dirty="0" err="1"/>
              <a:t>object</a:t>
            </a:r>
            <a:r>
              <a:rPr lang="sv-SE" sz="2000" dirty="0"/>
              <a:t>) from </a:t>
            </a:r>
            <a:r>
              <a:rPr lang="sv-SE" sz="2000" dirty="0" err="1"/>
              <a:t>SesammTool</a:t>
            </a:r>
            <a:r>
              <a:rPr lang="sv-SE" sz="2000" dirty="0"/>
              <a:t> GUI (</a:t>
            </a:r>
            <a:r>
              <a:rPr lang="sv-SE" sz="2000" dirty="0" err="1"/>
              <a:t>Revert</a:t>
            </a:r>
            <a:r>
              <a:rPr lang="sv-SE" sz="2000" dirty="0"/>
              <a:t> </a:t>
            </a:r>
            <a:r>
              <a:rPr lang="sv-SE" sz="2000" dirty="0" err="1"/>
              <a:t>Commit</a:t>
            </a:r>
            <a:r>
              <a:rPr lang="sv-SE" sz="2000" dirty="0"/>
              <a:t>)</a:t>
            </a:r>
          </a:p>
          <a:p>
            <a:pPr lvl="1"/>
            <a:r>
              <a:rPr lang="sv-SE" sz="1800" dirty="0" err="1"/>
              <a:t>Prerequsite</a:t>
            </a:r>
            <a:r>
              <a:rPr lang="sv-SE" sz="1800" dirty="0"/>
              <a:t>: A </a:t>
            </a:r>
            <a:r>
              <a:rPr lang="sv-SE" sz="1800" dirty="0" err="1"/>
              <a:t>selected</a:t>
            </a:r>
            <a:r>
              <a:rPr lang="sv-SE" sz="1800" dirty="0"/>
              <a:t> </a:t>
            </a:r>
            <a:r>
              <a:rPr lang="sv-SE" sz="1800" dirty="0" err="1"/>
              <a:t>workspace</a:t>
            </a:r>
            <a:r>
              <a:rPr lang="sv-SE" sz="1800" dirty="0"/>
              <a:t> (</a:t>
            </a:r>
            <a:r>
              <a:rPr lang="sv-SE" sz="1800" dirty="0" err="1"/>
              <a:t>e.g</a:t>
            </a:r>
            <a:r>
              <a:rPr lang="sv-SE" sz="1800" dirty="0"/>
              <a:t>. ”hliju4_ws1” )</a:t>
            </a:r>
          </a:p>
          <a:p>
            <a:pPr lvl="1"/>
            <a:r>
              <a:rPr lang="sv-SE" sz="1050" dirty="0"/>
              <a:t>Save ”Item”:</a:t>
            </a:r>
          </a:p>
          <a:p>
            <a:pPr lvl="2"/>
            <a:r>
              <a:rPr lang="sv-SE" sz="1050" dirty="0" err="1"/>
              <a:t>Anchor</a:t>
            </a:r>
            <a:r>
              <a:rPr lang="sv-SE" sz="1050" dirty="0"/>
              <a:t> and Version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with</a:t>
            </a:r>
            <a:r>
              <a:rPr lang="sv-SE" sz="1050" dirty="0"/>
              <a:t> 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:</a:t>
            </a:r>
          </a:p>
          <a:p>
            <a:pPr lvl="3"/>
            <a:r>
              <a:rPr lang="sv-SE" sz="1050" dirty="0" err="1"/>
              <a:t>CreatedBy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IsDeleted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true</a:t>
            </a:r>
            <a:endParaRPr lang="sv-SE" sz="1050" dirty="0"/>
          </a:p>
          <a:p>
            <a:pPr lvl="3"/>
            <a:r>
              <a:rPr lang="sv-SE" sz="1050" dirty="0" err="1"/>
              <a:t>Workspace</a:t>
            </a:r>
            <a:r>
              <a:rPr lang="sv-SE" sz="1050" dirty="0"/>
              <a:t> = ”hliju4_ws1”</a:t>
            </a:r>
          </a:p>
          <a:p>
            <a:pPr lvl="3"/>
            <a:r>
              <a:rPr lang="sv-SE" sz="1050" dirty="0" err="1"/>
              <a:t>DeletedInWorkspace</a:t>
            </a:r>
            <a:r>
              <a:rPr lang="sv-SE" sz="1050" dirty="0"/>
              <a:t> = ””</a:t>
            </a:r>
          </a:p>
          <a:p>
            <a:pPr lvl="3"/>
            <a:r>
              <a:rPr lang="sv-SE" sz="1050" dirty="0" err="1"/>
              <a:t>CreatedTimeStamp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1"/>
            <a:r>
              <a:rPr lang="sv-SE" sz="1050" dirty="0" err="1"/>
              <a:t>Revert</a:t>
            </a:r>
            <a:r>
              <a:rPr lang="sv-SE" sz="1050" dirty="0"/>
              <a:t> </a:t>
            </a:r>
            <a:r>
              <a:rPr lang="sv-SE" sz="1050" dirty="0" err="1"/>
              <a:t>Workspace</a:t>
            </a:r>
            <a:r>
              <a:rPr lang="sv-SE" sz="1050" dirty="0"/>
              <a:t> (not </a:t>
            </a:r>
            <a:r>
              <a:rPr lang="sv-SE" sz="1050" dirty="0" err="1"/>
              <a:t>possible</a:t>
            </a:r>
            <a:r>
              <a:rPr lang="sv-SE" sz="1050" dirty="0"/>
              <a:t> to get data back. Hard </a:t>
            </a:r>
            <a:r>
              <a:rPr lang="sv-SE" sz="1050" dirty="0" err="1"/>
              <a:t>delete</a:t>
            </a:r>
            <a:r>
              <a:rPr lang="sv-SE" sz="1050" dirty="0"/>
              <a:t>):</a:t>
            </a:r>
          </a:p>
          <a:p>
            <a:pPr lvl="2"/>
            <a:r>
              <a:rPr lang="sv-SE" sz="1050" dirty="0" err="1"/>
              <a:t>Items</a:t>
            </a:r>
            <a:r>
              <a:rPr lang="sv-SE" sz="1050" dirty="0"/>
              <a:t>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deleted</a:t>
            </a:r>
            <a:r>
              <a:rPr lang="sv-SE" sz="1050" dirty="0"/>
              <a:t> from </a:t>
            </a:r>
            <a:r>
              <a:rPr lang="sv-SE" sz="1050" dirty="0" err="1"/>
              <a:t>database</a:t>
            </a:r>
            <a:endParaRPr lang="sv-SE" sz="1050" dirty="0"/>
          </a:p>
          <a:p>
            <a:pPr marL="511175" lvl="2" indent="0">
              <a:buNone/>
            </a:pPr>
            <a:endParaRPr lang="en-GB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ED1B77-84C9-421D-BE5D-1D1BE06C22FB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7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0"/>
            <a:ext cx="8496300" cy="1008111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4: ”Edit </a:t>
            </a:r>
            <a:r>
              <a:rPr lang="sv-SE" dirty="0" err="1"/>
              <a:t>existing</a:t>
            </a:r>
            <a:r>
              <a:rPr lang="sv-SE" dirty="0"/>
              <a:t> Item. </a:t>
            </a:r>
            <a:r>
              <a:rPr lang="sv-SE" dirty="0" err="1"/>
              <a:t>Revert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412776"/>
            <a:ext cx="8496300" cy="4392712"/>
          </a:xfrm>
        </p:spPr>
        <p:txBody>
          <a:bodyPr/>
          <a:lstStyle/>
          <a:p>
            <a:r>
              <a:rPr lang="sv-SE" sz="2000" dirty="0"/>
              <a:t>Edit </a:t>
            </a:r>
            <a:r>
              <a:rPr lang="sv-SE" sz="2000" dirty="0" err="1"/>
              <a:t>existing</a:t>
            </a:r>
            <a:r>
              <a:rPr lang="sv-SE" sz="2000" dirty="0"/>
              <a:t> Item (</a:t>
            </a:r>
            <a:r>
              <a:rPr lang="sv-SE" sz="2000" dirty="0" err="1"/>
              <a:t>object</a:t>
            </a:r>
            <a:r>
              <a:rPr lang="sv-SE" sz="2000" dirty="0"/>
              <a:t>) from </a:t>
            </a:r>
            <a:r>
              <a:rPr lang="sv-SE" sz="2000" dirty="0" err="1"/>
              <a:t>SesammTool</a:t>
            </a:r>
            <a:r>
              <a:rPr lang="sv-SE" sz="2000" dirty="0"/>
              <a:t> GUI (</a:t>
            </a:r>
            <a:r>
              <a:rPr lang="sv-SE" sz="2000" dirty="0" err="1"/>
              <a:t>Revert</a:t>
            </a:r>
            <a:r>
              <a:rPr lang="sv-SE" sz="2000" dirty="0"/>
              <a:t> </a:t>
            </a:r>
            <a:r>
              <a:rPr lang="sv-SE" sz="2000" dirty="0" err="1"/>
              <a:t>before</a:t>
            </a:r>
            <a:r>
              <a:rPr lang="sv-SE" sz="2000" dirty="0"/>
              <a:t> </a:t>
            </a:r>
            <a:r>
              <a:rPr lang="sv-SE" sz="2000" dirty="0" err="1"/>
              <a:t>Commit</a:t>
            </a:r>
            <a:r>
              <a:rPr lang="sv-SE" sz="2000" dirty="0"/>
              <a:t>)</a:t>
            </a:r>
          </a:p>
          <a:p>
            <a:pPr lvl="1"/>
            <a:r>
              <a:rPr lang="sv-SE" sz="1800" dirty="0"/>
              <a:t>Prereq1: A </a:t>
            </a:r>
            <a:r>
              <a:rPr lang="sv-SE" sz="1800" dirty="0" err="1"/>
              <a:t>selected</a:t>
            </a:r>
            <a:r>
              <a:rPr lang="sv-SE" sz="1800" dirty="0"/>
              <a:t> </a:t>
            </a:r>
            <a:r>
              <a:rPr lang="sv-SE" sz="1800" dirty="0" err="1"/>
              <a:t>workspace</a:t>
            </a:r>
            <a:r>
              <a:rPr lang="sv-SE" sz="1800" dirty="0"/>
              <a:t> (</a:t>
            </a:r>
            <a:r>
              <a:rPr lang="sv-SE" sz="1800" dirty="0" err="1"/>
              <a:t>e.g</a:t>
            </a:r>
            <a:r>
              <a:rPr lang="sv-SE" sz="1800" dirty="0"/>
              <a:t>. ”hliju4_ws1” )</a:t>
            </a:r>
          </a:p>
          <a:p>
            <a:pPr lvl="1"/>
            <a:r>
              <a:rPr lang="sv-SE" sz="1800" dirty="0"/>
              <a:t>Prereq2: </a:t>
            </a:r>
            <a:r>
              <a:rPr lang="sv-SE" sz="1800" dirty="0" err="1"/>
              <a:t>Existing</a:t>
            </a:r>
            <a:r>
              <a:rPr lang="sv-SE" sz="1800" dirty="0"/>
              <a:t> item (</a:t>
            </a:r>
            <a:r>
              <a:rPr lang="en-US" sz="1800" dirty="0"/>
              <a:t>We allow multiple edits on same entity as long they are in different workspaces</a:t>
            </a:r>
            <a:r>
              <a:rPr lang="sv-SE" sz="1800" dirty="0"/>
              <a:t>)</a:t>
            </a:r>
          </a:p>
          <a:p>
            <a:pPr lvl="1"/>
            <a:r>
              <a:rPr lang="sv-SE" sz="1050" dirty="0"/>
              <a:t>Save ”</a:t>
            </a:r>
            <a:r>
              <a:rPr lang="sv-SE" sz="1050" dirty="0" err="1"/>
              <a:t>Modified</a:t>
            </a:r>
            <a:r>
              <a:rPr lang="sv-SE" sz="1050" dirty="0"/>
              <a:t> Item”:</a:t>
            </a:r>
          </a:p>
          <a:p>
            <a:pPr lvl="2"/>
            <a:r>
              <a:rPr lang="sv-SE" sz="1050" dirty="0"/>
              <a:t>A Version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with</a:t>
            </a:r>
            <a:r>
              <a:rPr lang="sv-SE" sz="1050" dirty="0"/>
              <a:t> 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:</a:t>
            </a:r>
          </a:p>
          <a:p>
            <a:pPr lvl="3"/>
            <a:r>
              <a:rPr lang="sv-SE" sz="1050" dirty="0" err="1"/>
              <a:t>CreatedBy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IsDeleted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true</a:t>
            </a:r>
            <a:endParaRPr lang="sv-SE" sz="1050" dirty="0"/>
          </a:p>
          <a:p>
            <a:pPr lvl="3"/>
            <a:r>
              <a:rPr lang="sv-SE" sz="1050" dirty="0" err="1"/>
              <a:t>Workspace</a:t>
            </a:r>
            <a:r>
              <a:rPr lang="sv-SE" sz="1050" dirty="0"/>
              <a:t> = ”hliju4_ws1”</a:t>
            </a:r>
          </a:p>
          <a:p>
            <a:pPr lvl="3"/>
            <a:r>
              <a:rPr lang="sv-SE" sz="1050" dirty="0" err="1"/>
              <a:t>DeletedInWorkspace</a:t>
            </a:r>
            <a:r>
              <a:rPr lang="sv-SE" sz="1050" dirty="0"/>
              <a:t> = ””</a:t>
            </a:r>
          </a:p>
          <a:p>
            <a:pPr lvl="3"/>
            <a:r>
              <a:rPr lang="sv-SE" sz="1050" dirty="0" err="1"/>
              <a:t>CreatedTimeStamp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1"/>
            <a:r>
              <a:rPr lang="sv-SE" sz="1050" dirty="0" err="1"/>
              <a:t>Revert</a:t>
            </a:r>
            <a:r>
              <a:rPr lang="sv-SE" sz="1050" dirty="0"/>
              <a:t> </a:t>
            </a:r>
            <a:r>
              <a:rPr lang="sv-SE" sz="1050" dirty="0" err="1"/>
              <a:t>Workspace</a:t>
            </a:r>
            <a:r>
              <a:rPr lang="sv-SE" sz="1050" dirty="0"/>
              <a:t> (not </a:t>
            </a:r>
            <a:r>
              <a:rPr lang="sv-SE" sz="1050" dirty="0" err="1"/>
              <a:t>possible</a:t>
            </a:r>
            <a:r>
              <a:rPr lang="sv-SE" sz="1050" dirty="0"/>
              <a:t> to get data back. Hard </a:t>
            </a:r>
            <a:r>
              <a:rPr lang="sv-SE" sz="1050" dirty="0" err="1"/>
              <a:t>delete</a:t>
            </a:r>
            <a:r>
              <a:rPr lang="sv-SE" sz="1050" dirty="0"/>
              <a:t>): :</a:t>
            </a:r>
          </a:p>
          <a:p>
            <a:pPr lvl="3"/>
            <a:r>
              <a:rPr lang="sv-SE" sz="1050" dirty="0" err="1"/>
              <a:t>Items</a:t>
            </a:r>
            <a:r>
              <a:rPr lang="sv-SE" sz="1050" dirty="0"/>
              <a:t>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deleted</a:t>
            </a:r>
            <a:r>
              <a:rPr lang="sv-SE" sz="1050" dirty="0"/>
              <a:t> from </a:t>
            </a:r>
            <a:r>
              <a:rPr lang="sv-SE" sz="1050" dirty="0" err="1"/>
              <a:t>database</a:t>
            </a:r>
            <a:endParaRPr lang="sv-SE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0D704-8409-4770-BA88-0DBBFB9B0FA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297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640"/>
            <a:ext cx="8496300" cy="1008111"/>
          </a:xfrm>
        </p:spPr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 5: ”Edit </a:t>
            </a:r>
            <a:r>
              <a:rPr lang="sv-SE" dirty="0" err="1"/>
              <a:t>existing</a:t>
            </a:r>
            <a:r>
              <a:rPr lang="sv-SE" dirty="0"/>
              <a:t> Item. </a:t>
            </a:r>
            <a:r>
              <a:rPr lang="sv-SE" dirty="0" err="1"/>
              <a:t>Revert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412776"/>
            <a:ext cx="8496300" cy="4392712"/>
          </a:xfrm>
        </p:spPr>
        <p:txBody>
          <a:bodyPr/>
          <a:lstStyle/>
          <a:p>
            <a:r>
              <a:rPr lang="sv-SE" sz="2000" dirty="0"/>
              <a:t>Edit </a:t>
            </a:r>
            <a:r>
              <a:rPr lang="sv-SE" sz="2000" dirty="0" err="1"/>
              <a:t>existing</a:t>
            </a:r>
            <a:r>
              <a:rPr lang="sv-SE" sz="2000" dirty="0"/>
              <a:t> Item (</a:t>
            </a:r>
            <a:r>
              <a:rPr lang="sv-SE" sz="2000" dirty="0" err="1"/>
              <a:t>object</a:t>
            </a:r>
            <a:r>
              <a:rPr lang="sv-SE" sz="2000" dirty="0"/>
              <a:t>) from </a:t>
            </a:r>
            <a:r>
              <a:rPr lang="sv-SE" sz="2000" dirty="0" err="1"/>
              <a:t>SesammTool</a:t>
            </a:r>
            <a:r>
              <a:rPr lang="sv-SE" sz="2000" dirty="0"/>
              <a:t> GUI (</a:t>
            </a:r>
            <a:r>
              <a:rPr lang="sv-SE" sz="2000" dirty="0" err="1"/>
              <a:t>Revert</a:t>
            </a:r>
            <a:r>
              <a:rPr lang="sv-SE" sz="2000" dirty="0"/>
              <a:t> </a:t>
            </a:r>
            <a:r>
              <a:rPr lang="sv-SE" sz="2000" dirty="0" err="1"/>
              <a:t>before</a:t>
            </a:r>
            <a:r>
              <a:rPr lang="sv-SE" sz="2000" dirty="0"/>
              <a:t> </a:t>
            </a:r>
            <a:r>
              <a:rPr lang="sv-SE" sz="2000" dirty="0" err="1"/>
              <a:t>Commit</a:t>
            </a:r>
            <a:r>
              <a:rPr lang="sv-SE" sz="2000" dirty="0"/>
              <a:t>)</a:t>
            </a:r>
          </a:p>
          <a:p>
            <a:pPr lvl="1"/>
            <a:r>
              <a:rPr lang="sv-SE" sz="1800" dirty="0"/>
              <a:t>Prereq1: A </a:t>
            </a:r>
            <a:r>
              <a:rPr lang="sv-SE" sz="1800" dirty="0" err="1"/>
              <a:t>selected</a:t>
            </a:r>
            <a:r>
              <a:rPr lang="sv-SE" sz="1800" dirty="0"/>
              <a:t> </a:t>
            </a:r>
            <a:r>
              <a:rPr lang="sv-SE" sz="1800" dirty="0" err="1"/>
              <a:t>workspace</a:t>
            </a:r>
            <a:r>
              <a:rPr lang="sv-SE" sz="1800" dirty="0"/>
              <a:t> (</a:t>
            </a:r>
            <a:r>
              <a:rPr lang="sv-SE" sz="1800" dirty="0" err="1"/>
              <a:t>e.g</a:t>
            </a:r>
            <a:r>
              <a:rPr lang="sv-SE" sz="1800" dirty="0"/>
              <a:t>. ”hliju4_ws1” )</a:t>
            </a:r>
          </a:p>
          <a:p>
            <a:pPr lvl="1"/>
            <a:r>
              <a:rPr lang="sv-SE" sz="1800" dirty="0"/>
              <a:t>Prereq2: </a:t>
            </a:r>
            <a:r>
              <a:rPr lang="sv-SE" sz="1800" dirty="0" err="1"/>
              <a:t>Existing</a:t>
            </a:r>
            <a:r>
              <a:rPr lang="sv-SE" sz="1800" dirty="0"/>
              <a:t> item (</a:t>
            </a:r>
            <a:r>
              <a:rPr lang="en-US" sz="1800" dirty="0"/>
              <a:t>We allow multiple edits on same entity as long they are in different workspaces</a:t>
            </a:r>
            <a:r>
              <a:rPr lang="sv-SE" sz="1800" dirty="0"/>
              <a:t>)</a:t>
            </a:r>
          </a:p>
          <a:p>
            <a:pPr lvl="1"/>
            <a:r>
              <a:rPr lang="sv-SE" sz="1050" dirty="0"/>
              <a:t>Save ”</a:t>
            </a:r>
            <a:r>
              <a:rPr lang="sv-SE" sz="1050" dirty="0" err="1"/>
              <a:t>Modified</a:t>
            </a:r>
            <a:r>
              <a:rPr lang="sv-SE" sz="1050" dirty="0"/>
              <a:t> Item”:</a:t>
            </a:r>
          </a:p>
          <a:p>
            <a:pPr lvl="2"/>
            <a:r>
              <a:rPr lang="sv-SE" sz="1050" dirty="0"/>
              <a:t>A Version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with</a:t>
            </a:r>
            <a:r>
              <a:rPr lang="sv-SE" sz="1050" dirty="0"/>
              <a:t> the </a:t>
            </a:r>
            <a:r>
              <a:rPr lang="sv-SE" sz="1050" dirty="0" err="1"/>
              <a:t>following</a:t>
            </a:r>
            <a:r>
              <a:rPr lang="sv-SE" sz="1050" dirty="0"/>
              <a:t> </a:t>
            </a:r>
            <a:r>
              <a:rPr lang="sv-SE" sz="1050" dirty="0" err="1"/>
              <a:t>properties</a:t>
            </a:r>
            <a:r>
              <a:rPr lang="sv-SE" sz="1050" dirty="0"/>
              <a:t>:</a:t>
            </a:r>
          </a:p>
          <a:p>
            <a:pPr lvl="3"/>
            <a:r>
              <a:rPr lang="sv-SE" sz="1050" dirty="0" err="1"/>
              <a:t>CreatedBy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CommitBy</a:t>
            </a:r>
            <a:r>
              <a:rPr lang="sv-SE" sz="1050" dirty="0"/>
              <a:t> = ”</a:t>
            </a:r>
            <a:r>
              <a:rPr lang="sv-SE" sz="1050" dirty="0" err="1"/>
              <a:t>CurrentUser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IsDeleted</a:t>
            </a:r>
            <a:r>
              <a:rPr lang="sv-SE" sz="1050" dirty="0"/>
              <a:t> = </a:t>
            </a:r>
            <a:r>
              <a:rPr lang="sv-SE" sz="1050" dirty="0" err="1"/>
              <a:t>false</a:t>
            </a:r>
            <a:endParaRPr lang="sv-SE" sz="1050" dirty="0"/>
          </a:p>
          <a:p>
            <a:pPr lvl="3"/>
            <a:r>
              <a:rPr lang="sv-SE" sz="1050" dirty="0" err="1"/>
              <a:t>IsInWorkspace</a:t>
            </a:r>
            <a:r>
              <a:rPr lang="sv-SE" sz="1050" dirty="0"/>
              <a:t> = </a:t>
            </a:r>
            <a:r>
              <a:rPr lang="sv-SE" sz="1050" dirty="0" err="1"/>
              <a:t>true</a:t>
            </a:r>
            <a:endParaRPr lang="sv-SE" sz="1050" dirty="0"/>
          </a:p>
          <a:p>
            <a:pPr lvl="3"/>
            <a:r>
              <a:rPr lang="sv-SE" sz="1050" dirty="0" err="1"/>
              <a:t>Workspace</a:t>
            </a:r>
            <a:r>
              <a:rPr lang="sv-SE" sz="1050" dirty="0"/>
              <a:t> = ”hliju4_ws1”</a:t>
            </a:r>
          </a:p>
          <a:p>
            <a:pPr lvl="3"/>
            <a:r>
              <a:rPr lang="sv-SE" sz="1050" dirty="0" err="1"/>
              <a:t>DeletedInWorkspace</a:t>
            </a:r>
            <a:r>
              <a:rPr lang="sv-SE" sz="1050" dirty="0"/>
              <a:t> = ””</a:t>
            </a:r>
          </a:p>
          <a:p>
            <a:pPr lvl="3"/>
            <a:r>
              <a:rPr lang="sv-SE" sz="1050" dirty="0" err="1"/>
              <a:t>CreatedTimeStamp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3"/>
            <a:r>
              <a:rPr lang="sv-SE" sz="1050" dirty="0" err="1"/>
              <a:t>CommitTimeStamp</a:t>
            </a:r>
            <a:r>
              <a:rPr lang="sv-SE" sz="1050" dirty="0"/>
              <a:t> = ”</a:t>
            </a:r>
            <a:r>
              <a:rPr lang="sv-SE" sz="1050" dirty="0" err="1"/>
              <a:t>Time</a:t>
            </a:r>
            <a:r>
              <a:rPr lang="sv-SE" sz="1050" dirty="0"/>
              <a:t> </a:t>
            </a:r>
            <a:r>
              <a:rPr lang="sv-SE" sz="1050" dirty="0" err="1"/>
              <a:t>when</a:t>
            </a:r>
            <a:r>
              <a:rPr lang="sv-SE" sz="1050" dirty="0"/>
              <a:t> </a:t>
            </a:r>
            <a:r>
              <a:rPr lang="sv-SE" sz="1050" dirty="0" err="1"/>
              <a:t>entity</a:t>
            </a:r>
            <a:r>
              <a:rPr lang="sv-SE" sz="1050" dirty="0"/>
              <a:t> is </a:t>
            </a:r>
            <a:r>
              <a:rPr lang="sv-SE" sz="1050" dirty="0" err="1"/>
              <a:t>saved</a:t>
            </a:r>
            <a:r>
              <a:rPr lang="sv-SE" sz="1050" dirty="0"/>
              <a:t> in </a:t>
            </a:r>
            <a:r>
              <a:rPr lang="sv-SE" sz="1050" dirty="0" err="1"/>
              <a:t>Db</a:t>
            </a:r>
            <a:r>
              <a:rPr lang="sv-SE" sz="1050" dirty="0"/>
              <a:t>”</a:t>
            </a:r>
          </a:p>
          <a:p>
            <a:pPr lvl="1"/>
            <a:r>
              <a:rPr lang="sv-SE" sz="1050" dirty="0" err="1"/>
              <a:t>Revert</a:t>
            </a:r>
            <a:r>
              <a:rPr lang="sv-SE" sz="1050" dirty="0"/>
              <a:t> </a:t>
            </a:r>
            <a:r>
              <a:rPr lang="sv-SE" sz="1050" dirty="0" err="1"/>
              <a:t>Workspace</a:t>
            </a:r>
            <a:r>
              <a:rPr lang="sv-SE" sz="1050" dirty="0"/>
              <a:t> (not </a:t>
            </a:r>
            <a:r>
              <a:rPr lang="sv-SE" sz="1050" dirty="0" err="1"/>
              <a:t>possible</a:t>
            </a:r>
            <a:r>
              <a:rPr lang="sv-SE" sz="1050" dirty="0"/>
              <a:t> to get data back. Hard </a:t>
            </a:r>
            <a:r>
              <a:rPr lang="sv-SE" sz="1050" dirty="0" err="1"/>
              <a:t>delete</a:t>
            </a:r>
            <a:r>
              <a:rPr lang="sv-SE" sz="1050" dirty="0"/>
              <a:t>): :</a:t>
            </a:r>
          </a:p>
          <a:p>
            <a:pPr lvl="3"/>
            <a:r>
              <a:rPr lang="sv-SE" sz="1050" dirty="0" err="1"/>
              <a:t>Items</a:t>
            </a:r>
            <a:r>
              <a:rPr lang="sv-SE" sz="1050" dirty="0"/>
              <a:t> </a:t>
            </a:r>
            <a:r>
              <a:rPr lang="sv-SE" sz="1050" dirty="0" err="1"/>
              <a:t>created</a:t>
            </a:r>
            <a:r>
              <a:rPr lang="sv-SE" sz="1050" dirty="0"/>
              <a:t> </a:t>
            </a:r>
            <a:r>
              <a:rPr lang="sv-SE" sz="1050" dirty="0" err="1"/>
              <a:t>will</a:t>
            </a:r>
            <a:r>
              <a:rPr lang="sv-SE" sz="1050" dirty="0"/>
              <a:t> be </a:t>
            </a:r>
            <a:r>
              <a:rPr lang="sv-SE" sz="1050" dirty="0" err="1"/>
              <a:t>deleted</a:t>
            </a:r>
            <a:r>
              <a:rPr lang="sv-SE" sz="1050" dirty="0"/>
              <a:t> from </a:t>
            </a:r>
            <a:r>
              <a:rPr lang="sv-SE" sz="1050" dirty="0" err="1"/>
              <a:t>database</a:t>
            </a:r>
            <a:endParaRPr lang="sv-SE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00D704-8409-4770-BA88-0DBBFB9B0FAA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017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5" y="157999"/>
            <a:ext cx="8496300" cy="1008111"/>
          </a:xfrm>
        </p:spPr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an </a:t>
            </a:r>
            <a:r>
              <a:rPr lang="sv-SE" dirty="0" err="1"/>
              <a:t>entity</a:t>
            </a:r>
            <a:r>
              <a:rPr lang="sv-SE" dirty="0"/>
              <a:t> is </a:t>
            </a:r>
            <a:r>
              <a:rPr lang="sv-SE" dirty="0" err="1"/>
              <a:t>Visible</a:t>
            </a:r>
            <a:r>
              <a:rPr lang="sv-SE" dirty="0"/>
              <a:t> in SesammTool2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F411BB-5584-49D5-9795-02ECE32FBE5B}" type="datetime1">
              <a:rPr lang="sv-SE" noProof="1" smtClean="0"/>
              <a:t>2018-09-26</a:t>
            </a:fld>
            <a:endParaRPr lang="sv-S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844824"/>
            <a:ext cx="3240038" cy="29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55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-293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077913" indent="-269875" algn="l" defTabSz="808038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4pPr>
            <a:lvl5pPr marL="1350963" indent="-27781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v-SE" sz="1050" dirty="0" err="1"/>
              <a:t>if</a:t>
            </a:r>
            <a:r>
              <a:rPr lang="sv-SE" sz="1050" dirty="0"/>
              <a:t>(</a:t>
            </a:r>
            <a:r>
              <a:rPr lang="sv-SE" sz="1050" dirty="0" err="1"/>
              <a:t>IsInWorkspace</a:t>
            </a:r>
            <a:r>
              <a:rPr lang="sv-SE" sz="1050" dirty="0"/>
              <a:t> &amp;&amp; </a:t>
            </a:r>
            <a:r>
              <a:rPr lang="sv-SE" sz="1050" dirty="0" err="1"/>
              <a:t>IsDeleted</a:t>
            </a:r>
            <a:r>
              <a:rPr lang="sv-SE" sz="1050" dirty="0"/>
              <a:t>)</a:t>
            </a:r>
          </a:p>
          <a:p>
            <a:pPr marL="0" indent="0">
              <a:buNone/>
            </a:pPr>
            <a:r>
              <a:rPr lang="sv-SE" sz="1050" dirty="0"/>
              <a:t>{</a:t>
            </a:r>
          </a:p>
          <a:p>
            <a:pPr marL="0" indent="0">
              <a:buNone/>
            </a:pPr>
            <a:r>
              <a:rPr lang="sv-SE" sz="1050" dirty="0"/>
              <a:t>    </a:t>
            </a:r>
            <a:r>
              <a:rPr lang="sv-SE" sz="1050" dirty="0" err="1"/>
              <a:t>if</a:t>
            </a:r>
            <a:r>
              <a:rPr lang="sv-SE" sz="1050" dirty="0"/>
              <a:t>(</a:t>
            </a:r>
            <a:r>
              <a:rPr lang="sv-SE" sz="1050" dirty="0" err="1"/>
              <a:t>DeletedInWorkspace</a:t>
            </a:r>
            <a:r>
              <a:rPr lang="sv-SE" sz="1050" dirty="0"/>
              <a:t> == </a:t>
            </a:r>
            <a:r>
              <a:rPr lang="sv-SE" sz="1050" dirty="0" err="1"/>
              <a:t>CurrentWorkspace</a:t>
            </a:r>
            <a:r>
              <a:rPr lang="sv-SE" sz="1050" dirty="0"/>
              <a:t>*)</a:t>
            </a:r>
          </a:p>
          <a:p>
            <a:pPr marL="0" indent="0">
              <a:buNone/>
            </a:pPr>
            <a:r>
              <a:rPr lang="sv-SE" sz="1050" dirty="0"/>
              <a:t>        </a:t>
            </a:r>
            <a:r>
              <a:rPr lang="sv-SE" sz="1050" b="1" dirty="0"/>
              <a:t>Not </a:t>
            </a:r>
            <a:r>
              <a:rPr lang="sv-SE" sz="1050" b="1" dirty="0" err="1"/>
              <a:t>Visible</a:t>
            </a:r>
            <a:r>
              <a:rPr lang="sv-SE" sz="1050" b="1" dirty="0"/>
              <a:t>: </a:t>
            </a:r>
            <a:r>
              <a:rPr lang="sv-SE" sz="1050" i="1" dirty="0" err="1"/>
              <a:t>Exclude</a:t>
            </a:r>
            <a:r>
              <a:rPr lang="sv-SE" sz="1050" i="1" dirty="0"/>
              <a:t> from </a:t>
            </a:r>
            <a:r>
              <a:rPr lang="sv-SE" sz="1050" i="1" dirty="0" err="1"/>
              <a:t>DataModelInstance</a:t>
            </a:r>
            <a:endParaRPr lang="sv-SE" sz="1050" i="1" dirty="0"/>
          </a:p>
          <a:p>
            <a:pPr marL="0" indent="0">
              <a:buNone/>
            </a:pPr>
            <a:r>
              <a:rPr lang="sv-SE" sz="1050" dirty="0"/>
              <a:t>    </a:t>
            </a:r>
            <a:r>
              <a:rPr lang="sv-SE" sz="1050" dirty="0" err="1"/>
              <a:t>else</a:t>
            </a:r>
            <a:endParaRPr lang="sv-SE" sz="1050" dirty="0"/>
          </a:p>
          <a:p>
            <a:pPr marL="0" indent="0">
              <a:buNone/>
            </a:pPr>
            <a:r>
              <a:rPr lang="sv-SE" sz="1050" dirty="0"/>
              <a:t>        </a:t>
            </a:r>
            <a:r>
              <a:rPr lang="sv-SE" sz="1050" b="1" dirty="0" err="1"/>
              <a:t>Visible</a:t>
            </a:r>
            <a:r>
              <a:rPr lang="sv-SE" sz="1050" b="1" dirty="0"/>
              <a:t>: </a:t>
            </a:r>
            <a:r>
              <a:rPr lang="sv-SE" sz="1050" i="1" dirty="0" err="1"/>
              <a:t>Include</a:t>
            </a:r>
            <a:r>
              <a:rPr lang="sv-SE" sz="1050" i="1" dirty="0"/>
              <a:t> in </a:t>
            </a:r>
            <a:r>
              <a:rPr lang="sv-SE" sz="1050" i="1" dirty="0" err="1"/>
              <a:t>DataModelInstance</a:t>
            </a:r>
            <a:endParaRPr lang="sv-SE" sz="1050" i="1" dirty="0"/>
          </a:p>
          <a:p>
            <a:pPr marL="0" indent="0">
              <a:buNone/>
            </a:pPr>
            <a:r>
              <a:rPr lang="sv-SE" sz="1050" dirty="0"/>
              <a:t>}</a:t>
            </a:r>
          </a:p>
          <a:p>
            <a:pPr marL="0" indent="0">
              <a:buNone/>
            </a:pPr>
            <a:endParaRPr lang="sv-SE" sz="1050" dirty="0"/>
          </a:p>
          <a:p>
            <a:pPr marL="0" indent="0">
              <a:buNone/>
            </a:pPr>
            <a:r>
              <a:rPr lang="sv-SE" sz="1050" dirty="0" err="1"/>
              <a:t>if</a:t>
            </a:r>
            <a:r>
              <a:rPr lang="sv-SE" sz="1050" dirty="0"/>
              <a:t>(</a:t>
            </a:r>
            <a:r>
              <a:rPr lang="sv-SE" sz="1050" dirty="0" err="1"/>
              <a:t>IsInWorkspace</a:t>
            </a:r>
            <a:r>
              <a:rPr lang="sv-SE" sz="1050" dirty="0"/>
              <a:t> &amp;&amp; !</a:t>
            </a:r>
            <a:r>
              <a:rPr lang="sv-SE" sz="1050" dirty="0" err="1"/>
              <a:t>IsDeleted</a:t>
            </a:r>
            <a:r>
              <a:rPr lang="sv-SE" sz="1050" dirty="0"/>
              <a:t>)</a:t>
            </a:r>
          </a:p>
          <a:p>
            <a:pPr marL="0" indent="0">
              <a:buNone/>
            </a:pPr>
            <a:r>
              <a:rPr lang="sv-SE" sz="1050" dirty="0"/>
              <a:t>{</a:t>
            </a:r>
          </a:p>
          <a:p>
            <a:pPr marL="0" indent="0">
              <a:buNone/>
            </a:pPr>
            <a:r>
              <a:rPr lang="sv-SE" sz="1050" dirty="0"/>
              <a:t>    </a:t>
            </a:r>
            <a:r>
              <a:rPr lang="sv-SE" sz="1050" dirty="0" err="1"/>
              <a:t>if</a:t>
            </a:r>
            <a:r>
              <a:rPr lang="sv-SE" sz="1050" dirty="0"/>
              <a:t>(</a:t>
            </a:r>
            <a:r>
              <a:rPr lang="sv-SE" sz="1050" dirty="0" err="1"/>
              <a:t>Workspace</a:t>
            </a:r>
            <a:r>
              <a:rPr lang="sv-SE" sz="1050" dirty="0"/>
              <a:t> != </a:t>
            </a:r>
            <a:r>
              <a:rPr lang="sv-SE" sz="1050" dirty="0" err="1"/>
              <a:t>CurrentWorkspace</a:t>
            </a:r>
            <a:r>
              <a:rPr lang="sv-SE" sz="1050" dirty="0"/>
              <a:t>*)</a:t>
            </a:r>
          </a:p>
          <a:p>
            <a:pPr marL="0" indent="0">
              <a:buNone/>
            </a:pPr>
            <a:r>
              <a:rPr lang="sv-SE" sz="1050" dirty="0"/>
              <a:t>        </a:t>
            </a:r>
            <a:r>
              <a:rPr lang="sv-SE" sz="1050" b="1" dirty="0"/>
              <a:t>Not </a:t>
            </a:r>
            <a:r>
              <a:rPr lang="sv-SE" sz="1050" b="1" dirty="0" err="1"/>
              <a:t>Visible</a:t>
            </a:r>
            <a:r>
              <a:rPr lang="sv-SE" sz="1050" b="1" dirty="0"/>
              <a:t>: </a:t>
            </a:r>
            <a:r>
              <a:rPr lang="sv-SE" sz="1050" i="1" dirty="0" err="1"/>
              <a:t>Exclude</a:t>
            </a:r>
            <a:r>
              <a:rPr lang="sv-SE" sz="1050" i="1" dirty="0"/>
              <a:t> from </a:t>
            </a:r>
            <a:r>
              <a:rPr lang="sv-SE" sz="1050" i="1" dirty="0" err="1"/>
              <a:t>DataModelInstance</a:t>
            </a:r>
            <a:endParaRPr lang="sv-SE" sz="1050" i="1" dirty="0"/>
          </a:p>
          <a:p>
            <a:pPr marL="0" indent="0">
              <a:buNone/>
            </a:pPr>
            <a:r>
              <a:rPr lang="sv-SE" sz="1050" dirty="0"/>
              <a:t>    </a:t>
            </a:r>
            <a:r>
              <a:rPr lang="sv-SE" sz="1050" dirty="0" err="1"/>
              <a:t>else</a:t>
            </a:r>
            <a:endParaRPr lang="sv-SE" sz="1050" dirty="0"/>
          </a:p>
          <a:p>
            <a:pPr marL="0" indent="0">
              <a:buNone/>
            </a:pPr>
            <a:r>
              <a:rPr lang="sv-SE" sz="1050" dirty="0"/>
              <a:t>        </a:t>
            </a:r>
            <a:r>
              <a:rPr lang="sv-SE" sz="1050" b="1" dirty="0" err="1"/>
              <a:t>Visible</a:t>
            </a:r>
            <a:r>
              <a:rPr lang="sv-SE" sz="1050" b="1" dirty="0"/>
              <a:t>: </a:t>
            </a:r>
            <a:r>
              <a:rPr lang="sv-SE" sz="1050" i="1" dirty="0" err="1"/>
              <a:t>Include</a:t>
            </a:r>
            <a:r>
              <a:rPr lang="sv-SE" sz="1050" i="1" dirty="0"/>
              <a:t> in </a:t>
            </a:r>
            <a:r>
              <a:rPr lang="sv-SE" sz="1050" i="1" dirty="0" err="1"/>
              <a:t>DataModelInstance</a:t>
            </a:r>
            <a:endParaRPr lang="sv-SE" sz="1050" i="1" dirty="0"/>
          </a:p>
          <a:p>
            <a:pPr marL="0" indent="0">
              <a:buNone/>
            </a:pPr>
            <a:r>
              <a:rPr lang="sv-SE" sz="1050" dirty="0"/>
              <a:t>}</a:t>
            </a:r>
          </a:p>
          <a:p>
            <a:pPr marL="0" indent="0">
              <a:buFont typeface="Arial" charset="0"/>
              <a:buNone/>
            </a:pPr>
            <a:endParaRPr lang="sv-SE" sz="1050" kern="0" dirty="0"/>
          </a:p>
          <a:p>
            <a:pPr marL="0" indent="0">
              <a:buFont typeface="Arial" charset="0"/>
              <a:buNone/>
            </a:pPr>
            <a:endParaRPr lang="sv-SE" sz="1050" kern="0" dirty="0"/>
          </a:p>
          <a:p>
            <a:endParaRPr lang="sv-SE" sz="1050" kern="0" dirty="0"/>
          </a:p>
          <a:p>
            <a:endParaRPr lang="sv-SE" sz="105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88024" y="2424472"/>
            <a:ext cx="3240038" cy="179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55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-29368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077913" indent="-269875" algn="l" defTabSz="808038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4pPr>
            <a:lvl5pPr marL="1350963" indent="-27781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8226C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40026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v-SE" sz="1050" kern="0" dirty="0" err="1"/>
              <a:t>if</a:t>
            </a:r>
            <a:r>
              <a:rPr lang="sv-SE" sz="1050" kern="0" dirty="0"/>
              <a:t>(!</a:t>
            </a:r>
            <a:r>
              <a:rPr lang="sv-SE" sz="1050" kern="0" dirty="0" err="1"/>
              <a:t>IsInWorkspace</a:t>
            </a:r>
            <a:r>
              <a:rPr lang="sv-SE" sz="1050" kern="0" dirty="0"/>
              <a:t> &amp;&amp; </a:t>
            </a:r>
            <a:r>
              <a:rPr lang="sv-SE" sz="1050" kern="0" dirty="0" err="1"/>
              <a:t>IsDeleted</a:t>
            </a:r>
            <a:r>
              <a:rPr lang="sv-SE" sz="1050" kern="0" dirty="0"/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050" kern="0" dirty="0"/>
              <a:t>{</a:t>
            </a:r>
          </a:p>
          <a:p>
            <a:pPr marL="0" indent="0">
              <a:buFont typeface="Arial" charset="0"/>
              <a:buNone/>
            </a:pPr>
            <a:r>
              <a:rPr lang="sv-SE" sz="1050" kern="0" dirty="0"/>
              <a:t>    </a:t>
            </a:r>
            <a:r>
              <a:rPr lang="sv-SE" sz="1050" b="1" kern="0" dirty="0"/>
              <a:t>Not </a:t>
            </a:r>
            <a:r>
              <a:rPr lang="sv-SE" sz="1050" b="1" kern="0" dirty="0" err="1"/>
              <a:t>Visible</a:t>
            </a:r>
            <a:r>
              <a:rPr lang="sv-SE" sz="1050" b="1" kern="0" dirty="0"/>
              <a:t>: </a:t>
            </a:r>
            <a:r>
              <a:rPr lang="sv-SE" sz="1050" i="1" kern="0" dirty="0" err="1"/>
              <a:t>Exclude</a:t>
            </a:r>
            <a:r>
              <a:rPr lang="sv-SE" sz="1050" i="1" kern="0" dirty="0"/>
              <a:t> from </a:t>
            </a:r>
            <a:r>
              <a:rPr lang="sv-SE" sz="1050" i="1" kern="0" dirty="0" err="1"/>
              <a:t>DataModelInstance</a:t>
            </a:r>
            <a:endParaRPr lang="sv-SE" sz="1050" i="1" kern="0" dirty="0"/>
          </a:p>
          <a:p>
            <a:pPr marL="0" indent="0">
              <a:buFont typeface="Arial" charset="0"/>
              <a:buNone/>
            </a:pPr>
            <a:r>
              <a:rPr lang="sv-SE" sz="1050" kern="0" dirty="0"/>
              <a:t>}</a:t>
            </a:r>
          </a:p>
          <a:p>
            <a:pPr marL="0" indent="0">
              <a:buFont typeface="Arial" charset="0"/>
              <a:buNone/>
            </a:pPr>
            <a:endParaRPr lang="sv-SE" sz="1050" kern="0" dirty="0"/>
          </a:p>
          <a:p>
            <a:pPr marL="0" indent="0">
              <a:buFont typeface="Arial" charset="0"/>
              <a:buNone/>
            </a:pPr>
            <a:r>
              <a:rPr lang="sv-SE" sz="1050" kern="0" dirty="0" err="1"/>
              <a:t>if</a:t>
            </a:r>
            <a:r>
              <a:rPr lang="sv-SE" sz="1050" kern="0" dirty="0"/>
              <a:t>(!</a:t>
            </a:r>
            <a:r>
              <a:rPr lang="sv-SE" sz="1050" kern="0" dirty="0" err="1"/>
              <a:t>IsInWorkspace</a:t>
            </a:r>
            <a:r>
              <a:rPr lang="sv-SE" sz="1050" kern="0" dirty="0"/>
              <a:t> &amp;&amp; !</a:t>
            </a:r>
            <a:r>
              <a:rPr lang="sv-SE" sz="1050" kern="0" dirty="0" err="1"/>
              <a:t>IsDeleted</a:t>
            </a:r>
            <a:r>
              <a:rPr lang="sv-SE" sz="1050" kern="0" dirty="0"/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050" kern="0" dirty="0"/>
              <a:t>{</a:t>
            </a:r>
          </a:p>
          <a:p>
            <a:pPr marL="0" indent="0">
              <a:buFont typeface="Arial" charset="0"/>
              <a:buNone/>
            </a:pPr>
            <a:r>
              <a:rPr lang="sv-SE" sz="1050" kern="0" dirty="0"/>
              <a:t>    </a:t>
            </a:r>
            <a:r>
              <a:rPr lang="sv-SE" sz="1050" b="1" kern="0" dirty="0" err="1"/>
              <a:t>Visible</a:t>
            </a:r>
            <a:r>
              <a:rPr lang="sv-SE" sz="1050" b="1" kern="0" dirty="0"/>
              <a:t>: </a:t>
            </a:r>
            <a:r>
              <a:rPr lang="sv-SE" sz="1050" i="1" kern="0" dirty="0" err="1"/>
              <a:t>Include</a:t>
            </a:r>
            <a:r>
              <a:rPr lang="sv-SE" sz="1050" i="1" kern="0" dirty="0"/>
              <a:t> in </a:t>
            </a:r>
            <a:r>
              <a:rPr lang="sv-SE" sz="1050" i="1" kern="0" dirty="0" err="1"/>
              <a:t>DataModelInstance</a:t>
            </a:r>
            <a:endParaRPr lang="sv-SE" sz="1050" i="1" kern="0" dirty="0"/>
          </a:p>
          <a:p>
            <a:pPr marL="0" indent="0">
              <a:buFont typeface="Arial" charset="0"/>
              <a:buNone/>
            </a:pPr>
            <a:r>
              <a:rPr lang="sv-SE" sz="1050" kern="0" dirty="0"/>
              <a:t>}</a:t>
            </a:r>
          </a:p>
          <a:p>
            <a:pPr marL="0" indent="0">
              <a:buFont typeface="Arial" charset="0"/>
              <a:buNone/>
            </a:pPr>
            <a:endParaRPr lang="sv-SE" sz="1050" kern="0" dirty="0"/>
          </a:p>
          <a:p>
            <a:pPr marL="0" indent="0">
              <a:buFont typeface="Arial" charset="0"/>
              <a:buNone/>
            </a:pPr>
            <a:endParaRPr lang="sv-SE" sz="1050" kern="0" dirty="0"/>
          </a:p>
          <a:p>
            <a:endParaRPr lang="sv-SE" sz="1050" kern="0" dirty="0"/>
          </a:p>
          <a:p>
            <a:endParaRPr lang="sv-SE" sz="1050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5607789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* </a:t>
            </a:r>
            <a:r>
              <a:rPr lang="sv-SE" sz="1200" i="1" dirty="0" err="1"/>
              <a:t>CurrentWorkspace</a:t>
            </a:r>
            <a:r>
              <a:rPr lang="sv-SE" sz="1200" i="1" dirty="0"/>
              <a:t> is the </a:t>
            </a:r>
            <a:r>
              <a:rPr lang="sv-SE" sz="1200" i="1" dirty="0" err="1"/>
              <a:t>workspace</a:t>
            </a:r>
            <a:r>
              <a:rPr lang="sv-SE" sz="1200" i="1" dirty="0"/>
              <a:t> </a:t>
            </a:r>
            <a:r>
              <a:rPr lang="sv-SE" sz="1200" i="1" dirty="0" err="1"/>
              <a:t>selected</a:t>
            </a:r>
            <a:r>
              <a:rPr lang="sv-SE" sz="1200" i="1" dirty="0"/>
              <a:t> in SesammTool2 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722912104"/>
      </p:ext>
    </p:extLst>
  </p:cSld>
  <p:clrMapOvr>
    <a:masterClrMapping/>
  </p:clrMapOvr>
</p:sld>
</file>

<file path=ppt/theme/theme1.xml><?xml version="1.0" encoding="utf-8"?>
<a:theme xmlns:a="http://schemas.openxmlformats.org/drawingml/2006/main" name="Scania General template Grey STD">
  <a:themeElements>
    <a:clrScheme name="General template - Grey 1">
      <a:dk1>
        <a:srgbClr val="000000"/>
      </a:dk1>
      <a:lt1>
        <a:srgbClr val="D2D6D9"/>
      </a:lt1>
      <a:dk2>
        <a:srgbClr val="000000"/>
      </a:dk2>
      <a:lt2>
        <a:srgbClr val="808080"/>
      </a:lt2>
      <a:accent1>
        <a:srgbClr val="FFFFFF"/>
      </a:accent1>
      <a:accent2>
        <a:srgbClr val="05143F"/>
      </a:accent2>
      <a:accent3>
        <a:srgbClr val="E5E8E9"/>
      </a:accent3>
      <a:accent4>
        <a:srgbClr val="000000"/>
      </a:accent4>
      <a:accent5>
        <a:srgbClr val="FFFFFF"/>
      </a:accent5>
      <a:accent6>
        <a:srgbClr val="041138"/>
      </a:accent6>
      <a:hlink>
        <a:srgbClr val="CCA330"/>
      </a:hlink>
      <a:folHlink>
        <a:srgbClr val="D40026"/>
      </a:folHlink>
    </a:clrScheme>
    <a:fontScheme name="General template - Gr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 template - Grey 1">
        <a:dk1>
          <a:srgbClr val="000000"/>
        </a:dk1>
        <a:lt1>
          <a:srgbClr val="D2D6D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5143F"/>
        </a:accent2>
        <a:accent3>
          <a:srgbClr val="E5E8E9"/>
        </a:accent3>
        <a:accent4>
          <a:srgbClr val="000000"/>
        </a:accent4>
        <a:accent5>
          <a:srgbClr val="FFFFFF"/>
        </a:accent5>
        <a:accent6>
          <a:srgbClr val="041138"/>
        </a:accent6>
        <a:hlink>
          <a:srgbClr val="CCA330"/>
        </a:hlink>
        <a:folHlink>
          <a:srgbClr val="D400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Scania General template Grey STD</Template>
  <TotalTime>1624</TotalTime>
  <Words>1624</Words>
  <Application>Microsoft Office PowerPoint</Application>
  <PresentationFormat>On-screen Show (4:3)</PresentationFormat>
  <Paragraphs>325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Scania General template Grey STD</vt:lpstr>
      <vt:lpstr>Entity state diagram</vt:lpstr>
      <vt:lpstr>Entity state diagram</vt:lpstr>
      <vt:lpstr>Entity state diagram user view</vt:lpstr>
      <vt:lpstr>Use case 1: ”Create new Item”</vt:lpstr>
      <vt:lpstr>Use case 2: ”Edit existing Item”</vt:lpstr>
      <vt:lpstr>Use case 3: ”Create new Item, revert before commit”</vt:lpstr>
      <vt:lpstr>Use case 4: ”Edit existing Item. Revert before commit”</vt:lpstr>
      <vt:lpstr>Use case 5: ”Edit existing Item. Revert before commit”</vt:lpstr>
      <vt:lpstr>When an entity is Visible in SesammTool2</vt:lpstr>
    </vt:vector>
  </TitlesOfParts>
  <Company>Scania CV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ST2-125</dc:title>
  <dc:creator>Linder Henrik</dc:creator>
  <cp:lastModifiedBy>Thydén Oscar</cp:lastModifiedBy>
  <cp:revision>100</cp:revision>
  <cp:lastPrinted>2016-09-07T07:47:23Z</cp:lastPrinted>
  <dcterms:created xsi:type="dcterms:W3CDTF">2016-04-29T08:16:06Z</dcterms:created>
  <dcterms:modified xsi:type="dcterms:W3CDTF">2018-09-27T10:42:24Z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l_Template Name:">
    <vt:lpwstr>Scania General template Grey STD</vt:lpwstr>
  </property>
  <property fmtid="{D5CDD505-2E9C-101B-9397-08002B2CF9AE}" pid="3" name="Tmpl_Template No.:">
    <vt:lpwstr>STD10000-3</vt:lpwstr>
  </property>
  <property fmtid="{D5CDD505-2E9C-101B-9397-08002B2CF9AE}" pid="4" name="Tmpl_Owner:">
    <vt:lpwstr>EXS</vt:lpwstr>
  </property>
  <property fmtid="{D5CDD505-2E9C-101B-9397-08002B2CF9AE}" pid="5" name="Tmpl_Contact Org:">
    <vt:lpwstr>Scania/P</vt:lpwstr>
  </property>
  <property fmtid="{D5CDD505-2E9C-101B-9397-08002B2CF9AE}" pid="6" name="Tmpl_Contact Person:">
    <vt:lpwstr>SSSDAH Li Dahl</vt:lpwstr>
  </property>
  <property fmtid="{D5CDD505-2E9C-101B-9397-08002B2CF9AE}" pid="7" name="Tmpl_Category:">
    <vt:lpwstr>C</vt:lpwstr>
  </property>
  <property fmtid="{D5CDD505-2E9C-101B-9397-08002B2CF9AE}" pid="8" name="Tmpl_Edition:">
    <vt:lpwstr>2.0</vt:lpwstr>
  </property>
  <property fmtid="{D5CDD505-2E9C-101B-9397-08002B2CF9AE}" pid="9" name="Tmpl_Edition Date:">
    <vt:lpwstr>2006-07-04</vt:lpwstr>
  </property>
  <property fmtid="{D5CDD505-2E9C-101B-9397-08002B2CF9AE}" pid="10" name="MSIP_Label_a7f2ec83-e677-438d-afb7-4c7c0dbc872b_Enabled">
    <vt:lpwstr>True</vt:lpwstr>
  </property>
  <property fmtid="{D5CDD505-2E9C-101B-9397-08002B2CF9AE}" pid="11" name="MSIP_Label_a7f2ec83-e677-438d-afb7-4c7c0dbc872b_SiteId">
    <vt:lpwstr>3bc062e4-ac9d-4c17-b4dd-3aad637ff1ac</vt:lpwstr>
  </property>
  <property fmtid="{D5CDD505-2E9C-101B-9397-08002B2CF9AE}" pid="12" name="MSIP_Label_a7f2ec83-e677-438d-afb7-4c7c0dbc872b_Ref">
    <vt:lpwstr>https://api.informationprotection.azure.com/api/3bc062e4-ac9d-4c17-b4dd-3aad637ff1ac</vt:lpwstr>
  </property>
  <property fmtid="{D5CDD505-2E9C-101B-9397-08002B2CF9AE}" pid="13" name="MSIP_Label_a7f2ec83-e677-438d-afb7-4c7c0dbc872b_Owner">
    <vt:lpwstr>marcus.dahlberg@scania.com</vt:lpwstr>
  </property>
  <property fmtid="{D5CDD505-2E9C-101B-9397-08002B2CF9AE}" pid="14" name="MSIP_Label_a7f2ec83-e677-438d-afb7-4c7c0dbc872b_SetDate">
    <vt:lpwstr>2018-08-31T15:29:58.8297318+02:00</vt:lpwstr>
  </property>
  <property fmtid="{D5CDD505-2E9C-101B-9397-08002B2CF9AE}" pid="15" name="MSIP_Label_a7f2ec83-e677-438d-afb7-4c7c0dbc872b_Name">
    <vt:lpwstr>Internal</vt:lpwstr>
  </property>
  <property fmtid="{D5CDD505-2E9C-101B-9397-08002B2CF9AE}" pid="16" name="MSIP_Label_a7f2ec83-e677-438d-afb7-4c7c0dbc872b_Application">
    <vt:lpwstr>Microsoft Azure Information Protection</vt:lpwstr>
  </property>
  <property fmtid="{D5CDD505-2E9C-101B-9397-08002B2CF9AE}" pid="17" name="MSIP_Label_a7f2ec83-e677-438d-afb7-4c7c0dbc872b_Extended_MSFT_Method">
    <vt:lpwstr>Automatic</vt:lpwstr>
  </property>
  <property fmtid="{D5CDD505-2E9C-101B-9397-08002B2CF9AE}" pid="18" name="Sensitivity">
    <vt:lpwstr>Internal</vt:lpwstr>
  </property>
</Properties>
</file>