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2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0" y="5954714"/>
            <a:ext cx="121920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v-SE" sz="1800">
              <a:solidFill>
                <a:srgbClr val="000000"/>
              </a:solidFill>
            </a:endParaRPr>
          </a:p>
        </p:txBody>
      </p:sp>
      <p:grpSp>
        <p:nvGrpSpPr>
          <p:cNvPr id="5" name="Group 50"/>
          <p:cNvGrpSpPr>
            <a:grpSpLocks noChangeAspect="1"/>
          </p:cNvGrpSpPr>
          <p:nvPr userDrawn="1"/>
        </p:nvGrpSpPr>
        <p:grpSpPr bwMode="auto">
          <a:xfrm>
            <a:off x="9101668" y="6092825"/>
            <a:ext cx="2681817" cy="546100"/>
            <a:chOff x="4300" y="3838"/>
            <a:chExt cx="1267" cy="344"/>
          </a:xfrm>
        </p:grpSpPr>
        <p:sp>
          <p:nvSpPr>
            <p:cNvPr id="6" name="AutoShape 51"/>
            <p:cNvSpPr>
              <a:spLocks noChangeAspect="1" noChangeArrowheads="1" noTextEdit="1"/>
            </p:cNvSpPr>
            <p:nvPr userDrawn="1"/>
          </p:nvSpPr>
          <p:spPr bwMode="auto">
            <a:xfrm>
              <a:off x="4300" y="3838"/>
              <a:ext cx="126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52"/>
            <p:cNvSpPr>
              <a:spLocks/>
            </p:cNvSpPr>
            <p:nvPr userDrawn="1"/>
          </p:nvSpPr>
          <p:spPr bwMode="auto">
            <a:xfrm>
              <a:off x="4302" y="3840"/>
              <a:ext cx="360" cy="340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78" y="23"/>
                </a:cxn>
                <a:cxn ang="0">
                  <a:pos x="70" y="21"/>
                </a:cxn>
                <a:cxn ang="0">
                  <a:pos x="64" y="27"/>
                </a:cxn>
                <a:cxn ang="0">
                  <a:pos x="2" y="134"/>
                </a:cxn>
                <a:cxn ang="0">
                  <a:pos x="0" y="142"/>
                </a:cxn>
                <a:cxn ang="0">
                  <a:pos x="6" y="148"/>
                </a:cxn>
                <a:cxn ang="0">
                  <a:pos x="25" y="169"/>
                </a:cxn>
                <a:cxn ang="0">
                  <a:pos x="24" y="180"/>
                </a:cxn>
                <a:cxn ang="0">
                  <a:pos x="53" y="277"/>
                </a:cxn>
                <a:cxn ang="0">
                  <a:pos x="124" y="341"/>
                </a:cxn>
                <a:cxn ang="0">
                  <a:pos x="133" y="368"/>
                </a:cxn>
                <a:cxn ang="0">
                  <a:pos x="135" y="376"/>
                </a:cxn>
                <a:cxn ang="0">
                  <a:pos x="143" y="379"/>
                </a:cxn>
                <a:cxn ang="0">
                  <a:pos x="205" y="388"/>
                </a:cxn>
                <a:cxn ang="0">
                  <a:pos x="267" y="379"/>
                </a:cxn>
                <a:cxn ang="0">
                  <a:pos x="275" y="376"/>
                </a:cxn>
                <a:cxn ang="0">
                  <a:pos x="277" y="368"/>
                </a:cxn>
                <a:cxn ang="0">
                  <a:pos x="286" y="341"/>
                </a:cxn>
                <a:cxn ang="0">
                  <a:pos x="357" y="277"/>
                </a:cxn>
                <a:cxn ang="0">
                  <a:pos x="385" y="180"/>
                </a:cxn>
                <a:cxn ang="0">
                  <a:pos x="385" y="169"/>
                </a:cxn>
                <a:cxn ang="0">
                  <a:pos x="404" y="148"/>
                </a:cxn>
                <a:cxn ang="0">
                  <a:pos x="410" y="142"/>
                </a:cxn>
                <a:cxn ang="0">
                  <a:pos x="408" y="134"/>
                </a:cxn>
                <a:cxn ang="0">
                  <a:pos x="347" y="28"/>
                </a:cxn>
                <a:cxn ang="0">
                  <a:pos x="340" y="22"/>
                </a:cxn>
                <a:cxn ang="0">
                  <a:pos x="332" y="24"/>
                </a:cxn>
                <a:cxn ang="0">
                  <a:pos x="305" y="30"/>
                </a:cxn>
                <a:cxn ang="0">
                  <a:pos x="205" y="0"/>
                </a:cxn>
                <a:cxn ang="0">
                  <a:pos x="106" y="30"/>
                </a:cxn>
              </a:cxnLst>
              <a:rect l="0" t="0" r="r" b="b"/>
              <a:pathLst>
                <a:path w="410" h="388">
                  <a:moveTo>
                    <a:pt x="106" y="30"/>
                  </a:moveTo>
                  <a:cubicBezTo>
                    <a:pt x="96" y="28"/>
                    <a:pt x="87" y="26"/>
                    <a:pt x="78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32" y="56"/>
                    <a:pt x="11" y="93"/>
                    <a:pt x="2" y="1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2" y="155"/>
                    <a:pt x="19" y="162"/>
                    <a:pt x="25" y="169"/>
                  </a:cubicBezTo>
                  <a:cubicBezTo>
                    <a:pt x="25" y="173"/>
                    <a:pt x="24" y="176"/>
                    <a:pt x="24" y="180"/>
                  </a:cubicBezTo>
                  <a:cubicBezTo>
                    <a:pt x="24" y="214"/>
                    <a:pt x="34" y="248"/>
                    <a:pt x="53" y="277"/>
                  </a:cubicBezTo>
                  <a:cubicBezTo>
                    <a:pt x="70" y="304"/>
                    <a:pt x="95" y="327"/>
                    <a:pt x="124" y="341"/>
                  </a:cubicBezTo>
                  <a:cubicBezTo>
                    <a:pt x="127" y="350"/>
                    <a:pt x="130" y="359"/>
                    <a:pt x="133" y="368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63" y="385"/>
                    <a:pt x="184" y="388"/>
                    <a:pt x="205" y="388"/>
                  </a:cubicBezTo>
                  <a:cubicBezTo>
                    <a:pt x="226" y="388"/>
                    <a:pt x="247" y="385"/>
                    <a:pt x="267" y="379"/>
                  </a:cubicBezTo>
                  <a:cubicBezTo>
                    <a:pt x="267" y="379"/>
                    <a:pt x="275" y="376"/>
                    <a:pt x="275" y="37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80" y="359"/>
                    <a:pt x="283" y="350"/>
                    <a:pt x="286" y="341"/>
                  </a:cubicBezTo>
                  <a:cubicBezTo>
                    <a:pt x="315" y="326"/>
                    <a:pt x="339" y="304"/>
                    <a:pt x="357" y="277"/>
                  </a:cubicBezTo>
                  <a:cubicBezTo>
                    <a:pt x="375" y="248"/>
                    <a:pt x="385" y="214"/>
                    <a:pt x="385" y="180"/>
                  </a:cubicBezTo>
                  <a:cubicBezTo>
                    <a:pt x="385" y="176"/>
                    <a:pt x="385" y="173"/>
                    <a:pt x="385" y="169"/>
                  </a:cubicBezTo>
                  <a:cubicBezTo>
                    <a:pt x="391" y="162"/>
                    <a:pt x="397" y="155"/>
                    <a:pt x="404" y="148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08" y="134"/>
                    <a:pt x="408" y="134"/>
                    <a:pt x="408" y="134"/>
                  </a:cubicBezTo>
                  <a:cubicBezTo>
                    <a:pt x="398" y="93"/>
                    <a:pt x="377" y="56"/>
                    <a:pt x="347" y="28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23" y="26"/>
                    <a:pt x="314" y="28"/>
                    <a:pt x="305" y="30"/>
                  </a:cubicBezTo>
                  <a:cubicBezTo>
                    <a:pt x="275" y="10"/>
                    <a:pt x="241" y="0"/>
                    <a:pt x="205" y="0"/>
                  </a:cubicBezTo>
                  <a:cubicBezTo>
                    <a:pt x="169" y="0"/>
                    <a:pt x="135" y="10"/>
                    <a:pt x="106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53"/>
            <p:cNvSpPr>
              <a:spLocks/>
            </p:cNvSpPr>
            <p:nvPr userDrawn="1"/>
          </p:nvSpPr>
          <p:spPr bwMode="auto">
            <a:xfrm>
              <a:off x="4307" y="3844"/>
              <a:ext cx="349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9" name="Freeform 54"/>
            <p:cNvSpPr>
              <a:spLocks noEditPoints="1"/>
            </p:cNvSpPr>
            <p:nvPr userDrawn="1"/>
          </p:nvSpPr>
          <p:spPr bwMode="auto">
            <a:xfrm>
              <a:off x="4688" y="3939"/>
              <a:ext cx="877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55"/>
            <p:cNvSpPr>
              <a:spLocks/>
            </p:cNvSpPr>
            <p:nvPr userDrawn="1"/>
          </p:nvSpPr>
          <p:spPr bwMode="auto">
            <a:xfrm>
              <a:off x="4390" y="3987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56"/>
            <p:cNvSpPr>
              <a:spLocks/>
            </p:cNvSpPr>
            <p:nvPr userDrawn="1"/>
          </p:nvSpPr>
          <p:spPr bwMode="auto">
            <a:xfrm>
              <a:off x="4415" y="3947"/>
              <a:ext cx="139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57"/>
            <p:cNvSpPr>
              <a:spLocks/>
            </p:cNvSpPr>
            <p:nvPr userDrawn="1"/>
          </p:nvSpPr>
          <p:spPr bwMode="auto">
            <a:xfrm>
              <a:off x="4468" y="3986"/>
              <a:ext cx="60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58"/>
            <p:cNvSpPr>
              <a:spLocks noEditPoints="1"/>
            </p:cNvSpPr>
            <p:nvPr userDrawn="1"/>
          </p:nvSpPr>
          <p:spPr bwMode="auto">
            <a:xfrm>
              <a:off x="4311" y="3849"/>
              <a:ext cx="340" cy="323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59"/>
            <p:cNvSpPr>
              <a:spLocks/>
            </p:cNvSpPr>
            <p:nvPr userDrawn="1"/>
          </p:nvSpPr>
          <p:spPr bwMode="auto">
            <a:xfrm>
              <a:off x="4464" y="3988"/>
              <a:ext cx="20" cy="12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60"/>
            <p:cNvSpPr>
              <a:spLocks/>
            </p:cNvSpPr>
            <p:nvPr userDrawn="1"/>
          </p:nvSpPr>
          <p:spPr bwMode="auto">
            <a:xfrm>
              <a:off x="4507" y="3960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 userDrawn="1"/>
          </p:nvSpPr>
          <p:spPr bwMode="auto">
            <a:xfrm>
              <a:off x="4384" y="3950"/>
              <a:ext cx="161" cy="159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62"/>
            <p:cNvSpPr>
              <a:spLocks/>
            </p:cNvSpPr>
            <p:nvPr userDrawn="1"/>
          </p:nvSpPr>
          <p:spPr bwMode="auto">
            <a:xfrm>
              <a:off x="4434" y="3908"/>
              <a:ext cx="95" cy="49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</p:grpSp>
      <p:sp>
        <p:nvSpPr>
          <p:cNvPr id="3096" name="Rectangle 2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14400" y="1988841"/>
            <a:ext cx="10363200" cy="1076623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1424" y="3140969"/>
            <a:ext cx="10369152" cy="1008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8" name="Rectangle 3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19" name="Rectangle 3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FFFFFF"/>
                </a:solidFill>
              </a:rPr>
              <a:t>Info Class Internal     Department/Name/Subject</a:t>
            </a:r>
            <a:endParaRPr lang="sv-SE">
              <a:solidFill>
                <a:srgbClr val="FFFFFF"/>
              </a:solidFill>
            </a:endParaRPr>
          </a:p>
        </p:txBody>
      </p:sp>
      <p:sp>
        <p:nvSpPr>
          <p:cNvPr id="20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13A4-DD95-4770-9E88-868C7F1BE78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6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159A-D140-41EE-BCDF-A800DED9B0F9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4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4406901"/>
            <a:ext cx="10367435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4" y="3141664"/>
            <a:ext cx="10367435" cy="1265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D942-68B1-4828-9049-5B9A8B4E493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6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1438"/>
            <a:ext cx="5562600" cy="44640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562600" cy="44640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ACBB-3EC5-4E68-95B4-690EA453E1BB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1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641"/>
            <a:ext cx="11328400" cy="9366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340768"/>
            <a:ext cx="5564717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174876"/>
            <a:ext cx="5564717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40768"/>
            <a:ext cx="5566833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566833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2DD7-17EF-42EA-8CE1-C97C231C68D1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3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8EF7-F02D-419E-8095-AE564229F2A2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B2BAA-6F21-44AB-9408-EFF71472D445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7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914"/>
            <a:ext cx="4128029" cy="936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04665"/>
            <a:ext cx="6993467" cy="54008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1" y="1341438"/>
            <a:ext cx="4188884" cy="4464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B1F93-834C-4C3E-B6C3-891C62B24E2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7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2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6112" y="404813"/>
            <a:ext cx="7315200" cy="43227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667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5C7F-032F-4DA4-B22B-EEFBFD07C3B3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E35B2-AEB7-446D-9663-B3847C38B03C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7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28448" y="617538"/>
            <a:ext cx="1631752" cy="5187950"/>
          </a:xfrm>
        </p:spPr>
        <p:txBody>
          <a:bodyPr vert="eaVert"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17538"/>
            <a:ext cx="9408616" cy="518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821A-DC33-4D55-B196-141C44EADD7D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5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0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9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7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45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35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51BE-35D8-404B-AB83-0F9F3BC3E33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5954714"/>
            <a:ext cx="121920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v-SE" sz="1800">
              <a:solidFill>
                <a:srgbClr val="000000"/>
              </a:solidFill>
            </a:endParaRP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641"/>
            <a:ext cx="11328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41438"/>
            <a:ext cx="11328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16218" y="6454776"/>
            <a:ext cx="2017183" cy="2143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dirty="0" err="1" smtClean="0">
                <a:solidFill>
                  <a:srgbClr val="FFFFFF"/>
                </a:solidFill>
              </a:rPr>
              <a:t>Your</a:t>
            </a:r>
            <a:r>
              <a:rPr lang="sv-SE" dirty="0" smtClean="0">
                <a:solidFill>
                  <a:srgbClr val="FFFFFF"/>
                </a:solidFill>
              </a:rPr>
              <a:t> date </a:t>
            </a:r>
            <a:r>
              <a:rPr lang="sv-SE" dirty="0" err="1" smtClean="0">
                <a:solidFill>
                  <a:srgbClr val="FFFFFF"/>
                </a:solidFill>
              </a:rPr>
              <a:t>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017" y="6199188"/>
            <a:ext cx="5698067" cy="21431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46800" tIns="45720" rIns="46800" bIns="45720" numCol="1" anchor="t" anchorCtr="0" compatLnSpc="1">
            <a:prstTxWarp prst="textNoShape">
              <a:avLst/>
            </a:prstTxWarp>
          </a:bodyPr>
          <a:lstStyle>
            <a:lvl1pPr>
              <a:defRPr sz="800" noProof="1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dirty="0" smtClean="0">
                <a:solidFill>
                  <a:srgbClr val="FFFFFF"/>
                </a:solidFill>
              </a:rPr>
              <a:t>Info Class </a:t>
            </a:r>
            <a:r>
              <a:rPr lang="sv-SE" dirty="0" err="1" smtClean="0">
                <a:solidFill>
                  <a:srgbClr val="FFFFFF"/>
                </a:solidFill>
              </a:rPr>
              <a:t>Internal</a:t>
            </a:r>
            <a:r>
              <a:rPr lang="sv-SE" dirty="0" smtClean="0">
                <a:solidFill>
                  <a:srgbClr val="FFFFFF"/>
                </a:solidFill>
              </a:rPr>
              <a:t>     </a:t>
            </a:r>
            <a:r>
              <a:rPr lang="sv-SE" dirty="0" err="1" smtClean="0">
                <a:solidFill>
                  <a:srgbClr val="FFFFFF"/>
                </a:solidFill>
              </a:rPr>
              <a:t>Department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Name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Subject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16233" y="188913"/>
            <a:ext cx="163406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E90CDE-0427-4404-A9F7-6E4E4B25916C}" type="slidenum">
              <a:rPr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  <p:grpSp>
        <p:nvGrpSpPr>
          <p:cNvPr id="1032" name="Group 42"/>
          <p:cNvGrpSpPr>
            <a:grpSpLocks noChangeAspect="1"/>
          </p:cNvGrpSpPr>
          <p:nvPr/>
        </p:nvGrpSpPr>
        <p:grpSpPr bwMode="auto">
          <a:xfrm>
            <a:off x="9090166" y="6092825"/>
            <a:ext cx="2681817" cy="546100"/>
            <a:chOff x="4300" y="3838"/>
            <a:chExt cx="1267" cy="344"/>
          </a:xfrm>
        </p:grpSpPr>
        <p:sp>
          <p:nvSpPr>
            <p:cNvPr id="1065" name="AutoShape 41"/>
            <p:cNvSpPr>
              <a:spLocks noChangeAspect="1" noChangeArrowheads="1" noTextEdit="1"/>
            </p:cNvSpPr>
            <p:nvPr userDrawn="1"/>
          </p:nvSpPr>
          <p:spPr bwMode="auto">
            <a:xfrm>
              <a:off x="4300" y="3838"/>
              <a:ext cx="126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auto">
            <a:xfrm>
              <a:off x="4302" y="3840"/>
              <a:ext cx="360" cy="340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78" y="23"/>
                </a:cxn>
                <a:cxn ang="0">
                  <a:pos x="70" y="21"/>
                </a:cxn>
                <a:cxn ang="0">
                  <a:pos x="64" y="27"/>
                </a:cxn>
                <a:cxn ang="0">
                  <a:pos x="2" y="134"/>
                </a:cxn>
                <a:cxn ang="0">
                  <a:pos x="0" y="142"/>
                </a:cxn>
                <a:cxn ang="0">
                  <a:pos x="6" y="148"/>
                </a:cxn>
                <a:cxn ang="0">
                  <a:pos x="25" y="169"/>
                </a:cxn>
                <a:cxn ang="0">
                  <a:pos x="24" y="180"/>
                </a:cxn>
                <a:cxn ang="0">
                  <a:pos x="53" y="277"/>
                </a:cxn>
                <a:cxn ang="0">
                  <a:pos x="124" y="341"/>
                </a:cxn>
                <a:cxn ang="0">
                  <a:pos x="133" y="368"/>
                </a:cxn>
                <a:cxn ang="0">
                  <a:pos x="135" y="376"/>
                </a:cxn>
                <a:cxn ang="0">
                  <a:pos x="143" y="379"/>
                </a:cxn>
                <a:cxn ang="0">
                  <a:pos x="205" y="388"/>
                </a:cxn>
                <a:cxn ang="0">
                  <a:pos x="267" y="379"/>
                </a:cxn>
                <a:cxn ang="0">
                  <a:pos x="275" y="376"/>
                </a:cxn>
                <a:cxn ang="0">
                  <a:pos x="277" y="368"/>
                </a:cxn>
                <a:cxn ang="0">
                  <a:pos x="286" y="341"/>
                </a:cxn>
                <a:cxn ang="0">
                  <a:pos x="357" y="277"/>
                </a:cxn>
                <a:cxn ang="0">
                  <a:pos x="385" y="180"/>
                </a:cxn>
                <a:cxn ang="0">
                  <a:pos x="385" y="169"/>
                </a:cxn>
                <a:cxn ang="0">
                  <a:pos x="404" y="148"/>
                </a:cxn>
                <a:cxn ang="0">
                  <a:pos x="410" y="142"/>
                </a:cxn>
                <a:cxn ang="0">
                  <a:pos x="408" y="134"/>
                </a:cxn>
                <a:cxn ang="0">
                  <a:pos x="347" y="28"/>
                </a:cxn>
                <a:cxn ang="0">
                  <a:pos x="340" y="22"/>
                </a:cxn>
                <a:cxn ang="0">
                  <a:pos x="332" y="24"/>
                </a:cxn>
                <a:cxn ang="0">
                  <a:pos x="305" y="30"/>
                </a:cxn>
                <a:cxn ang="0">
                  <a:pos x="205" y="0"/>
                </a:cxn>
                <a:cxn ang="0">
                  <a:pos x="106" y="30"/>
                </a:cxn>
              </a:cxnLst>
              <a:rect l="0" t="0" r="r" b="b"/>
              <a:pathLst>
                <a:path w="410" h="388">
                  <a:moveTo>
                    <a:pt x="106" y="30"/>
                  </a:moveTo>
                  <a:cubicBezTo>
                    <a:pt x="96" y="28"/>
                    <a:pt x="87" y="26"/>
                    <a:pt x="78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32" y="56"/>
                    <a:pt x="11" y="93"/>
                    <a:pt x="2" y="1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2" y="155"/>
                    <a:pt x="19" y="162"/>
                    <a:pt x="25" y="169"/>
                  </a:cubicBezTo>
                  <a:cubicBezTo>
                    <a:pt x="25" y="173"/>
                    <a:pt x="24" y="176"/>
                    <a:pt x="24" y="180"/>
                  </a:cubicBezTo>
                  <a:cubicBezTo>
                    <a:pt x="24" y="214"/>
                    <a:pt x="34" y="248"/>
                    <a:pt x="53" y="277"/>
                  </a:cubicBezTo>
                  <a:cubicBezTo>
                    <a:pt x="70" y="304"/>
                    <a:pt x="95" y="327"/>
                    <a:pt x="124" y="341"/>
                  </a:cubicBezTo>
                  <a:cubicBezTo>
                    <a:pt x="127" y="350"/>
                    <a:pt x="130" y="359"/>
                    <a:pt x="133" y="368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63" y="385"/>
                    <a:pt x="184" y="388"/>
                    <a:pt x="205" y="388"/>
                  </a:cubicBezTo>
                  <a:cubicBezTo>
                    <a:pt x="226" y="388"/>
                    <a:pt x="247" y="385"/>
                    <a:pt x="267" y="379"/>
                  </a:cubicBezTo>
                  <a:cubicBezTo>
                    <a:pt x="267" y="379"/>
                    <a:pt x="275" y="376"/>
                    <a:pt x="275" y="37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80" y="359"/>
                    <a:pt x="283" y="350"/>
                    <a:pt x="286" y="341"/>
                  </a:cubicBezTo>
                  <a:cubicBezTo>
                    <a:pt x="315" y="326"/>
                    <a:pt x="339" y="304"/>
                    <a:pt x="357" y="277"/>
                  </a:cubicBezTo>
                  <a:cubicBezTo>
                    <a:pt x="375" y="248"/>
                    <a:pt x="385" y="214"/>
                    <a:pt x="385" y="180"/>
                  </a:cubicBezTo>
                  <a:cubicBezTo>
                    <a:pt x="385" y="176"/>
                    <a:pt x="385" y="173"/>
                    <a:pt x="385" y="169"/>
                  </a:cubicBezTo>
                  <a:cubicBezTo>
                    <a:pt x="391" y="162"/>
                    <a:pt x="397" y="155"/>
                    <a:pt x="404" y="148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08" y="134"/>
                    <a:pt x="408" y="134"/>
                    <a:pt x="408" y="134"/>
                  </a:cubicBezTo>
                  <a:cubicBezTo>
                    <a:pt x="398" y="93"/>
                    <a:pt x="377" y="56"/>
                    <a:pt x="347" y="28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23" y="26"/>
                    <a:pt x="314" y="28"/>
                    <a:pt x="305" y="30"/>
                  </a:cubicBezTo>
                  <a:cubicBezTo>
                    <a:pt x="275" y="10"/>
                    <a:pt x="241" y="0"/>
                    <a:pt x="205" y="0"/>
                  </a:cubicBezTo>
                  <a:cubicBezTo>
                    <a:pt x="169" y="0"/>
                    <a:pt x="135" y="10"/>
                    <a:pt x="106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8" name="Freeform 44"/>
            <p:cNvSpPr>
              <a:spLocks/>
            </p:cNvSpPr>
            <p:nvPr userDrawn="1"/>
          </p:nvSpPr>
          <p:spPr bwMode="auto">
            <a:xfrm>
              <a:off x="4307" y="3844"/>
              <a:ext cx="349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9" name="Freeform 45"/>
            <p:cNvSpPr>
              <a:spLocks noEditPoints="1"/>
            </p:cNvSpPr>
            <p:nvPr userDrawn="1"/>
          </p:nvSpPr>
          <p:spPr bwMode="auto">
            <a:xfrm>
              <a:off x="4688" y="3939"/>
              <a:ext cx="877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46"/>
            <p:cNvSpPr>
              <a:spLocks/>
            </p:cNvSpPr>
            <p:nvPr userDrawn="1"/>
          </p:nvSpPr>
          <p:spPr bwMode="auto">
            <a:xfrm>
              <a:off x="4390" y="3987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4415" y="3947"/>
              <a:ext cx="139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2" name="Freeform 48"/>
            <p:cNvSpPr>
              <a:spLocks/>
            </p:cNvSpPr>
            <p:nvPr userDrawn="1"/>
          </p:nvSpPr>
          <p:spPr bwMode="auto">
            <a:xfrm>
              <a:off x="4468" y="3986"/>
              <a:ext cx="60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3" name="Freeform 49"/>
            <p:cNvSpPr>
              <a:spLocks noEditPoints="1"/>
            </p:cNvSpPr>
            <p:nvPr userDrawn="1"/>
          </p:nvSpPr>
          <p:spPr bwMode="auto">
            <a:xfrm>
              <a:off x="4311" y="3849"/>
              <a:ext cx="340" cy="323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4" name="Freeform 50"/>
            <p:cNvSpPr>
              <a:spLocks/>
            </p:cNvSpPr>
            <p:nvPr userDrawn="1"/>
          </p:nvSpPr>
          <p:spPr bwMode="auto">
            <a:xfrm>
              <a:off x="4464" y="3988"/>
              <a:ext cx="20" cy="12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4507" y="3960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52"/>
            <p:cNvSpPr>
              <a:spLocks noEditPoints="1"/>
            </p:cNvSpPr>
            <p:nvPr userDrawn="1"/>
          </p:nvSpPr>
          <p:spPr bwMode="auto">
            <a:xfrm>
              <a:off x="4384" y="3950"/>
              <a:ext cx="161" cy="159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7" name="Freeform 53"/>
            <p:cNvSpPr>
              <a:spLocks/>
            </p:cNvSpPr>
            <p:nvPr userDrawn="1"/>
          </p:nvSpPr>
          <p:spPr bwMode="auto">
            <a:xfrm>
              <a:off x="4434" y="3908"/>
              <a:ext cx="95" cy="49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255588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4863" indent="-293688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077913" indent="-269875" algn="l" defTabSz="808038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4pPr>
      <a:lvl5pPr marL="1350963" indent="-277813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AE Diagram </a:t>
            </a:r>
            <a:r>
              <a:rPr lang="sv-SE" smtClean="0"/>
              <a:t>example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>
                <a:solidFill>
                  <a:srgbClr val="FFFFFF"/>
                </a:solidFill>
              </a:rPr>
              <a:t>2016-09-21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rgbClr val="FFFFFF"/>
                </a:solidFill>
              </a:rPr>
              <a:t>Department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Name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Subject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34632" y="2046426"/>
            <a:ext cx="601983" cy="2419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AE123</a:t>
            </a:r>
            <a:endParaRPr lang="sv-SE" sz="1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COO7</a:t>
            </a:r>
            <a:endParaRPr lang="sv-SE" sz="1000" dirty="0">
              <a:solidFill>
                <a:srgbClr val="D2D6D9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73123" y="2046426"/>
            <a:ext cx="1569708" cy="94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[K] – </a:t>
            </a:r>
            <a:r>
              <a:rPr lang="sv-SE" sz="1000" dirty="0" err="1" smtClean="0">
                <a:solidFill>
                  <a:srgbClr val="000000"/>
                </a:solidFill>
              </a:rPr>
              <a:t>Yellow</a:t>
            </a:r>
            <a:r>
              <a:rPr lang="sv-SE" sz="1000" dirty="0" smtClean="0">
                <a:solidFill>
                  <a:srgbClr val="000000"/>
                </a:solidFill>
              </a:rPr>
              <a:t> – [E]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v-SE" sz="1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msg1.sig1</a:t>
            </a:r>
            <a:endParaRPr lang="sv-SE" sz="1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msg1.sig2</a:t>
            </a:r>
            <a:endParaRPr lang="sv-SE" sz="1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msg3.sig1</a:t>
            </a:r>
            <a:endParaRPr lang="sv-SE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97431" y="3800536"/>
            <a:ext cx="601983" cy="50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AE32</a:t>
            </a:r>
            <a:endParaRPr lang="sv-SE" sz="1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ABS1</a:t>
            </a:r>
            <a:endParaRPr lang="sv-SE" sz="1000" dirty="0">
              <a:solidFill>
                <a:srgbClr val="D2D6D9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97432" y="2269513"/>
            <a:ext cx="601983" cy="50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AE456</a:t>
            </a:r>
            <a:endParaRPr lang="sv-SE" sz="1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EMD1</a:t>
            </a:r>
            <a:endParaRPr lang="sv-SE" sz="1000" dirty="0">
              <a:solidFill>
                <a:srgbClr val="D2D6D9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71369" y="3635971"/>
            <a:ext cx="1569708" cy="829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[K] – Red – [A]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v-SE" sz="1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dirty="0" smtClean="0">
                <a:solidFill>
                  <a:srgbClr val="000000"/>
                </a:solidFill>
              </a:rPr>
              <a:t>msg7.sig2</a:t>
            </a:r>
            <a:endParaRPr lang="sv-SE" sz="1000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6" idx="1"/>
          </p:cNvCxnSpPr>
          <p:nvPr/>
        </p:nvCxnSpPr>
        <p:spPr>
          <a:xfrm>
            <a:off x="1838369" y="2519734"/>
            <a:ext cx="1534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6" idx="3"/>
          </p:cNvCxnSpPr>
          <p:nvPr/>
        </p:nvCxnSpPr>
        <p:spPr>
          <a:xfrm>
            <a:off x="4942831" y="2519734"/>
            <a:ext cx="3466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0" idx="1"/>
          </p:cNvCxnSpPr>
          <p:nvPr/>
        </p:nvCxnSpPr>
        <p:spPr>
          <a:xfrm>
            <a:off x="1836615" y="4050757"/>
            <a:ext cx="15347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3"/>
            <a:endCxn id="17" idx="1"/>
          </p:cNvCxnSpPr>
          <p:nvPr/>
        </p:nvCxnSpPr>
        <p:spPr>
          <a:xfrm flipV="1">
            <a:off x="4941077" y="4050757"/>
            <a:ext cx="3456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ania General template Grey STD">
  <a:themeElements>
    <a:clrScheme name="General template - Grey 1">
      <a:dk1>
        <a:srgbClr val="000000"/>
      </a:dk1>
      <a:lt1>
        <a:srgbClr val="D2D6D9"/>
      </a:lt1>
      <a:dk2>
        <a:srgbClr val="000000"/>
      </a:dk2>
      <a:lt2>
        <a:srgbClr val="808080"/>
      </a:lt2>
      <a:accent1>
        <a:srgbClr val="FFFFFF"/>
      </a:accent1>
      <a:accent2>
        <a:srgbClr val="05143F"/>
      </a:accent2>
      <a:accent3>
        <a:srgbClr val="E5E8E9"/>
      </a:accent3>
      <a:accent4>
        <a:srgbClr val="000000"/>
      </a:accent4>
      <a:accent5>
        <a:srgbClr val="FFFFFF"/>
      </a:accent5>
      <a:accent6>
        <a:srgbClr val="041138"/>
      </a:accent6>
      <a:hlink>
        <a:srgbClr val="CCA330"/>
      </a:hlink>
      <a:folHlink>
        <a:srgbClr val="D40026"/>
      </a:folHlink>
    </a:clrScheme>
    <a:fontScheme name="General template - Gr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 template - Grey 1">
        <a:dk1>
          <a:srgbClr val="000000"/>
        </a:dk1>
        <a:lt1>
          <a:srgbClr val="D2D6D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5143F"/>
        </a:accent2>
        <a:accent3>
          <a:srgbClr val="E5E8E9"/>
        </a:accent3>
        <a:accent4>
          <a:srgbClr val="000000"/>
        </a:accent4>
        <a:accent5>
          <a:srgbClr val="FFFFFF"/>
        </a:accent5>
        <a:accent6>
          <a:srgbClr val="041138"/>
        </a:accent6>
        <a:hlink>
          <a:srgbClr val="CCA330"/>
        </a:hlink>
        <a:folHlink>
          <a:srgbClr val="D400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Scania General template Grey STD</vt:lpstr>
      <vt:lpstr>AE Diagram example</vt:lpstr>
    </vt:vector>
  </TitlesOfParts>
  <Company>Scania CV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state diagram</dc:title>
  <dc:creator>Marcus Dahlberg</dc:creator>
  <cp:lastModifiedBy>Marcus Dahlberg</cp:lastModifiedBy>
  <cp:revision>13</cp:revision>
  <dcterms:created xsi:type="dcterms:W3CDTF">2016-09-14T12:02:06Z</dcterms:created>
  <dcterms:modified xsi:type="dcterms:W3CDTF">2016-09-21T11:03:44Z</dcterms:modified>
</cp:coreProperties>
</file>