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5954714"/>
            <a:ext cx="12192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 noChangeAspect="1"/>
          </p:cNvGrpSpPr>
          <p:nvPr userDrawn="1"/>
        </p:nvGrpSpPr>
        <p:grpSpPr bwMode="auto">
          <a:xfrm>
            <a:off x="9101668" y="6092825"/>
            <a:ext cx="2681817" cy="546100"/>
            <a:chOff x="4300" y="3838"/>
            <a:chExt cx="1267" cy="344"/>
          </a:xfrm>
        </p:grpSpPr>
        <p:sp>
          <p:nvSpPr>
            <p:cNvPr id="6" name="AutoShape 5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2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53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54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55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56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57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58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59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60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62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</p:grpSp>
      <p:sp>
        <p:nvSpPr>
          <p:cNvPr id="3096" name="Rectangle 2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14400" y="1988841"/>
            <a:ext cx="10363200" cy="1076623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1424" y="3140969"/>
            <a:ext cx="10369152" cy="1008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8" name="Rectangle 3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19" name="Rectangle 3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FFFFFF"/>
                </a:solidFill>
              </a:rPr>
              <a:t>Info Class Internal     Department/Name/Subject</a:t>
            </a:r>
            <a:endParaRPr lang="sv-SE">
              <a:solidFill>
                <a:srgbClr val="FFFFFF"/>
              </a:solidFill>
            </a:endParaRPr>
          </a:p>
        </p:txBody>
      </p:sp>
      <p:sp>
        <p:nvSpPr>
          <p:cNvPr id="20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13A4-DD95-4770-9E88-868C7F1BE786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6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E35B2-AEB7-446D-9663-B3847C38B03C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7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28448" y="617538"/>
            <a:ext cx="1631752" cy="5187950"/>
          </a:xfrm>
        </p:spPr>
        <p:txBody>
          <a:bodyPr vert="eaVert"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17538"/>
            <a:ext cx="9408616" cy="518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821A-DC33-4D55-B196-141C44EADD7D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5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159A-D140-41EE-BCDF-A800DED9B0F9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4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4406901"/>
            <a:ext cx="10367435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3141664"/>
            <a:ext cx="10367435" cy="1265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D942-68B1-4828-9049-5B9A8B4E493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6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556260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562600" cy="44640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ACBB-3EC5-4E68-95B4-690EA453E1BB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1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641"/>
            <a:ext cx="11328400" cy="9366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40768"/>
            <a:ext cx="5564717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174876"/>
            <a:ext cx="5564717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40768"/>
            <a:ext cx="5566833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566833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2DD7-17EF-42EA-8CE1-C97C231C68D1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3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8EF7-F02D-419E-8095-AE564229F2A2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2BAA-6F21-44AB-9408-EFF71472D445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7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4"/>
            <a:ext cx="4128029" cy="936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04665"/>
            <a:ext cx="6993467" cy="54008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1" y="1341438"/>
            <a:ext cx="4188884" cy="4464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B1F93-834C-4C3E-B6C3-891C62B24E2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7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6112" y="404813"/>
            <a:ext cx="7315200" cy="43227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667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>
                <a:solidFill>
                  <a:srgbClr val="FFFFFF"/>
                </a:solidFill>
              </a:rPr>
              <a:t>Your date 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FFFFFF"/>
                </a:solidFill>
              </a:rPr>
              <a:t>Info Class Internal     Department/Name/Subject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5C7F-032F-4DA4-B22B-EEFBFD07C3B3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5954714"/>
            <a:ext cx="121920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sv-SE" sz="1800">
              <a:solidFill>
                <a:srgbClr val="000000"/>
              </a:solidFill>
            </a:endParaRP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641"/>
            <a:ext cx="11328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1438"/>
            <a:ext cx="11328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16218" y="6454776"/>
            <a:ext cx="2017183" cy="214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err="1" smtClean="0">
                <a:solidFill>
                  <a:srgbClr val="FFFFFF"/>
                </a:solidFill>
              </a:rPr>
              <a:t>Your</a:t>
            </a:r>
            <a:r>
              <a:rPr lang="sv-SE" dirty="0" smtClean="0">
                <a:solidFill>
                  <a:srgbClr val="FFFFFF"/>
                </a:solidFill>
              </a:rPr>
              <a:t> date </a:t>
            </a:r>
            <a:r>
              <a:rPr lang="sv-SE" dirty="0" err="1" smtClean="0">
                <a:solidFill>
                  <a:srgbClr val="FFFFFF"/>
                </a:solidFill>
              </a:rPr>
              <a:t>here</a:t>
            </a:r>
            <a:endParaRPr lang="sv-SE" noProof="1">
              <a:solidFill>
                <a:srgbClr val="FFFFFF"/>
              </a:solidFill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017" y="6199188"/>
            <a:ext cx="5698067" cy="21431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46800" tIns="45720" rIns="46800" bIns="45720" numCol="1" anchor="t" anchorCtr="0" compatLnSpc="1">
            <a:prstTxWarp prst="textNoShape">
              <a:avLst/>
            </a:prstTxWarp>
          </a:bodyPr>
          <a:lstStyle>
            <a:lvl1pPr>
              <a:defRPr sz="800" noProof="1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v-SE" dirty="0" smtClean="0">
                <a:solidFill>
                  <a:srgbClr val="FFFFFF"/>
                </a:solidFill>
              </a:rPr>
              <a:t>Info Class </a:t>
            </a:r>
            <a:r>
              <a:rPr lang="sv-SE" dirty="0" err="1" smtClean="0">
                <a:solidFill>
                  <a:srgbClr val="FFFFFF"/>
                </a:solidFill>
              </a:rPr>
              <a:t>Internal</a:t>
            </a:r>
            <a:r>
              <a:rPr lang="sv-SE" dirty="0" smtClean="0">
                <a:solidFill>
                  <a:srgbClr val="FFFFFF"/>
                </a:solidFill>
              </a:rPr>
              <a:t>     </a:t>
            </a:r>
            <a:r>
              <a:rPr lang="sv-SE" dirty="0" err="1" smtClean="0">
                <a:solidFill>
                  <a:srgbClr val="FFFFFF"/>
                </a:solidFill>
              </a:rPr>
              <a:t>Department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Name</a:t>
            </a:r>
            <a:r>
              <a:rPr lang="sv-SE" dirty="0" smtClean="0">
                <a:solidFill>
                  <a:srgbClr val="FFFFFF"/>
                </a:solidFill>
              </a:rPr>
              <a:t>/</a:t>
            </a:r>
            <a:r>
              <a:rPr lang="sv-SE" dirty="0" err="1" smtClean="0">
                <a:solidFill>
                  <a:srgbClr val="FFFFFF"/>
                </a:solidFill>
              </a:rPr>
              <a:t>Subject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16233" y="188913"/>
            <a:ext cx="163406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E90CDE-0427-4404-A9F7-6E4E4B25916C}" type="slidenum">
              <a:rPr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grpSp>
        <p:nvGrpSpPr>
          <p:cNvPr id="1032" name="Group 42"/>
          <p:cNvGrpSpPr>
            <a:grpSpLocks noChangeAspect="1"/>
          </p:cNvGrpSpPr>
          <p:nvPr/>
        </p:nvGrpSpPr>
        <p:grpSpPr bwMode="auto">
          <a:xfrm>
            <a:off x="9090166" y="6092825"/>
            <a:ext cx="2681817" cy="546100"/>
            <a:chOff x="4300" y="3838"/>
            <a:chExt cx="1267" cy="344"/>
          </a:xfrm>
        </p:grpSpPr>
        <p:sp>
          <p:nvSpPr>
            <p:cNvPr id="1065" name="AutoShape 41"/>
            <p:cNvSpPr>
              <a:spLocks noChangeAspect="1" noChangeArrowheads="1" noTextEdit="1"/>
            </p:cNvSpPr>
            <p:nvPr userDrawn="1"/>
          </p:nvSpPr>
          <p:spPr bwMode="auto">
            <a:xfrm>
              <a:off x="4300" y="3838"/>
              <a:ext cx="126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4302" y="3840"/>
              <a:ext cx="360" cy="340"/>
            </a:xfrm>
            <a:custGeom>
              <a:avLst/>
              <a:gdLst/>
              <a:ahLst/>
              <a:cxnLst>
                <a:cxn ang="0">
                  <a:pos x="106" y="30"/>
                </a:cxn>
                <a:cxn ang="0">
                  <a:pos x="78" y="23"/>
                </a:cxn>
                <a:cxn ang="0">
                  <a:pos x="70" y="21"/>
                </a:cxn>
                <a:cxn ang="0">
                  <a:pos x="64" y="27"/>
                </a:cxn>
                <a:cxn ang="0">
                  <a:pos x="2" y="134"/>
                </a:cxn>
                <a:cxn ang="0">
                  <a:pos x="0" y="142"/>
                </a:cxn>
                <a:cxn ang="0">
                  <a:pos x="6" y="148"/>
                </a:cxn>
                <a:cxn ang="0">
                  <a:pos x="25" y="169"/>
                </a:cxn>
                <a:cxn ang="0">
                  <a:pos x="24" y="180"/>
                </a:cxn>
                <a:cxn ang="0">
                  <a:pos x="53" y="277"/>
                </a:cxn>
                <a:cxn ang="0">
                  <a:pos x="124" y="341"/>
                </a:cxn>
                <a:cxn ang="0">
                  <a:pos x="133" y="368"/>
                </a:cxn>
                <a:cxn ang="0">
                  <a:pos x="135" y="376"/>
                </a:cxn>
                <a:cxn ang="0">
                  <a:pos x="143" y="379"/>
                </a:cxn>
                <a:cxn ang="0">
                  <a:pos x="205" y="388"/>
                </a:cxn>
                <a:cxn ang="0">
                  <a:pos x="267" y="379"/>
                </a:cxn>
                <a:cxn ang="0">
                  <a:pos x="275" y="376"/>
                </a:cxn>
                <a:cxn ang="0">
                  <a:pos x="277" y="368"/>
                </a:cxn>
                <a:cxn ang="0">
                  <a:pos x="286" y="341"/>
                </a:cxn>
                <a:cxn ang="0">
                  <a:pos x="357" y="277"/>
                </a:cxn>
                <a:cxn ang="0">
                  <a:pos x="385" y="180"/>
                </a:cxn>
                <a:cxn ang="0">
                  <a:pos x="385" y="169"/>
                </a:cxn>
                <a:cxn ang="0">
                  <a:pos x="404" y="148"/>
                </a:cxn>
                <a:cxn ang="0">
                  <a:pos x="410" y="142"/>
                </a:cxn>
                <a:cxn ang="0">
                  <a:pos x="408" y="134"/>
                </a:cxn>
                <a:cxn ang="0">
                  <a:pos x="347" y="28"/>
                </a:cxn>
                <a:cxn ang="0">
                  <a:pos x="340" y="22"/>
                </a:cxn>
                <a:cxn ang="0">
                  <a:pos x="332" y="24"/>
                </a:cxn>
                <a:cxn ang="0">
                  <a:pos x="305" y="30"/>
                </a:cxn>
                <a:cxn ang="0">
                  <a:pos x="205" y="0"/>
                </a:cxn>
                <a:cxn ang="0">
                  <a:pos x="106" y="30"/>
                </a:cxn>
              </a:cxnLst>
              <a:rect l="0" t="0" r="r" b="b"/>
              <a:pathLst>
                <a:path w="410" h="388">
                  <a:moveTo>
                    <a:pt x="106" y="30"/>
                  </a:moveTo>
                  <a:cubicBezTo>
                    <a:pt x="96" y="28"/>
                    <a:pt x="87" y="26"/>
                    <a:pt x="78" y="23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32" y="56"/>
                    <a:pt x="11" y="93"/>
                    <a:pt x="2" y="1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12" y="155"/>
                    <a:pt x="19" y="162"/>
                    <a:pt x="25" y="169"/>
                  </a:cubicBezTo>
                  <a:cubicBezTo>
                    <a:pt x="25" y="173"/>
                    <a:pt x="24" y="176"/>
                    <a:pt x="24" y="180"/>
                  </a:cubicBezTo>
                  <a:cubicBezTo>
                    <a:pt x="24" y="214"/>
                    <a:pt x="34" y="248"/>
                    <a:pt x="53" y="277"/>
                  </a:cubicBezTo>
                  <a:cubicBezTo>
                    <a:pt x="70" y="304"/>
                    <a:pt x="95" y="327"/>
                    <a:pt x="124" y="341"/>
                  </a:cubicBezTo>
                  <a:cubicBezTo>
                    <a:pt x="127" y="350"/>
                    <a:pt x="130" y="359"/>
                    <a:pt x="133" y="368"/>
                  </a:cubicBezTo>
                  <a:cubicBezTo>
                    <a:pt x="135" y="376"/>
                    <a:pt x="135" y="376"/>
                    <a:pt x="135" y="376"/>
                  </a:cubicBezTo>
                  <a:cubicBezTo>
                    <a:pt x="143" y="379"/>
                    <a:pt x="143" y="379"/>
                    <a:pt x="143" y="379"/>
                  </a:cubicBezTo>
                  <a:cubicBezTo>
                    <a:pt x="163" y="385"/>
                    <a:pt x="184" y="388"/>
                    <a:pt x="205" y="388"/>
                  </a:cubicBezTo>
                  <a:cubicBezTo>
                    <a:pt x="226" y="388"/>
                    <a:pt x="247" y="385"/>
                    <a:pt x="267" y="379"/>
                  </a:cubicBezTo>
                  <a:cubicBezTo>
                    <a:pt x="267" y="379"/>
                    <a:pt x="275" y="376"/>
                    <a:pt x="275" y="376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80" y="359"/>
                    <a:pt x="283" y="350"/>
                    <a:pt x="286" y="341"/>
                  </a:cubicBezTo>
                  <a:cubicBezTo>
                    <a:pt x="315" y="326"/>
                    <a:pt x="339" y="304"/>
                    <a:pt x="357" y="277"/>
                  </a:cubicBezTo>
                  <a:cubicBezTo>
                    <a:pt x="375" y="248"/>
                    <a:pt x="385" y="214"/>
                    <a:pt x="385" y="180"/>
                  </a:cubicBezTo>
                  <a:cubicBezTo>
                    <a:pt x="385" y="176"/>
                    <a:pt x="385" y="173"/>
                    <a:pt x="385" y="169"/>
                  </a:cubicBezTo>
                  <a:cubicBezTo>
                    <a:pt x="391" y="162"/>
                    <a:pt x="397" y="155"/>
                    <a:pt x="404" y="148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08" y="134"/>
                    <a:pt x="408" y="134"/>
                    <a:pt x="408" y="134"/>
                  </a:cubicBezTo>
                  <a:cubicBezTo>
                    <a:pt x="398" y="93"/>
                    <a:pt x="377" y="56"/>
                    <a:pt x="347" y="28"/>
                  </a:cubicBezTo>
                  <a:cubicBezTo>
                    <a:pt x="340" y="22"/>
                    <a:pt x="340" y="22"/>
                    <a:pt x="340" y="22"/>
                  </a:cubicBezTo>
                  <a:cubicBezTo>
                    <a:pt x="332" y="24"/>
                    <a:pt x="332" y="24"/>
                    <a:pt x="332" y="24"/>
                  </a:cubicBezTo>
                  <a:cubicBezTo>
                    <a:pt x="323" y="26"/>
                    <a:pt x="314" y="28"/>
                    <a:pt x="305" y="30"/>
                  </a:cubicBezTo>
                  <a:cubicBezTo>
                    <a:pt x="275" y="10"/>
                    <a:pt x="241" y="0"/>
                    <a:pt x="205" y="0"/>
                  </a:cubicBezTo>
                  <a:cubicBezTo>
                    <a:pt x="169" y="0"/>
                    <a:pt x="135" y="10"/>
                    <a:pt x="106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/>
            </p:cNvSpPr>
            <p:nvPr userDrawn="1"/>
          </p:nvSpPr>
          <p:spPr bwMode="auto">
            <a:xfrm>
              <a:off x="4307" y="3844"/>
              <a:ext cx="349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/>
            </p:cNvSpPr>
            <p:nvPr userDrawn="1"/>
          </p:nvSpPr>
          <p:spPr bwMode="auto">
            <a:xfrm>
              <a:off x="4688" y="3939"/>
              <a:ext cx="877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/>
            </p:cNvSpPr>
            <p:nvPr userDrawn="1"/>
          </p:nvSpPr>
          <p:spPr bwMode="auto">
            <a:xfrm>
              <a:off x="4390" y="3987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4415" y="3947"/>
              <a:ext cx="139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/>
            </p:cNvSpPr>
            <p:nvPr userDrawn="1"/>
          </p:nvSpPr>
          <p:spPr bwMode="auto">
            <a:xfrm>
              <a:off x="4468" y="3986"/>
              <a:ext cx="60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/>
            </p:cNvSpPr>
            <p:nvPr userDrawn="1"/>
          </p:nvSpPr>
          <p:spPr bwMode="auto">
            <a:xfrm>
              <a:off x="4311" y="3849"/>
              <a:ext cx="340" cy="323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50"/>
            <p:cNvSpPr>
              <a:spLocks/>
            </p:cNvSpPr>
            <p:nvPr userDrawn="1"/>
          </p:nvSpPr>
          <p:spPr bwMode="auto">
            <a:xfrm>
              <a:off x="4464" y="3988"/>
              <a:ext cx="20" cy="12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4507" y="3960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/>
            </p:cNvSpPr>
            <p:nvPr userDrawn="1"/>
          </p:nvSpPr>
          <p:spPr bwMode="auto">
            <a:xfrm>
              <a:off x="4384" y="3950"/>
              <a:ext cx="161" cy="159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4434" y="3908"/>
              <a:ext cx="95" cy="49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2555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804863" indent="-293688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077913" indent="-269875" algn="l" defTabSz="808038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4pPr>
      <a:lvl5pPr marL="1350963" indent="-277813" algn="l" rtl="0" eaLnBrk="1" fontAlgn="base" hangingPunct="1">
        <a:spcBef>
          <a:spcPts val="600"/>
        </a:spcBef>
        <a:spcAft>
          <a:spcPct val="0"/>
        </a:spcAft>
        <a:buClr>
          <a:srgbClr val="08226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sz="2800" dirty="0" err="1" smtClean="0"/>
              <a:t>Sequence</a:t>
            </a:r>
            <a:r>
              <a:rPr lang="sv-SE" sz="2800" dirty="0" smtClean="0"/>
              <a:t> Diagram meta </a:t>
            </a:r>
            <a:r>
              <a:rPr lang="sv-SE" sz="2800" dirty="0" err="1" smtClean="0"/>
              <a:t>model</a:t>
            </a:r>
            <a:endParaRPr lang="en-GB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16218" y="6454776"/>
            <a:ext cx="2017183" cy="246221"/>
          </a:xfrm>
        </p:spPr>
        <p:txBody>
          <a:bodyPr/>
          <a:lstStyle/>
          <a:p>
            <a:pPr>
              <a:defRPr/>
            </a:pPr>
            <a:r>
              <a:rPr lang="sv-SE" sz="1000" dirty="0" smtClean="0">
                <a:solidFill>
                  <a:srgbClr val="FFFFFF"/>
                </a:solidFill>
              </a:rPr>
              <a:t>2016-09-21</a:t>
            </a:r>
            <a:endParaRPr lang="sv-SE" sz="1000" noProof="1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z="1000" dirty="0" err="1" smtClean="0">
                <a:solidFill>
                  <a:srgbClr val="FFFFFF"/>
                </a:solidFill>
              </a:rPr>
              <a:t>Department</a:t>
            </a:r>
            <a:r>
              <a:rPr lang="sv-SE" sz="1000" dirty="0" smtClean="0">
                <a:solidFill>
                  <a:srgbClr val="FFFFFF"/>
                </a:solidFill>
              </a:rPr>
              <a:t>/</a:t>
            </a:r>
            <a:r>
              <a:rPr lang="sv-SE" sz="1000" dirty="0" err="1" smtClean="0">
                <a:solidFill>
                  <a:srgbClr val="FFFFFF"/>
                </a:solidFill>
              </a:rPr>
              <a:t>Name</a:t>
            </a:r>
            <a:r>
              <a:rPr lang="sv-SE" sz="1000" dirty="0" smtClean="0">
                <a:solidFill>
                  <a:srgbClr val="FFFFFF"/>
                </a:solidFill>
              </a:rPr>
              <a:t>/</a:t>
            </a:r>
            <a:r>
              <a:rPr lang="sv-SE" sz="1000" dirty="0" err="1" smtClean="0">
                <a:solidFill>
                  <a:srgbClr val="FFFFFF"/>
                </a:solidFill>
              </a:rPr>
              <a:t>Subject</a:t>
            </a:r>
            <a:endParaRPr lang="sv-SE" sz="10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C159A-D140-41EE-BCDF-A800DED9B0F9}" type="slidenum">
              <a:rPr lang="sv-SE" sz="1000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sv-SE" sz="100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55" y="2243336"/>
            <a:ext cx="1594821" cy="1111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>
                <a:solidFill>
                  <a:srgbClr val="000000"/>
                </a:solidFill>
              </a:rPr>
              <a:t>Title</a:t>
            </a:r>
            <a:r>
              <a:rPr lang="sv-SE" sz="1000" dirty="0">
                <a:solidFill>
                  <a:srgbClr val="000000"/>
                </a:solidFill>
              </a:rPr>
              <a:t> : string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Comment</a:t>
            </a:r>
            <a:r>
              <a:rPr lang="sv-SE" sz="1000" dirty="0" smtClean="0">
                <a:solidFill>
                  <a:srgbClr val="000000"/>
                </a:solidFill>
              </a:rPr>
              <a:t>: </a:t>
            </a:r>
            <a:r>
              <a:rPr lang="sv-SE" sz="1000" dirty="0">
                <a:solidFill>
                  <a:srgbClr val="000000"/>
                </a:solidFill>
              </a:rPr>
              <a:t>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Instance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  <a:endParaRPr lang="sv-SE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16" idx="3"/>
            <a:endCxn id="26" idx="1"/>
          </p:cNvCxnSpPr>
          <p:nvPr/>
        </p:nvCxnSpPr>
        <p:spPr>
          <a:xfrm>
            <a:off x="2151076" y="2799090"/>
            <a:ext cx="975826" cy="86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126902" y="3354844"/>
            <a:ext cx="1569708" cy="610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Title</a:t>
            </a:r>
            <a:r>
              <a:rPr lang="sv-SE" sz="1000" dirty="0" smtClean="0">
                <a:solidFill>
                  <a:srgbClr val="000000"/>
                </a:solidFill>
              </a:rPr>
              <a:t> : string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Subtitle</a:t>
            </a:r>
            <a:r>
              <a:rPr lang="sv-SE" sz="1000" dirty="0" smtClean="0">
                <a:solidFill>
                  <a:srgbClr val="000000"/>
                </a:solidFill>
              </a:rPr>
              <a:t> : 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2716" y="1955839"/>
            <a:ext cx="110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Action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0912" y="3064127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Instance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98589" y="1687582"/>
            <a:ext cx="1680549" cy="1111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>
                <a:solidFill>
                  <a:srgbClr val="000000"/>
                </a:solidFill>
              </a:rPr>
              <a:t>Title</a:t>
            </a:r>
            <a:r>
              <a:rPr lang="sv-SE" sz="1000" dirty="0">
                <a:solidFill>
                  <a:srgbClr val="000000"/>
                </a:solidFill>
              </a:rPr>
              <a:t> : string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Comment</a:t>
            </a:r>
            <a:r>
              <a:rPr lang="sv-SE" sz="1000" dirty="0" smtClean="0">
                <a:solidFill>
                  <a:srgbClr val="000000"/>
                </a:solidFill>
              </a:rPr>
              <a:t>: </a:t>
            </a:r>
            <a:r>
              <a:rPr lang="sv-SE" sz="1000" dirty="0">
                <a:solidFill>
                  <a:srgbClr val="000000"/>
                </a:solidFill>
              </a:rPr>
              <a:t>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SourceInstance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DestinationInstance</a:t>
            </a:r>
            <a:r>
              <a:rPr lang="sv-SE" sz="1000" dirty="0" smtClean="0">
                <a:solidFill>
                  <a:srgbClr val="000000"/>
                </a:solidFill>
              </a:rPr>
              <a:t> </a:t>
            </a:r>
            <a:r>
              <a:rPr lang="sv-SE" sz="1000" dirty="0">
                <a:solidFill>
                  <a:srgbClr val="000000"/>
                </a:solidFill>
              </a:rPr>
              <a:t>: id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srgbClr val="000000"/>
                </a:solidFill>
              </a:rPr>
              <a:t>Color : string</a:t>
            </a:r>
            <a:endParaRPr lang="sv-SE" sz="1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46605" y="4303969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TextBox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69388" y="2523376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AltEnd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46605" y="1404374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AltSplit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307" y="4317742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smtClean="0">
                <a:solidFill>
                  <a:srgbClr val="000000"/>
                </a:solidFill>
              </a:rPr>
              <a:t>Timer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1847" y="3826342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AltBegin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0173" y="1404375"/>
            <a:ext cx="118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 smtClean="0">
                <a:solidFill>
                  <a:srgbClr val="000000"/>
                </a:solidFill>
              </a:rPr>
              <a:t>Message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780" y="4126386"/>
            <a:ext cx="1680549" cy="961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Comment</a:t>
            </a:r>
            <a:r>
              <a:rPr lang="sv-SE" sz="1000" dirty="0" smtClean="0">
                <a:solidFill>
                  <a:srgbClr val="000000"/>
                </a:solidFill>
              </a:rPr>
              <a:t>: </a:t>
            </a:r>
            <a:r>
              <a:rPr lang="sv-SE" sz="1000" dirty="0">
                <a:solidFill>
                  <a:srgbClr val="000000"/>
                </a:solidFill>
              </a:rPr>
              <a:t>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srgbClr val="000000"/>
                </a:solidFill>
              </a:rPr>
              <a:t>Instance1 : id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srgbClr val="000000"/>
                </a:solidFill>
              </a:rPr>
              <a:t>Instance2 </a:t>
            </a:r>
            <a:r>
              <a:rPr lang="sv-SE" sz="1000" dirty="0">
                <a:solidFill>
                  <a:srgbClr val="000000"/>
                </a:solidFill>
              </a:rPr>
              <a:t>: </a:t>
            </a:r>
            <a:r>
              <a:rPr lang="sv-SE" sz="1000" dirty="0" smtClean="0">
                <a:solidFill>
                  <a:srgbClr val="000000"/>
                </a:solidFill>
              </a:rPr>
              <a:t>id</a:t>
            </a:r>
            <a:endParaRPr lang="sv-SE" sz="10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79463" y="1666756"/>
            <a:ext cx="1680549" cy="65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Comment</a:t>
            </a:r>
            <a:r>
              <a:rPr lang="sv-SE" sz="1000" dirty="0" smtClean="0">
                <a:solidFill>
                  <a:srgbClr val="000000"/>
                </a:solidFill>
              </a:rPr>
              <a:t>: </a:t>
            </a:r>
            <a:r>
              <a:rPr lang="sv-SE" sz="1000" dirty="0">
                <a:solidFill>
                  <a:srgbClr val="000000"/>
                </a:solidFill>
              </a:rPr>
              <a:t>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02247" y="2796299"/>
            <a:ext cx="1680549" cy="65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Comment</a:t>
            </a:r>
            <a:r>
              <a:rPr lang="sv-SE" sz="1000" dirty="0" smtClean="0">
                <a:solidFill>
                  <a:srgbClr val="000000"/>
                </a:solidFill>
              </a:rPr>
              <a:t>: </a:t>
            </a:r>
            <a:r>
              <a:rPr lang="sv-SE" sz="1000" dirty="0">
                <a:solidFill>
                  <a:srgbClr val="000000"/>
                </a:solidFill>
              </a:rPr>
              <a:t>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14793" y="4576892"/>
            <a:ext cx="1680549" cy="65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smtClean="0">
                <a:solidFill>
                  <a:srgbClr val="000000"/>
                </a:solidFill>
              </a:rPr>
              <a:t>Text </a:t>
            </a:r>
            <a:r>
              <a:rPr lang="sv-SE" sz="1000" dirty="0">
                <a:solidFill>
                  <a:srgbClr val="000000"/>
                </a:solidFill>
              </a:rPr>
              <a:t>: string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918974" y="4550190"/>
            <a:ext cx="1680549" cy="766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>
                <a:solidFill>
                  <a:srgbClr val="000000"/>
                </a:solidFill>
              </a:rPr>
              <a:t>Title</a:t>
            </a:r>
            <a:r>
              <a:rPr lang="sv-SE" sz="1000" dirty="0">
                <a:solidFill>
                  <a:srgbClr val="000000"/>
                </a:solidFill>
              </a:rPr>
              <a:t> : string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Comment</a:t>
            </a:r>
            <a:r>
              <a:rPr lang="sv-SE" sz="1000" dirty="0" smtClean="0">
                <a:solidFill>
                  <a:srgbClr val="000000"/>
                </a:solidFill>
              </a:rPr>
              <a:t>: </a:t>
            </a:r>
            <a:r>
              <a:rPr lang="sv-SE" sz="1000" dirty="0">
                <a:solidFill>
                  <a:srgbClr val="000000"/>
                </a:solidFill>
              </a:rPr>
              <a:t>string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rgbClr val="000000"/>
                </a:solidFill>
              </a:rPr>
              <a:t>Order : </a:t>
            </a:r>
            <a:r>
              <a:rPr lang="sv-SE" sz="1000" dirty="0" err="1" smtClean="0">
                <a:solidFill>
                  <a:srgbClr val="000000"/>
                </a:solidFill>
              </a:rPr>
              <a:t>int</a:t>
            </a:r>
            <a:endParaRPr lang="sv-SE" sz="1000" dirty="0" smtClean="0">
              <a:solidFill>
                <a:srgbClr val="000000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v-SE" sz="1000" dirty="0" err="1" smtClean="0">
                <a:solidFill>
                  <a:srgbClr val="000000"/>
                </a:solidFill>
              </a:rPr>
              <a:t>Instance</a:t>
            </a:r>
            <a:r>
              <a:rPr lang="sv-SE" sz="1000" dirty="0" smtClean="0">
                <a:solidFill>
                  <a:srgbClr val="000000"/>
                </a:solidFill>
              </a:rPr>
              <a:t> : id</a:t>
            </a:r>
          </a:p>
        </p:txBody>
      </p:sp>
      <p:cxnSp>
        <p:nvCxnSpPr>
          <p:cNvPr id="33" name="Straight Arrow Connector 32"/>
          <p:cNvCxnSpPr>
            <a:endCxn id="26" idx="3"/>
          </p:cNvCxnSpPr>
          <p:nvPr/>
        </p:nvCxnSpPr>
        <p:spPr>
          <a:xfrm flipH="1">
            <a:off x="4696610" y="2468220"/>
            <a:ext cx="620675" cy="119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6" idx="0"/>
          </p:cNvCxnSpPr>
          <p:nvPr/>
        </p:nvCxnSpPr>
        <p:spPr>
          <a:xfrm flipH="1">
            <a:off x="3911756" y="2352321"/>
            <a:ext cx="1383056" cy="100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6" idx="2"/>
          </p:cNvCxnSpPr>
          <p:nvPr/>
        </p:nvCxnSpPr>
        <p:spPr>
          <a:xfrm rot="16200000" flipV="1">
            <a:off x="3810238" y="4067105"/>
            <a:ext cx="1210257" cy="1007220"/>
          </a:xfrm>
          <a:prstGeom prst="bentConnector3">
            <a:avLst>
              <a:gd name="adj1" fmla="val 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2235329" y="3965586"/>
            <a:ext cx="2047502" cy="598377"/>
          </a:xfrm>
          <a:prstGeom prst="bentConnector3">
            <a:avLst>
              <a:gd name="adj1" fmla="val 100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2239774" y="3981219"/>
            <a:ext cx="2262825" cy="749727"/>
          </a:xfrm>
          <a:prstGeom prst="bentConnector3">
            <a:avLst>
              <a:gd name="adj1" fmla="val 9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ania General template Grey STD">
  <a:themeElements>
    <a:clrScheme name="General template - Grey 1">
      <a:dk1>
        <a:srgbClr val="000000"/>
      </a:dk1>
      <a:lt1>
        <a:srgbClr val="D2D6D9"/>
      </a:lt1>
      <a:dk2>
        <a:srgbClr val="000000"/>
      </a:dk2>
      <a:lt2>
        <a:srgbClr val="808080"/>
      </a:lt2>
      <a:accent1>
        <a:srgbClr val="FFFFFF"/>
      </a:accent1>
      <a:accent2>
        <a:srgbClr val="05143F"/>
      </a:accent2>
      <a:accent3>
        <a:srgbClr val="E5E8E9"/>
      </a:accent3>
      <a:accent4>
        <a:srgbClr val="000000"/>
      </a:accent4>
      <a:accent5>
        <a:srgbClr val="FFFFFF"/>
      </a:accent5>
      <a:accent6>
        <a:srgbClr val="041138"/>
      </a:accent6>
      <a:hlink>
        <a:srgbClr val="CCA330"/>
      </a:hlink>
      <a:folHlink>
        <a:srgbClr val="D40026"/>
      </a:folHlink>
    </a:clrScheme>
    <a:fontScheme name="General template - Gr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 template - Grey 1">
        <a:dk1>
          <a:srgbClr val="000000"/>
        </a:dk1>
        <a:lt1>
          <a:srgbClr val="D2D6D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5143F"/>
        </a:accent2>
        <a:accent3>
          <a:srgbClr val="E5E8E9"/>
        </a:accent3>
        <a:accent4>
          <a:srgbClr val="000000"/>
        </a:accent4>
        <a:accent5>
          <a:srgbClr val="FFFFFF"/>
        </a:accent5>
        <a:accent6>
          <a:srgbClr val="041138"/>
        </a:accent6>
        <a:hlink>
          <a:srgbClr val="CCA330"/>
        </a:hlink>
        <a:folHlink>
          <a:srgbClr val="D400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Scania General template Grey STD</vt:lpstr>
      <vt:lpstr>Sequence Diagram meta model</vt:lpstr>
    </vt:vector>
  </TitlesOfParts>
  <Company>Scania CV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state diagram</dc:title>
  <dc:creator>Marcus Dahlberg</dc:creator>
  <cp:lastModifiedBy>Marcus Dahlberg</cp:lastModifiedBy>
  <cp:revision>15</cp:revision>
  <dcterms:created xsi:type="dcterms:W3CDTF">2016-09-14T12:02:06Z</dcterms:created>
  <dcterms:modified xsi:type="dcterms:W3CDTF">2016-09-21T09:56:02Z</dcterms:modified>
</cp:coreProperties>
</file>