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E8DA-50F1-4853-A6FE-56ABB39AD1B1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38C8A-04E4-418A-BB04-A68BFD8D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8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38C8A-04E4-418A-BB04-A68BFD8D37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4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7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2E-65EA-4BD7-8573-E9FD5E5FBFC8}" type="datetimeFigureOut">
              <a:rPr lang="zh-CN" altLang="en-US" smtClean="0"/>
              <a:t>2018/7/4/Wed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FCB9-5C6F-4808-8DF9-0731787EE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47" y="5000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/>
              <a:t>GeoServer</a:t>
            </a:r>
            <a:r>
              <a:rPr lang="zh-CN" altLang="en-US" dirty="0"/>
              <a:t>的下载页面</a:t>
            </a:r>
            <a:r>
              <a:rPr lang="en-US" altLang="zh-CN" dirty="0"/>
              <a:t>http://</a:t>
            </a:r>
            <a:r>
              <a:rPr lang="en-US" altLang="zh-CN" dirty="0" err="1"/>
              <a:t>geoserver.org</a:t>
            </a:r>
            <a:r>
              <a:rPr lang="en-US" altLang="zh-CN" dirty="0"/>
              <a:t>/</a:t>
            </a:r>
            <a:r>
              <a:rPr lang="zh-CN" altLang="en-US" dirty="0"/>
              <a:t>，选择</a:t>
            </a:r>
            <a:r>
              <a:rPr lang="en-US" altLang="zh-CN" dirty="0"/>
              <a:t>Stable</a:t>
            </a:r>
            <a:r>
              <a:rPr lang="zh-CN" altLang="en-US" dirty="0"/>
              <a:t>版本获取</a:t>
            </a:r>
            <a:r>
              <a:rPr lang="en-US" altLang="zh-CN" dirty="0"/>
              <a:t>Windows Installer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"/>
          <a:stretch/>
        </p:blipFill>
        <p:spPr bwMode="auto">
          <a:xfrm>
            <a:off x="1620569" y="2674654"/>
            <a:ext cx="8899557" cy="37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49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76" y="2448047"/>
            <a:ext cx="6219048" cy="1961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56" y="4520980"/>
            <a:ext cx="460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文件夹复制到</a:t>
            </a:r>
            <a:endParaRPr lang="en-US" altLang="zh-CN" dirty="0" smtClean="0"/>
          </a:p>
          <a:p>
            <a:r>
              <a:rPr lang="en-US" altLang="zh-CN" dirty="0" err="1" smtClean="0"/>
              <a:t>GeoServer2_12_2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data_dir</a:t>
            </a:r>
            <a:r>
              <a:rPr lang="en-US" altLang="zh-CN" dirty="0" smtClean="0"/>
              <a:t>\styles</a:t>
            </a:r>
          </a:p>
          <a:p>
            <a:r>
              <a:rPr lang="zh-CN" altLang="en-US" dirty="0" smtClean="0"/>
              <a:t>下，</a:t>
            </a:r>
            <a:r>
              <a:rPr lang="en-US" altLang="zh-CN" dirty="0" err="1" smtClean="0"/>
              <a:t>sld</a:t>
            </a:r>
            <a:r>
              <a:rPr lang="zh-CN" altLang="en-US" dirty="0" smtClean="0"/>
              <a:t>文件使用相对路径引用文件夹内符号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4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6" y="1468372"/>
            <a:ext cx="10504762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6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0" y="1569915"/>
            <a:ext cx="6257143" cy="5076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73640" y="26888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新建工作空间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48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966624"/>
            <a:ext cx="4761905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7" y="1690688"/>
            <a:ext cx="4733333" cy="35142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3640" y="2688879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5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919"/>
            <a:ext cx="5590476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60" y="510540"/>
            <a:ext cx="5704762" cy="61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7260" y="415554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shp</a:t>
            </a:r>
            <a:r>
              <a:rPr lang="zh-CN" altLang="en-US" dirty="0" smtClean="0"/>
              <a:t>文件夹路径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5663" y="236911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 工作空间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91194" y="2883863"/>
            <a:ext cx="158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44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5" y="1995666"/>
            <a:ext cx="10523809" cy="28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9977" y="23810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8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62" y="2366271"/>
            <a:ext cx="5419048" cy="2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53" y="2167095"/>
            <a:ext cx="4847619" cy="32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09442" y="2082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计算边界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0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86" y="1825625"/>
            <a:ext cx="5257143" cy="2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15" y="2250282"/>
            <a:ext cx="3380952" cy="19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4586" y="5095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08" y="2026271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5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95" y="1776619"/>
            <a:ext cx="5123809" cy="33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7608" y="2688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预览效果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13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981"/>
            <a:ext cx="1022513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22" y="708692"/>
            <a:ext cx="6547158" cy="52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05" y="1990905"/>
            <a:ext cx="7676190" cy="2876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412" y="26979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添加另一个图层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15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" y="1952809"/>
            <a:ext cx="10514286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46" y="2561921"/>
            <a:ext cx="2580952" cy="1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0" y="2462333"/>
            <a:ext cx="4580952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21" y="1027906"/>
            <a:ext cx="5778143" cy="48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13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97" y="593609"/>
            <a:ext cx="5800000" cy="52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639" y="28242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新建图层组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001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7" y="2272211"/>
            <a:ext cx="3619048" cy="1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41" y="1898781"/>
            <a:ext cx="4895238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8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2405190"/>
            <a:ext cx="1042857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7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4" y="2232588"/>
            <a:ext cx="5609524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7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65" y="1160021"/>
            <a:ext cx="6303512" cy="51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00" y="100579"/>
            <a:ext cx="9531826" cy="63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7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如何发起</a:t>
            </a:r>
            <a:r>
              <a:rPr lang="en-US" altLang="zh-CN" dirty="0" err="1" smtClean="0"/>
              <a:t>wms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使用地图库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28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使用地图库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6" y="1909292"/>
            <a:ext cx="7904762" cy="24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2012" y="25908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图层名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7418" y="3270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过滤参数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9096" y="47454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POLYGON ((12696457.91586298 2575602.9776781728, 12696467.48933919 2575325.9048380083, 12696706.38096643 2575345.0671869777, 12696658.62490488 2575641.182516012, 12696457.91586298 2575602.9776781728))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82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52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 smtClean="0"/>
              <a:t>地图服务器和应用服务器不在一起，导致跨域问题（客户端使用</a:t>
            </a:r>
            <a:r>
              <a:rPr lang="en-US" altLang="zh-CN" sz="2000" dirty="0" err="1" smtClean="0"/>
              <a:t>jsonp</a:t>
            </a:r>
            <a:r>
              <a:rPr lang="zh-CN" altLang="en-US" sz="2000" dirty="0" smtClean="0"/>
              <a:t>，或者服务端配置）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9" y="3301383"/>
            <a:ext cx="5638095" cy="2990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2319" y="2655052"/>
            <a:ext cx="5388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应用只有静态页面，</a:t>
            </a:r>
            <a:endParaRPr lang="en-US" altLang="zh-CN" dirty="0" smtClean="0"/>
          </a:p>
          <a:p>
            <a:r>
              <a:rPr lang="zh-CN" altLang="en-US" dirty="0" smtClean="0"/>
              <a:t>放在</a:t>
            </a:r>
            <a:r>
              <a:rPr lang="en-US" altLang="zh-CN" dirty="0" err="1" smtClean="0"/>
              <a:t>geoserver</a:t>
            </a:r>
            <a:r>
              <a:rPr lang="zh-CN" altLang="en-US" dirty="0" smtClean="0"/>
              <a:t>的静态文件服务器中，避免跨域问题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752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wms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请求，使用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000" dirty="0" smtClean="0"/>
              <a:t>参数放在</a:t>
            </a:r>
            <a:r>
              <a:rPr lang="en-US" altLang="zh-CN" sz="2000" dirty="0" smtClean="0"/>
              <a:t>query</a:t>
            </a:r>
            <a:r>
              <a:rPr lang="zh-CN" altLang="en-US" sz="2000" dirty="0" smtClean="0"/>
              <a:t>字符串中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7915"/>
            <a:ext cx="4323809" cy="3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64" y="92363"/>
            <a:ext cx="4257143" cy="713333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22630" y="5667469"/>
            <a:ext cx="2507810" cy="371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91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返回值格式</a:t>
            </a:r>
            <a:endParaRPr lang="en-US" altLang="zh-CN" sz="2000" dirty="0" smtClean="0"/>
          </a:p>
          <a:p>
            <a:r>
              <a:rPr lang="zh-CN" altLang="en-US" sz="2000" dirty="0" smtClean="0"/>
              <a:t>编写模板文件，放置到对应的位置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01" y="3308302"/>
            <a:ext cx="8742857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5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4" y="2418595"/>
            <a:ext cx="3942857" cy="2238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2644" y="1690688"/>
            <a:ext cx="20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什么是模板？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7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0931" y="3413156"/>
            <a:ext cx="1656784" cy="1077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9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28792" y="3431263"/>
            <a:ext cx="1611517" cy="742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GeoServer</a:t>
            </a:r>
            <a:r>
              <a:rPr lang="zh-CN" altLang="en-US" sz="1800" dirty="0"/>
              <a:t>安装完成后点击</a:t>
            </a:r>
            <a:r>
              <a:rPr lang="en-US" altLang="zh-CN" sz="1800" dirty="0"/>
              <a:t>Finish</a:t>
            </a:r>
            <a:r>
              <a:rPr lang="zh-CN" altLang="en-US" sz="1800" dirty="0"/>
              <a:t>以便关闭安装向导。如果你之前选择的启动方式是服务方式，这个时候它已经启动了，如果你选择的是手动方式，请在开始菜单中选择</a:t>
            </a:r>
            <a:r>
              <a:rPr lang="en-US" altLang="zh-CN" sz="1800" dirty="0"/>
              <a:t>Start </a:t>
            </a:r>
            <a:r>
              <a:rPr lang="en-US" altLang="zh-CN" sz="1800" dirty="0" err="1"/>
              <a:t>GeoServer</a:t>
            </a:r>
            <a:r>
              <a:rPr lang="zh-CN" altLang="en-US" sz="1800" dirty="0"/>
              <a:t>。 浏览地址</a:t>
            </a:r>
            <a:r>
              <a:rPr lang="en-US" altLang="zh-CN" sz="1800" dirty="0"/>
              <a:t>http://[</a:t>
            </a:r>
            <a:r>
              <a:rPr lang="en-US" altLang="zh-CN" sz="1800" dirty="0" err="1"/>
              <a:t>SERVER_URL</a:t>
            </a:r>
            <a:r>
              <a:rPr lang="en-US" altLang="zh-CN" sz="1800" dirty="0"/>
              <a:t>]:[PORT]/</a:t>
            </a:r>
            <a:r>
              <a:rPr lang="en-US" altLang="zh-CN" sz="1800" dirty="0" err="1"/>
              <a:t>geoserver</a:t>
            </a:r>
            <a:r>
              <a:rPr lang="en-US" altLang="zh-CN" sz="1800" dirty="0"/>
              <a:t>/ </a:t>
            </a:r>
          </a:p>
          <a:p>
            <a:r>
              <a:rPr lang="en-US" altLang="zh-CN" sz="1800" dirty="0"/>
              <a:t>(Ex: http://</a:t>
            </a:r>
            <a:r>
              <a:rPr lang="en-US" altLang="zh-CN" sz="1800" dirty="0" err="1"/>
              <a:t>localhost:8080</a:t>
            </a:r>
            <a:r>
              <a:rPr lang="en-US" altLang="zh-CN" sz="1800" dirty="0"/>
              <a:t>/</a:t>
            </a:r>
            <a:r>
              <a:rPr lang="en-US" altLang="zh-CN" sz="1800" dirty="0" err="1"/>
              <a:t>geoserver</a:t>
            </a:r>
            <a:r>
              <a:rPr lang="en-US" altLang="zh-CN" sz="1800" dirty="0"/>
              <a:t>/) </a:t>
            </a:r>
            <a:r>
              <a:rPr lang="zh-CN" altLang="en-US" sz="1800" dirty="0"/>
              <a:t>以访问</a:t>
            </a:r>
            <a:r>
              <a:rPr lang="en-US" altLang="zh-CN" sz="1800" dirty="0" err="1"/>
              <a:t>GeoServer</a:t>
            </a:r>
            <a:r>
              <a:rPr lang="zh-CN" altLang="en-US" sz="1800" dirty="0"/>
              <a:t>的</a:t>
            </a:r>
            <a:r>
              <a:rPr lang="en-US" altLang="zh-CN" sz="1800" dirty="0"/>
              <a:t>Web</a:t>
            </a:r>
            <a:r>
              <a:rPr lang="zh-CN" altLang="en-US" sz="1800" dirty="0"/>
              <a:t>管理</a:t>
            </a:r>
            <a:r>
              <a:rPr lang="zh-CN" altLang="en-US" sz="1800" dirty="0" smtClean="0"/>
              <a:t>界面（</a:t>
            </a:r>
            <a:r>
              <a:rPr lang="zh-CN" altLang="en-US" sz="1800" dirty="0" smtClean="0">
                <a:solidFill>
                  <a:srgbClr val="FF0000"/>
                </a:solidFill>
              </a:rPr>
              <a:t>管理接口，服务接口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39" b="15214"/>
          <a:stretch/>
        </p:blipFill>
        <p:spPr bwMode="auto">
          <a:xfrm>
            <a:off x="1955819" y="3159570"/>
            <a:ext cx="7767332" cy="41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23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18" y="1825625"/>
            <a:ext cx="5866667" cy="35047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2158" y="1321806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4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91" y="1027906"/>
            <a:ext cx="4263109" cy="5043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5011" y="5042780"/>
            <a:ext cx="431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点击选择文件，上传文件夹中的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3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322</Words>
  <Application>Microsoft Office PowerPoint</Application>
  <PresentationFormat>宽屏</PresentationFormat>
  <Paragraphs>69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主题</vt:lpstr>
      <vt:lpstr>安装</vt:lpstr>
      <vt:lpstr>安装</vt:lpstr>
      <vt:lpstr>安装</vt:lpstr>
      <vt:lpstr>安装</vt:lpstr>
      <vt:lpstr>安装</vt:lpstr>
      <vt:lpstr>安装</vt:lpstr>
      <vt:lpstr>安装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PowerPoint 演示文稿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PowerPoint 演示文稿</vt:lpstr>
      <vt:lpstr>如何发起wms请求</vt:lpstr>
      <vt:lpstr>使用地图库</vt:lpstr>
      <vt:lpstr>使用ajax</vt:lpstr>
      <vt:lpstr>使用ajax</vt:lpstr>
      <vt:lpstr>使用ajax</vt:lpstr>
      <vt:lpstr>使用ajax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</dc:title>
  <dc:creator>庄 浩铭</dc:creator>
  <cp:lastModifiedBy>庄 浩铭</cp:lastModifiedBy>
  <cp:revision>45</cp:revision>
  <dcterms:created xsi:type="dcterms:W3CDTF">2018-07-04T12:54:28Z</dcterms:created>
  <dcterms:modified xsi:type="dcterms:W3CDTF">2018-07-04T13:40:52Z</dcterms:modified>
</cp:coreProperties>
</file>