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E137-AF19-43DE-8AF1-3BDEFF3FB24E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4CF-545E-49A4-BF84-E8A357F3D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1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E137-AF19-43DE-8AF1-3BDEFF3FB24E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4CF-545E-49A4-BF84-E8A357F3D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1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E137-AF19-43DE-8AF1-3BDEFF3FB24E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4CF-545E-49A4-BF84-E8A357F3D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5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E137-AF19-43DE-8AF1-3BDEFF3FB24E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4CF-545E-49A4-BF84-E8A357F3D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4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E137-AF19-43DE-8AF1-3BDEFF3FB24E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4CF-545E-49A4-BF84-E8A357F3D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0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E137-AF19-43DE-8AF1-3BDEFF3FB24E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4CF-545E-49A4-BF84-E8A357F3D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19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E137-AF19-43DE-8AF1-3BDEFF3FB24E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4CF-545E-49A4-BF84-E8A357F3D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8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E137-AF19-43DE-8AF1-3BDEFF3FB24E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4CF-545E-49A4-BF84-E8A357F3D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E137-AF19-43DE-8AF1-3BDEFF3FB24E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4CF-545E-49A4-BF84-E8A357F3D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8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E137-AF19-43DE-8AF1-3BDEFF3FB24E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4CF-545E-49A4-BF84-E8A357F3D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9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E137-AF19-43DE-8AF1-3BDEFF3FB24E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4CF-545E-49A4-BF84-E8A357F3D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5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E137-AF19-43DE-8AF1-3BDEFF3FB24E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94CF-545E-49A4-BF84-E8A357F3D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Sharpmap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2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6495"/>
            <a:ext cx="10798325" cy="31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1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属性查询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9411"/>
            <a:ext cx="76393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1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属性查询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23809" cy="28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92" y="1141875"/>
            <a:ext cx="3380952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和查询控件联动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5301"/>
            <a:ext cx="6236304" cy="262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2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Sharpmap helloworld</vt:lpstr>
      <vt:lpstr>坐标系处理</vt:lpstr>
      <vt:lpstr>属性查询</vt:lpstr>
      <vt:lpstr>属性查询</vt:lpstr>
      <vt:lpstr>属性查询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Sharpmap helloworld</dc:title>
  <dc:creator>庄 浩铭</dc:creator>
  <cp:lastModifiedBy>庄 浩铭</cp:lastModifiedBy>
  <cp:revision>13</cp:revision>
  <dcterms:created xsi:type="dcterms:W3CDTF">2018-06-25T08:49:03Z</dcterms:created>
  <dcterms:modified xsi:type="dcterms:W3CDTF">2018-06-25T08:53:47Z</dcterms:modified>
</cp:coreProperties>
</file>