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4"/>
  </p:notesMasterIdLst>
  <p:sldIdLst>
    <p:sldId id="256" r:id="rId5"/>
    <p:sldId id="257" r:id="rId6"/>
    <p:sldId id="258" r:id="rId7"/>
    <p:sldId id="293" r:id="rId8"/>
    <p:sldId id="294" r:id="rId9"/>
    <p:sldId id="259" r:id="rId10"/>
    <p:sldId id="291" r:id="rId11"/>
    <p:sldId id="292" r:id="rId12"/>
    <p:sldId id="295" r:id="rId13"/>
    <p:sldId id="260" r:id="rId14"/>
    <p:sldId id="296" r:id="rId15"/>
    <p:sldId id="278" r:id="rId16"/>
    <p:sldId id="299" r:id="rId17"/>
    <p:sldId id="277" r:id="rId18"/>
    <p:sldId id="261" r:id="rId19"/>
    <p:sldId id="282" r:id="rId20"/>
    <p:sldId id="297" r:id="rId21"/>
    <p:sldId id="264" r:id="rId22"/>
    <p:sldId id="262" r:id="rId23"/>
    <p:sldId id="271" r:id="rId24"/>
    <p:sldId id="279" r:id="rId25"/>
    <p:sldId id="280" r:id="rId26"/>
    <p:sldId id="263" r:id="rId27"/>
    <p:sldId id="272" r:id="rId28"/>
    <p:sldId id="281" r:id="rId29"/>
    <p:sldId id="265" r:id="rId30"/>
    <p:sldId id="266" r:id="rId31"/>
    <p:sldId id="285" r:id="rId32"/>
    <p:sldId id="288" r:id="rId33"/>
    <p:sldId id="267" r:id="rId34"/>
    <p:sldId id="289" r:id="rId35"/>
    <p:sldId id="287" r:id="rId36"/>
    <p:sldId id="290" r:id="rId37"/>
    <p:sldId id="275" r:id="rId38"/>
    <p:sldId id="270" r:id="rId39"/>
    <p:sldId id="286" r:id="rId40"/>
    <p:sldId id="268" r:id="rId41"/>
    <p:sldId id="298" r:id="rId42"/>
    <p:sldId id="300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ang Li" initials="ZL" lastIdx="2" clrIdx="0">
    <p:extLst>
      <p:ext uri="{19B8F6BF-5375-455C-9EA6-DF929625EA0E}">
        <p15:presenceInfo xmlns:p15="http://schemas.microsoft.com/office/powerpoint/2012/main" userId="S::Zhuang.Li@monash.edu::79126357-8363-4425-907a-40b30a0257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0ECD0-E096-4636-9D77-C89EA9BDD04B}" v="2380" dt="2021-03-28T06:49:20.1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ang Li" userId="79126357-8363-4425-907a-40b30a025788" providerId="ADAL" clId="{709BB891-B2B9-48DB-AD0B-2BDE73A9BBE6}"/>
    <pc:docChg chg="modSld">
      <pc:chgData name="Zhuang Li" userId="79126357-8363-4425-907a-40b30a025788" providerId="ADAL" clId="{709BB891-B2B9-48DB-AD0B-2BDE73A9BBE6}" dt="2021-03-27T10:12:14.851" v="6"/>
      <pc:docMkLst>
        <pc:docMk/>
      </pc:docMkLst>
      <pc:sldChg chg="addSp delSp modSp mod">
        <pc:chgData name="Zhuang Li" userId="79126357-8363-4425-907a-40b30a025788" providerId="ADAL" clId="{709BB891-B2B9-48DB-AD0B-2BDE73A9BBE6}" dt="2021-03-27T10:12:14.851" v="6"/>
        <pc:sldMkLst>
          <pc:docMk/>
          <pc:sldMk cId="2114040804" sldId="277"/>
        </pc:sldMkLst>
        <pc:grpChg chg="del mod">
          <ac:chgData name="Zhuang Li" userId="79126357-8363-4425-907a-40b30a025788" providerId="ADAL" clId="{709BB891-B2B9-48DB-AD0B-2BDE73A9BBE6}" dt="2021-03-27T10:12:14.850" v="5"/>
          <ac:grpSpMkLst>
            <pc:docMk/>
            <pc:sldMk cId="2114040804" sldId="277"/>
            <ac:grpSpMk id="17" creationId="{65AD673B-3BB5-47A0-8E36-955608CBB6A1}"/>
          </ac:grpSpMkLst>
        </pc:grpChg>
        <pc:inkChg chg="add del">
          <ac:chgData name="Zhuang Li" userId="79126357-8363-4425-907a-40b30a025788" providerId="ADAL" clId="{709BB891-B2B9-48DB-AD0B-2BDE73A9BBE6}" dt="2021-03-27T10:12:13.281" v="4"/>
          <ac:inkMkLst>
            <pc:docMk/>
            <pc:sldMk cId="2114040804" sldId="277"/>
            <ac:inkMk id="3" creationId="{FD5655E0-C0A9-4FB1-AB5B-1165234CE92A}"/>
          </ac:inkMkLst>
        </pc:inkChg>
        <pc:inkChg chg="add del mod">
          <ac:chgData name="Zhuang Li" userId="79126357-8363-4425-907a-40b30a025788" providerId="ADAL" clId="{709BB891-B2B9-48DB-AD0B-2BDE73A9BBE6}" dt="2021-03-27T10:12:14.850" v="5"/>
          <ac:inkMkLst>
            <pc:docMk/>
            <pc:sldMk cId="2114040804" sldId="277"/>
            <ac:inkMk id="11" creationId="{D58A8A64-7E97-41B1-BB7C-4BD6CAC09D9E}"/>
          </ac:inkMkLst>
        </pc:inkChg>
        <pc:inkChg chg="add del mod">
          <ac:chgData name="Zhuang Li" userId="79126357-8363-4425-907a-40b30a025788" providerId="ADAL" clId="{709BB891-B2B9-48DB-AD0B-2BDE73A9BBE6}" dt="2021-03-27T10:12:14.851" v="6"/>
          <ac:inkMkLst>
            <pc:docMk/>
            <pc:sldMk cId="2114040804" sldId="277"/>
            <ac:inkMk id="12" creationId="{819CF041-3F7E-40E0-AB5F-4EAE9F5596AB}"/>
          </ac:inkMkLst>
        </pc:inkChg>
      </pc:sldChg>
    </pc:docChg>
  </pc:docChgLst>
  <pc:docChgLst>
    <pc:chgData name="Zhuang" userId="79126357-8363-4425-907a-40b30a025788" providerId="ADAL" clId="{709BB891-B2B9-48DB-AD0B-2BDE73A9BBE6}"/>
    <pc:docChg chg="addSld modSld sldOrd">
      <pc:chgData name="Zhuang" userId="79126357-8363-4425-907a-40b30a025788" providerId="ADAL" clId="{709BB891-B2B9-48DB-AD0B-2BDE73A9BBE6}" dt="2021-03-23T18:34:22.009" v="440"/>
      <pc:docMkLst>
        <pc:docMk/>
      </pc:docMkLst>
      <pc:sldChg chg="addSp delSp modSp mod">
        <pc:chgData name="Zhuang" userId="79126357-8363-4425-907a-40b30a025788" providerId="ADAL" clId="{709BB891-B2B9-48DB-AD0B-2BDE73A9BBE6}" dt="2021-03-21T11:11:20.795" v="281"/>
        <pc:sldMkLst>
          <pc:docMk/>
          <pc:sldMk cId="80147765" sldId="258"/>
        </pc:sldMkLst>
        <pc:grpChg chg="del mod">
          <ac:chgData name="Zhuang" userId="79126357-8363-4425-907a-40b30a025788" providerId="ADAL" clId="{709BB891-B2B9-48DB-AD0B-2BDE73A9BBE6}" dt="2021-03-21T09:37:47.758" v="6"/>
          <ac:grpSpMkLst>
            <pc:docMk/>
            <pc:sldMk cId="80147765" sldId="258"/>
            <ac:grpSpMk id="7" creationId="{05542544-C996-4C4B-A33B-2DBA845FF6A3}"/>
          </ac:grpSpMkLst>
        </pc:grpChg>
        <pc:grpChg chg="del mod">
          <ac:chgData name="Zhuang" userId="79126357-8363-4425-907a-40b30a025788" providerId="ADAL" clId="{709BB891-B2B9-48DB-AD0B-2BDE73A9BBE6}" dt="2021-03-21T09:43:09.832" v="95"/>
          <ac:grpSpMkLst>
            <pc:docMk/>
            <pc:sldMk cId="80147765" sldId="258"/>
            <ac:grpSpMk id="9" creationId="{8F90ECC6-9D00-41A5-8E60-6D1202F3E194}"/>
          </ac:grpSpMkLst>
        </pc:grpChg>
        <pc:grpChg chg="del mod">
          <ac:chgData name="Zhuang" userId="79126357-8363-4425-907a-40b30a025788" providerId="ADAL" clId="{709BB891-B2B9-48DB-AD0B-2BDE73A9BBE6}" dt="2021-03-21T09:44:38.022" v="100"/>
          <ac:grpSpMkLst>
            <pc:docMk/>
            <pc:sldMk cId="80147765" sldId="258"/>
            <ac:grpSpMk id="12" creationId="{8DC5697C-8693-43AA-A541-04559A429666}"/>
          </ac:grpSpMkLst>
        </pc:grpChg>
        <pc:grpChg chg="del mod">
          <ac:chgData name="Zhuang" userId="79126357-8363-4425-907a-40b30a025788" providerId="ADAL" clId="{709BB891-B2B9-48DB-AD0B-2BDE73A9BBE6}" dt="2021-03-21T09:44:38.039" v="101"/>
          <ac:grpSpMkLst>
            <pc:docMk/>
            <pc:sldMk cId="80147765" sldId="258"/>
            <ac:grpSpMk id="15" creationId="{B482792D-CC49-4AB9-B1D5-9634A60D2DCE}"/>
          </ac:grpSpMkLst>
        </pc:grpChg>
        <pc:inkChg chg="add del mod">
          <ac:chgData name="Zhuang" userId="79126357-8363-4425-907a-40b30a025788" providerId="ADAL" clId="{709BB891-B2B9-48DB-AD0B-2BDE73A9BBE6}" dt="2021-03-21T09:44:38.039" v="101"/>
          <ac:inkMkLst>
            <pc:docMk/>
            <pc:sldMk cId="80147765" sldId="258"/>
            <ac:inkMk id="4" creationId="{DA87EC09-66C4-417A-816C-61C63DBC87B9}"/>
          </ac:inkMkLst>
        </pc:inkChg>
        <pc:inkChg chg="add del mod">
          <ac:chgData name="Zhuang" userId="79126357-8363-4425-907a-40b30a025788" providerId="ADAL" clId="{709BB891-B2B9-48DB-AD0B-2BDE73A9BBE6}" dt="2021-03-21T09:44:38.019" v="96"/>
          <ac:inkMkLst>
            <pc:docMk/>
            <pc:sldMk cId="80147765" sldId="258"/>
            <ac:inkMk id="5" creationId="{E7623308-8F6F-407F-B273-567C989304BE}"/>
          </ac:inkMkLst>
        </pc:inkChg>
        <pc:inkChg chg="add del mod">
          <ac:chgData name="Zhuang" userId="79126357-8363-4425-907a-40b30a025788" providerId="ADAL" clId="{709BB891-B2B9-48DB-AD0B-2BDE73A9BBE6}" dt="2021-03-21T09:44:38.278" v="103"/>
          <ac:inkMkLst>
            <pc:docMk/>
            <pc:sldMk cId="80147765" sldId="258"/>
            <ac:inkMk id="6" creationId="{E8CE4737-9E77-4EC6-B526-EC8D8AC14224}"/>
          </ac:inkMkLst>
        </pc:inkChg>
        <pc:inkChg chg="add del mod">
          <ac:chgData name="Zhuang" userId="79126357-8363-4425-907a-40b30a025788" providerId="ADAL" clId="{709BB891-B2B9-48DB-AD0B-2BDE73A9BBE6}" dt="2021-03-21T09:44:38.021" v="98"/>
          <ac:inkMkLst>
            <pc:docMk/>
            <pc:sldMk cId="80147765" sldId="258"/>
            <ac:inkMk id="8" creationId="{888A63DD-2672-4EA0-BEB0-9C47581153E4}"/>
          </ac:inkMkLst>
        </pc:inkChg>
        <pc:inkChg chg="add del mod">
          <ac:chgData name="Zhuang" userId="79126357-8363-4425-907a-40b30a025788" providerId="ADAL" clId="{709BB891-B2B9-48DB-AD0B-2BDE73A9BBE6}" dt="2021-03-21T09:44:38.022" v="100"/>
          <ac:inkMkLst>
            <pc:docMk/>
            <pc:sldMk cId="80147765" sldId="258"/>
            <ac:inkMk id="10" creationId="{80638A03-20FE-440A-8873-C3092D5E9091}"/>
          </ac:inkMkLst>
        </pc:inkChg>
        <pc:inkChg chg="add del mod">
          <ac:chgData name="Zhuang" userId="79126357-8363-4425-907a-40b30a025788" providerId="ADAL" clId="{709BB891-B2B9-48DB-AD0B-2BDE73A9BBE6}" dt="2021-03-21T09:44:38.041" v="102"/>
          <ac:inkMkLst>
            <pc:docMk/>
            <pc:sldMk cId="80147765" sldId="258"/>
            <ac:inkMk id="11" creationId="{F1C40CD1-A3EC-441B-B196-A28BE1A6C577}"/>
          </ac:inkMkLst>
        </pc:inkChg>
        <pc:inkChg chg="add del">
          <ac:chgData name="Zhuang" userId="79126357-8363-4425-907a-40b30a025788" providerId="ADAL" clId="{709BB891-B2B9-48DB-AD0B-2BDE73A9BBE6}" dt="2021-03-21T09:44:38.021" v="99"/>
          <ac:inkMkLst>
            <pc:docMk/>
            <pc:sldMk cId="80147765" sldId="258"/>
            <ac:inkMk id="13" creationId="{F911C2B8-EDD7-4CCF-B5EA-18D8FFDC71AD}"/>
          </ac:inkMkLst>
        </pc:inkChg>
        <pc:inkChg chg="add del mod">
          <ac:chgData name="Zhuang" userId="79126357-8363-4425-907a-40b30a025788" providerId="ADAL" clId="{709BB891-B2B9-48DB-AD0B-2BDE73A9BBE6}" dt="2021-03-21T09:44:38.020" v="97"/>
          <ac:inkMkLst>
            <pc:docMk/>
            <pc:sldMk cId="80147765" sldId="258"/>
            <ac:inkMk id="14" creationId="{7FFD0852-7665-4A5C-816F-C5C2779CAD26}"/>
          </ac:inkMkLst>
        </pc:inkChg>
        <pc:inkChg chg="add del">
          <ac:chgData name="Zhuang" userId="79126357-8363-4425-907a-40b30a025788" providerId="ADAL" clId="{709BB891-B2B9-48DB-AD0B-2BDE73A9BBE6}" dt="2021-03-21T11:11:19.801" v="276"/>
          <ac:inkMkLst>
            <pc:docMk/>
            <pc:sldMk cId="80147765" sldId="258"/>
            <ac:inkMk id="16" creationId="{6ED56577-3546-4049-8122-B0AA2E8E2577}"/>
          </ac:inkMkLst>
        </pc:inkChg>
        <pc:inkChg chg="add del">
          <ac:chgData name="Zhuang" userId="79126357-8363-4425-907a-40b30a025788" providerId="ADAL" clId="{709BB891-B2B9-48DB-AD0B-2BDE73A9BBE6}" dt="2021-03-21T11:11:20.795" v="281"/>
          <ac:inkMkLst>
            <pc:docMk/>
            <pc:sldMk cId="80147765" sldId="258"/>
            <ac:inkMk id="17" creationId="{0D48F647-9498-4114-B43B-0B551CD21C92}"/>
          </ac:inkMkLst>
        </pc:inkChg>
        <pc:inkChg chg="add del">
          <ac:chgData name="Zhuang" userId="79126357-8363-4425-907a-40b30a025788" providerId="ADAL" clId="{709BB891-B2B9-48DB-AD0B-2BDE73A9BBE6}" dt="2021-03-21T11:11:20.795" v="279"/>
          <ac:inkMkLst>
            <pc:docMk/>
            <pc:sldMk cId="80147765" sldId="258"/>
            <ac:inkMk id="18" creationId="{D6328299-8EB8-4FBC-9E1D-99C106A4DCA3}"/>
          </ac:inkMkLst>
        </pc:inkChg>
        <pc:inkChg chg="add del">
          <ac:chgData name="Zhuang" userId="79126357-8363-4425-907a-40b30a025788" providerId="ADAL" clId="{709BB891-B2B9-48DB-AD0B-2BDE73A9BBE6}" dt="2021-03-21T11:11:20.795" v="280"/>
          <ac:inkMkLst>
            <pc:docMk/>
            <pc:sldMk cId="80147765" sldId="258"/>
            <ac:inkMk id="19" creationId="{CA5016C0-488C-49D1-9F53-02B90D4A0330}"/>
          </ac:inkMkLst>
        </pc:inkChg>
        <pc:inkChg chg="add del">
          <ac:chgData name="Zhuang" userId="79126357-8363-4425-907a-40b30a025788" providerId="ADAL" clId="{709BB891-B2B9-48DB-AD0B-2BDE73A9BBE6}" dt="2021-03-21T11:11:20.795" v="278"/>
          <ac:inkMkLst>
            <pc:docMk/>
            <pc:sldMk cId="80147765" sldId="258"/>
            <ac:inkMk id="20" creationId="{5F721A7E-F274-4CC6-844B-970D6108653A}"/>
          </ac:inkMkLst>
        </pc:inkChg>
        <pc:inkChg chg="add del">
          <ac:chgData name="Zhuang" userId="79126357-8363-4425-907a-40b30a025788" providerId="ADAL" clId="{709BB891-B2B9-48DB-AD0B-2BDE73A9BBE6}" dt="2021-03-21T11:11:19.815" v="277"/>
          <ac:inkMkLst>
            <pc:docMk/>
            <pc:sldMk cId="80147765" sldId="258"/>
            <ac:inkMk id="21" creationId="{6107F2F3-CE54-48A1-9148-4F84A2DFA6FF}"/>
          </ac:inkMkLst>
        </pc:inkChg>
      </pc:sldChg>
      <pc:sldChg chg="addSp delSp modSp mod">
        <pc:chgData name="Zhuang" userId="79126357-8363-4425-907a-40b30a025788" providerId="ADAL" clId="{709BB891-B2B9-48DB-AD0B-2BDE73A9BBE6}" dt="2021-03-21T11:11:28.367" v="287"/>
        <pc:sldMkLst>
          <pc:docMk/>
          <pc:sldMk cId="1949603647" sldId="259"/>
        </pc:sldMkLst>
        <pc:grpChg chg="del mod">
          <ac:chgData name="Zhuang" userId="79126357-8363-4425-907a-40b30a025788" providerId="ADAL" clId="{709BB891-B2B9-48DB-AD0B-2BDE73A9BBE6}" dt="2021-03-21T11:11:28.367" v="285"/>
          <ac:grpSpMkLst>
            <pc:docMk/>
            <pc:sldMk cId="1949603647" sldId="259"/>
            <ac:grpSpMk id="10" creationId="{52385728-3318-49FB-AFA1-9C64E4D35BA6}"/>
          </ac:grpSpMkLst>
        </pc:grpChg>
        <pc:inkChg chg="add del mod">
          <ac:chgData name="Zhuang" userId="79126357-8363-4425-907a-40b30a025788" providerId="ADAL" clId="{709BB891-B2B9-48DB-AD0B-2BDE73A9BBE6}" dt="2021-03-21T11:11:28.367" v="284"/>
          <ac:inkMkLst>
            <pc:docMk/>
            <pc:sldMk cId="1949603647" sldId="259"/>
            <ac:inkMk id="3" creationId="{2F9DFFD7-2DF8-4630-BD14-2331016CBA45}"/>
          </ac:inkMkLst>
        </pc:inkChg>
        <pc:inkChg chg="add del mod">
          <ac:chgData name="Zhuang" userId="79126357-8363-4425-907a-40b30a025788" providerId="ADAL" clId="{709BB891-B2B9-48DB-AD0B-2BDE73A9BBE6}" dt="2021-03-21T11:11:28.351" v="282"/>
          <ac:inkMkLst>
            <pc:docMk/>
            <pc:sldMk cId="1949603647" sldId="259"/>
            <ac:inkMk id="4" creationId="{C460A65E-1789-408D-8E1C-A8A0EAB89E0E}"/>
          </ac:inkMkLst>
        </pc:inkChg>
        <pc:inkChg chg="add del mod">
          <ac:chgData name="Zhuang" userId="79126357-8363-4425-907a-40b30a025788" providerId="ADAL" clId="{709BB891-B2B9-48DB-AD0B-2BDE73A9BBE6}" dt="2021-03-21T11:11:28.367" v="285"/>
          <ac:inkMkLst>
            <pc:docMk/>
            <pc:sldMk cId="1949603647" sldId="259"/>
            <ac:inkMk id="6" creationId="{3367F989-A235-4FA4-8E53-B8DCDA52EC25}"/>
          </ac:inkMkLst>
        </pc:inkChg>
        <pc:inkChg chg="add del mod">
          <ac:chgData name="Zhuang" userId="79126357-8363-4425-907a-40b30a025788" providerId="ADAL" clId="{709BB891-B2B9-48DB-AD0B-2BDE73A9BBE6}" dt="2021-03-21T11:11:28.367" v="286"/>
          <ac:inkMkLst>
            <pc:docMk/>
            <pc:sldMk cId="1949603647" sldId="259"/>
            <ac:inkMk id="8" creationId="{082D23AC-31A3-489D-89BC-48A78795573A}"/>
          </ac:inkMkLst>
        </pc:inkChg>
        <pc:inkChg chg="add del">
          <ac:chgData name="Zhuang" userId="79126357-8363-4425-907a-40b30a025788" providerId="ADAL" clId="{709BB891-B2B9-48DB-AD0B-2BDE73A9BBE6}" dt="2021-03-21T11:11:28.351" v="283"/>
          <ac:inkMkLst>
            <pc:docMk/>
            <pc:sldMk cId="1949603647" sldId="259"/>
            <ac:inkMk id="9" creationId="{98360971-A6A2-4853-BAB4-BC3C3CC0198A}"/>
          </ac:inkMkLst>
        </pc:inkChg>
        <pc:inkChg chg="add del">
          <ac:chgData name="Zhuang" userId="79126357-8363-4425-907a-40b30a025788" providerId="ADAL" clId="{709BB891-B2B9-48DB-AD0B-2BDE73A9BBE6}" dt="2021-03-21T11:11:28.367" v="287"/>
          <ac:inkMkLst>
            <pc:docMk/>
            <pc:sldMk cId="1949603647" sldId="259"/>
            <ac:inkMk id="12" creationId="{A09D4E18-0F2D-4FE8-AF86-4554B5EF3989}"/>
          </ac:inkMkLst>
        </pc:inkChg>
      </pc:sldChg>
      <pc:sldChg chg="ord">
        <pc:chgData name="Zhuang" userId="79126357-8363-4425-907a-40b30a025788" providerId="ADAL" clId="{709BB891-B2B9-48DB-AD0B-2BDE73A9BBE6}" dt="2021-03-21T09:42:43.345" v="92"/>
        <pc:sldMkLst>
          <pc:docMk/>
          <pc:sldMk cId="69258742" sldId="260"/>
        </pc:sldMkLst>
      </pc:sldChg>
      <pc:sldChg chg="addSp delSp mod">
        <pc:chgData name="Zhuang" userId="79126357-8363-4425-907a-40b30a025788" providerId="ADAL" clId="{709BB891-B2B9-48DB-AD0B-2BDE73A9BBE6}" dt="2021-03-21T11:11:55.157" v="355"/>
        <pc:sldMkLst>
          <pc:docMk/>
          <pc:sldMk cId="2147529253" sldId="261"/>
        </pc:sldMkLst>
        <pc:inkChg chg="add del">
          <ac:chgData name="Zhuang" userId="79126357-8363-4425-907a-40b30a025788" providerId="ADAL" clId="{709BB891-B2B9-48DB-AD0B-2BDE73A9BBE6}" dt="2021-03-21T11:11:55.157" v="355"/>
          <ac:inkMkLst>
            <pc:docMk/>
            <pc:sldMk cId="2147529253" sldId="261"/>
            <ac:inkMk id="4" creationId="{31B5C772-DE2F-450D-9C6C-35BED5087834}"/>
          </ac:inkMkLst>
        </pc:inkChg>
        <pc:inkChg chg="add del">
          <ac:chgData name="Zhuang" userId="79126357-8363-4425-907a-40b30a025788" providerId="ADAL" clId="{709BB891-B2B9-48DB-AD0B-2BDE73A9BBE6}" dt="2021-03-21T11:11:55.157" v="352"/>
          <ac:inkMkLst>
            <pc:docMk/>
            <pc:sldMk cId="2147529253" sldId="261"/>
            <ac:inkMk id="5" creationId="{B52533FD-24F8-470B-8329-EC1A813DD66C}"/>
          </ac:inkMkLst>
        </pc:inkChg>
        <pc:inkChg chg="add del">
          <ac:chgData name="Zhuang" userId="79126357-8363-4425-907a-40b30a025788" providerId="ADAL" clId="{709BB891-B2B9-48DB-AD0B-2BDE73A9BBE6}" dt="2021-03-21T11:11:55.157" v="351"/>
          <ac:inkMkLst>
            <pc:docMk/>
            <pc:sldMk cId="2147529253" sldId="261"/>
            <ac:inkMk id="6" creationId="{1342931B-16E1-4A1C-A296-470C08981920}"/>
          </ac:inkMkLst>
        </pc:inkChg>
        <pc:inkChg chg="add del">
          <ac:chgData name="Zhuang" userId="79126357-8363-4425-907a-40b30a025788" providerId="ADAL" clId="{709BB891-B2B9-48DB-AD0B-2BDE73A9BBE6}" dt="2021-03-21T11:11:55.157" v="353"/>
          <ac:inkMkLst>
            <pc:docMk/>
            <pc:sldMk cId="2147529253" sldId="261"/>
            <ac:inkMk id="7" creationId="{91721780-308D-41FF-A624-CC0D05B7F461}"/>
          </ac:inkMkLst>
        </pc:inkChg>
        <pc:inkChg chg="add del">
          <ac:chgData name="Zhuang" userId="79126357-8363-4425-907a-40b30a025788" providerId="ADAL" clId="{709BB891-B2B9-48DB-AD0B-2BDE73A9BBE6}" dt="2021-03-21T11:11:55.157" v="354"/>
          <ac:inkMkLst>
            <pc:docMk/>
            <pc:sldMk cId="2147529253" sldId="261"/>
            <ac:inkMk id="8" creationId="{2DC8EE02-C132-4C92-8282-6957619CF45D}"/>
          </ac:inkMkLst>
        </pc:inkChg>
      </pc:sldChg>
      <pc:sldChg chg="addSp delSp modSp mod">
        <pc:chgData name="Zhuang" userId="79126357-8363-4425-907a-40b30a025788" providerId="ADAL" clId="{709BB891-B2B9-48DB-AD0B-2BDE73A9BBE6}" dt="2021-03-23T18:34:22.009" v="440"/>
        <pc:sldMkLst>
          <pc:docMk/>
          <pc:sldMk cId="3741555932" sldId="262"/>
        </pc:sldMkLst>
        <pc:grpChg chg="del mod">
          <ac:chgData name="Zhuang" userId="79126357-8363-4425-907a-40b30a025788" providerId="ADAL" clId="{709BB891-B2B9-48DB-AD0B-2BDE73A9BBE6}" dt="2021-03-21T09:53:20.074" v="145"/>
          <ac:grpSpMkLst>
            <pc:docMk/>
            <pc:sldMk cId="3741555932" sldId="262"/>
            <ac:grpSpMk id="10" creationId="{71AA775E-78CF-4792-9BF8-8CA0674226F2}"/>
          </ac:grpSpMkLst>
        </pc:grpChg>
        <pc:grpChg chg="del mod">
          <ac:chgData name="Zhuang" userId="79126357-8363-4425-907a-40b30a025788" providerId="ADAL" clId="{709BB891-B2B9-48DB-AD0B-2BDE73A9BBE6}" dt="2021-03-21T09:53:22.883" v="148"/>
          <ac:grpSpMkLst>
            <pc:docMk/>
            <pc:sldMk cId="3741555932" sldId="262"/>
            <ac:grpSpMk id="13" creationId="{FCB6F289-E7DF-485C-B2B5-2265F44CE189}"/>
          </ac:grpSpMkLst>
        </pc:grpChg>
        <pc:grpChg chg="del mod">
          <ac:chgData name="Zhuang" userId="79126357-8363-4425-907a-40b30a025788" providerId="ADAL" clId="{709BB891-B2B9-48DB-AD0B-2BDE73A9BBE6}" dt="2021-03-21T09:53:24.506" v="151"/>
          <ac:grpSpMkLst>
            <pc:docMk/>
            <pc:sldMk cId="3741555932" sldId="262"/>
            <ac:grpSpMk id="16" creationId="{164CAAA0-6DA2-4919-BD6A-C6720A9017FF}"/>
          </ac:grpSpMkLst>
        </pc:grpChg>
        <pc:grpChg chg="del mod">
          <ac:chgData name="Zhuang" userId="79126357-8363-4425-907a-40b30a025788" providerId="ADAL" clId="{709BB891-B2B9-48DB-AD0B-2BDE73A9BBE6}" dt="2021-03-21T09:53:26.911" v="153"/>
          <ac:grpSpMkLst>
            <pc:docMk/>
            <pc:sldMk cId="3741555932" sldId="262"/>
            <ac:grpSpMk id="19" creationId="{5AD1CD50-AE0E-40D4-9DB1-3BD8FB3BDC23}"/>
          </ac:grpSpMkLst>
        </pc:grpChg>
        <pc:grpChg chg="del mod">
          <ac:chgData name="Zhuang" userId="79126357-8363-4425-907a-40b30a025788" providerId="ADAL" clId="{709BB891-B2B9-48DB-AD0B-2BDE73A9BBE6}" dt="2021-03-21T11:12:04.291" v="367"/>
          <ac:grpSpMkLst>
            <pc:docMk/>
            <pc:sldMk cId="3741555932" sldId="262"/>
            <ac:grpSpMk id="21" creationId="{8E95426F-BA9C-4B02-9607-1C4D940414AA}"/>
          </ac:grpSpMkLst>
        </pc:grpChg>
        <pc:inkChg chg="add del mod">
          <ac:chgData name="Zhuang" userId="79126357-8363-4425-907a-40b30a025788" providerId="ADAL" clId="{709BB891-B2B9-48DB-AD0B-2BDE73A9BBE6}" dt="2021-03-21T11:12:00.748" v="356"/>
          <ac:inkMkLst>
            <pc:docMk/>
            <pc:sldMk cId="3741555932" sldId="262"/>
            <ac:inkMk id="4" creationId="{3F6EE205-F0E5-4F4C-A375-8B4E63315C9B}"/>
          </ac:inkMkLst>
        </pc:inkChg>
        <pc:inkChg chg="add del">
          <ac:chgData name="Zhuang" userId="79126357-8363-4425-907a-40b30a025788" providerId="ADAL" clId="{709BB891-B2B9-48DB-AD0B-2BDE73A9BBE6}" dt="2021-03-23T18:34:22.009" v="440"/>
          <ac:inkMkLst>
            <pc:docMk/>
            <pc:sldMk cId="3741555932" sldId="262"/>
            <ac:inkMk id="4" creationId="{F10AC75A-F257-4946-801D-BDF1512B6357}"/>
          </ac:inkMkLst>
        </pc:inkChg>
        <pc:inkChg chg="add del mod">
          <ac:chgData name="Zhuang" userId="79126357-8363-4425-907a-40b30a025788" providerId="ADAL" clId="{709BB891-B2B9-48DB-AD0B-2BDE73A9BBE6}" dt="2021-03-21T11:12:00.760" v="358"/>
          <ac:inkMkLst>
            <pc:docMk/>
            <pc:sldMk cId="3741555932" sldId="262"/>
            <ac:inkMk id="5" creationId="{3735DCE7-5588-4976-BE1F-6EBD805A2166}"/>
          </ac:inkMkLst>
        </pc:inkChg>
        <pc:inkChg chg="add del mod">
          <ac:chgData name="Zhuang" userId="79126357-8363-4425-907a-40b30a025788" providerId="ADAL" clId="{709BB891-B2B9-48DB-AD0B-2BDE73A9BBE6}" dt="2021-03-21T11:12:01.796" v="360"/>
          <ac:inkMkLst>
            <pc:docMk/>
            <pc:sldMk cId="3741555932" sldId="262"/>
            <ac:inkMk id="6" creationId="{8B59DA2A-5742-407C-8944-B50ADA7B3089}"/>
          </ac:inkMkLst>
        </pc:inkChg>
        <pc:inkChg chg="add del mod">
          <ac:chgData name="Zhuang" userId="79126357-8363-4425-907a-40b30a025788" providerId="ADAL" clId="{709BB891-B2B9-48DB-AD0B-2BDE73A9BBE6}" dt="2021-03-21T11:12:02.387" v="361"/>
          <ac:inkMkLst>
            <pc:docMk/>
            <pc:sldMk cId="3741555932" sldId="262"/>
            <ac:inkMk id="7" creationId="{00A62A17-72D5-468D-9EA8-0B57C907C3CB}"/>
          </ac:inkMkLst>
        </pc:inkChg>
        <pc:inkChg chg="add del mod">
          <ac:chgData name="Zhuang" userId="79126357-8363-4425-907a-40b30a025788" providerId="ADAL" clId="{709BB891-B2B9-48DB-AD0B-2BDE73A9BBE6}" dt="2021-03-21T11:12:02.388" v="362"/>
          <ac:inkMkLst>
            <pc:docMk/>
            <pc:sldMk cId="3741555932" sldId="262"/>
            <ac:inkMk id="8" creationId="{5EFA2D07-3EA6-48B0-8703-6B4637EF8CD8}"/>
          </ac:inkMkLst>
        </pc:inkChg>
        <pc:inkChg chg="add del mod">
          <ac:chgData name="Zhuang" userId="79126357-8363-4425-907a-40b30a025788" providerId="ADAL" clId="{709BB891-B2B9-48DB-AD0B-2BDE73A9BBE6}" dt="2021-03-21T11:12:04.291" v="368"/>
          <ac:inkMkLst>
            <pc:docMk/>
            <pc:sldMk cId="3741555932" sldId="262"/>
            <ac:inkMk id="9" creationId="{A25AD614-8B69-4474-8C7B-DB5FB702E86D}"/>
          </ac:inkMkLst>
        </pc:inkChg>
        <pc:inkChg chg="add del mod">
          <ac:chgData name="Zhuang" userId="79126357-8363-4425-907a-40b30a025788" providerId="ADAL" clId="{709BB891-B2B9-48DB-AD0B-2BDE73A9BBE6}" dt="2021-03-21T11:12:00.762" v="359"/>
          <ac:inkMkLst>
            <pc:docMk/>
            <pc:sldMk cId="3741555932" sldId="262"/>
            <ac:inkMk id="11" creationId="{BC73FA3C-ADD5-47D0-B791-30BCC131BCD2}"/>
          </ac:inkMkLst>
        </pc:inkChg>
        <pc:inkChg chg="add del mod">
          <ac:chgData name="Zhuang" userId="79126357-8363-4425-907a-40b30a025788" providerId="ADAL" clId="{709BB891-B2B9-48DB-AD0B-2BDE73A9BBE6}" dt="2021-03-21T11:12:00.758" v="357"/>
          <ac:inkMkLst>
            <pc:docMk/>
            <pc:sldMk cId="3741555932" sldId="262"/>
            <ac:inkMk id="12" creationId="{A9A963EF-83F2-4959-A8EB-676FF2EE51F9}"/>
          </ac:inkMkLst>
        </pc:inkChg>
        <pc:inkChg chg="add del mod">
          <ac:chgData name="Zhuang" userId="79126357-8363-4425-907a-40b30a025788" providerId="ADAL" clId="{709BB891-B2B9-48DB-AD0B-2BDE73A9BBE6}" dt="2021-03-21T11:12:04.291" v="366"/>
          <ac:inkMkLst>
            <pc:docMk/>
            <pc:sldMk cId="3741555932" sldId="262"/>
            <ac:inkMk id="14" creationId="{51AAF5FA-75E8-493F-B636-69516E9DD0A2}"/>
          </ac:inkMkLst>
        </pc:inkChg>
        <pc:inkChg chg="add del mod">
          <ac:chgData name="Zhuang" userId="79126357-8363-4425-907a-40b30a025788" providerId="ADAL" clId="{709BB891-B2B9-48DB-AD0B-2BDE73A9BBE6}" dt="2021-03-21T11:12:04.291" v="364"/>
          <ac:inkMkLst>
            <pc:docMk/>
            <pc:sldMk cId="3741555932" sldId="262"/>
            <ac:inkMk id="15" creationId="{5D92EC81-9062-4110-8314-1DD99E6F3F8C}"/>
          </ac:inkMkLst>
        </pc:inkChg>
        <pc:inkChg chg="add del mod">
          <ac:chgData name="Zhuang" userId="79126357-8363-4425-907a-40b30a025788" providerId="ADAL" clId="{709BB891-B2B9-48DB-AD0B-2BDE73A9BBE6}" dt="2021-03-21T11:12:04.291" v="363"/>
          <ac:inkMkLst>
            <pc:docMk/>
            <pc:sldMk cId="3741555932" sldId="262"/>
            <ac:inkMk id="17" creationId="{DEA8690A-E239-465E-ADD3-C2F94AA5E524}"/>
          </ac:inkMkLst>
        </pc:inkChg>
        <pc:inkChg chg="add del mod">
          <ac:chgData name="Zhuang" userId="79126357-8363-4425-907a-40b30a025788" providerId="ADAL" clId="{709BB891-B2B9-48DB-AD0B-2BDE73A9BBE6}" dt="2021-03-21T11:12:04.291" v="365"/>
          <ac:inkMkLst>
            <pc:docMk/>
            <pc:sldMk cId="3741555932" sldId="262"/>
            <ac:inkMk id="18" creationId="{EFA99D08-43E9-4046-AA81-8EE563EC5935}"/>
          </ac:inkMkLst>
        </pc:inkChg>
        <pc:inkChg chg="add del mod">
          <ac:chgData name="Zhuang" userId="79126357-8363-4425-907a-40b30a025788" providerId="ADAL" clId="{709BB891-B2B9-48DB-AD0B-2BDE73A9BBE6}" dt="2021-03-21T11:12:04.291" v="367"/>
          <ac:inkMkLst>
            <pc:docMk/>
            <pc:sldMk cId="3741555932" sldId="262"/>
            <ac:inkMk id="20" creationId="{973E6865-740E-47DE-8C7E-D0ED85214F96}"/>
          </ac:inkMkLst>
        </pc:inkChg>
      </pc:sldChg>
      <pc:sldChg chg="addSp delSp modSp mod">
        <pc:chgData name="Zhuang" userId="79126357-8363-4425-907a-40b30a025788" providerId="ADAL" clId="{709BB891-B2B9-48DB-AD0B-2BDE73A9BBE6}" dt="2021-03-21T11:12:51.988" v="416"/>
        <pc:sldMkLst>
          <pc:docMk/>
          <pc:sldMk cId="2099861064" sldId="267"/>
        </pc:sldMkLst>
        <pc:grpChg chg="del mod">
          <ac:chgData name="Zhuang" userId="79126357-8363-4425-907a-40b30a025788" providerId="ADAL" clId="{709BB891-B2B9-48DB-AD0B-2BDE73A9BBE6}" dt="2021-03-21T11:12:51.988" v="415"/>
          <ac:grpSpMkLst>
            <pc:docMk/>
            <pc:sldMk cId="2099861064" sldId="267"/>
            <ac:grpSpMk id="6" creationId="{FF375871-C848-4D82-8400-73F03938E125}"/>
          </ac:grpSpMkLst>
        </pc:grpChg>
        <pc:inkChg chg="add del mod">
          <ac:chgData name="Zhuang" userId="79126357-8363-4425-907a-40b30a025788" providerId="ADAL" clId="{709BB891-B2B9-48DB-AD0B-2BDE73A9BBE6}" dt="2021-03-21T11:12:51.988" v="416"/>
          <ac:inkMkLst>
            <pc:docMk/>
            <pc:sldMk cId="2099861064" sldId="267"/>
            <ac:inkMk id="4" creationId="{1FD939BB-3BB2-48D1-A1E5-CB299B5642F1}"/>
          </ac:inkMkLst>
        </pc:inkChg>
        <pc:inkChg chg="add del mod">
          <ac:chgData name="Zhuang" userId="79126357-8363-4425-907a-40b30a025788" providerId="ADAL" clId="{709BB891-B2B9-48DB-AD0B-2BDE73A9BBE6}" dt="2021-03-21T11:12:51.988" v="415"/>
          <ac:inkMkLst>
            <pc:docMk/>
            <pc:sldMk cId="2099861064" sldId="267"/>
            <ac:inkMk id="5" creationId="{013DB1CB-7E85-47FD-B5F6-43C7FD75DE52}"/>
          </ac:inkMkLst>
        </pc:inkChg>
      </pc:sldChg>
      <pc:sldChg chg="addSp delSp mod">
        <pc:chgData name="Zhuang" userId="79126357-8363-4425-907a-40b30a025788" providerId="ADAL" clId="{709BB891-B2B9-48DB-AD0B-2BDE73A9BBE6}" dt="2021-03-21T11:12:46.312" v="413"/>
        <pc:sldMkLst>
          <pc:docMk/>
          <pc:sldMk cId="779850732" sldId="268"/>
        </pc:sldMkLst>
        <pc:inkChg chg="add del">
          <ac:chgData name="Zhuang" userId="79126357-8363-4425-907a-40b30a025788" providerId="ADAL" clId="{709BB891-B2B9-48DB-AD0B-2BDE73A9BBE6}" dt="2021-03-21T11:12:46.312" v="413"/>
          <ac:inkMkLst>
            <pc:docMk/>
            <pc:sldMk cId="779850732" sldId="268"/>
            <ac:inkMk id="4" creationId="{657D0DCD-3B9D-483E-B732-1AEEE304C267}"/>
          </ac:inkMkLst>
        </pc:inkChg>
      </pc:sldChg>
      <pc:sldChg chg="addSp delSp modSp mod">
        <pc:chgData name="Zhuang" userId="79126357-8363-4425-907a-40b30a025788" providerId="ADAL" clId="{709BB891-B2B9-48DB-AD0B-2BDE73A9BBE6}" dt="2021-03-21T11:13:09.999" v="438"/>
        <pc:sldMkLst>
          <pc:docMk/>
          <pc:sldMk cId="3500539057" sldId="270"/>
        </pc:sldMkLst>
        <pc:grpChg chg="del mod">
          <ac:chgData name="Zhuang" userId="79126357-8363-4425-907a-40b30a025788" providerId="ADAL" clId="{709BB891-B2B9-48DB-AD0B-2BDE73A9BBE6}" dt="2021-03-21T11:13:09.999" v="437"/>
          <ac:grpSpMkLst>
            <pc:docMk/>
            <pc:sldMk cId="3500539057" sldId="270"/>
            <ac:grpSpMk id="6" creationId="{2529EEEF-9E0F-4142-A107-3370E0573DCC}"/>
          </ac:grpSpMkLst>
        </pc:grpChg>
        <pc:inkChg chg="add del mod">
          <ac:chgData name="Zhuang" userId="79126357-8363-4425-907a-40b30a025788" providerId="ADAL" clId="{709BB891-B2B9-48DB-AD0B-2BDE73A9BBE6}" dt="2021-03-21T11:13:09.999" v="438"/>
          <ac:inkMkLst>
            <pc:docMk/>
            <pc:sldMk cId="3500539057" sldId="270"/>
            <ac:inkMk id="4" creationId="{D763C623-C18C-419D-8F1C-AA2913A3521D}"/>
          </ac:inkMkLst>
        </pc:inkChg>
        <pc:inkChg chg="add del mod">
          <ac:chgData name="Zhuang" userId="79126357-8363-4425-907a-40b30a025788" providerId="ADAL" clId="{709BB891-B2B9-48DB-AD0B-2BDE73A9BBE6}" dt="2021-03-21T11:13:09.999" v="437"/>
          <ac:inkMkLst>
            <pc:docMk/>
            <pc:sldMk cId="3500539057" sldId="270"/>
            <ac:inkMk id="5" creationId="{3DC5854F-7E27-4937-8BC5-3BA1C92681A0}"/>
          </ac:inkMkLst>
        </pc:inkChg>
      </pc:sldChg>
      <pc:sldChg chg="addSp delSp modSp mod">
        <pc:chgData name="Zhuang" userId="79126357-8363-4425-907a-40b30a025788" providerId="ADAL" clId="{709BB891-B2B9-48DB-AD0B-2BDE73A9BBE6}" dt="2021-03-21T11:12:11.686" v="388"/>
        <pc:sldMkLst>
          <pc:docMk/>
          <pc:sldMk cId="601543040" sldId="271"/>
        </pc:sldMkLst>
        <pc:grpChg chg="del mod">
          <ac:chgData name="Zhuang" userId="79126357-8363-4425-907a-40b30a025788" providerId="ADAL" clId="{709BB891-B2B9-48DB-AD0B-2BDE73A9BBE6}" dt="2021-03-21T09:54:59.285" v="180"/>
          <ac:grpSpMkLst>
            <pc:docMk/>
            <pc:sldMk cId="601543040" sldId="271"/>
            <ac:grpSpMk id="11" creationId="{87BE3218-162A-44A7-837E-F3807E1BFDE8}"/>
          </ac:grpSpMkLst>
        </pc:grpChg>
        <pc:grpChg chg="del mod">
          <ac:chgData name="Zhuang" userId="79126357-8363-4425-907a-40b30a025788" providerId="ADAL" clId="{709BB891-B2B9-48DB-AD0B-2BDE73A9BBE6}" dt="2021-03-21T09:54:50.839" v="172"/>
          <ac:grpSpMkLst>
            <pc:docMk/>
            <pc:sldMk cId="601543040" sldId="271"/>
            <ac:grpSpMk id="15" creationId="{9BBA6CE4-9F56-4177-AA95-987BC0ED9C7E}"/>
          </ac:grpSpMkLst>
        </pc:grpChg>
        <pc:grpChg chg="del mod">
          <ac:chgData name="Zhuang" userId="79126357-8363-4425-907a-40b30a025788" providerId="ADAL" clId="{709BB891-B2B9-48DB-AD0B-2BDE73A9BBE6}" dt="2021-03-21T09:54:59.285" v="180"/>
          <ac:grpSpMkLst>
            <pc:docMk/>
            <pc:sldMk cId="601543040" sldId="271"/>
            <ac:grpSpMk id="19" creationId="{283B87F6-6313-492E-B1F5-6BAAB9BB2F4F}"/>
          </ac:grpSpMkLst>
        </pc:grpChg>
        <pc:grpChg chg="del mod">
          <ac:chgData name="Zhuang" userId="79126357-8363-4425-907a-40b30a025788" providerId="ADAL" clId="{709BB891-B2B9-48DB-AD0B-2BDE73A9BBE6}" dt="2021-03-21T09:54:59.285" v="180"/>
          <ac:grpSpMkLst>
            <pc:docMk/>
            <pc:sldMk cId="601543040" sldId="271"/>
            <ac:grpSpMk id="24" creationId="{80B0A41D-C89A-46A4-8897-8BBE791D000A}"/>
          </ac:grpSpMkLst>
        </pc:grpChg>
        <pc:grpChg chg="del mod">
          <ac:chgData name="Zhuang" userId="79126357-8363-4425-907a-40b30a025788" providerId="ADAL" clId="{709BB891-B2B9-48DB-AD0B-2BDE73A9BBE6}" dt="2021-03-21T09:55:29.066" v="185"/>
          <ac:grpSpMkLst>
            <pc:docMk/>
            <pc:sldMk cId="601543040" sldId="271"/>
            <ac:grpSpMk id="27" creationId="{A7284768-FD1C-4383-8111-AEBB6362C61D}"/>
          </ac:grpSpMkLst>
        </pc:grpChg>
        <pc:grpChg chg="del mod">
          <ac:chgData name="Zhuang" userId="79126357-8363-4425-907a-40b30a025788" providerId="ADAL" clId="{709BB891-B2B9-48DB-AD0B-2BDE73A9BBE6}" dt="2021-03-21T11:12:11.686" v="387"/>
          <ac:grpSpMkLst>
            <pc:docMk/>
            <pc:sldMk cId="601543040" sldId="271"/>
            <ac:grpSpMk id="29" creationId="{FEDE4705-BC9B-4628-8710-4F3386A77DED}"/>
          </ac:grpSpMkLst>
        </pc:grpChg>
        <pc:inkChg chg="add del">
          <ac:chgData name="Zhuang" userId="79126357-8363-4425-907a-40b30a025788" providerId="ADAL" clId="{709BB891-B2B9-48DB-AD0B-2BDE73A9BBE6}" dt="2021-03-21T11:12:07.317" v="373"/>
          <ac:inkMkLst>
            <pc:docMk/>
            <pc:sldMk cId="601543040" sldId="271"/>
            <ac:inkMk id="4" creationId="{6C0D1145-F2EC-457F-B426-646B407AC11F}"/>
          </ac:inkMkLst>
        </pc:inkChg>
        <pc:inkChg chg="add del mod">
          <ac:chgData name="Zhuang" userId="79126357-8363-4425-907a-40b30a025788" providerId="ADAL" clId="{709BB891-B2B9-48DB-AD0B-2BDE73A9BBE6}" dt="2021-03-21T11:12:07.301" v="370"/>
          <ac:inkMkLst>
            <pc:docMk/>
            <pc:sldMk cId="601543040" sldId="271"/>
            <ac:inkMk id="5" creationId="{8E438FC6-9484-4D58-8F3D-ECA8064B6438}"/>
          </ac:inkMkLst>
        </pc:inkChg>
        <pc:inkChg chg="add del mod">
          <ac:chgData name="Zhuang" userId="79126357-8363-4425-907a-40b30a025788" providerId="ADAL" clId="{709BB891-B2B9-48DB-AD0B-2BDE73A9BBE6}" dt="2021-03-21T11:12:07.317" v="372"/>
          <ac:inkMkLst>
            <pc:docMk/>
            <pc:sldMk cId="601543040" sldId="271"/>
            <ac:inkMk id="6" creationId="{5277A3BC-A1DF-4D30-A5C1-64F4E708AAC3}"/>
          </ac:inkMkLst>
        </pc:inkChg>
        <pc:inkChg chg="add del mod">
          <ac:chgData name="Zhuang" userId="79126357-8363-4425-907a-40b30a025788" providerId="ADAL" clId="{709BB891-B2B9-48DB-AD0B-2BDE73A9BBE6}" dt="2021-03-21T11:12:07.317" v="375"/>
          <ac:inkMkLst>
            <pc:docMk/>
            <pc:sldMk cId="601543040" sldId="271"/>
            <ac:inkMk id="7" creationId="{B0DF513B-E228-4DBD-852A-703024D9BCFC}"/>
          </ac:inkMkLst>
        </pc:inkChg>
        <pc:inkChg chg="add del mod">
          <ac:chgData name="Zhuang" userId="79126357-8363-4425-907a-40b30a025788" providerId="ADAL" clId="{709BB891-B2B9-48DB-AD0B-2BDE73A9BBE6}" dt="2021-03-21T11:12:09.249" v="377"/>
          <ac:inkMkLst>
            <pc:docMk/>
            <pc:sldMk cId="601543040" sldId="271"/>
            <ac:inkMk id="8" creationId="{D3AAE5E5-DEE6-415F-B84F-FE414BB75AD2}"/>
          </ac:inkMkLst>
        </pc:inkChg>
        <pc:inkChg chg="add del mod">
          <ac:chgData name="Zhuang" userId="79126357-8363-4425-907a-40b30a025788" providerId="ADAL" clId="{709BB891-B2B9-48DB-AD0B-2BDE73A9BBE6}" dt="2021-03-21T11:12:09.253" v="379"/>
          <ac:inkMkLst>
            <pc:docMk/>
            <pc:sldMk cId="601543040" sldId="271"/>
            <ac:inkMk id="9" creationId="{F2299E44-AB95-4EC0-8F08-15CA8332CAE7}"/>
          </ac:inkMkLst>
        </pc:inkChg>
        <pc:inkChg chg="add del mod">
          <ac:chgData name="Zhuang" userId="79126357-8363-4425-907a-40b30a025788" providerId="ADAL" clId="{709BB891-B2B9-48DB-AD0B-2BDE73A9BBE6}" dt="2021-03-21T11:12:09.254" v="380"/>
          <ac:inkMkLst>
            <pc:docMk/>
            <pc:sldMk cId="601543040" sldId="271"/>
            <ac:inkMk id="10" creationId="{A1FBEB7B-B4E7-424E-A773-BDF33D1C8206}"/>
          </ac:inkMkLst>
        </pc:inkChg>
        <pc:inkChg chg="add del mod">
          <ac:chgData name="Zhuang" userId="79126357-8363-4425-907a-40b30a025788" providerId="ADAL" clId="{709BB891-B2B9-48DB-AD0B-2BDE73A9BBE6}" dt="2021-03-21T11:12:08.022" v="376"/>
          <ac:inkMkLst>
            <pc:docMk/>
            <pc:sldMk cId="601543040" sldId="271"/>
            <ac:inkMk id="12" creationId="{1BBF781C-EABA-4E79-8236-E3E4E7730CDE}"/>
          </ac:inkMkLst>
        </pc:inkChg>
        <pc:inkChg chg="add del mod">
          <ac:chgData name="Zhuang" userId="79126357-8363-4425-907a-40b30a025788" providerId="ADAL" clId="{709BB891-B2B9-48DB-AD0B-2BDE73A9BBE6}" dt="2021-03-21T11:12:09.249" v="378"/>
          <ac:inkMkLst>
            <pc:docMk/>
            <pc:sldMk cId="601543040" sldId="271"/>
            <ac:inkMk id="13" creationId="{F0E74DED-BF75-4106-BF76-9D3E8E8EB5B4}"/>
          </ac:inkMkLst>
        </pc:inkChg>
        <pc:inkChg chg="add del mod">
          <ac:chgData name="Zhuang" userId="79126357-8363-4425-907a-40b30a025788" providerId="ADAL" clId="{709BB891-B2B9-48DB-AD0B-2BDE73A9BBE6}" dt="2021-03-21T11:12:07.317" v="371"/>
          <ac:inkMkLst>
            <pc:docMk/>
            <pc:sldMk cId="601543040" sldId="271"/>
            <ac:inkMk id="14" creationId="{E06550EF-D346-4590-AA83-628EC9E3DEAE}"/>
          </ac:inkMkLst>
        </pc:inkChg>
        <pc:inkChg chg="add del mod">
          <ac:chgData name="Zhuang" userId="79126357-8363-4425-907a-40b30a025788" providerId="ADAL" clId="{709BB891-B2B9-48DB-AD0B-2BDE73A9BBE6}" dt="2021-03-21T11:12:10.351" v="382"/>
          <ac:inkMkLst>
            <pc:docMk/>
            <pc:sldMk cId="601543040" sldId="271"/>
            <ac:inkMk id="16" creationId="{18E0134C-A365-49C2-9C17-BC32D01102D8}"/>
          </ac:inkMkLst>
        </pc:inkChg>
        <pc:inkChg chg="add del mod">
          <ac:chgData name="Zhuang" userId="79126357-8363-4425-907a-40b30a025788" providerId="ADAL" clId="{709BB891-B2B9-48DB-AD0B-2BDE73A9BBE6}" dt="2021-03-21T11:12:11.686" v="388"/>
          <ac:inkMkLst>
            <pc:docMk/>
            <pc:sldMk cId="601543040" sldId="271"/>
            <ac:inkMk id="17" creationId="{1AB91918-E1AA-4096-BB37-89913F129A49}"/>
          </ac:inkMkLst>
        </pc:inkChg>
        <pc:inkChg chg="add del mod">
          <ac:chgData name="Zhuang" userId="79126357-8363-4425-907a-40b30a025788" providerId="ADAL" clId="{709BB891-B2B9-48DB-AD0B-2BDE73A9BBE6}" dt="2021-03-21T11:12:10.351" v="385"/>
          <ac:inkMkLst>
            <pc:docMk/>
            <pc:sldMk cId="601543040" sldId="271"/>
            <ac:inkMk id="18" creationId="{EED6D8E1-247E-4E60-BFD4-BAC3A49CF711}"/>
          </ac:inkMkLst>
        </pc:inkChg>
        <pc:inkChg chg="add del mod">
          <ac:chgData name="Zhuang" userId="79126357-8363-4425-907a-40b30a025788" providerId="ADAL" clId="{709BB891-B2B9-48DB-AD0B-2BDE73A9BBE6}" dt="2021-03-21T11:12:10.351" v="386"/>
          <ac:inkMkLst>
            <pc:docMk/>
            <pc:sldMk cId="601543040" sldId="271"/>
            <ac:inkMk id="20" creationId="{E9DB5A6F-7058-4497-8CE5-CBD0025F3E67}"/>
          </ac:inkMkLst>
        </pc:inkChg>
        <pc:inkChg chg="add del mod">
          <ac:chgData name="Zhuang" userId="79126357-8363-4425-907a-40b30a025788" providerId="ADAL" clId="{709BB891-B2B9-48DB-AD0B-2BDE73A9BBE6}" dt="2021-03-21T11:12:10.351" v="384"/>
          <ac:inkMkLst>
            <pc:docMk/>
            <pc:sldMk cId="601543040" sldId="271"/>
            <ac:inkMk id="21" creationId="{7A586ECF-5652-4AA7-8333-785174903E4D}"/>
          </ac:inkMkLst>
        </pc:inkChg>
        <pc:inkChg chg="add del mod">
          <ac:chgData name="Zhuang" userId="79126357-8363-4425-907a-40b30a025788" providerId="ADAL" clId="{709BB891-B2B9-48DB-AD0B-2BDE73A9BBE6}" dt="2021-03-21T11:12:10.351" v="383"/>
          <ac:inkMkLst>
            <pc:docMk/>
            <pc:sldMk cId="601543040" sldId="271"/>
            <ac:inkMk id="22" creationId="{17E84F22-3BB4-4CF8-8F84-88E212C9DB19}"/>
          </ac:inkMkLst>
        </pc:inkChg>
        <pc:inkChg chg="add del mod">
          <ac:chgData name="Zhuang" userId="79126357-8363-4425-907a-40b30a025788" providerId="ADAL" clId="{709BB891-B2B9-48DB-AD0B-2BDE73A9BBE6}" dt="2021-03-21T11:12:11.686" v="387"/>
          <ac:inkMkLst>
            <pc:docMk/>
            <pc:sldMk cId="601543040" sldId="271"/>
            <ac:inkMk id="23" creationId="{B0BC50AC-D62F-4476-AEC8-3A095CC60B15}"/>
          </ac:inkMkLst>
        </pc:inkChg>
        <pc:inkChg chg="add del mod">
          <ac:chgData name="Zhuang" userId="79126357-8363-4425-907a-40b30a025788" providerId="ADAL" clId="{709BB891-B2B9-48DB-AD0B-2BDE73A9BBE6}" dt="2021-03-21T11:12:07.317" v="374"/>
          <ac:inkMkLst>
            <pc:docMk/>
            <pc:sldMk cId="601543040" sldId="271"/>
            <ac:inkMk id="25" creationId="{838E25C2-997D-41D4-BE75-78307B2BCE5A}"/>
          </ac:inkMkLst>
        </pc:inkChg>
        <pc:inkChg chg="add del mod">
          <ac:chgData name="Zhuang" userId="79126357-8363-4425-907a-40b30a025788" providerId="ADAL" clId="{709BB891-B2B9-48DB-AD0B-2BDE73A9BBE6}" dt="2021-03-21T11:12:07.301" v="369"/>
          <ac:inkMkLst>
            <pc:docMk/>
            <pc:sldMk cId="601543040" sldId="271"/>
            <ac:inkMk id="26" creationId="{26D899EA-DDEC-4A78-B623-4EDE68D41C54}"/>
          </ac:inkMkLst>
        </pc:inkChg>
        <pc:inkChg chg="add del mod">
          <ac:chgData name="Zhuang" userId="79126357-8363-4425-907a-40b30a025788" providerId="ADAL" clId="{709BB891-B2B9-48DB-AD0B-2BDE73A9BBE6}" dt="2021-03-21T11:12:10.351" v="381"/>
          <ac:inkMkLst>
            <pc:docMk/>
            <pc:sldMk cId="601543040" sldId="271"/>
            <ac:inkMk id="28" creationId="{8221E41D-CB4E-4B7B-8874-1435E1D52D71}"/>
          </ac:inkMkLst>
        </pc:inkChg>
      </pc:sldChg>
      <pc:sldChg chg="addSp delSp mod">
        <pc:chgData name="Zhuang" userId="79126357-8363-4425-907a-40b30a025788" providerId="ADAL" clId="{709BB891-B2B9-48DB-AD0B-2BDE73A9BBE6}" dt="2021-03-21T11:12:27.681" v="408"/>
        <pc:sldMkLst>
          <pc:docMk/>
          <pc:sldMk cId="4204769888" sldId="272"/>
        </pc:sldMkLst>
        <pc:inkChg chg="add del">
          <ac:chgData name="Zhuang" userId="79126357-8363-4425-907a-40b30a025788" providerId="ADAL" clId="{709BB891-B2B9-48DB-AD0B-2BDE73A9BBE6}" dt="2021-03-21T11:12:27.681" v="408"/>
          <ac:inkMkLst>
            <pc:docMk/>
            <pc:sldMk cId="4204769888" sldId="272"/>
            <ac:inkMk id="4" creationId="{0BCA770A-3F28-4D9A-979D-4E8F22CD6A67}"/>
          </ac:inkMkLst>
        </pc:inkChg>
        <pc:inkChg chg="add del">
          <ac:chgData name="Zhuang" userId="79126357-8363-4425-907a-40b30a025788" providerId="ADAL" clId="{709BB891-B2B9-48DB-AD0B-2BDE73A9BBE6}" dt="2021-03-21T11:12:27.681" v="407"/>
          <ac:inkMkLst>
            <pc:docMk/>
            <pc:sldMk cId="4204769888" sldId="272"/>
            <ac:inkMk id="5" creationId="{1F7FD251-060C-4A00-A801-79BED8922C1E}"/>
          </ac:inkMkLst>
        </pc:inkChg>
      </pc:sldChg>
      <pc:sldChg chg="addSp delSp modSp mod">
        <pc:chgData name="Zhuang" userId="79126357-8363-4425-907a-40b30a025788" providerId="ADAL" clId="{709BB891-B2B9-48DB-AD0B-2BDE73A9BBE6}" dt="2021-03-21T11:13:07.198" v="436"/>
        <pc:sldMkLst>
          <pc:docMk/>
          <pc:sldMk cId="1699090949" sldId="275"/>
        </pc:sldMkLst>
        <pc:grpChg chg="del mod">
          <ac:chgData name="Zhuang" userId="79126357-8363-4425-907a-40b30a025788" providerId="ADAL" clId="{709BB891-B2B9-48DB-AD0B-2BDE73A9BBE6}" dt="2021-03-21T10:04:57.707" v="271"/>
          <ac:grpSpMkLst>
            <pc:docMk/>
            <pc:sldMk cId="1699090949" sldId="275"/>
            <ac:grpSpMk id="6" creationId="{8E0DA3E9-FA59-47D7-9B4B-B4C8967ED084}"/>
          </ac:grpSpMkLst>
        </pc:grpChg>
        <pc:grpChg chg="del mod">
          <ac:chgData name="Zhuang" userId="79126357-8363-4425-907a-40b30a025788" providerId="ADAL" clId="{709BB891-B2B9-48DB-AD0B-2BDE73A9BBE6}" dt="2021-03-21T11:13:07.198" v="434"/>
          <ac:grpSpMkLst>
            <pc:docMk/>
            <pc:sldMk cId="1699090949" sldId="275"/>
            <ac:grpSpMk id="10" creationId="{240E01FD-E58A-4F70-BB76-B77F0C8E28DD}"/>
          </ac:grpSpMkLst>
        </pc:grpChg>
        <pc:inkChg chg="add del mod">
          <ac:chgData name="Zhuang" userId="79126357-8363-4425-907a-40b30a025788" providerId="ADAL" clId="{709BB891-B2B9-48DB-AD0B-2BDE73A9BBE6}" dt="2021-03-21T11:13:07.198" v="432"/>
          <ac:inkMkLst>
            <pc:docMk/>
            <pc:sldMk cId="1699090949" sldId="275"/>
            <ac:inkMk id="4" creationId="{9B7C2B38-9C6B-448D-B4C8-2AD2644DA537}"/>
          </ac:inkMkLst>
        </pc:inkChg>
        <pc:inkChg chg="add del mod">
          <ac:chgData name="Zhuang" userId="79126357-8363-4425-907a-40b30a025788" providerId="ADAL" clId="{709BB891-B2B9-48DB-AD0B-2BDE73A9BBE6}" dt="2021-03-21T11:13:07.198" v="434"/>
          <ac:inkMkLst>
            <pc:docMk/>
            <pc:sldMk cId="1699090949" sldId="275"/>
            <ac:inkMk id="5" creationId="{A185DB7B-E231-4EAD-96A1-A416199F193B}"/>
          </ac:inkMkLst>
        </pc:inkChg>
        <pc:inkChg chg="add del mod">
          <ac:chgData name="Zhuang" userId="79126357-8363-4425-907a-40b30a025788" providerId="ADAL" clId="{709BB891-B2B9-48DB-AD0B-2BDE73A9BBE6}" dt="2021-03-21T11:13:07.198" v="433"/>
          <ac:inkMkLst>
            <pc:docMk/>
            <pc:sldMk cId="1699090949" sldId="275"/>
            <ac:inkMk id="7" creationId="{993BCAF9-3567-4E9C-B048-B59AE7B2A2F1}"/>
          </ac:inkMkLst>
        </pc:inkChg>
        <pc:inkChg chg="add del mod">
          <ac:chgData name="Zhuang" userId="79126357-8363-4425-907a-40b30a025788" providerId="ADAL" clId="{709BB891-B2B9-48DB-AD0B-2BDE73A9BBE6}" dt="2021-03-21T11:13:07.181" v="431"/>
          <ac:inkMkLst>
            <pc:docMk/>
            <pc:sldMk cId="1699090949" sldId="275"/>
            <ac:inkMk id="8" creationId="{AAD9261D-AB88-4879-AC8B-2534E0A75E1E}"/>
          </ac:inkMkLst>
        </pc:inkChg>
        <pc:inkChg chg="add del mod">
          <ac:chgData name="Zhuang" userId="79126357-8363-4425-907a-40b30a025788" providerId="ADAL" clId="{709BB891-B2B9-48DB-AD0B-2BDE73A9BBE6}" dt="2021-03-21T11:13:07.198" v="435"/>
          <ac:inkMkLst>
            <pc:docMk/>
            <pc:sldMk cId="1699090949" sldId="275"/>
            <ac:inkMk id="9" creationId="{A3790CE3-A250-4AC8-80CF-81AA456AFD74}"/>
          </ac:inkMkLst>
        </pc:inkChg>
        <pc:inkChg chg="add del">
          <ac:chgData name="Zhuang" userId="79126357-8363-4425-907a-40b30a025788" providerId="ADAL" clId="{709BB891-B2B9-48DB-AD0B-2BDE73A9BBE6}" dt="2021-03-21T11:13:07.198" v="436"/>
          <ac:inkMkLst>
            <pc:docMk/>
            <pc:sldMk cId="1699090949" sldId="275"/>
            <ac:inkMk id="11" creationId="{D261786E-9750-448B-BC70-2FBC207037B9}"/>
          </ac:inkMkLst>
        </pc:inkChg>
      </pc:sldChg>
      <pc:sldChg chg="addSp delSp modSp mod">
        <pc:chgData name="Zhuang" userId="79126357-8363-4425-907a-40b30a025788" providerId="ADAL" clId="{709BB891-B2B9-48DB-AD0B-2BDE73A9BBE6}" dt="2021-03-21T10:02:20.157" v="246"/>
        <pc:sldMkLst>
          <pc:docMk/>
          <pc:sldMk cId="2114040804" sldId="277"/>
        </pc:sldMkLst>
        <pc:grpChg chg="del mod">
          <ac:chgData name="Zhuang" userId="79126357-8363-4425-907a-40b30a025788" providerId="ADAL" clId="{709BB891-B2B9-48DB-AD0B-2BDE73A9BBE6}" dt="2021-03-21T09:52:09.361" v="123"/>
          <ac:grpSpMkLst>
            <pc:docMk/>
            <pc:sldMk cId="2114040804" sldId="277"/>
            <ac:grpSpMk id="12" creationId="{5F83AE97-B8F1-48DF-9C1F-AAC557555AA4}"/>
          </ac:grpSpMkLst>
        </pc:grpChg>
        <pc:grpChg chg="del mod">
          <ac:chgData name="Zhuang" userId="79126357-8363-4425-907a-40b30a025788" providerId="ADAL" clId="{709BB891-B2B9-48DB-AD0B-2BDE73A9BBE6}" dt="2021-03-21T10:02:20.157" v="245"/>
          <ac:grpSpMkLst>
            <pc:docMk/>
            <pc:sldMk cId="2114040804" sldId="277"/>
            <ac:grpSpMk id="21" creationId="{C65D292C-C116-4B3F-A0FA-4068C6A9309B}"/>
          </ac:grpSpMkLst>
        </pc:grpChg>
        <pc:grpChg chg="del mod">
          <ac:chgData name="Zhuang" userId="79126357-8363-4425-907a-40b30a025788" providerId="ADAL" clId="{709BB891-B2B9-48DB-AD0B-2BDE73A9BBE6}" dt="2021-03-21T10:02:20.153" v="233"/>
          <ac:grpSpMkLst>
            <pc:docMk/>
            <pc:sldMk cId="2114040804" sldId="277"/>
            <ac:grpSpMk id="28" creationId="{66AE8199-16F9-4EA0-B114-EACD07742DFB}"/>
          </ac:grpSpMkLst>
        </pc:grpChg>
        <pc:grpChg chg="del mod">
          <ac:chgData name="Zhuang" userId="79126357-8363-4425-907a-40b30a025788" providerId="ADAL" clId="{709BB891-B2B9-48DB-AD0B-2BDE73A9BBE6}" dt="2021-03-21T10:02:20.155" v="238"/>
          <ac:grpSpMkLst>
            <pc:docMk/>
            <pc:sldMk cId="2114040804" sldId="277"/>
            <ac:grpSpMk id="29" creationId="{679235A1-9A26-4AFA-8435-858E568848D5}"/>
          </ac:grpSpMkLst>
        </pc:grpChg>
        <pc:grpChg chg="del mod">
          <ac:chgData name="Zhuang" userId="79126357-8363-4425-907a-40b30a025788" providerId="ADAL" clId="{709BB891-B2B9-48DB-AD0B-2BDE73A9BBE6}" dt="2021-03-21T10:02:20.156" v="243"/>
          <ac:grpSpMkLst>
            <pc:docMk/>
            <pc:sldMk cId="2114040804" sldId="277"/>
            <ac:grpSpMk id="35" creationId="{3F839789-4A21-4031-8663-02A469E2DC4E}"/>
          </ac:grpSpMkLst>
        </pc:grpChg>
        <pc:grpChg chg="del mod">
          <ac:chgData name="Zhuang" userId="79126357-8363-4425-907a-40b30a025788" providerId="ADAL" clId="{709BB891-B2B9-48DB-AD0B-2BDE73A9BBE6}" dt="2021-03-21T10:02:20.154" v="236"/>
          <ac:grpSpMkLst>
            <pc:docMk/>
            <pc:sldMk cId="2114040804" sldId="277"/>
            <ac:grpSpMk id="39" creationId="{DEBB080A-68A7-4F7C-8DAF-BD4CF536EE3B}"/>
          </ac:grpSpMkLst>
        </pc:grpChg>
        <pc:inkChg chg="add del mod">
          <ac:chgData name="Zhuang" userId="79126357-8363-4425-907a-40b30a025788" providerId="ADAL" clId="{709BB891-B2B9-48DB-AD0B-2BDE73A9BBE6}" dt="2021-03-21T10:02:20.157" v="245"/>
          <ac:inkMkLst>
            <pc:docMk/>
            <pc:sldMk cId="2114040804" sldId="277"/>
            <ac:inkMk id="3" creationId="{0589620A-F096-49F2-B808-C391214508AF}"/>
          </ac:inkMkLst>
        </pc:inkChg>
        <pc:inkChg chg="add del mod">
          <ac:chgData name="Zhuang" userId="79126357-8363-4425-907a-40b30a025788" providerId="ADAL" clId="{709BB891-B2B9-48DB-AD0B-2BDE73A9BBE6}" dt="2021-03-21T10:02:20.157" v="246"/>
          <ac:inkMkLst>
            <pc:docMk/>
            <pc:sldMk cId="2114040804" sldId="277"/>
            <ac:inkMk id="11" creationId="{02AE2544-464A-47ED-90F4-940A2244D98F}"/>
          </ac:inkMkLst>
        </pc:inkChg>
        <pc:inkChg chg="add del mod">
          <ac:chgData name="Zhuang" userId="79126357-8363-4425-907a-40b30a025788" providerId="ADAL" clId="{709BB891-B2B9-48DB-AD0B-2BDE73A9BBE6}" dt="2021-03-21T10:02:20.154" v="237"/>
          <ac:inkMkLst>
            <pc:docMk/>
            <pc:sldMk cId="2114040804" sldId="277"/>
            <ac:inkMk id="17" creationId="{85C7D398-6CD3-42A9-938E-4F01EE0E76F5}"/>
          </ac:inkMkLst>
        </pc:inkChg>
        <pc:inkChg chg="add del mod">
          <ac:chgData name="Zhuang" userId="79126357-8363-4425-907a-40b30a025788" providerId="ADAL" clId="{709BB891-B2B9-48DB-AD0B-2BDE73A9BBE6}" dt="2021-03-21T10:02:20.151" v="227"/>
          <ac:inkMkLst>
            <pc:docMk/>
            <pc:sldMk cId="2114040804" sldId="277"/>
            <ac:inkMk id="18" creationId="{0AD6C9AA-2544-4E1C-8B0F-B7E68C6886AB}"/>
          </ac:inkMkLst>
        </pc:inkChg>
        <pc:inkChg chg="add del mod">
          <ac:chgData name="Zhuang" userId="79126357-8363-4425-907a-40b30a025788" providerId="ADAL" clId="{709BB891-B2B9-48DB-AD0B-2BDE73A9BBE6}" dt="2021-03-21T10:02:20.152" v="229"/>
          <ac:inkMkLst>
            <pc:docMk/>
            <pc:sldMk cId="2114040804" sldId="277"/>
            <ac:inkMk id="19" creationId="{AE48D4B3-46A8-41FC-9B8F-AADC8650F96E}"/>
          </ac:inkMkLst>
        </pc:inkChg>
        <pc:inkChg chg="add del mod">
          <ac:chgData name="Zhuang" userId="79126357-8363-4425-907a-40b30a025788" providerId="ADAL" clId="{709BB891-B2B9-48DB-AD0B-2BDE73A9BBE6}" dt="2021-03-21T10:02:20.154" v="234"/>
          <ac:inkMkLst>
            <pc:docMk/>
            <pc:sldMk cId="2114040804" sldId="277"/>
            <ac:inkMk id="20" creationId="{2DD19489-AB51-4C9C-968D-A40E5C8F204B}"/>
          </ac:inkMkLst>
        </pc:inkChg>
        <pc:inkChg chg="add del mod">
          <ac:chgData name="Zhuang" userId="79126357-8363-4425-907a-40b30a025788" providerId="ADAL" clId="{709BB891-B2B9-48DB-AD0B-2BDE73A9BBE6}" dt="2021-03-21T10:02:20.152" v="228"/>
          <ac:inkMkLst>
            <pc:docMk/>
            <pc:sldMk cId="2114040804" sldId="277"/>
            <ac:inkMk id="22" creationId="{80690146-EDC2-4F49-9B50-190053B9B2A2}"/>
          </ac:inkMkLst>
        </pc:inkChg>
        <pc:inkChg chg="add del mod">
          <ac:chgData name="Zhuang" userId="79126357-8363-4425-907a-40b30a025788" providerId="ADAL" clId="{709BB891-B2B9-48DB-AD0B-2BDE73A9BBE6}" dt="2021-03-21T10:02:20.153" v="232"/>
          <ac:inkMkLst>
            <pc:docMk/>
            <pc:sldMk cId="2114040804" sldId="277"/>
            <ac:inkMk id="23" creationId="{66ECCE2F-6BE2-4B1F-A277-5E0E44DE7C3C}"/>
          </ac:inkMkLst>
        </pc:inkChg>
        <pc:inkChg chg="add del mod">
          <ac:chgData name="Zhuang" userId="79126357-8363-4425-907a-40b30a025788" providerId="ADAL" clId="{709BB891-B2B9-48DB-AD0B-2BDE73A9BBE6}" dt="2021-03-21T10:02:20.155" v="240"/>
          <ac:inkMkLst>
            <pc:docMk/>
            <pc:sldMk cId="2114040804" sldId="277"/>
            <ac:inkMk id="24" creationId="{C88ABB0F-70BE-483B-BE27-85D672526C81}"/>
          </ac:inkMkLst>
        </pc:inkChg>
        <pc:inkChg chg="add del mod">
          <ac:chgData name="Zhuang" userId="79126357-8363-4425-907a-40b30a025788" providerId="ADAL" clId="{709BB891-B2B9-48DB-AD0B-2BDE73A9BBE6}" dt="2021-03-21T10:02:20.155" v="238"/>
          <ac:inkMkLst>
            <pc:docMk/>
            <pc:sldMk cId="2114040804" sldId="277"/>
            <ac:inkMk id="25" creationId="{D5505BF9-E9A9-4B70-AA19-BF8441077716}"/>
          </ac:inkMkLst>
        </pc:inkChg>
        <pc:inkChg chg="add del mod">
          <ac:chgData name="Zhuang" userId="79126357-8363-4425-907a-40b30a025788" providerId="ADAL" clId="{709BB891-B2B9-48DB-AD0B-2BDE73A9BBE6}" dt="2021-03-21T10:02:20.153" v="233"/>
          <ac:inkMkLst>
            <pc:docMk/>
            <pc:sldMk cId="2114040804" sldId="277"/>
            <ac:inkMk id="26" creationId="{D369525C-C8EF-4CA5-A78A-21B806619237}"/>
          </ac:inkMkLst>
        </pc:inkChg>
        <pc:inkChg chg="add del mod">
          <ac:chgData name="Zhuang" userId="79126357-8363-4425-907a-40b30a025788" providerId="ADAL" clId="{709BB891-B2B9-48DB-AD0B-2BDE73A9BBE6}" dt="2021-03-21T10:02:20.155" v="239"/>
          <ac:inkMkLst>
            <pc:docMk/>
            <pc:sldMk cId="2114040804" sldId="277"/>
            <ac:inkMk id="27" creationId="{E52DC961-20E6-49E0-A050-4E2B207015DE}"/>
          </ac:inkMkLst>
        </pc:inkChg>
        <pc:inkChg chg="add del">
          <ac:chgData name="Zhuang" userId="79126357-8363-4425-907a-40b30a025788" providerId="ADAL" clId="{709BB891-B2B9-48DB-AD0B-2BDE73A9BBE6}" dt="2021-03-21T10:02:20.154" v="235"/>
          <ac:inkMkLst>
            <pc:docMk/>
            <pc:sldMk cId="2114040804" sldId="277"/>
            <ac:inkMk id="30" creationId="{46210CD4-9782-43D7-B3D9-F66AAF2DAFA9}"/>
          </ac:inkMkLst>
        </pc:inkChg>
        <pc:inkChg chg="add del">
          <ac:chgData name="Zhuang" userId="79126357-8363-4425-907a-40b30a025788" providerId="ADAL" clId="{709BB891-B2B9-48DB-AD0B-2BDE73A9BBE6}" dt="2021-03-21T10:02:20.153" v="230"/>
          <ac:inkMkLst>
            <pc:docMk/>
            <pc:sldMk cId="2114040804" sldId="277"/>
            <ac:inkMk id="31" creationId="{E2DA6DD1-4862-4ED9-8143-FE825A1756C1}"/>
          </ac:inkMkLst>
        </pc:inkChg>
        <pc:inkChg chg="add del mod">
          <ac:chgData name="Zhuang" userId="79126357-8363-4425-907a-40b30a025788" providerId="ADAL" clId="{709BB891-B2B9-48DB-AD0B-2BDE73A9BBE6}" dt="2021-03-21T10:02:20.156" v="244"/>
          <ac:inkMkLst>
            <pc:docMk/>
            <pc:sldMk cId="2114040804" sldId="277"/>
            <ac:inkMk id="32" creationId="{107ECB35-C85B-4353-8153-E3B083DF4518}"/>
          </ac:inkMkLst>
        </pc:inkChg>
        <pc:inkChg chg="add del mod">
          <ac:chgData name="Zhuang" userId="79126357-8363-4425-907a-40b30a025788" providerId="ADAL" clId="{709BB891-B2B9-48DB-AD0B-2BDE73A9BBE6}" dt="2021-03-21T10:02:20.156" v="243"/>
          <ac:inkMkLst>
            <pc:docMk/>
            <pc:sldMk cId="2114040804" sldId="277"/>
            <ac:inkMk id="33" creationId="{559A2989-F40B-4B54-AA0D-0E93704FE18D}"/>
          </ac:inkMkLst>
        </pc:inkChg>
        <pc:inkChg chg="add del mod">
          <ac:chgData name="Zhuang" userId="79126357-8363-4425-907a-40b30a025788" providerId="ADAL" clId="{709BB891-B2B9-48DB-AD0B-2BDE73A9BBE6}" dt="2021-03-21T10:02:20.155" v="241"/>
          <ac:inkMkLst>
            <pc:docMk/>
            <pc:sldMk cId="2114040804" sldId="277"/>
            <ac:inkMk id="34" creationId="{3F1E951F-3801-4D8B-98D0-14AE59BB1EDB}"/>
          </ac:inkMkLst>
        </pc:inkChg>
        <pc:inkChg chg="add del mod">
          <ac:chgData name="Zhuang" userId="79126357-8363-4425-907a-40b30a025788" providerId="ADAL" clId="{709BB891-B2B9-48DB-AD0B-2BDE73A9BBE6}" dt="2021-03-21T10:02:20.154" v="236"/>
          <ac:inkMkLst>
            <pc:docMk/>
            <pc:sldMk cId="2114040804" sldId="277"/>
            <ac:inkMk id="36" creationId="{249AE54E-C9E2-4AB0-B1BC-76CEC78852B3}"/>
          </ac:inkMkLst>
        </pc:inkChg>
        <pc:inkChg chg="add del mod">
          <ac:chgData name="Zhuang" userId="79126357-8363-4425-907a-40b30a025788" providerId="ADAL" clId="{709BB891-B2B9-48DB-AD0B-2BDE73A9BBE6}" dt="2021-03-21T10:02:20.153" v="231"/>
          <ac:inkMkLst>
            <pc:docMk/>
            <pc:sldMk cId="2114040804" sldId="277"/>
            <ac:inkMk id="37" creationId="{489B52D2-3A86-46BD-8993-81354E9794A3}"/>
          </ac:inkMkLst>
        </pc:inkChg>
        <pc:inkChg chg="add del mod">
          <ac:chgData name="Zhuang" userId="79126357-8363-4425-907a-40b30a025788" providerId="ADAL" clId="{709BB891-B2B9-48DB-AD0B-2BDE73A9BBE6}" dt="2021-03-21T10:02:20.156" v="242"/>
          <ac:inkMkLst>
            <pc:docMk/>
            <pc:sldMk cId="2114040804" sldId="277"/>
            <ac:inkMk id="38" creationId="{D0F43670-3136-4475-858A-0D235090F76D}"/>
          </ac:inkMkLst>
        </pc:inkChg>
      </pc:sldChg>
      <pc:sldChg chg="addSp delSp modSp mod">
        <pc:chgData name="Zhuang" userId="79126357-8363-4425-907a-40b30a025788" providerId="ADAL" clId="{709BB891-B2B9-48DB-AD0B-2BDE73A9BBE6}" dt="2021-03-21T11:11:49.938" v="350"/>
        <pc:sldMkLst>
          <pc:docMk/>
          <pc:sldMk cId="299459477" sldId="278"/>
        </pc:sldMkLst>
        <pc:grpChg chg="del mod">
          <ac:chgData name="Zhuang" userId="79126357-8363-4425-907a-40b30a025788" providerId="ADAL" clId="{709BB891-B2B9-48DB-AD0B-2BDE73A9BBE6}" dt="2021-03-21T11:11:49.922" v="348"/>
          <ac:grpSpMkLst>
            <pc:docMk/>
            <pc:sldMk cId="299459477" sldId="278"/>
            <ac:grpSpMk id="8" creationId="{D160FC8F-F760-46F9-BCF2-A3A967226515}"/>
          </ac:grpSpMkLst>
        </pc:grpChg>
        <pc:inkChg chg="add del">
          <ac:chgData name="Zhuang" userId="79126357-8363-4425-907a-40b30a025788" providerId="ADAL" clId="{709BB891-B2B9-48DB-AD0B-2BDE73A9BBE6}" dt="2021-03-21T11:11:49.938" v="350"/>
          <ac:inkMkLst>
            <pc:docMk/>
            <pc:sldMk cId="299459477" sldId="278"/>
            <ac:inkMk id="4" creationId="{03AAD567-6EE8-4A3D-B879-62EBA76364F0}"/>
          </ac:inkMkLst>
        </pc:inkChg>
        <pc:inkChg chg="add del mod">
          <ac:chgData name="Zhuang" userId="79126357-8363-4425-907a-40b30a025788" providerId="ADAL" clId="{709BB891-B2B9-48DB-AD0B-2BDE73A9BBE6}" dt="2021-03-21T11:11:49.922" v="348"/>
          <ac:inkMkLst>
            <pc:docMk/>
            <pc:sldMk cId="299459477" sldId="278"/>
            <ac:inkMk id="5" creationId="{2FC47450-729B-435E-B057-20CE37F47C32}"/>
          </ac:inkMkLst>
        </pc:inkChg>
        <pc:inkChg chg="add del mod">
          <ac:chgData name="Zhuang" userId="79126357-8363-4425-907a-40b30a025788" providerId="ADAL" clId="{709BB891-B2B9-48DB-AD0B-2BDE73A9BBE6}" dt="2021-03-21T11:11:49.922" v="347"/>
          <ac:inkMkLst>
            <pc:docMk/>
            <pc:sldMk cId="299459477" sldId="278"/>
            <ac:inkMk id="6" creationId="{B2DF8A6F-FA3C-4BE7-9B26-0E4EFFD422E0}"/>
          </ac:inkMkLst>
        </pc:inkChg>
        <pc:inkChg chg="add del mod">
          <ac:chgData name="Zhuang" userId="79126357-8363-4425-907a-40b30a025788" providerId="ADAL" clId="{709BB891-B2B9-48DB-AD0B-2BDE73A9BBE6}" dt="2021-03-21T11:11:49.938" v="349"/>
          <ac:inkMkLst>
            <pc:docMk/>
            <pc:sldMk cId="299459477" sldId="278"/>
            <ac:inkMk id="7" creationId="{5EF1245F-408E-4F85-90E1-A5BD5D657094}"/>
          </ac:inkMkLst>
        </pc:inkChg>
      </pc:sldChg>
      <pc:sldChg chg="addSp delSp modSp mod">
        <pc:chgData name="Zhuang" userId="79126357-8363-4425-907a-40b30a025788" providerId="ADAL" clId="{709BB891-B2B9-48DB-AD0B-2BDE73A9BBE6}" dt="2021-03-21T11:12:22.616" v="406"/>
        <pc:sldMkLst>
          <pc:docMk/>
          <pc:sldMk cId="1004572836" sldId="279"/>
        </pc:sldMkLst>
        <pc:grpChg chg="del mod">
          <ac:chgData name="Zhuang" userId="79126357-8363-4425-907a-40b30a025788" providerId="ADAL" clId="{709BB891-B2B9-48DB-AD0B-2BDE73A9BBE6}" dt="2021-03-21T09:55:34.536" v="187"/>
          <ac:grpSpMkLst>
            <pc:docMk/>
            <pc:sldMk cId="1004572836" sldId="279"/>
            <ac:grpSpMk id="6" creationId="{9E8DB260-6AEF-45C2-9DAA-381C71C90DF4}"/>
          </ac:grpSpMkLst>
        </pc:grpChg>
        <pc:grpChg chg="del mod">
          <ac:chgData name="Zhuang" userId="79126357-8363-4425-907a-40b30a025788" providerId="ADAL" clId="{709BB891-B2B9-48DB-AD0B-2BDE73A9BBE6}" dt="2021-03-21T09:55:34.536" v="187"/>
          <ac:grpSpMkLst>
            <pc:docMk/>
            <pc:sldMk cId="1004572836" sldId="279"/>
            <ac:grpSpMk id="9" creationId="{F629F73A-9B28-42F5-935D-F35E603A3952}"/>
          </ac:grpSpMkLst>
        </pc:grpChg>
        <pc:grpChg chg="del mod">
          <ac:chgData name="Zhuang" userId="79126357-8363-4425-907a-40b30a025788" providerId="ADAL" clId="{709BB891-B2B9-48DB-AD0B-2BDE73A9BBE6}" dt="2021-03-21T09:55:58.052" v="205"/>
          <ac:grpSpMkLst>
            <pc:docMk/>
            <pc:sldMk cId="1004572836" sldId="279"/>
            <ac:grpSpMk id="11" creationId="{7CB397B2-3C51-4F6A-A138-2D039E4CB5EA}"/>
          </ac:grpSpMkLst>
        </pc:grpChg>
        <pc:grpChg chg="del mod">
          <ac:chgData name="Zhuang" userId="79126357-8363-4425-907a-40b30a025788" providerId="ADAL" clId="{709BB891-B2B9-48DB-AD0B-2BDE73A9BBE6}" dt="2021-03-21T11:12:18.688" v="394"/>
          <ac:grpSpMkLst>
            <pc:docMk/>
            <pc:sldMk cId="1004572836" sldId="279"/>
            <ac:grpSpMk id="16" creationId="{2FA1D38B-556C-4CC1-A390-119C63253A0C}"/>
          </ac:grpSpMkLst>
        </pc:grpChg>
        <pc:grpChg chg="del mod">
          <ac:chgData name="Zhuang" userId="79126357-8363-4425-907a-40b30a025788" providerId="ADAL" clId="{709BB891-B2B9-48DB-AD0B-2BDE73A9BBE6}" dt="2021-03-21T11:12:18.697" v="402"/>
          <ac:grpSpMkLst>
            <pc:docMk/>
            <pc:sldMk cId="1004572836" sldId="279"/>
            <ac:grpSpMk id="26" creationId="{1F2D9FC7-1241-41F6-8F00-FF2091E28480}"/>
          </ac:grpSpMkLst>
        </pc:grpChg>
        <pc:grpChg chg="del mod">
          <ac:chgData name="Zhuang" userId="79126357-8363-4425-907a-40b30a025788" providerId="ADAL" clId="{709BB891-B2B9-48DB-AD0B-2BDE73A9BBE6}" dt="2021-03-21T11:12:21.594" v="405"/>
          <ac:grpSpMkLst>
            <pc:docMk/>
            <pc:sldMk cId="1004572836" sldId="279"/>
            <ac:grpSpMk id="29" creationId="{B3C6114B-9CA6-4CE0-B7BD-5D939E6D2722}"/>
          </ac:grpSpMkLst>
        </pc:grpChg>
        <pc:inkChg chg="add del mod">
          <ac:chgData name="Zhuang" userId="79126357-8363-4425-907a-40b30a025788" providerId="ADAL" clId="{709BB891-B2B9-48DB-AD0B-2BDE73A9BBE6}" dt="2021-03-21T11:12:22.616" v="406"/>
          <ac:inkMkLst>
            <pc:docMk/>
            <pc:sldMk cId="1004572836" sldId="279"/>
            <ac:inkMk id="4" creationId="{F63AE48E-C928-43D2-81A8-34B89029C0DA}"/>
          </ac:inkMkLst>
        </pc:inkChg>
        <pc:inkChg chg="add del mod">
          <ac:chgData name="Zhuang" userId="79126357-8363-4425-907a-40b30a025788" providerId="ADAL" clId="{709BB891-B2B9-48DB-AD0B-2BDE73A9BBE6}" dt="2021-03-21T11:12:21.594" v="403"/>
          <ac:inkMkLst>
            <pc:docMk/>
            <pc:sldMk cId="1004572836" sldId="279"/>
            <ac:inkMk id="5" creationId="{11CB299D-E92C-4F0D-95E1-7FBFA26AE99D}"/>
          </ac:inkMkLst>
        </pc:inkChg>
        <pc:inkChg chg="add mod">
          <ac:chgData name="Zhuang" userId="79126357-8363-4425-907a-40b30a025788" providerId="ADAL" clId="{709BB891-B2B9-48DB-AD0B-2BDE73A9BBE6}" dt="2021-03-21T09:55:58.052" v="205"/>
          <ac:inkMkLst>
            <pc:docMk/>
            <pc:sldMk cId="1004572836" sldId="279"/>
            <ac:inkMk id="7" creationId="{B03F1A81-0952-4607-91B1-BB973ED44BBA}"/>
          </ac:inkMkLst>
        </pc:inkChg>
        <pc:inkChg chg="add del mod">
          <ac:chgData name="Zhuang" userId="79126357-8363-4425-907a-40b30a025788" providerId="ADAL" clId="{709BB891-B2B9-48DB-AD0B-2BDE73A9BBE6}" dt="2021-03-21T11:12:18.697" v="399"/>
          <ac:inkMkLst>
            <pc:docMk/>
            <pc:sldMk cId="1004572836" sldId="279"/>
            <ac:inkMk id="8" creationId="{6A874C4C-6D9F-4FFC-8740-4751E0FB90E0}"/>
          </ac:inkMkLst>
        </pc:inkChg>
        <pc:inkChg chg="add del mod">
          <ac:chgData name="Zhuang" userId="79126357-8363-4425-907a-40b30a025788" providerId="ADAL" clId="{709BB891-B2B9-48DB-AD0B-2BDE73A9BBE6}" dt="2021-03-21T11:12:18.697" v="401"/>
          <ac:inkMkLst>
            <pc:docMk/>
            <pc:sldMk cId="1004572836" sldId="279"/>
            <ac:inkMk id="10" creationId="{56990BC0-0401-4AA4-A499-B2671245720F}"/>
          </ac:inkMkLst>
        </pc:inkChg>
        <pc:inkChg chg="add del mod">
          <ac:chgData name="Zhuang" userId="79126357-8363-4425-907a-40b30a025788" providerId="ADAL" clId="{709BB891-B2B9-48DB-AD0B-2BDE73A9BBE6}" dt="2021-03-21T11:12:18.688" v="392"/>
          <ac:inkMkLst>
            <pc:docMk/>
            <pc:sldMk cId="1004572836" sldId="279"/>
            <ac:inkMk id="12" creationId="{BAF95F1B-C27D-49A4-9CD4-28024FC0F4F4}"/>
          </ac:inkMkLst>
        </pc:inkChg>
        <pc:inkChg chg="add del mod">
          <ac:chgData name="Zhuang" userId="79126357-8363-4425-907a-40b30a025788" providerId="ADAL" clId="{709BB891-B2B9-48DB-AD0B-2BDE73A9BBE6}" dt="2021-03-21T11:12:18.688" v="391"/>
          <ac:inkMkLst>
            <pc:docMk/>
            <pc:sldMk cId="1004572836" sldId="279"/>
            <ac:inkMk id="13" creationId="{8996B84C-6F9E-4E1E-860C-B33575A14673}"/>
          </ac:inkMkLst>
        </pc:inkChg>
        <pc:inkChg chg="add del mod">
          <ac:chgData name="Zhuang" userId="79126357-8363-4425-907a-40b30a025788" providerId="ADAL" clId="{709BB891-B2B9-48DB-AD0B-2BDE73A9BBE6}" dt="2021-03-21T11:12:18.688" v="394"/>
          <ac:inkMkLst>
            <pc:docMk/>
            <pc:sldMk cId="1004572836" sldId="279"/>
            <ac:inkMk id="14" creationId="{086AFD06-C301-4DE8-A825-E9F1E02A9609}"/>
          </ac:inkMkLst>
        </pc:inkChg>
        <pc:inkChg chg="add del mod">
          <ac:chgData name="Zhuang" userId="79126357-8363-4425-907a-40b30a025788" providerId="ADAL" clId="{709BB891-B2B9-48DB-AD0B-2BDE73A9BBE6}" dt="2021-03-21T11:12:18.697" v="397"/>
          <ac:inkMkLst>
            <pc:docMk/>
            <pc:sldMk cId="1004572836" sldId="279"/>
            <ac:inkMk id="15" creationId="{AED1B0A9-88A7-48D1-96C1-D886F8C6D975}"/>
          </ac:inkMkLst>
        </pc:inkChg>
        <pc:inkChg chg="add del mod">
          <ac:chgData name="Zhuang" userId="79126357-8363-4425-907a-40b30a025788" providerId="ADAL" clId="{709BB891-B2B9-48DB-AD0B-2BDE73A9BBE6}" dt="2021-03-21T11:12:18.697" v="402"/>
          <ac:inkMkLst>
            <pc:docMk/>
            <pc:sldMk cId="1004572836" sldId="279"/>
            <ac:inkMk id="17" creationId="{C1632E70-5CEA-46FA-A101-D4E0EC06AD41}"/>
          </ac:inkMkLst>
        </pc:inkChg>
        <pc:inkChg chg="add del mod">
          <ac:chgData name="Zhuang" userId="79126357-8363-4425-907a-40b30a025788" providerId="ADAL" clId="{709BB891-B2B9-48DB-AD0B-2BDE73A9BBE6}" dt="2021-03-21T11:12:18.688" v="390"/>
          <ac:inkMkLst>
            <pc:docMk/>
            <pc:sldMk cId="1004572836" sldId="279"/>
            <ac:inkMk id="18" creationId="{215C86B9-EB55-4AAA-B71A-E349E0ADBC42}"/>
          </ac:inkMkLst>
        </pc:inkChg>
        <pc:inkChg chg="add del mod">
          <ac:chgData name="Zhuang" userId="79126357-8363-4425-907a-40b30a025788" providerId="ADAL" clId="{709BB891-B2B9-48DB-AD0B-2BDE73A9BBE6}" dt="2021-03-21T11:12:18.697" v="398"/>
          <ac:inkMkLst>
            <pc:docMk/>
            <pc:sldMk cId="1004572836" sldId="279"/>
            <ac:inkMk id="19" creationId="{A350950A-3C2E-47E7-9667-D88DF7995CF6}"/>
          </ac:inkMkLst>
        </pc:inkChg>
        <pc:inkChg chg="add del mod">
          <ac:chgData name="Zhuang" userId="79126357-8363-4425-907a-40b30a025788" providerId="ADAL" clId="{709BB891-B2B9-48DB-AD0B-2BDE73A9BBE6}" dt="2021-03-21T11:12:18.688" v="395"/>
          <ac:inkMkLst>
            <pc:docMk/>
            <pc:sldMk cId="1004572836" sldId="279"/>
            <ac:inkMk id="20" creationId="{E7DD1C60-3D8F-4D65-A507-A1A06E067A7F}"/>
          </ac:inkMkLst>
        </pc:inkChg>
        <pc:inkChg chg="add del mod">
          <ac:chgData name="Zhuang" userId="79126357-8363-4425-907a-40b30a025788" providerId="ADAL" clId="{709BB891-B2B9-48DB-AD0B-2BDE73A9BBE6}" dt="2021-03-21T11:12:18.685" v="389"/>
          <ac:inkMkLst>
            <pc:docMk/>
            <pc:sldMk cId="1004572836" sldId="279"/>
            <ac:inkMk id="21" creationId="{7B452FC5-4E05-49F9-97C9-D73AA227E041}"/>
          </ac:inkMkLst>
        </pc:inkChg>
        <pc:inkChg chg="add del mod">
          <ac:chgData name="Zhuang" userId="79126357-8363-4425-907a-40b30a025788" providerId="ADAL" clId="{709BB891-B2B9-48DB-AD0B-2BDE73A9BBE6}" dt="2021-03-21T11:12:18.697" v="400"/>
          <ac:inkMkLst>
            <pc:docMk/>
            <pc:sldMk cId="1004572836" sldId="279"/>
            <ac:inkMk id="22" creationId="{522B0B5A-0287-4C09-AC2B-627CEE53C6EE}"/>
          </ac:inkMkLst>
        </pc:inkChg>
        <pc:inkChg chg="add del mod">
          <ac:chgData name="Zhuang" userId="79126357-8363-4425-907a-40b30a025788" providerId="ADAL" clId="{709BB891-B2B9-48DB-AD0B-2BDE73A9BBE6}" dt="2021-03-21T11:12:18.688" v="393"/>
          <ac:inkMkLst>
            <pc:docMk/>
            <pc:sldMk cId="1004572836" sldId="279"/>
            <ac:inkMk id="23" creationId="{0AC5DCDA-0AC6-4FEF-8188-F5F3B93CBB92}"/>
          </ac:inkMkLst>
        </pc:inkChg>
        <pc:inkChg chg="add mod">
          <ac:chgData name="Zhuang" userId="79126357-8363-4425-907a-40b30a025788" providerId="ADAL" clId="{709BB891-B2B9-48DB-AD0B-2BDE73A9BBE6}" dt="2021-03-21T11:12:18.697" v="402"/>
          <ac:inkMkLst>
            <pc:docMk/>
            <pc:sldMk cId="1004572836" sldId="279"/>
            <ac:inkMk id="24" creationId="{26571C03-8E09-4E74-84E6-58AAB9995487}"/>
          </ac:inkMkLst>
        </pc:inkChg>
        <pc:inkChg chg="add del mod">
          <ac:chgData name="Zhuang" userId="79126357-8363-4425-907a-40b30a025788" providerId="ADAL" clId="{709BB891-B2B9-48DB-AD0B-2BDE73A9BBE6}" dt="2021-03-21T11:12:18.697" v="396"/>
          <ac:inkMkLst>
            <pc:docMk/>
            <pc:sldMk cId="1004572836" sldId="279"/>
            <ac:inkMk id="25" creationId="{1FC6A168-9716-469B-BA6F-0E416358D6AE}"/>
          </ac:inkMkLst>
        </pc:inkChg>
        <pc:inkChg chg="add del mod">
          <ac:chgData name="Zhuang" userId="79126357-8363-4425-907a-40b30a025788" providerId="ADAL" clId="{709BB891-B2B9-48DB-AD0B-2BDE73A9BBE6}" dt="2021-03-21T11:12:21.594" v="405"/>
          <ac:inkMkLst>
            <pc:docMk/>
            <pc:sldMk cId="1004572836" sldId="279"/>
            <ac:inkMk id="27" creationId="{146B1AA5-5D80-4E0F-99AB-892A034609A0}"/>
          </ac:inkMkLst>
        </pc:inkChg>
        <pc:inkChg chg="add del mod">
          <ac:chgData name="Zhuang" userId="79126357-8363-4425-907a-40b30a025788" providerId="ADAL" clId="{709BB891-B2B9-48DB-AD0B-2BDE73A9BBE6}" dt="2021-03-21T11:12:21.594" v="404"/>
          <ac:inkMkLst>
            <pc:docMk/>
            <pc:sldMk cId="1004572836" sldId="279"/>
            <ac:inkMk id="28" creationId="{AFA49E17-5406-430B-9DE0-E7B7DF1A6BF8}"/>
          </ac:inkMkLst>
        </pc:inkChg>
      </pc:sldChg>
      <pc:sldChg chg="addSp delSp modSp mod">
        <pc:chgData name="Zhuang" userId="79126357-8363-4425-907a-40b30a025788" providerId="ADAL" clId="{709BB891-B2B9-48DB-AD0B-2BDE73A9BBE6}" dt="2021-03-21T11:12:37.838" v="412"/>
        <pc:sldMkLst>
          <pc:docMk/>
          <pc:sldMk cId="1723382323" sldId="281"/>
        </pc:sldMkLst>
        <pc:grpChg chg="del mod">
          <ac:chgData name="Zhuang" userId="79126357-8363-4425-907a-40b30a025788" providerId="ADAL" clId="{709BB891-B2B9-48DB-AD0B-2BDE73A9BBE6}" dt="2021-03-21T11:12:34.650" v="411"/>
          <ac:grpSpMkLst>
            <pc:docMk/>
            <pc:sldMk cId="1723382323" sldId="281"/>
            <ac:grpSpMk id="7" creationId="{CE9D2B84-CB9E-4FBD-865B-0D5B2FF0ED78}"/>
          </ac:grpSpMkLst>
        </pc:grpChg>
        <pc:inkChg chg="add del mod">
          <ac:chgData name="Zhuang" userId="79126357-8363-4425-907a-40b30a025788" providerId="ADAL" clId="{709BB891-B2B9-48DB-AD0B-2BDE73A9BBE6}" dt="2021-03-21T11:12:34.650" v="411"/>
          <ac:inkMkLst>
            <pc:docMk/>
            <pc:sldMk cId="1723382323" sldId="281"/>
            <ac:inkMk id="4" creationId="{1DAB0C0E-1E2B-41A2-BAFE-CD99A2A49DFE}"/>
          </ac:inkMkLst>
        </pc:inkChg>
        <pc:inkChg chg="add del mod">
          <ac:chgData name="Zhuang" userId="79126357-8363-4425-907a-40b30a025788" providerId="ADAL" clId="{709BB891-B2B9-48DB-AD0B-2BDE73A9BBE6}" dt="2021-03-21T11:12:34.646" v="410"/>
          <ac:inkMkLst>
            <pc:docMk/>
            <pc:sldMk cId="1723382323" sldId="281"/>
            <ac:inkMk id="5" creationId="{944A05AE-9A0E-4F38-AB06-D47BF850A7ED}"/>
          </ac:inkMkLst>
        </pc:inkChg>
        <pc:inkChg chg="add del mod">
          <ac:chgData name="Zhuang" userId="79126357-8363-4425-907a-40b30a025788" providerId="ADAL" clId="{709BB891-B2B9-48DB-AD0B-2BDE73A9BBE6}" dt="2021-03-21T11:12:37.838" v="412"/>
          <ac:inkMkLst>
            <pc:docMk/>
            <pc:sldMk cId="1723382323" sldId="281"/>
            <ac:inkMk id="6" creationId="{C4ED2355-2CE2-4B05-A2ED-9799CCA4B513}"/>
          </ac:inkMkLst>
        </pc:inkChg>
      </pc:sldChg>
      <pc:sldChg chg="addSp delSp modSp mod">
        <pc:chgData name="Zhuang" userId="79126357-8363-4425-907a-40b30a025788" providerId="ADAL" clId="{709BB891-B2B9-48DB-AD0B-2BDE73A9BBE6}" dt="2021-03-21T11:12:59.811" v="430"/>
        <pc:sldMkLst>
          <pc:docMk/>
          <pc:sldMk cId="3239173669" sldId="287"/>
        </pc:sldMkLst>
        <pc:grpChg chg="del mod">
          <ac:chgData name="Zhuang" userId="79126357-8363-4425-907a-40b30a025788" providerId="ADAL" clId="{709BB891-B2B9-48DB-AD0B-2BDE73A9BBE6}" dt="2021-03-21T10:03:48.309" v="252"/>
          <ac:grpSpMkLst>
            <pc:docMk/>
            <pc:sldMk cId="3239173669" sldId="287"/>
            <ac:grpSpMk id="9" creationId="{0A20F113-2578-40F0-A0C4-12B55A2F5B2E}"/>
          </ac:grpSpMkLst>
        </pc:grpChg>
        <pc:grpChg chg="del mod">
          <ac:chgData name="Zhuang" userId="79126357-8363-4425-907a-40b30a025788" providerId="ADAL" clId="{709BB891-B2B9-48DB-AD0B-2BDE73A9BBE6}" dt="2021-03-21T10:03:50.051" v="254"/>
          <ac:grpSpMkLst>
            <pc:docMk/>
            <pc:sldMk cId="3239173669" sldId="287"/>
            <ac:grpSpMk id="10" creationId="{663DF9FF-6EF1-40A2-B85D-EE137B3AB106}"/>
          </ac:grpSpMkLst>
        </pc:grpChg>
        <pc:grpChg chg="del mod">
          <ac:chgData name="Zhuang" userId="79126357-8363-4425-907a-40b30a025788" providerId="ADAL" clId="{709BB891-B2B9-48DB-AD0B-2BDE73A9BBE6}" dt="2021-03-21T11:12:59.811" v="426"/>
          <ac:grpSpMkLst>
            <pc:docMk/>
            <pc:sldMk cId="3239173669" sldId="287"/>
            <ac:grpSpMk id="12" creationId="{A57C3D7E-FB68-4570-B5AB-5B007B1CBD95}"/>
          </ac:grpSpMkLst>
        </pc:grpChg>
        <pc:grpChg chg="del mod">
          <ac:chgData name="Zhuang" userId="79126357-8363-4425-907a-40b30a025788" providerId="ADAL" clId="{709BB891-B2B9-48DB-AD0B-2BDE73A9BBE6}" dt="2021-03-21T11:12:59.811" v="430"/>
          <ac:grpSpMkLst>
            <pc:docMk/>
            <pc:sldMk cId="3239173669" sldId="287"/>
            <ac:grpSpMk id="22" creationId="{114E02E3-C334-455D-995E-081211145A27}"/>
          </ac:grpSpMkLst>
        </pc:grpChg>
        <pc:inkChg chg="add del mod">
          <ac:chgData name="Zhuang" userId="79126357-8363-4425-907a-40b30a025788" providerId="ADAL" clId="{709BB891-B2B9-48DB-AD0B-2BDE73A9BBE6}" dt="2021-03-21T11:12:59.811" v="421"/>
          <ac:inkMkLst>
            <pc:docMk/>
            <pc:sldMk cId="3239173669" sldId="287"/>
            <ac:inkMk id="4" creationId="{8E089D79-B6AF-444E-A37D-F2464608C1F5}"/>
          </ac:inkMkLst>
        </pc:inkChg>
        <pc:inkChg chg="add del mod">
          <ac:chgData name="Zhuang" userId="79126357-8363-4425-907a-40b30a025788" providerId="ADAL" clId="{709BB891-B2B9-48DB-AD0B-2BDE73A9BBE6}" dt="2021-03-21T11:12:59.811" v="419"/>
          <ac:inkMkLst>
            <pc:docMk/>
            <pc:sldMk cId="3239173669" sldId="287"/>
            <ac:inkMk id="5" creationId="{D2141658-2021-4FDD-894F-07797B16A3BB}"/>
          </ac:inkMkLst>
        </pc:inkChg>
        <pc:inkChg chg="add del mod">
          <ac:chgData name="Zhuang" userId="79126357-8363-4425-907a-40b30a025788" providerId="ADAL" clId="{709BB891-B2B9-48DB-AD0B-2BDE73A9BBE6}" dt="2021-03-21T11:12:59.795" v="417"/>
          <ac:inkMkLst>
            <pc:docMk/>
            <pc:sldMk cId="3239173669" sldId="287"/>
            <ac:inkMk id="6" creationId="{4BB8DFF6-4230-443B-ADF7-85671B2E4B39}"/>
          </ac:inkMkLst>
        </pc:inkChg>
        <pc:inkChg chg="add del mod">
          <ac:chgData name="Zhuang" userId="79126357-8363-4425-907a-40b30a025788" providerId="ADAL" clId="{709BB891-B2B9-48DB-AD0B-2BDE73A9BBE6}" dt="2021-03-21T11:12:59.811" v="426"/>
          <ac:inkMkLst>
            <pc:docMk/>
            <pc:sldMk cId="3239173669" sldId="287"/>
            <ac:inkMk id="7" creationId="{80BB33A6-B5A8-4B29-87E2-64BB8FEEBE4E}"/>
          </ac:inkMkLst>
        </pc:inkChg>
        <pc:inkChg chg="add del mod">
          <ac:chgData name="Zhuang" userId="79126357-8363-4425-907a-40b30a025788" providerId="ADAL" clId="{709BB891-B2B9-48DB-AD0B-2BDE73A9BBE6}" dt="2021-03-21T11:12:59.811" v="429"/>
          <ac:inkMkLst>
            <pc:docMk/>
            <pc:sldMk cId="3239173669" sldId="287"/>
            <ac:inkMk id="8" creationId="{6204EFC0-B28E-48B4-92D1-8650F1FC3A41}"/>
          </ac:inkMkLst>
        </pc:inkChg>
        <pc:inkChg chg="add del mod">
          <ac:chgData name="Zhuang" userId="79126357-8363-4425-907a-40b30a025788" providerId="ADAL" clId="{709BB891-B2B9-48DB-AD0B-2BDE73A9BBE6}" dt="2021-03-21T11:12:59.811" v="423"/>
          <ac:inkMkLst>
            <pc:docMk/>
            <pc:sldMk cId="3239173669" sldId="287"/>
            <ac:inkMk id="11" creationId="{239DDF1C-17B9-405C-95F5-3EB9723D370E}"/>
          </ac:inkMkLst>
        </pc:inkChg>
        <pc:inkChg chg="add del mod">
          <ac:chgData name="Zhuang" userId="79126357-8363-4425-907a-40b30a025788" providerId="ADAL" clId="{709BB891-B2B9-48DB-AD0B-2BDE73A9BBE6}" dt="2021-03-21T11:12:59.811" v="420"/>
          <ac:inkMkLst>
            <pc:docMk/>
            <pc:sldMk cId="3239173669" sldId="287"/>
            <ac:inkMk id="13" creationId="{2C43CAC6-4086-44B1-B179-CE200D8320AD}"/>
          </ac:inkMkLst>
        </pc:inkChg>
        <pc:inkChg chg="add del mod">
          <ac:chgData name="Zhuang" userId="79126357-8363-4425-907a-40b30a025788" providerId="ADAL" clId="{709BB891-B2B9-48DB-AD0B-2BDE73A9BBE6}" dt="2021-03-21T11:12:59.795" v="418"/>
          <ac:inkMkLst>
            <pc:docMk/>
            <pc:sldMk cId="3239173669" sldId="287"/>
            <ac:inkMk id="14" creationId="{C5E7517C-35E8-41F0-94D2-CA8B5DAC2185}"/>
          </ac:inkMkLst>
        </pc:inkChg>
        <pc:inkChg chg="add del mod">
          <ac:chgData name="Zhuang" userId="79126357-8363-4425-907a-40b30a025788" providerId="ADAL" clId="{709BB891-B2B9-48DB-AD0B-2BDE73A9BBE6}" dt="2021-03-21T11:12:59.811" v="428"/>
          <ac:inkMkLst>
            <pc:docMk/>
            <pc:sldMk cId="3239173669" sldId="287"/>
            <ac:inkMk id="15" creationId="{1BBC739B-52B1-42E7-A923-87FAA467CF37}"/>
          </ac:inkMkLst>
        </pc:inkChg>
        <pc:inkChg chg="add del mod">
          <ac:chgData name="Zhuang" userId="79126357-8363-4425-907a-40b30a025788" providerId="ADAL" clId="{709BB891-B2B9-48DB-AD0B-2BDE73A9BBE6}" dt="2021-03-21T11:12:59.811" v="424"/>
          <ac:inkMkLst>
            <pc:docMk/>
            <pc:sldMk cId="3239173669" sldId="287"/>
            <ac:inkMk id="16" creationId="{7F2DB9DB-8E82-491B-8425-AE0AEA543C8B}"/>
          </ac:inkMkLst>
        </pc:inkChg>
        <pc:inkChg chg="add del mod">
          <ac:chgData name="Zhuang" userId="79126357-8363-4425-907a-40b30a025788" providerId="ADAL" clId="{709BB891-B2B9-48DB-AD0B-2BDE73A9BBE6}" dt="2021-03-21T11:12:59.811" v="425"/>
          <ac:inkMkLst>
            <pc:docMk/>
            <pc:sldMk cId="3239173669" sldId="287"/>
            <ac:inkMk id="17" creationId="{E6EFB764-24C5-4CB9-8D2F-B510F730B5DD}"/>
          </ac:inkMkLst>
        </pc:inkChg>
        <pc:inkChg chg="add del mod">
          <ac:chgData name="Zhuang" userId="79126357-8363-4425-907a-40b30a025788" providerId="ADAL" clId="{709BB891-B2B9-48DB-AD0B-2BDE73A9BBE6}" dt="2021-03-21T11:12:59.811" v="422"/>
          <ac:inkMkLst>
            <pc:docMk/>
            <pc:sldMk cId="3239173669" sldId="287"/>
            <ac:inkMk id="18" creationId="{58AB193F-0562-4164-BC01-ACAA5D417800}"/>
          </ac:inkMkLst>
        </pc:inkChg>
        <pc:inkChg chg="add del mod">
          <ac:chgData name="Zhuang" userId="79126357-8363-4425-907a-40b30a025788" providerId="ADAL" clId="{709BB891-B2B9-48DB-AD0B-2BDE73A9BBE6}" dt="2021-03-21T11:12:59.811" v="430"/>
          <ac:inkMkLst>
            <pc:docMk/>
            <pc:sldMk cId="3239173669" sldId="287"/>
            <ac:inkMk id="19" creationId="{91EEF546-E352-4D2C-9B2C-D6C68D4520AA}"/>
          </ac:inkMkLst>
        </pc:inkChg>
        <pc:inkChg chg="add mod">
          <ac:chgData name="Zhuang" userId="79126357-8363-4425-907a-40b30a025788" providerId="ADAL" clId="{709BB891-B2B9-48DB-AD0B-2BDE73A9BBE6}" dt="2021-03-21T11:12:59.811" v="430"/>
          <ac:inkMkLst>
            <pc:docMk/>
            <pc:sldMk cId="3239173669" sldId="287"/>
            <ac:inkMk id="20" creationId="{8687DCE6-BCB3-4F0E-AE10-47728779FA49}"/>
          </ac:inkMkLst>
        </pc:inkChg>
        <pc:inkChg chg="add del mod">
          <ac:chgData name="Zhuang" userId="79126357-8363-4425-907a-40b30a025788" providerId="ADAL" clId="{709BB891-B2B9-48DB-AD0B-2BDE73A9BBE6}" dt="2021-03-21T11:12:59.811" v="427"/>
          <ac:inkMkLst>
            <pc:docMk/>
            <pc:sldMk cId="3239173669" sldId="287"/>
            <ac:inkMk id="21" creationId="{CAED303F-F16E-4B30-8622-322C497D0C62}"/>
          </ac:inkMkLst>
        </pc:inkChg>
      </pc:sldChg>
      <pc:sldChg chg="addSp delSp mod">
        <pc:chgData name="Zhuang" userId="79126357-8363-4425-907a-40b30a025788" providerId="ADAL" clId="{709BB891-B2B9-48DB-AD0B-2BDE73A9BBE6}" dt="2021-03-21T11:12:48.427" v="414"/>
        <pc:sldMkLst>
          <pc:docMk/>
          <pc:sldMk cId="1944133548" sldId="288"/>
        </pc:sldMkLst>
        <pc:inkChg chg="add del">
          <ac:chgData name="Zhuang" userId="79126357-8363-4425-907a-40b30a025788" providerId="ADAL" clId="{709BB891-B2B9-48DB-AD0B-2BDE73A9BBE6}" dt="2021-03-21T11:12:48.427" v="414"/>
          <ac:inkMkLst>
            <pc:docMk/>
            <pc:sldMk cId="1944133548" sldId="288"/>
            <ac:inkMk id="2" creationId="{E460BB17-3817-4859-B17C-CB0E30C9F181}"/>
          </ac:inkMkLst>
        </pc:inkChg>
      </pc:sldChg>
      <pc:sldChg chg="addSp delSp modSp new mod">
        <pc:chgData name="Zhuang" userId="79126357-8363-4425-907a-40b30a025788" providerId="ADAL" clId="{709BB891-B2B9-48DB-AD0B-2BDE73A9BBE6}" dt="2021-03-21T11:11:44.893" v="346"/>
        <pc:sldMkLst>
          <pc:docMk/>
          <pc:sldMk cId="1523560076" sldId="291"/>
        </pc:sldMkLst>
        <pc:grpChg chg="del mod">
          <ac:chgData name="Zhuang" userId="79126357-8363-4425-907a-40b30a025788" providerId="ADAL" clId="{709BB891-B2B9-48DB-AD0B-2BDE73A9BBE6}" dt="2021-03-21T09:38:32.808" v="36"/>
          <ac:grpSpMkLst>
            <pc:docMk/>
            <pc:sldMk cId="1523560076" sldId="291"/>
            <ac:grpSpMk id="15" creationId="{2B59B5AF-BBE4-45DC-AFB1-379094849FC2}"/>
          </ac:grpSpMkLst>
        </pc:grpChg>
        <pc:grpChg chg="del mod">
          <ac:chgData name="Zhuang" userId="79126357-8363-4425-907a-40b30a025788" providerId="ADAL" clId="{709BB891-B2B9-48DB-AD0B-2BDE73A9BBE6}" dt="2021-03-21T11:11:41.800" v="332"/>
          <ac:grpSpMkLst>
            <pc:docMk/>
            <pc:sldMk cId="1523560076" sldId="291"/>
            <ac:grpSpMk id="16" creationId="{DC69EA5B-FAC5-4ADA-ADF2-40EBBEC37A54}"/>
          </ac:grpSpMkLst>
        </pc:grpChg>
        <pc:grpChg chg="del mod">
          <ac:chgData name="Zhuang" userId="79126357-8363-4425-907a-40b30a025788" providerId="ADAL" clId="{709BB891-B2B9-48DB-AD0B-2BDE73A9BBE6}" dt="2021-03-21T11:11:41.778" v="323"/>
          <ac:grpSpMkLst>
            <pc:docMk/>
            <pc:sldMk cId="1523560076" sldId="291"/>
            <ac:grpSpMk id="17" creationId="{1915594C-621A-4332-9FA1-15F9D5FC5C6F}"/>
          </ac:grpSpMkLst>
        </pc:grpChg>
        <pc:grpChg chg="del mod">
          <ac:chgData name="Zhuang" userId="79126357-8363-4425-907a-40b30a025788" providerId="ADAL" clId="{709BB891-B2B9-48DB-AD0B-2BDE73A9BBE6}" dt="2021-03-21T09:38:25.536" v="30"/>
          <ac:grpSpMkLst>
            <pc:docMk/>
            <pc:sldMk cId="1523560076" sldId="291"/>
            <ac:grpSpMk id="20" creationId="{460EB15A-9295-487A-9618-2152C205244E}"/>
          </ac:grpSpMkLst>
        </pc:grpChg>
        <pc:grpChg chg="del mod">
          <ac:chgData name="Zhuang" userId="79126357-8363-4425-907a-40b30a025788" providerId="ADAL" clId="{709BB891-B2B9-48DB-AD0B-2BDE73A9BBE6}" dt="2021-03-21T09:38:30.087" v="34"/>
          <ac:grpSpMkLst>
            <pc:docMk/>
            <pc:sldMk cId="1523560076" sldId="291"/>
            <ac:grpSpMk id="29" creationId="{FAEFAC1F-C580-4C86-B09E-7DDDC3F48545}"/>
          </ac:grpSpMkLst>
        </pc:grpChg>
        <pc:grpChg chg="del mod">
          <ac:chgData name="Zhuang" userId="79126357-8363-4425-907a-40b30a025788" providerId="ADAL" clId="{709BB891-B2B9-48DB-AD0B-2BDE73A9BBE6}" dt="2021-03-21T09:38:32.808" v="36"/>
          <ac:grpSpMkLst>
            <pc:docMk/>
            <pc:sldMk cId="1523560076" sldId="291"/>
            <ac:grpSpMk id="33" creationId="{8C6D0F70-7C28-4375-8EFF-8506F8734C2E}"/>
          </ac:grpSpMkLst>
        </pc:grpChg>
        <pc:grpChg chg="del mod">
          <ac:chgData name="Zhuang" userId="79126357-8363-4425-907a-40b30a025788" providerId="ADAL" clId="{709BB891-B2B9-48DB-AD0B-2BDE73A9BBE6}" dt="2021-03-21T09:38:38.974" v="44"/>
          <ac:grpSpMkLst>
            <pc:docMk/>
            <pc:sldMk cId="1523560076" sldId="291"/>
            <ac:grpSpMk id="35" creationId="{51CF7FF3-7D17-47C0-A942-1365AEFA2367}"/>
          </ac:grpSpMkLst>
        </pc:grpChg>
        <pc:grpChg chg="del mod">
          <ac:chgData name="Zhuang" userId="79126357-8363-4425-907a-40b30a025788" providerId="ADAL" clId="{709BB891-B2B9-48DB-AD0B-2BDE73A9BBE6}" dt="2021-03-21T09:38:38.974" v="44"/>
          <ac:grpSpMkLst>
            <pc:docMk/>
            <pc:sldMk cId="1523560076" sldId="291"/>
            <ac:grpSpMk id="43" creationId="{AD4613F1-B7E6-415E-96B5-2F40662144EE}"/>
          </ac:grpSpMkLst>
        </pc:grpChg>
        <pc:grpChg chg="del mod">
          <ac:chgData name="Zhuang" userId="79126357-8363-4425-907a-40b30a025788" providerId="ADAL" clId="{709BB891-B2B9-48DB-AD0B-2BDE73A9BBE6}" dt="2021-03-21T09:38:46.507" v="46"/>
          <ac:grpSpMkLst>
            <pc:docMk/>
            <pc:sldMk cId="1523560076" sldId="291"/>
            <ac:grpSpMk id="44" creationId="{71995B19-42C4-4264-B26B-FCCC117EB53C}"/>
          </ac:grpSpMkLst>
        </pc:grpChg>
        <pc:grpChg chg="del mod">
          <ac:chgData name="Zhuang" userId="79126357-8363-4425-907a-40b30a025788" providerId="ADAL" clId="{709BB891-B2B9-48DB-AD0B-2BDE73A9BBE6}" dt="2021-03-21T09:38:54.945" v="49"/>
          <ac:grpSpMkLst>
            <pc:docMk/>
            <pc:sldMk cId="1523560076" sldId="291"/>
            <ac:grpSpMk id="46" creationId="{ACE45D8E-3F80-4E5D-B60A-6CEBE67BE636}"/>
          </ac:grpSpMkLst>
        </pc:grpChg>
        <pc:grpChg chg="del mod">
          <ac:chgData name="Zhuang" userId="79126357-8363-4425-907a-40b30a025788" providerId="ADAL" clId="{709BB891-B2B9-48DB-AD0B-2BDE73A9BBE6}" dt="2021-03-21T09:39:10.896" v="51"/>
          <ac:grpSpMkLst>
            <pc:docMk/>
            <pc:sldMk cId="1523560076" sldId="291"/>
            <ac:grpSpMk id="49" creationId="{7DAE37F3-4991-4048-8E7B-38E004157591}"/>
          </ac:grpSpMkLst>
        </pc:grpChg>
        <pc:grpChg chg="del mod">
          <ac:chgData name="Zhuang" userId="79126357-8363-4425-907a-40b30a025788" providerId="ADAL" clId="{709BB891-B2B9-48DB-AD0B-2BDE73A9BBE6}" dt="2021-03-21T09:39:56.713" v="55"/>
          <ac:grpSpMkLst>
            <pc:docMk/>
            <pc:sldMk cId="1523560076" sldId="291"/>
            <ac:grpSpMk id="51" creationId="{11CE3A16-508E-4262-9F4B-755CB8629F1A}"/>
          </ac:grpSpMkLst>
        </pc:grpChg>
        <pc:grpChg chg="del mod">
          <ac:chgData name="Zhuang" userId="79126357-8363-4425-907a-40b30a025788" providerId="ADAL" clId="{709BB891-B2B9-48DB-AD0B-2BDE73A9BBE6}" dt="2021-03-21T09:40:01.715" v="64"/>
          <ac:grpSpMkLst>
            <pc:docMk/>
            <pc:sldMk cId="1523560076" sldId="291"/>
            <ac:grpSpMk id="55" creationId="{513E1F9F-3217-4A5D-9B73-2D8B3C30910A}"/>
          </ac:grpSpMkLst>
        </pc:grpChg>
        <pc:grpChg chg="del mod">
          <ac:chgData name="Zhuang" userId="79126357-8363-4425-907a-40b30a025788" providerId="ADAL" clId="{709BB891-B2B9-48DB-AD0B-2BDE73A9BBE6}" dt="2021-03-21T09:40:07.308" v="76"/>
          <ac:grpSpMkLst>
            <pc:docMk/>
            <pc:sldMk cId="1523560076" sldId="291"/>
            <ac:grpSpMk id="64" creationId="{80007B67-E8A0-499E-891A-3B15DBF3C320}"/>
          </ac:grpSpMkLst>
        </pc:grpChg>
        <pc:grpChg chg="del mod">
          <ac:chgData name="Zhuang" userId="79126357-8363-4425-907a-40b30a025788" providerId="ADAL" clId="{709BB891-B2B9-48DB-AD0B-2BDE73A9BBE6}" dt="2021-03-21T09:41:38.243" v="88"/>
          <ac:grpSpMkLst>
            <pc:docMk/>
            <pc:sldMk cId="1523560076" sldId="291"/>
            <ac:grpSpMk id="76" creationId="{4D2EAA20-6DF4-435F-9546-A57ABEDF2526}"/>
          </ac:grpSpMkLst>
        </pc:grpChg>
        <pc:grpChg chg="del mod">
          <ac:chgData name="Zhuang" userId="79126357-8363-4425-907a-40b30a025788" providerId="ADAL" clId="{709BB891-B2B9-48DB-AD0B-2BDE73A9BBE6}" dt="2021-03-21T11:11:44.893" v="346"/>
          <ac:grpSpMkLst>
            <pc:docMk/>
            <pc:sldMk cId="1523560076" sldId="291"/>
            <ac:grpSpMk id="79" creationId="{8841DE4C-DD61-4410-A217-076924B4D035}"/>
          </ac:grpSpMkLst>
        </pc:grpChg>
        <pc:inkChg chg="add del mod">
          <ac:chgData name="Zhuang" userId="79126357-8363-4425-907a-40b30a025788" providerId="ADAL" clId="{709BB891-B2B9-48DB-AD0B-2BDE73A9BBE6}" dt="2021-03-21T11:11:41.795" v="329"/>
          <ac:inkMkLst>
            <pc:docMk/>
            <pc:sldMk cId="1523560076" sldId="291"/>
            <ac:inkMk id="4" creationId="{72C2F17A-12CA-4D4B-BCF7-54A12CD16C87}"/>
          </ac:inkMkLst>
        </pc:inkChg>
        <pc:inkChg chg="add del mod">
          <ac:chgData name="Zhuang" userId="79126357-8363-4425-907a-40b30a025788" providerId="ADAL" clId="{709BB891-B2B9-48DB-AD0B-2BDE73A9BBE6}" dt="2021-03-21T11:11:41.778" v="323"/>
          <ac:inkMkLst>
            <pc:docMk/>
            <pc:sldMk cId="1523560076" sldId="291"/>
            <ac:inkMk id="5" creationId="{2A2E8A06-3840-422D-BAFF-E857E2FE8402}"/>
          </ac:inkMkLst>
        </pc:inkChg>
        <pc:inkChg chg="add del mod">
          <ac:chgData name="Zhuang" userId="79126357-8363-4425-907a-40b30a025788" providerId="ADAL" clId="{709BB891-B2B9-48DB-AD0B-2BDE73A9BBE6}" dt="2021-03-21T11:11:41.800" v="332"/>
          <ac:inkMkLst>
            <pc:docMk/>
            <pc:sldMk cId="1523560076" sldId="291"/>
            <ac:inkMk id="6" creationId="{662CCC3A-1F3B-44B8-9638-6E61653A8A49}"/>
          </ac:inkMkLst>
        </pc:inkChg>
        <pc:inkChg chg="add del mod">
          <ac:chgData name="Zhuang" userId="79126357-8363-4425-907a-40b30a025788" providerId="ADAL" clId="{709BB891-B2B9-48DB-AD0B-2BDE73A9BBE6}" dt="2021-03-21T11:11:41.795" v="327"/>
          <ac:inkMkLst>
            <pc:docMk/>
            <pc:sldMk cId="1523560076" sldId="291"/>
            <ac:inkMk id="7" creationId="{74583535-0E44-4F16-802F-E787CE72F8E1}"/>
          </ac:inkMkLst>
        </pc:inkChg>
        <pc:inkChg chg="add del mod">
          <ac:chgData name="Zhuang" userId="79126357-8363-4425-907a-40b30a025788" providerId="ADAL" clId="{709BB891-B2B9-48DB-AD0B-2BDE73A9BBE6}" dt="2021-03-21T11:11:41.799" v="331"/>
          <ac:inkMkLst>
            <pc:docMk/>
            <pc:sldMk cId="1523560076" sldId="291"/>
            <ac:inkMk id="8" creationId="{6145F006-20B2-4C56-8029-ABD823CFB086}"/>
          </ac:inkMkLst>
        </pc:inkChg>
        <pc:inkChg chg="add del mod">
          <ac:chgData name="Zhuang" userId="79126357-8363-4425-907a-40b30a025788" providerId="ADAL" clId="{709BB891-B2B9-48DB-AD0B-2BDE73A9BBE6}" dt="2021-03-21T11:11:41.793" v="324"/>
          <ac:inkMkLst>
            <pc:docMk/>
            <pc:sldMk cId="1523560076" sldId="291"/>
            <ac:inkMk id="9" creationId="{76E1F3E0-33E9-4F19-9563-0764829DFF46}"/>
          </ac:inkMkLst>
        </pc:inkChg>
        <pc:inkChg chg="add del mod">
          <ac:chgData name="Zhuang" userId="79126357-8363-4425-907a-40b30a025788" providerId="ADAL" clId="{709BB891-B2B9-48DB-AD0B-2BDE73A9BBE6}" dt="2021-03-21T11:11:41.800" v="334"/>
          <ac:inkMkLst>
            <pc:docMk/>
            <pc:sldMk cId="1523560076" sldId="291"/>
            <ac:inkMk id="10" creationId="{23DA1FFE-6358-4D5F-8D56-3ABA23811F7A}"/>
          </ac:inkMkLst>
        </pc:inkChg>
        <pc:inkChg chg="add del mod">
          <ac:chgData name="Zhuang" userId="79126357-8363-4425-907a-40b30a025788" providerId="ADAL" clId="{709BB891-B2B9-48DB-AD0B-2BDE73A9BBE6}" dt="2021-03-21T11:11:35.051" v="306"/>
          <ac:inkMkLst>
            <pc:docMk/>
            <pc:sldMk cId="1523560076" sldId="291"/>
            <ac:inkMk id="11" creationId="{7E40FF47-9BD1-4559-9014-930E764FCAD5}"/>
          </ac:inkMkLst>
        </pc:inkChg>
        <pc:inkChg chg="add del mod">
          <ac:chgData name="Zhuang" userId="79126357-8363-4425-907a-40b30a025788" providerId="ADAL" clId="{709BB891-B2B9-48DB-AD0B-2BDE73A9BBE6}" dt="2021-03-21T11:11:35.052" v="309"/>
          <ac:inkMkLst>
            <pc:docMk/>
            <pc:sldMk cId="1523560076" sldId="291"/>
            <ac:inkMk id="12" creationId="{5F331970-36E6-46EB-A529-FAA9C5DCDB72}"/>
          </ac:inkMkLst>
        </pc:inkChg>
        <pc:inkChg chg="add del mod">
          <ac:chgData name="Zhuang" userId="79126357-8363-4425-907a-40b30a025788" providerId="ADAL" clId="{709BB891-B2B9-48DB-AD0B-2BDE73A9BBE6}" dt="2021-03-21T11:11:41.778" v="315"/>
          <ac:inkMkLst>
            <pc:docMk/>
            <pc:sldMk cId="1523560076" sldId="291"/>
            <ac:inkMk id="13" creationId="{D39EF405-5105-4C8B-8F30-EAE957CCD4C1}"/>
          </ac:inkMkLst>
        </pc:inkChg>
        <pc:inkChg chg="add del mod">
          <ac:chgData name="Zhuang" userId="79126357-8363-4425-907a-40b30a025788" providerId="ADAL" clId="{709BB891-B2B9-48DB-AD0B-2BDE73A9BBE6}" dt="2021-03-21T11:11:41.795" v="326"/>
          <ac:inkMkLst>
            <pc:docMk/>
            <pc:sldMk cId="1523560076" sldId="291"/>
            <ac:inkMk id="14" creationId="{0A480993-92D6-4DB6-BEA5-C4EEE5D5F29C}"/>
          </ac:inkMkLst>
        </pc:inkChg>
        <pc:inkChg chg="add del mod">
          <ac:chgData name="Zhuang" userId="79126357-8363-4425-907a-40b30a025788" providerId="ADAL" clId="{709BB891-B2B9-48DB-AD0B-2BDE73A9BBE6}" dt="2021-03-21T11:11:33.131" v="303"/>
          <ac:inkMkLst>
            <pc:docMk/>
            <pc:sldMk cId="1523560076" sldId="291"/>
            <ac:inkMk id="18" creationId="{5C7766E9-74E0-4B78-B61F-EB9397BA753D}"/>
          </ac:inkMkLst>
        </pc:inkChg>
        <pc:inkChg chg="add del mod">
          <ac:chgData name="Zhuang" userId="79126357-8363-4425-907a-40b30a025788" providerId="ADAL" clId="{709BB891-B2B9-48DB-AD0B-2BDE73A9BBE6}" dt="2021-03-21T11:11:33.131" v="302"/>
          <ac:inkMkLst>
            <pc:docMk/>
            <pc:sldMk cId="1523560076" sldId="291"/>
            <ac:inkMk id="19" creationId="{19648D4A-C5BD-4AD9-8E4B-67511379C406}"/>
          </ac:inkMkLst>
        </pc:inkChg>
        <pc:inkChg chg="add del mod">
          <ac:chgData name="Zhuang" userId="79126357-8363-4425-907a-40b30a025788" providerId="ADAL" clId="{709BB891-B2B9-48DB-AD0B-2BDE73A9BBE6}" dt="2021-03-21T11:11:35.054" v="311"/>
          <ac:inkMkLst>
            <pc:docMk/>
            <pc:sldMk cId="1523560076" sldId="291"/>
            <ac:inkMk id="21" creationId="{C1E007CB-BA72-4A09-9D0F-92EECA6F053D}"/>
          </ac:inkMkLst>
        </pc:inkChg>
        <pc:inkChg chg="add del mod">
          <ac:chgData name="Zhuang" userId="79126357-8363-4425-907a-40b30a025788" providerId="ADAL" clId="{709BB891-B2B9-48DB-AD0B-2BDE73A9BBE6}" dt="2021-03-21T11:11:35.050" v="305"/>
          <ac:inkMkLst>
            <pc:docMk/>
            <pc:sldMk cId="1523560076" sldId="291"/>
            <ac:inkMk id="22" creationId="{22A14A51-C2C7-43BD-8AE4-4AAB3FD2C9B3}"/>
          </ac:inkMkLst>
        </pc:inkChg>
        <pc:inkChg chg="add del mod">
          <ac:chgData name="Zhuang" userId="79126357-8363-4425-907a-40b30a025788" providerId="ADAL" clId="{709BB891-B2B9-48DB-AD0B-2BDE73A9BBE6}" dt="2021-03-21T11:11:41.778" v="312"/>
          <ac:inkMkLst>
            <pc:docMk/>
            <pc:sldMk cId="1523560076" sldId="291"/>
            <ac:inkMk id="23" creationId="{EA21D0CC-105B-4973-A39B-3C1973A18ACC}"/>
          </ac:inkMkLst>
        </pc:inkChg>
        <pc:inkChg chg="add del mod">
          <ac:chgData name="Zhuang" userId="79126357-8363-4425-907a-40b30a025788" providerId="ADAL" clId="{709BB891-B2B9-48DB-AD0B-2BDE73A9BBE6}" dt="2021-03-21T11:11:41.778" v="322"/>
          <ac:inkMkLst>
            <pc:docMk/>
            <pc:sldMk cId="1523560076" sldId="291"/>
            <ac:inkMk id="24" creationId="{08F1E3A8-7F67-427D-A112-A5039F9567F3}"/>
          </ac:inkMkLst>
        </pc:inkChg>
        <pc:inkChg chg="add del mod">
          <ac:chgData name="Zhuang" userId="79126357-8363-4425-907a-40b30a025788" providerId="ADAL" clId="{709BB891-B2B9-48DB-AD0B-2BDE73A9BBE6}" dt="2021-03-21T11:11:41.778" v="320"/>
          <ac:inkMkLst>
            <pc:docMk/>
            <pc:sldMk cId="1523560076" sldId="291"/>
            <ac:inkMk id="25" creationId="{BE61595A-7826-4C9A-9BE9-CDAD5298C3CA}"/>
          </ac:inkMkLst>
        </pc:inkChg>
        <pc:inkChg chg="add del mod">
          <ac:chgData name="Zhuang" userId="79126357-8363-4425-907a-40b30a025788" providerId="ADAL" clId="{709BB891-B2B9-48DB-AD0B-2BDE73A9BBE6}" dt="2021-03-21T11:11:41.778" v="318"/>
          <ac:inkMkLst>
            <pc:docMk/>
            <pc:sldMk cId="1523560076" sldId="291"/>
            <ac:inkMk id="26" creationId="{64D56730-70BC-429E-9AFE-BFFA720B6D3D}"/>
          </ac:inkMkLst>
        </pc:inkChg>
        <pc:inkChg chg="add del mod">
          <ac:chgData name="Zhuang" userId="79126357-8363-4425-907a-40b30a025788" providerId="ADAL" clId="{709BB891-B2B9-48DB-AD0B-2BDE73A9BBE6}" dt="2021-03-21T11:11:41.800" v="333"/>
          <ac:inkMkLst>
            <pc:docMk/>
            <pc:sldMk cId="1523560076" sldId="291"/>
            <ac:inkMk id="27" creationId="{2A918F13-D32C-425D-BD6A-7699D20FC4F9}"/>
          </ac:inkMkLst>
        </pc:inkChg>
        <pc:inkChg chg="add del mod">
          <ac:chgData name="Zhuang" userId="79126357-8363-4425-907a-40b30a025788" providerId="ADAL" clId="{709BB891-B2B9-48DB-AD0B-2BDE73A9BBE6}" dt="2021-03-21T11:11:41.778" v="321"/>
          <ac:inkMkLst>
            <pc:docMk/>
            <pc:sldMk cId="1523560076" sldId="291"/>
            <ac:inkMk id="28" creationId="{41C376DB-2A43-42C7-9212-1A76C6EFF4DA}"/>
          </ac:inkMkLst>
        </pc:inkChg>
        <pc:inkChg chg="add del mod">
          <ac:chgData name="Zhuang" userId="79126357-8363-4425-907a-40b30a025788" providerId="ADAL" clId="{709BB891-B2B9-48DB-AD0B-2BDE73A9BBE6}" dt="2021-03-21T11:11:30.964" v="290"/>
          <ac:inkMkLst>
            <pc:docMk/>
            <pc:sldMk cId="1523560076" sldId="291"/>
            <ac:inkMk id="30" creationId="{88A45EEE-BE12-4A71-8320-40BF84E5CB89}"/>
          </ac:inkMkLst>
        </pc:inkChg>
        <pc:inkChg chg="add del mod">
          <ac:chgData name="Zhuang" userId="79126357-8363-4425-907a-40b30a025788" providerId="ADAL" clId="{709BB891-B2B9-48DB-AD0B-2BDE73A9BBE6}" dt="2021-03-21T11:11:30.964" v="292"/>
          <ac:inkMkLst>
            <pc:docMk/>
            <pc:sldMk cId="1523560076" sldId="291"/>
            <ac:inkMk id="31" creationId="{8794C12C-2C93-4951-B188-435E5AC85AB9}"/>
          </ac:inkMkLst>
        </pc:inkChg>
        <pc:inkChg chg="add del mod">
          <ac:chgData name="Zhuang" userId="79126357-8363-4425-907a-40b30a025788" providerId="ADAL" clId="{709BB891-B2B9-48DB-AD0B-2BDE73A9BBE6}" dt="2021-03-21T11:11:35.053" v="310"/>
          <ac:inkMkLst>
            <pc:docMk/>
            <pc:sldMk cId="1523560076" sldId="291"/>
            <ac:inkMk id="32" creationId="{E5F6D905-89B6-442E-B5C7-7D13538AD7F8}"/>
          </ac:inkMkLst>
        </pc:inkChg>
        <pc:inkChg chg="add del mod">
          <ac:chgData name="Zhuang" userId="79126357-8363-4425-907a-40b30a025788" providerId="ADAL" clId="{709BB891-B2B9-48DB-AD0B-2BDE73A9BBE6}" dt="2021-03-21T11:11:30.964" v="291"/>
          <ac:inkMkLst>
            <pc:docMk/>
            <pc:sldMk cId="1523560076" sldId="291"/>
            <ac:inkMk id="34" creationId="{557363E9-BF20-4399-90D3-CE8C668201AA}"/>
          </ac:inkMkLst>
        </pc:inkChg>
        <pc:inkChg chg="add del mod">
          <ac:chgData name="Zhuang" userId="79126357-8363-4425-907a-40b30a025788" providerId="ADAL" clId="{709BB891-B2B9-48DB-AD0B-2BDE73A9BBE6}" dt="2021-03-21T11:11:33.131" v="300"/>
          <ac:inkMkLst>
            <pc:docMk/>
            <pc:sldMk cId="1523560076" sldId="291"/>
            <ac:inkMk id="36" creationId="{D8885607-399D-4119-988A-78193FF6A3D1}"/>
          </ac:inkMkLst>
        </pc:inkChg>
        <pc:inkChg chg="add del mod">
          <ac:chgData name="Zhuang" userId="79126357-8363-4425-907a-40b30a025788" providerId="ADAL" clId="{709BB891-B2B9-48DB-AD0B-2BDE73A9BBE6}" dt="2021-03-21T11:11:33.131" v="298"/>
          <ac:inkMkLst>
            <pc:docMk/>
            <pc:sldMk cId="1523560076" sldId="291"/>
            <ac:inkMk id="37" creationId="{229C3B18-CC46-4060-BDA7-7264AC8CF3D5}"/>
          </ac:inkMkLst>
        </pc:inkChg>
        <pc:inkChg chg="add del mod">
          <ac:chgData name="Zhuang" userId="79126357-8363-4425-907a-40b30a025788" providerId="ADAL" clId="{709BB891-B2B9-48DB-AD0B-2BDE73A9BBE6}" dt="2021-03-21T11:11:33.131" v="297"/>
          <ac:inkMkLst>
            <pc:docMk/>
            <pc:sldMk cId="1523560076" sldId="291"/>
            <ac:inkMk id="38" creationId="{6BEDB417-4001-4DC4-AD1F-42618A3ACCE1}"/>
          </ac:inkMkLst>
        </pc:inkChg>
        <pc:inkChg chg="add del mod">
          <ac:chgData name="Zhuang" userId="79126357-8363-4425-907a-40b30a025788" providerId="ADAL" clId="{709BB891-B2B9-48DB-AD0B-2BDE73A9BBE6}" dt="2021-03-21T11:11:33.130" v="294"/>
          <ac:inkMkLst>
            <pc:docMk/>
            <pc:sldMk cId="1523560076" sldId="291"/>
            <ac:inkMk id="39" creationId="{98549D61-B127-4105-95A2-EBC1C77C1522}"/>
          </ac:inkMkLst>
        </pc:inkChg>
        <pc:inkChg chg="add del mod">
          <ac:chgData name="Zhuang" userId="79126357-8363-4425-907a-40b30a025788" providerId="ADAL" clId="{709BB891-B2B9-48DB-AD0B-2BDE73A9BBE6}" dt="2021-03-21T11:11:33.131" v="301"/>
          <ac:inkMkLst>
            <pc:docMk/>
            <pc:sldMk cId="1523560076" sldId="291"/>
            <ac:inkMk id="40" creationId="{6E2CE313-18F7-4548-8CDF-6387712793A2}"/>
          </ac:inkMkLst>
        </pc:inkChg>
        <pc:inkChg chg="add del mod">
          <ac:chgData name="Zhuang" userId="79126357-8363-4425-907a-40b30a025788" providerId="ADAL" clId="{709BB891-B2B9-48DB-AD0B-2BDE73A9BBE6}" dt="2021-03-21T11:11:41.795" v="328"/>
          <ac:inkMkLst>
            <pc:docMk/>
            <pc:sldMk cId="1523560076" sldId="291"/>
            <ac:inkMk id="41" creationId="{B2970B6E-20AA-43BF-ACC4-51348CF002C6}"/>
          </ac:inkMkLst>
        </pc:inkChg>
        <pc:inkChg chg="add del mod">
          <ac:chgData name="Zhuang" userId="79126357-8363-4425-907a-40b30a025788" providerId="ADAL" clId="{709BB891-B2B9-48DB-AD0B-2BDE73A9BBE6}" dt="2021-03-21T11:11:41.798" v="330"/>
          <ac:inkMkLst>
            <pc:docMk/>
            <pc:sldMk cId="1523560076" sldId="291"/>
            <ac:inkMk id="42" creationId="{B08D7380-9F05-4802-AA1F-B9563DCB2727}"/>
          </ac:inkMkLst>
        </pc:inkChg>
        <pc:inkChg chg="add del mod">
          <ac:chgData name="Zhuang" userId="79126357-8363-4425-907a-40b30a025788" providerId="ADAL" clId="{709BB891-B2B9-48DB-AD0B-2BDE73A9BBE6}" dt="2021-03-21T11:11:41.778" v="313"/>
          <ac:inkMkLst>
            <pc:docMk/>
            <pc:sldMk cId="1523560076" sldId="291"/>
            <ac:inkMk id="45" creationId="{7EF82655-9738-4D87-A64B-2939BD268061}"/>
          </ac:inkMkLst>
        </pc:inkChg>
        <pc:inkChg chg="add del mod">
          <ac:chgData name="Zhuang" userId="79126357-8363-4425-907a-40b30a025788" providerId="ADAL" clId="{709BB891-B2B9-48DB-AD0B-2BDE73A9BBE6}" dt="2021-03-21T11:11:44.878" v="335"/>
          <ac:inkMkLst>
            <pc:docMk/>
            <pc:sldMk cId="1523560076" sldId="291"/>
            <ac:inkMk id="47" creationId="{41BD83EF-C2A8-400F-8A16-E437D7167FEE}"/>
          </ac:inkMkLst>
        </pc:inkChg>
        <pc:inkChg chg="add del mod">
          <ac:chgData name="Zhuang" userId="79126357-8363-4425-907a-40b30a025788" providerId="ADAL" clId="{709BB891-B2B9-48DB-AD0B-2BDE73A9BBE6}" dt="2021-03-21T11:11:44.878" v="338"/>
          <ac:inkMkLst>
            <pc:docMk/>
            <pc:sldMk cId="1523560076" sldId="291"/>
            <ac:inkMk id="48" creationId="{0F896FC0-CAAF-47EC-AF04-192C49B6CB37}"/>
          </ac:inkMkLst>
        </pc:inkChg>
        <pc:inkChg chg="add del mod">
          <ac:chgData name="Zhuang" userId="79126357-8363-4425-907a-40b30a025788" providerId="ADAL" clId="{709BB891-B2B9-48DB-AD0B-2BDE73A9BBE6}" dt="2021-03-21T11:11:33.131" v="296"/>
          <ac:inkMkLst>
            <pc:docMk/>
            <pc:sldMk cId="1523560076" sldId="291"/>
            <ac:inkMk id="50" creationId="{88717F6F-6F56-44DA-B8B5-08893689038E}"/>
          </ac:inkMkLst>
        </pc:inkChg>
        <pc:inkChg chg="add del mod">
          <ac:chgData name="Zhuang" userId="79126357-8363-4425-907a-40b30a025788" providerId="ADAL" clId="{709BB891-B2B9-48DB-AD0B-2BDE73A9BBE6}" dt="2021-03-21T11:11:33.115" v="293"/>
          <ac:inkMkLst>
            <pc:docMk/>
            <pc:sldMk cId="1523560076" sldId="291"/>
            <ac:inkMk id="52" creationId="{9CB70973-43B5-43A2-8E9C-50529E0AFFC2}"/>
          </ac:inkMkLst>
        </pc:inkChg>
        <pc:inkChg chg="add del mod">
          <ac:chgData name="Zhuang" userId="79126357-8363-4425-907a-40b30a025788" providerId="ADAL" clId="{709BB891-B2B9-48DB-AD0B-2BDE73A9BBE6}" dt="2021-03-21T11:11:30.686" v="288"/>
          <ac:inkMkLst>
            <pc:docMk/>
            <pc:sldMk cId="1523560076" sldId="291"/>
            <ac:inkMk id="53" creationId="{B47DCB31-40D4-402C-961B-E12B1835D548}"/>
          </ac:inkMkLst>
        </pc:inkChg>
        <pc:inkChg chg="add del mod">
          <ac:chgData name="Zhuang" userId="79126357-8363-4425-907a-40b30a025788" providerId="ADAL" clId="{709BB891-B2B9-48DB-AD0B-2BDE73A9BBE6}" dt="2021-03-21T11:11:33.131" v="299"/>
          <ac:inkMkLst>
            <pc:docMk/>
            <pc:sldMk cId="1523560076" sldId="291"/>
            <ac:inkMk id="54" creationId="{A486AE1C-DC44-4C26-BEC7-9C00A2D106D0}"/>
          </ac:inkMkLst>
        </pc:inkChg>
        <pc:inkChg chg="add del mod">
          <ac:chgData name="Zhuang" userId="79126357-8363-4425-907a-40b30a025788" providerId="ADAL" clId="{709BB891-B2B9-48DB-AD0B-2BDE73A9BBE6}" dt="2021-03-21T11:11:41.778" v="316"/>
          <ac:inkMkLst>
            <pc:docMk/>
            <pc:sldMk cId="1523560076" sldId="291"/>
            <ac:inkMk id="56" creationId="{2DBBAAE4-721A-4192-90F5-8FE5F7D24CF7}"/>
          </ac:inkMkLst>
        </pc:inkChg>
        <pc:inkChg chg="add del mod">
          <ac:chgData name="Zhuang" userId="79126357-8363-4425-907a-40b30a025788" providerId="ADAL" clId="{709BB891-B2B9-48DB-AD0B-2BDE73A9BBE6}" dt="2021-03-21T11:11:41.778" v="314"/>
          <ac:inkMkLst>
            <pc:docMk/>
            <pc:sldMk cId="1523560076" sldId="291"/>
            <ac:inkMk id="57" creationId="{8AB382BB-95CB-42D6-B9E5-8EDEAC0AFCAB}"/>
          </ac:inkMkLst>
        </pc:inkChg>
        <pc:inkChg chg="add del mod">
          <ac:chgData name="Zhuang" userId="79126357-8363-4425-907a-40b30a025788" providerId="ADAL" clId="{709BB891-B2B9-48DB-AD0B-2BDE73A9BBE6}" dt="2021-03-21T11:11:41.778" v="317"/>
          <ac:inkMkLst>
            <pc:docMk/>
            <pc:sldMk cId="1523560076" sldId="291"/>
            <ac:inkMk id="58" creationId="{FDB9B1C8-7ADD-4C82-AD78-F5F1309BD00C}"/>
          </ac:inkMkLst>
        </pc:inkChg>
        <pc:inkChg chg="add mod">
          <ac:chgData name="Zhuang" userId="79126357-8363-4425-907a-40b30a025788" providerId="ADAL" clId="{709BB891-B2B9-48DB-AD0B-2BDE73A9BBE6}" dt="2021-03-21T11:11:44.893" v="346"/>
          <ac:inkMkLst>
            <pc:docMk/>
            <pc:sldMk cId="1523560076" sldId="291"/>
            <ac:inkMk id="59" creationId="{7EB87804-B2DA-4E52-B514-CD73F1152C32}"/>
          </ac:inkMkLst>
        </pc:inkChg>
        <pc:inkChg chg="add del mod">
          <ac:chgData name="Zhuang" userId="79126357-8363-4425-907a-40b30a025788" providerId="ADAL" clId="{709BB891-B2B9-48DB-AD0B-2BDE73A9BBE6}" dt="2021-03-21T11:11:41.778" v="319"/>
          <ac:inkMkLst>
            <pc:docMk/>
            <pc:sldMk cId="1523560076" sldId="291"/>
            <ac:inkMk id="60" creationId="{EB909A9C-3F90-48AC-9090-408472C45769}"/>
          </ac:inkMkLst>
        </pc:inkChg>
        <pc:inkChg chg="add del mod">
          <ac:chgData name="Zhuang" userId="79126357-8363-4425-907a-40b30a025788" providerId="ADAL" clId="{709BB891-B2B9-48DB-AD0B-2BDE73A9BBE6}" dt="2021-03-21T11:11:35.052" v="308"/>
          <ac:inkMkLst>
            <pc:docMk/>
            <pc:sldMk cId="1523560076" sldId="291"/>
            <ac:inkMk id="61" creationId="{6670C28E-4684-49BD-BAF2-513FB1A38F6B}"/>
          </ac:inkMkLst>
        </pc:inkChg>
        <pc:inkChg chg="add del mod">
          <ac:chgData name="Zhuang" userId="79126357-8363-4425-907a-40b30a025788" providerId="ADAL" clId="{709BB891-B2B9-48DB-AD0B-2BDE73A9BBE6}" dt="2021-03-21T11:11:35.051" v="307"/>
          <ac:inkMkLst>
            <pc:docMk/>
            <pc:sldMk cId="1523560076" sldId="291"/>
            <ac:inkMk id="62" creationId="{FDC02CE3-DC28-4A29-ABA2-044461036F71}"/>
          </ac:inkMkLst>
        </pc:inkChg>
        <pc:inkChg chg="add del mod">
          <ac:chgData name="Zhuang" userId="79126357-8363-4425-907a-40b30a025788" providerId="ADAL" clId="{709BB891-B2B9-48DB-AD0B-2BDE73A9BBE6}" dt="2021-03-21T11:11:35.049" v="304"/>
          <ac:inkMkLst>
            <pc:docMk/>
            <pc:sldMk cId="1523560076" sldId="291"/>
            <ac:inkMk id="63" creationId="{BEE1A2DB-B976-4C09-B716-FC6B1C9794F4}"/>
          </ac:inkMkLst>
        </pc:inkChg>
        <pc:inkChg chg="add del mod">
          <ac:chgData name="Zhuang" userId="79126357-8363-4425-907a-40b30a025788" providerId="ADAL" clId="{709BB891-B2B9-48DB-AD0B-2BDE73A9BBE6}" dt="2021-03-21T11:11:41.793" v="325"/>
          <ac:inkMkLst>
            <pc:docMk/>
            <pc:sldMk cId="1523560076" sldId="291"/>
            <ac:inkMk id="65" creationId="{1B6068A6-C4CB-4998-85DD-4A4B5603A8A6}"/>
          </ac:inkMkLst>
        </pc:inkChg>
        <pc:inkChg chg="add del mod">
          <ac:chgData name="Zhuang" userId="79126357-8363-4425-907a-40b30a025788" providerId="ADAL" clId="{709BB891-B2B9-48DB-AD0B-2BDE73A9BBE6}" dt="2021-03-21T11:11:44.893" v="345"/>
          <ac:inkMkLst>
            <pc:docMk/>
            <pc:sldMk cId="1523560076" sldId="291"/>
            <ac:inkMk id="66" creationId="{C754B41D-8BE4-4FB8-8EA1-CF9B51003E12}"/>
          </ac:inkMkLst>
        </pc:inkChg>
        <pc:inkChg chg="add del mod">
          <ac:chgData name="Zhuang" userId="79126357-8363-4425-907a-40b30a025788" providerId="ADAL" clId="{709BB891-B2B9-48DB-AD0B-2BDE73A9BBE6}" dt="2021-03-21T11:11:44.878" v="340"/>
          <ac:inkMkLst>
            <pc:docMk/>
            <pc:sldMk cId="1523560076" sldId="291"/>
            <ac:inkMk id="67" creationId="{E965D19D-18ED-4AD8-B3CE-DC5ADAC3E732}"/>
          </ac:inkMkLst>
        </pc:inkChg>
        <pc:inkChg chg="add del mod">
          <ac:chgData name="Zhuang" userId="79126357-8363-4425-907a-40b30a025788" providerId="ADAL" clId="{709BB891-B2B9-48DB-AD0B-2BDE73A9BBE6}" dt="2021-03-21T11:11:44.893" v="346"/>
          <ac:inkMkLst>
            <pc:docMk/>
            <pc:sldMk cId="1523560076" sldId="291"/>
            <ac:inkMk id="68" creationId="{9DD7B832-49C1-4D83-B01D-D342E92CF156}"/>
          </ac:inkMkLst>
        </pc:inkChg>
        <pc:inkChg chg="add del mod">
          <ac:chgData name="Zhuang" userId="79126357-8363-4425-907a-40b30a025788" providerId="ADAL" clId="{709BB891-B2B9-48DB-AD0B-2BDE73A9BBE6}" dt="2021-03-21T11:11:44.893" v="343"/>
          <ac:inkMkLst>
            <pc:docMk/>
            <pc:sldMk cId="1523560076" sldId="291"/>
            <ac:inkMk id="69" creationId="{E29BD91C-AFBB-4A5D-AE1D-AD282E3E3D94}"/>
          </ac:inkMkLst>
        </pc:inkChg>
        <pc:inkChg chg="add del mod">
          <ac:chgData name="Zhuang" userId="79126357-8363-4425-907a-40b30a025788" providerId="ADAL" clId="{709BB891-B2B9-48DB-AD0B-2BDE73A9BBE6}" dt="2021-03-21T11:11:44.893" v="344"/>
          <ac:inkMkLst>
            <pc:docMk/>
            <pc:sldMk cId="1523560076" sldId="291"/>
            <ac:inkMk id="70" creationId="{F83B5DE9-3A94-4308-93CF-B0E6C8885CE0}"/>
          </ac:inkMkLst>
        </pc:inkChg>
        <pc:inkChg chg="add del mod">
          <ac:chgData name="Zhuang" userId="79126357-8363-4425-907a-40b30a025788" providerId="ADAL" clId="{709BB891-B2B9-48DB-AD0B-2BDE73A9BBE6}" dt="2021-03-21T11:11:44.878" v="337"/>
          <ac:inkMkLst>
            <pc:docMk/>
            <pc:sldMk cId="1523560076" sldId="291"/>
            <ac:inkMk id="71" creationId="{B026C51C-6AAA-4B61-A76D-D76D10D3956E}"/>
          </ac:inkMkLst>
        </pc:inkChg>
        <pc:inkChg chg="add del mod">
          <ac:chgData name="Zhuang" userId="79126357-8363-4425-907a-40b30a025788" providerId="ADAL" clId="{709BB891-B2B9-48DB-AD0B-2BDE73A9BBE6}" dt="2021-03-21T11:11:44.893" v="342"/>
          <ac:inkMkLst>
            <pc:docMk/>
            <pc:sldMk cId="1523560076" sldId="291"/>
            <ac:inkMk id="72" creationId="{5F74D3A7-6955-4102-BA42-8A62636CFFF5}"/>
          </ac:inkMkLst>
        </pc:inkChg>
        <pc:inkChg chg="add del mod">
          <ac:chgData name="Zhuang" userId="79126357-8363-4425-907a-40b30a025788" providerId="ADAL" clId="{709BB891-B2B9-48DB-AD0B-2BDE73A9BBE6}" dt="2021-03-21T11:11:44.878" v="339"/>
          <ac:inkMkLst>
            <pc:docMk/>
            <pc:sldMk cId="1523560076" sldId="291"/>
            <ac:inkMk id="73" creationId="{FB76BDB0-2D32-4559-B1F6-028B1D5339D3}"/>
          </ac:inkMkLst>
        </pc:inkChg>
        <pc:inkChg chg="add del mod">
          <ac:chgData name="Zhuang" userId="79126357-8363-4425-907a-40b30a025788" providerId="ADAL" clId="{709BB891-B2B9-48DB-AD0B-2BDE73A9BBE6}" dt="2021-03-21T11:11:44.893" v="341"/>
          <ac:inkMkLst>
            <pc:docMk/>
            <pc:sldMk cId="1523560076" sldId="291"/>
            <ac:inkMk id="74" creationId="{A370EC85-F6E4-4F7A-AD98-E3719A426972}"/>
          </ac:inkMkLst>
        </pc:inkChg>
        <pc:inkChg chg="add del mod">
          <ac:chgData name="Zhuang" userId="79126357-8363-4425-907a-40b30a025788" providerId="ADAL" clId="{709BB891-B2B9-48DB-AD0B-2BDE73A9BBE6}" dt="2021-03-21T11:11:44.878" v="336"/>
          <ac:inkMkLst>
            <pc:docMk/>
            <pc:sldMk cId="1523560076" sldId="291"/>
            <ac:inkMk id="75" creationId="{EB33B9FF-6B06-4220-97BF-192F15D3219E}"/>
          </ac:inkMkLst>
        </pc:inkChg>
        <pc:inkChg chg="add del mod">
          <ac:chgData name="Zhuang" userId="79126357-8363-4425-907a-40b30a025788" providerId="ADAL" clId="{709BB891-B2B9-48DB-AD0B-2BDE73A9BBE6}" dt="2021-03-21T11:11:30.964" v="289"/>
          <ac:inkMkLst>
            <pc:docMk/>
            <pc:sldMk cId="1523560076" sldId="291"/>
            <ac:inkMk id="77" creationId="{3437DA20-A5F2-4276-BF65-BAE147937FD8}"/>
          </ac:inkMkLst>
        </pc:inkChg>
        <pc:inkChg chg="add del mod">
          <ac:chgData name="Zhuang" userId="79126357-8363-4425-907a-40b30a025788" providerId="ADAL" clId="{709BB891-B2B9-48DB-AD0B-2BDE73A9BBE6}" dt="2021-03-21T11:11:33.131" v="295"/>
          <ac:inkMkLst>
            <pc:docMk/>
            <pc:sldMk cId="1523560076" sldId="291"/>
            <ac:inkMk id="78" creationId="{AC4328B2-B00E-415A-8BEC-7F3B1FD9B3F3}"/>
          </ac:inkMkLst>
        </pc:inkChg>
      </pc:sldChg>
    </pc:docChg>
  </pc:docChgLst>
  <pc:docChgLst>
    <pc:chgData name="Zhuang Li" userId="79126357-8363-4425-907a-40b30a025788" providerId="ADAL" clId="{1B70ECD0-E096-4636-9D77-C89EA9BDD04B}"/>
    <pc:docChg chg="undo custSel addSld delSld modSld sldOrd">
      <pc:chgData name="Zhuang Li" userId="79126357-8363-4425-907a-40b30a025788" providerId="ADAL" clId="{1B70ECD0-E096-4636-9D77-C89EA9BDD04B}" dt="2021-03-28T07:21:30.308" v="11066"/>
      <pc:docMkLst>
        <pc:docMk/>
      </pc:docMkLst>
      <pc:sldChg chg="modSp mod modAnim">
        <pc:chgData name="Zhuang Li" userId="79126357-8363-4425-907a-40b30a025788" providerId="ADAL" clId="{1B70ECD0-E096-4636-9D77-C89EA9BDD04B}" dt="2021-03-24T08:14:32.924" v="6071" actId="20577"/>
        <pc:sldMkLst>
          <pc:docMk/>
          <pc:sldMk cId="2047621148" sldId="257"/>
        </pc:sldMkLst>
        <pc:spChg chg="mod">
          <ac:chgData name="Zhuang Li" userId="79126357-8363-4425-907a-40b30a025788" providerId="ADAL" clId="{1B70ECD0-E096-4636-9D77-C89EA9BDD04B}" dt="2021-03-24T08:13:57.716" v="6043" actId="20577"/>
          <ac:spMkLst>
            <pc:docMk/>
            <pc:sldMk cId="2047621148" sldId="257"/>
            <ac:spMk id="22" creationId="{77AE43E0-FD70-4D46-A934-674E2052145B}"/>
          </ac:spMkLst>
        </pc:spChg>
        <pc:spChg chg="mod">
          <ac:chgData name="Zhuang Li" userId="79126357-8363-4425-907a-40b30a025788" providerId="ADAL" clId="{1B70ECD0-E096-4636-9D77-C89EA9BDD04B}" dt="2021-03-24T08:14:17.791" v="6049" actId="1076"/>
          <ac:spMkLst>
            <pc:docMk/>
            <pc:sldMk cId="2047621148" sldId="257"/>
            <ac:spMk id="26" creationId="{79EBF1AB-DC9D-4CD0-8057-4CCDC922F334}"/>
          </ac:spMkLst>
        </pc:spChg>
        <pc:spChg chg="mod">
          <ac:chgData name="Zhuang Li" userId="79126357-8363-4425-907a-40b30a025788" providerId="ADAL" clId="{1B70ECD0-E096-4636-9D77-C89EA9BDD04B}" dt="2021-03-24T08:14:32.104" v="6070" actId="20577"/>
          <ac:spMkLst>
            <pc:docMk/>
            <pc:sldMk cId="2047621148" sldId="257"/>
            <ac:spMk id="27" creationId="{962F5818-90FE-471B-9CFC-E178874EF6E2}"/>
          </ac:spMkLst>
        </pc:spChg>
        <pc:spChg chg="mod">
          <ac:chgData name="Zhuang Li" userId="79126357-8363-4425-907a-40b30a025788" providerId="ADAL" clId="{1B70ECD0-E096-4636-9D77-C89EA9BDD04B}" dt="2021-03-22T14:59:51.082" v="1082" actId="114"/>
          <ac:spMkLst>
            <pc:docMk/>
            <pc:sldMk cId="2047621148" sldId="257"/>
            <ac:spMk id="29" creationId="{842B7686-E7E2-40D1-AF7B-D1B09386338B}"/>
          </ac:spMkLst>
        </pc:spChg>
        <pc:cxnChg chg="mod">
          <ac:chgData name="Zhuang Li" userId="79126357-8363-4425-907a-40b30a025788" providerId="ADAL" clId="{1B70ECD0-E096-4636-9D77-C89EA9BDD04B}" dt="2021-03-22T14:59:45.232" v="1075" actId="20577"/>
          <ac:cxnSpMkLst>
            <pc:docMk/>
            <pc:sldMk cId="2047621148" sldId="257"/>
            <ac:cxnSpMk id="30" creationId="{418BEB0C-B437-4D45-97D1-35F783286B50}"/>
          </ac:cxnSpMkLst>
        </pc:cxnChg>
      </pc:sldChg>
      <pc:sldChg chg="modSp mod">
        <pc:chgData name="Zhuang Li" userId="79126357-8363-4425-907a-40b30a025788" providerId="ADAL" clId="{1B70ECD0-E096-4636-9D77-C89EA9BDD04B}" dt="2021-03-24T08:13:48.806" v="6035"/>
        <pc:sldMkLst>
          <pc:docMk/>
          <pc:sldMk cId="80147765" sldId="258"/>
        </pc:sldMkLst>
        <pc:spChg chg="mod">
          <ac:chgData name="Zhuang Li" userId="79126357-8363-4425-907a-40b30a025788" providerId="ADAL" clId="{1B70ECD0-E096-4636-9D77-C89EA9BDD04B}" dt="2021-03-24T08:13:48.806" v="6035"/>
          <ac:spMkLst>
            <pc:docMk/>
            <pc:sldMk cId="80147765" sldId="258"/>
            <ac:spMk id="3" creationId="{064DEF9D-FA4F-4E44-B085-393C05C959A3}"/>
          </ac:spMkLst>
        </pc:spChg>
      </pc:sldChg>
      <pc:sldChg chg="addSp delSp modSp mod modAnim">
        <pc:chgData name="Zhuang Li" userId="79126357-8363-4425-907a-40b30a025788" providerId="ADAL" clId="{1B70ECD0-E096-4636-9D77-C89EA9BDD04B}" dt="2021-03-22T15:35:00.880" v="1520"/>
        <pc:sldMkLst>
          <pc:docMk/>
          <pc:sldMk cId="1949603647" sldId="259"/>
        </pc:sldMkLst>
        <pc:spChg chg="mod">
          <ac:chgData name="Zhuang Li" userId="79126357-8363-4425-907a-40b30a025788" providerId="ADAL" clId="{1B70ECD0-E096-4636-9D77-C89EA9BDD04B}" dt="2021-03-22T15:10:30.787" v="1105" actId="20577"/>
          <ac:spMkLst>
            <pc:docMk/>
            <pc:sldMk cId="1949603647" sldId="259"/>
            <ac:spMk id="31" creationId="{5E5FFF72-E625-496E-AD0E-BAF0194F89E6}"/>
          </ac:spMkLst>
        </pc:spChg>
        <pc:spChg chg="mod">
          <ac:chgData name="Zhuang Li" userId="79126357-8363-4425-907a-40b30a025788" providerId="ADAL" clId="{1B70ECD0-E096-4636-9D77-C89EA9BDD04B}" dt="2021-03-22T15:10:18.676" v="1097" actId="20577"/>
          <ac:spMkLst>
            <pc:docMk/>
            <pc:sldMk cId="1949603647" sldId="259"/>
            <ac:spMk id="32" creationId="{13AD1D94-9ADA-4FF0-810A-F40FEAB8B994}"/>
          </ac:spMkLst>
        </pc:spChg>
        <pc:spChg chg="mod">
          <ac:chgData name="Zhuang Li" userId="79126357-8363-4425-907a-40b30a025788" providerId="ADAL" clId="{1B70ECD0-E096-4636-9D77-C89EA9BDD04B}" dt="2021-03-21T12:16:14.052" v="273" actId="20577"/>
          <ac:spMkLst>
            <pc:docMk/>
            <pc:sldMk cId="1949603647" sldId="259"/>
            <ac:spMk id="33" creationId="{26301436-720D-4CE2-8834-E0345076A7F8}"/>
          </ac:spMkLst>
        </pc:spChg>
        <pc:picChg chg="add mod">
          <ac:chgData name="Zhuang Li" userId="79126357-8363-4425-907a-40b30a025788" providerId="ADAL" clId="{1B70ECD0-E096-4636-9D77-C89EA9BDD04B}" dt="2021-03-22T15:11:50.926" v="1110" actId="1076"/>
          <ac:picMkLst>
            <pc:docMk/>
            <pc:sldMk cId="1949603647" sldId="259"/>
            <ac:picMk id="8" creationId="{8532BD90-0950-4FFC-96C3-335DF2D72CD8}"/>
          </ac:picMkLst>
        </pc:picChg>
        <pc:picChg chg="mod">
          <ac:chgData name="Zhuang Li" userId="79126357-8363-4425-907a-40b30a025788" providerId="ADAL" clId="{1B70ECD0-E096-4636-9D77-C89EA9BDD04B}" dt="2021-03-22T15:10:27.320" v="1098" actId="1076"/>
          <ac:picMkLst>
            <pc:docMk/>
            <pc:sldMk cId="1949603647" sldId="259"/>
            <ac:picMk id="1026" creationId="{05A26584-C518-4C12-80DF-8063C5B58743}"/>
          </ac:picMkLst>
        </pc:picChg>
        <pc:picChg chg="del">
          <ac:chgData name="Zhuang Li" userId="79126357-8363-4425-907a-40b30a025788" providerId="ADAL" clId="{1B70ECD0-E096-4636-9D77-C89EA9BDD04B}" dt="2021-03-22T15:11:37.939" v="1106" actId="478"/>
          <ac:picMkLst>
            <pc:docMk/>
            <pc:sldMk cId="1949603647" sldId="259"/>
            <ac:picMk id="1032" creationId="{6E650E1C-B5DF-4E25-9150-BC98B9DA304C}"/>
          </ac:picMkLst>
        </pc:picChg>
        <pc:picChg chg="mod">
          <ac:chgData name="Zhuang Li" userId="79126357-8363-4425-907a-40b30a025788" providerId="ADAL" clId="{1B70ECD0-E096-4636-9D77-C89EA9BDD04B}" dt="2021-03-22T15:10:13.241" v="1095" actId="1076"/>
          <ac:picMkLst>
            <pc:docMk/>
            <pc:sldMk cId="1949603647" sldId="259"/>
            <ac:picMk id="2050" creationId="{6C3F2416-99B6-4126-BC2D-165C4DFE33E4}"/>
          </ac:picMkLst>
        </pc:picChg>
        <pc:cxnChg chg="mod">
          <ac:chgData name="Zhuang Li" userId="79126357-8363-4425-907a-40b30a025788" providerId="ADAL" clId="{1B70ECD0-E096-4636-9D77-C89EA9BDD04B}" dt="2021-03-22T15:10:27.320" v="1098" actId="1076"/>
          <ac:cxnSpMkLst>
            <pc:docMk/>
            <pc:sldMk cId="1949603647" sldId="259"/>
            <ac:cxnSpMk id="7" creationId="{9727BF56-2855-456E-B6EA-B90227D8B3D9}"/>
          </ac:cxnSpMkLst>
        </pc:cxnChg>
        <pc:cxnChg chg="mod">
          <ac:chgData name="Zhuang Li" userId="79126357-8363-4425-907a-40b30a025788" providerId="ADAL" clId="{1B70ECD0-E096-4636-9D77-C89EA9BDD04B}" dt="2021-03-22T15:10:13.241" v="1095" actId="1076"/>
          <ac:cxnSpMkLst>
            <pc:docMk/>
            <pc:sldMk cId="1949603647" sldId="259"/>
            <ac:cxnSpMk id="11" creationId="{EEAB0732-0924-4169-8B85-7D7C146F288E}"/>
          </ac:cxnSpMkLst>
        </pc:cxnChg>
      </pc:sldChg>
      <pc:sldChg chg="addSp modSp mod modAnim">
        <pc:chgData name="Zhuang Li" userId="79126357-8363-4425-907a-40b30a025788" providerId="ADAL" clId="{1B70ECD0-E096-4636-9D77-C89EA9BDD04B}" dt="2021-03-28T06:13:22.255" v="10679" actId="207"/>
        <pc:sldMkLst>
          <pc:docMk/>
          <pc:sldMk cId="69258742" sldId="260"/>
        </pc:sldMkLst>
        <pc:spChg chg="mod">
          <ac:chgData name="Zhuang Li" userId="79126357-8363-4425-907a-40b30a025788" providerId="ADAL" clId="{1B70ECD0-E096-4636-9D77-C89EA9BDD04B}" dt="2021-03-28T06:13:17.463" v="10678" actId="207"/>
          <ac:spMkLst>
            <pc:docMk/>
            <pc:sldMk cId="69258742" sldId="260"/>
            <ac:spMk id="7" creationId="{0E2BA995-50F4-4EB7-8921-CF22644D7E86}"/>
          </ac:spMkLst>
        </pc:spChg>
        <pc:spChg chg="mod">
          <ac:chgData name="Zhuang Li" userId="79126357-8363-4425-907a-40b30a025788" providerId="ADAL" clId="{1B70ECD0-E096-4636-9D77-C89EA9BDD04B}" dt="2021-03-28T06:12:59.257" v="10676" actId="207"/>
          <ac:spMkLst>
            <pc:docMk/>
            <pc:sldMk cId="69258742" sldId="260"/>
            <ac:spMk id="8" creationId="{CC8C5A0C-8B54-4686-BF68-EC1159563E56}"/>
          </ac:spMkLst>
        </pc:spChg>
        <pc:spChg chg="add mod">
          <ac:chgData name="Zhuang Li" userId="79126357-8363-4425-907a-40b30a025788" providerId="ADAL" clId="{1B70ECD0-E096-4636-9D77-C89EA9BDD04B}" dt="2021-03-28T06:13:22.255" v="10679" actId="207"/>
          <ac:spMkLst>
            <pc:docMk/>
            <pc:sldMk cId="69258742" sldId="260"/>
            <ac:spMk id="10" creationId="{CB769F9B-635E-4176-89B7-D057D2C7C1FF}"/>
          </ac:spMkLst>
        </pc:spChg>
        <pc:spChg chg="add mod">
          <ac:chgData name="Zhuang Li" userId="79126357-8363-4425-907a-40b30a025788" providerId="ADAL" clId="{1B70ECD0-E096-4636-9D77-C89EA9BDD04B}" dt="2021-03-28T06:13:06.423" v="10677" actId="207"/>
          <ac:spMkLst>
            <pc:docMk/>
            <pc:sldMk cId="69258742" sldId="260"/>
            <ac:spMk id="11" creationId="{1FAADA86-312E-45EE-8368-55EB2DF1F778}"/>
          </ac:spMkLst>
        </pc:spChg>
        <pc:cxnChg chg="mod">
          <ac:chgData name="Zhuang Li" userId="79126357-8363-4425-907a-40b30a025788" providerId="ADAL" clId="{1B70ECD0-E096-4636-9D77-C89EA9BDD04B}" dt="2021-03-22T15:50:37.353" v="1626" actId="1076"/>
          <ac:cxnSpMkLst>
            <pc:docMk/>
            <pc:sldMk cId="69258742" sldId="260"/>
            <ac:cxnSpMk id="9" creationId="{738D24EF-ADB4-4F60-9FC5-97D7A37FAD0C}"/>
          </ac:cxnSpMkLst>
        </pc:cxnChg>
        <pc:cxnChg chg="add mod">
          <ac:chgData name="Zhuang Li" userId="79126357-8363-4425-907a-40b30a025788" providerId="ADAL" clId="{1B70ECD0-E096-4636-9D77-C89EA9BDD04B}" dt="2021-03-22T15:53:19.333" v="1655" actId="108"/>
          <ac:cxnSpMkLst>
            <pc:docMk/>
            <pc:sldMk cId="69258742" sldId="260"/>
            <ac:cxnSpMk id="12" creationId="{C9B7CD8C-840F-4409-BE15-0C45E51F5DB7}"/>
          </ac:cxnSpMkLst>
        </pc:cxnChg>
      </pc:sldChg>
      <pc:sldChg chg="modSp mod modAnim">
        <pc:chgData name="Zhuang Li" userId="79126357-8363-4425-907a-40b30a025788" providerId="ADAL" clId="{1B70ECD0-E096-4636-9D77-C89EA9BDD04B}" dt="2021-03-28T06:49:20.160" v="11041"/>
        <pc:sldMkLst>
          <pc:docMk/>
          <pc:sldMk cId="2147529253" sldId="261"/>
        </pc:sldMkLst>
        <pc:spChg chg="mod">
          <ac:chgData name="Zhuang Li" userId="79126357-8363-4425-907a-40b30a025788" providerId="ADAL" clId="{1B70ECD0-E096-4636-9D77-C89EA9BDD04B}" dt="2021-03-25T04:35:53.055" v="10036" actId="20577"/>
          <ac:spMkLst>
            <pc:docMk/>
            <pc:sldMk cId="2147529253" sldId="261"/>
            <ac:spMk id="3" creationId="{CF8BB76A-801E-4040-A76B-98CD23545813}"/>
          </ac:spMkLst>
        </pc:spChg>
      </pc:sldChg>
      <pc:sldChg chg="addSp delSp modSp mod modAnim">
        <pc:chgData name="Zhuang Li" userId="79126357-8363-4425-907a-40b30a025788" providerId="ADAL" clId="{1B70ECD0-E096-4636-9D77-C89EA9BDD04B}" dt="2021-03-28T06:42:09.659" v="10980" actId="20577"/>
        <pc:sldMkLst>
          <pc:docMk/>
          <pc:sldMk cId="3741555932" sldId="262"/>
        </pc:sldMkLst>
        <pc:spChg chg="mod">
          <ac:chgData name="Zhuang Li" userId="79126357-8363-4425-907a-40b30a025788" providerId="ADAL" clId="{1B70ECD0-E096-4636-9D77-C89EA9BDD04B}" dt="2021-03-28T06:42:09.659" v="10980" actId="20577"/>
          <ac:spMkLst>
            <pc:docMk/>
            <pc:sldMk cId="3741555932" sldId="262"/>
            <ac:spMk id="2" creationId="{2D7AAD52-7AA1-4786-9BEB-3A8A9E9ABF77}"/>
          </ac:spMkLst>
        </pc:spChg>
        <pc:spChg chg="del mod">
          <ac:chgData name="Zhuang Li" userId="79126357-8363-4425-907a-40b30a025788" providerId="ADAL" clId="{1B70ECD0-E096-4636-9D77-C89EA9BDD04B}" dt="2021-03-23T15:15:47.274" v="3589" actId="478"/>
          <ac:spMkLst>
            <pc:docMk/>
            <pc:sldMk cId="3741555932" sldId="262"/>
            <ac:spMk id="3" creationId="{E701400F-344F-4B97-81DB-AB2CD7698F85}"/>
          </ac:spMkLst>
        </pc:spChg>
        <pc:spChg chg="add del mod">
          <ac:chgData name="Zhuang Li" userId="79126357-8363-4425-907a-40b30a025788" providerId="ADAL" clId="{1B70ECD0-E096-4636-9D77-C89EA9BDD04B}" dt="2021-03-23T15:16:52.712" v="3603" actId="478"/>
          <ac:spMkLst>
            <pc:docMk/>
            <pc:sldMk cId="3741555932" sldId="262"/>
            <ac:spMk id="4" creationId="{71BDDBB7-2508-4AC2-A541-CF7F7C8B38BF}"/>
          </ac:spMkLst>
        </pc:spChg>
        <pc:spChg chg="add del">
          <ac:chgData name="Zhuang Li" userId="79126357-8363-4425-907a-40b30a025788" providerId="ADAL" clId="{1B70ECD0-E096-4636-9D77-C89EA9BDD04B}" dt="2021-03-23T15:15:43.746" v="3588" actId="22"/>
          <ac:spMkLst>
            <pc:docMk/>
            <pc:sldMk cId="3741555932" sldId="262"/>
            <ac:spMk id="6" creationId="{B44D48F5-9677-4ADA-8308-6532DE75FE33}"/>
          </ac:spMkLst>
        </pc:spChg>
        <pc:spChg chg="add del mod">
          <ac:chgData name="Zhuang Li" userId="79126357-8363-4425-907a-40b30a025788" providerId="ADAL" clId="{1B70ECD0-E096-4636-9D77-C89EA9BDD04B}" dt="2021-03-23T15:15:50.007" v="3590" actId="478"/>
          <ac:spMkLst>
            <pc:docMk/>
            <pc:sldMk cId="3741555932" sldId="262"/>
            <ac:spMk id="8" creationId="{6668575C-3B5B-40FB-BC7C-29544014E09E}"/>
          </ac:spMkLst>
        </pc:spChg>
        <pc:spChg chg="add del mod">
          <ac:chgData name="Zhuang Li" userId="79126357-8363-4425-907a-40b30a025788" providerId="ADAL" clId="{1B70ECD0-E096-4636-9D77-C89EA9BDD04B}" dt="2021-03-23T15:16:55.298" v="3605" actId="478"/>
          <ac:spMkLst>
            <pc:docMk/>
            <pc:sldMk cId="3741555932" sldId="262"/>
            <ac:spMk id="9" creationId="{BD789FAB-35AD-43A8-B0FA-8D23CCAE0086}"/>
          </ac:spMkLst>
        </pc:spChg>
        <pc:spChg chg="add del mod">
          <ac:chgData name="Zhuang Li" userId="79126357-8363-4425-907a-40b30a025788" providerId="ADAL" clId="{1B70ECD0-E096-4636-9D77-C89EA9BDD04B}" dt="2021-03-23T15:16:54.475" v="3604" actId="478"/>
          <ac:spMkLst>
            <pc:docMk/>
            <pc:sldMk cId="3741555932" sldId="262"/>
            <ac:spMk id="10" creationId="{FCE1F038-6157-4B6F-BDD8-A611566F2C9F}"/>
          </ac:spMkLst>
        </pc:spChg>
        <pc:spChg chg="add mod">
          <ac:chgData name="Zhuang Li" userId="79126357-8363-4425-907a-40b30a025788" providerId="ADAL" clId="{1B70ECD0-E096-4636-9D77-C89EA9BDD04B}" dt="2021-03-24T13:29:05.202" v="7457" actId="14100"/>
          <ac:spMkLst>
            <pc:docMk/>
            <pc:sldMk cId="3741555932" sldId="262"/>
            <ac:spMk id="15" creationId="{497E5F6E-88AD-4D16-9FA1-504FF36CBFB8}"/>
          </ac:spMkLst>
        </pc:spChg>
        <pc:spChg chg="add mod">
          <ac:chgData name="Zhuang Li" userId="79126357-8363-4425-907a-40b30a025788" providerId="ADAL" clId="{1B70ECD0-E096-4636-9D77-C89EA9BDD04B}" dt="2021-03-24T13:30:03.247" v="7462" actId="1076"/>
          <ac:spMkLst>
            <pc:docMk/>
            <pc:sldMk cId="3741555932" sldId="262"/>
            <ac:spMk id="16" creationId="{FB3E73A4-CB04-4210-8A62-8FD7A9AD251E}"/>
          </ac:spMkLst>
        </pc:spChg>
        <pc:spChg chg="add mod">
          <ac:chgData name="Zhuang Li" userId="79126357-8363-4425-907a-40b30a025788" providerId="ADAL" clId="{1B70ECD0-E096-4636-9D77-C89EA9BDD04B}" dt="2021-03-24T13:29:58.634" v="7461" actId="1076"/>
          <ac:spMkLst>
            <pc:docMk/>
            <pc:sldMk cId="3741555932" sldId="262"/>
            <ac:spMk id="17" creationId="{44964B45-FEDA-46D2-BA87-C481BE731410}"/>
          </ac:spMkLst>
        </pc:spChg>
        <pc:spChg chg="add mod">
          <ac:chgData name="Zhuang Li" userId="79126357-8363-4425-907a-40b30a025788" providerId="ADAL" clId="{1B70ECD0-E096-4636-9D77-C89EA9BDD04B}" dt="2021-03-24T13:31:01.099" v="7469" actId="1076"/>
          <ac:spMkLst>
            <pc:docMk/>
            <pc:sldMk cId="3741555932" sldId="262"/>
            <ac:spMk id="18" creationId="{9470092C-0AFB-4C4D-B00C-DEC78AE61B4F}"/>
          </ac:spMkLst>
        </pc:spChg>
        <pc:spChg chg="add mod">
          <ac:chgData name="Zhuang Li" userId="79126357-8363-4425-907a-40b30a025788" providerId="ADAL" clId="{1B70ECD0-E096-4636-9D77-C89EA9BDD04B}" dt="2021-03-24T07:40:41.259" v="5800" actId="20577"/>
          <ac:spMkLst>
            <pc:docMk/>
            <pc:sldMk cId="3741555932" sldId="262"/>
            <ac:spMk id="19" creationId="{FF31A8C7-A099-4150-A8F1-416066B56C1D}"/>
          </ac:spMkLst>
        </pc:spChg>
        <pc:spChg chg="add del mod">
          <ac:chgData name="Zhuang Li" userId="79126357-8363-4425-907a-40b30a025788" providerId="ADAL" clId="{1B70ECD0-E096-4636-9D77-C89EA9BDD04B}" dt="2021-03-23T16:37:28.284" v="3859" actId="21"/>
          <ac:spMkLst>
            <pc:docMk/>
            <pc:sldMk cId="3741555932" sldId="262"/>
            <ac:spMk id="21" creationId="{52357EB1-A638-4F96-ACA5-7F73277B5E44}"/>
          </ac:spMkLst>
        </pc:spChg>
        <pc:spChg chg="add del mod">
          <ac:chgData name="Zhuang Li" userId="79126357-8363-4425-907a-40b30a025788" providerId="ADAL" clId="{1B70ECD0-E096-4636-9D77-C89EA9BDD04B}" dt="2021-03-23T16:37:31.228" v="3860" actId="21"/>
          <ac:spMkLst>
            <pc:docMk/>
            <pc:sldMk cId="3741555932" sldId="262"/>
            <ac:spMk id="23" creationId="{5CEB1D4A-3933-496A-8AAA-8BDDADC0303D}"/>
          </ac:spMkLst>
        </pc:spChg>
        <pc:spChg chg="add mod">
          <ac:chgData name="Zhuang Li" userId="79126357-8363-4425-907a-40b30a025788" providerId="ADAL" clId="{1B70ECD0-E096-4636-9D77-C89EA9BDD04B}" dt="2021-03-23T17:33:14.638" v="5067" actId="1038"/>
          <ac:spMkLst>
            <pc:docMk/>
            <pc:sldMk cId="3741555932" sldId="262"/>
            <ac:spMk id="24" creationId="{D9B037D4-15F8-4108-AEBA-89E12DEFB10B}"/>
          </ac:spMkLst>
        </pc:spChg>
        <pc:spChg chg="add mod">
          <ac:chgData name="Zhuang Li" userId="79126357-8363-4425-907a-40b30a025788" providerId="ADAL" clId="{1B70ECD0-E096-4636-9D77-C89EA9BDD04B}" dt="2021-03-23T16:38:29.629" v="3891" actId="1076"/>
          <ac:spMkLst>
            <pc:docMk/>
            <pc:sldMk cId="3741555932" sldId="262"/>
            <ac:spMk id="25" creationId="{4E8DF22F-7AFF-471C-A929-9DA12BE0600E}"/>
          </ac:spMkLst>
        </pc:spChg>
        <pc:spChg chg="add mod">
          <ac:chgData name="Zhuang Li" userId="79126357-8363-4425-907a-40b30a025788" providerId="ADAL" clId="{1B70ECD0-E096-4636-9D77-C89EA9BDD04B}" dt="2021-03-24T08:16:30.083" v="6150" actId="20577"/>
          <ac:spMkLst>
            <pc:docMk/>
            <pc:sldMk cId="3741555932" sldId="262"/>
            <ac:spMk id="26" creationId="{EA5F3BAC-9718-4F44-B0B1-1780887620F2}"/>
          </ac:spMkLst>
        </pc:spChg>
        <pc:spChg chg="add mod">
          <ac:chgData name="Zhuang Li" userId="79126357-8363-4425-907a-40b30a025788" providerId="ADAL" clId="{1B70ECD0-E096-4636-9D77-C89EA9BDD04B}" dt="2021-03-24T07:40:45.646" v="5804" actId="20577"/>
          <ac:spMkLst>
            <pc:docMk/>
            <pc:sldMk cId="3741555932" sldId="262"/>
            <ac:spMk id="27" creationId="{9D2FB137-275F-49FE-A6A9-6BD0B4C5225C}"/>
          </ac:spMkLst>
        </pc:spChg>
        <pc:spChg chg="add mod">
          <ac:chgData name="Zhuang Li" userId="79126357-8363-4425-907a-40b30a025788" providerId="ADAL" clId="{1B70ECD0-E096-4636-9D77-C89EA9BDD04B}" dt="2021-03-24T06:40:13.979" v="5461" actId="1076"/>
          <ac:spMkLst>
            <pc:docMk/>
            <pc:sldMk cId="3741555932" sldId="262"/>
            <ac:spMk id="28" creationId="{D4559789-7996-483B-8270-5B1501D86BD8}"/>
          </ac:spMkLst>
        </pc:spChg>
        <pc:spChg chg="add mod">
          <ac:chgData name="Zhuang Li" userId="79126357-8363-4425-907a-40b30a025788" providerId="ADAL" clId="{1B70ECD0-E096-4636-9D77-C89EA9BDD04B}" dt="2021-03-23T17:37:59.230" v="5233" actId="1076"/>
          <ac:spMkLst>
            <pc:docMk/>
            <pc:sldMk cId="3741555932" sldId="262"/>
            <ac:spMk id="29" creationId="{DD9B5B8B-9B98-46C5-BB7C-6C7963D53B06}"/>
          </ac:spMkLst>
        </pc:spChg>
        <pc:spChg chg="add mod">
          <ac:chgData name="Zhuang Li" userId="79126357-8363-4425-907a-40b30a025788" providerId="ADAL" clId="{1B70ECD0-E096-4636-9D77-C89EA9BDD04B}" dt="2021-03-23T17:37:59.230" v="5233" actId="1076"/>
          <ac:spMkLst>
            <pc:docMk/>
            <pc:sldMk cId="3741555932" sldId="262"/>
            <ac:spMk id="30" creationId="{C7A7DBC4-2743-4FC1-84AE-BF430D4D028C}"/>
          </ac:spMkLst>
        </pc:spChg>
        <pc:spChg chg="add mod">
          <ac:chgData name="Zhuang Li" userId="79126357-8363-4425-907a-40b30a025788" providerId="ADAL" clId="{1B70ECD0-E096-4636-9D77-C89EA9BDD04B}" dt="2021-03-24T07:41:15.160" v="5898" actId="20577"/>
          <ac:spMkLst>
            <pc:docMk/>
            <pc:sldMk cId="3741555932" sldId="262"/>
            <ac:spMk id="32" creationId="{FD0DA31F-7F8A-4501-8793-959C77DC8139}"/>
          </ac:spMkLst>
        </pc:spChg>
        <pc:spChg chg="add mod">
          <ac:chgData name="Zhuang Li" userId="79126357-8363-4425-907a-40b30a025788" providerId="ADAL" clId="{1B70ECD0-E096-4636-9D77-C89EA9BDD04B}" dt="2021-03-24T07:53:28.837" v="6021" actId="14100"/>
          <ac:spMkLst>
            <pc:docMk/>
            <pc:sldMk cId="3741555932" sldId="262"/>
            <ac:spMk id="34" creationId="{D9B5F24B-1DD6-4B78-BF6C-B01F8CA39F3E}"/>
          </ac:spMkLst>
        </pc:spChg>
        <pc:spChg chg="add mod">
          <ac:chgData name="Zhuang Li" userId="79126357-8363-4425-907a-40b30a025788" providerId="ADAL" clId="{1B70ECD0-E096-4636-9D77-C89EA9BDD04B}" dt="2021-03-24T07:41:43.290" v="5902" actId="1076"/>
          <ac:spMkLst>
            <pc:docMk/>
            <pc:sldMk cId="3741555932" sldId="262"/>
            <ac:spMk id="35" creationId="{41D4DB69-4815-4346-B206-96D9742AE3AB}"/>
          </ac:spMkLst>
        </pc:spChg>
        <pc:spChg chg="add mod">
          <ac:chgData name="Zhuang Li" userId="79126357-8363-4425-907a-40b30a025788" providerId="ADAL" clId="{1B70ECD0-E096-4636-9D77-C89EA9BDD04B}" dt="2021-03-24T13:29:48.567" v="7459" actId="1076"/>
          <ac:spMkLst>
            <pc:docMk/>
            <pc:sldMk cId="3741555932" sldId="262"/>
            <ac:spMk id="38" creationId="{8DC55A69-6930-4B0A-916F-F0F5CBC59158}"/>
          </ac:spMkLst>
        </pc:spChg>
        <pc:spChg chg="add mod">
          <ac:chgData name="Zhuang Li" userId="79126357-8363-4425-907a-40b30a025788" providerId="ADAL" clId="{1B70ECD0-E096-4636-9D77-C89EA9BDD04B}" dt="2021-03-24T13:31:38.653" v="7470" actId="208"/>
          <ac:spMkLst>
            <pc:docMk/>
            <pc:sldMk cId="3741555932" sldId="262"/>
            <ac:spMk id="39" creationId="{F7FE4384-99F5-4185-85D2-A6F7724D5486}"/>
          </ac:spMkLst>
        </pc:spChg>
        <pc:cxnChg chg="add mod">
          <ac:chgData name="Zhuang Li" userId="79126357-8363-4425-907a-40b30a025788" providerId="ADAL" clId="{1B70ECD0-E096-4636-9D77-C89EA9BDD04B}" dt="2021-03-24T06:38:39.105" v="5435" actId="1037"/>
          <ac:cxnSpMkLst>
            <pc:docMk/>
            <pc:sldMk cId="3741555932" sldId="262"/>
            <ac:cxnSpMk id="12" creationId="{467867B9-A65F-4A21-8C3F-05404E74DE0D}"/>
          </ac:cxnSpMkLst>
        </pc:cxnChg>
        <pc:cxnChg chg="add mod">
          <ac:chgData name="Zhuang Li" userId="79126357-8363-4425-907a-40b30a025788" providerId="ADAL" clId="{1B70ECD0-E096-4636-9D77-C89EA9BDD04B}" dt="2021-03-23T17:33:05.021" v="5030" actId="1037"/>
          <ac:cxnSpMkLst>
            <pc:docMk/>
            <pc:sldMk cId="3741555932" sldId="262"/>
            <ac:cxnSpMk id="13" creationId="{8565BD20-D90B-4177-959E-AF4755AEDA39}"/>
          </ac:cxnSpMkLst>
        </pc:cxnChg>
        <pc:cxnChg chg="add mod">
          <ac:chgData name="Zhuang Li" userId="79126357-8363-4425-907a-40b30a025788" providerId="ADAL" clId="{1B70ECD0-E096-4636-9D77-C89EA9BDD04B}" dt="2021-03-23T17:37:59.230" v="5233" actId="1076"/>
          <ac:cxnSpMkLst>
            <pc:docMk/>
            <pc:sldMk cId="3741555932" sldId="262"/>
            <ac:cxnSpMk id="31" creationId="{47FA61E3-019A-4144-A803-A5FA90F1CCA0}"/>
          </ac:cxnSpMkLst>
        </pc:cxnChg>
        <pc:cxnChg chg="add mod">
          <ac:chgData name="Zhuang Li" userId="79126357-8363-4425-907a-40b30a025788" providerId="ADAL" clId="{1B70ECD0-E096-4636-9D77-C89EA9BDD04B}" dt="2021-03-24T06:54:27.857" v="5638" actId="14100"/>
          <ac:cxnSpMkLst>
            <pc:docMk/>
            <pc:sldMk cId="3741555932" sldId="262"/>
            <ac:cxnSpMk id="33" creationId="{8F9BAE56-CC58-49EC-B5F5-7184B2BB8C7A}"/>
          </ac:cxnSpMkLst>
        </pc:cxnChg>
        <pc:cxnChg chg="add mod">
          <ac:chgData name="Zhuang Li" userId="79126357-8363-4425-907a-40b30a025788" providerId="ADAL" clId="{1B70ECD0-E096-4636-9D77-C89EA9BDD04B}" dt="2021-03-24T13:29:51.915" v="7460" actId="14100"/>
          <ac:cxnSpMkLst>
            <pc:docMk/>
            <pc:sldMk cId="3741555932" sldId="262"/>
            <ac:cxnSpMk id="36" creationId="{F3C961F1-C0E7-4122-9C8D-C79A650A69F2}"/>
          </ac:cxnSpMkLst>
        </pc:cxnChg>
        <pc:cxnChg chg="add mod">
          <ac:chgData name="Zhuang Li" userId="79126357-8363-4425-907a-40b30a025788" providerId="ADAL" clId="{1B70ECD0-E096-4636-9D77-C89EA9BDD04B}" dt="2021-03-24T13:31:51.904" v="7471" actId="14100"/>
          <ac:cxnSpMkLst>
            <pc:docMk/>
            <pc:sldMk cId="3741555932" sldId="262"/>
            <ac:cxnSpMk id="37" creationId="{945B9C84-C48D-4F89-8415-58A3A796C083}"/>
          </ac:cxnSpMkLst>
        </pc:cxnChg>
      </pc:sldChg>
      <pc:sldChg chg="addSp delSp modSp mod modAnim">
        <pc:chgData name="Zhuang Li" userId="79126357-8363-4425-907a-40b30a025788" providerId="ADAL" clId="{1B70ECD0-E096-4636-9D77-C89EA9BDD04B}" dt="2021-03-24T13:58:17.309" v="7621" actId="368"/>
        <pc:sldMkLst>
          <pc:docMk/>
          <pc:sldMk cId="778640578" sldId="263"/>
        </pc:sldMkLst>
        <pc:spChg chg="add del mod">
          <ac:chgData name="Zhuang Li" userId="79126357-8363-4425-907a-40b30a025788" providerId="ADAL" clId="{1B70ECD0-E096-4636-9D77-C89EA9BDD04B}" dt="2021-03-24T13:58:17.309" v="7621" actId="368"/>
          <ac:spMkLst>
            <pc:docMk/>
            <pc:sldMk cId="778640578" sldId="263"/>
            <ac:spMk id="3" creationId="{6F79428D-756B-4288-A9B8-796B85BC94A2}"/>
          </ac:spMkLst>
        </pc:spChg>
        <pc:spChg chg="mod">
          <ac:chgData name="Zhuang Li" userId="79126357-8363-4425-907a-40b30a025788" providerId="ADAL" clId="{1B70ECD0-E096-4636-9D77-C89EA9BDD04B}" dt="2021-03-24T13:20:07.916" v="7232" actId="207"/>
          <ac:spMkLst>
            <pc:docMk/>
            <pc:sldMk cId="778640578" sldId="263"/>
            <ac:spMk id="4" creationId="{C68EF3EF-EECA-4956-A9FC-7EE15B2D8DA8}"/>
          </ac:spMkLst>
        </pc:spChg>
        <pc:spChg chg="mod">
          <ac:chgData name="Zhuang Li" userId="79126357-8363-4425-907a-40b30a025788" providerId="ADAL" clId="{1B70ECD0-E096-4636-9D77-C89EA9BDD04B}" dt="2021-03-24T13:23:57.452" v="7294" actId="207"/>
          <ac:spMkLst>
            <pc:docMk/>
            <pc:sldMk cId="778640578" sldId="263"/>
            <ac:spMk id="5" creationId="{6AF0C878-D5B5-4618-91F4-65BF2FEF6BAD}"/>
          </ac:spMkLst>
        </pc:spChg>
        <pc:spChg chg="mod">
          <ac:chgData name="Zhuang Li" userId="79126357-8363-4425-907a-40b30a025788" providerId="ADAL" clId="{1B70ECD0-E096-4636-9D77-C89EA9BDD04B}" dt="2021-03-24T13:24:01.479" v="7295" actId="207"/>
          <ac:spMkLst>
            <pc:docMk/>
            <pc:sldMk cId="778640578" sldId="263"/>
            <ac:spMk id="6" creationId="{5E2C85E7-C2CE-4D23-9F76-DA6BF3EB79C0}"/>
          </ac:spMkLst>
        </pc:spChg>
        <pc:spChg chg="del">
          <ac:chgData name="Zhuang Li" userId="79126357-8363-4425-907a-40b30a025788" providerId="ADAL" clId="{1B70ECD0-E096-4636-9D77-C89EA9BDD04B}" dt="2021-03-22T17:14:08.974" v="2594" actId="478"/>
          <ac:spMkLst>
            <pc:docMk/>
            <pc:sldMk cId="778640578" sldId="263"/>
            <ac:spMk id="7" creationId="{64B53DFA-54B1-469A-8365-B4FEB908E84D}"/>
          </ac:spMkLst>
        </pc:spChg>
        <pc:spChg chg="del">
          <ac:chgData name="Zhuang Li" userId="79126357-8363-4425-907a-40b30a025788" providerId="ADAL" clId="{1B70ECD0-E096-4636-9D77-C89EA9BDD04B}" dt="2021-03-22T17:14:08.974" v="2594" actId="478"/>
          <ac:spMkLst>
            <pc:docMk/>
            <pc:sldMk cId="778640578" sldId="263"/>
            <ac:spMk id="8" creationId="{6D79FFBD-256A-48A3-BDC0-295BFC36DC25}"/>
          </ac:spMkLst>
        </pc:spChg>
        <pc:spChg chg="add del mod">
          <ac:chgData name="Zhuang Li" userId="79126357-8363-4425-907a-40b30a025788" providerId="ADAL" clId="{1B70ECD0-E096-4636-9D77-C89EA9BDD04B}" dt="2021-03-24T13:22:31.386" v="7281" actId="478"/>
          <ac:spMkLst>
            <pc:docMk/>
            <pc:sldMk cId="778640578" sldId="263"/>
            <ac:spMk id="9" creationId="{886A0B55-ECDE-499E-9567-3D91BFD9149B}"/>
          </ac:spMkLst>
        </pc:spChg>
        <pc:spChg chg="add mod">
          <ac:chgData name="Zhuang Li" userId="79126357-8363-4425-907a-40b30a025788" providerId="ADAL" clId="{1B70ECD0-E096-4636-9D77-C89EA9BDD04B}" dt="2021-03-24T13:25:27.202" v="7324" actId="1076"/>
          <ac:spMkLst>
            <pc:docMk/>
            <pc:sldMk cId="778640578" sldId="263"/>
            <ac:spMk id="12" creationId="{AB3CB5EB-9B00-4676-80D9-124E89649C75}"/>
          </ac:spMkLst>
        </pc:spChg>
        <pc:spChg chg="add del mod">
          <ac:chgData name="Zhuang Li" userId="79126357-8363-4425-907a-40b30a025788" providerId="ADAL" clId="{1B70ECD0-E096-4636-9D77-C89EA9BDD04B}" dt="2021-03-24T13:19:14.412" v="7223" actId="1076"/>
          <ac:spMkLst>
            <pc:docMk/>
            <pc:sldMk cId="778640578" sldId="263"/>
            <ac:spMk id="15" creationId="{5CD815D3-B757-45ED-89AB-C09A0ECA00C8}"/>
          </ac:spMkLst>
        </pc:spChg>
        <pc:spChg chg="mod">
          <ac:chgData name="Zhuang Li" userId="79126357-8363-4425-907a-40b30a025788" providerId="ADAL" clId="{1B70ECD0-E096-4636-9D77-C89EA9BDD04B}" dt="2021-03-24T13:23:41.673" v="7291" actId="207"/>
          <ac:spMkLst>
            <pc:docMk/>
            <pc:sldMk cId="778640578" sldId="263"/>
            <ac:spMk id="16" creationId="{16B74DC0-B3AF-445A-8602-59E4A6B94CC7}"/>
          </ac:spMkLst>
        </pc:spChg>
        <pc:spChg chg="mod">
          <ac:chgData name="Zhuang Li" userId="79126357-8363-4425-907a-40b30a025788" providerId="ADAL" clId="{1B70ECD0-E096-4636-9D77-C89EA9BDD04B}" dt="2021-03-24T13:23:25.674" v="7289" actId="113"/>
          <ac:spMkLst>
            <pc:docMk/>
            <pc:sldMk cId="778640578" sldId="263"/>
            <ac:spMk id="17" creationId="{ABC59708-5FA2-4CC5-8690-88F257D9BE72}"/>
          </ac:spMkLst>
        </pc:spChg>
        <pc:spChg chg="mod">
          <ac:chgData name="Zhuang Li" userId="79126357-8363-4425-907a-40b30a025788" providerId="ADAL" clId="{1B70ECD0-E096-4636-9D77-C89EA9BDD04B}" dt="2021-03-24T13:23:44.600" v="7293" actId="113"/>
          <ac:spMkLst>
            <pc:docMk/>
            <pc:sldMk cId="778640578" sldId="263"/>
            <ac:spMk id="18" creationId="{DB2F0880-3BFE-4814-A6C9-DB14C472F618}"/>
          </ac:spMkLst>
        </pc:spChg>
        <pc:spChg chg="del">
          <ac:chgData name="Zhuang Li" userId="79126357-8363-4425-907a-40b30a025788" providerId="ADAL" clId="{1B70ECD0-E096-4636-9D77-C89EA9BDD04B}" dt="2021-03-22T17:14:11.722" v="2595" actId="478"/>
          <ac:spMkLst>
            <pc:docMk/>
            <pc:sldMk cId="778640578" sldId="263"/>
            <ac:spMk id="19" creationId="{507264BD-7E18-432D-B0F2-CF86D88F0A00}"/>
          </ac:spMkLst>
        </pc:spChg>
        <pc:spChg chg="add mod">
          <ac:chgData name="Zhuang Li" userId="79126357-8363-4425-907a-40b30a025788" providerId="ADAL" clId="{1B70ECD0-E096-4636-9D77-C89EA9BDD04B}" dt="2021-03-24T13:19:27.340" v="7225" actId="1076"/>
          <ac:spMkLst>
            <pc:docMk/>
            <pc:sldMk cId="778640578" sldId="263"/>
            <ac:spMk id="19" creationId="{DD96E7AF-EA35-469E-BB0E-F73F0F4C270D}"/>
          </ac:spMkLst>
        </pc:spChg>
        <pc:spChg chg="add del mod">
          <ac:chgData name="Zhuang Li" userId="79126357-8363-4425-907a-40b30a025788" providerId="ADAL" clId="{1B70ECD0-E096-4636-9D77-C89EA9BDD04B}" dt="2021-03-24T13:19:58.623" v="7229"/>
          <ac:spMkLst>
            <pc:docMk/>
            <pc:sldMk cId="778640578" sldId="263"/>
            <ac:spMk id="20" creationId="{D725167F-E40A-4E7A-A613-E2AEA9431C72}"/>
          </ac:spMkLst>
        </pc:spChg>
        <pc:spChg chg="del">
          <ac:chgData name="Zhuang Li" userId="79126357-8363-4425-907a-40b30a025788" providerId="ADAL" clId="{1B70ECD0-E096-4636-9D77-C89EA9BDD04B}" dt="2021-03-22T17:14:08.974" v="2594" actId="478"/>
          <ac:spMkLst>
            <pc:docMk/>
            <pc:sldMk cId="778640578" sldId="263"/>
            <ac:spMk id="20" creationId="{E8CE4C40-D983-4C86-98A2-EAD1A5CDEAF1}"/>
          </ac:spMkLst>
        </pc:spChg>
        <pc:spChg chg="mod">
          <ac:chgData name="Zhuang Li" userId="79126357-8363-4425-907a-40b30a025788" providerId="ADAL" clId="{1B70ECD0-E096-4636-9D77-C89EA9BDD04B}" dt="2021-03-24T13:19:18.245" v="7224" actId="1076"/>
          <ac:spMkLst>
            <pc:docMk/>
            <pc:sldMk cId="778640578" sldId="263"/>
            <ac:spMk id="21" creationId="{6BC222AF-1C62-4262-8B3D-F85C76A83F5B}"/>
          </ac:spMkLst>
        </pc:spChg>
        <pc:spChg chg="add del mod">
          <ac:chgData name="Zhuang Li" userId="79126357-8363-4425-907a-40b30a025788" providerId="ADAL" clId="{1B70ECD0-E096-4636-9D77-C89EA9BDD04B}" dt="2021-03-24T13:58:08.084" v="7609" actId="478"/>
          <ac:spMkLst>
            <pc:docMk/>
            <pc:sldMk cId="778640578" sldId="263"/>
            <ac:spMk id="22" creationId="{AF06F948-4D4A-4D60-BD0A-7055D46F9B57}"/>
          </ac:spMkLst>
        </pc:spChg>
        <pc:spChg chg="add del mod">
          <ac:chgData name="Zhuang Li" userId="79126357-8363-4425-907a-40b30a025788" providerId="ADAL" clId="{1B70ECD0-E096-4636-9D77-C89EA9BDD04B}" dt="2021-03-24T13:19:58.623" v="7229"/>
          <ac:spMkLst>
            <pc:docMk/>
            <pc:sldMk cId="778640578" sldId="263"/>
            <ac:spMk id="23" creationId="{907A13DA-C81F-4434-9247-8F5EEF54C05F}"/>
          </ac:spMkLst>
        </pc:spChg>
        <pc:spChg chg="add del mod">
          <ac:chgData name="Zhuang Li" userId="79126357-8363-4425-907a-40b30a025788" providerId="ADAL" clId="{1B70ECD0-E096-4636-9D77-C89EA9BDD04B}" dt="2021-03-24T13:19:58.623" v="7229"/>
          <ac:spMkLst>
            <pc:docMk/>
            <pc:sldMk cId="778640578" sldId="263"/>
            <ac:spMk id="24" creationId="{9043A402-B2D9-4CA6-9385-234407F742CB}"/>
          </ac:spMkLst>
        </pc:spChg>
        <pc:spChg chg="add mod">
          <ac:chgData name="Zhuang Li" userId="79126357-8363-4425-907a-40b30a025788" providerId="ADAL" clId="{1B70ECD0-E096-4636-9D77-C89EA9BDD04B}" dt="2021-03-24T13:20:37.589" v="7233"/>
          <ac:spMkLst>
            <pc:docMk/>
            <pc:sldMk cId="778640578" sldId="263"/>
            <ac:spMk id="27" creationId="{F3B1D74C-DFE9-4395-ABD9-E53992F79802}"/>
          </ac:spMkLst>
        </pc:spChg>
        <pc:spChg chg="add mod">
          <ac:chgData name="Zhuang Li" userId="79126357-8363-4425-907a-40b30a025788" providerId="ADAL" clId="{1B70ECD0-E096-4636-9D77-C89EA9BDD04B}" dt="2021-03-24T13:21:07.842" v="7243" actId="20577"/>
          <ac:spMkLst>
            <pc:docMk/>
            <pc:sldMk cId="778640578" sldId="263"/>
            <ac:spMk id="28" creationId="{2ABB0372-C9E9-4902-B6D6-168316D5906B}"/>
          </ac:spMkLst>
        </pc:spChg>
        <pc:spChg chg="add mod">
          <ac:chgData name="Zhuang Li" userId="79126357-8363-4425-907a-40b30a025788" providerId="ADAL" clId="{1B70ECD0-E096-4636-9D77-C89EA9BDD04B}" dt="2021-03-24T13:21:10.082" v="7245" actId="20577"/>
          <ac:spMkLst>
            <pc:docMk/>
            <pc:sldMk cId="778640578" sldId="263"/>
            <ac:spMk id="29" creationId="{11D6E83F-2D92-4AB2-A813-BBF39481D0C3}"/>
          </ac:spMkLst>
        </pc:spChg>
        <pc:spChg chg="add mod">
          <ac:chgData name="Zhuang Li" userId="79126357-8363-4425-907a-40b30a025788" providerId="ADAL" clId="{1B70ECD0-E096-4636-9D77-C89EA9BDD04B}" dt="2021-03-24T13:25:32.894" v="7326" actId="1076"/>
          <ac:spMkLst>
            <pc:docMk/>
            <pc:sldMk cId="778640578" sldId="263"/>
            <ac:spMk id="32" creationId="{EE38049C-5160-468D-A5B6-D54C765F29FD}"/>
          </ac:spMkLst>
        </pc:spChg>
        <pc:spChg chg="add mod">
          <ac:chgData name="Zhuang Li" userId="79126357-8363-4425-907a-40b30a025788" providerId="ADAL" clId="{1B70ECD0-E096-4636-9D77-C89EA9BDD04B}" dt="2021-03-24T13:25:46.113" v="7328" actId="1076"/>
          <ac:spMkLst>
            <pc:docMk/>
            <pc:sldMk cId="778640578" sldId="263"/>
            <ac:spMk id="33" creationId="{D369F979-D738-4A9F-B686-96EDDD8AAFF4}"/>
          </ac:spMkLst>
        </pc:spChg>
        <pc:spChg chg="add mod">
          <ac:chgData name="Zhuang Li" userId="79126357-8363-4425-907a-40b30a025788" providerId="ADAL" clId="{1B70ECD0-E096-4636-9D77-C89EA9BDD04B}" dt="2021-03-24T13:32:05.784" v="7472" actId="208"/>
          <ac:spMkLst>
            <pc:docMk/>
            <pc:sldMk cId="778640578" sldId="263"/>
            <ac:spMk id="39" creationId="{DBEE0A33-1DF1-4D14-A674-C033CF38D1E4}"/>
          </ac:spMkLst>
        </pc:spChg>
        <pc:spChg chg="add mod">
          <ac:chgData name="Zhuang Li" userId="79126357-8363-4425-907a-40b30a025788" providerId="ADAL" clId="{1B70ECD0-E096-4636-9D77-C89EA9BDD04B}" dt="2021-03-24T13:32:10.443" v="7473" actId="208"/>
          <ac:spMkLst>
            <pc:docMk/>
            <pc:sldMk cId="778640578" sldId="263"/>
            <ac:spMk id="40" creationId="{B2F58E97-A6CA-4144-AC87-B8663A5DF4B8}"/>
          </ac:spMkLst>
        </pc:spChg>
        <pc:spChg chg="add mod">
          <ac:chgData name="Zhuang Li" userId="79126357-8363-4425-907a-40b30a025788" providerId="ADAL" clId="{1B70ECD0-E096-4636-9D77-C89EA9BDD04B}" dt="2021-03-24T13:34:55.485" v="7566" actId="1037"/>
          <ac:spMkLst>
            <pc:docMk/>
            <pc:sldMk cId="778640578" sldId="263"/>
            <ac:spMk id="41" creationId="{E5DF2944-9B15-42A7-A798-E3CD309B49A1}"/>
          </ac:spMkLst>
        </pc:spChg>
        <pc:spChg chg="add mod">
          <ac:chgData name="Zhuang Li" userId="79126357-8363-4425-907a-40b30a025788" providerId="ADAL" clId="{1B70ECD0-E096-4636-9D77-C89EA9BDD04B}" dt="2021-03-24T13:27:31.961" v="7442" actId="1038"/>
          <ac:spMkLst>
            <pc:docMk/>
            <pc:sldMk cId="778640578" sldId="263"/>
            <ac:spMk id="44" creationId="{80E1D1DD-52FF-494A-B1FB-3A83280D3F21}"/>
          </ac:spMkLst>
        </pc:spChg>
        <pc:spChg chg="add mod">
          <ac:chgData name="Zhuang Li" userId="79126357-8363-4425-907a-40b30a025788" providerId="ADAL" clId="{1B70ECD0-E096-4636-9D77-C89EA9BDD04B}" dt="2021-03-24T13:35:10.752" v="7567" actId="1076"/>
          <ac:spMkLst>
            <pc:docMk/>
            <pc:sldMk cId="778640578" sldId="263"/>
            <ac:spMk id="45" creationId="{09197951-5279-46FC-A93E-BDA2F7CDEA4A}"/>
          </ac:spMkLst>
        </pc:spChg>
        <pc:spChg chg="add mod">
          <ac:chgData name="Zhuang Li" userId="79126357-8363-4425-907a-40b30a025788" providerId="ADAL" clId="{1B70ECD0-E096-4636-9D77-C89EA9BDD04B}" dt="2021-03-24T13:34:52.941" v="7564" actId="1076"/>
          <ac:spMkLst>
            <pc:docMk/>
            <pc:sldMk cId="778640578" sldId="263"/>
            <ac:spMk id="46" creationId="{FE29E5E9-D913-4F91-8984-132FA8E4595F}"/>
          </ac:spMkLst>
        </pc:spChg>
        <pc:spChg chg="add del mod">
          <ac:chgData name="Zhuang Li" userId="79126357-8363-4425-907a-40b30a025788" providerId="ADAL" clId="{1B70ECD0-E096-4636-9D77-C89EA9BDD04B}" dt="2021-03-24T13:28:00.726" v="7452" actId="478"/>
          <ac:spMkLst>
            <pc:docMk/>
            <pc:sldMk cId="778640578" sldId="263"/>
            <ac:spMk id="47" creationId="{653B2763-723A-4134-82B2-ED951CA5D874}"/>
          </ac:spMkLst>
        </pc:spChg>
        <pc:spChg chg="add del mod">
          <ac:chgData name="Zhuang Li" userId="79126357-8363-4425-907a-40b30a025788" providerId="ADAL" clId="{1B70ECD0-E096-4636-9D77-C89EA9BDD04B}" dt="2021-03-24T13:28:03.519" v="7453" actId="478"/>
          <ac:spMkLst>
            <pc:docMk/>
            <pc:sldMk cId="778640578" sldId="263"/>
            <ac:spMk id="48" creationId="{AA951E82-1B6A-47A7-9D7A-EEF392C0558E}"/>
          </ac:spMkLst>
        </pc:spChg>
        <pc:spChg chg="add del mod">
          <ac:chgData name="Zhuang Li" userId="79126357-8363-4425-907a-40b30a025788" providerId="ADAL" clId="{1B70ECD0-E096-4636-9D77-C89EA9BDD04B}" dt="2021-03-24T13:27:38.640" v="7444" actId="478"/>
          <ac:spMkLst>
            <pc:docMk/>
            <pc:sldMk cId="778640578" sldId="263"/>
            <ac:spMk id="49" creationId="{E278BAC6-F7A2-40A7-911A-EFEEA920E77F}"/>
          </ac:spMkLst>
        </pc:spChg>
        <pc:spChg chg="add del mod">
          <ac:chgData name="Zhuang Li" userId="79126357-8363-4425-907a-40b30a025788" providerId="ADAL" clId="{1B70ECD0-E096-4636-9D77-C89EA9BDD04B}" dt="2021-03-24T13:27:37.347" v="7443" actId="478"/>
          <ac:spMkLst>
            <pc:docMk/>
            <pc:sldMk cId="778640578" sldId="263"/>
            <ac:spMk id="50" creationId="{090E2DE6-9213-41CC-AAA4-F2C37DBAF525}"/>
          </ac:spMkLst>
        </pc:spChg>
        <pc:spChg chg="add mod">
          <ac:chgData name="Zhuang Li" userId="79126357-8363-4425-907a-40b30a025788" providerId="ADAL" clId="{1B70ECD0-E096-4636-9D77-C89EA9BDD04B}" dt="2021-03-24T13:27:53.785" v="7451" actId="1038"/>
          <ac:spMkLst>
            <pc:docMk/>
            <pc:sldMk cId="778640578" sldId="263"/>
            <ac:spMk id="51" creationId="{D909D9F7-88B9-4949-BC2E-9D30E761E634}"/>
          </ac:spMkLst>
        </pc:spChg>
        <pc:spChg chg="add mod">
          <ac:chgData name="Zhuang Li" userId="79126357-8363-4425-907a-40b30a025788" providerId="ADAL" clId="{1B70ECD0-E096-4636-9D77-C89EA9BDD04B}" dt="2021-03-24T13:27:31.961" v="7442" actId="1038"/>
          <ac:spMkLst>
            <pc:docMk/>
            <pc:sldMk cId="778640578" sldId="263"/>
            <ac:spMk id="54" creationId="{BFE31CA6-FA06-434F-B855-0917EC50C5AF}"/>
          </ac:spMkLst>
        </pc:spChg>
        <pc:spChg chg="add mod">
          <ac:chgData name="Zhuang Li" userId="79126357-8363-4425-907a-40b30a025788" providerId="ADAL" clId="{1B70ECD0-E096-4636-9D77-C89EA9BDD04B}" dt="2021-03-24T13:27:31.961" v="7442" actId="1038"/>
          <ac:spMkLst>
            <pc:docMk/>
            <pc:sldMk cId="778640578" sldId="263"/>
            <ac:spMk id="55" creationId="{108A40F4-4D71-4E56-9320-BA545B39B4F4}"/>
          </ac:spMkLst>
        </pc:spChg>
        <pc:spChg chg="add mod">
          <ac:chgData name="Zhuang Li" userId="79126357-8363-4425-907a-40b30a025788" providerId="ADAL" clId="{1B70ECD0-E096-4636-9D77-C89EA9BDD04B}" dt="2021-03-24T13:27:31.961" v="7442" actId="1038"/>
          <ac:spMkLst>
            <pc:docMk/>
            <pc:sldMk cId="778640578" sldId="263"/>
            <ac:spMk id="56" creationId="{4D0B4C0B-7A1A-40C8-A37B-D80C4FCCFEF2}"/>
          </ac:spMkLst>
        </pc:spChg>
        <pc:spChg chg="add mod">
          <ac:chgData name="Zhuang Li" userId="79126357-8363-4425-907a-40b30a025788" providerId="ADAL" clId="{1B70ECD0-E096-4636-9D77-C89EA9BDD04B}" dt="2021-03-24T13:34:38.424" v="7563" actId="20577"/>
          <ac:spMkLst>
            <pc:docMk/>
            <pc:sldMk cId="778640578" sldId="263"/>
            <ac:spMk id="63" creationId="{3329DC26-E3B8-4F61-B636-DAC273304E72}"/>
          </ac:spMkLst>
        </pc:spChg>
        <pc:spChg chg="add del mod">
          <ac:chgData name="Zhuang Li" userId="79126357-8363-4425-907a-40b30a025788" providerId="ADAL" clId="{1B70ECD0-E096-4636-9D77-C89EA9BDD04B}" dt="2021-03-24T13:58:12.405" v="7618" actId="22"/>
          <ac:spMkLst>
            <pc:docMk/>
            <pc:sldMk cId="778640578" sldId="263"/>
            <ac:spMk id="65" creationId="{EBC4B346-28F2-4580-A502-1A56725F3B8B}"/>
          </ac:spMkLst>
        </pc:spChg>
        <pc:spChg chg="add del mod">
          <ac:chgData name="Zhuang Li" userId="79126357-8363-4425-907a-40b30a025788" providerId="ADAL" clId="{1B70ECD0-E096-4636-9D77-C89EA9BDD04B}" dt="2021-03-24T13:58:07.655" v="7608" actId="22"/>
          <ac:spMkLst>
            <pc:docMk/>
            <pc:sldMk cId="778640578" sldId="263"/>
            <ac:spMk id="69" creationId="{939344EE-162A-42B6-94A6-48FE549218DA}"/>
          </ac:spMkLst>
        </pc:spChg>
        <pc:cxnChg chg="del mod">
          <ac:chgData name="Zhuang Li" userId="79126357-8363-4425-907a-40b30a025788" providerId="ADAL" clId="{1B70ECD0-E096-4636-9D77-C89EA9BDD04B}" dt="2021-03-24T13:32:17.513" v="7475" actId="478"/>
          <ac:cxnSpMkLst>
            <pc:docMk/>
            <pc:sldMk cId="778640578" sldId="263"/>
            <ac:cxnSpMk id="10" creationId="{A072FBB6-B91E-4D50-BD28-1C4724470E53}"/>
          </ac:cxnSpMkLst>
        </pc:cxnChg>
        <pc:cxnChg chg="del mod">
          <ac:chgData name="Zhuang Li" userId="79126357-8363-4425-907a-40b30a025788" providerId="ADAL" clId="{1B70ECD0-E096-4636-9D77-C89EA9BDD04B}" dt="2021-03-24T13:32:18.242" v="7476" actId="478"/>
          <ac:cxnSpMkLst>
            <pc:docMk/>
            <pc:sldMk cId="778640578" sldId="263"/>
            <ac:cxnSpMk id="11" creationId="{0BF862A4-3271-49A5-831D-FC65D77706FD}"/>
          </ac:cxnSpMkLst>
        </pc:cxnChg>
        <pc:cxnChg chg="del mod">
          <ac:chgData name="Zhuang Li" userId="79126357-8363-4425-907a-40b30a025788" providerId="ADAL" clId="{1B70ECD0-E096-4636-9D77-C89EA9BDD04B}" dt="2021-03-22T17:14:14.571" v="2596" actId="478"/>
          <ac:cxnSpMkLst>
            <pc:docMk/>
            <pc:sldMk cId="778640578" sldId="263"/>
            <ac:cxnSpMk id="13" creationId="{7FC274EF-B3CE-4393-A367-4E2B8AA875BE}"/>
          </ac:cxnSpMkLst>
        </pc:cxnChg>
        <pc:cxnChg chg="add mod">
          <ac:chgData name="Zhuang Li" userId="79126357-8363-4425-907a-40b30a025788" providerId="ADAL" clId="{1B70ECD0-E096-4636-9D77-C89EA9BDD04B}" dt="2021-03-24T13:19:06.583" v="7222" actId="14100"/>
          <ac:cxnSpMkLst>
            <pc:docMk/>
            <pc:sldMk cId="778640578" sldId="263"/>
            <ac:cxnSpMk id="14" creationId="{FD6FA3DF-CF02-4D29-9437-133E8BDFC06A}"/>
          </ac:cxnSpMkLst>
        </pc:cxnChg>
        <pc:cxnChg chg="del mod">
          <ac:chgData name="Zhuang Li" userId="79126357-8363-4425-907a-40b30a025788" providerId="ADAL" clId="{1B70ECD0-E096-4636-9D77-C89EA9BDD04B}" dt="2021-03-22T17:14:08.974" v="2594" actId="478"/>
          <ac:cxnSpMkLst>
            <pc:docMk/>
            <pc:sldMk cId="778640578" sldId="263"/>
            <ac:cxnSpMk id="15" creationId="{3CEB9AC9-A960-4778-A36B-5017F3EDAAB5}"/>
          </ac:cxnSpMkLst>
        </pc:cxnChg>
        <pc:cxnChg chg="add del mod">
          <ac:chgData name="Zhuang Li" userId="79126357-8363-4425-907a-40b30a025788" providerId="ADAL" clId="{1B70ECD0-E096-4636-9D77-C89EA9BDD04B}" dt="2021-03-24T13:19:58.623" v="7229"/>
          <ac:cxnSpMkLst>
            <pc:docMk/>
            <pc:sldMk cId="778640578" sldId="263"/>
            <ac:cxnSpMk id="25" creationId="{35B09B86-D3D1-4AA7-8984-1A41D4E704FE}"/>
          </ac:cxnSpMkLst>
        </pc:cxnChg>
        <pc:cxnChg chg="add del mod">
          <ac:chgData name="Zhuang Li" userId="79126357-8363-4425-907a-40b30a025788" providerId="ADAL" clId="{1B70ECD0-E096-4636-9D77-C89EA9BDD04B}" dt="2021-03-24T13:19:58.623" v="7229"/>
          <ac:cxnSpMkLst>
            <pc:docMk/>
            <pc:sldMk cId="778640578" sldId="263"/>
            <ac:cxnSpMk id="26" creationId="{19D4C4A0-983E-4BE4-AACC-A06521C31F70}"/>
          </ac:cxnSpMkLst>
        </pc:cxnChg>
        <pc:cxnChg chg="add mod">
          <ac:chgData name="Zhuang Li" userId="79126357-8363-4425-907a-40b30a025788" providerId="ADAL" clId="{1B70ECD0-E096-4636-9D77-C89EA9BDD04B}" dt="2021-03-24T13:20:56.210" v="7239" actId="1076"/>
          <ac:cxnSpMkLst>
            <pc:docMk/>
            <pc:sldMk cId="778640578" sldId="263"/>
            <ac:cxnSpMk id="30" creationId="{D0025BD3-1D94-4DFA-B6BF-184A09D47D0F}"/>
          </ac:cxnSpMkLst>
        </pc:cxnChg>
        <pc:cxnChg chg="add mod">
          <ac:chgData name="Zhuang Li" userId="79126357-8363-4425-907a-40b30a025788" providerId="ADAL" clId="{1B70ECD0-E096-4636-9D77-C89EA9BDD04B}" dt="2021-03-24T13:21:04.642" v="7241" actId="1076"/>
          <ac:cxnSpMkLst>
            <pc:docMk/>
            <pc:sldMk cId="778640578" sldId="263"/>
            <ac:cxnSpMk id="31" creationId="{59D0D83F-ED7B-4081-8DA6-BBDABAAA3CA2}"/>
          </ac:cxnSpMkLst>
        </pc:cxnChg>
        <pc:cxnChg chg="add">
          <ac:chgData name="Zhuang Li" userId="79126357-8363-4425-907a-40b30a025788" providerId="ADAL" clId="{1B70ECD0-E096-4636-9D77-C89EA9BDD04B}" dt="2021-03-24T13:26:29.771" v="7329" actId="11529"/>
          <ac:cxnSpMkLst>
            <pc:docMk/>
            <pc:sldMk cId="778640578" sldId="263"/>
            <ac:cxnSpMk id="34" creationId="{D663D1E3-21CB-4171-96A2-590500999F8D}"/>
          </ac:cxnSpMkLst>
        </pc:cxnChg>
        <pc:cxnChg chg="add">
          <ac:chgData name="Zhuang Li" userId="79126357-8363-4425-907a-40b30a025788" providerId="ADAL" clId="{1B70ECD0-E096-4636-9D77-C89EA9BDD04B}" dt="2021-03-24T13:26:35.269" v="7330" actId="11529"/>
          <ac:cxnSpMkLst>
            <pc:docMk/>
            <pc:sldMk cId="778640578" sldId="263"/>
            <ac:cxnSpMk id="36" creationId="{BB5A3F1D-0CEE-4596-8C9D-15DB6CF38ACA}"/>
          </ac:cxnSpMkLst>
        </pc:cxnChg>
        <pc:cxnChg chg="add">
          <ac:chgData name="Zhuang Li" userId="79126357-8363-4425-907a-40b30a025788" providerId="ADAL" clId="{1B70ECD0-E096-4636-9D77-C89EA9BDD04B}" dt="2021-03-24T13:26:41.239" v="7331" actId="11529"/>
          <ac:cxnSpMkLst>
            <pc:docMk/>
            <pc:sldMk cId="778640578" sldId="263"/>
            <ac:cxnSpMk id="38" creationId="{3BAE0096-5FE6-40C1-8E63-38DF61E46704}"/>
          </ac:cxnSpMkLst>
        </pc:cxnChg>
        <pc:cxnChg chg="add del mod">
          <ac:chgData name="Zhuang Li" userId="79126357-8363-4425-907a-40b30a025788" providerId="ADAL" clId="{1B70ECD0-E096-4636-9D77-C89EA9BDD04B}" dt="2021-03-24T13:32:19.065" v="7477" actId="478"/>
          <ac:cxnSpMkLst>
            <pc:docMk/>
            <pc:sldMk cId="778640578" sldId="263"/>
            <ac:cxnSpMk id="42" creationId="{01EF968E-3016-4321-9939-62636377B70C}"/>
          </ac:cxnSpMkLst>
        </pc:cxnChg>
        <pc:cxnChg chg="add del mod">
          <ac:chgData name="Zhuang Li" userId="79126357-8363-4425-907a-40b30a025788" providerId="ADAL" clId="{1B70ECD0-E096-4636-9D77-C89EA9BDD04B}" dt="2021-03-24T13:32:19.910" v="7478" actId="478"/>
          <ac:cxnSpMkLst>
            <pc:docMk/>
            <pc:sldMk cId="778640578" sldId="263"/>
            <ac:cxnSpMk id="43" creationId="{C9368FD6-65BF-466E-9B5C-509CFB964BC8}"/>
          </ac:cxnSpMkLst>
        </pc:cxnChg>
        <pc:cxnChg chg="add del mod">
          <ac:chgData name="Zhuang Li" userId="79126357-8363-4425-907a-40b30a025788" providerId="ADAL" clId="{1B70ECD0-E096-4636-9D77-C89EA9BDD04B}" dt="2021-03-24T13:27:39.455" v="7445" actId="478"/>
          <ac:cxnSpMkLst>
            <pc:docMk/>
            <pc:sldMk cId="778640578" sldId="263"/>
            <ac:cxnSpMk id="52" creationId="{3DFE4C85-ED43-450A-924F-3B578AF86A82}"/>
          </ac:cxnSpMkLst>
        </pc:cxnChg>
        <pc:cxnChg chg="add del mod">
          <ac:chgData name="Zhuang Li" userId="79126357-8363-4425-907a-40b30a025788" providerId="ADAL" clId="{1B70ECD0-E096-4636-9D77-C89EA9BDD04B}" dt="2021-03-24T13:27:39.986" v="7446" actId="478"/>
          <ac:cxnSpMkLst>
            <pc:docMk/>
            <pc:sldMk cId="778640578" sldId="263"/>
            <ac:cxnSpMk id="53" creationId="{5A42F1A6-70D3-4132-82FE-903BA04CE827}"/>
          </ac:cxnSpMkLst>
        </pc:cxnChg>
        <pc:cxnChg chg="add mod">
          <ac:chgData name="Zhuang Li" userId="79126357-8363-4425-907a-40b30a025788" providerId="ADAL" clId="{1B70ECD0-E096-4636-9D77-C89EA9BDD04B}" dt="2021-03-24T13:32:36.995" v="7481" actId="17032"/>
          <ac:cxnSpMkLst>
            <pc:docMk/>
            <pc:sldMk cId="778640578" sldId="263"/>
            <ac:cxnSpMk id="57" creationId="{ACEAF514-35F6-4AD3-916E-B89563C01BEA}"/>
          </ac:cxnSpMkLst>
        </pc:cxnChg>
        <pc:cxnChg chg="add mod">
          <ac:chgData name="Zhuang Li" userId="79126357-8363-4425-907a-40b30a025788" providerId="ADAL" clId="{1B70ECD0-E096-4636-9D77-C89EA9BDD04B}" dt="2021-03-24T13:32:33.785" v="7480" actId="17032"/>
          <ac:cxnSpMkLst>
            <pc:docMk/>
            <pc:sldMk cId="778640578" sldId="263"/>
            <ac:cxnSpMk id="58" creationId="{5348FAE5-48D8-4D65-97BF-108BEB34955D}"/>
          </ac:cxnSpMkLst>
        </pc:cxnChg>
        <pc:cxnChg chg="add mod">
          <ac:chgData name="Zhuang Li" userId="79126357-8363-4425-907a-40b30a025788" providerId="ADAL" clId="{1B70ECD0-E096-4636-9D77-C89EA9BDD04B}" dt="2021-03-24T13:34:55.485" v="7566" actId="1037"/>
          <ac:cxnSpMkLst>
            <pc:docMk/>
            <pc:sldMk cId="778640578" sldId="263"/>
            <ac:cxnSpMk id="59" creationId="{D8087BD5-8386-4DBB-AB95-8EAB24553EE0}"/>
          </ac:cxnSpMkLst>
        </pc:cxnChg>
        <pc:cxnChg chg="add del mod">
          <ac:chgData name="Zhuang Li" userId="79126357-8363-4425-907a-40b30a025788" providerId="ADAL" clId="{1B70ECD0-E096-4636-9D77-C89EA9BDD04B}" dt="2021-03-24T13:58:09.674" v="7612" actId="11529"/>
          <ac:cxnSpMkLst>
            <pc:docMk/>
            <pc:sldMk cId="778640578" sldId="263"/>
            <ac:cxnSpMk id="67" creationId="{AB921F95-2075-4A53-92BE-98ABCEFE10DC}"/>
          </ac:cxnSpMkLst>
        </pc:cxnChg>
      </pc:sldChg>
      <pc:sldChg chg="modSp mod">
        <pc:chgData name="Zhuang Li" userId="79126357-8363-4425-907a-40b30a025788" providerId="ADAL" clId="{1B70ECD0-E096-4636-9D77-C89EA9BDD04B}" dt="2021-03-28T04:25:12.050" v="10662" actId="20577"/>
        <pc:sldMkLst>
          <pc:docMk/>
          <pc:sldMk cId="1097612361" sldId="264"/>
        </pc:sldMkLst>
        <pc:spChg chg="mod">
          <ac:chgData name="Zhuang Li" userId="79126357-8363-4425-907a-40b30a025788" providerId="ADAL" clId="{1B70ECD0-E096-4636-9D77-C89EA9BDD04B}" dt="2021-03-28T04:25:12.050" v="10662" actId="20577"/>
          <ac:spMkLst>
            <pc:docMk/>
            <pc:sldMk cId="1097612361" sldId="264"/>
            <ac:spMk id="3" creationId="{9AC820B7-96F2-400C-8E64-53B3FDFEEA65}"/>
          </ac:spMkLst>
        </pc:spChg>
      </pc:sldChg>
      <pc:sldChg chg="modSp mod">
        <pc:chgData name="Zhuang Li" userId="79126357-8363-4425-907a-40b30a025788" providerId="ADAL" clId="{1B70ECD0-E096-4636-9D77-C89EA9BDD04B}" dt="2021-03-28T04:25:04.792" v="10649" actId="20577"/>
        <pc:sldMkLst>
          <pc:docMk/>
          <pc:sldMk cId="3554857345" sldId="265"/>
        </pc:sldMkLst>
        <pc:spChg chg="mod">
          <ac:chgData name="Zhuang Li" userId="79126357-8363-4425-907a-40b30a025788" providerId="ADAL" clId="{1B70ECD0-E096-4636-9D77-C89EA9BDD04B}" dt="2021-03-28T04:25:04.792" v="10649" actId="20577"/>
          <ac:spMkLst>
            <pc:docMk/>
            <pc:sldMk cId="3554857345" sldId="265"/>
            <ac:spMk id="11" creationId="{5A41AE3F-51EF-4D70-917A-A44C2B4C356E}"/>
          </ac:spMkLst>
        </pc:spChg>
      </pc:sldChg>
      <pc:sldChg chg="modSp mod modAnim">
        <pc:chgData name="Zhuang Li" userId="79126357-8363-4425-907a-40b30a025788" providerId="ADAL" clId="{1B70ECD0-E096-4636-9D77-C89EA9BDD04B}" dt="2021-03-25T04:51:46.733" v="10231"/>
        <pc:sldMkLst>
          <pc:docMk/>
          <pc:sldMk cId="830957331" sldId="266"/>
        </pc:sldMkLst>
        <pc:spChg chg="mod">
          <ac:chgData name="Zhuang Li" userId="79126357-8363-4425-907a-40b30a025788" providerId="ADAL" clId="{1B70ECD0-E096-4636-9D77-C89EA9BDD04B}" dt="2021-03-22T17:33:15.620" v="2878" actId="1035"/>
          <ac:spMkLst>
            <pc:docMk/>
            <pc:sldMk cId="830957331" sldId="266"/>
            <ac:spMk id="4" creationId="{83D64D85-CF3A-440F-9AA2-E56B2E9349A2}"/>
          </ac:spMkLst>
        </pc:spChg>
        <pc:spChg chg="mod">
          <ac:chgData name="Zhuang Li" userId="79126357-8363-4425-907a-40b30a025788" providerId="ADAL" clId="{1B70ECD0-E096-4636-9D77-C89EA9BDD04B}" dt="2021-03-22T17:34:11.772" v="3010" actId="20577"/>
          <ac:spMkLst>
            <pc:docMk/>
            <pc:sldMk cId="830957331" sldId="266"/>
            <ac:spMk id="8" creationId="{7CC69436-0940-47BC-9672-950D644AF6A3}"/>
          </ac:spMkLst>
        </pc:spChg>
        <pc:cxnChg chg="mod">
          <ac:chgData name="Zhuang Li" userId="79126357-8363-4425-907a-40b30a025788" providerId="ADAL" clId="{1B70ECD0-E096-4636-9D77-C89EA9BDD04B}" dt="2021-03-22T17:33:15.620" v="2878" actId="1035"/>
          <ac:cxnSpMkLst>
            <pc:docMk/>
            <pc:sldMk cId="830957331" sldId="266"/>
            <ac:cxnSpMk id="9" creationId="{A9A5C126-EC76-4050-8289-947391A4A610}"/>
          </ac:cxnSpMkLst>
        </pc:cxnChg>
        <pc:cxnChg chg="mod">
          <ac:chgData name="Zhuang Li" userId="79126357-8363-4425-907a-40b30a025788" providerId="ADAL" clId="{1B70ECD0-E096-4636-9D77-C89EA9BDD04B}" dt="2021-03-22T17:33:15.620" v="2878" actId="1035"/>
          <ac:cxnSpMkLst>
            <pc:docMk/>
            <pc:sldMk cId="830957331" sldId="266"/>
            <ac:cxnSpMk id="10" creationId="{034D434A-F12E-46F6-AC45-7C39571777E9}"/>
          </ac:cxnSpMkLst>
        </pc:cxnChg>
        <pc:cxnChg chg="mod">
          <ac:chgData name="Zhuang Li" userId="79126357-8363-4425-907a-40b30a025788" providerId="ADAL" clId="{1B70ECD0-E096-4636-9D77-C89EA9BDD04B}" dt="2021-03-22T17:33:15.620" v="2878" actId="1035"/>
          <ac:cxnSpMkLst>
            <pc:docMk/>
            <pc:sldMk cId="830957331" sldId="266"/>
            <ac:cxnSpMk id="11" creationId="{52B21B59-DD8A-4FB6-A1BC-4F275F06DE8E}"/>
          </ac:cxnSpMkLst>
        </pc:cxnChg>
      </pc:sldChg>
      <pc:sldChg chg="addSp delSp modSp mod modAnim">
        <pc:chgData name="Zhuang Li" userId="79126357-8363-4425-907a-40b30a025788" providerId="ADAL" clId="{1B70ECD0-E096-4636-9D77-C89EA9BDD04B}" dt="2021-03-25T04:53:38.188" v="10238" actId="20577"/>
        <pc:sldMkLst>
          <pc:docMk/>
          <pc:sldMk cId="2099861064" sldId="267"/>
        </pc:sldMkLst>
        <pc:spChg chg="mod">
          <ac:chgData name="Zhuang Li" userId="79126357-8363-4425-907a-40b30a025788" providerId="ADAL" clId="{1B70ECD0-E096-4636-9D77-C89EA9BDD04B}" dt="2021-03-25T04:53:38.188" v="10238" actId="20577"/>
          <ac:spMkLst>
            <pc:docMk/>
            <pc:sldMk cId="2099861064" sldId="267"/>
            <ac:spMk id="3" creationId="{20E864F0-8D92-459F-9AF3-043DDB5C064B}"/>
          </ac:spMkLst>
        </pc:spChg>
        <pc:spChg chg="add mod">
          <ac:chgData name="Zhuang Li" userId="79126357-8363-4425-907a-40b30a025788" providerId="ADAL" clId="{1B70ECD0-E096-4636-9D77-C89EA9BDD04B}" dt="2021-03-24T14:38:46.127" v="8819" actId="1035"/>
          <ac:spMkLst>
            <pc:docMk/>
            <pc:sldMk cId="2099861064" sldId="267"/>
            <ac:spMk id="4" creationId="{D62419C2-A17F-421A-8E64-04409C87311A}"/>
          </ac:spMkLst>
        </pc:spChg>
        <pc:spChg chg="add mod">
          <ac:chgData name="Zhuang Li" userId="79126357-8363-4425-907a-40b30a025788" providerId="ADAL" clId="{1B70ECD0-E096-4636-9D77-C89EA9BDD04B}" dt="2021-03-24T14:38:46.127" v="8819" actId="1035"/>
          <ac:spMkLst>
            <pc:docMk/>
            <pc:sldMk cId="2099861064" sldId="267"/>
            <ac:spMk id="6" creationId="{2D0FA580-9F13-42B4-8071-B6CE6293C3E5}"/>
          </ac:spMkLst>
        </pc:spChg>
        <pc:spChg chg="add mod">
          <ac:chgData name="Zhuang Li" userId="79126357-8363-4425-907a-40b30a025788" providerId="ADAL" clId="{1B70ECD0-E096-4636-9D77-C89EA9BDD04B}" dt="2021-03-24T14:38:46.127" v="8819" actId="1035"/>
          <ac:spMkLst>
            <pc:docMk/>
            <pc:sldMk cId="2099861064" sldId="267"/>
            <ac:spMk id="8" creationId="{F47305F3-4D1A-41ED-B404-0FAA62224B02}"/>
          </ac:spMkLst>
        </pc:spChg>
        <pc:spChg chg="add mod">
          <ac:chgData name="Zhuang Li" userId="79126357-8363-4425-907a-40b30a025788" providerId="ADAL" clId="{1B70ECD0-E096-4636-9D77-C89EA9BDD04B}" dt="2021-03-24T14:38:46.127" v="8819" actId="1035"/>
          <ac:spMkLst>
            <pc:docMk/>
            <pc:sldMk cId="2099861064" sldId="267"/>
            <ac:spMk id="9" creationId="{0C90114E-F01C-4A5A-A5B5-20BAE35832C7}"/>
          </ac:spMkLst>
        </pc:spChg>
        <pc:spChg chg="add mod">
          <ac:chgData name="Zhuang Li" userId="79126357-8363-4425-907a-40b30a025788" providerId="ADAL" clId="{1B70ECD0-E096-4636-9D77-C89EA9BDD04B}" dt="2021-03-24T14:38:46.127" v="8819" actId="1035"/>
          <ac:spMkLst>
            <pc:docMk/>
            <pc:sldMk cId="2099861064" sldId="267"/>
            <ac:spMk id="10" creationId="{56C35AD6-A794-4816-B70E-C8E376B8A2B1}"/>
          </ac:spMkLst>
        </pc:spChg>
        <pc:spChg chg="add mod">
          <ac:chgData name="Zhuang Li" userId="79126357-8363-4425-907a-40b30a025788" providerId="ADAL" clId="{1B70ECD0-E096-4636-9D77-C89EA9BDD04B}" dt="2021-03-24T14:54:24.117" v="8820" actId="1076"/>
          <ac:spMkLst>
            <pc:docMk/>
            <pc:sldMk cId="2099861064" sldId="267"/>
            <ac:spMk id="11" creationId="{C56D7173-1782-42A1-9538-31CA214BB951}"/>
          </ac:spMkLst>
        </pc:spChg>
        <pc:spChg chg="add mod">
          <ac:chgData name="Zhuang Li" userId="79126357-8363-4425-907a-40b30a025788" providerId="ADAL" clId="{1B70ECD0-E096-4636-9D77-C89EA9BDD04B}" dt="2021-03-24T14:38:46.127" v="8819" actId="1035"/>
          <ac:spMkLst>
            <pc:docMk/>
            <pc:sldMk cId="2099861064" sldId="267"/>
            <ac:spMk id="12" creationId="{CF9430B7-B3F9-40C7-BEF8-C9F78F30DDC3}"/>
          </ac:spMkLst>
        </pc:spChg>
        <pc:spChg chg="add del mod">
          <ac:chgData name="Zhuang Li" userId="79126357-8363-4425-907a-40b30a025788" providerId="ADAL" clId="{1B70ECD0-E096-4636-9D77-C89EA9BDD04B}" dt="2021-03-24T14:37:29.184" v="8716" actId="478"/>
          <ac:spMkLst>
            <pc:docMk/>
            <pc:sldMk cId="2099861064" sldId="267"/>
            <ac:spMk id="16" creationId="{248FDFCE-6716-423B-9C88-FF6CDD647C6A}"/>
          </ac:spMkLst>
        </pc:spChg>
        <pc:graphicFrameChg chg="add del mod">
          <ac:chgData name="Zhuang Li" userId="79126357-8363-4425-907a-40b30a025788" providerId="ADAL" clId="{1B70ECD0-E096-4636-9D77-C89EA9BDD04B}" dt="2021-03-24T14:34:56.912" v="8694"/>
          <ac:graphicFrameMkLst>
            <pc:docMk/>
            <pc:sldMk cId="2099861064" sldId="267"/>
            <ac:graphicFrameMk id="13" creationId="{1CC8EAD8-D252-4EBD-922B-997CAF566900}"/>
          </ac:graphicFrameMkLst>
        </pc:graphicFrameChg>
        <pc:graphicFrameChg chg="add del mod modGraphic">
          <ac:chgData name="Zhuang Li" userId="79126357-8363-4425-907a-40b30a025788" providerId="ADAL" clId="{1B70ECD0-E096-4636-9D77-C89EA9BDD04B}" dt="2021-03-24T14:35:26.635" v="8698"/>
          <ac:graphicFrameMkLst>
            <pc:docMk/>
            <pc:sldMk cId="2099861064" sldId="267"/>
            <ac:graphicFrameMk id="14" creationId="{413040DC-778B-4DD6-A0C9-62ECF87344B8}"/>
          </ac:graphicFrameMkLst>
        </pc:graphicFrameChg>
        <pc:picChg chg="add mod">
          <ac:chgData name="Zhuang Li" userId="79126357-8363-4425-907a-40b30a025788" providerId="ADAL" clId="{1B70ECD0-E096-4636-9D77-C89EA9BDD04B}" dt="2021-03-24T14:38:46.127" v="8819" actId="1035"/>
          <ac:picMkLst>
            <pc:docMk/>
            <pc:sldMk cId="2099861064" sldId="267"/>
            <ac:picMk id="7" creationId="{F45B57B0-62E2-470A-A62B-4154C447B8AD}"/>
          </ac:picMkLst>
        </pc:picChg>
      </pc:sldChg>
      <pc:sldChg chg="ord">
        <pc:chgData name="Zhuang Li" userId="79126357-8363-4425-907a-40b30a025788" providerId="ADAL" clId="{1B70ECD0-E096-4636-9D77-C89EA9BDD04B}" dt="2021-03-28T03:09:37.142" v="10249"/>
        <pc:sldMkLst>
          <pc:docMk/>
          <pc:sldMk cId="779850732" sldId="268"/>
        </pc:sldMkLst>
      </pc:sldChg>
      <pc:sldChg chg="modSp mod modAnim">
        <pc:chgData name="Zhuang Li" userId="79126357-8363-4425-907a-40b30a025788" providerId="ADAL" clId="{1B70ECD0-E096-4636-9D77-C89EA9BDD04B}" dt="2021-03-25T05:52:03.419" v="10247" actId="20577"/>
        <pc:sldMkLst>
          <pc:docMk/>
          <pc:sldMk cId="3500539057" sldId="270"/>
        </pc:sldMkLst>
        <pc:spChg chg="mod">
          <ac:chgData name="Zhuang Li" userId="79126357-8363-4425-907a-40b30a025788" providerId="ADAL" clId="{1B70ECD0-E096-4636-9D77-C89EA9BDD04B}" dt="2021-03-25T05:52:03.419" v="10247" actId="20577"/>
          <ac:spMkLst>
            <pc:docMk/>
            <pc:sldMk cId="3500539057" sldId="270"/>
            <ac:spMk id="3" creationId="{0C664445-B661-4923-A199-5CC00BAA4914}"/>
          </ac:spMkLst>
        </pc:spChg>
      </pc:sldChg>
      <pc:sldChg chg="modSp mod modAnim">
        <pc:chgData name="Zhuang Li" userId="79126357-8363-4425-907a-40b30a025788" providerId="ADAL" clId="{1B70ECD0-E096-4636-9D77-C89EA9BDD04B}" dt="2021-03-24T08:46:20.214" v="6644" actId="114"/>
        <pc:sldMkLst>
          <pc:docMk/>
          <pc:sldMk cId="601543040" sldId="271"/>
        </pc:sldMkLst>
        <pc:spChg chg="mod">
          <ac:chgData name="Zhuang Li" userId="79126357-8363-4425-907a-40b30a025788" providerId="ADAL" clId="{1B70ECD0-E096-4636-9D77-C89EA9BDD04B}" dt="2021-03-24T08:46:20.214" v="6644" actId="114"/>
          <ac:spMkLst>
            <pc:docMk/>
            <pc:sldMk cId="601543040" sldId="271"/>
            <ac:spMk id="3" creationId="{8CDF1B33-A235-4AD0-BFA0-0B170811FC22}"/>
          </ac:spMkLst>
        </pc:spChg>
      </pc:sldChg>
      <pc:sldChg chg="modSp mod modAnim">
        <pc:chgData name="Zhuang Li" userId="79126357-8363-4425-907a-40b30a025788" providerId="ADAL" clId="{1B70ECD0-E096-4636-9D77-C89EA9BDD04B}" dt="2021-03-25T04:48:23.745" v="10228"/>
        <pc:sldMkLst>
          <pc:docMk/>
          <pc:sldMk cId="4204769888" sldId="272"/>
        </pc:sldMkLst>
        <pc:spChg chg="mod">
          <ac:chgData name="Zhuang Li" userId="79126357-8363-4425-907a-40b30a025788" providerId="ADAL" clId="{1B70ECD0-E096-4636-9D77-C89EA9BDD04B}" dt="2021-03-25T04:48:20.020" v="10227" actId="20577"/>
          <ac:spMkLst>
            <pc:docMk/>
            <pc:sldMk cId="4204769888" sldId="272"/>
            <ac:spMk id="3" creationId="{5E520ECA-5E58-4DB8-9170-7A1839D59E5A}"/>
          </ac:spMkLst>
        </pc:spChg>
      </pc:sldChg>
      <pc:sldChg chg="addSp delSp modSp mod modAnim">
        <pc:chgData name="Zhuang Li" userId="79126357-8363-4425-907a-40b30a025788" providerId="ADAL" clId="{1B70ECD0-E096-4636-9D77-C89EA9BDD04B}" dt="2021-03-25T05:51:57.359" v="10245" actId="20577"/>
        <pc:sldMkLst>
          <pc:docMk/>
          <pc:sldMk cId="1699090949" sldId="275"/>
        </pc:sldMkLst>
        <pc:spChg chg="mod">
          <ac:chgData name="Zhuang Li" userId="79126357-8363-4425-907a-40b30a025788" providerId="ADAL" clId="{1B70ECD0-E096-4636-9D77-C89EA9BDD04B}" dt="2021-03-25T05:51:57.359" v="10245" actId="20577"/>
          <ac:spMkLst>
            <pc:docMk/>
            <pc:sldMk cId="1699090949" sldId="275"/>
            <ac:spMk id="2" creationId="{7171162C-2DA7-4BA3-BBB3-2CC233AD0BAF}"/>
          </ac:spMkLst>
        </pc:spChg>
        <pc:spChg chg="del mod">
          <ac:chgData name="Zhuang Li" userId="79126357-8363-4425-907a-40b30a025788" providerId="ADAL" clId="{1B70ECD0-E096-4636-9D77-C89EA9BDD04B}" dt="2021-03-24T15:07:53.234" v="9146" actId="478"/>
          <ac:spMkLst>
            <pc:docMk/>
            <pc:sldMk cId="1699090949" sldId="275"/>
            <ac:spMk id="3" creationId="{9A1FA48A-073C-4D03-B7E4-A0A58C2E788C}"/>
          </ac:spMkLst>
        </pc:spChg>
        <pc:spChg chg="add mod">
          <ac:chgData name="Zhuang Li" userId="79126357-8363-4425-907a-40b30a025788" providerId="ADAL" clId="{1B70ECD0-E096-4636-9D77-C89EA9BDD04B}" dt="2021-03-24T15:21:52.217" v="9644" actId="1035"/>
          <ac:spMkLst>
            <pc:docMk/>
            <pc:sldMk cId="1699090949" sldId="275"/>
            <ac:spMk id="4" creationId="{42B4E2E4-1C9D-448F-9299-EB1DBE880888}"/>
          </ac:spMkLst>
        </pc:spChg>
        <pc:spChg chg="add mod">
          <ac:chgData name="Zhuang Li" userId="79126357-8363-4425-907a-40b30a025788" providerId="ADAL" clId="{1B70ECD0-E096-4636-9D77-C89EA9BDD04B}" dt="2021-03-24T15:10:24.196" v="9201" actId="20577"/>
          <ac:spMkLst>
            <pc:docMk/>
            <pc:sldMk cId="1699090949" sldId="275"/>
            <ac:spMk id="6" creationId="{A9FD7D7F-9EC6-4FD3-A14D-28BE843FFF38}"/>
          </ac:spMkLst>
        </pc:spChg>
        <pc:spChg chg="add mod">
          <ac:chgData name="Zhuang Li" userId="79126357-8363-4425-907a-40b30a025788" providerId="ADAL" clId="{1B70ECD0-E096-4636-9D77-C89EA9BDD04B}" dt="2021-03-24T15:10:18.684" v="9200" actId="1036"/>
          <ac:spMkLst>
            <pc:docMk/>
            <pc:sldMk cId="1699090949" sldId="275"/>
            <ac:spMk id="7" creationId="{480926FD-1E4B-460D-8E33-FEA7B27EF512}"/>
          </ac:spMkLst>
        </pc:spChg>
        <pc:spChg chg="add mod">
          <ac:chgData name="Zhuang Li" userId="79126357-8363-4425-907a-40b30a025788" providerId="ADAL" clId="{1B70ECD0-E096-4636-9D77-C89EA9BDD04B}" dt="2021-03-24T15:10:29.753" v="9202" actId="14100"/>
          <ac:spMkLst>
            <pc:docMk/>
            <pc:sldMk cId="1699090949" sldId="275"/>
            <ac:spMk id="8" creationId="{B0F204FF-C698-42A5-92A3-8D28D25F0C39}"/>
          </ac:spMkLst>
        </pc:spChg>
        <pc:spChg chg="add mod">
          <ac:chgData name="Zhuang Li" userId="79126357-8363-4425-907a-40b30a025788" providerId="ADAL" clId="{1B70ECD0-E096-4636-9D77-C89EA9BDD04B}" dt="2021-03-24T15:21:55.374" v="9645" actId="1076"/>
          <ac:spMkLst>
            <pc:docMk/>
            <pc:sldMk cId="1699090949" sldId="275"/>
            <ac:spMk id="9" creationId="{9FB9D039-ED47-4787-9E20-C80DB7E25045}"/>
          </ac:spMkLst>
        </pc:spChg>
        <pc:spChg chg="add mod">
          <ac:chgData name="Zhuang Li" userId="79126357-8363-4425-907a-40b30a025788" providerId="ADAL" clId="{1B70ECD0-E096-4636-9D77-C89EA9BDD04B}" dt="2021-03-24T15:21:42.684" v="9627" actId="20577"/>
          <ac:spMkLst>
            <pc:docMk/>
            <pc:sldMk cId="1699090949" sldId="275"/>
            <ac:spMk id="10" creationId="{B5F71AFE-0B61-4CBE-9871-4F50F2219C9C}"/>
          </ac:spMkLst>
        </pc:spChg>
        <pc:spChg chg="add mod">
          <ac:chgData name="Zhuang Li" userId="79126357-8363-4425-907a-40b30a025788" providerId="ADAL" clId="{1B70ECD0-E096-4636-9D77-C89EA9BDD04B}" dt="2021-03-24T15:22:02.182" v="9647" actId="1076"/>
          <ac:spMkLst>
            <pc:docMk/>
            <pc:sldMk cId="1699090949" sldId="275"/>
            <ac:spMk id="12" creationId="{D8D14528-81C3-485E-9D4E-A998E1C32FEA}"/>
          </ac:spMkLst>
        </pc:spChg>
        <pc:picChg chg="add mod">
          <ac:chgData name="Zhuang Li" userId="79126357-8363-4425-907a-40b30a025788" providerId="ADAL" clId="{1B70ECD0-E096-4636-9D77-C89EA9BDD04B}" dt="2021-03-24T15:22:06.280" v="9648" actId="1076"/>
          <ac:picMkLst>
            <pc:docMk/>
            <pc:sldMk cId="1699090949" sldId="275"/>
            <ac:picMk id="2050" creationId="{B26D04AF-337E-403C-AA16-A753F96BDF04}"/>
          </ac:picMkLst>
        </pc:picChg>
      </pc:sldChg>
      <pc:sldChg chg="modSp mod modAnim addCm delCm modCm modNotesTx">
        <pc:chgData name="Zhuang Li" userId="79126357-8363-4425-907a-40b30a025788" providerId="ADAL" clId="{1B70ECD0-E096-4636-9D77-C89EA9BDD04B}" dt="2021-03-28T06:30:28.924" v="10964" actId="20577"/>
        <pc:sldMkLst>
          <pc:docMk/>
          <pc:sldMk cId="2114040804" sldId="277"/>
        </pc:sldMkLst>
        <pc:spChg chg="mod">
          <ac:chgData name="Zhuang Li" userId="79126357-8363-4425-907a-40b30a025788" providerId="ADAL" clId="{1B70ECD0-E096-4636-9D77-C89EA9BDD04B}" dt="2021-03-25T04:35:04.514" v="10002" actId="20577"/>
          <ac:spMkLst>
            <pc:docMk/>
            <pc:sldMk cId="2114040804" sldId="277"/>
            <ac:spMk id="2" creationId="{955E3A8B-8C6C-476C-9BC3-984E9A05CB02}"/>
          </ac:spMkLst>
        </pc:spChg>
        <pc:spChg chg="mod">
          <ac:chgData name="Zhuang Li" userId="79126357-8363-4425-907a-40b30a025788" providerId="ADAL" clId="{1B70ECD0-E096-4636-9D77-C89EA9BDD04B}" dt="2021-03-22T16:53:13.891" v="2144" actId="20577"/>
          <ac:spMkLst>
            <pc:docMk/>
            <pc:sldMk cId="2114040804" sldId="277"/>
            <ac:spMk id="4" creationId="{7A5171B1-3056-4306-B8D9-F50F310C51FF}"/>
          </ac:spMkLst>
        </pc:spChg>
        <pc:spChg chg="mod">
          <ac:chgData name="Zhuang Li" userId="79126357-8363-4425-907a-40b30a025788" providerId="ADAL" clId="{1B70ECD0-E096-4636-9D77-C89EA9BDD04B}" dt="2021-03-28T06:29:51.777" v="10839" actId="20577"/>
          <ac:spMkLst>
            <pc:docMk/>
            <pc:sldMk cId="2114040804" sldId="277"/>
            <ac:spMk id="5" creationId="{0762AFC5-7065-4816-B06D-0ACC0940B86E}"/>
          </ac:spMkLst>
        </pc:spChg>
        <pc:spChg chg="mod">
          <ac:chgData name="Zhuang Li" userId="79126357-8363-4425-907a-40b30a025788" providerId="ADAL" clId="{1B70ECD0-E096-4636-9D77-C89EA9BDD04B}" dt="2021-03-22T15:40:43.985" v="1577" actId="14100"/>
          <ac:spMkLst>
            <pc:docMk/>
            <pc:sldMk cId="2114040804" sldId="277"/>
            <ac:spMk id="7" creationId="{66415F71-3E68-47D9-8775-9113C36A6F3E}"/>
          </ac:spMkLst>
        </pc:spChg>
        <pc:spChg chg="mod">
          <ac:chgData name="Zhuang Li" userId="79126357-8363-4425-907a-40b30a025788" providerId="ADAL" clId="{1B70ECD0-E096-4636-9D77-C89EA9BDD04B}" dt="2021-03-22T16:54:43.587" v="2184" actId="20577"/>
          <ac:spMkLst>
            <pc:docMk/>
            <pc:sldMk cId="2114040804" sldId="277"/>
            <ac:spMk id="14" creationId="{B91FF352-43CB-4C41-9E18-19AD42630228}"/>
          </ac:spMkLst>
        </pc:spChg>
        <pc:cxnChg chg="mod">
          <ac:chgData name="Zhuang Li" userId="79126357-8363-4425-907a-40b30a025788" providerId="ADAL" clId="{1B70ECD0-E096-4636-9D77-C89EA9BDD04B}" dt="2021-03-22T15:41:11.026" v="1581" actId="14100"/>
          <ac:cxnSpMkLst>
            <pc:docMk/>
            <pc:sldMk cId="2114040804" sldId="277"/>
            <ac:cxnSpMk id="10" creationId="{977654E9-53FA-43CB-B9A1-B1E3D8DAF42C}"/>
          </ac:cxnSpMkLst>
        </pc:cxnChg>
        <pc:cxnChg chg="mod">
          <ac:chgData name="Zhuang Li" userId="79126357-8363-4425-907a-40b30a025788" providerId="ADAL" clId="{1B70ECD0-E096-4636-9D77-C89EA9BDD04B}" dt="2021-03-22T16:54:27.306" v="2151" actId="1076"/>
          <ac:cxnSpMkLst>
            <pc:docMk/>
            <pc:sldMk cId="2114040804" sldId="277"/>
            <ac:cxnSpMk id="15" creationId="{2BE7ED00-952F-42D8-94E9-1E47C2888B13}"/>
          </ac:cxnSpMkLst>
        </pc:cxnChg>
      </pc:sldChg>
      <pc:sldChg chg="addSp delSp modSp mod modAnim">
        <pc:chgData name="Zhuang Li" userId="79126357-8363-4425-907a-40b30a025788" providerId="ADAL" clId="{1B70ECD0-E096-4636-9D77-C89EA9BDD04B}" dt="2021-03-25T04:31:29.522" v="9992" actId="478"/>
        <pc:sldMkLst>
          <pc:docMk/>
          <pc:sldMk cId="299459477" sldId="278"/>
        </pc:sldMkLst>
        <pc:spChg chg="mod">
          <ac:chgData name="Zhuang Li" userId="79126357-8363-4425-907a-40b30a025788" providerId="ADAL" clId="{1B70ECD0-E096-4636-9D77-C89EA9BDD04B}" dt="2021-03-24T08:13:08.241" v="6034" actId="20577"/>
          <ac:spMkLst>
            <pc:docMk/>
            <pc:sldMk cId="299459477" sldId="278"/>
            <ac:spMk id="3" creationId="{F0EDEA68-0AD8-4F0F-8938-6A9CB922559E}"/>
          </ac:spMkLst>
        </pc:spChg>
        <pc:spChg chg="add del mod">
          <ac:chgData name="Zhuang Li" userId="79126357-8363-4425-907a-40b30a025788" providerId="ADAL" clId="{1B70ECD0-E096-4636-9D77-C89EA9BDD04B}" dt="2021-03-25T04:31:29.522" v="9992" actId="478"/>
          <ac:spMkLst>
            <pc:docMk/>
            <pc:sldMk cId="299459477" sldId="278"/>
            <ac:spMk id="4" creationId="{6A22EC82-2366-4E29-BB5B-5A35A384C97D}"/>
          </ac:spMkLst>
        </pc:spChg>
        <pc:spChg chg="add mod">
          <ac:chgData name="Zhuang Li" userId="79126357-8363-4425-907a-40b30a025788" providerId="ADAL" clId="{1B70ECD0-E096-4636-9D77-C89EA9BDD04B}" dt="2021-03-23T15:01:18.486" v="3558" actId="207"/>
          <ac:spMkLst>
            <pc:docMk/>
            <pc:sldMk cId="299459477" sldId="278"/>
            <ac:spMk id="5" creationId="{1A143282-8BA6-4C1C-B391-CFDDA00A2C39}"/>
          </ac:spMkLst>
        </pc:spChg>
        <pc:spChg chg="add mod">
          <ac:chgData name="Zhuang Li" userId="79126357-8363-4425-907a-40b30a025788" providerId="ADAL" clId="{1B70ECD0-E096-4636-9D77-C89EA9BDD04B}" dt="2021-03-23T15:01:56.484" v="3566" actId="1076"/>
          <ac:spMkLst>
            <pc:docMk/>
            <pc:sldMk cId="299459477" sldId="278"/>
            <ac:spMk id="6" creationId="{6B6EE3F3-1940-4547-9505-2EB67CCAED32}"/>
          </ac:spMkLst>
        </pc:spChg>
        <pc:spChg chg="add del mod">
          <ac:chgData name="Zhuang Li" userId="79126357-8363-4425-907a-40b30a025788" providerId="ADAL" clId="{1B70ECD0-E096-4636-9D77-C89EA9BDD04B}" dt="2021-03-22T17:04:21.929" v="2225" actId="22"/>
          <ac:spMkLst>
            <pc:docMk/>
            <pc:sldMk cId="299459477" sldId="278"/>
            <ac:spMk id="6" creationId="{C4823EF8-C126-44DF-BE9D-D02C5C395B76}"/>
          </ac:spMkLst>
        </pc:spChg>
        <pc:spChg chg="add mod">
          <ac:chgData name="Zhuang Li" userId="79126357-8363-4425-907a-40b30a025788" providerId="ADAL" clId="{1B70ECD0-E096-4636-9D77-C89EA9BDD04B}" dt="2021-03-23T15:02:38.351" v="3576" actId="1076"/>
          <ac:spMkLst>
            <pc:docMk/>
            <pc:sldMk cId="299459477" sldId="278"/>
            <ac:spMk id="7" creationId="{6C09CCA7-F1FC-46F3-BB44-AED7949972D0}"/>
          </ac:spMkLst>
        </pc:spChg>
      </pc:sldChg>
      <pc:sldChg chg="addSp delSp modSp mod">
        <pc:chgData name="Zhuang Li" userId="79126357-8363-4425-907a-40b30a025788" providerId="ADAL" clId="{1B70ECD0-E096-4636-9D77-C89EA9BDD04B}" dt="2021-03-28T06:14:54.269" v="10680" actId="20577"/>
        <pc:sldMkLst>
          <pc:docMk/>
          <pc:sldMk cId="1004572836" sldId="279"/>
        </pc:sldMkLst>
        <pc:spChg chg="mod">
          <ac:chgData name="Zhuang Li" userId="79126357-8363-4425-907a-40b30a025788" providerId="ADAL" clId="{1B70ECD0-E096-4636-9D77-C89EA9BDD04B}" dt="2021-03-21T12:15:28.872" v="257" actId="20577"/>
          <ac:spMkLst>
            <pc:docMk/>
            <pc:sldMk cId="1004572836" sldId="279"/>
            <ac:spMk id="2" creationId="{F035016C-D844-4B26-AC44-5A9250742E4A}"/>
          </ac:spMkLst>
        </pc:spChg>
        <pc:spChg chg="add del">
          <ac:chgData name="Zhuang Li" userId="79126357-8363-4425-907a-40b30a025788" providerId="ADAL" clId="{1B70ECD0-E096-4636-9D77-C89EA9BDD04B}" dt="2021-03-22T17:13:04.191" v="2556" actId="3680"/>
          <ac:spMkLst>
            <pc:docMk/>
            <pc:sldMk cId="1004572836" sldId="279"/>
            <ac:spMk id="3" creationId="{B8C2CDA7-8589-4404-9042-9E36AF6498C7}"/>
          </ac:spMkLst>
        </pc:spChg>
        <pc:spChg chg="add del mod">
          <ac:chgData name="Zhuang Li" userId="79126357-8363-4425-907a-40b30a025788" providerId="ADAL" clId="{1B70ECD0-E096-4636-9D77-C89EA9BDD04B}" dt="2021-03-28T03:11:25.821" v="10254" actId="478"/>
          <ac:spMkLst>
            <pc:docMk/>
            <pc:sldMk cId="1004572836" sldId="279"/>
            <ac:spMk id="4" creationId="{F722A361-9ED3-41C0-87F5-4458F0E96386}"/>
          </ac:spMkLst>
        </pc:spChg>
        <pc:spChg chg="add mod">
          <ac:chgData name="Zhuang Li" userId="79126357-8363-4425-907a-40b30a025788" providerId="ADAL" clId="{1B70ECD0-E096-4636-9D77-C89EA9BDD04B}" dt="2021-03-28T06:14:54.269" v="10680" actId="20577"/>
          <ac:spMkLst>
            <pc:docMk/>
            <pc:sldMk cId="1004572836" sldId="279"/>
            <ac:spMk id="6" creationId="{037CD8A4-3A77-4610-B4A8-3A349908C555}"/>
          </ac:spMkLst>
        </pc:spChg>
        <pc:graphicFrameChg chg="add del mod ord modGraphic">
          <ac:chgData name="Zhuang Li" userId="79126357-8363-4425-907a-40b30a025788" providerId="ADAL" clId="{1B70ECD0-E096-4636-9D77-C89EA9BDD04B}" dt="2021-03-22T17:12:56.525" v="2555" actId="3680"/>
          <ac:graphicFrameMkLst>
            <pc:docMk/>
            <pc:sldMk cId="1004572836" sldId="279"/>
            <ac:graphicFrameMk id="4" creationId="{11F00969-07C6-4027-A8C3-FCD49E8D2DFD}"/>
          </ac:graphicFrameMkLst>
        </pc:graphicFrameChg>
        <pc:graphicFrameChg chg="add del mod ord modGraphic">
          <ac:chgData name="Zhuang Li" userId="79126357-8363-4425-907a-40b30a025788" providerId="ADAL" clId="{1B70ECD0-E096-4636-9D77-C89EA9BDD04B}" dt="2021-03-28T03:11:22.538" v="10253" actId="478"/>
          <ac:graphicFrameMkLst>
            <pc:docMk/>
            <pc:sldMk cId="1004572836" sldId="279"/>
            <ac:graphicFrameMk id="5" creationId="{16583C9D-21CF-4116-8A93-D7AED2493CC5}"/>
          </ac:graphicFrameMkLst>
        </pc:graphicFrameChg>
        <pc:graphicFrameChg chg="add mod">
          <ac:chgData name="Zhuang Li" userId="79126357-8363-4425-907a-40b30a025788" providerId="ADAL" clId="{1B70ECD0-E096-4636-9D77-C89EA9BDD04B}" dt="2021-03-28T03:11:27.355" v="10255"/>
          <ac:graphicFrameMkLst>
            <pc:docMk/>
            <pc:sldMk cId="1004572836" sldId="279"/>
            <ac:graphicFrameMk id="8" creationId="{066459F2-B9C2-4C43-BB8B-DEE327FA4023}"/>
          </ac:graphicFrameMkLst>
        </pc:graphicFrameChg>
        <pc:graphicFrameChg chg="add mod">
          <ac:chgData name="Zhuang Li" userId="79126357-8363-4425-907a-40b30a025788" providerId="ADAL" clId="{1B70ECD0-E096-4636-9D77-C89EA9BDD04B}" dt="2021-03-28T03:11:27.355" v="10255"/>
          <ac:graphicFrameMkLst>
            <pc:docMk/>
            <pc:sldMk cId="1004572836" sldId="279"/>
            <ac:graphicFrameMk id="9" creationId="{8114E8B9-82F4-4BB3-8C43-AF0364ABF5B0}"/>
          </ac:graphicFrameMkLst>
        </pc:graphicFrameChg>
        <pc:picChg chg="add del mod">
          <ac:chgData name="Zhuang Li" userId="79126357-8363-4425-907a-40b30a025788" providerId="ADAL" clId="{1B70ECD0-E096-4636-9D77-C89EA9BDD04B}" dt="2021-03-23T16:53:28.164" v="4057"/>
          <ac:picMkLst>
            <pc:docMk/>
            <pc:sldMk cId="1004572836" sldId="279"/>
            <ac:picMk id="4" creationId="{DC844774-2409-47F9-8E15-A0C64DE775CC}"/>
          </ac:picMkLst>
        </pc:picChg>
        <pc:picChg chg="add del mod">
          <ac:chgData name="Zhuang Li" userId="79126357-8363-4425-907a-40b30a025788" providerId="ADAL" clId="{1B70ECD0-E096-4636-9D77-C89EA9BDD04B}" dt="2021-03-23T16:54:31.205" v="4065" actId="478"/>
          <ac:picMkLst>
            <pc:docMk/>
            <pc:sldMk cId="1004572836" sldId="279"/>
            <ac:picMk id="8" creationId="{F0AA48B8-B55A-498D-9699-AFD5E12FC7A3}"/>
          </ac:picMkLst>
        </pc:picChg>
        <pc:inkChg chg="del">
          <ac:chgData name="Zhuang Li" userId="79126357-8363-4425-907a-40b30a025788" providerId="ADAL" clId="{1B70ECD0-E096-4636-9D77-C89EA9BDD04B}" dt="2021-03-21T12:15:17.761" v="218" actId="478"/>
          <ac:inkMkLst>
            <pc:docMk/>
            <pc:sldMk cId="1004572836" sldId="279"/>
            <ac:inkMk id="7" creationId="{B03F1A81-0952-4607-91B1-BB973ED44BBA}"/>
          </ac:inkMkLst>
        </pc:inkChg>
      </pc:sldChg>
      <pc:sldChg chg="modSp mod">
        <pc:chgData name="Zhuang Li" userId="79126357-8363-4425-907a-40b30a025788" providerId="ADAL" clId="{1B70ECD0-E096-4636-9D77-C89EA9BDD04B}" dt="2021-03-28T04:25:10.354" v="10660" actId="20577"/>
        <pc:sldMkLst>
          <pc:docMk/>
          <pc:sldMk cId="4232702988" sldId="280"/>
        </pc:sldMkLst>
        <pc:spChg chg="mod">
          <ac:chgData name="Zhuang Li" userId="79126357-8363-4425-907a-40b30a025788" providerId="ADAL" clId="{1B70ECD0-E096-4636-9D77-C89EA9BDD04B}" dt="2021-03-28T04:25:10.354" v="10660" actId="20577"/>
          <ac:spMkLst>
            <pc:docMk/>
            <pc:sldMk cId="4232702988" sldId="280"/>
            <ac:spMk id="5" creationId="{F15A5533-CBD0-4BB1-A5DB-FACC68C9F9C1}"/>
          </ac:spMkLst>
        </pc:spChg>
      </pc:sldChg>
      <pc:sldChg chg="addSp delSp modSp mod">
        <pc:chgData name="Zhuang Li" userId="79126357-8363-4425-907a-40b30a025788" providerId="ADAL" clId="{1B70ECD0-E096-4636-9D77-C89EA9BDD04B}" dt="2021-03-28T03:32:47.266" v="10509" actId="1076"/>
        <pc:sldMkLst>
          <pc:docMk/>
          <pc:sldMk cId="1723382323" sldId="281"/>
        </pc:sldMkLst>
        <pc:spChg chg="mod">
          <ac:chgData name="Zhuang Li" userId="79126357-8363-4425-907a-40b30a025788" providerId="ADAL" clId="{1B70ECD0-E096-4636-9D77-C89EA9BDD04B}" dt="2021-03-22T17:30:32.343" v="2666" actId="20577"/>
          <ac:spMkLst>
            <pc:docMk/>
            <pc:sldMk cId="1723382323" sldId="281"/>
            <ac:spMk id="2" creationId="{4DC1D5A0-CEBA-4208-9750-8E664D70ABBA}"/>
          </ac:spMkLst>
        </pc:spChg>
        <pc:spChg chg="add mod">
          <ac:chgData name="Zhuang Li" userId="79126357-8363-4425-907a-40b30a025788" providerId="ADAL" clId="{1B70ECD0-E096-4636-9D77-C89EA9BDD04B}" dt="2021-03-28T03:28:51.192" v="10493" actId="20577"/>
          <ac:spMkLst>
            <pc:docMk/>
            <pc:sldMk cId="1723382323" sldId="281"/>
            <ac:spMk id="3" creationId="{040A2664-8766-411A-8BD9-A50F6250BEF9}"/>
          </ac:spMkLst>
        </pc:spChg>
        <pc:spChg chg="del">
          <ac:chgData name="Zhuang Li" userId="79126357-8363-4425-907a-40b30a025788" providerId="ADAL" clId="{1B70ECD0-E096-4636-9D77-C89EA9BDD04B}" dt="2021-03-22T17:50:19.909" v="3063" actId="3680"/>
          <ac:spMkLst>
            <pc:docMk/>
            <pc:sldMk cId="1723382323" sldId="281"/>
            <ac:spMk id="3" creationId="{7EE5CB32-506E-4087-A7E9-67D61874C11B}"/>
          </ac:spMkLst>
        </pc:spChg>
        <pc:spChg chg="add del mod">
          <ac:chgData name="Zhuang Li" userId="79126357-8363-4425-907a-40b30a025788" providerId="ADAL" clId="{1B70ECD0-E096-4636-9D77-C89EA9BDD04B}" dt="2021-03-28T03:32:06.176" v="10501" actId="478"/>
          <ac:spMkLst>
            <pc:docMk/>
            <pc:sldMk cId="1723382323" sldId="281"/>
            <ac:spMk id="7" creationId="{09960D6F-0941-4AB9-AE32-F8248EEBDEDE}"/>
          </ac:spMkLst>
        </pc:spChg>
        <pc:graphicFrameChg chg="add del mod ord modGraphic">
          <ac:chgData name="Zhuang Li" userId="79126357-8363-4425-907a-40b30a025788" providerId="ADAL" clId="{1B70ECD0-E096-4636-9D77-C89EA9BDD04B}" dt="2021-03-28T03:32:02.962" v="10500" actId="478"/>
          <ac:graphicFrameMkLst>
            <pc:docMk/>
            <pc:sldMk cId="1723382323" sldId="281"/>
            <ac:graphicFrameMk id="4" creationId="{05D42FB8-3804-49CA-B1E5-16ECD12CE0EB}"/>
          </ac:graphicFrameMkLst>
        </pc:graphicFrameChg>
        <pc:graphicFrameChg chg="add mod">
          <ac:chgData name="Zhuang Li" userId="79126357-8363-4425-907a-40b30a025788" providerId="ADAL" clId="{1B70ECD0-E096-4636-9D77-C89EA9BDD04B}" dt="2021-03-28T03:31:41.821" v="10496"/>
          <ac:graphicFrameMkLst>
            <pc:docMk/>
            <pc:sldMk cId="1723382323" sldId="281"/>
            <ac:graphicFrameMk id="5" creationId="{8FB5E490-776A-4FB8-B6AE-2C95177EAA78}"/>
          </ac:graphicFrameMkLst>
        </pc:graphicFrameChg>
        <pc:graphicFrameChg chg="add mod">
          <ac:chgData name="Zhuang Li" userId="79126357-8363-4425-907a-40b30a025788" providerId="ADAL" clId="{1B70ECD0-E096-4636-9D77-C89EA9BDD04B}" dt="2021-03-28T03:32:23.029" v="10506" actId="1076"/>
          <ac:graphicFrameMkLst>
            <pc:docMk/>
            <pc:sldMk cId="1723382323" sldId="281"/>
            <ac:graphicFrameMk id="8" creationId="{8FB5E490-776A-4FB8-B6AE-2C95177EAA78}"/>
          </ac:graphicFrameMkLst>
        </pc:graphicFrameChg>
        <pc:graphicFrameChg chg="add mod">
          <ac:chgData name="Zhuang Li" userId="79126357-8363-4425-907a-40b30a025788" providerId="ADAL" clId="{1B70ECD0-E096-4636-9D77-C89EA9BDD04B}" dt="2021-03-28T03:32:47.266" v="10509" actId="1076"/>
          <ac:graphicFrameMkLst>
            <pc:docMk/>
            <pc:sldMk cId="1723382323" sldId="281"/>
            <ac:graphicFrameMk id="9" creationId="{3137E639-70EC-47D4-9507-9C6E1D5DF520}"/>
          </ac:graphicFrameMkLst>
        </pc:graphicFrameChg>
      </pc:sldChg>
      <pc:sldChg chg="modSp del mod">
        <pc:chgData name="Zhuang Li" userId="79126357-8363-4425-907a-40b30a025788" providerId="ADAL" clId="{1B70ECD0-E096-4636-9D77-C89EA9BDD04B}" dt="2021-03-22T17:31:33.283" v="2668" actId="47"/>
        <pc:sldMkLst>
          <pc:docMk/>
          <pc:sldMk cId="3649098129" sldId="283"/>
        </pc:sldMkLst>
        <pc:spChg chg="mod">
          <ac:chgData name="Zhuang Li" userId="79126357-8363-4425-907a-40b30a025788" providerId="ADAL" clId="{1B70ECD0-E096-4636-9D77-C89EA9BDD04B}" dt="2021-03-22T17:31:02.198" v="2667"/>
          <ac:spMkLst>
            <pc:docMk/>
            <pc:sldMk cId="3649098129" sldId="283"/>
            <ac:spMk id="2" creationId="{54C03FB9-ABF3-4C32-89D8-7558A0A66379}"/>
          </ac:spMkLst>
        </pc:spChg>
      </pc:sldChg>
      <pc:sldChg chg="addSp delSp modSp mod delAnim modAnim">
        <pc:chgData name="Zhuang Li" userId="79126357-8363-4425-907a-40b30a025788" providerId="ADAL" clId="{1B70ECD0-E096-4636-9D77-C89EA9BDD04B}" dt="2021-03-25T04:55:10.219" v="10243" actId="20577"/>
        <pc:sldMkLst>
          <pc:docMk/>
          <pc:sldMk cId="3239173669" sldId="287"/>
        </pc:sldMkLst>
        <pc:spChg chg="mod">
          <ac:chgData name="Zhuang Li" userId="79126357-8363-4425-907a-40b30a025788" providerId="ADAL" clId="{1B70ECD0-E096-4636-9D77-C89EA9BDD04B}" dt="2021-03-25T04:55:10.219" v="10243" actId="20577"/>
          <ac:spMkLst>
            <pc:docMk/>
            <pc:sldMk cId="3239173669" sldId="287"/>
            <ac:spMk id="3" creationId="{390D5679-E273-4427-9E72-AE48468CD53B}"/>
          </ac:spMkLst>
        </pc:spChg>
        <pc:spChg chg="add mod">
          <ac:chgData name="Zhuang Li" userId="79126357-8363-4425-907a-40b30a025788" providerId="ADAL" clId="{1B70ECD0-E096-4636-9D77-C89EA9BDD04B}" dt="2021-03-24T15:02:54.761" v="9128" actId="207"/>
          <ac:spMkLst>
            <pc:docMk/>
            <pc:sldMk cId="3239173669" sldId="287"/>
            <ac:spMk id="4" creationId="{26B28B7E-6B28-42CF-94A3-A9EB47AA6954}"/>
          </ac:spMkLst>
        </pc:spChg>
        <pc:spChg chg="add mod">
          <ac:chgData name="Zhuang Li" userId="79126357-8363-4425-907a-40b30a025788" providerId="ADAL" clId="{1B70ECD0-E096-4636-9D77-C89EA9BDD04B}" dt="2021-03-24T15:00:21.584" v="9105" actId="1076"/>
          <ac:spMkLst>
            <pc:docMk/>
            <pc:sldMk cId="3239173669" sldId="287"/>
            <ac:spMk id="5" creationId="{2B637A95-5639-4CA4-867F-78C1B818AA88}"/>
          </ac:spMkLst>
        </pc:spChg>
        <pc:spChg chg="add mod">
          <ac:chgData name="Zhuang Li" userId="79126357-8363-4425-907a-40b30a025788" providerId="ADAL" clId="{1B70ECD0-E096-4636-9D77-C89EA9BDD04B}" dt="2021-03-24T15:00:32.777" v="9108" actId="1076"/>
          <ac:spMkLst>
            <pc:docMk/>
            <pc:sldMk cId="3239173669" sldId="287"/>
            <ac:spMk id="16" creationId="{CAA012D2-C471-4BBC-8B5E-A2B0A323382E}"/>
          </ac:spMkLst>
        </pc:spChg>
        <pc:inkChg chg="del">
          <ac:chgData name="Zhuang Li" userId="79126357-8363-4425-907a-40b30a025788" providerId="ADAL" clId="{1B70ECD0-E096-4636-9D77-C89EA9BDD04B}" dt="2021-03-22T16:28:40.244" v="1856" actId="478"/>
          <ac:inkMkLst>
            <pc:docMk/>
            <pc:sldMk cId="3239173669" sldId="287"/>
            <ac:inkMk id="20" creationId="{8687DCE6-BCB3-4F0E-AE10-47728779FA49}"/>
          </ac:inkMkLst>
        </pc:inkChg>
        <pc:cxnChg chg="add del mod">
          <ac:chgData name="Zhuang Li" userId="79126357-8363-4425-907a-40b30a025788" providerId="ADAL" clId="{1B70ECD0-E096-4636-9D77-C89EA9BDD04B}" dt="2021-03-24T15:00:30.349" v="9106" actId="478"/>
          <ac:cxnSpMkLst>
            <pc:docMk/>
            <pc:sldMk cId="3239173669" sldId="287"/>
            <ac:cxnSpMk id="6" creationId="{15A9876B-5C64-443E-9AAE-1CA479370B15}"/>
          </ac:cxnSpMkLst>
        </pc:cxnChg>
      </pc:sldChg>
      <pc:sldChg chg="modSp mod">
        <pc:chgData name="Zhuang Li" userId="79126357-8363-4425-907a-40b30a025788" providerId="ADAL" clId="{1B70ECD0-E096-4636-9D77-C89EA9BDD04B}" dt="2021-03-22T17:38:32.207" v="3012" actId="207"/>
        <pc:sldMkLst>
          <pc:docMk/>
          <pc:sldMk cId="916716827" sldId="289"/>
        </pc:sldMkLst>
        <pc:spChg chg="mod">
          <ac:chgData name="Zhuang Li" userId="79126357-8363-4425-907a-40b30a025788" providerId="ADAL" clId="{1B70ECD0-E096-4636-9D77-C89EA9BDD04B}" dt="2021-03-22T17:38:32.207" v="3012" actId="207"/>
          <ac:spMkLst>
            <pc:docMk/>
            <pc:sldMk cId="916716827" sldId="289"/>
            <ac:spMk id="11" creationId="{5A41AE3F-51EF-4D70-917A-A44C2B4C356E}"/>
          </ac:spMkLst>
        </pc:spChg>
      </pc:sldChg>
      <pc:sldChg chg="addSp delSp modSp mod modAnim">
        <pc:chgData name="Zhuang Li" userId="79126357-8363-4425-907a-40b30a025788" providerId="ADAL" clId="{1B70ECD0-E096-4636-9D77-C89EA9BDD04B}" dt="2021-03-24T08:14:59.739" v="6106" actId="20577"/>
        <pc:sldMkLst>
          <pc:docMk/>
          <pc:sldMk cId="1523560076" sldId="291"/>
        </pc:sldMkLst>
        <pc:spChg chg="mod">
          <ac:chgData name="Zhuang Li" userId="79126357-8363-4425-907a-40b30a025788" providerId="ADAL" clId="{1B70ECD0-E096-4636-9D77-C89EA9BDD04B}" dt="2021-03-22T16:18:10.986" v="1754" actId="1076"/>
          <ac:spMkLst>
            <pc:docMk/>
            <pc:sldMk cId="1523560076" sldId="291"/>
            <ac:spMk id="2" creationId="{ECA962F3-EFE7-4DC6-9337-F2AF1BFA4AC7}"/>
          </ac:spMkLst>
        </pc:spChg>
        <pc:spChg chg="del mod">
          <ac:chgData name="Zhuang Li" userId="79126357-8363-4425-907a-40b30a025788" providerId="ADAL" clId="{1B70ECD0-E096-4636-9D77-C89EA9BDD04B}" dt="2021-03-22T16:27:23.569" v="1844" actId="478"/>
          <ac:spMkLst>
            <pc:docMk/>
            <pc:sldMk cId="1523560076" sldId="291"/>
            <ac:spMk id="3" creationId="{BABBAE52-A5CC-44EA-B3CA-E1005C5A8D1F}"/>
          </ac:spMkLst>
        </pc:spChg>
        <pc:spChg chg="add del">
          <ac:chgData name="Zhuang Li" userId="79126357-8363-4425-907a-40b30a025788" providerId="ADAL" clId="{1B70ECD0-E096-4636-9D77-C89EA9BDD04B}" dt="2021-03-22T15:44:54.877" v="1617" actId="22"/>
          <ac:spMkLst>
            <pc:docMk/>
            <pc:sldMk cId="1523560076" sldId="291"/>
            <ac:spMk id="6" creationId="{65B61D8B-189A-42B6-800C-DF466E0EF84B}"/>
          </ac:spMkLst>
        </pc:spChg>
        <pc:spChg chg="add mod">
          <ac:chgData name="Zhuang Li" userId="79126357-8363-4425-907a-40b30a025788" providerId="ADAL" clId="{1B70ECD0-E096-4636-9D77-C89EA9BDD04B}" dt="2021-03-22T16:18:23.746" v="1785" actId="1037"/>
          <ac:spMkLst>
            <pc:docMk/>
            <pc:sldMk cId="1523560076" sldId="291"/>
            <ac:spMk id="8" creationId="{1FD120A7-BE26-4051-A3DA-C455F5144CB9}"/>
          </ac:spMkLst>
        </pc:spChg>
        <pc:spChg chg="add mod">
          <ac:chgData name="Zhuang Li" userId="79126357-8363-4425-907a-40b30a025788" providerId="ADAL" clId="{1B70ECD0-E096-4636-9D77-C89EA9BDD04B}" dt="2021-03-22T16:19:31.717" v="1797" actId="113"/>
          <ac:spMkLst>
            <pc:docMk/>
            <pc:sldMk cId="1523560076" sldId="291"/>
            <ac:spMk id="9" creationId="{7AF60F17-4134-4B3E-87C4-E8BE4FA93BAA}"/>
          </ac:spMkLst>
        </pc:spChg>
        <pc:spChg chg="add mod">
          <ac:chgData name="Zhuang Li" userId="79126357-8363-4425-907a-40b30a025788" providerId="ADAL" clId="{1B70ECD0-E096-4636-9D77-C89EA9BDD04B}" dt="2021-03-22T16:18:23.746" v="1785" actId="1037"/>
          <ac:spMkLst>
            <pc:docMk/>
            <pc:sldMk cId="1523560076" sldId="291"/>
            <ac:spMk id="10" creationId="{FBE5B312-9CB9-4A16-92D4-089CD23BC058}"/>
          </ac:spMkLst>
        </pc:spChg>
        <pc:spChg chg="add mod">
          <ac:chgData name="Zhuang Li" userId="79126357-8363-4425-907a-40b30a025788" providerId="ADAL" clId="{1B70ECD0-E096-4636-9D77-C89EA9BDD04B}" dt="2021-03-22T16:21:08.128" v="1820" actId="1076"/>
          <ac:spMkLst>
            <pc:docMk/>
            <pc:sldMk cId="1523560076" sldId="291"/>
            <ac:spMk id="12" creationId="{2CDAAEF7-63B6-4B3F-B562-147B1E04B307}"/>
          </ac:spMkLst>
        </pc:spChg>
        <pc:spChg chg="add mod">
          <ac:chgData name="Zhuang Li" userId="79126357-8363-4425-907a-40b30a025788" providerId="ADAL" clId="{1B70ECD0-E096-4636-9D77-C89EA9BDD04B}" dt="2021-03-22T16:21:28.229" v="1828" actId="1076"/>
          <ac:spMkLst>
            <pc:docMk/>
            <pc:sldMk cId="1523560076" sldId="291"/>
            <ac:spMk id="13" creationId="{5774AED1-2228-4977-AA61-BA8EA30D12F1}"/>
          </ac:spMkLst>
        </pc:spChg>
        <pc:spChg chg="add del mod">
          <ac:chgData name="Zhuang Li" userId="79126357-8363-4425-907a-40b30a025788" providerId="ADAL" clId="{1B70ECD0-E096-4636-9D77-C89EA9BDD04B}" dt="2021-03-22T16:27:26.150" v="1845" actId="478"/>
          <ac:spMkLst>
            <pc:docMk/>
            <pc:sldMk cId="1523560076" sldId="291"/>
            <ac:spMk id="14" creationId="{9FEAFAEF-4A56-4070-A62E-2DE39DC89FE5}"/>
          </ac:spMkLst>
        </pc:spChg>
        <pc:spChg chg="add mod">
          <ac:chgData name="Zhuang Li" userId="79126357-8363-4425-907a-40b30a025788" providerId="ADAL" clId="{1B70ECD0-E096-4636-9D77-C89EA9BDD04B}" dt="2021-03-24T08:14:59.739" v="6106" actId="20577"/>
          <ac:spMkLst>
            <pc:docMk/>
            <pc:sldMk cId="1523560076" sldId="291"/>
            <ac:spMk id="17" creationId="{DB7B5CD7-EA69-4EE2-8079-72983658506F}"/>
          </ac:spMkLst>
        </pc:spChg>
        <pc:inkChg chg="mod">
          <ac:chgData name="Zhuang Li" userId="79126357-8363-4425-907a-40b30a025788" providerId="ADAL" clId="{1B70ECD0-E096-4636-9D77-C89EA9BDD04B}" dt="2021-03-22T16:18:23.746" v="1785" actId="1037"/>
          <ac:inkMkLst>
            <pc:docMk/>
            <pc:sldMk cId="1523560076" sldId="291"/>
            <ac:inkMk id="59" creationId="{7EB87804-B2DA-4E52-B514-CD73F1152C32}"/>
          </ac:inkMkLst>
        </pc:inkChg>
      </pc:sldChg>
      <pc:sldChg chg="addSp delSp modSp new mod modAnim">
        <pc:chgData name="Zhuang Li" userId="79126357-8363-4425-907a-40b30a025788" providerId="ADAL" clId="{1B70ECD0-E096-4636-9D77-C89EA9BDD04B}" dt="2021-03-24T08:15:51.407" v="6128" actId="20577"/>
        <pc:sldMkLst>
          <pc:docMk/>
          <pc:sldMk cId="3362276058" sldId="292"/>
        </pc:sldMkLst>
        <pc:spChg chg="mod">
          <ac:chgData name="Zhuang Li" userId="79126357-8363-4425-907a-40b30a025788" providerId="ADAL" clId="{1B70ECD0-E096-4636-9D77-C89EA9BDD04B}" dt="2021-03-22T15:50:12.922" v="1624"/>
          <ac:spMkLst>
            <pc:docMk/>
            <pc:sldMk cId="3362276058" sldId="292"/>
            <ac:spMk id="2" creationId="{B0350DD4-DA12-4BCD-AB70-91DFCC78FD25}"/>
          </ac:spMkLst>
        </pc:spChg>
        <pc:spChg chg="del">
          <ac:chgData name="Zhuang Li" userId="79126357-8363-4425-907a-40b30a025788" providerId="ADAL" clId="{1B70ECD0-E096-4636-9D77-C89EA9BDD04B}" dt="2021-03-22T16:56:20.181" v="2185" actId="478"/>
          <ac:spMkLst>
            <pc:docMk/>
            <pc:sldMk cId="3362276058" sldId="292"/>
            <ac:spMk id="3" creationId="{5CF393A6-CB87-4F15-99F6-B11E1A8C4488}"/>
          </ac:spMkLst>
        </pc:spChg>
        <pc:spChg chg="add del mod">
          <ac:chgData name="Zhuang Li" userId="79126357-8363-4425-907a-40b30a025788" providerId="ADAL" clId="{1B70ECD0-E096-4636-9D77-C89EA9BDD04B}" dt="2021-03-23T14:09:01.867" v="3257" actId="478"/>
          <ac:spMkLst>
            <pc:docMk/>
            <pc:sldMk cId="3362276058" sldId="292"/>
            <ac:spMk id="4" creationId="{0F3AA59B-FEE2-4C42-BCDF-FFFE394239D5}"/>
          </ac:spMkLst>
        </pc:spChg>
        <pc:spChg chg="add del mod">
          <ac:chgData name="Zhuang Li" userId="79126357-8363-4425-907a-40b30a025788" providerId="ADAL" clId="{1B70ECD0-E096-4636-9D77-C89EA9BDD04B}" dt="2021-03-23T14:09:01.867" v="3257" actId="478"/>
          <ac:spMkLst>
            <pc:docMk/>
            <pc:sldMk cId="3362276058" sldId="292"/>
            <ac:spMk id="5" creationId="{F609688C-7776-444D-A857-D4C03BFEB60D}"/>
          </ac:spMkLst>
        </pc:spChg>
        <pc:spChg chg="add del mod">
          <ac:chgData name="Zhuang Li" userId="79126357-8363-4425-907a-40b30a025788" providerId="ADAL" clId="{1B70ECD0-E096-4636-9D77-C89EA9BDD04B}" dt="2021-03-23T14:09:01.867" v="3257" actId="478"/>
          <ac:spMkLst>
            <pc:docMk/>
            <pc:sldMk cId="3362276058" sldId="292"/>
            <ac:spMk id="6" creationId="{E5D570F9-CBB2-4673-BA73-1586A66E547F}"/>
          </ac:spMkLst>
        </pc:spChg>
        <pc:spChg chg="add mod">
          <ac:chgData name="Zhuang Li" userId="79126357-8363-4425-907a-40b30a025788" providerId="ADAL" clId="{1B70ECD0-E096-4636-9D77-C89EA9BDD04B}" dt="2021-03-24T08:15:51.407" v="6128" actId="20577"/>
          <ac:spMkLst>
            <pc:docMk/>
            <pc:sldMk cId="3362276058" sldId="292"/>
            <ac:spMk id="7" creationId="{D41024AF-9ED6-490A-8B75-AC56837BD818}"/>
          </ac:spMkLst>
        </pc:spChg>
        <pc:spChg chg="add mod">
          <ac:chgData name="Zhuang Li" userId="79126357-8363-4425-907a-40b30a025788" providerId="ADAL" clId="{1B70ECD0-E096-4636-9D77-C89EA9BDD04B}" dt="2021-03-23T14:21:13.059" v="3490" actId="255"/>
          <ac:spMkLst>
            <pc:docMk/>
            <pc:sldMk cId="3362276058" sldId="292"/>
            <ac:spMk id="8" creationId="{E2AA9A8C-37C7-4517-BB60-218168AE3A08}"/>
          </ac:spMkLst>
        </pc:spChg>
        <pc:spChg chg="add mod">
          <ac:chgData name="Zhuang Li" userId="79126357-8363-4425-907a-40b30a025788" providerId="ADAL" clId="{1B70ECD0-E096-4636-9D77-C89EA9BDD04B}" dt="2021-03-23T14:22:29.516" v="3500" actId="1038"/>
          <ac:spMkLst>
            <pc:docMk/>
            <pc:sldMk cId="3362276058" sldId="292"/>
            <ac:spMk id="9" creationId="{F24ADD36-5359-4C98-BAD8-EFFC45C6DB0B}"/>
          </ac:spMkLst>
        </pc:spChg>
        <pc:spChg chg="add del mod">
          <ac:chgData name="Zhuang Li" userId="79126357-8363-4425-907a-40b30a025788" providerId="ADAL" clId="{1B70ECD0-E096-4636-9D77-C89EA9BDD04B}" dt="2021-03-23T14:10:13.449" v="3273" actId="478"/>
          <ac:spMkLst>
            <pc:docMk/>
            <pc:sldMk cId="3362276058" sldId="292"/>
            <ac:spMk id="13" creationId="{23BBA1B4-7565-4F62-8A3A-560127B7CE12}"/>
          </ac:spMkLst>
        </pc:spChg>
        <pc:spChg chg="add mod">
          <ac:chgData name="Zhuang Li" userId="79126357-8363-4425-907a-40b30a025788" providerId="ADAL" clId="{1B70ECD0-E096-4636-9D77-C89EA9BDD04B}" dt="2021-03-23T14:13:07.526" v="3338" actId="20577"/>
          <ac:spMkLst>
            <pc:docMk/>
            <pc:sldMk cId="3362276058" sldId="292"/>
            <ac:spMk id="14" creationId="{938CA1FC-BC1F-4764-A89D-8F8856AA22EC}"/>
          </ac:spMkLst>
        </pc:spChg>
        <pc:spChg chg="add mod">
          <ac:chgData name="Zhuang Li" userId="79126357-8363-4425-907a-40b30a025788" providerId="ADAL" clId="{1B70ECD0-E096-4636-9D77-C89EA9BDD04B}" dt="2021-03-23T14:13:18.622" v="3342" actId="20577"/>
          <ac:spMkLst>
            <pc:docMk/>
            <pc:sldMk cId="3362276058" sldId="292"/>
            <ac:spMk id="15" creationId="{A18CFE07-E98B-4881-A96F-00EA499E5ABC}"/>
          </ac:spMkLst>
        </pc:spChg>
        <pc:spChg chg="add mod">
          <ac:chgData name="Zhuang Li" userId="79126357-8363-4425-907a-40b30a025788" providerId="ADAL" clId="{1B70ECD0-E096-4636-9D77-C89EA9BDD04B}" dt="2021-03-23T14:19:47.494" v="3473" actId="1038"/>
          <ac:spMkLst>
            <pc:docMk/>
            <pc:sldMk cId="3362276058" sldId="292"/>
            <ac:spMk id="16" creationId="{F4FE0E3E-DFF1-4BAF-BB9F-FE5CF538AAAD}"/>
          </ac:spMkLst>
        </pc:spChg>
        <pc:spChg chg="add mod">
          <ac:chgData name="Zhuang Li" userId="79126357-8363-4425-907a-40b30a025788" providerId="ADAL" clId="{1B70ECD0-E096-4636-9D77-C89EA9BDD04B}" dt="2021-03-23T14:17:42.237" v="3431" actId="1076"/>
          <ac:spMkLst>
            <pc:docMk/>
            <pc:sldMk cId="3362276058" sldId="292"/>
            <ac:spMk id="27" creationId="{354A8BF5-5840-451C-BB14-5ECB1EB40404}"/>
          </ac:spMkLst>
        </pc:spChg>
        <pc:spChg chg="add mod">
          <ac:chgData name="Zhuang Li" userId="79126357-8363-4425-907a-40b30a025788" providerId="ADAL" clId="{1B70ECD0-E096-4636-9D77-C89EA9BDD04B}" dt="2021-03-23T14:18:43.458" v="3454" actId="1076"/>
          <ac:spMkLst>
            <pc:docMk/>
            <pc:sldMk cId="3362276058" sldId="292"/>
            <ac:spMk id="31" creationId="{02687136-C4E5-4261-8602-0A3F924728D1}"/>
          </ac:spMkLst>
        </pc:spChg>
        <pc:spChg chg="add mod">
          <ac:chgData name="Zhuang Li" userId="79126357-8363-4425-907a-40b30a025788" providerId="ADAL" clId="{1B70ECD0-E096-4636-9D77-C89EA9BDD04B}" dt="2021-03-23T14:18:40.577" v="3453" actId="1076"/>
          <ac:spMkLst>
            <pc:docMk/>
            <pc:sldMk cId="3362276058" sldId="292"/>
            <ac:spMk id="32" creationId="{9DCF160B-260F-4289-9AC8-F0C628C58C3B}"/>
          </ac:spMkLst>
        </pc:spChg>
        <pc:cxnChg chg="add del mod">
          <ac:chgData name="Zhuang Li" userId="79126357-8363-4425-907a-40b30a025788" providerId="ADAL" clId="{1B70ECD0-E096-4636-9D77-C89EA9BDD04B}" dt="2021-03-23T14:10:04.149" v="3271" actId="478"/>
          <ac:cxnSpMkLst>
            <pc:docMk/>
            <pc:sldMk cId="3362276058" sldId="292"/>
            <ac:cxnSpMk id="10" creationId="{2867C1ED-B0BE-4BF4-BBBF-67A4F6D3AC6A}"/>
          </ac:cxnSpMkLst>
        </pc:cxnChg>
        <pc:cxnChg chg="add del mod">
          <ac:chgData name="Zhuang Li" userId="79126357-8363-4425-907a-40b30a025788" providerId="ADAL" clId="{1B70ECD0-E096-4636-9D77-C89EA9BDD04B}" dt="2021-03-23T14:10:05.052" v="3272" actId="478"/>
          <ac:cxnSpMkLst>
            <pc:docMk/>
            <pc:sldMk cId="3362276058" sldId="292"/>
            <ac:cxnSpMk id="12" creationId="{3837C5C7-1E01-4C2B-8483-32A9361B41FB}"/>
          </ac:cxnSpMkLst>
        </pc:cxnChg>
        <pc:cxnChg chg="add mod">
          <ac:chgData name="Zhuang Li" userId="79126357-8363-4425-907a-40b30a025788" providerId="ADAL" clId="{1B70ECD0-E096-4636-9D77-C89EA9BDD04B}" dt="2021-03-23T14:29:51.523" v="3534" actId="14100"/>
          <ac:cxnSpMkLst>
            <pc:docMk/>
            <pc:sldMk cId="3362276058" sldId="292"/>
            <ac:cxnSpMk id="18" creationId="{DA81E207-E6B9-4765-9870-0B393290B12D}"/>
          </ac:cxnSpMkLst>
        </pc:cxnChg>
        <pc:cxnChg chg="add mod">
          <ac:chgData name="Zhuang Li" userId="79126357-8363-4425-907a-40b30a025788" providerId="ADAL" clId="{1B70ECD0-E096-4636-9D77-C89EA9BDD04B}" dt="2021-03-23T14:24:13.110" v="3521" actId="13822"/>
          <ac:cxnSpMkLst>
            <pc:docMk/>
            <pc:sldMk cId="3362276058" sldId="292"/>
            <ac:cxnSpMk id="20" creationId="{3123A9E8-BFEE-43C6-BC83-F0C0DAC2E6EE}"/>
          </ac:cxnSpMkLst>
        </pc:cxnChg>
        <pc:cxnChg chg="add mod">
          <ac:chgData name="Zhuang Li" userId="79126357-8363-4425-907a-40b30a025788" providerId="ADAL" clId="{1B70ECD0-E096-4636-9D77-C89EA9BDD04B}" dt="2021-03-23T14:24:16.335" v="3522" actId="13822"/>
          <ac:cxnSpMkLst>
            <pc:docMk/>
            <pc:sldMk cId="3362276058" sldId="292"/>
            <ac:cxnSpMk id="22" creationId="{E6B6F782-ACB7-4922-AB7B-9AC33A8AAF4B}"/>
          </ac:cxnSpMkLst>
        </pc:cxnChg>
        <pc:cxnChg chg="add mod">
          <ac:chgData name="Zhuang Li" userId="79126357-8363-4425-907a-40b30a025788" providerId="ADAL" clId="{1B70ECD0-E096-4636-9D77-C89EA9BDD04B}" dt="2021-03-23T14:23:58.883" v="3520" actId="17032"/>
          <ac:cxnSpMkLst>
            <pc:docMk/>
            <pc:sldMk cId="3362276058" sldId="292"/>
            <ac:cxnSpMk id="24" creationId="{C6CAAC1B-52B5-4B2B-91DA-05A6B78EAED3}"/>
          </ac:cxnSpMkLst>
        </pc:cxnChg>
        <pc:cxnChg chg="add mod">
          <ac:chgData name="Zhuang Li" userId="79126357-8363-4425-907a-40b30a025788" providerId="ADAL" clId="{1B70ECD0-E096-4636-9D77-C89EA9BDD04B}" dt="2021-03-23T14:19:47.494" v="3473" actId="1038"/>
          <ac:cxnSpMkLst>
            <pc:docMk/>
            <pc:sldMk cId="3362276058" sldId="292"/>
            <ac:cxnSpMk id="26" creationId="{C8F2E6DD-9B69-420B-AFFA-04A02A0BCB04}"/>
          </ac:cxnSpMkLst>
        </pc:cxnChg>
        <pc:cxnChg chg="add mod">
          <ac:chgData name="Zhuang Li" userId="79126357-8363-4425-907a-40b30a025788" providerId="ADAL" clId="{1B70ECD0-E096-4636-9D77-C89EA9BDD04B}" dt="2021-03-23T14:27:28.697" v="3525" actId="14100"/>
          <ac:cxnSpMkLst>
            <pc:docMk/>
            <pc:sldMk cId="3362276058" sldId="292"/>
            <ac:cxnSpMk id="35" creationId="{C22C6396-186D-46B7-8846-8D3BA43E09C4}"/>
          </ac:cxnSpMkLst>
        </pc:cxnChg>
        <pc:cxnChg chg="add mod">
          <ac:chgData name="Zhuang Li" userId="79126357-8363-4425-907a-40b30a025788" providerId="ADAL" clId="{1B70ECD0-E096-4636-9D77-C89EA9BDD04B}" dt="2021-03-23T14:29:48.058" v="3533" actId="14100"/>
          <ac:cxnSpMkLst>
            <pc:docMk/>
            <pc:sldMk cId="3362276058" sldId="292"/>
            <ac:cxnSpMk id="38" creationId="{E5CC34C0-4764-4B24-8066-1F30EF9F8546}"/>
          </ac:cxnSpMkLst>
        </pc:cxnChg>
      </pc:sldChg>
      <pc:sldChg chg="modSp new mod">
        <pc:chgData name="Zhuang Li" userId="79126357-8363-4425-907a-40b30a025788" providerId="ADAL" clId="{1B70ECD0-E096-4636-9D77-C89EA9BDD04B}" dt="2021-03-25T04:12:57.669" v="9812" actId="20577"/>
        <pc:sldMkLst>
          <pc:docMk/>
          <pc:sldMk cId="613382338" sldId="293"/>
        </pc:sldMkLst>
        <pc:spChg chg="mod">
          <ac:chgData name="Zhuang Li" userId="79126357-8363-4425-907a-40b30a025788" providerId="ADAL" clId="{1B70ECD0-E096-4636-9D77-C89EA9BDD04B}" dt="2021-03-25T04:12:23.489" v="9707" actId="20577"/>
          <ac:spMkLst>
            <pc:docMk/>
            <pc:sldMk cId="613382338" sldId="293"/>
            <ac:spMk id="2" creationId="{9E1C80C5-4168-4CD3-AF4B-542A1998F35C}"/>
          </ac:spMkLst>
        </pc:spChg>
        <pc:spChg chg="mod">
          <ac:chgData name="Zhuang Li" userId="79126357-8363-4425-907a-40b30a025788" providerId="ADAL" clId="{1B70ECD0-E096-4636-9D77-C89EA9BDD04B}" dt="2021-03-25T04:12:57.669" v="9812" actId="20577"/>
          <ac:spMkLst>
            <pc:docMk/>
            <pc:sldMk cId="613382338" sldId="293"/>
            <ac:spMk id="3" creationId="{FF29EE9A-6401-4C52-8EB2-3E751A3767C6}"/>
          </ac:spMkLst>
        </pc:spChg>
      </pc:sldChg>
      <pc:sldChg chg="addSp modSp new mod">
        <pc:chgData name="Zhuang Li" userId="79126357-8363-4425-907a-40b30a025788" providerId="ADAL" clId="{1B70ECD0-E096-4636-9D77-C89EA9BDD04B}" dt="2021-03-25T04:29:31.095" v="9881" actId="1076"/>
        <pc:sldMkLst>
          <pc:docMk/>
          <pc:sldMk cId="424924653" sldId="294"/>
        </pc:sldMkLst>
        <pc:spChg chg="add mod">
          <ac:chgData name="Zhuang Li" userId="79126357-8363-4425-907a-40b30a025788" providerId="ADAL" clId="{1B70ECD0-E096-4636-9D77-C89EA9BDD04B}" dt="2021-03-25T04:29:31.095" v="9881" actId="1076"/>
          <ac:spMkLst>
            <pc:docMk/>
            <pc:sldMk cId="424924653" sldId="294"/>
            <ac:spMk id="3" creationId="{40F787F9-EFE8-4E7D-B133-B862AAC92BE2}"/>
          </ac:spMkLst>
        </pc:spChg>
      </pc:sldChg>
      <pc:sldChg chg="new del">
        <pc:chgData name="Zhuang Li" userId="79126357-8363-4425-907a-40b30a025788" providerId="ADAL" clId="{1B70ECD0-E096-4636-9D77-C89EA9BDD04B}" dt="2021-03-25T04:28:48.939" v="9876" actId="47"/>
        <pc:sldMkLst>
          <pc:docMk/>
          <pc:sldMk cId="1906274944" sldId="294"/>
        </pc:sldMkLst>
      </pc:sldChg>
      <pc:sldChg chg="addSp modSp new mod">
        <pc:chgData name="Zhuang Li" userId="79126357-8363-4425-907a-40b30a025788" providerId="ADAL" clId="{1B70ECD0-E096-4636-9D77-C89EA9BDD04B}" dt="2021-03-25T04:30:02.409" v="9922" actId="1076"/>
        <pc:sldMkLst>
          <pc:docMk/>
          <pc:sldMk cId="1781078496" sldId="295"/>
        </pc:sldMkLst>
        <pc:spChg chg="add mod">
          <ac:chgData name="Zhuang Li" userId="79126357-8363-4425-907a-40b30a025788" providerId="ADAL" clId="{1B70ECD0-E096-4636-9D77-C89EA9BDD04B}" dt="2021-03-25T04:30:02.409" v="9922" actId="1076"/>
          <ac:spMkLst>
            <pc:docMk/>
            <pc:sldMk cId="1781078496" sldId="295"/>
            <ac:spMk id="2" creationId="{81D5CDA0-333A-4E44-957A-84CB64813B36}"/>
          </ac:spMkLst>
        </pc:spChg>
      </pc:sldChg>
      <pc:sldChg chg="new del">
        <pc:chgData name="Zhuang Li" userId="79126357-8363-4425-907a-40b30a025788" providerId="ADAL" clId="{1B70ECD0-E096-4636-9D77-C89EA9BDD04B}" dt="2021-03-25T04:30:11.344" v="9924" actId="47"/>
        <pc:sldMkLst>
          <pc:docMk/>
          <pc:sldMk cId="999367977" sldId="296"/>
        </pc:sldMkLst>
      </pc:sldChg>
      <pc:sldChg chg="addSp modSp new mod">
        <pc:chgData name="Zhuang Li" userId="79126357-8363-4425-907a-40b30a025788" providerId="ADAL" clId="{1B70ECD0-E096-4636-9D77-C89EA9BDD04B}" dt="2021-03-25T04:30:50.321" v="9990" actId="1076"/>
        <pc:sldMkLst>
          <pc:docMk/>
          <pc:sldMk cId="1824989157" sldId="296"/>
        </pc:sldMkLst>
        <pc:spChg chg="add mod">
          <ac:chgData name="Zhuang Li" userId="79126357-8363-4425-907a-40b30a025788" providerId="ADAL" clId="{1B70ECD0-E096-4636-9D77-C89EA9BDD04B}" dt="2021-03-25T04:30:50.321" v="9990" actId="1076"/>
          <ac:spMkLst>
            <pc:docMk/>
            <pc:sldMk cId="1824989157" sldId="296"/>
            <ac:spMk id="2" creationId="{1E4BFD0F-612C-4633-B731-3F67ED51AD0B}"/>
          </ac:spMkLst>
        </pc:spChg>
      </pc:sldChg>
      <pc:sldChg chg="modSp mod ord">
        <pc:chgData name="Zhuang Li" userId="79126357-8363-4425-907a-40b30a025788" providerId="ADAL" clId="{1B70ECD0-E096-4636-9D77-C89EA9BDD04B}" dt="2021-03-28T07:21:30.308" v="11066"/>
        <pc:sldMkLst>
          <pc:docMk/>
          <pc:sldMk cId="847672031" sldId="297"/>
        </pc:sldMkLst>
        <pc:spChg chg="mod">
          <ac:chgData name="Zhuang Li" userId="79126357-8363-4425-907a-40b30a025788" providerId="ADAL" clId="{1B70ECD0-E096-4636-9D77-C89EA9BDD04B}" dt="2021-03-28T06:49:55.925" v="11064" actId="20577"/>
          <ac:spMkLst>
            <pc:docMk/>
            <pc:sldMk cId="847672031" sldId="297"/>
            <ac:spMk id="3" creationId="{5C1CC356-DCDD-5E46-80E6-F5AA819221DA}"/>
          </ac:spMkLst>
        </pc:spChg>
      </pc:sldChg>
      <pc:sldChg chg="add ord">
        <pc:chgData name="Zhuang Li" userId="79126357-8363-4425-907a-40b30a025788" providerId="ADAL" clId="{1B70ECD0-E096-4636-9D77-C89EA9BDD04B}" dt="2021-03-28T03:10:51.351" v="10252"/>
        <pc:sldMkLst>
          <pc:docMk/>
          <pc:sldMk cId="680599970" sldId="298"/>
        </pc:sldMkLst>
      </pc:sldChg>
      <pc:sldChg chg="addSp delSp modSp new mod modAnim">
        <pc:chgData name="Zhuang Li" userId="79126357-8363-4425-907a-40b30a025788" providerId="ADAL" clId="{1B70ECD0-E096-4636-9D77-C89EA9BDD04B}" dt="2021-03-28T06:20:00.994" v="10699" actId="14100"/>
        <pc:sldMkLst>
          <pc:docMk/>
          <pc:sldMk cId="2721134628" sldId="299"/>
        </pc:sldMkLst>
        <pc:spChg chg="mod">
          <ac:chgData name="Zhuang Li" userId="79126357-8363-4425-907a-40b30a025788" providerId="ADAL" clId="{1B70ECD0-E096-4636-9D77-C89EA9BDD04B}" dt="2021-03-28T03:13:44.640" v="10306" actId="20577"/>
          <ac:spMkLst>
            <pc:docMk/>
            <pc:sldMk cId="2721134628" sldId="299"/>
            <ac:spMk id="2" creationId="{5997F61E-0FB0-4D7D-AFB4-EBBA4E7BC5DF}"/>
          </ac:spMkLst>
        </pc:spChg>
        <pc:spChg chg="del mod">
          <ac:chgData name="Zhuang Li" userId="79126357-8363-4425-907a-40b30a025788" providerId="ADAL" clId="{1B70ECD0-E096-4636-9D77-C89EA9BDD04B}" dt="2021-03-28T03:14:49.364" v="10337" actId="478"/>
          <ac:spMkLst>
            <pc:docMk/>
            <pc:sldMk cId="2721134628" sldId="299"/>
            <ac:spMk id="3" creationId="{13005AD6-6EA2-48C7-8240-9B7BDA27772C}"/>
          </ac:spMkLst>
        </pc:spChg>
        <pc:spChg chg="add mod">
          <ac:chgData name="Zhuang Li" userId="79126357-8363-4425-907a-40b30a025788" providerId="ADAL" clId="{1B70ECD0-E096-4636-9D77-C89EA9BDD04B}" dt="2021-03-28T06:18:07.468" v="10689" actId="1076"/>
          <ac:spMkLst>
            <pc:docMk/>
            <pc:sldMk cId="2721134628" sldId="299"/>
            <ac:spMk id="4" creationId="{0F0D82DF-139F-4CEE-87C3-ED675BCEEAC4}"/>
          </ac:spMkLst>
        </pc:spChg>
        <pc:spChg chg="add mod">
          <ac:chgData name="Zhuang Li" userId="79126357-8363-4425-907a-40b30a025788" providerId="ADAL" clId="{1B70ECD0-E096-4636-9D77-C89EA9BDD04B}" dt="2021-03-28T03:14:42.619" v="10336" actId="20577"/>
          <ac:spMkLst>
            <pc:docMk/>
            <pc:sldMk cId="2721134628" sldId="299"/>
            <ac:spMk id="5" creationId="{01E6A969-9CCA-48CF-BB01-1951F1D311A5}"/>
          </ac:spMkLst>
        </pc:spChg>
        <pc:spChg chg="add mod">
          <ac:chgData name="Zhuang Li" userId="79126357-8363-4425-907a-40b30a025788" providerId="ADAL" clId="{1B70ECD0-E096-4636-9D77-C89EA9BDD04B}" dt="2021-03-28T06:17:48.562" v="10688" actId="207"/>
          <ac:spMkLst>
            <pc:docMk/>
            <pc:sldMk cId="2721134628" sldId="299"/>
            <ac:spMk id="6" creationId="{DB78A2E2-F526-461E-AAE1-A8CC8743DA79}"/>
          </ac:spMkLst>
        </pc:spChg>
        <pc:spChg chg="add mod">
          <ac:chgData name="Zhuang Li" userId="79126357-8363-4425-907a-40b30a025788" providerId="ADAL" clId="{1B70ECD0-E096-4636-9D77-C89EA9BDD04B}" dt="2021-03-28T03:15:11.870" v="10350" actId="1076"/>
          <ac:spMkLst>
            <pc:docMk/>
            <pc:sldMk cId="2721134628" sldId="299"/>
            <ac:spMk id="7" creationId="{90364A9E-30D7-484A-8BD3-AF88C0A980F0}"/>
          </ac:spMkLst>
        </pc:spChg>
        <pc:spChg chg="add mod">
          <ac:chgData name="Zhuang Li" userId="79126357-8363-4425-907a-40b30a025788" providerId="ADAL" clId="{1B70ECD0-E096-4636-9D77-C89EA9BDD04B}" dt="2021-03-28T03:16:46.893" v="10490" actId="14100"/>
          <ac:spMkLst>
            <pc:docMk/>
            <pc:sldMk cId="2721134628" sldId="299"/>
            <ac:spMk id="8" creationId="{7639D8E0-17B4-4868-BD0A-55DE667C31CF}"/>
          </ac:spMkLst>
        </pc:spChg>
        <pc:cxnChg chg="add del">
          <ac:chgData name="Zhuang Li" userId="79126357-8363-4425-907a-40b30a025788" providerId="ADAL" clId="{1B70ECD0-E096-4636-9D77-C89EA9BDD04B}" dt="2021-03-28T06:18:32.909" v="10691" actId="478"/>
          <ac:cxnSpMkLst>
            <pc:docMk/>
            <pc:sldMk cId="2721134628" sldId="299"/>
            <ac:cxnSpMk id="10" creationId="{F7ED38CB-223B-4951-B15F-54F68CD85D3C}"/>
          </ac:cxnSpMkLst>
        </pc:cxnChg>
        <pc:cxnChg chg="add mod">
          <ac:chgData name="Zhuang Li" userId="79126357-8363-4425-907a-40b30a025788" providerId="ADAL" clId="{1B70ECD0-E096-4636-9D77-C89EA9BDD04B}" dt="2021-03-28T06:19:57.413" v="10698" actId="14100"/>
          <ac:cxnSpMkLst>
            <pc:docMk/>
            <pc:sldMk cId="2721134628" sldId="299"/>
            <ac:cxnSpMk id="12" creationId="{34263D04-5A23-4137-9FFF-FFB8C42B7025}"/>
          </ac:cxnSpMkLst>
        </pc:cxnChg>
        <pc:cxnChg chg="add mod">
          <ac:chgData name="Zhuang Li" userId="79126357-8363-4425-907a-40b30a025788" providerId="ADAL" clId="{1B70ECD0-E096-4636-9D77-C89EA9BDD04B}" dt="2021-03-28T06:20:00.994" v="10699" actId="14100"/>
          <ac:cxnSpMkLst>
            <pc:docMk/>
            <pc:sldMk cId="2721134628" sldId="299"/>
            <ac:cxnSpMk id="14" creationId="{5C2D452E-D8AD-4F4C-B3D7-7BDF58B22AAE}"/>
          </ac:cxnSpMkLst>
        </pc:cxnChg>
      </pc:sldChg>
      <pc:sldChg chg="add ord">
        <pc:chgData name="Zhuang Li" userId="79126357-8363-4425-907a-40b30a025788" providerId="ADAL" clId="{1B70ECD0-E096-4636-9D77-C89EA9BDD04B}" dt="2021-03-28T03:31:49.223" v="10499"/>
        <pc:sldMkLst>
          <pc:docMk/>
          <pc:sldMk cId="738081214" sldId="300"/>
        </pc:sldMkLst>
      </pc:sldChg>
    </pc:docChg>
  </pc:docChgLst>
  <pc:docChgLst>
    <pc:chgData name="Zhuang Li" userId="79126357-8363-4425-907a-40b30a025788" providerId="ADAL" clId="{A696E745-67B0-9D49-ABCB-BC27ACC14046}"/>
    <pc:docChg chg="addSld modSld">
      <pc:chgData name="Zhuang Li" userId="79126357-8363-4425-907a-40b30a025788" providerId="ADAL" clId="{A696E745-67B0-9D49-ABCB-BC27ACC14046}" dt="2021-03-25T13:08:46.099" v="109" actId="20577"/>
      <pc:docMkLst>
        <pc:docMk/>
      </pc:docMkLst>
      <pc:sldChg chg="modSp new">
        <pc:chgData name="Zhuang Li" userId="79126357-8363-4425-907a-40b30a025788" providerId="ADAL" clId="{A696E745-67B0-9D49-ABCB-BC27ACC14046}" dt="2021-03-25T13:08:46.099" v="109" actId="20577"/>
        <pc:sldMkLst>
          <pc:docMk/>
          <pc:sldMk cId="847672031" sldId="297"/>
        </pc:sldMkLst>
        <pc:spChg chg="mod">
          <ac:chgData name="Zhuang Li" userId="79126357-8363-4425-907a-40b30a025788" providerId="ADAL" clId="{A696E745-67B0-9D49-ABCB-BC27ACC14046}" dt="2021-03-25T13:07:51.680" v="12" actId="20577"/>
          <ac:spMkLst>
            <pc:docMk/>
            <pc:sldMk cId="847672031" sldId="297"/>
            <ac:spMk id="2" creationId="{C4F4AB63-930D-5E4F-9BBA-EB8AB4926384}"/>
          </ac:spMkLst>
        </pc:spChg>
        <pc:spChg chg="mod">
          <ac:chgData name="Zhuang Li" userId="79126357-8363-4425-907a-40b30a025788" providerId="ADAL" clId="{A696E745-67B0-9D49-ABCB-BC27ACC14046}" dt="2021-03-25T13:08:46.099" v="109" actId="20577"/>
          <ac:spMkLst>
            <pc:docMk/>
            <pc:sldMk cId="847672031" sldId="297"/>
            <ac:spMk id="3" creationId="{5C1CC356-DCDD-5E46-80E6-F5AA819221D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One-Shot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Coarse2Fine(pt)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Jobs</c:v>
                </c:pt>
                <c:pt idx="1">
                  <c:v>GeoQuery</c:v>
                </c:pt>
                <c:pt idx="2">
                  <c:v>ATIS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10.91</c:v>
                </c:pt>
                <c:pt idx="1">
                  <c:v>24.07</c:v>
                </c:pt>
                <c:pt idx="2">
                  <c:v>17.440000000000001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8D-4A97-8131-3BCCF7572A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IRNet(cb)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Jobs</c:v>
                </c:pt>
                <c:pt idx="1">
                  <c:v>GeoQuery</c:v>
                </c:pt>
                <c:pt idx="2">
                  <c:v>ATIS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19.670000000000002</c:v>
                </c:pt>
                <c:pt idx="1">
                  <c:v>21.9</c:v>
                </c:pt>
                <c:pt idx="2">
                  <c:v>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8D-4A97-8131-3BCCF7572A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PT-MAML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Jobs</c:v>
                </c:pt>
                <c:pt idx="1">
                  <c:v>GeoQuery</c:v>
                </c:pt>
                <c:pt idx="2">
                  <c:v>ATIS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11.64</c:v>
                </c:pt>
                <c:pt idx="1">
                  <c:v>9.76</c:v>
                </c:pt>
                <c:pt idx="2">
                  <c:v>6.83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8D-4A97-8131-3BCCF7572AD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ProtoParser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Jobs</c:v>
                </c:pt>
                <c:pt idx="1">
                  <c:v>GeoQuery</c:v>
                </c:pt>
                <c:pt idx="2">
                  <c:v>ATIS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27.09</c:v>
                </c:pt>
                <c:pt idx="1">
                  <c:v>27.49</c:v>
                </c:pt>
                <c:pt idx="2">
                  <c:v>19.27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8D-4A97-8131-3BCCF7572A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1943728"/>
        <c:axId val="531944144"/>
      </c:barChart>
      <c:catAx>
        <c:axId val="53194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1944144"/>
        <c:crosses val="autoZero"/>
        <c:auto val="1"/>
        <c:lblAlgn val="ctr"/>
        <c:lblOffset val="100"/>
        <c:noMultiLvlLbl val="0"/>
      </c:catAx>
      <c:valAx>
        <c:axId val="53194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194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Two-Shot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Coarse2Fine(pt)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Sheet1!$G$2:$G$4</c:f>
              <c:strCache>
                <c:ptCount val="3"/>
                <c:pt idx="0">
                  <c:v>Jobs</c:v>
                </c:pt>
                <c:pt idx="1">
                  <c:v>GeoQuery</c:v>
                </c:pt>
                <c:pt idx="2">
                  <c:v>ATIS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13.83</c:v>
                </c:pt>
                <c:pt idx="1">
                  <c:v>35.630000000000003</c:v>
                </c:pt>
                <c:pt idx="2">
                  <c:v>21.08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4E-4EE0-A8BB-929FC7AA66C7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IRNet(cb)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Sheet1!$G$2:$G$4</c:f>
              <c:strCache>
                <c:ptCount val="3"/>
                <c:pt idx="0">
                  <c:v>Jobs</c:v>
                </c:pt>
                <c:pt idx="1">
                  <c:v>GeoQuery</c:v>
                </c:pt>
                <c:pt idx="2">
                  <c:v>ATIS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3"/>
                <c:pt idx="0">
                  <c:v>28.22</c:v>
                </c:pt>
                <c:pt idx="1">
                  <c:v>44.08</c:v>
                </c:pt>
                <c:pt idx="2">
                  <c:v>15.73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4E-4EE0-A8BB-929FC7AA66C7}"/>
            </c:ext>
          </c:extLst>
        </c:ser>
        <c:ser>
          <c:idx val="2"/>
          <c:order val="2"/>
          <c:tx>
            <c:strRef>
              <c:f>Sheet1!$J$1</c:f>
              <c:strCache>
                <c:ptCount val="1"/>
                <c:pt idx="0">
                  <c:v>PT-MAML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Sheet1!$G$2:$G$4</c:f>
              <c:strCache>
                <c:ptCount val="3"/>
                <c:pt idx="0">
                  <c:v>Jobs</c:v>
                </c:pt>
                <c:pt idx="1">
                  <c:v>GeoQuery</c:v>
                </c:pt>
                <c:pt idx="2">
                  <c:v>ATIS</c:v>
                </c:pt>
              </c:strCache>
            </c:strRef>
          </c:cat>
          <c:val>
            <c:numRef>
              <c:f>Sheet1!$J$2:$J$4</c:f>
              <c:numCache>
                <c:formatCode>General</c:formatCode>
                <c:ptCount val="3"/>
                <c:pt idx="0">
                  <c:v>17.760000000000002</c:v>
                </c:pt>
                <c:pt idx="1">
                  <c:v>22.52</c:v>
                </c:pt>
                <c:pt idx="2">
                  <c:v>12.28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4E-4EE0-A8BB-929FC7AA66C7}"/>
            </c:ext>
          </c:extLst>
        </c:ser>
        <c:ser>
          <c:idx val="3"/>
          <c:order val="3"/>
          <c:tx>
            <c:strRef>
              <c:f>Sheet1!$K$1</c:f>
              <c:strCache>
                <c:ptCount val="1"/>
                <c:pt idx="0">
                  <c:v>ProtoParser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Sheet1!$G$2:$G$4</c:f>
              <c:strCache>
                <c:ptCount val="3"/>
                <c:pt idx="0">
                  <c:v>Jobs</c:v>
                </c:pt>
                <c:pt idx="1">
                  <c:v>GeoQuery</c:v>
                </c:pt>
                <c:pt idx="2">
                  <c:v>ATIS</c:v>
                </c:pt>
              </c:strCache>
            </c:strRef>
          </c:cat>
          <c:val>
            <c:numRef>
              <c:f>Sheet1!$K$2:$K$4</c:f>
              <c:numCache>
                <c:formatCode>General</c:formatCode>
                <c:ptCount val="3"/>
                <c:pt idx="0">
                  <c:v>32.5</c:v>
                </c:pt>
                <c:pt idx="1">
                  <c:v>48.45</c:v>
                </c:pt>
                <c:pt idx="2">
                  <c:v>22.48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4E-4EE0-A8BB-929FC7AA66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4475776"/>
        <c:axId val="694477440"/>
      </c:barChart>
      <c:catAx>
        <c:axId val="69447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4477440"/>
        <c:crosses val="autoZero"/>
        <c:auto val="1"/>
        <c:lblAlgn val="ctr"/>
        <c:lblOffset val="100"/>
        <c:noMultiLvlLbl val="0"/>
      </c:catAx>
      <c:valAx>
        <c:axId val="69447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4475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Evaluated on the Combined</a:t>
            </a:r>
            <a:r>
              <a:rPr lang="en-US" altLang="zh-CN" baseline="0"/>
              <a:t> Test Set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Fine-tune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Sheet1!$B$2:$D$2</c:f>
              <c:strCache>
                <c:ptCount val="3"/>
                <c:pt idx="0">
                  <c:v>Overnight</c:v>
                </c:pt>
                <c:pt idx="1">
                  <c:v>NlMap(QT)</c:v>
                </c:pt>
                <c:pt idx="2">
                  <c:v>NlMap(CITY)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14.4</c:v>
                </c:pt>
                <c:pt idx="1">
                  <c:v>60.22</c:v>
                </c:pt>
                <c:pt idx="2">
                  <c:v>49.29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65-4EF5-B2F1-6E78CA7D6721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EWC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Sheet1!$B$2:$D$2</c:f>
              <c:strCache>
                <c:ptCount val="3"/>
                <c:pt idx="0">
                  <c:v>Overnight</c:v>
                </c:pt>
                <c:pt idx="1">
                  <c:v>NlMap(QT)</c:v>
                </c:pt>
                <c:pt idx="2">
                  <c:v>NlMap(CITY)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38.57</c:v>
                </c:pt>
                <c:pt idx="1">
                  <c:v>65.44</c:v>
                </c:pt>
                <c:pt idx="2">
                  <c:v>59.28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65-4EF5-B2F1-6E78CA7D6721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EMR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Sheet1!$B$2:$D$2</c:f>
              <c:strCache>
                <c:ptCount val="3"/>
                <c:pt idx="0">
                  <c:v>Overnight</c:v>
                </c:pt>
                <c:pt idx="1">
                  <c:v>NlMap(QT)</c:v>
                </c:pt>
                <c:pt idx="2">
                  <c:v>NlMap(CITY)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45.29</c:v>
                </c:pt>
                <c:pt idx="1">
                  <c:v>59.75</c:v>
                </c:pt>
                <c:pt idx="2">
                  <c:v>58.36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65-4EF5-B2F1-6E78CA7D6721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ARPER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Sheet1!$B$2:$D$2</c:f>
              <c:strCache>
                <c:ptCount val="3"/>
                <c:pt idx="0">
                  <c:v>Overnight</c:v>
                </c:pt>
                <c:pt idx="1">
                  <c:v>NlMap(QT)</c:v>
                </c:pt>
                <c:pt idx="2">
                  <c:v>NlMap(CITY)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48.28</c:v>
                </c:pt>
                <c:pt idx="1">
                  <c:v>67.790000000000006</c:v>
                </c:pt>
                <c:pt idx="2">
                  <c:v>62.62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E65-4EF5-B2F1-6E78CA7D6721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ProtoParser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Sheet1!$B$2:$D$2</c:f>
              <c:strCache>
                <c:ptCount val="3"/>
                <c:pt idx="0">
                  <c:v>Overnight</c:v>
                </c:pt>
                <c:pt idx="1">
                  <c:v>NlMap(QT)</c:v>
                </c:pt>
                <c:pt idx="2">
                  <c:v>NlMap(CITY)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48.15</c:v>
                </c:pt>
                <c:pt idx="1">
                  <c:v>67.099999999999994</c:v>
                </c:pt>
                <c:pt idx="2">
                  <c:v>62.58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65-4EF5-B2F1-6E78CA7D6721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TR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Sheet1!$B$2:$D$2</c:f>
              <c:strCache>
                <c:ptCount val="3"/>
                <c:pt idx="0">
                  <c:v>Overnight</c:v>
                </c:pt>
                <c:pt idx="1">
                  <c:v>NlMap(QT)</c:v>
                </c:pt>
                <c:pt idx="2">
                  <c:v>NlMap(CITY)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54.4</c:v>
                </c:pt>
                <c:pt idx="1">
                  <c:v>70.06</c:v>
                </c:pt>
                <c:pt idx="2">
                  <c:v>62.96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E65-4EF5-B2F1-6E78CA7D6721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TR (+EWC)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Sheet1!$B$2:$D$2</c:f>
              <c:strCache>
                <c:ptCount val="3"/>
                <c:pt idx="0">
                  <c:v>Overnight</c:v>
                </c:pt>
                <c:pt idx="1">
                  <c:v>NlMap(QT)</c:v>
                </c:pt>
                <c:pt idx="2">
                  <c:v>NlMap(CITY)</c:v>
                </c:pt>
              </c:strCache>
            </c:strRef>
          </c:cat>
          <c:val>
            <c:numRef>
              <c:f>Sheet1!$B$9:$D$9</c:f>
              <c:numCache>
                <c:formatCode>General</c:formatCode>
                <c:ptCount val="3"/>
                <c:pt idx="0">
                  <c:v>59.02</c:v>
                </c:pt>
                <c:pt idx="1">
                  <c:v>72.36</c:v>
                </c:pt>
                <c:pt idx="2">
                  <c:v>67.150000000000006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65-4EF5-B2F1-6E78CA7D6721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Oracle(All Tasks)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Sheet1!$B$2:$D$2</c:f>
              <c:strCache>
                <c:ptCount val="3"/>
                <c:pt idx="0">
                  <c:v>Overnight</c:v>
                </c:pt>
                <c:pt idx="1">
                  <c:v>NlMap(QT)</c:v>
                </c:pt>
                <c:pt idx="2">
                  <c:v>NlMap(CITY)</c:v>
                </c:pt>
              </c:strCache>
            </c:strRef>
          </c:cat>
          <c:val>
            <c:numRef>
              <c:f>Sheet1!$B$10:$D$10</c:f>
              <c:numCache>
                <c:formatCode>General</c:formatCode>
                <c:ptCount val="3"/>
                <c:pt idx="0">
                  <c:v>63.14</c:v>
                </c:pt>
                <c:pt idx="1">
                  <c:v>73.2</c:v>
                </c:pt>
                <c:pt idx="2">
                  <c:v>69.48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E65-4EF5-B2F1-6E78CA7D6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0387455"/>
        <c:axId val="1886295087"/>
      </c:barChart>
      <c:catAx>
        <c:axId val="2030387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86295087"/>
        <c:crosses val="autoZero"/>
        <c:auto val="1"/>
        <c:lblAlgn val="ctr"/>
        <c:lblOffset val="100"/>
        <c:noMultiLvlLbl val="0"/>
      </c:catAx>
      <c:valAx>
        <c:axId val="1886295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387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Evaluated on Individual Test Sets  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Sheet1!$J$3</c:f>
              <c:strCache>
                <c:ptCount val="1"/>
                <c:pt idx="0">
                  <c:v>Fine-tune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Sheet1!$K$2:$M$2</c:f>
              <c:strCache>
                <c:ptCount val="3"/>
                <c:pt idx="0">
                  <c:v>Overnight</c:v>
                </c:pt>
                <c:pt idx="1">
                  <c:v>NlMap(QT)</c:v>
                </c:pt>
                <c:pt idx="2">
                  <c:v>NlMap(CITY)</c:v>
                </c:pt>
              </c:strCache>
            </c:strRef>
          </c:cat>
          <c:val>
            <c:numRef>
              <c:f>Sheet1!$K$3:$M$3</c:f>
              <c:numCache>
                <c:formatCode>General</c:formatCode>
                <c:ptCount val="3"/>
                <c:pt idx="0">
                  <c:v>14.37</c:v>
                </c:pt>
                <c:pt idx="1">
                  <c:v>55.53</c:v>
                </c:pt>
                <c:pt idx="2">
                  <c:v>48.11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EC-4B2F-AAA9-F7D6EB33C9C2}"/>
            </c:ext>
          </c:extLst>
        </c:ser>
        <c:ser>
          <c:idx val="1"/>
          <c:order val="1"/>
          <c:tx>
            <c:strRef>
              <c:f>Sheet1!$J$4</c:f>
              <c:strCache>
                <c:ptCount val="1"/>
                <c:pt idx="0">
                  <c:v>EWC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Sheet1!$K$2:$M$2</c:f>
              <c:strCache>
                <c:ptCount val="3"/>
                <c:pt idx="0">
                  <c:v>Overnight</c:v>
                </c:pt>
                <c:pt idx="1">
                  <c:v>NlMap(QT)</c:v>
                </c:pt>
                <c:pt idx="2">
                  <c:v>NlMap(CITY)</c:v>
                </c:pt>
              </c:strCache>
            </c:strRef>
          </c:cat>
          <c:val>
            <c:numRef>
              <c:f>Sheet1!$K$4:$M$4</c:f>
              <c:numCache>
                <c:formatCode>General</c:formatCode>
                <c:ptCount val="3"/>
                <c:pt idx="0">
                  <c:v>40.450000000000003</c:v>
                </c:pt>
                <c:pt idx="1">
                  <c:v>62.25</c:v>
                </c:pt>
                <c:pt idx="2">
                  <c:v>57.56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EC-4B2F-AAA9-F7D6EB33C9C2}"/>
            </c:ext>
          </c:extLst>
        </c:ser>
        <c:ser>
          <c:idx val="2"/>
          <c:order val="2"/>
          <c:tx>
            <c:strRef>
              <c:f>Sheet1!$J$5</c:f>
              <c:strCache>
                <c:ptCount val="1"/>
                <c:pt idx="0">
                  <c:v>EMR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Sheet1!$K$2:$M$2</c:f>
              <c:strCache>
                <c:ptCount val="3"/>
                <c:pt idx="0">
                  <c:v>Overnight</c:v>
                </c:pt>
                <c:pt idx="1">
                  <c:v>NlMap(QT)</c:v>
                </c:pt>
                <c:pt idx="2">
                  <c:v>NlMap(CITY)</c:v>
                </c:pt>
              </c:strCache>
            </c:strRef>
          </c:cat>
          <c:val>
            <c:numRef>
              <c:f>Sheet1!$K$5:$M$5</c:f>
              <c:numCache>
                <c:formatCode>General</c:formatCode>
                <c:ptCount val="3"/>
                <c:pt idx="0">
                  <c:v>46.01</c:v>
                </c:pt>
                <c:pt idx="1">
                  <c:v>55.59</c:v>
                </c:pt>
                <c:pt idx="2">
                  <c:v>56.95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EC-4B2F-AAA9-F7D6EB33C9C2}"/>
            </c:ext>
          </c:extLst>
        </c:ser>
        <c:ser>
          <c:idx val="3"/>
          <c:order val="3"/>
          <c:tx>
            <c:strRef>
              <c:f>Sheet1!$J$6</c:f>
              <c:strCache>
                <c:ptCount val="1"/>
                <c:pt idx="0">
                  <c:v>ARPER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Sheet1!$K$2:$M$2</c:f>
              <c:strCache>
                <c:ptCount val="3"/>
                <c:pt idx="0">
                  <c:v>Overnight</c:v>
                </c:pt>
                <c:pt idx="1">
                  <c:v>NlMap(QT)</c:v>
                </c:pt>
                <c:pt idx="2">
                  <c:v>NlMap(CITY)</c:v>
                </c:pt>
              </c:strCache>
            </c:strRef>
          </c:cat>
          <c:val>
            <c:numRef>
              <c:f>Sheet1!$K$6:$M$6</c:f>
              <c:numCache>
                <c:formatCode>General</c:formatCode>
                <c:ptCount val="3"/>
                <c:pt idx="0">
                  <c:v>49.9</c:v>
                </c:pt>
                <c:pt idx="1">
                  <c:v>64.73</c:v>
                </c:pt>
                <c:pt idx="2">
                  <c:v>60.61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EC-4B2F-AAA9-F7D6EB33C9C2}"/>
            </c:ext>
          </c:extLst>
        </c:ser>
        <c:ser>
          <c:idx val="4"/>
          <c:order val="4"/>
          <c:tx>
            <c:strRef>
              <c:f>Sheet1!$J$7</c:f>
              <c:strCache>
                <c:ptCount val="1"/>
                <c:pt idx="0">
                  <c:v>ProtoParser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Sheet1!$K$2:$M$2</c:f>
              <c:strCache>
                <c:ptCount val="3"/>
                <c:pt idx="0">
                  <c:v>Overnight</c:v>
                </c:pt>
                <c:pt idx="1">
                  <c:v>NlMap(QT)</c:v>
                </c:pt>
                <c:pt idx="2">
                  <c:v>NlMap(CITY)</c:v>
                </c:pt>
              </c:strCache>
            </c:strRef>
          </c:cat>
          <c:val>
            <c:numRef>
              <c:f>Sheet1!$K$7:$M$7</c:f>
              <c:numCache>
                <c:formatCode>General</c:formatCode>
                <c:ptCount val="3"/>
                <c:pt idx="0">
                  <c:v>49.71</c:v>
                </c:pt>
                <c:pt idx="1">
                  <c:v>63.73</c:v>
                </c:pt>
                <c:pt idx="2">
                  <c:v>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EC-4B2F-AAA9-F7D6EB33C9C2}"/>
            </c:ext>
          </c:extLst>
        </c:ser>
        <c:ser>
          <c:idx val="5"/>
          <c:order val="5"/>
          <c:tx>
            <c:strRef>
              <c:f>Sheet1!$J$8</c:f>
              <c:strCache>
                <c:ptCount val="1"/>
                <c:pt idx="0">
                  <c:v>TR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Sheet1!$K$2:$M$2</c:f>
              <c:strCache>
                <c:ptCount val="3"/>
                <c:pt idx="0">
                  <c:v>Overnight</c:v>
                </c:pt>
                <c:pt idx="1">
                  <c:v>NlMap(QT)</c:v>
                </c:pt>
                <c:pt idx="2">
                  <c:v>NlMap(CITY)</c:v>
                </c:pt>
              </c:strCache>
            </c:strRef>
          </c:cat>
          <c:val>
            <c:numRef>
              <c:f>Sheet1!$K$8:$M$8</c:f>
              <c:numCache>
                <c:formatCode>General</c:formatCode>
                <c:ptCount val="3"/>
                <c:pt idx="0">
                  <c:v>54.73</c:v>
                </c:pt>
                <c:pt idx="1">
                  <c:v>67.77</c:v>
                </c:pt>
                <c:pt idx="2">
                  <c:v>61.59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EC-4B2F-AAA9-F7D6EB33C9C2}"/>
            </c:ext>
          </c:extLst>
        </c:ser>
        <c:ser>
          <c:idx val="6"/>
          <c:order val="6"/>
          <c:tx>
            <c:strRef>
              <c:f>Sheet1!$J$9</c:f>
              <c:strCache>
                <c:ptCount val="1"/>
                <c:pt idx="0">
                  <c:v>TR (+EWC)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Sheet1!$K$2:$M$2</c:f>
              <c:strCache>
                <c:ptCount val="3"/>
                <c:pt idx="0">
                  <c:v>Overnight</c:v>
                </c:pt>
                <c:pt idx="1">
                  <c:v>NlMap(QT)</c:v>
                </c:pt>
                <c:pt idx="2">
                  <c:v>NlMap(CITY)</c:v>
                </c:pt>
              </c:strCache>
            </c:strRef>
          </c:cat>
          <c:val>
            <c:numRef>
              <c:f>Sheet1!$K$9:$M$9</c:f>
              <c:numCache>
                <c:formatCode>General</c:formatCode>
                <c:ptCount val="3"/>
                <c:pt idx="0">
                  <c:v>58.04</c:v>
                </c:pt>
                <c:pt idx="1">
                  <c:v>70.66</c:v>
                </c:pt>
                <c:pt idx="2">
                  <c:v>64.89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EC-4B2F-AAA9-F7D6EB33C9C2}"/>
            </c:ext>
          </c:extLst>
        </c:ser>
        <c:ser>
          <c:idx val="7"/>
          <c:order val="7"/>
          <c:tx>
            <c:strRef>
              <c:f>Sheet1!$J$10</c:f>
              <c:strCache>
                <c:ptCount val="1"/>
                <c:pt idx="0">
                  <c:v>Oracle(All Tasks)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Sheet1!$K$2:$M$2</c:f>
              <c:strCache>
                <c:ptCount val="3"/>
                <c:pt idx="0">
                  <c:v>Overnight</c:v>
                </c:pt>
                <c:pt idx="1">
                  <c:v>NlMap(QT)</c:v>
                </c:pt>
                <c:pt idx="2">
                  <c:v>NlMap(CITY)</c:v>
                </c:pt>
              </c:strCache>
            </c:strRef>
          </c:cat>
          <c:val>
            <c:numRef>
              <c:f>Sheet1!$K$10:$M$10</c:f>
              <c:numCache>
                <c:formatCode>General</c:formatCode>
                <c:ptCount val="3"/>
                <c:pt idx="0">
                  <c:v>62.76</c:v>
                </c:pt>
                <c:pt idx="1">
                  <c:v>71.650000000000006</c:v>
                </c:pt>
                <c:pt idx="2">
                  <c:v>67.180000000000007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5EC-4B2F-AAA9-F7D6EB33C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583679"/>
        <c:axId val="133584095"/>
      </c:barChart>
      <c:catAx>
        <c:axId val="133583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584095"/>
        <c:crosses val="autoZero"/>
        <c:auto val="1"/>
        <c:lblAlgn val="ctr"/>
        <c:lblOffset val="100"/>
        <c:noMultiLvlLbl val="0"/>
      </c:catAx>
      <c:valAx>
        <c:axId val="13358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583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1T09:39:5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2 831 0 0,'0'0'0'0'0,"0"0"72"0"0,0 0-72 0 0,0 0 0 0 0,0 0 0 0 0,0 0 0 0 0,-8-2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1T09:55:50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7831 0 0,'0'0'696'0'0,"0"0"-560"0"0,0 0-136 0 0,0 0 0 0 0,0 0 888 0 0,0 0 144 0 0,0 0 32 0 0,0 0 8 0 0,0 0-776 0 0,4 13-152 0 0,-4-13-32 0 0,11 14-3632 0 0,0-2-736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1T09:55:50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7831 0 0,'0'0'696'0'0,"0"0"-560"0"0,0 0-136 0 0,0 0 0 0 0,0 0 888 0 0,0 0 144 0 0,0 0 32 0 0,0 0 8 0 0,0 0-776 0 0,4 13-152 0 0,-4-13-32 0 0,11 14-3632 0 0,0-2-736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E06CE-BD09-45CF-94CB-B737029F7126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E99A7-69B6-45E5-ADB9-E41EF5B32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Although there are already some methods that tried to utilize common-sense knowledge, it is difficult for them to perform complex reasoning. We believe the key is to define a type of semi-structured meaning representation that could reason over the semi-structured knowledgebase and use semantic parser to parse the corresponding utterance into the semi-structured meaning representation.</a:t>
            </a:r>
            <a:endParaRPr lang="en-US" altLang="zh-CN" sz="1800" dirty="0"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E99A7-69B6-45E5-ADB9-E41EF5B328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9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4DFAC-1A23-41B5-A004-C830956A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FCAC6F-82D4-48FC-8765-1855771A6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6791C-B91E-466C-8662-949CD972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EB6B-D19F-4279-A29A-7C2E7D888E8E}" type="datetime1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A5478-F1DC-4081-A788-01B4D31B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987CB-3504-42EA-9C2A-A2B59A8F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60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4B252-8491-4EA6-9141-29723C89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674F21-7EB0-4357-ACB2-D995681CB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DC39A-6FF4-4ABB-AF8F-6EF8D25F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D070-14F2-4522-828D-E1D97DFF378F}" type="datetime1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BD275-8114-4FD4-B1CA-365A4DAB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ED744-758B-4F35-8647-6191FD23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9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74525E-86AA-41D2-AF14-23C87450F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EDC331-4EEE-488E-83D7-926F3BEA1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E6AFC-999F-435D-847A-7DDF4B92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A16F-B8F6-4F46-B88B-9B24CD512EC1}" type="datetime1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6B455-EB23-48D8-B85E-B07C0F05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5ACD4-5FED-48E3-AEAD-6F006F64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EFB01-5DA1-46E7-BC1A-30302A6F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83FBD-6BC1-4362-B3FA-EBF8DAA4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348C0-6190-431A-BF4B-F4F40FC8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BFFD-9C7C-4CCB-A958-043DD35B4326}" type="datetime1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67881-D7CA-41A6-937A-D018FF02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0A4B8-F2B6-49A6-9FF9-1E9C6C07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30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E85D9-78D3-4A21-B147-F5740837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D1BC3-BDF5-4004-AA72-C348ACF6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3A5DE-8121-40F5-8288-27545CBF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8BA4-EF66-494B-A903-033D387868F5}" type="datetime1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2576F-0B95-49DA-AC2B-D3B3AAF3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027B8-81B5-4162-83D8-F097497F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90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72CBF-EA9E-4D33-9FD4-CBA4800F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C54E6-15B8-4CD3-9C42-DDA8DE534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54A1A0-10D7-4FAB-A4D0-52658FB3D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82E0A-78AC-462C-9DE6-2960AF37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EE6-3F2E-4A9A-BC3E-75D394500EA1}" type="datetime1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869DE6-4507-46C6-86DE-C5A5D1C1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7927E5-5ECF-42C4-AD09-3DE3A8E3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5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C9C88-4945-4E2B-ADD3-6889D9C8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DF768-7E07-415A-99AA-258660D40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50779-29E3-4EE2-9044-7CEE132CB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53A51A-A24E-4D61-A32F-6443B4FD4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FFD57C-82CE-4D70-9DE4-11E97C5DB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903FE4-8D33-4ED0-911D-FFCD7ABD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28BF-4EBC-4D56-8012-AD0624176262}" type="datetime1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1AF35F-B606-4AF3-95B8-89A590E8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7DAA05-0E86-40A4-BB69-32F661D2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5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2DCC5-49C4-4A37-A855-52794521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5653F6-2215-452B-9F37-D48A01C6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7ECE-46DC-463B-9197-9AD33F39FF00}" type="datetime1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475DA-6723-422C-9621-9FA98D82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BBFC5D-D86A-4D6D-A823-E36662DE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8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A2504C-7F78-4714-990D-14AEEDDA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1918-3E60-402F-959F-2F4BD25CF812}" type="datetime1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C699E8-EE2E-4706-BF28-B9402CC6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FAA9C4-060C-4E52-922E-8EE0D05C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0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0DBB6-8B65-4A09-B8B8-62863D75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60BFD7-A0E6-43B2-9E5D-8402B7FB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89AF9A-9F0B-43BA-8C3D-AD1C0DBE9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F3086-F060-4AF8-B325-96B65E5D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E569-0CE3-4AEC-80B4-B68DC6FF8D8F}" type="datetime1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914863-368F-4A01-A63D-9E0F1F3D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FC162-966A-4354-9C2C-D38DD34D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91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4CE9E-3C6D-4D29-A7E7-2396AEC1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CD5AB0-6044-4887-8FA2-F13064FB0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3D1BC2-4214-4C5E-920D-276C43263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A59042-0F4E-4291-BDA5-0FE56877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B5F0-1388-436F-A59A-154159A5E3E3}" type="datetime1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FC5978-11AF-4742-9CD7-8D32B95F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C56A2D-8E9C-46A4-AEF3-7F58E5DB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77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8E41C2-9A3C-4F35-A3B6-16E03376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AF9FB4-BB45-4DCF-8300-83B875C95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BDDEA-7C1B-4C5D-9EC2-ECB1C33A3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59686-8B94-4508-B37C-D74BACABEF68}" type="datetime1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635EE-C7FE-47AB-B763-49553BD4A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AA4C1-006C-4F54-8F14-C12905051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92A5-207F-4436-B47B-6DF945A8D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1931F-8A0A-406D-B9BB-79671A5CD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Progress Review:</a:t>
            </a:r>
            <a:br>
              <a:rPr lang="en-US" altLang="zh-CN" dirty="0"/>
            </a:br>
            <a:r>
              <a:rPr lang="en-US" altLang="zh-CN" dirty="0"/>
              <a:t>Semantic Parsing for Dialogue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6CA797-70E0-444E-8E42-7CD7A4634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Zhuang Li</a:t>
            </a:r>
          </a:p>
          <a:p>
            <a:r>
              <a:rPr lang="en-US" altLang="zh-CN" dirty="0"/>
              <a:t>Supervisors: Dr. </a:t>
            </a:r>
            <a:r>
              <a:rPr lang="en-US" altLang="zh-CN" dirty="0" err="1"/>
              <a:t>Lizhen</a:t>
            </a:r>
            <a:r>
              <a:rPr lang="en-US" altLang="zh-CN" dirty="0"/>
              <a:t> Qu, Assoc. Prof. ‪</a:t>
            </a:r>
            <a:r>
              <a:rPr lang="en-US" altLang="zh-CN" dirty="0" err="1"/>
              <a:t>Gholamreza</a:t>
            </a:r>
            <a:r>
              <a:rPr lang="en-US" altLang="zh-CN" dirty="0"/>
              <a:t> </a:t>
            </a:r>
            <a:r>
              <a:rPr lang="en-US" altLang="zh-CN" dirty="0" err="1"/>
              <a:t>Haffari</a:t>
            </a:r>
            <a:r>
              <a:rPr lang="en-US" altLang="zh-CN" dirty="0"/>
              <a:t>‬,</a:t>
            </a:r>
          </a:p>
          <a:p>
            <a:r>
              <a:rPr lang="en-US" altLang="zh-CN" dirty="0"/>
              <a:t>Prof. Phil Cohen</a:t>
            </a:r>
          </a:p>
          <a:p>
            <a:r>
              <a:rPr lang="en-US" altLang="zh-CN" dirty="0"/>
              <a:t>Faculty of Information Technology</a:t>
            </a:r>
          </a:p>
          <a:p>
            <a:r>
              <a:rPr lang="en-US" altLang="zh-CN" dirty="0"/>
              <a:t>Monash University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2EC648-4A07-476D-828A-B1BED542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1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F0147-0D7B-4CBC-A4F1-A6710792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Context-Dependent Semantic Parsing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2BA995-50F4-4EB7-8921-CF22644D7E86}"/>
              </a:ext>
            </a:extLst>
          </p:cNvPr>
          <p:cNvSpPr/>
          <p:nvPr/>
        </p:nvSpPr>
        <p:spPr>
          <a:xfrm>
            <a:off x="318082" y="5150690"/>
            <a:ext cx="56548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Q: For each of </a:t>
            </a:r>
            <a:r>
              <a:rPr lang="en-US" altLang="zh-CN" sz="1600" dirty="0">
                <a:solidFill>
                  <a:srgbClr val="FF0000"/>
                </a:solidFill>
              </a:rPr>
              <a:t>those</a:t>
            </a:r>
            <a:r>
              <a:rPr lang="en-US" altLang="zh-CN" sz="1600" dirty="0"/>
              <a:t>, what is its price? </a:t>
            </a:r>
            <a:r>
              <a:rPr lang="en-US" altLang="zh-CN" sz="1600" dirty="0">
                <a:solidFill>
                  <a:srgbClr val="FF0000"/>
                </a:solidFill>
              </a:rPr>
              <a:t>(coreference)</a:t>
            </a:r>
          </a:p>
          <a:p>
            <a:r>
              <a:rPr lang="en-US" altLang="zh-CN" sz="1600" dirty="0"/>
              <a:t>S: price(</a:t>
            </a:r>
            <a:r>
              <a:rPr lang="en-US" altLang="zh-CN" sz="1600" dirty="0">
                <a:solidFill>
                  <a:srgbClr val="FF0000"/>
                </a:solidFill>
              </a:rPr>
              <a:t>type(</a:t>
            </a:r>
            <a:r>
              <a:rPr lang="en-US" altLang="zh-CN" sz="1600" dirty="0" err="1">
                <a:solidFill>
                  <a:srgbClr val="FF0000"/>
                </a:solidFill>
              </a:rPr>
              <a:t>pet_food</a:t>
            </a:r>
            <a:r>
              <a:rPr lang="en-US" altLang="zh-CN" sz="1600" dirty="0">
                <a:solidFill>
                  <a:srgbClr val="FF0000"/>
                </a:solidFill>
              </a:rPr>
              <a:t>, var0), </a:t>
            </a:r>
            <a:r>
              <a:rPr lang="en-US" altLang="zh-CN" sz="1600" dirty="0"/>
              <a:t>var1)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C8C5A0C-8B54-4686-BF68-EC1159563E56}"/>
              </a:ext>
            </a:extLst>
          </p:cNvPr>
          <p:cNvSpPr/>
          <p:nvPr/>
        </p:nvSpPr>
        <p:spPr>
          <a:xfrm>
            <a:off x="838200" y="2111017"/>
            <a:ext cx="4614644" cy="23001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Context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Q2</a:t>
            </a:r>
            <a:r>
              <a:rPr lang="en-US" altLang="zh-CN" sz="1800" dirty="0">
                <a:solidFill>
                  <a:schemeClr val="tx1"/>
                </a:solidFill>
              </a:rPr>
              <a:t>: I want to go outside to buy some pet food? What are the different </a:t>
            </a:r>
            <a:r>
              <a:rPr lang="en-US" altLang="zh-CN" sz="1800" dirty="0">
                <a:solidFill>
                  <a:srgbClr val="FF0000"/>
                </a:solidFill>
              </a:rPr>
              <a:t>types of pet food</a:t>
            </a:r>
            <a:r>
              <a:rPr lang="en-US" altLang="zh-CN" sz="1800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S2</a:t>
            </a:r>
            <a:r>
              <a:rPr lang="en-US" altLang="zh-CN" sz="1800" dirty="0">
                <a:solidFill>
                  <a:schemeClr val="tx1"/>
                </a:solidFill>
              </a:rPr>
              <a:t>: type(</a:t>
            </a:r>
            <a:r>
              <a:rPr lang="en-US" altLang="zh-CN" sz="1800" dirty="0" err="1">
                <a:solidFill>
                  <a:schemeClr val="tx1"/>
                </a:solidFill>
              </a:rPr>
              <a:t>pet_food</a:t>
            </a:r>
            <a:r>
              <a:rPr lang="en-US" altLang="zh-CN" sz="1800" dirty="0">
                <a:solidFill>
                  <a:schemeClr val="tx1"/>
                </a:solidFill>
              </a:rPr>
              <a:t>, var)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A2</a:t>
            </a:r>
            <a:r>
              <a:rPr lang="en-US" altLang="zh-CN" sz="1800" dirty="0">
                <a:solidFill>
                  <a:schemeClr val="tx1"/>
                </a:solidFill>
              </a:rPr>
              <a:t>: Here is the type list of the pet food. 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38D24EF-ADB4-4F60-9FC5-97D7A37FAD0C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145522" y="4411211"/>
            <a:ext cx="0" cy="7394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B769F9B-635E-4176-89B7-D057D2C7C1FF}"/>
              </a:ext>
            </a:extLst>
          </p:cNvPr>
          <p:cNvSpPr/>
          <p:nvPr/>
        </p:nvSpPr>
        <p:spPr>
          <a:xfrm>
            <a:off x="6096000" y="5150690"/>
            <a:ext cx="56548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Q: </a:t>
            </a:r>
            <a:r>
              <a:rPr lang="en-US" altLang="zh-CN" sz="1600" dirty="0">
                <a:solidFill>
                  <a:srgbClr val="FF0000"/>
                </a:solidFill>
              </a:rPr>
              <a:t>What about </a:t>
            </a:r>
            <a:r>
              <a:rPr lang="en-US" altLang="zh-CN" sz="1600" dirty="0"/>
              <a:t>their shelf lives? </a:t>
            </a:r>
            <a:r>
              <a:rPr lang="en-US" altLang="zh-CN" sz="1600" dirty="0">
                <a:solidFill>
                  <a:srgbClr val="FF0000"/>
                </a:solidFill>
              </a:rPr>
              <a:t>(elliptical)</a:t>
            </a:r>
          </a:p>
          <a:p>
            <a:r>
              <a:rPr lang="en-US" altLang="zh-CN" sz="1600" dirty="0"/>
              <a:t>S: </a:t>
            </a:r>
            <a:r>
              <a:rPr lang="en-US" altLang="zh-CN" sz="1600" dirty="0" err="1"/>
              <a:t>shelf_life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type(</a:t>
            </a:r>
            <a:r>
              <a:rPr lang="en-US" altLang="zh-CN" sz="1600" dirty="0" err="1">
                <a:solidFill>
                  <a:srgbClr val="FF0000"/>
                </a:solidFill>
              </a:rPr>
              <a:t>pet_food</a:t>
            </a:r>
            <a:r>
              <a:rPr lang="en-US" altLang="zh-CN" sz="1600" dirty="0">
                <a:solidFill>
                  <a:srgbClr val="FF0000"/>
                </a:solidFill>
              </a:rPr>
              <a:t>, var0), </a:t>
            </a:r>
            <a:r>
              <a:rPr lang="en-US" altLang="zh-CN" sz="1600" dirty="0"/>
              <a:t>var1) 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FAADA86-312E-45EE-8368-55EB2DF1F778}"/>
              </a:ext>
            </a:extLst>
          </p:cNvPr>
          <p:cNvSpPr/>
          <p:nvPr/>
        </p:nvSpPr>
        <p:spPr>
          <a:xfrm>
            <a:off x="6616118" y="2111017"/>
            <a:ext cx="4614644" cy="23001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Context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Q2: I want to go outside to buy some pet food? What are the different </a:t>
            </a:r>
            <a:r>
              <a:rPr lang="en-US" altLang="zh-CN" sz="1600" dirty="0">
                <a:solidFill>
                  <a:srgbClr val="FF0000"/>
                </a:solidFill>
              </a:rPr>
              <a:t>types of pet food</a:t>
            </a:r>
            <a:r>
              <a:rPr lang="en-US" altLang="zh-CN" sz="1600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S2: type(</a:t>
            </a:r>
            <a:r>
              <a:rPr lang="en-US" altLang="zh-CN" sz="1600" dirty="0" err="1">
                <a:solidFill>
                  <a:schemeClr val="tx1"/>
                </a:solidFill>
              </a:rPr>
              <a:t>pet_food</a:t>
            </a:r>
            <a:r>
              <a:rPr lang="en-US" altLang="zh-CN" sz="1600" dirty="0">
                <a:solidFill>
                  <a:schemeClr val="tx1"/>
                </a:solidFill>
              </a:rPr>
              <a:t>, var)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A2: Here is the type list of the pet food. 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Q3: For each of those, what is its price?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S3: price(type(</a:t>
            </a:r>
            <a:r>
              <a:rPr lang="en-US" altLang="zh-CN" sz="1600" dirty="0" err="1">
                <a:solidFill>
                  <a:schemeClr val="tx1"/>
                </a:solidFill>
              </a:rPr>
              <a:t>pet_food</a:t>
            </a:r>
            <a:r>
              <a:rPr lang="en-US" altLang="zh-CN" sz="1600" dirty="0">
                <a:solidFill>
                  <a:schemeClr val="tx1"/>
                </a:solidFill>
              </a:rPr>
              <a:t>, var0), var1)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A3: Here is the price list of all pet types.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9B7CD8C-840F-4409-BE15-0C45E51F5DB7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8923440" y="4411211"/>
            <a:ext cx="0" cy="7394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925A0B-1E29-49B8-8633-AEF8275C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5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4BFD0F-612C-4633-B731-3F67ED51AD0B}"/>
              </a:ext>
            </a:extLst>
          </p:cNvPr>
          <p:cNvSpPr txBox="1"/>
          <p:nvPr/>
        </p:nvSpPr>
        <p:spPr>
          <a:xfrm>
            <a:off x="638961" y="3044279"/>
            <a:ext cx="109140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/>
              <a:t>Semantic Parsing with Semi-structured MRs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A67982-0D5F-49F9-A89D-A61B1654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8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A863B-252B-4F7F-B7B6-ABCE2B51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Common-sense Knowledge in Dialogue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DEA68-0AD8-4F0F-8938-6A9CB922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User</a:t>
            </a:r>
            <a:r>
              <a:rPr lang="en-US" altLang="zh-CN" sz="2800" dirty="0"/>
              <a:t>: What is the weather in VIC?</a:t>
            </a:r>
          </a:p>
          <a:p>
            <a:r>
              <a:rPr lang="en-US" altLang="zh-CN" sz="2800" dirty="0">
                <a:solidFill>
                  <a:schemeClr val="accent1"/>
                </a:solidFill>
              </a:rPr>
              <a:t>MR</a:t>
            </a:r>
            <a:r>
              <a:rPr lang="en-US" altLang="zh-CN" sz="2800" dirty="0"/>
              <a:t>: </a:t>
            </a:r>
            <a:r>
              <a:rPr lang="en-US" altLang="zh-CN" sz="2800" dirty="0" err="1"/>
              <a:t>ask_weather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state_id</a:t>
            </a:r>
            <a:r>
              <a:rPr lang="en-US" altLang="zh-CN" sz="2800" dirty="0"/>
              <a:t>(“VIC”), date(“today”), var)</a:t>
            </a:r>
          </a:p>
          <a:p>
            <a:r>
              <a:rPr lang="en-US" altLang="zh-CN" sz="2800" dirty="0"/>
              <a:t>System: Today is clear. </a:t>
            </a:r>
            <a:r>
              <a:rPr lang="en-US" altLang="zh-CN" sz="2800" b="1" i="1" dirty="0"/>
              <a:t>Do you want to go outside?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User</a:t>
            </a:r>
            <a:r>
              <a:rPr lang="en-US" altLang="zh-CN" sz="2800" dirty="0"/>
              <a:t>: Yes, I want to go out to buy some pet food. What are the different types of pet food?</a:t>
            </a:r>
          </a:p>
          <a:p>
            <a:r>
              <a:rPr lang="en-US" altLang="zh-CN" sz="2800" dirty="0">
                <a:solidFill>
                  <a:schemeClr val="accent1"/>
                </a:solidFill>
              </a:rPr>
              <a:t>MR</a:t>
            </a:r>
            <a:r>
              <a:rPr lang="en-US" altLang="zh-CN" sz="2800" dirty="0"/>
              <a:t>: type(</a:t>
            </a:r>
            <a:r>
              <a:rPr lang="en-US" altLang="zh-CN" sz="2800" dirty="0" err="1"/>
              <a:t>pet_food</a:t>
            </a:r>
            <a:r>
              <a:rPr lang="en-US" altLang="zh-CN" sz="2800" dirty="0"/>
              <a:t>, var)</a:t>
            </a:r>
          </a:p>
          <a:p>
            <a:r>
              <a:rPr lang="en-US" altLang="zh-CN" sz="2800" dirty="0"/>
              <a:t>System: Here is the type list of the pet food. </a:t>
            </a:r>
            <a:r>
              <a:rPr lang="en-US" altLang="zh-CN" sz="2800" b="1" i="1" dirty="0"/>
              <a:t>Do you want to know the price of each type?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User</a:t>
            </a:r>
            <a:r>
              <a:rPr lang="en-US" altLang="zh-CN" sz="2800" dirty="0"/>
              <a:t>: </a:t>
            </a:r>
            <a:r>
              <a:rPr lang="en-US" altLang="zh-CN" dirty="0"/>
              <a:t>Sure. </a:t>
            </a:r>
            <a:r>
              <a:rPr lang="en-US" altLang="zh-CN" sz="2800" dirty="0"/>
              <a:t>For each of those, what is </a:t>
            </a:r>
            <a:r>
              <a:rPr lang="en-US" altLang="zh-CN" dirty="0"/>
              <a:t>its price</a:t>
            </a:r>
            <a:r>
              <a:rPr lang="en-US" altLang="zh-CN" sz="2800" dirty="0"/>
              <a:t>?</a:t>
            </a:r>
          </a:p>
          <a:p>
            <a:r>
              <a:rPr lang="en-US" altLang="zh-CN" sz="2800" dirty="0">
                <a:solidFill>
                  <a:schemeClr val="accent1"/>
                </a:solidFill>
              </a:rPr>
              <a:t>MR</a:t>
            </a:r>
            <a:r>
              <a:rPr lang="en-US" altLang="zh-CN" sz="2800" dirty="0"/>
              <a:t>: price(type(</a:t>
            </a:r>
            <a:r>
              <a:rPr lang="en-US" altLang="zh-CN" sz="2800" dirty="0" err="1"/>
              <a:t>pet_food</a:t>
            </a:r>
            <a:r>
              <a:rPr lang="en-US" altLang="zh-CN" sz="2800" dirty="0"/>
              <a:t>, var0), var1)</a:t>
            </a:r>
          </a:p>
          <a:p>
            <a:r>
              <a:rPr lang="en-US" altLang="zh-CN" dirty="0"/>
              <a:t>System: Here is the price list of all pet types. 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User</a:t>
            </a:r>
            <a:r>
              <a:rPr lang="en-US" altLang="zh-CN" sz="2800" dirty="0"/>
              <a:t>: What about their shelf lives? 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MR</a:t>
            </a:r>
            <a:r>
              <a:rPr lang="en-US" altLang="zh-CN" dirty="0"/>
              <a:t>: </a:t>
            </a:r>
            <a:r>
              <a:rPr lang="en-US" altLang="zh-CN" dirty="0" err="1"/>
              <a:t>shelf_life</a:t>
            </a:r>
            <a:r>
              <a:rPr lang="en-US" altLang="zh-CN" dirty="0"/>
              <a:t>(</a:t>
            </a:r>
            <a:r>
              <a:rPr lang="en-US" altLang="zh-CN" sz="2800" dirty="0"/>
              <a:t>type(</a:t>
            </a:r>
            <a:r>
              <a:rPr lang="en-US" altLang="zh-CN" sz="2800" dirty="0" err="1"/>
              <a:t>pet_food</a:t>
            </a:r>
            <a:r>
              <a:rPr lang="en-US" altLang="zh-CN" sz="2800" dirty="0"/>
              <a:t>, var0), var1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en-US" altLang="zh-CN" dirty="0"/>
          </a:p>
          <a:p>
            <a:r>
              <a:rPr lang="en-US" altLang="zh-CN" dirty="0"/>
              <a:t>System: Here is the shelf life of each type of pet food. </a:t>
            </a:r>
            <a:r>
              <a:rPr lang="en-US" altLang="zh-CN" b="1" i="1" dirty="0"/>
              <a:t>By the way, here is the COVID-19 affected area of VIC. You can take simple pre-cautions if you want to buy food in those areas.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User</a:t>
            </a:r>
            <a:r>
              <a:rPr lang="en-US" altLang="zh-CN" sz="2800" dirty="0"/>
              <a:t>: Great! Thank you for the suggestion.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A143282-8BA6-4C1C-B391-CFDDA00A2C39}"/>
              </a:ext>
            </a:extLst>
          </p:cNvPr>
          <p:cNvSpPr/>
          <p:nvPr/>
        </p:nvSpPr>
        <p:spPr>
          <a:xfrm>
            <a:off x="3362325" y="2409825"/>
            <a:ext cx="3171825" cy="31432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B6EE3F3-1940-4547-9505-2EB67CCAED32}"/>
              </a:ext>
            </a:extLst>
          </p:cNvPr>
          <p:cNvSpPr/>
          <p:nvPr/>
        </p:nvSpPr>
        <p:spPr>
          <a:xfrm>
            <a:off x="5286375" y="3317875"/>
            <a:ext cx="4953000" cy="40219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C09CCA7-F1FC-46F3-BB44-AED7949972D0}"/>
              </a:ext>
            </a:extLst>
          </p:cNvPr>
          <p:cNvSpPr/>
          <p:nvPr/>
        </p:nvSpPr>
        <p:spPr>
          <a:xfrm>
            <a:off x="1028700" y="5233511"/>
            <a:ext cx="10134600" cy="64349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A17764-1D2F-4CB0-830D-364B1B59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7F61E-0FB0-4D7D-AFB4-EBBA4E7B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Semi-structured V.S. Structured Knowledgebase</a:t>
            </a:r>
            <a:endParaRPr lang="zh-CN" altLang="en-US" dirty="0"/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0F0D82DF-139F-4CEE-87C3-ED675BCEEAC4}"/>
              </a:ext>
            </a:extLst>
          </p:cNvPr>
          <p:cNvSpPr/>
          <p:nvPr/>
        </p:nvSpPr>
        <p:spPr>
          <a:xfrm>
            <a:off x="1483819" y="2495878"/>
            <a:ext cx="3422958" cy="2977271"/>
          </a:xfrm>
          <a:prstGeom prst="can">
            <a:avLst>
              <a:gd name="adj" fmla="val 320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PersonX</a:t>
            </a:r>
            <a:r>
              <a:rPr lang="en-US" altLang="zh-CN" sz="1400" dirty="0">
                <a:solidFill>
                  <a:schemeClr val="tx1"/>
                </a:solidFill>
              </a:rPr>
              <a:t> wants to go outside -&gt; </a:t>
            </a:r>
            <a:r>
              <a:rPr lang="en-US" altLang="zh-CN" sz="1400" dirty="0" err="1">
                <a:solidFill>
                  <a:schemeClr val="tx1"/>
                </a:solidFill>
              </a:rPr>
              <a:t>xWant</a:t>
            </a:r>
            <a:r>
              <a:rPr lang="en-US" altLang="zh-CN" sz="1400" dirty="0">
                <a:solidFill>
                  <a:schemeClr val="tx1"/>
                </a:solidFill>
              </a:rPr>
              <a:t> -&gt; </a:t>
            </a:r>
            <a:r>
              <a:rPr lang="en-US" altLang="zh-CN" sz="1400" dirty="0" err="1">
                <a:solidFill>
                  <a:srgbClr val="FF0000"/>
                </a:solidFill>
              </a:rPr>
              <a:t>PersonX</a:t>
            </a:r>
            <a:r>
              <a:rPr lang="en-US" altLang="zh-CN" sz="1400" dirty="0">
                <a:solidFill>
                  <a:srgbClr val="FF0000"/>
                </a:solidFill>
              </a:rPr>
              <a:t> wants to stay safe</a:t>
            </a: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PersonX</a:t>
            </a:r>
            <a:r>
              <a:rPr lang="en-US" altLang="zh-CN" sz="1400" dirty="0">
                <a:solidFill>
                  <a:srgbClr val="FF0000"/>
                </a:solidFill>
              </a:rPr>
              <a:t> wants to be safe </a:t>
            </a:r>
            <a:r>
              <a:rPr lang="en-US" altLang="zh-CN" sz="1400" dirty="0">
                <a:solidFill>
                  <a:schemeClr val="tx1"/>
                </a:solidFill>
              </a:rPr>
              <a:t>-&gt; </a:t>
            </a:r>
            <a:r>
              <a:rPr lang="en-US" altLang="zh-CN" sz="1400" dirty="0" err="1">
                <a:solidFill>
                  <a:schemeClr val="tx1"/>
                </a:solidFill>
              </a:rPr>
              <a:t>xWant</a:t>
            </a:r>
            <a:r>
              <a:rPr lang="en-US" altLang="zh-CN" sz="1400" dirty="0">
                <a:solidFill>
                  <a:schemeClr val="tx1"/>
                </a:solidFill>
              </a:rPr>
              <a:t> -&gt; </a:t>
            </a:r>
            <a:r>
              <a:rPr lang="en-US" altLang="zh-CN" sz="1400" dirty="0" err="1">
                <a:solidFill>
                  <a:schemeClr val="tx1"/>
                </a:solidFill>
              </a:rPr>
              <a:t>PersonX</a:t>
            </a:r>
            <a:r>
              <a:rPr lang="en-US" altLang="zh-CN" sz="1400" dirty="0">
                <a:solidFill>
                  <a:schemeClr val="tx1"/>
                </a:solidFill>
              </a:rPr>
              <a:t> wants to know the affected areas of COVID-19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E6A969-9CCA-48CF-BB01-1951F1D311A5}"/>
              </a:ext>
            </a:extLst>
          </p:cNvPr>
          <p:cNvSpPr txBox="1"/>
          <p:nvPr/>
        </p:nvSpPr>
        <p:spPr>
          <a:xfrm>
            <a:off x="1487251" y="2777792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Semi-structured Knowledgebase</a:t>
            </a:r>
            <a:endParaRPr lang="zh-CN" altLang="en-US" dirty="0"/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DB78A2E2-F526-461E-AAE1-A8CC8743DA79}"/>
              </a:ext>
            </a:extLst>
          </p:cNvPr>
          <p:cNvSpPr/>
          <p:nvPr/>
        </p:nvSpPr>
        <p:spPr>
          <a:xfrm>
            <a:off x="6820616" y="2495879"/>
            <a:ext cx="3422958" cy="2977271"/>
          </a:xfrm>
          <a:prstGeom prst="can">
            <a:avLst>
              <a:gd name="adj" fmla="val 320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event1-&gt; </a:t>
            </a:r>
            <a:r>
              <a:rPr lang="en-US" altLang="zh-CN" sz="1400" dirty="0" err="1">
                <a:solidFill>
                  <a:schemeClr val="tx1"/>
                </a:solidFill>
              </a:rPr>
              <a:t>xWant</a:t>
            </a:r>
            <a:r>
              <a:rPr lang="en-US" altLang="zh-CN" sz="1400" dirty="0">
                <a:solidFill>
                  <a:schemeClr val="tx1"/>
                </a:solidFill>
              </a:rPr>
              <a:t> -&gt; </a:t>
            </a:r>
            <a:r>
              <a:rPr lang="en-US" altLang="zh-CN" sz="1400" dirty="0">
                <a:solidFill>
                  <a:srgbClr val="FF0000"/>
                </a:solidFill>
              </a:rPr>
              <a:t>event2</a:t>
            </a: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event2</a:t>
            </a:r>
            <a:r>
              <a:rPr lang="en-US" altLang="zh-CN" sz="1400" dirty="0">
                <a:solidFill>
                  <a:schemeClr val="tx1"/>
                </a:solidFill>
              </a:rPr>
              <a:t> -&gt; </a:t>
            </a:r>
            <a:r>
              <a:rPr lang="en-US" altLang="zh-CN" sz="1400" dirty="0" err="1">
                <a:solidFill>
                  <a:schemeClr val="tx1"/>
                </a:solidFill>
              </a:rPr>
              <a:t>xWant</a:t>
            </a:r>
            <a:r>
              <a:rPr lang="en-US" altLang="zh-CN" sz="1400" dirty="0">
                <a:solidFill>
                  <a:schemeClr val="tx1"/>
                </a:solidFill>
              </a:rPr>
              <a:t> -&gt; event3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364A9E-30D7-484A-8BD3-AF88C0A980F0}"/>
              </a:ext>
            </a:extLst>
          </p:cNvPr>
          <p:cNvSpPr txBox="1"/>
          <p:nvPr/>
        </p:nvSpPr>
        <p:spPr>
          <a:xfrm>
            <a:off x="7193164" y="2777792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Structured Knowledgebase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39D8E0-17B4-4868-BD0A-55DE667C31CF}"/>
              </a:ext>
            </a:extLst>
          </p:cNvPr>
          <p:cNvSpPr txBox="1"/>
          <p:nvPr/>
        </p:nvSpPr>
        <p:spPr>
          <a:xfrm>
            <a:off x="838200" y="1795244"/>
            <a:ext cx="988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common sense knowledge can be stored in a semi-structured knowledge base (e.g. ATOMIC).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4B87BB-D2A4-4EFF-B3CB-81813FE1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13</a:t>
            </a:fld>
            <a:endParaRPr lang="zh-CN" altLang="en-US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34263D04-5A23-4137-9FFF-FFB8C42B7025}"/>
              </a:ext>
            </a:extLst>
          </p:cNvPr>
          <p:cNvCxnSpPr/>
          <p:nvPr/>
        </p:nvCxnSpPr>
        <p:spPr>
          <a:xfrm rot="10800000">
            <a:off x="4261608" y="3884103"/>
            <a:ext cx="4983061" cy="100410"/>
          </a:xfrm>
          <a:prstGeom prst="curvedConnector3">
            <a:avLst>
              <a:gd name="adj1" fmla="val 661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5C2D452E-D8AD-4F4C-B3D7-7BDF58B22AAE}"/>
              </a:ext>
            </a:extLst>
          </p:cNvPr>
          <p:cNvCxnSpPr/>
          <p:nvPr/>
        </p:nvCxnSpPr>
        <p:spPr>
          <a:xfrm rot="10800000" flipV="1">
            <a:off x="3615655" y="4030323"/>
            <a:ext cx="5670958" cy="348729"/>
          </a:xfrm>
          <a:prstGeom prst="curvedConnector3">
            <a:avLst>
              <a:gd name="adj1" fmla="val 58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13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E3A8B-8C6C-476C-9BC3-984E9A05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 Parsing with Semi-structured MRs</a:t>
            </a:r>
            <a:endParaRPr lang="zh-CN" altLang="en-US" dirty="0"/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7A5171B1-3056-4306-B8D9-F50F310C51FF}"/>
              </a:ext>
            </a:extLst>
          </p:cNvPr>
          <p:cNvSpPr/>
          <p:nvPr/>
        </p:nvSpPr>
        <p:spPr>
          <a:xfrm>
            <a:off x="7440003" y="2165825"/>
            <a:ext cx="3422958" cy="2977271"/>
          </a:xfrm>
          <a:prstGeom prst="can">
            <a:avLst>
              <a:gd name="adj" fmla="val 320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PersonX</a:t>
            </a:r>
            <a:r>
              <a:rPr lang="en-US" altLang="zh-CN" sz="1400" dirty="0">
                <a:solidFill>
                  <a:schemeClr val="tx1"/>
                </a:solidFill>
              </a:rPr>
              <a:t> wants to go outside -&gt; </a:t>
            </a:r>
            <a:r>
              <a:rPr lang="en-US" altLang="zh-CN" sz="1400" dirty="0" err="1">
                <a:solidFill>
                  <a:schemeClr val="tx1"/>
                </a:solidFill>
              </a:rPr>
              <a:t>xWant</a:t>
            </a:r>
            <a:r>
              <a:rPr lang="en-US" altLang="zh-CN" sz="1400" dirty="0">
                <a:solidFill>
                  <a:schemeClr val="tx1"/>
                </a:solidFill>
              </a:rPr>
              <a:t> -&gt; </a:t>
            </a:r>
            <a:r>
              <a:rPr lang="en-US" altLang="zh-CN" sz="1400" dirty="0" err="1">
                <a:solidFill>
                  <a:schemeClr val="tx1"/>
                </a:solidFill>
              </a:rPr>
              <a:t>PersonX</a:t>
            </a:r>
            <a:r>
              <a:rPr lang="en-US" altLang="zh-CN" sz="1400" dirty="0">
                <a:solidFill>
                  <a:schemeClr val="tx1"/>
                </a:solidFill>
              </a:rPr>
              <a:t> wants to stay safe</a:t>
            </a: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PersonX</a:t>
            </a:r>
            <a:r>
              <a:rPr lang="en-US" altLang="zh-CN" sz="1400" dirty="0">
                <a:solidFill>
                  <a:schemeClr val="tx1"/>
                </a:solidFill>
              </a:rPr>
              <a:t> wants to be safe -&gt; </a:t>
            </a:r>
            <a:r>
              <a:rPr lang="en-US" altLang="zh-CN" sz="1400" dirty="0" err="1">
                <a:solidFill>
                  <a:schemeClr val="tx1"/>
                </a:solidFill>
              </a:rPr>
              <a:t>xWant</a:t>
            </a:r>
            <a:r>
              <a:rPr lang="en-US" altLang="zh-CN" sz="1400" dirty="0">
                <a:solidFill>
                  <a:schemeClr val="tx1"/>
                </a:solidFill>
              </a:rPr>
              <a:t> -&gt; </a:t>
            </a:r>
            <a:r>
              <a:rPr lang="en-US" altLang="zh-CN" sz="1400" dirty="0" err="1">
                <a:solidFill>
                  <a:schemeClr val="tx1"/>
                </a:solidFill>
              </a:rPr>
              <a:t>PersonX</a:t>
            </a:r>
            <a:r>
              <a:rPr lang="en-US" altLang="zh-CN" sz="1400" dirty="0">
                <a:solidFill>
                  <a:schemeClr val="tx1"/>
                </a:solidFill>
              </a:rPr>
              <a:t> wants to know the affected areas of COVID-19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62AFC5-7065-4816-B06D-0ACC0940B86E}"/>
              </a:ext>
            </a:extLst>
          </p:cNvPr>
          <p:cNvSpPr txBox="1"/>
          <p:nvPr/>
        </p:nvSpPr>
        <p:spPr>
          <a:xfrm>
            <a:off x="7519040" y="2425454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Semi-structured Knowledgebase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96306FD-D81C-46AA-85A0-CF71E8E33E62}"/>
              </a:ext>
            </a:extLst>
          </p:cNvPr>
          <p:cNvSpPr/>
          <p:nvPr/>
        </p:nvSpPr>
        <p:spPr>
          <a:xfrm>
            <a:off x="838200" y="1690688"/>
            <a:ext cx="4917056" cy="241231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415F71-3E68-47D9-8775-9113C36A6F3E}"/>
              </a:ext>
            </a:extLst>
          </p:cNvPr>
          <p:cNvSpPr txBox="1"/>
          <p:nvPr/>
        </p:nvSpPr>
        <p:spPr>
          <a:xfrm>
            <a:off x="1057014" y="2008174"/>
            <a:ext cx="451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Yes. I want to go out to buy some pet food.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8F905E-FA37-4A8B-A080-A7F4160D4302}"/>
              </a:ext>
            </a:extLst>
          </p:cNvPr>
          <p:cNvSpPr txBox="1"/>
          <p:nvPr/>
        </p:nvSpPr>
        <p:spPr>
          <a:xfrm>
            <a:off x="2709485" y="1690689"/>
            <a:ext cx="120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Utterance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493658-B6EF-4243-960C-005BF6120791}"/>
              </a:ext>
            </a:extLst>
          </p:cNvPr>
          <p:cNvSpPr txBox="1"/>
          <p:nvPr/>
        </p:nvSpPr>
        <p:spPr>
          <a:xfrm>
            <a:off x="2073407" y="2842734"/>
            <a:ext cx="276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Semi-structured MRs</a:t>
            </a:r>
            <a:endParaRPr lang="zh-CN" altLang="en-US" b="1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77654E9-53FA-43CB-B9A1-B1E3D8DAF42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313652" y="2377506"/>
            <a:ext cx="0" cy="41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E3B4C1E-B2A3-4568-89B8-0DCB0EC5733F}"/>
              </a:ext>
            </a:extLst>
          </p:cNvPr>
          <p:cNvCxnSpPr>
            <a:cxnSpLocks/>
          </p:cNvCxnSpPr>
          <p:nvPr/>
        </p:nvCxnSpPr>
        <p:spPr>
          <a:xfrm>
            <a:off x="5755256" y="3661391"/>
            <a:ext cx="1684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91FF352-43CB-4C41-9E18-19AD42630228}"/>
              </a:ext>
            </a:extLst>
          </p:cNvPr>
          <p:cNvSpPr txBox="1"/>
          <p:nvPr/>
        </p:nvSpPr>
        <p:spPr>
          <a:xfrm>
            <a:off x="855125" y="5656145"/>
            <a:ext cx="4917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Event (Denotation):</a:t>
            </a:r>
          </a:p>
          <a:p>
            <a:r>
              <a:rPr lang="en-US" altLang="zh-CN" dirty="0" err="1"/>
              <a:t>PersonX</a:t>
            </a:r>
            <a:r>
              <a:rPr lang="en-US" altLang="zh-CN" dirty="0"/>
              <a:t> wants to know the affected areas of COVID-19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E7ED00-952F-42D8-94E9-1E47C2888B13}"/>
              </a:ext>
            </a:extLst>
          </p:cNvPr>
          <p:cNvCxnSpPr>
            <a:cxnSpLocks/>
            <a:stCxn id="4" idx="3"/>
            <a:endCxn id="14" idx="3"/>
          </p:cNvCxnSpPr>
          <p:nvPr/>
        </p:nvCxnSpPr>
        <p:spPr>
          <a:xfrm rot="5400000">
            <a:off x="6974475" y="3940803"/>
            <a:ext cx="974714" cy="33793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9BF5B62-4830-43A2-ADB5-270490666568}"/>
              </a:ext>
            </a:extLst>
          </p:cNvPr>
          <p:cNvSpPr txBox="1"/>
          <p:nvPr/>
        </p:nvSpPr>
        <p:spPr>
          <a:xfrm>
            <a:off x="5929206" y="565614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Execute</a:t>
            </a:r>
            <a:endParaRPr lang="zh-CN" altLang="en-US" dirty="0"/>
          </a:p>
        </p:txBody>
      </p:sp>
      <p:pic>
        <p:nvPicPr>
          <p:cNvPr id="1026" name="Picture 2" descr="What is a Question Mark? - Answered - Twinkl teaching Wiki">
            <a:extLst>
              <a:ext uri="{FF2B5EF4-FFF2-40B4-BE49-F238E27FC236}">
                <a16:creationId xmlns:a16="http://schemas.microsoft.com/office/drawing/2014/main" id="{1FB7A5C8-FE7A-4E90-BA17-8DAB6ADDF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385" y="3250167"/>
            <a:ext cx="486686" cy="69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EA1510-4BC8-4487-B4DD-BFBA23DE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4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  <p:bldP spid="9" grpId="0"/>
      <p:bldP spid="14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A9886-3AA6-44F5-B349-237BAEAC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Questions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BB76A-801E-4040-A76B-98CD2354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Learning with New Tasks</a:t>
            </a:r>
          </a:p>
          <a:p>
            <a:pPr lvl="1"/>
            <a:r>
              <a:rPr lang="en-US" altLang="zh-CN" b="1" dirty="0"/>
              <a:t>RQ1</a:t>
            </a:r>
            <a:r>
              <a:rPr lang="en-US" altLang="zh-CN" dirty="0"/>
              <a:t> How to train the semantic parsers with only limited data on new tasks?</a:t>
            </a:r>
          </a:p>
          <a:p>
            <a:pPr lvl="1"/>
            <a:r>
              <a:rPr lang="en-US" altLang="zh-CN" b="1" dirty="0"/>
              <a:t>RQ2 </a:t>
            </a:r>
            <a:r>
              <a:rPr lang="en-US" altLang="zh-CN" dirty="0"/>
              <a:t>How to train the semantic parsers sequentially on new tasks without catastrophic forgetting?</a:t>
            </a:r>
          </a:p>
          <a:p>
            <a:r>
              <a:rPr lang="en-US" altLang="zh-CN" dirty="0"/>
              <a:t>Context-dependent Semantic Parsing</a:t>
            </a:r>
          </a:p>
          <a:p>
            <a:pPr lvl="1"/>
            <a:r>
              <a:rPr lang="en-US" altLang="zh-CN" b="1" dirty="0"/>
              <a:t>RQ3</a:t>
            </a:r>
            <a:r>
              <a:rPr lang="en-US" altLang="zh-CN" dirty="0"/>
              <a:t> How to design the semantic parsers such that they can effectively utilize the contextual information?</a:t>
            </a:r>
          </a:p>
          <a:p>
            <a:r>
              <a:rPr lang="en-US" altLang="zh-CN" dirty="0"/>
              <a:t>Semantic Parsing with Semi-structured MRs</a:t>
            </a:r>
          </a:p>
          <a:p>
            <a:pPr lvl="1"/>
            <a:r>
              <a:rPr lang="en-US" altLang="zh-CN" b="1" dirty="0"/>
              <a:t>RQ4 </a:t>
            </a:r>
            <a:r>
              <a:rPr lang="en-US" altLang="zh-CN" dirty="0"/>
              <a:t>How to build a benchmark dialogue dataset which is annotated with the semi-structured MRs?</a:t>
            </a:r>
          </a:p>
          <a:p>
            <a:pPr lvl="1"/>
            <a:r>
              <a:rPr lang="en-US" altLang="zh-CN" b="1" dirty="0"/>
              <a:t>RQ5 </a:t>
            </a:r>
            <a:r>
              <a:rPr lang="en-US" altLang="zh-CN" dirty="0"/>
              <a:t>How to design the semantic parsers such that they could parse the utterances into the semi-structured MRs?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4A910B-7660-46B9-B980-6EAA7C8E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2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D7BF4E-B9A4-446F-A545-3C0114ED90ED}"/>
              </a:ext>
            </a:extLst>
          </p:cNvPr>
          <p:cNvSpPr txBox="1"/>
          <p:nvPr/>
        </p:nvSpPr>
        <p:spPr>
          <a:xfrm>
            <a:off x="4065636" y="2659559"/>
            <a:ext cx="4289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Progress Report</a:t>
            </a:r>
            <a:endParaRPr lang="zh-CN" altLang="en-US" sz="4400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D8C162-4B3A-43FC-A922-32E289F9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888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4AB63-930D-5E4F-9BBA-EB8AB492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Publications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CC356-DCDD-5E46-80E6-F5AA81922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600" dirty="0"/>
              <a:t>The names of the publications or paper drafts are listed below.</a:t>
            </a:r>
          </a:p>
          <a:p>
            <a:pPr>
              <a:lnSpc>
                <a:spcPct val="100000"/>
              </a:lnSpc>
            </a:pPr>
            <a:r>
              <a:rPr lang="en-US" altLang="zh-CN" sz="2600" dirty="0"/>
              <a:t>Main Projects:</a:t>
            </a:r>
          </a:p>
          <a:p>
            <a:pPr lvl="1">
              <a:lnSpc>
                <a:spcPct val="100000"/>
              </a:lnSpc>
            </a:pPr>
            <a:r>
              <a:rPr lang="en-US" altLang="zh-CN" sz="2200" dirty="0"/>
              <a:t>(RQ1) Li, Z., Qu, L., Huang, S., &amp; </a:t>
            </a:r>
            <a:r>
              <a:rPr lang="en-US" altLang="zh-CN" sz="2200" dirty="0" err="1"/>
              <a:t>Haffari</a:t>
            </a:r>
            <a:r>
              <a:rPr lang="en-US" altLang="zh-CN" sz="2200" dirty="0"/>
              <a:t>, G. Few-shot Semantic Parsing for New Predicates. 16</a:t>
            </a:r>
            <a:r>
              <a:rPr lang="en-US" altLang="zh-CN" sz="2200" baseline="30000" dirty="0"/>
              <a:t>th</a:t>
            </a:r>
            <a:r>
              <a:rPr lang="en-US" altLang="zh-CN" sz="2200" dirty="0"/>
              <a:t> conference of the European Chapter of the Association for Computational Linguistics</a:t>
            </a:r>
          </a:p>
          <a:p>
            <a:pPr lvl="1">
              <a:lnSpc>
                <a:spcPct val="100000"/>
              </a:lnSpc>
            </a:pPr>
            <a:r>
              <a:rPr lang="en-US" altLang="zh-CN" sz="2200" dirty="0"/>
              <a:t>(RQ3) Li, Z., Qu, L., &amp; </a:t>
            </a:r>
            <a:r>
              <a:rPr lang="en-US" altLang="zh-CN" sz="2200" dirty="0" err="1"/>
              <a:t>Haffari</a:t>
            </a:r>
            <a:r>
              <a:rPr lang="en-US" altLang="zh-CN" sz="2200" dirty="0"/>
              <a:t>, G. (December 8</a:t>
            </a:r>
            <a:r>
              <a:rPr lang="en-US" altLang="zh-CN" sz="2200" baseline="30000" dirty="0"/>
              <a:t>th</a:t>
            </a:r>
            <a:r>
              <a:rPr lang="en-US" altLang="zh-CN" sz="2200" dirty="0"/>
              <a:t> , 2020). Context Dependent Semantic </a:t>
            </a:r>
            <a:r>
              <a:rPr lang="en-US" altLang="zh-CN" sz="2200" dirty="0" err="1"/>
              <a:t>Parsing:A</a:t>
            </a:r>
            <a:r>
              <a:rPr lang="en-US" altLang="zh-CN" sz="2200" dirty="0"/>
              <a:t> Survey. The 28</a:t>
            </a:r>
            <a:r>
              <a:rPr lang="en-US" altLang="zh-CN" sz="2200" baseline="30000" dirty="0"/>
              <a:t>th</a:t>
            </a:r>
            <a:r>
              <a:rPr lang="en-US" altLang="zh-CN" sz="2200" dirty="0"/>
              <a:t> International Conference on Computational Linguistics</a:t>
            </a:r>
          </a:p>
          <a:p>
            <a:pPr lvl="1">
              <a:lnSpc>
                <a:spcPct val="100000"/>
              </a:lnSpc>
            </a:pPr>
            <a:r>
              <a:rPr lang="en-US" altLang="zh-CN" sz="2200" dirty="0"/>
              <a:t>(RQ2) Li, Z., Qu, L., &amp; </a:t>
            </a:r>
            <a:r>
              <a:rPr lang="en-US" altLang="zh-CN" sz="2200" dirty="0" err="1"/>
              <a:t>Haffari</a:t>
            </a:r>
            <a:r>
              <a:rPr lang="en-US" altLang="zh-CN" sz="2200" dirty="0"/>
              <a:t>, G. (In Submission). Total Recall: an Umbrella of Continual Learning Methods for Neural Semantic Parsers.</a:t>
            </a:r>
          </a:p>
          <a:p>
            <a:pPr>
              <a:lnSpc>
                <a:spcPct val="100000"/>
              </a:lnSpc>
            </a:pPr>
            <a:r>
              <a:rPr lang="en-US" altLang="zh-CN" sz="2600" dirty="0"/>
              <a:t>Side Projects:</a:t>
            </a:r>
          </a:p>
          <a:p>
            <a:pPr lvl="1">
              <a:lnSpc>
                <a:spcPct val="100000"/>
              </a:lnSpc>
            </a:pPr>
            <a:r>
              <a:rPr lang="en-US" altLang="zh-CN" sz="2200" dirty="0"/>
              <a:t>Huang, S., Li, Z., Qu, L. On the Robustness to Semantic Parsing. 16th conference of the European Chapter of the Association for Computational Linguistics</a:t>
            </a:r>
            <a:endParaRPr lang="zh-CN" altLang="en-US" sz="2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5127DA-6414-4A5D-BDE9-B1076FB7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672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361AD-0777-4B5E-8902-8B35CC26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Questions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820B7-96F2-400C-8E64-53B3FDFEE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Learning with New Tasks</a:t>
            </a:r>
          </a:p>
          <a:p>
            <a:pPr lvl="1"/>
            <a:r>
              <a:rPr lang="en-US" altLang="zh-CN" b="1" dirty="0"/>
              <a:t>RQ1</a:t>
            </a:r>
            <a:r>
              <a:rPr lang="en-US" altLang="zh-CN" dirty="0"/>
              <a:t> How to train the semantic parsers with only limited data on new tasks?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RQ2 </a:t>
            </a:r>
            <a:r>
              <a:rPr lang="en-US" altLang="zh-CN" dirty="0">
                <a:solidFill>
                  <a:schemeClr val="bg2"/>
                </a:solidFill>
              </a:rPr>
              <a:t>How to train the semantic parsers sequentially on new tasks?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Context-dependent Semantic Parsing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RQ3</a:t>
            </a:r>
            <a:r>
              <a:rPr lang="en-US" altLang="zh-CN" dirty="0">
                <a:solidFill>
                  <a:schemeClr val="bg2"/>
                </a:solidFill>
              </a:rPr>
              <a:t> How to design the semantic parsers such that they can effectively utilize the contextual information?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Semantic Parsing with Semi-structured MRs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RQ4 </a:t>
            </a:r>
            <a:r>
              <a:rPr lang="en-US" altLang="zh-CN" dirty="0">
                <a:solidFill>
                  <a:schemeClr val="bg2"/>
                </a:solidFill>
              </a:rPr>
              <a:t>How to build a benchmark dialogue dataset which is annotated with the semi-structured MRs?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RQ5 </a:t>
            </a:r>
            <a:r>
              <a:rPr lang="en-US" altLang="zh-CN" dirty="0">
                <a:solidFill>
                  <a:schemeClr val="bg2"/>
                </a:solidFill>
              </a:rPr>
              <a:t>How to design the semantic parsers such that they could parse the utterances into the semi-structured MRs?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0064FE-96D5-43D4-A7E2-7FB78D0A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612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AAD52-7AA1-4786-9BEB-3A8A9E9A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Few-shot Semantic Parsing for New Predicates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7867B9-A65F-4A21-8C3F-05404E74DE0D}"/>
              </a:ext>
            </a:extLst>
          </p:cNvPr>
          <p:cNvCxnSpPr>
            <a:cxnSpLocks/>
          </p:cNvCxnSpPr>
          <p:nvPr/>
        </p:nvCxnSpPr>
        <p:spPr>
          <a:xfrm>
            <a:off x="7724775" y="1609725"/>
            <a:ext cx="0" cy="484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565BD20-D90B-4177-959E-AF4755AEDA39}"/>
              </a:ext>
            </a:extLst>
          </p:cNvPr>
          <p:cNvCxnSpPr>
            <a:cxnSpLocks/>
          </p:cNvCxnSpPr>
          <p:nvPr/>
        </p:nvCxnSpPr>
        <p:spPr>
          <a:xfrm>
            <a:off x="3524250" y="1933575"/>
            <a:ext cx="0" cy="45339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B3E73A4-CB04-4210-8A62-8FD7A9AD251E}"/>
              </a:ext>
            </a:extLst>
          </p:cNvPr>
          <p:cNvSpPr txBox="1"/>
          <p:nvPr/>
        </p:nvSpPr>
        <p:spPr>
          <a:xfrm>
            <a:off x="1126464" y="2488208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Weather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964B45-FEDA-46D2-BA87-C481BE731410}"/>
              </a:ext>
            </a:extLst>
          </p:cNvPr>
          <p:cNvSpPr txBox="1"/>
          <p:nvPr/>
        </p:nvSpPr>
        <p:spPr>
          <a:xfrm>
            <a:off x="4696774" y="2493116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rgbClr val="C00000"/>
                </a:solidFill>
              </a:rPr>
              <a:t>Pet_Food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70092C-0AFB-4C4D-B00C-DEC78AE61B4F}"/>
              </a:ext>
            </a:extLst>
          </p:cNvPr>
          <p:cNvSpPr txBox="1"/>
          <p:nvPr/>
        </p:nvSpPr>
        <p:spPr>
          <a:xfrm>
            <a:off x="8653173" y="2518527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rgbClr val="C00000"/>
                </a:solidFill>
              </a:rPr>
              <a:t>Pet_Food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9B037D4-15F8-4108-AEBA-89E12DEFB10B}"/>
              </a:ext>
            </a:extLst>
          </p:cNvPr>
          <p:cNvSpPr txBox="1"/>
          <p:nvPr/>
        </p:nvSpPr>
        <p:spPr>
          <a:xfrm>
            <a:off x="2807654" y="1429078"/>
            <a:ext cx="143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Training</a:t>
            </a:r>
            <a:endParaRPr lang="zh-CN" altLang="en-US" sz="28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8DF22F-7AFF-471C-A929-9DA12BE0600E}"/>
              </a:ext>
            </a:extLst>
          </p:cNvPr>
          <p:cNvSpPr txBox="1"/>
          <p:nvPr/>
        </p:nvSpPr>
        <p:spPr>
          <a:xfrm>
            <a:off x="8708100" y="1429078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Test</a:t>
            </a:r>
            <a:endParaRPr lang="zh-CN" altLang="en-US" sz="28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A5F3BAC-9718-4F44-B0B1-1780887620F2}"/>
              </a:ext>
            </a:extLst>
          </p:cNvPr>
          <p:cNvSpPr txBox="1"/>
          <p:nvPr/>
        </p:nvSpPr>
        <p:spPr>
          <a:xfrm>
            <a:off x="604229" y="2954884"/>
            <a:ext cx="2783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Q</a:t>
            </a:r>
            <a:r>
              <a:rPr lang="en-US" altLang="zh-CN" sz="1200" dirty="0"/>
              <a:t>: What is the weather in VIC?</a:t>
            </a:r>
          </a:p>
          <a:p>
            <a:r>
              <a:rPr lang="en-US" altLang="zh-CN" sz="1200" dirty="0">
                <a:solidFill>
                  <a:schemeClr val="accent1"/>
                </a:solidFill>
              </a:rPr>
              <a:t>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ask_weather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state_id</a:t>
            </a:r>
            <a:r>
              <a:rPr lang="en-US" altLang="zh-CN" sz="1200" dirty="0"/>
              <a:t>(VIC), var)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Q</a:t>
            </a:r>
            <a:r>
              <a:rPr lang="en-US" altLang="zh-CN" sz="1200" dirty="0"/>
              <a:t>: What are different types of weather?</a:t>
            </a:r>
          </a:p>
          <a:p>
            <a:r>
              <a:rPr lang="en-US" altLang="zh-CN" sz="1200" dirty="0">
                <a:solidFill>
                  <a:schemeClr val="accent1"/>
                </a:solidFill>
              </a:rPr>
              <a:t>S</a:t>
            </a:r>
            <a:r>
              <a:rPr lang="en-US" altLang="zh-CN" sz="1200" dirty="0"/>
              <a:t>: type(weather, var)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Q</a:t>
            </a:r>
            <a:r>
              <a:rPr lang="en-US" altLang="zh-CN" sz="1200" dirty="0"/>
              <a:t>: What is the weather in VIC tomorrow?</a:t>
            </a:r>
          </a:p>
          <a:p>
            <a:r>
              <a:rPr lang="en-US" altLang="zh-CN" sz="1200" dirty="0">
                <a:solidFill>
                  <a:schemeClr val="accent1"/>
                </a:solidFill>
              </a:rPr>
              <a:t>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ask_weather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state_id</a:t>
            </a:r>
            <a:r>
              <a:rPr lang="en-US" altLang="zh-CN" sz="1200" dirty="0"/>
              <a:t>(“VIC”), date(“tomorrow”), var)</a:t>
            </a:r>
          </a:p>
          <a:p>
            <a:endParaRPr lang="en-US" altLang="zh-CN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559789-7996-483B-8270-5B1501D86BD8}"/>
              </a:ext>
            </a:extLst>
          </p:cNvPr>
          <p:cNvSpPr txBox="1"/>
          <p:nvPr/>
        </p:nvSpPr>
        <p:spPr>
          <a:xfrm>
            <a:off x="4040469" y="3046056"/>
            <a:ext cx="27009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2"/>
                </a:solidFill>
              </a:rPr>
              <a:t>price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Q</a:t>
            </a:r>
            <a:r>
              <a:rPr lang="en-US" altLang="zh-CN" sz="1200" dirty="0"/>
              <a:t>: For each of those, what is its price?</a:t>
            </a:r>
          </a:p>
          <a:p>
            <a:r>
              <a:rPr lang="en-US" altLang="zh-CN" sz="1200" dirty="0">
                <a:solidFill>
                  <a:schemeClr val="accent1"/>
                </a:solidFill>
              </a:rPr>
              <a:t>S</a:t>
            </a:r>
            <a:r>
              <a:rPr lang="en-US" altLang="zh-CN" sz="1200" dirty="0"/>
              <a:t>: </a:t>
            </a:r>
            <a:r>
              <a:rPr lang="en-US" altLang="zh-CN" sz="1200" dirty="0">
                <a:solidFill>
                  <a:schemeClr val="accent2"/>
                </a:solidFill>
              </a:rPr>
              <a:t>price</a:t>
            </a:r>
            <a:r>
              <a:rPr lang="en-US" altLang="zh-CN" sz="1200" dirty="0"/>
              <a:t>(type(</a:t>
            </a:r>
            <a:r>
              <a:rPr lang="en-US" altLang="zh-CN" sz="1200" dirty="0" err="1"/>
              <a:t>pet_food</a:t>
            </a:r>
            <a:r>
              <a:rPr lang="en-US" altLang="zh-CN" sz="1200" dirty="0"/>
              <a:t>, var0), var1) </a:t>
            </a:r>
          </a:p>
          <a:p>
            <a:endParaRPr lang="en-US" altLang="zh-CN" sz="1200" dirty="0"/>
          </a:p>
          <a:p>
            <a:pPr algn="ctr"/>
            <a:r>
              <a:rPr lang="en-US" altLang="zh-CN" sz="1200" b="1" dirty="0" err="1">
                <a:solidFill>
                  <a:schemeClr val="accent2"/>
                </a:solidFill>
              </a:rPr>
              <a:t>shelf_life</a:t>
            </a:r>
            <a:endParaRPr lang="en-US" altLang="zh-CN" sz="1200" b="1" dirty="0">
              <a:solidFill>
                <a:schemeClr val="accent2"/>
              </a:solidFill>
            </a:endParaRPr>
          </a:p>
          <a:p>
            <a:r>
              <a:rPr lang="en-US" altLang="zh-CN" sz="1200" dirty="0">
                <a:solidFill>
                  <a:srgbClr val="FF0000"/>
                </a:solidFill>
              </a:rPr>
              <a:t>Q</a:t>
            </a:r>
            <a:r>
              <a:rPr lang="en-US" altLang="zh-CN" sz="1200" dirty="0"/>
              <a:t>: What about their shelf lives? </a:t>
            </a:r>
          </a:p>
          <a:p>
            <a:r>
              <a:rPr lang="en-US" altLang="zh-CN" sz="1200" dirty="0">
                <a:solidFill>
                  <a:schemeClr val="accent1"/>
                </a:solidFill>
              </a:rPr>
              <a:t>S</a:t>
            </a:r>
            <a:r>
              <a:rPr lang="en-US" altLang="zh-CN" sz="1200" dirty="0"/>
              <a:t>: </a:t>
            </a:r>
            <a:r>
              <a:rPr lang="en-US" altLang="zh-CN" sz="1200" dirty="0" err="1">
                <a:solidFill>
                  <a:schemeClr val="accent2"/>
                </a:solidFill>
              </a:rPr>
              <a:t>shelf_life</a:t>
            </a:r>
            <a:r>
              <a:rPr lang="en-US" altLang="zh-CN" sz="1200" dirty="0"/>
              <a:t>(type(</a:t>
            </a:r>
            <a:r>
              <a:rPr lang="en-US" altLang="zh-CN" sz="1200" dirty="0" err="1"/>
              <a:t>pet_food</a:t>
            </a:r>
            <a:r>
              <a:rPr lang="en-US" altLang="zh-CN" sz="1200" dirty="0"/>
              <a:t>, var0), var1)</a:t>
            </a: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endParaRPr lang="en-US" altLang="zh-CN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DD9B5B8B-9B98-46C5-BB7C-6C7963D53B06}"/>
                  </a:ext>
                </a:extLst>
              </p:cNvPr>
              <p:cNvSpPr/>
              <p:nvPr/>
            </p:nvSpPr>
            <p:spPr>
              <a:xfrm>
                <a:off x="228800" y="4971722"/>
                <a:ext cx="29337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Semantic Parser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DD9B5B8B-9B98-46C5-BB7C-6C7963D53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00" y="4971722"/>
                <a:ext cx="2933700" cy="9144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C7A7DBC4-2743-4FC1-84AE-BF430D4D028C}"/>
                  </a:ext>
                </a:extLst>
              </p:cNvPr>
              <p:cNvSpPr/>
              <p:nvPr/>
            </p:nvSpPr>
            <p:spPr>
              <a:xfrm>
                <a:off x="4019750" y="4971722"/>
                <a:ext cx="29337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Semantic Parser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C7A7DBC4-2743-4FC1-84AE-BF430D4D0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50" y="4971722"/>
                <a:ext cx="2933700" cy="9144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7FA61E3-019A-4144-A803-A5FA90F1CCA0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3162500" y="5428922"/>
            <a:ext cx="85725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F9BAE56-CC58-49EC-B5F5-7184B2BB8C7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695650" y="4524544"/>
            <a:ext cx="0" cy="44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3C961F1-C0E7-4122-9C8D-C79A650A69F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486600" y="4524000"/>
            <a:ext cx="0" cy="44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F31A8C7-A099-4150-A8F1-416066B56C1D}"/>
              </a:ext>
            </a:extLst>
          </p:cNvPr>
          <p:cNvSpPr txBox="1"/>
          <p:nvPr/>
        </p:nvSpPr>
        <p:spPr>
          <a:xfrm>
            <a:off x="3768377" y="2054976"/>
            <a:ext cx="3331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There are merely K instances per new </a:t>
            </a:r>
          </a:p>
          <a:p>
            <a:r>
              <a:rPr lang="en-US" altLang="zh-CN" sz="1200" dirty="0"/>
              <a:t>predicate (i.e., price, </a:t>
            </a:r>
            <a:r>
              <a:rPr lang="en-US" altLang="zh-CN" sz="1200" dirty="0" err="1"/>
              <a:t>shelf_life</a:t>
            </a:r>
            <a:r>
              <a:rPr lang="en-US" altLang="zh-CN" sz="1200" dirty="0"/>
              <a:t>) on the new task.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D2FB137-275F-49FE-A6A9-6BD0B4C5225C}"/>
              </a:ext>
            </a:extLst>
          </p:cNvPr>
          <p:cNvSpPr txBox="1"/>
          <p:nvPr/>
        </p:nvSpPr>
        <p:spPr>
          <a:xfrm>
            <a:off x="604229" y="2056457"/>
            <a:ext cx="278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There is a large number of training instances on the known task.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D0DA31F-7F8A-4501-8793-959C77DC8139}"/>
              </a:ext>
            </a:extLst>
          </p:cNvPr>
          <p:cNvSpPr txBox="1"/>
          <p:nvPr/>
        </p:nvSpPr>
        <p:spPr>
          <a:xfrm>
            <a:off x="7968901" y="2037511"/>
            <a:ext cx="3331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The semantic parsers are evaluated on the test set of the new task, the instances of which all includes new predicates.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9B5F24B-1DD6-4B78-BF6C-B01F8CA39F3E}"/>
              </a:ext>
            </a:extLst>
          </p:cNvPr>
          <p:cNvSpPr txBox="1"/>
          <p:nvPr/>
        </p:nvSpPr>
        <p:spPr>
          <a:xfrm>
            <a:off x="8090850" y="3060171"/>
            <a:ext cx="31176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2"/>
                </a:solidFill>
              </a:rPr>
              <a:t>price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Q</a:t>
            </a:r>
            <a:r>
              <a:rPr lang="en-US" altLang="zh-CN" sz="1200" dirty="0"/>
              <a:t>: What is the price of the cat food?</a:t>
            </a:r>
          </a:p>
          <a:p>
            <a:r>
              <a:rPr lang="en-US" altLang="zh-CN" sz="1200" dirty="0">
                <a:solidFill>
                  <a:schemeClr val="accent1"/>
                </a:solidFill>
              </a:rPr>
              <a:t>S</a:t>
            </a:r>
            <a:r>
              <a:rPr lang="en-US" altLang="zh-CN" sz="1200" dirty="0"/>
              <a:t>: </a:t>
            </a:r>
            <a:r>
              <a:rPr lang="en-US" altLang="zh-CN" sz="1200" dirty="0">
                <a:solidFill>
                  <a:schemeClr val="accent2"/>
                </a:solidFill>
              </a:rPr>
              <a:t>price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cat_food</a:t>
            </a:r>
            <a:r>
              <a:rPr lang="en-US" altLang="zh-CN" sz="1200" dirty="0"/>
              <a:t>, var0) </a:t>
            </a:r>
          </a:p>
          <a:p>
            <a:endParaRPr lang="en-US" altLang="zh-CN" sz="1200" dirty="0"/>
          </a:p>
          <a:p>
            <a:pPr algn="ctr"/>
            <a:r>
              <a:rPr lang="en-US" altLang="zh-CN" sz="1200" b="1" dirty="0" err="1">
                <a:solidFill>
                  <a:schemeClr val="accent2"/>
                </a:solidFill>
              </a:rPr>
              <a:t>shelf_life</a:t>
            </a:r>
            <a:endParaRPr lang="en-US" altLang="zh-CN" sz="1200" b="1" dirty="0">
              <a:solidFill>
                <a:schemeClr val="accent2"/>
              </a:solidFill>
            </a:endParaRPr>
          </a:p>
          <a:p>
            <a:r>
              <a:rPr lang="en-US" altLang="zh-CN" sz="1200" dirty="0">
                <a:solidFill>
                  <a:srgbClr val="FF0000"/>
                </a:solidFill>
              </a:rPr>
              <a:t>Q</a:t>
            </a:r>
            <a:r>
              <a:rPr lang="en-US" altLang="zh-CN" sz="1200" dirty="0"/>
              <a:t>: What about the shelf life of the dog food? </a:t>
            </a:r>
          </a:p>
          <a:p>
            <a:r>
              <a:rPr lang="en-US" altLang="zh-CN" sz="1200" dirty="0">
                <a:solidFill>
                  <a:schemeClr val="accent1"/>
                </a:solidFill>
              </a:rPr>
              <a:t>S</a:t>
            </a:r>
            <a:r>
              <a:rPr lang="en-US" altLang="zh-CN" sz="1200" dirty="0"/>
              <a:t>: </a:t>
            </a:r>
            <a:r>
              <a:rPr lang="en-US" altLang="zh-CN" sz="1200" dirty="0" err="1">
                <a:solidFill>
                  <a:schemeClr val="accent2"/>
                </a:solidFill>
              </a:rPr>
              <a:t>shelf_life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dog_food</a:t>
            </a:r>
            <a:r>
              <a:rPr lang="en-US" altLang="zh-CN" sz="1200" dirty="0"/>
              <a:t>, var0)</a:t>
            </a: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endParaRPr lang="en-US" altLang="zh-CN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41D4DB69-4815-4346-B206-96D9742AE3AB}"/>
                  </a:ext>
                </a:extLst>
              </p:cNvPr>
              <p:cNvSpPr/>
              <p:nvPr/>
            </p:nvSpPr>
            <p:spPr>
              <a:xfrm>
                <a:off x="8090851" y="4971722"/>
                <a:ext cx="29337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Semantic Parser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41D4DB69-4815-4346-B206-96D9742AE3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851" y="4971722"/>
                <a:ext cx="2933700" cy="9144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45B9C84-C48D-4F89-8415-58A3A796C083}"/>
              </a:ext>
            </a:extLst>
          </p:cNvPr>
          <p:cNvCxnSpPr>
            <a:cxnSpLocks/>
          </p:cNvCxnSpPr>
          <p:nvPr/>
        </p:nvCxnSpPr>
        <p:spPr>
          <a:xfrm>
            <a:off x="9441342" y="4524000"/>
            <a:ext cx="0" cy="4477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97E5F6E-88AD-4D16-9FA1-504FF36CBFB8}"/>
              </a:ext>
            </a:extLst>
          </p:cNvPr>
          <p:cNvSpPr/>
          <p:nvPr/>
        </p:nvSpPr>
        <p:spPr>
          <a:xfrm>
            <a:off x="514350" y="2954884"/>
            <a:ext cx="2809472" cy="1559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DC55A69-6930-4B0A-916F-F0F5CBC59158}"/>
              </a:ext>
            </a:extLst>
          </p:cNvPr>
          <p:cNvSpPr/>
          <p:nvPr/>
        </p:nvSpPr>
        <p:spPr>
          <a:xfrm>
            <a:off x="3959977" y="2964362"/>
            <a:ext cx="2809472" cy="1559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F7FE4384-99F5-4185-85D2-A6F7724D5486}"/>
              </a:ext>
            </a:extLst>
          </p:cNvPr>
          <p:cNvSpPr/>
          <p:nvPr/>
        </p:nvSpPr>
        <p:spPr>
          <a:xfrm>
            <a:off x="7968900" y="2949873"/>
            <a:ext cx="3239569" cy="155963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93E1A0-E0B8-4666-99E6-64FC78AF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55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5" grpId="0"/>
      <p:bldP spid="28" grpId="0"/>
      <p:bldP spid="30" grpId="0" animBg="1"/>
      <p:bldP spid="19" grpId="0"/>
      <p:bldP spid="32" grpId="0"/>
      <p:bldP spid="34" grpId="0"/>
      <p:bldP spid="35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>
            <a:extLst>
              <a:ext uri="{FF2B5EF4-FFF2-40B4-BE49-F238E27FC236}">
                <a16:creationId xmlns:a16="http://schemas.microsoft.com/office/drawing/2014/main" id="{5217ACE3-BA27-4AC1-8DBB-8A2D1E95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Semantic Parsing</a:t>
            </a:r>
            <a:endParaRPr lang="zh-CN" altLang="en-US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A18F0F26-160F-4597-B4F5-6644B1FBC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2801"/>
          </a:xfrm>
        </p:spPr>
        <p:txBody>
          <a:bodyPr/>
          <a:lstStyle/>
          <a:p>
            <a:r>
              <a:rPr lang="en-US" altLang="zh-CN" dirty="0"/>
              <a:t>Goal:</a:t>
            </a:r>
          </a:p>
          <a:p>
            <a:pPr lvl="1"/>
            <a:r>
              <a:rPr lang="en-US" altLang="zh-CN" dirty="0"/>
              <a:t>Map the natural language utterances into the formal meaning representations (e.g. SQL queries, logical forms, python programs, etc.)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45B607C-E671-49BE-BC0D-B359250095F9}"/>
              </a:ext>
            </a:extLst>
          </p:cNvPr>
          <p:cNvSpPr/>
          <p:nvPr/>
        </p:nvSpPr>
        <p:spPr>
          <a:xfrm>
            <a:off x="1613140" y="3163362"/>
            <a:ext cx="4917056" cy="19866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7AE43E0-FD70-4D46-A934-674E2052145B}"/>
              </a:ext>
            </a:extLst>
          </p:cNvPr>
          <p:cNvSpPr txBox="1"/>
          <p:nvPr/>
        </p:nvSpPr>
        <p:spPr>
          <a:xfrm>
            <a:off x="2325132" y="3480848"/>
            <a:ext cx="352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 is the weather in VIC today?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4EC12A-1149-412D-96EF-38279754E82A}"/>
              </a:ext>
            </a:extLst>
          </p:cNvPr>
          <p:cNvSpPr txBox="1"/>
          <p:nvPr/>
        </p:nvSpPr>
        <p:spPr>
          <a:xfrm>
            <a:off x="3484425" y="3163363"/>
            <a:ext cx="120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Utterance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0D546F6-5828-4EAD-99B8-B2FF806BCA0A}"/>
              </a:ext>
            </a:extLst>
          </p:cNvPr>
          <p:cNvSpPr txBox="1"/>
          <p:nvPr/>
        </p:nvSpPr>
        <p:spPr>
          <a:xfrm>
            <a:off x="2848347" y="4315408"/>
            <a:ext cx="276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Meaning Representation</a:t>
            </a:r>
            <a:endParaRPr lang="zh-CN" altLang="en-US" b="1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9887D4F-0DF8-4F81-8745-A3314202F21E}"/>
              </a:ext>
            </a:extLst>
          </p:cNvPr>
          <p:cNvCxnSpPr>
            <a:stCxn id="22" idx="2"/>
          </p:cNvCxnSpPr>
          <p:nvPr/>
        </p:nvCxnSpPr>
        <p:spPr>
          <a:xfrm flipH="1">
            <a:off x="4088916" y="3850180"/>
            <a:ext cx="1" cy="46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9EBF1AB-DC9D-4CD0-8057-4CCDC922F334}"/>
              </a:ext>
            </a:extLst>
          </p:cNvPr>
          <p:cNvSpPr txBox="1"/>
          <p:nvPr/>
        </p:nvSpPr>
        <p:spPr>
          <a:xfrm>
            <a:off x="1741898" y="4673444"/>
            <a:ext cx="469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ask_weather</a:t>
            </a:r>
            <a:r>
              <a:rPr lang="en-US" altLang="zh-CN" dirty="0"/>
              <a:t>(</a:t>
            </a:r>
            <a:r>
              <a:rPr lang="en-US" altLang="zh-CN" dirty="0" err="1"/>
              <a:t>state_id</a:t>
            </a:r>
            <a:r>
              <a:rPr lang="en-US" altLang="zh-CN" dirty="0"/>
              <a:t>(“VIC”), date(“today”), var)</a:t>
            </a:r>
          </a:p>
        </p:txBody>
      </p:sp>
      <p:sp>
        <p:nvSpPr>
          <p:cNvPr id="27" name="圆柱体 26">
            <a:extLst>
              <a:ext uri="{FF2B5EF4-FFF2-40B4-BE49-F238E27FC236}">
                <a16:creationId xmlns:a16="http://schemas.microsoft.com/office/drawing/2014/main" id="{962F5818-90FE-471B-9CFC-E178874EF6E2}"/>
              </a:ext>
            </a:extLst>
          </p:cNvPr>
          <p:cNvSpPr/>
          <p:nvPr/>
        </p:nvSpPr>
        <p:spPr>
          <a:xfrm>
            <a:off x="7598101" y="4263652"/>
            <a:ext cx="914400" cy="121615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Database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CFC9A47-ED64-4939-826C-39885416A60C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6530196" y="4869406"/>
            <a:ext cx="1067905" cy="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42B7686-E7E2-40D1-AF7B-D1B09386338B}"/>
              </a:ext>
            </a:extLst>
          </p:cNvPr>
          <p:cNvSpPr txBox="1"/>
          <p:nvPr/>
        </p:nvSpPr>
        <p:spPr>
          <a:xfrm>
            <a:off x="2828759" y="5984529"/>
            <a:ext cx="3267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Execution Results (denotations)</a:t>
            </a:r>
          </a:p>
          <a:p>
            <a:pPr algn="ctr"/>
            <a:r>
              <a:rPr lang="en-US" altLang="zh-CN" i="1" dirty="0"/>
              <a:t>clear</a:t>
            </a:r>
            <a:endParaRPr lang="zh-CN" altLang="en-US" i="1" dirty="0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418BEB0C-B437-4D45-97D1-35F783286B50}"/>
              </a:ext>
            </a:extLst>
          </p:cNvPr>
          <p:cNvCxnSpPr>
            <a:stCxn id="27" idx="3"/>
            <a:endCxn id="29" idx="3"/>
          </p:cNvCxnSpPr>
          <p:nvPr/>
        </p:nvCxnSpPr>
        <p:spPr>
          <a:xfrm rot="5400000">
            <a:off x="6661706" y="4914099"/>
            <a:ext cx="827891" cy="19593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30739C7-E093-4467-AD69-C332F40CA8E6}"/>
              </a:ext>
            </a:extLst>
          </p:cNvPr>
          <p:cNvSpPr txBox="1"/>
          <p:nvPr/>
        </p:nvSpPr>
        <p:spPr>
          <a:xfrm>
            <a:off x="6655214" y="567987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Execute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3ECC71E-1B25-4698-9F5E-01FA0D86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62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/>
      <p:bldP spid="26" grpId="0"/>
      <p:bldP spid="27" grpId="0" animBg="1"/>
      <p:bldP spid="29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F77BC-3A30-4849-8DAC-24F838EA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Few-shot Training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F1B33-A235-4AD0-BFA0-0B170811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We propose </a:t>
            </a:r>
            <a:r>
              <a:rPr lang="en-US" altLang="zh-CN" i="1" dirty="0" err="1"/>
              <a:t>ProtoParser</a:t>
            </a:r>
            <a:r>
              <a:rPr lang="en-US" altLang="zh-CN" dirty="0"/>
              <a:t>, which is based on the attention-based Seq2Seq model, to convert the utterances into </a:t>
            </a:r>
            <a:r>
              <a:rPr lang="en-US" altLang="zh-CN" dirty="0" err="1"/>
              <a:t>MRs.</a:t>
            </a:r>
            <a:r>
              <a:rPr lang="en-US" altLang="zh-CN" dirty="0"/>
              <a:t> Specifically, </a:t>
            </a:r>
            <a:r>
              <a:rPr lang="en-US" altLang="zh-CN" i="1" dirty="0" err="1"/>
              <a:t>ProtoParser</a:t>
            </a:r>
            <a:r>
              <a:rPr lang="en-US" altLang="zh-CN" dirty="0"/>
              <a:t> includes:</a:t>
            </a:r>
          </a:p>
          <a:p>
            <a:r>
              <a:rPr lang="en-US" altLang="zh-CN" sz="2400" dirty="0"/>
              <a:t>Predicate-dropout, a novel meta-learning method to train the semantic parser, so that they could perform well in few-shot settings.</a:t>
            </a:r>
          </a:p>
          <a:p>
            <a:r>
              <a:rPr lang="en-US" altLang="zh-CN" sz="2400" dirty="0"/>
              <a:t>Attention regularization, a regularization method that increases the learning of the attention alignment between utterance tokens and the predicates.</a:t>
            </a:r>
          </a:p>
          <a:p>
            <a:r>
              <a:rPr lang="en-US" altLang="zh-CN" sz="2400" dirty="0"/>
              <a:t>Pre-training Smoothing, a smoothing technique to alleviate the influence of the vocabulary offset between known and new tasks.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928658-1A07-4E9B-8CC9-3828121A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4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5016C-D844-4B26-AC44-5A925074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Results on Few-shot Semantic Parsing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6571C03-8E09-4E74-84E6-58AAB9995487}"/>
                  </a:ext>
                </a:extLst>
              </p14:cNvPr>
              <p14:cNvContentPartPr/>
              <p14:nvPr/>
            </p14:nvContentPartPr>
            <p14:xfrm>
              <a:off x="6785780" y="90039"/>
              <a:ext cx="9720" cy="14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6571C03-8E09-4E74-84E6-58AAB99954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6780" y="81264"/>
                <a:ext cx="27360" cy="3123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037CD8A4-3A77-4610-B4A8-3A349908C555}"/>
              </a:ext>
            </a:extLst>
          </p:cNvPr>
          <p:cNvSpPr txBox="1"/>
          <p:nvPr/>
        </p:nvSpPr>
        <p:spPr>
          <a:xfrm>
            <a:off x="838200" y="1690688"/>
            <a:ext cx="10515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select three datasets to evaluate the few-shot parsing.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report the exact match accuracy of MRs on the three benchmark datasets in both one-shot and two-shot settings.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66459F2-B9C2-4C43-BB8B-DEE327FA4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320788"/>
              </p:ext>
            </p:extLst>
          </p:nvPr>
        </p:nvGraphicFramePr>
        <p:xfrm>
          <a:off x="1216335" y="31680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8114E8B9-82F4-4BB3-8C43-AF0364ABF5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576318"/>
              </p:ext>
            </p:extLst>
          </p:nvPr>
        </p:nvGraphicFramePr>
        <p:xfrm>
          <a:off x="6096000" y="31680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7886A-F9D1-4A5B-8EBA-3DBED434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72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D344134-1669-474A-B617-B32A8855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Research Questions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15A5533-CBD0-4BB1-A5DB-FACC68C9F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Learning with New Tasks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RQ1</a:t>
            </a:r>
            <a:r>
              <a:rPr lang="en-US" altLang="zh-CN" dirty="0">
                <a:solidFill>
                  <a:schemeClr val="bg2"/>
                </a:solidFill>
              </a:rPr>
              <a:t> How to train the semantic parsers with only limited data on new tasks?</a:t>
            </a:r>
          </a:p>
          <a:p>
            <a:pPr lvl="1"/>
            <a:r>
              <a:rPr lang="en-US" altLang="zh-CN" b="1" dirty="0"/>
              <a:t>RQ2 </a:t>
            </a:r>
            <a:r>
              <a:rPr lang="en-US" altLang="zh-CN" dirty="0"/>
              <a:t>How to train the semantic parsers sequentially on new tasks?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Context-dependent Semantic Parsing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RQ3</a:t>
            </a:r>
            <a:r>
              <a:rPr lang="en-US" altLang="zh-CN" dirty="0">
                <a:solidFill>
                  <a:schemeClr val="bg2"/>
                </a:solidFill>
              </a:rPr>
              <a:t> How to design the semantic parsers such that they can effectively utilize the contextual information?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Semantic Parsing with Semi-structured MRs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RQ4 </a:t>
            </a:r>
            <a:r>
              <a:rPr lang="en-US" altLang="zh-CN" dirty="0">
                <a:solidFill>
                  <a:schemeClr val="bg2"/>
                </a:solidFill>
              </a:rPr>
              <a:t>How to build a benchmark dialogue dataset which is annotated with the semi-structured MRs?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RQ5 </a:t>
            </a:r>
            <a:r>
              <a:rPr lang="en-US" altLang="zh-CN" dirty="0">
                <a:solidFill>
                  <a:schemeClr val="bg2"/>
                </a:solidFill>
              </a:rPr>
              <a:t>How to design the semantic parsers such that they could parse the utterances into the semi-structured MRs?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D5F8A3-024E-43A8-8AB6-027BF3BE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702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34215-AD9F-4FCD-BDFB-9DD55896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Continual Learning for Semantic Parsing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68EF3EF-EECA-4956-A9FC-7EE15B2D8DA8}"/>
              </a:ext>
            </a:extLst>
          </p:cNvPr>
          <p:cNvSpPr/>
          <p:nvPr/>
        </p:nvSpPr>
        <p:spPr>
          <a:xfrm>
            <a:off x="1778000" y="3967004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AF0C878-D5B5-4618-91F4-65BF2FEF6BAD}"/>
              </a:ext>
            </a:extLst>
          </p:cNvPr>
          <p:cNvSpPr/>
          <p:nvPr/>
        </p:nvSpPr>
        <p:spPr>
          <a:xfrm>
            <a:off x="3416300" y="3967004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E2C85E7-C2CE-4D23-9F76-DA6BF3EB79C0}"/>
              </a:ext>
            </a:extLst>
          </p:cNvPr>
          <p:cNvSpPr/>
          <p:nvPr/>
        </p:nvSpPr>
        <p:spPr>
          <a:xfrm>
            <a:off x="5054600" y="3967004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B74DC0-B3AF-445A-8602-59E4A6B94CC7}"/>
              </a:ext>
            </a:extLst>
          </p:cNvPr>
          <p:cNvSpPr txBox="1"/>
          <p:nvPr/>
        </p:nvSpPr>
        <p:spPr>
          <a:xfrm>
            <a:off x="3354275" y="332398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Pet_Food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C59708-5FA2-4CC5-8690-88F257D9BE72}"/>
              </a:ext>
            </a:extLst>
          </p:cNvPr>
          <p:cNvSpPr txBox="1"/>
          <p:nvPr/>
        </p:nvSpPr>
        <p:spPr>
          <a:xfrm>
            <a:off x="1807328" y="332398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Weather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2F0880-3BFE-4814-A6C9-DB14C472F618}"/>
              </a:ext>
            </a:extLst>
          </p:cNvPr>
          <p:cNvSpPr txBox="1"/>
          <p:nvPr/>
        </p:nvSpPr>
        <p:spPr>
          <a:xfrm>
            <a:off x="4978641" y="3325139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COVID-19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C222AF-1C62-4262-8B3D-F85C76A83F5B}"/>
              </a:ext>
            </a:extLst>
          </p:cNvPr>
          <p:cNvSpPr txBox="1"/>
          <p:nvPr/>
        </p:nvSpPr>
        <p:spPr>
          <a:xfrm>
            <a:off x="838200" y="2182136"/>
            <a:ext cx="650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semantic parsers are learned sequentially on the tasks without accessing full training data.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F79428D-756B-4288-A9B8-796B85BC94A2}"/>
              </a:ext>
            </a:extLst>
          </p:cNvPr>
          <p:cNvSpPr/>
          <p:nvPr/>
        </p:nvSpPr>
        <p:spPr>
          <a:xfrm>
            <a:off x="3416301" y="3967004"/>
            <a:ext cx="914400" cy="28697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Weather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F06F948-4D4A-4D60-BD0A-7055D46F9B57}"/>
              </a:ext>
            </a:extLst>
          </p:cNvPr>
          <p:cNvSpPr/>
          <p:nvPr/>
        </p:nvSpPr>
        <p:spPr>
          <a:xfrm>
            <a:off x="5054599" y="3967003"/>
            <a:ext cx="914401" cy="286981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</a:rPr>
              <a:t>Weather</a:t>
            </a:r>
          </a:p>
          <a:p>
            <a:pPr algn="ctr"/>
            <a:r>
              <a:rPr lang="en-US" altLang="zh-CN" sz="1000" dirty="0" err="1">
                <a:solidFill>
                  <a:schemeClr val="accent2"/>
                </a:solidFill>
              </a:rPr>
              <a:t>Pet_Food</a:t>
            </a:r>
            <a:endParaRPr lang="zh-CN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D6FA3DF-CF02-4D29-9437-133E8BDFC06A}"/>
              </a:ext>
            </a:extLst>
          </p:cNvPr>
          <p:cNvCxnSpPr>
            <a:cxnSpLocks/>
          </p:cNvCxnSpPr>
          <p:nvPr/>
        </p:nvCxnSpPr>
        <p:spPr>
          <a:xfrm>
            <a:off x="7722966" y="1857375"/>
            <a:ext cx="0" cy="463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CD815D3-B757-45ED-89AB-C09A0ECA00C8}"/>
              </a:ext>
            </a:extLst>
          </p:cNvPr>
          <p:cNvSpPr txBox="1"/>
          <p:nvPr/>
        </p:nvSpPr>
        <p:spPr>
          <a:xfrm>
            <a:off x="3030468" y="1454287"/>
            <a:ext cx="143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Training</a:t>
            </a:r>
            <a:endParaRPr lang="zh-CN" altLang="en-US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96E7AF-EA35-469E-BB0E-F73F0F4C270D}"/>
              </a:ext>
            </a:extLst>
          </p:cNvPr>
          <p:cNvSpPr txBox="1"/>
          <p:nvPr/>
        </p:nvSpPr>
        <p:spPr>
          <a:xfrm>
            <a:off x="8958995" y="1454287"/>
            <a:ext cx="143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Test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F3B1D74C-DFE9-4395-ABD9-E53992F79802}"/>
                  </a:ext>
                </a:extLst>
              </p:cNvPr>
              <p:cNvSpPr/>
              <p:nvPr/>
            </p:nvSpPr>
            <p:spPr>
              <a:xfrm>
                <a:off x="1778000" y="5338604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F3B1D74C-DFE9-4395-ABD9-E53992F79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0" y="5338604"/>
                <a:ext cx="914400" cy="9144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2ABB0372-C9E9-4902-B6D6-168316D5906B}"/>
                  </a:ext>
                </a:extLst>
              </p:cNvPr>
              <p:cNvSpPr/>
              <p:nvPr/>
            </p:nvSpPr>
            <p:spPr>
              <a:xfrm>
                <a:off x="3417775" y="5338604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2ABB0372-C9E9-4902-B6D6-168316D59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775" y="5338604"/>
                <a:ext cx="914400" cy="9144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11D6E83F-2D92-4AB2-A813-BBF39481D0C3}"/>
                  </a:ext>
                </a:extLst>
              </p:cNvPr>
              <p:cNvSpPr/>
              <p:nvPr/>
            </p:nvSpPr>
            <p:spPr>
              <a:xfrm>
                <a:off x="5054600" y="5338604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11D6E83F-2D92-4AB2-A813-BBF39481D0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600" y="5338604"/>
                <a:ext cx="914400" cy="9144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0025BD3-1D94-4DFA-B6BF-184A09D47D0F}"/>
              </a:ext>
            </a:extLst>
          </p:cNvPr>
          <p:cNvCxnSpPr/>
          <p:nvPr/>
        </p:nvCxnSpPr>
        <p:spPr>
          <a:xfrm>
            <a:off x="2692400" y="5795804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9D0D83F-ED7B-4081-8DA6-BBDABAAA3CA2}"/>
              </a:ext>
            </a:extLst>
          </p:cNvPr>
          <p:cNvCxnSpPr/>
          <p:nvPr/>
        </p:nvCxnSpPr>
        <p:spPr>
          <a:xfrm>
            <a:off x="4330699" y="5795804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B3CB5EB-9B00-4676-80D9-124E89649C75}"/>
              </a:ext>
            </a:extLst>
          </p:cNvPr>
          <p:cNvSpPr txBox="1"/>
          <p:nvPr/>
        </p:nvSpPr>
        <p:spPr>
          <a:xfrm>
            <a:off x="1911233" y="425398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E38049C-5160-468D-A5B6-D54C765F29FD}"/>
              </a:ext>
            </a:extLst>
          </p:cNvPr>
          <p:cNvSpPr txBox="1"/>
          <p:nvPr/>
        </p:nvSpPr>
        <p:spPr>
          <a:xfrm>
            <a:off x="3560264" y="425398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369F979-D738-4A9F-B686-96EDDD8AAFF4}"/>
              </a:ext>
            </a:extLst>
          </p:cNvPr>
          <p:cNvSpPr txBox="1"/>
          <p:nvPr/>
        </p:nvSpPr>
        <p:spPr>
          <a:xfrm>
            <a:off x="5179234" y="423953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663D1E3-21CB-4171-96A2-590500999F8D}"/>
              </a:ext>
            </a:extLst>
          </p:cNvPr>
          <p:cNvCxnSpPr>
            <a:stCxn id="4" idx="2"/>
            <a:endCxn id="27" idx="0"/>
          </p:cNvCxnSpPr>
          <p:nvPr/>
        </p:nvCxnSpPr>
        <p:spPr>
          <a:xfrm>
            <a:off x="2235200" y="4881404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B5A3F1D-0CEE-4596-8C9D-15DB6CF38ACA}"/>
              </a:ext>
            </a:extLst>
          </p:cNvPr>
          <p:cNvCxnSpPr>
            <a:stCxn id="5" idx="2"/>
            <a:endCxn id="28" idx="0"/>
          </p:cNvCxnSpPr>
          <p:nvPr/>
        </p:nvCxnSpPr>
        <p:spPr>
          <a:xfrm>
            <a:off x="3873500" y="4881404"/>
            <a:ext cx="147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BAE0096-5FE6-40C1-8E63-38DF61E46704}"/>
              </a:ext>
            </a:extLst>
          </p:cNvPr>
          <p:cNvCxnSpPr>
            <a:stCxn id="6" idx="2"/>
            <a:endCxn id="29" idx="0"/>
          </p:cNvCxnSpPr>
          <p:nvPr/>
        </p:nvCxnSpPr>
        <p:spPr>
          <a:xfrm>
            <a:off x="5511800" y="4881404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DBEE0A33-1DF1-4D14-A674-C033CF38D1E4}"/>
              </a:ext>
            </a:extLst>
          </p:cNvPr>
          <p:cNvSpPr/>
          <p:nvPr/>
        </p:nvSpPr>
        <p:spPr>
          <a:xfrm>
            <a:off x="7893050" y="3957479"/>
            <a:ext cx="914400" cy="9144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B2F58E97-A6CA-4144-AC87-B8663A5DF4B8}"/>
              </a:ext>
            </a:extLst>
          </p:cNvPr>
          <p:cNvSpPr/>
          <p:nvPr/>
        </p:nvSpPr>
        <p:spPr>
          <a:xfrm>
            <a:off x="9531350" y="3957479"/>
            <a:ext cx="914400" cy="9144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E5DF2944-9B15-42A7-A798-E3CD309B49A1}"/>
              </a:ext>
            </a:extLst>
          </p:cNvPr>
          <p:cNvSpPr/>
          <p:nvPr/>
        </p:nvSpPr>
        <p:spPr>
          <a:xfrm>
            <a:off x="11150600" y="3957479"/>
            <a:ext cx="914400" cy="9144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0E1D1DD-52FF-494A-B1FB-3A83280D3F21}"/>
              </a:ext>
            </a:extLst>
          </p:cNvPr>
          <p:cNvSpPr txBox="1"/>
          <p:nvPr/>
        </p:nvSpPr>
        <p:spPr>
          <a:xfrm>
            <a:off x="9469325" y="331445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Pet_Food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9197951-5279-46FC-A93E-BDA2F7CDEA4A}"/>
              </a:ext>
            </a:extLst>
          </p:cNvPr>
          <p:cNvSpPr txBox="1"/>
          <p:nvPr/>
        </p:nvSpPr>
        <p:spPr>
          <a:xfrm>
            <a:off x="7815306" y="331445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Weather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E29E5E9-D913-4F91-8984-132FA8E4595F}"/>
              </a:ext>
            </a:extLst>
          </p:cNvPr>
          <p:cNvSpPr txBox="1"/>
          <p:nvPr/>
        </p:nvSpPr>
        <p:spPr>
          <a:xfrm>
            <a:off x="10999915" y="3314457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COVID-19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D909D9F7-88B9-4949-BC2E-9D30E761E634}"/>
                  </a:ext>
                </a:extLst>
              </p:cNvPr>
              <p:cNvSpPr/>
              <p:nvPr/>
            </p:nvSpPr>
            <p:spPr>
              <a:xfrm>
                <a:off x="9542081" y="5338604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D909D9F7-88B9-4949-BC2E-9D30E761E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081" y="5338604"/>
                <a:ext cx="914400" cy="9144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BFE31CA6-FA06-434F-B855-0917EC50C5AF}"/>
              </a:ext>
            </a:extLst>
          </p:cNvPr>
          <p:cNvSpPr txBox="1"/>
          <p:nvPr/>
        </p:nvSpPr>
        <p:spPr>
          <a:xfrm>
            <a:off x="8026283" y="424445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08A40F4-4D71-4E56-9320-BA545B39B4F4}"/>
              </a:ext>
            </a:extLst>
          </p:cNvPr>
          <p:cNvSpPr txBox="1"/>
          <p:nvPr/>
        </p:nvSpPr>
        <p:spPr>
          <a:xfrm>
            <a:off x="9675314" y="424445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D0B4C0B-7A1A-40C8-A37B-D80C4FCCFEF2}"/>
              </a:ext>
            </a:extLst>
          </p:cNvPr>
          <p:cNvSpPr txBox="1"/>
          <p:nvPr/>
        </p:nvSpPr>
        <p:spPr>
          <a:xfrm>
            <a:off x="11294284" y="423001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CEAF514-35F6-4AD3-916E-B89563C01BEA}"/>
              </a:ext>
            </a:extLst>
          </p:cNvPr>
          <p:cNvCxnSpPr>
            <a:cxnSpLocks/>
            <a:stCxn id="39" idx="2"/>
            <a:endCxn id="51" idx="0"/>
          </p:cNvCxnSpPr>
          <p:nvPr/>
        </p:nvCxnSpPr>
        <p:spPr>
          <a:xfrm>
            <a:off x="8350250" y="4871879"/>
            <a:ext cx="1649031" cy="4667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348FAE5-48D8-4D65-97BF-108BEB34955D}"/>
              </a:ext>
            </a:extLst>
          </p:cNvPr>
          <p:cNvCxnSpPr>
            <a:cxnSpLocks/>
            <a:stCxn id="40" idx="2"/>
            <a:endCxn id="51" idx="0"/>
          </p:cNvCxnSpPr>
          <p:nvPr/>
        </p:nvCxnSpPr>
        <p:spPr>
          <a:xfrm>
            <a:off x="9988550" y="4871879"/>
            <a:ext cx="10731" cy="4667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8087BD5-8386-4DBB-AB95-8EAB24553EE0}"/>
              </a:ext>
            </a:extLst>
          </p:cNvPr>
          <p:cNvCxnSpPr>
            <a:stCxn id="41" idx="2"/>
            <a:endCxn id="51" idx="0"/>
          </p:cNvCxnSpPr>
          <p:nvPr/>
        </p:nvCxnSpPr>
        <p:spPr>
          <a:xfrm flipH="1">
            <a:off x="9999281" y="4871879"/>
            <a:ext cx="1608519" cy="4667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3329DC26-E3B8-4F61-B636-DAC273304E72}"/>
              </a:ext>
            </a:extLst>
          </p:cNvPr>
          <p:cNvSpPr txBox="1"/>
          <p:nvPr/>
        </p:nvSpPr>
        <p:spPr>
          <a:xfrm>
            <a:off x="7923854" y="2187128"/>
            <a:ext cx="379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semantic parsers are evaluated on the test sets of all tasks.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9B672B-FC5A-4FE6-8EFE-409105F7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4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9" grpId="0" animBg="1"/>
      <p:bldP spid="40" grpId="0" animBg="1"/>
      <p:bldP spid="41" grpId="0" animBg="1"/>
      <p:bldP spid="44" grpId="0"/>
      <p:bldP spid="45" grpId="0"/>
      <p:bldP spid="46" grpId="0"/>
      <p:bldP spid="51" grpId="0" animBg="1"/>
      <p:bldP spid="54" grpId="0"/>
      <p:bldP spid="55" grpId="0"/>
      <p:bldP spid="56" grpId="0"/>
      <p:bldP spid="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8E573-0A6F-4C6B-95F7-FDE6F91D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Continual Learning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20ECA-5E58-4DB8-9170-7A1839D59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We propose </a:t>
            </a:r>
            <a:r>
              <a:rPr lang="en-US" altLang="zh-CN" i="1" dirty="0"/>
              <a:t>Total Recall (TR) </a:t>
            </a:r>
            <a:r>
              <a:rPr lang="en-US" altLang="zh-CN" dirty="0"/>
              <a:t>which includes a suite of continual learning methods:</a:t>
            </a:r>
          </a:p>
          <a:p>
            <a:r>
              <a:rPr lang="en-US" altLang="zh-CN" sz="2400" dirty="0"/>
              <a:t>We alleviate the catastrophic forgetting by proposing a sampling method that selects diversified instances for each task-specific memory.</a:t>
            </a:r>
          </a:p>
          <a:p>
            <a:r>
              <a:rPr lang="en-US" altLang="zh-CN" sz="2400" dirty="0"/>
              <a:t>We improves the generalization capability of parsers across tasks by proposing: </a:t>
            </a:r>
          </a:p>
          <a:p>
            <a:pPr lvl="1"/>
            <a:r>
              <a:rPr lang="en-US" altLang="zh-CN" sz="2000" dirty="0"/>
              <a:t>a dynamic architecture on the top of the Seq2Seq-based semantic parsers to dynamically switch between task-specific and cross-task hidden representations.</a:t>
            </a:r>
          </a:p>
          <a:p>
            <a:pPr lvl="1"/>
            <a:r>
              <a:rPr lang="en-US" altLang="zh-CN" sz="2000" dirty="0"/>
              <a:t>a two-stage training method, the first stage of which initializes the output embeddings of the semantic parsers.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1FC528-5A05-4F5F-8F66-A0630155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76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1D5A0-CEBA-4208-9750-8E664D70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Key Results on Continual Semantic Parsing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0A2664-8766-411A-8BD9-A50F6250BEF9}"/>
              </a:ext>
            </a:extLst>
          </p:cNvPr>
          <p:cNvSpPr txBox="1"/>
          <p:nvPr/>
        </p:nvSpPr>
        <p:spPr>
          <a:xfrm>
            <a:off x="838200" y="1591747"/>
            <a:ext cx="9684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evaluate our approaches on two benchmark datasets (Overnight, </a:t>
            </a:r>
            <a:r>
              <a:rPr lang="en-US" altLang="zh-CN" dirty="0" err="1"/>
              <a:t>NlMap</a:t>
            </a:r>
            <a:r>
              <a:rPr lang="en-US" altLang="zh-CN" dirty="0"/>
              <a:t>) with three different continual learning settings.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report the exact match accuracies of MRs with two different evaluation settings.</a:t>
            </a:r>
            <a:endParaRPr lang="zh-CN" altLang="en-US" dirty="0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8FB5E490-776A-4FB8-B6AE-2C95177EAA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248248"/>
              </p:ext>
            </p:extLst>
          </p:nvPr>
        </p:nvGraphicFramePr>
        <p:xfrm>
          <a:off x="838200" y="29713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3137E639-70EC-47D4-9507-9C6E1D5DF5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947469"/>
              </p:ext>
            </p:extLst>
          </p:nvPr>
        </p:nvGraphicFramePr>
        <p:xfrm>
          <a:off x="6096000" y="29713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439DA80-D1E1-4F42-9FD9-D2D48936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382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DD2A7F67-2B24-4FB1-8D7C-C035638C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Research Questions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A41AE3F-51EF-4D70-917A-A44C2B4C3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Learning with New Tasks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RQ1</a:t>
            </a:r>
            <a:r>
              <a:rPr lang="en-US" altLang="zh-CN" dirty="0">
                <a:solidFill>
                  <a:schemeClr val="bg2"/>
                </a:solidFill>
              </a:rPr>
              <a:t> How to train the semantic parsers with only limited data on new tasks?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RQ2 </a:t>
            </a:r>
            <a:r>
              <a:rPr lang="en-US" altLang="zh-CN" dirty="0">
                <a:solidFill>
                  <a:schemeClr val="bg2"/>
                </a:solidFill>
              </a:rPr>
              <a:t>How to train the semantic parsers sequentially on new tasks?</a:t>
            </a:r>
          </a:p>
          <a:p>
            <a:r>
              <a:rPr lang="en-US" altLang="zh-CN" dirty="0"/>
              <a:t>Context-dependent Semantic Parsing</a:t>
            </a:r>
          </a:p>
          <a:p>
            <a:pPr lvl="1"/>
            <a:r>
              <a:rPr lang="en-US" altLang="zh-CN" b="1" dirty="0"/>
              <a:t>RQ3</a:t>
            </a:r>
            <a:r>
              <a:rPr lang="en-US" altLang="zh-CN" dirty="0"/>
              <a:t> How to design the semantic parsers such that they can effectively utilize the contextual information?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Semantic Parsing with Semi-structured MRs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RQ4 </a:t>
            </a:r>
            <a:r>
              <a:rPr lang="en-US" altLang="zh-CN" dirty="0">
                <a:solidFill>
                  <a:schemeClr val="bg2"/>
                </a:solidFill>
              </a:rPr>
              <a:t>How to build a benchmark dialogue dataset which is annotated with the semi-structured MRs?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RQ5 </a:t>
            </a:r>
            <a:r>
              <a:rPr lang="en-US" altLang="zh-CN" dirty="0">
                <a:solidFill>
                  <a:schemeClr val="bg2"/>
                </a:solidFill>
              </a:rPr>
              <a:t>How to design the semantic parsers such that they could parse the utterances into the semi-structured MRs?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E7E91DF-7E46-4398-A40A-28347C0B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57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07BF7-F79C-4275-8F72-D6C49134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Context-dependent Semantic Parsing: A Survey</a:t>
            </a:r>
            <a:endParaRPr lang="zh-CN" altLang="en-US" dirty="0"/>
          </a:p>
        </p:txBody>
      </p:sp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83D64D85-CF3A-440F-9AA2-E56B2E9349A2}"/>
              </a:ext>
            </a:extLst>
          </p:cNvPr>
          <p:cNvSpPr/>
          <p:nvPr/>
        </p:nvSpPr>
        <p:spPr>
          <a:xfrm>
            <a:off x="3584532" y="4429869"/>
            <a:ext cx="4271374" cy="6670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Context Dependent Semantic Parsing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95A00084-D42F-4431-BC47-FCCB3EF8C6A6}"/>
              </a:ext>
            </a:extLst>
          </p:cNvPr>
          <p:cNvSpPr/>
          <p:nvPr/>
        </p:nvSpPr>
        <p:spPr>
          <a:xfrm>
            <a:off x="4355442" y="5738611"/>
            <a:ext cx="2746332" cy="6670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Neural Approaches</a:t>
            </a:r>
          </a:p>
        </p:txBody>
      </p:sp>
      <p:sp>
        <p:nvSpPr>
          <p:cNvPr id="6" name="Rounded Rectangle 13">
            <a:extLst>
              <a:ext uri="{FF2B5EF4-FFF2-40B4-BE49-F238E27FC236}">
                <a16:creationId xmlns:a16="http://schemas.microsoft.com/office/drawing/2014/main" id="{3E697DBB-8647-4089-AB50-06DD0FD6204A}"/>
              </a:ext>
            </a:extLst>
          </p:cNvPr>
          <p:cNvSpPr/>
          <p:nvPr/>
        </p:nvSpPr>
        <p:spPr>
          <a:xfrm>
            <a:off x="7850426" y="5738611"/>
            <a:ext cx="2746332" cy="6670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Neural-symbolic Approaches</a:t>
            </a:r>
          </a:p>
        </p:txBody>
      </p:sp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7AF41D1D-A249-4090-8215-B5F9CDA2B925}"/>
              </a:ext>
            </a:extLst>
          </p:cNvPr>
          <p:cNvSpPr/>
          <p:nvPr/>
        </p:nvSpPr>
        <p:spPr>
          <a:xfrm>
            <a:off x="838200" y="5738611"/>
            <a:ext cx="2746332" cy="6670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Symbolic</a:t>
            </a:r>
            <a:r>
              <a:rPr lang="en-US" dirty="0">
                <a:solidFill>
                  <a:schemeClr val="tx1"/>
                </a:solidFill>
              </a:rPr>
              <a:t> Approaches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C69436-0940-47BC-9672-950D644AF6A3}"/>
              </a:ext>
            </a:extLst>
          </p:cNvPr>
          <p:cNvSpPr txBox="1"/>
          <p:nvPr/>
        </p:nvSpPr>
        <p:spPr>
          <a:xfrm>
            <a:off x="838200" y="1825625"/>
            <a:ext cx="9758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coarsely categorize the existing models into: symbolic approaches, neural approaches, and neural-symbolic approaches based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categories of machine learning methodology.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whether any production grammars are explicitly used in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summarize the statistics of the existing datasets and analyze the annotation properties of the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provide some insights about the future research directions of context dependent semantic parsing.</a:t>
            </a:r>
            <a:endParaRPr lang="zh-CN" altLang="en-US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A9A5C126-EC76-4050-8289-947391A4A610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3644949" y="3663341"/>
            <a:ext cx="641688" cy="3508853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034D434A-F12E-46F6-AC45-7C39571777E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5403569" y="5413572"/>
            <a:ext cx="641688" cy="838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52B21B59-DD8A-4FB6-A1BC-4F275F06DE8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7151061" y="3666080"/>
            <a:ext cx="641688" cy="350337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6C4383-8E25-4095-82F3-2FDCEC80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5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D7BF4E-B9A4-446F-A545-3C0114ED90ED}"/>
              </a:ext>
            </a:extLst>
          </p:cNvPr>
          <p:cNvSpPr txBox="1"/>
          <p:nvPr/>
        </p:nvSpPr>
        <p:spPr>
          <a:xfrm>
            <a:off x="4065636" y="2659559"/>
            <a:ext cx="33794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Future Work</a:t>
            </a:r>
            <a:endParaRPr lang="zh-CN" altLang="en-US" sz="4400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927048E-8188-4B7A-8481-A061BF33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7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DD2A7F67-2B24-4FB1-8D7C-C035638C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Research Questions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A41AE3F-51EF-4D70-917A-A44C2B4C3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Learning with New Tasks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RQ1</a:t>
            </a:r>
            <a:r>
              <a:rPr lang="en-US" altLang="zh-CN" dirty="0">
                <a:solidFill>
                  <a:schemeClr val="bg2"/>
                </a:solidFill>
              </a:rPr>
              <a:t> How to train the semantic parsers with only limited data on new tasks?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RQ2 </a:t>
            </a:r>
            <a:r>
              <a:rPr lang="en-US" altLang="zh-CN" dirty="0">
                <a:solidFill>
                  <a:schemeClr val="bg2"/>
                </a:solidFill>
              </a:rPr>
              <a:t>How to train the semantic parsers sequentially on new tasks?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Context-dependent Semantic Parsing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RQ3</a:t>
            </a:r>
            <a:r>
              <a:rPr lang="en-US" altLang="zh-CN" dirty="0">
                <a:solidFill>
                  <a:schemeClr val="bg2"/>
                </a:solidFill>
              </a:rPr>
              <a:t> How to design the semantic parsers such that they can effectively utilize the contextual information?</a:t>
            </a:r>
          </a:p>
          <a:p>
            <a:r>
              <a:rPr lang="en-US" altLang="zh-CN" dirty="0"/>
              <a:t>Semantic Parsing with Semi-structured MRs</a:t>
            </a:r>
          </a:p>
          <a:p>
            <a:pPr lvl="1"/>
            <a:r>
              <a:rPr lang="en-US" altLang="zh-CN" b="1" dirty="0"/>
              <a:t>RQ4 </a:t>
            </a:r>
            <a:r>
              <a:rPr lang="en-US" altLang="zh-CN" dirty="0"/>
              <a:t>How to build a benchmark dialogue dataset which is annotated with the semi-structured MRs?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RQ5 </a:t>
            </a:r>
            <a:r>
              <a:rPr lang="en-US" altLang="zh-CN" dirty="0">
                <a:solidFill>
                  <a:schemeClr val="bg2"/>
                </a:solidFill>
              </a:rPr>
              <a:t>How to design the semantic parsers such that they could parse the utterances into the semi-structured MRs?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3A0788-9960-4811-B1A4-C2B12CD3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3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A45BF-A06A-4B76-BDCB-F0450015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 Parsing in the Dialogue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DEF9D-FA4F-4E44-B085-393C05C9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Q1</a:t>
            </a:r>
            <a:r>
              <a:rPr lang="en-US" altLang="zh-CN" sz="2800" dirty="0"/>
              <a:t>: What is the weather in VIC?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S1</a:t>
            </a:r>
            <a:r>
              <a:rPr lang="en-US" altLang="zh-CN" sz="2800" dirty="0"/>
              <a:t>: </a:t>
            </a:r>
            <a:r>
              <a:rPr lang="en-US" altLang="zh-CN" sz="2800" dirty="0" err="1"/>
              <a:t>ask_weather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state_id</a:t>
            </a:r>
            <a:r>
              <a:rPr lang="en-US" altLang="zh-CN" sz="2800" dirty="0"/>
              <a:t>(“VIC”), date(“today”), var)</a:t>
            </a:r>
          </a:p>
          <a:p>
            <a:r>
              <a:rPr lang="en-US" altLang="zh-CN" dirty="0"/>
              <a:t>A1</a:t>
            </a:r>
            <a:r>
              <a:rPr lang="en-US" altLang="zh-CN" sz="2800" dirty="0"/>
              <a:t>: Today is clear.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Q2</a:t>
            </a:r>
            <a:r>
              <a:rPr lang="en-US" altLang="zh-CN" sz="2800" dirty="0"/>
              <a:t>: I want to go out to buy some pet food. What are the different types of pet food?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S2</a:t>
            </a:r>
            <a:r>
              <a:rPr lang="en-US" altLang="zh-CN" sz="2800" dirty="0"/>
              <a:t>: type(</a:t>
            </a:r>
            <a:r>
              <a:rPr lang="en-US" altLang="zh-CN" sz="2800" dirty="0" err="1"/>
              <a:t>pet_food</a:t>
            </a:r>
            <a:r>
              <a:rPr lang="en-US" altLang="zh-CN" sz="2800" dirty="0"/>
              <a:t>, var)</a:t>
            </a:r>
          </a:p>
          <a:p>
            <a:r>
              <a:rPr lang="en-US" altLang="zh-CN" dirty="0"/>
              <a:t>A2</a:t>
            </a:r>
            <a:r>
              <a:rPr lang="en-US" altLang="zh-CN" sz="2800" dirty="0"/>
              <a:t>: Here is the type list of the pet food.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Q3</a:t>
            </a:r>
            <a:r>
              <a:rPr lang="en-US" altLang="zh-CN" sz="2800" dirty="0"/>
              <a:t>: For each of those, what is </a:t>
            </a:r>
            <a:r>
              <a:rPr lang="en-US" altLang="zh-CN" dirty="0"/>
              <a:t>its price</a:t>
            </a:r>
            <a:r>
              <a:rPr lang="en-US" altLang="zh-CN" sz="2800" dirty="0"/>
              <a:t>?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S3</a:t>
            </a:r>
            <a:r>
              <a:rPr lang="en-US" altLang="zh-CN" sz="2800" dirty="0"/>
              <a:t>: price(type(</a:t>
            </a:r>
            <a:r>
              <a:rPr lang="en-US" altLang="zh-CN" sz="2800" dirty="0" err="1"/>
              <a:t>pet_food</a:t>
            </a:r>
            <a:r>
              <a:rPr lang="en-US" altLang="zh-CN" sz="2800" dirty="0"/>
              <a:t>, var0), var1)</a:t>
            </a:r>
          </a:p>
          <a:p>
            <a:r>
              <a:rPr lang="en-US" altLang="zh-CN" dirty="0"/>
              <a:t>A3: Here is the price list of all pet types. </a:t>
            </a:r>
          </a:p>
          <a:p>
            <a:r>
              <a:rPr lang="en-US" altLang="zh-CN" b="1" dirty="0"/>
              <a:t>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97BF2A-3075-4349-B01A-8E425A7F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7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C3E58-AF3D-4941-886E-6D049214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Dialogue Dataset with Semi-structured MRs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864F0-8D92-459F-9AF3-043DDB5C0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Define the language of the semi-structured </a:t>
            </a:r>
            <a:r>
              <a:rPr lang="en-US" altLang="zh-CN" sz="2000" dirty="0" err="1"/>
              <a:t>MRs.</a:t>
            </a:r>
            <a:endParaRPr lang="en-US" altLang="zh-CN" sz="2000" dirty="0"/>
          </a:p>
          <a:p>
            <a:r>
              <a:rPr lang="en-US" altLang="zh-CN" sz="2000" dirty="0"/>
              <a:t>Annotate the utterances in the dialogue dataset with the semi-structured </a:t>
            </a:r>
            <a:r>
              <a:rPr lang="en-US" altLang="zh-CN" sz="2000" dirty="0" err="1"/>
              <a:t>MRs.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D62419C2-A17F-421A-8E64-04409C87311A}"/>
              </a:ext>
            </a:extLst>
          </p:cNvPr>
          <p:cNvSpPr/>
          <p:nvPr/>
        </p:nvSpPr>
        <p:spPr>
          <a:xfrm>
            <a:off x="7692717" y="3253192"/>
            <a:ext cx="3422958" cy="2247496"/>
          </a:xfrm>
          <a:prstGeom prst="can">
            <a:avLst>
              <a:gd name="adj" fmla="val 320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PersonX</a:t>
            </a:r>
            <a:r>
              <a:rPr lang="en-US" altLang="zh-CN" sz="1400" dirty="0">
                <a:solidFill>
                  <a:schemeClr val="tx1"/>
                </a:solidFill>
              </a:rPr>
              <a:t> wants to go outside -&gt; </a:t>
            </a:r>
            <a:r>
              <a:rPr lang="en-US" altLang="zh-CN" sz="1400" dirty="0" err="1">
                <a:solidFill>
                  <a:schemeClr val="tx1"/>
                </a:solidFill>
              </a:rPr>
              <a:t>xWant</a:t>
            </a:r>
            <a:r>
              <a:rPr lang="en-US" altLang="zh-CN" sz="1400" dirty="0">
                <a:solidFill>
                  <a:schemeClr val="tx1"/>
                </a:solidFill>
              </a:rPr>
              <a:t> -&gt; </a:t>
            </a:r>
            <a:r>
              <a:rPr lang="en-US" altLang="zh-CN" sz="1400" dirty="0" err="1">
                <a:solidFill>
                  <a:schemeClr val="tx1"/>
                </a:solidFill>
              </a:rPr>
              <a:t>PersonX</a:t>
            </a:r>
            <a:r>
              <a:rPr lang="en-US" altLang="zh-CN" sz="1400" dirty="0">
                <a:solidFill>
                  <a:schemeClr val="tx1"/>
                </a:solidFill>
              </a:rPr>
              <a:t> wants to stay safe</a:t>
            </a: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PersonX</a:t>
            </a:r>
            <a:r>
              <a:rPr lang="en-US" altLang="zh-CN" sz="1400" dirty="0">
                <a:solidFill>
                  <a:schemeClr val="tx1"/>
                </a:solidFill>
              </a:rPr>
              <a:t> wants to be safe -&gt; </a:t>
            </a:r>
            <a:r>
              <a:rPr lang="en-US" altLang="zh-CN" sz="1400" dirty="0" err="1">
                <a:solidFill>
                  <a:schemeClr val="tx1"/>
                </a:solidFill>
              </a:rPr>
              <a:t>xWant</a:t>
            </a:r>
            <a:r>
              <a:rPr lang="en-US" altLang="zh-CN" sz="1400" dirty="0">
                <a:solidFill>
                  <a:schemeClr val="tx1"/>
                </a:solidFill>
              </a:rPr>
              <a:t> -&gt; </a:t>
            </a:r>
            <a:r>
              <a:rPr lang="en-US" altLang="zh-CN" sz="1400" dirty="0" err="1">
                <a:solidFill>
                  <a:schemeClr val="tx1"/>
                </a:solidFill>
              </a:rPr>
              <a:t>PersonX</a:t>
            </a:r>
            <a:r>
              <a:rPr lang="en-US" altLang="zh-CN" sz="1400" dirty="0">
                <a:solidFill>
                  <a:schemeClr val="tx1"/>
                </a:solidFill>
              </a:rPr>
              <a:t> wants to know the affected areas of COVID-19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0FA580-9F13-42B4-8071-B6CE6293C3E5}"/>
              </a:ext>
            </a:extLst>
          </p:cNvPr>
          <p:cNvSpPr txBox="1"/>
          <p:nvPr/>
        </p:nvSpPr>
        <p:spPr>
          <a:xfrm>
            <a:off x="1068921" y="3383801"/>
            <a:ext cx="3581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User</a:t>
            </a:r>
            <a:r>
              <a:rPr lang="en-US" altLang="zh-CN" sz="1200" dirty="0"/>
              <a:t>: What is the weather in VIC?</a:t>
            </a:r>
          </a:p>
          <a:p>
            <a:r>
              <a:rPr lang="en-US" altLang="zh-CN" sz="1200" dirty="0"/>
              <a:t>System: Today is clear. </a:t>
            </a:r>
            <a:r>
              <a:rPr lang="en-US" altLang="zh-CN" sz="1200" b="1" i="1" dirty="0"/>
              <a:t>Do you want to go outside?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User</a:t>
            </a:r>
            <a:r>
              <a:rPr lang="en-US" altLang="zh-CN" sz="1200" dirty="0"/>
              <a:t>: Yes, I want to go out to buy some pet food. What are the different types of pet food?</a:t>
            </a:r>
          </a:p>
          <a:p>
            <a:r>
              <a:rPr lang="en-US" altLang="zh-CN" sz="1200" dirty="0"/>
              <a:t>System: Here is the type list of the pet food. </a:t>
            </a:r>
            <a:r>
              <a:rPr lang="en-US" altLang="zh-CN" sz="1200" b="1" i="1" dirty="0"/>
              <a:t>Do you want to know the price of each type?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User</a:t>
            </a:r>
            <a:r>
              <a:rPr lang="en-US" altLang="zh-CN" sz="1200" dirty="0"/>
              <a:t>: Sure. For each of those, what is its price?</a:t>
            </a:r>
          </a:p>
          <a:p>
            <a:r>
              <a:rPr lang="en-US" altLang="zh-CN" sz="1200" dirty="0"/>
              <a:t>System: Here is the price list of all pet types. 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User</a:t>
            </a:r>
            <a:r>
              <a:rPr lang="en-US" altLang="zh-CN" sz="1200" dirty="0"/>
              <a:t>: What about their shelf lives? </a:t>
            </a:r>
          </a:p>
          <a:p>
            <a:r>
              <a:rPr lang="en-US" altLang="zh-CN" sz="1200" dirty="0"/>
              <a:t>System: Here is the shelf life of each type of pet food. </a:t>
            </a:r>
            <a:r>
              <a:rPr lang="en-US" altLang="zh-CN" sz="1200" b="1" i="1" dirty="0"/>
              <a:t>By the way, here is the COVID-19 affected area of VIC. You can take simple pre-cautions if you want to buy food in those areas.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User</a:t>
            </a:r>
            <a:r>
              <a:rPr lang="en-US" altLang="zh-CN" sz="1200" dirty="0"/>
              <a:t>: Great! Thank you for the suggestion.</a:t>
            </a:r>
          </a:p>
        </p:txBody>
      </p:sp>
      <p:pic>
        <p:nvPicPr>
          <p:cNvPr id="7" name="Picture 2" descr="What is a Question Mark? - Answered - Twinkl teaching Wiki">
            <a:extLst>
              <a:ext uri="{FF2B5EF4-FFF2-40B4-BE49-F238E27FC236}">
                <a16:creationId xmlns:a16="http://schemas.microsoft.com/office/drawing/2014/main" id="{F45B57B0-62E2-470A-A62B-4154C447B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78" y="4126500"/>
            <a:ext cx="486686" cy="69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F47305F3-4D1A-41ED-B404-0FAA62224B02}"/>
              </a:ext>
            </a:extLst>
          </p:cNvPr>
          <p:cNvSpPr/>
          <p:nvPr/>
        </p:nvSpPr>
        <p:spPr>
          <a:xfrm>
            <a:off x="4805598" y="413425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C90114E-F01C-4A5A-A5B5-20BAE35832C7}"/>
              </a:ext>
            </a:extLst>
          </p:cNvPr>
          <p:cNvSpPr/>
          <p:nvPr/>
        </p:nvSpPr>
        <p:spPr>
          <a:xfrm>
            <a:off x="6568954" y="413425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C35AD6-A794-4816-B70E-C8E376B8A2B1}"/>
              </a:ext>
            </a:extLst>
          </p:cNvPr>
          <p:cNvSpPr txBox="1"/>
          <p:nvPr/>
        </p:nvSpPr>
        <p:spPr>
          <a:xfrm>
            <a:off x="8608538" y="3492778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Knowledgebase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6D7173-1782-42A1-9538-31CA214BB951}"/>
              </a:ext>
            </a:extLst>
          </p:cNvPr>
          <p:cNvSpPr txBox="1"/>
          <p:nvPr/>
        </p:nvSpPr>
        <p:spPr>
          <a:xfrm>
            <a:off x="5034524" y="2883860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Semi-structured MRs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9430B7-B3F9-40C7-BEF8-C9F78F30DDC3}"/>
              </a:ext>
            </a:extLst>
          </p:cNvPr>
          <p:cNvSpPr txBox="1"/>
          <p:nvPr/>
        </p:nvSpPr>
        <p:spPr>
          <a:xfrm>
            <a:off x="1539756" y="2892718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Dialogue Utterances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ACAB52-D591-4232-A92A-427EF4E9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861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DD2A7F67-2B24-4FB1-8D7C-C035638C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Research Questions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A41AE3F-51EF-4D70-917A-A44C2B4C3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Learning with New Tasks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RQ1</a:t>
            </a:r>
            <a:r>
              <a:rPr lang="en-US" altLang="zh-CN" dirty="0">
                <a:solidFill>
                  <a:schemeClr val="bg2"/>
                </a:solidFill>
              </a:rPr>
              <a:t> How to train the semantic parsers with only limited data on new tasks?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RQ2 </a:t>
            </a:r>
            <a:r>
              <a:rPr lang="en-US" altLang="zh-CN" dirty="0">
                <a:solidFill>
                  <a:schemeClr val="bg2"/>
                </a:solidFill>
              </a:rPr>
              <a:t>How to train the semantic parsers sequentially on new tasks?</a:t>
            </a:r>
          </a:p>
          <a:p>
            <a:r>
              <a:rPr lang="en-US" altLang="zh-CN" dirty="0"/>
              <a:t>Context-dependent Semantic Parsing</a:t>
            </a:r>
          </a:p>
          <a:p>
            <a:pPr lvl="1"/>
            <a:r>
              <a:rPr lang="en-US" altLang="zh-CN" b="1" dirty="0"/>
              <a:t>RQ3</a:t>
            </a:r>
            <a:r>
              <a:rPr lang="en-US" altLang="zh-CN" dirty="0"/>
              <a:t> How to design the semantic parsers such that they can effectively utilize the contextual information?</a:t>
            </a:r>
          </a:p>
          <a:p>
            <a:r>
              <a:rPr lang="en-US" altLang="zh-CN" dirty="0"/>
              <a:t>Semantic Parsing with Semi-structured MRs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RQ4 </a:t>
            </a:r>
            <a:r>
              <a:rPr lang="en-US" altLang="zh-CN" dirty="0">
                <a:solidFill>
                  <a:schemeClr val="bg2"/>
                </a:solidFill>
              </a:rPr>
              <a:t>How to build a benchmark dialogue dataset which is annotated with the semi-structured MRs?</a:t>
            </a:r>
          </a:p>
          <a:p>
            <a:pPr lvl="1"/>
            <a:r>
              <a:rPr lang="en-US" altLang="zh-CN" b="1" dirty="0"/>
              <a:t>RQ5 </a:t>
            </a:r>
            <a:r>
              <a:rPr lang="en-US" altLang="zh-CN" dirty="0"/>
              <a:t>How to design the semantic parsers such that they could parse the utterances into the semi-structured MRs?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9F8D547-D412-4F87-9D76-51B683BF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16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6FA2E-EFB3-4FDA-A1F4-CEB2D1A2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 Parsing with Semi-structured MRs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D5679-E273-4427-9E72-AE48468C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semantic parser should be able to utilize the contextual information.</a:t>
            </a:r>
          </a:p>
          <a:p>
            <a:r>
              <a:rPr lang="en-US" altLang="zh-CN" dirty="0"/>
              <a:t>The semantic parser should be able to parse the utterances into the semi-structured </a:t>
            </a:r>
            <a:r>
              <a:rPr lang="en-US" altLang="zh-CN" dirty="0" err="1"/>
              <a:t>MRs.</a:t>
            </a:r>
            <a:endParaRPr lang="en-US" altLang="zh-CN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6B28B7E-6B28-42CF-94A3-A9EB47AA6954}"/>
              </a:ext>
            </a:extLst>
          </p:cNvPr>
          <p:cNvSpPr/>
          <p:nvPr/>
        </p:nvSpPr>
        <p:spPr>
          <a:xfrm>
            <a:off x="1171574" y="3709690"/>
            <a:ext cx="3629025" cy="234820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User</a:t>
            </a:r>
            <a:r>
              <a:rPr lang="en-US" altLang="zh-CN" sz="1000" dirty="0">
                <a:solidFill>
                  <a:schemeClr val="tx1"/>
                </a:solidFill>
              </a:rPr>
              <a:t>: What is the weather in VIC?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Annotation</a:t>
            </a:r>
            <a:r>
              <a:rPr lang="en-US" altLang="zh-CN" sz="1000" dirty="0">
                <a:solidFill>
                  <a:srgbClr val="FF0000"/>
                </a:solidFill>
              </a:rPr>
              <a:t>: </a:t>
            </a:r>
            <a:r>
              <a:rPr lang="en-US" altLang="zh-CN" sz="1000" i="1" dirty="0">
                <a:solidFill>
                  <a:schemeClr val="tx1"/>
                </a:solidFill>
              </a:rPr>
              <a:t>Semi-structured MR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System: Today is clear. Do you want to go outside?</a:t>
            </a:r>
          </a:p>
          <a:p>
            <a:r>
              <a:rPr lang="en-US" altLang="zh-CN" sz="1000" dirty="0">
                <a:solidFill>
                  <a:srgbClr val="FF0000"/>
                </a:solidFill>
              </a:rPr>
              <a:t>User</a:t>
            </a:r>
            <a:r>
              <a:rPr lang="en-US" altLang="zh-CN" sz="1000" dirty="0">
                <a:solidFill>
                  <a:schemeClr val="tx1"/>
                </a:solidFill>
              </a:rPr>
              <a:t>: Yes, I want to go out to buy some pet food. What are the different types of pet food?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Annotation</a:t>
            </a:r>
            <a:r>
              <a:rPr lang="en-US" altLang="zh-CN" sz="1000" dirty="0">
                <a:solidFill>
                  <a:srgbClr val="FF0000"/>
                </a:solidFill>
              </a:rPr>
              <a:t>: </a:t>
            </a:r>
            <a:r>
              <a:rPr lang="en-US" altLang="zh-CN" sz="1000" i="1" dirty="0">
                <a:solidFill>
                  <a:schemeClr val="tx1"/>
                </a:solidFill>
              </a:rPr>
              <a:t>Semi-structured MR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System: Here is the type list of the pet food. Do you want to know the price of each type?</a:t>
            </a:r>
          </a:p>
          <a:p>
            <a:r>
              <a:rPr lang="en-US" altLang="zh-CN" sz="1000" dirty="0">
                <a:solidFill>
                  <a:srgbClr val="FF0000"/>
                </a:solidFill>
              </a:rPr>
              <a:t>User</a:t>
            </a:r>
            <a:r>
              <a:rPr lang="en-US" altLang="zh-CN" sz="1000" dirty="0">
                <a:solidFill>
                  <a:schemeClr val="tx1"/>
                </a:solidFill>
              </a:rPr>
              <a:t>: Sure. For each of those, what is its price?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Annotation</a:t>
            </a:r>
            <a:r>
              <a:rPr lang="en-US" altLang="zh-CN" sz="1000" dirty="0">
                <a:solidFill>
                  <a:srgbClr val="FF0000"/>
                </a:solidFill>
              </a:rPr>
              <a:t>: </a:t>
            </a:r>
            <a:r>
              <a:rPr lang="en-US" altLang="zh-CN" sz="1000" i="1" dirty="0">
                <a:solidFill>
                  <a:schemeClr val="tx1"/>
                </a:solidFill>
              </a:rPr>
              <a:t>Semi-structured MR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System: Here is the price list of all pet types.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2B637A95-5639-4CA4-867F-78C1B818AA88}"/>
                  </a:ext>
                </a:extLst>
              </p:cNvPr>
              <p:cNvSpPr/>
              <p:nvPr/>
            </p:nvSpPr>
            <p:spPr>
              <a:xfrm>
                <a:off x="6296025" y="4426594"/>
                <a:ext cx="29337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Semantic Parser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/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2B637A95-5639-4CA4-867F-78C1B818A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025" y="4426594"/>
                <a:ext cx="2933700" cy="9144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箭头: 右 15">
            <a:extLst>
              <a:ext uri="{FF2B5EF4-FFF2-40B4-BE49-F238E27FC236}">
                <a16:creationId xmlns:a16="http://schemas.microsoft.com/office/drawing/2014/main" id="{CAA012D2-C471-4BBC-8B5E-A2B0A323382E}"/>
              </a:ext>
            </a:extLst>
          </p:cNvPr>
          <p:cNvSpPr/>
          <p:nvPr/>
        </p:nvSpPr>
        <p:spPr>
          <a:xfrm>
            <a:off x="5059108" y="46414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4B7EB-F3DE-483A-80AF-E9DF4161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173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DD2A7F67-2B24-4FB1-8D7C-C035638C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Research Questions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A41AE3F-51EF-4D70-917A-A44C2B4C3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Learning with New Tasks</a:t>
            </a:r>
          </a:p>
          <a:p>
            <a:pPr lvl="1"/>
            <a:r>
              <a:rPr lang="en-US" altLang="zh-CN" b="1" dirty="0"/>
              <a:t>RQ1</a:t>
            </a:r>
            <a:r>
              <a:rPr lang="en-US" altLang="zh-CN" dirty="0"/>
              <a:t> How to train the semantic parsers with only limited data on new tasks?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RQ2 </a:t>
            </a:r>
            <a:r>
              <a:rPr lang="en-US" altLang="zh-CN" dirty="0">
                <a:solidFill>
                  <a:schemeClr val="bg2"/>
                </a:solidFill>
              </a:rPr>
              <a:t>How to train the semantic parsers sequentially on new tasks?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Context-dependent Semantic Parsing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RQ3</a:t>
            </a:r>
            <a:r>
              <a:rPr lang="en-US" altLang="zh-CN" dirty="0">
                <a:solidFill>
                  <a:schemeClr val="bg2"/>
                </a:solidFill>
              </a:rPr>
              <a:t> How to design the semantic parsers such that they can effectively utilize the contextual information?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Semantic Parsing with Semi-structured MRs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RQ4 </a:t>
            </a:r>
            <a:r>
              <a:rPr lang="en-US" altLang="zh-CN" dirty="0">
                <a:solidFill>
                  <a:schemeClr val="bg2"/>
                </a:solidFill>
              </a:rPr>
              <a:t>How to build a benchmark dialogue dataset which is annotated with the semi-structured MRs?</a:t>
            </a:r>
          </a:p>
          <a:p>
            <a:pPr lvl="1"/>
            <a:r>
              <a:rPr lang="en-US" altLang="zh-CN" b="1" dirty="0">
                <a:solidFill>
                  <a:schemeClr val="bg2"/>
                </a:solidFill>
              </a:rPr>
              <a:t>RQ5 </a:t>
            </a:r>
            <a:r>
              <a:rPr lang="en-US" altLang="zh-CN" dirty="0">
                <a:solidFill>
                  <a:schemeClr val="bg2"/>
                </a:solidFill>
              </a:rPr>
              <a:t>How to design the semantic parsers such that they could parse the utterances into the semi-structured MRs?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E53B569-8042-42A5-BB4B-0571870B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879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1162C-2DA7-4BA3-BBB3-2CC233AD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Weakly-supervised Semantic Parsing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42B4E2E4-1C9D-448F-9299-EB1DBE880888}"/>
                  </a:ext>
                </a:extLst>
              </p:cNvPr>
              <p:cNvSpPr/>
              <p:nvPr/>
            </p:nvSpPr>
            <p:spPr>
              <a:xfrm>
                <a:off x="7439025" y="4155906"/>
                <a:ext cx="29337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Semantic Parser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/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42B4E2E4-1C9D-448F-9299-EB1DBE880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025" y="4155906"/>
                <a:ext cx="2933700" cy="9144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A9FD7D7F-9EC6-4FD3-A14D-28BE843FFF38}"/>
              </a:ext>
            </a:extLst>
          </p:cNvPr>
          <p:cNvSpPr txBox="1"/>
          <p:nvPr/>
        </p:nvSpPr>
        <p:spPr>
          <a:xfrm>
            <a:off x="1066800" y="2976771"/>
            <a:ext cx="43148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User</a:t>
            </a:r>
            <a:r>
              <a:rPr lang="en-US" altLang="zh-CN" sz="1200" dirty="0"/>
              <a:t>: What is the weather in VIC?</a:t>
            </a:r>
          </a:p>
          <a:p>
            <a:r>
              <a:rPr lang="en-US" altLang="zh-CN" sz="1200" dirty="0">
                <a:solidFill>
                  <a:schemeClr val="accent1"/>
                </a:solidFill>
              </a:rPr>
              <a:t>MR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ask_weather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state_id</a:t>
            </a:r>
            <a:r>
              <a:rPr lang="en-US" altLang="zh-CN" sz="1200" dirty="0"/>
              <a:t>(“VIC”), date(“today”), var)</a:t>
            </a:r>
          </a:p>
          <a:p>
            <a:r>
              <a:rPr lang="en-US" altLang="zh-CN" sz="1200" dirty="0"/>
              <a:t>System: Today is clear. Do you want to go outside?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User</a:t>
            </a:r>
            <a:r>
              <a:rPr lang="en-US" altLang="zh-CN" sz="1200" dirty="0"/>
              <a:t>: Yes, I want to go out to buy some pet food. What are the different types of pet food?</a:t>
            </a:r>
          </a:p>
          <a:p>
            <a:r>
              <a:rPr lang="en-US" altLang="zh-CN" sz="1200" dirty="0">
                <a:solidFill>
                  <a:schemeClr val="accent1"/>
                </a:solidFill>
              </a:rPr>
              <a:t>MR</a:t>
            </a:r>
            <a:r>
              <a:rPr lang="en-US" altLang="zh-CN" sz="1200" dirty="0"/>
              <a:t>: type(</a:t>
            </a:r>
            <a:r>
              <a:rPr lang="en-US" altLang="zh-CN" sz="1200" dirty="0" err="1"/>
              <a:t>pet_food</a:t>
            </a:r>
            <a:r>
              <a:rPr lang="en-US" altLang="zh-CN" sz="1200" dirty="0"/>
              <a:t>, var)</a:t>
            </a:r>
          </a:p>
          <a:p>
            <a:r>
              <a:rPr lang="en-US" altLang="zh-CN" sz="1200" dirty="0"/>
              <a:t>System: Here is the type list of the pet food. Do you want to know the price of each type?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0926FD-1E4B-460D-8E33-FEA7B27EF512}"/>
              </a:ext>
            </a:extLst>
          </p:cNvPr>
          <p:cNvSpPr txBox="1"/>
          <p:nvPr/>
        </p:nvSpPr>
        <p:spPr>
          <a:xfrm>
            <a:off x="1828800" y="2453863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Utterance-MR pairs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0F204FF-C698-42A5-92A3-8D28D25F0C39}"/>
              </a:ext>
            </a:extLst>
          </p:cNvPr>
          <p:cNvSpPr/>
          <p:nvPr/>
        </p:nvSpPr>
        <p:spPr>
          <a:xfrm>
            <a:off x="990599" y="2823196"/>
            <a:ext cx="4314825" cy="1723236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FB9D039-ED47-4787-9E20-C80DB7E25045}"/>
              </a:ext>
            </a:extLst>
          </p:cNvPr>
          <p:cNvSpPr/>
          <p:nvPr/>
        </p:nvSpPr>
        <p:spPr>
          <a:xfrm rot="1146363">
            <a:off x="5844919" y="36143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F71AFE-0B61-4CBE-9871-4F50F2219C9C}"/>
              </a:ext>
            </a:extLst>
          </p:cNvPr>
          <p:cNvSpPr txBox="1"/>
          <p:nvPr/>
        </p:nvSpPr>
        <p:spPr>
          <a:xfrm>
            <a:off x="838200" y="1749110"/>
            <a:ext cx="930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limited utterance-MR pairs as the supervision data but also other supervision signals (e.g. image) to boost the learning of semantic parsers. </a:t>
            </a:r>
            <a:endParaRPr lang="zh-CN" altLang="en-US" dirty="0"/>
          </a:p>
        </p:txBody>
      </p:sp>
      <p:pic>
        <p:nvPicPr>
          <p:cNvPr id="2050" name="Picture 2" descr="Human-Object Interaction Detection | Papers With Code">
            <a:extLst>
              <a:ext uri="{FF2B5EF4-FFF2-40B4-BE49-F238E27FC236}">
                <a16:creationId xmlns:a16="http://schemas.microsoft.com/office/drawing/2014/main" id="{B26D04AF-337E-403C-AA16-A753F96BD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97" y="4700006"/>
            <a:ext cx="2364827" cy="148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D8D14528-81C3-485E-9D4E-A998E1C32FEA}"/>
              </a:ext>
            </a:extLst>
          </p:cNvPr>
          <p:cNvSpPr/>
          <p:nvPr/>
        </p:nvSpPr>
        <p:spPr>
          <a:xfrm rot="20538047">
            <a:off x="5863183" y="5075639"/>
            <a:ext cx="9418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8F2EBAB-64C4-4646-9339-DD72371E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0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36290-9AD2-413F-B0E2-669A4CA7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64445-B661-4923-A199-5CC00BAA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03/2021 – 07/2021: Dialogue Dataset with Semi-structured MRs</a:t>
            </a:r>
          </a:p>
          <a:p>
            <a:r>
              <a:rPr lang="en-US" altLang="zh-CN" dirty="0"/>
              <a:t>08/2021 – 01/2022: Weakly-supervised Semantic Parsing</a:t>
            </a:r>
          </a:p>
          <a:p>
            <a:r>
              <a:rPr lang="en-US" altLang="zh-CN" dirty="0"/>
              <a:t>12/2021 – 07/2022: Semantic Parsing with Semi-structured MRs</a:t>
            </a:r>
          </a:p>
          <a:p>
            <a:r>
              <a:rPr lang="en-US" altLang="zh-CN" dirty="0"/>
              <a:t>08/2022 – 11/2022: Writing Thesis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C604D3-13FD-4B1F-9FEF-6FD2DA51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53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D7BF4E-B9A4-446F-A545-3C0114ED90ED}"/>
              </a:ext>
            </a:extLst>
          </p:cNvPr>
          <p:cNvSpPr txBox="1"/>
          <p:nvPr/>
        </p:nvSpPr>
        <p:spPr>
          <a:xfrm>
            <a:off x="5601313" y="2659559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QA</a:t>
            </a:r>
            <a:endParaRPr lang="zh-CN" altLang="en-US" sz="4400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3938E5-394A-48C8-8A15-5952C7F5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44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BFE8B-3B0F-4A9C-81BA-EC32B356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A0D02-790E-4C6D-A9C3-B684E17EB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dirty="0"/>
              <a:t>I have followed the training protocol of higher graduate research and participated in the following activities: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/>
              <a:t>Completed FIT5144: Research Strategies and Skills.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/>
              <a:t>Completed FIT6021: Advanced research methods with grade of 88.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/>
              <a:t>Audited FIT5216: Modelling discrete optimization problems.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/>
              <a:t>Audited FIT5220: Solving discrete </a:t>
            </a:r>
            <a:r>
              <a:rPr lang="en-US" altLang="zh-CN" sz="2600" dirty="0" err="1"/>
              <a:t>optimisation</a:t>
            </a:r>
            <a:r>
              <a:rPr lang="en-US" altLang="zh-CN" sz="2600" dirty="0"/>
              <a:t> problems.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/>
              <a:t>Worked as the teaching associate of FIT5125: IT research methods. 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/>
              <a:t>Attend the weekly reading group of the natural language processing lab.</a:t>
            </a:r>
            <a:endParaRPr lang="zh-CN" altLang="en-US" sz="2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6756EB-881E-4334-BF24-FE7D4BBE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850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5016C-D844-4B26-AC44-5A925074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Results on Few-shot Semantic Parsing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6583C9D-21CF-4116-8A93-D7AED2493C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891017"/>
          <a:ext cx="9855514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243">
                  <a:extLst>
                    <a:ext uri="{9D8B030D-6E8A-4147-A177-3AD203B41FA5}">
                      <a16:colId xmlns:a16="http://schemas.microsoft.com/office/drawing/2014/main" val="3717591236"/>
                    </a:ext>
                  </a:extLst>
                </a:gridCol>
                <a:gridCol w="1166131">
                  <a:extLst>
                    <a:ext uri="{9D8B030D-6E8A-4147-A177-3AD203B41FA5}">
                      <a16:colId xmlns:a16="http://schemas.microsoft.com/office/drawing/2014/main" val="38555823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25181498"/>
                    </a:ext>
                  </a:extLst>
                </a:gridCol>
                <a:gridCol w="1617891">
                  <a:extLst>
                    <a:ext uri="{9D8B030D-6E8A-4147-A177-3AD203B41FA5}">
                      <a16:colId xmlns:a16="http://schemas.microsoft.com/office/drawing/2014/main" val="758630431"/>
                    </a:ext>
                  </a:extLst>
                </a:gridCol>
                <a:gridCol w="1386565">
                  <a:extLst>
                    <a:ext uri="{9D8B030D-6E8A-4147-A177-3AD203B41FA5}">
                      <a16:colId xmlns:a16="http://schemas.microsoft.com/office/drawing/2014/main" val="115153662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82356006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002636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One-Shot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Two-Shot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85693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i="1" dirty="0">
                          <a:solidFill>
                            <a:schemeClr val="tx1"/>
                          </a:solidFill>
                        </a:rPr>
                        <a:t>Jobs</a:t>
                      </a:r>
                      <a:endParaRPr lang="zh-CN" altLang="en-US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i="1" dirty="0" err="1">
                          <a:solidFill>
                            <a:schemeClr val="tx1"/>
                          </a:solidFill>
                        </a:rPr>
                        <a:t>GeoQuery</a:t>
                      </a:r>
                      <a:endParaRPr lang="zh-CN" altLang="en-US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i="1" dirty="0" err="1"/>
                        <a:t>Atis</a:t>
                      </a:r>
                      <a:endParaRPr lang="zh-CN" altLang="en-US" sz="11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i="1" dirty="0"/>
                        <a:t>Jobs</a:t>
                      </a:r>
                      <a:endParaRPr lang="zh-CN" altLang="en-US" sz="11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i="1" dirty="0" err="1"/>
                        <a:t>GeoQuery</a:t>
                      </a:r>
                      <a:endParaRPr lang="zh-CN" altLang="en-US" sz="11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i="1" dirty="0" err="1"/>
                        <a:t>Atis</a:t>
                      </a:r>
                      <a:endParaRPr lang="zh-CN" altLang="en-US" sz="11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021621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Seq2Seq(</a:t>
                      </a:r>
                      <a:r>
                        <a:rPr lang="en-US" altLang="zh-CN" sz="1100" dirty="0" err="1"/>
                        <a:t>pt</a:t>
                      </a:r>
                      <a:r>
                        <a:rPr lang="en-US" altLang="zh-CN" sz="1100" dirty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11.27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20.00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17.23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14.58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33.01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18.76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389059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Seq2Seq(</a:t>
                      </a:r>
                      <a:r>
                        <a:rPr lang="en-US" altLang="zh-CN" sz="1100" dirty="0" err="1"/>
                        <a:t>cb</a:t>
                      </a:r>
                      <a:r>
                        <a:rPr lang="en-US" altLang="zh-CN" sz="1100" dirty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11.70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7.64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2.25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21.49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14.36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7.91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7240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Seq2Seq(</a:t>
                      </a:r>
                      <a:r>
                        <a:rPr lang="en-US" altLang="zh-CN" sz="1100" dirty="0" err="1"/>
                        <a:t>os</a:t>
                      </a:r>
                      <a:r>
                        <a:rPr lang="en-US" altLang="zh-CN" sz="1100" dirty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14.18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11.38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4.45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30.46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33.59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10.17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921766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Coarse2Fine(</a:t>
                      </a:r>
                      <a:r>
                        <a:rPr lang="en-US" altLang="zh-CN" sz="1100" dirty="0" err="1"/>
                        <a:t>pt</a:t>
                      </a:r>
                      <a:r>
                        <a:rPr lang="en-US" altLang="zh-CN" sz="1100" dirty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10.91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24.07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17.44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13.83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35.63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21.08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81375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Coarse2Fine(</a:t>
                      </a:r>
                      <a:r>
                        <a:rPr lang="en-US" altLang="zh-CN" sz="1100" dirty="0" err="1"/>
                        <a:t>cb</a:t>
                      </a:r>
                      <a:r>
                        <a:rPr lang="en-US" altLang="zh-CN" sz="1100" dirty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9.28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14.50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0.42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19.61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28.93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9.25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6706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Coarse2Fine(</a:t>
                      </a:r>
                      <a:r>
                        <a:rPr lang="en-US" altLang="zh-CN" sz="1100" dirty="0" err="1"/>
                        <a:t>os</a:t>
                      </a:r>
                      <a:r>
                        <a:rPr lang="en-US" altLang="zh-CN" sz="1100" dirty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6.73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10.35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5.26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16.08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28.55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17.73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97822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/>
                        <a:t>IRNet</a:t>
                      </a:r>
                      <a:r>
                        <a:rPr lang="en-US" altLang="zh-CN" sz="1100" dirty="0"/>
                        <a:t>(</a:t>
                      </a:r>
                      <a:r>
                        <a:rPr lang="en-US" altLang="zh-CN" sz="1100" dirty="0" err="1"/>
                        <a:t>pt</a:t>
                      </a:r>
                      <a:r>
                        <a:rPr lang="en-US" altLang="zh-CN" sz="1100" dirty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16.00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20.00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17.12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19.06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35.05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20.11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01040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/>
                        <a:t>IRNet</a:t>
                      </a:r>
                      <a:r>
                        <a:rPr lang="en-US" altLang="zh-CN" sz="1100" dirty="0"/>
                        <a:t>(</a:t>
                      </a:r>
                      <a:r>
                        <a:rPr lang="en-US" altLang="zh-CN" sz="1100" dirty="0" err="1"/>
                        <a:t>cb</a:t>
                      </a:r>
                      <a:r>
                        <a:rPr lang="en-US" altLang="zh-CN" sz="1100" dirty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19.67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21.90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5.60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28.22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44.08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15.73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177484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/>
                        <a:t>IRNet</a:t>
                      </a:r>
                      <a:r>
                        <a:rPr lang="en-US" altLang="zh-CN" sz="1100" dirty="0"/>
                        <a:t>(</a:t>
                      </a:r>
                      <a:r>
                        <a:rPr lang="en-US" altLang="zh-CN" sz="1100" dirty="0" err="1"/>
                        <a:t>os</a:t>
                      </a:r>
                      <a:r>
                        <a:rPr lang="en-US" altLang="zh-CN" sz="1100" dirty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14.91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18.78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4.95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30.84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40.97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18.05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21942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r>
                        <a:rPr lang="en-US" altLang="zh-CN" sz="1100"/>
                        <a:t>DA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18.91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9.67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4.29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21.31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20.88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17.18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19166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r>
                        <a:rPr lang="en-US" altLang="zh-CN" sz="1100"/>
                        <a:t>PT-MAML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11.64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9.76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6.83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17.76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22.52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12.28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28142"/>
                  </a:ext>
                </a:extLst>
              </a:tr>
              <a:tr h="137956">
                <a:tc>
                  <a:txBody>
                    <a:bodyPr/>
                    <a:lstStyle/>
                    <a:p>
                      <a:r>
                        <a:rPr lang="en-US" altLang="zh-CN" sz="1100" b="1" dirty="0"/>
                        <a:t>Ours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/>
                        <a:t>27.09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/>
                        <a:t>27.49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/>
                        <a:t>19.27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/>
                        <a:t>32.5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/>
                        <a:t>48.45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/>
                        <a:t>22.48</a:t>
                      </a:r>
                      <a:endParaRPr lang="zh-CN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959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6571C03-8E09-4E74-84E6-58AAB9995487}"/>
                  </a:ext>
                </a:extLst>
              </p14:cNvPr>
              <p14:cNvContentPartPr/>
              <p14:nvPr/>
            </p14:nvContentPartPr>
            <p14:xfrm>
              <a:off x="6785780" y="90039"/>
              <a:ext cx="9720" cy="14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6571C03-8E09-4E74-84E6-58AAB99954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6780" y="81264"/>
                <a:ext cx="27360" cy="3123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037CD8A4-3A77-4610-B4A8-3A349908C555}"/>
              </a:ext>
            </a:extLst>
          </p:cNvPr>
          <p:cNvSpPr txBox="1"/>
          <p:nvPr/>
        </p:nvSpPr>
        <p:spPr>
          <a:xfrm>
            <a:off x="838200" y="1690688"/>
            <a:ext cx="10515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select three datasets to evaluate the few-shot parsing.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randomly split instances in each dataset into two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report the exact match accuracy of MRs on the three benchmark datasets in both one-shot and two-shot settings.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6D7E653-DC98-4575-A8A4-B2EC6DEF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99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1D5A0-CEBA-4208-9750-8E664D70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Key Results on Continual Semantic Parsing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5D42FB8-3804-49CA-B1E5-16ECD12CE0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37485"/>
          <a:ext cx="968406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543">
                  <a:extLst>
                    <a:ext uri="{9D8B030D-6E8A-4147-A177-3AD203B41FA5}">
                      <a16:colId xmlns:a16="http://schemas.microsoft.com/office/drawing/2014/main" val="874973754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1750640446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68189843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3290928984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575743841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451026856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7684069"/>
                    </a:ext>
                  </a:extLst>
                </a:gridCol>
              </a:tblGrid>
              <a:tr h="2272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Overnight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NlMap</a:t>
                      </a:r>
                      <a:r>
                        <a:rPr lang="en-US" altLang="zh-CN" sz="1600" dirty="0"/>
                        <a:t>(QT)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NlMap</a:t>
                      </a:r>
                      <a:r>
                        <a:rPr lang="en-US" altLang="zh-CN" sz="1600" dirty="0"/>
                        <a:t>(CITY)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12403"/>
                  </a:ext>
                </a:extLst>
              </a:tr>
              <a:tr h="17045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265578"/>
                  </a:ext>
                </a:extLst>
              </a:tr>
              <a:tr h="170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Fine-tune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14.40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14.37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60.22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55.53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49.29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48.11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886456"/>
                  </a:ext>
                </a:extLst>
              </a:tr>
              <a:tr h="17045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EWC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38.57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40.45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65.44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62.25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59.28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57.56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40453"/>
                  </a:ext>
                </a:extLst>
              </a:tr>
              <a:tr h="17045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HAT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15.45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15.71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64.69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60.88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53.30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52.41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99745"/>
                  </a:ext>
                </a:extLst>
              </a:tr>
              <a:tr h="17045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GEM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41.33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42.13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63.28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59.38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55.14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54.37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52017"/>
                  </a:ext>
                </a:extLst>
              </a:tr>
              <a:tr h="17045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EMR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45.29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46.01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59.75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55.59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58.36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56.95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46577"/>
                  </a:ext>
                </a:extLst>
              </a:tr>
              <a:tr h="17045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EMAR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46.68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48.57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14.25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12.89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51.79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50.93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9147"/>
                  </a:ext>
                </a:extLst>
              </a:tr>
              <a:tr h="17045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ARPER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48.28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49.90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67.79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64.73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62.62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60.61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52526"/>
                  </a:ext>
                </a:extLst>
              </a:tr>
              <a:tr h="170450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ProtoParser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48.15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49.71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67.10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63.73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62.58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60.87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344348"/>
                  </a:ext>
                </a:extLst>
              </a:tr>
              <a:tr h="170450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TR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54.40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54.73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70.06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67.77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62.96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61.59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88032"/>
                  </a:ext>
                </a:extLst>
              </a:tr>
              <a:tr h="170450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TR (+EWC)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59.02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58.04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72.36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70.66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67.15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64.89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75304"/>
                  </a:ext>
                </a:extLst>
              </a:tr>
              <a:tr h="170450">
                <a:tc>
                  <a:txBody>
                    <a:bodyPr/>
                    <a:lstStyle/>
                    <a:p>
                      <a:r>
                        <a:rPr lang="en-US" altLang="zh-CN" sz="1200"/>
                        <a:t>Oracle(All Tasks)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63.14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62.76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73.20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71.65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69.48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67.18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46561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40A2664-8766-411A-8BD9-A50F6250BEF9}"/>
              </a:ext>
            </a:extLst>
          </p:cNvPr>
          <p:cNvSpPr txBox="1"/>
          <p:nvPr/>
        </p:nvSpPr>
        <p:spPr>
          <a:xfrm>
            <a:off x="838200" y="1591747"/>
            <a:ext cx="9684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evaluate our approaches on two benchmark datasets (Overnight, </a:t>
            </a:r>
            <a:r>
              <a:rPr lang="en-US" altLang="zh-CN" dirty="0" err="1"/>
              <a:t>NlMap</a:t>
            </a:r>
            <a:r>
              <a:rPr lang="en-US" altLang="zh-CN" dirty="0"/>
              <a:t>) with three different continual learning settings.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report the exact match accuracies of MRs with two different evaluation settings.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3F772D-1E38-4F71-867B-AA4E73A9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08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C80C5-4168-4CD3-AF4B-542A1998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Major Obstacles in Semantic Parsing for Dialogue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9EE9A-6401-4C52-8EB2-3E751A37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Learning with New Tasks</a:t>
            </a:r>
          </a:p>
          <a:p>
            <a:r>
              <a:rPr lang="en-US" altLang="zh-CN" dirty="0"/>
              <a:t>Context Dependent Semantic Parsing</a:t>
            </a:r>
          </a:p>
          <a:p>
            <a:r>
              <a:rPr lang="en-US" altLang="zh-CN" dirty="0"/>
              <a:t>Semantic Parsing with Semi-structured MRs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8B70CB-F00E-4A5D-838C-A3C40416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38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0F787F9-EFE8-4E7D-B133-B862AAC92BE2}"/>
              </a:ext>
            </a:extLst>
          </p:cNvPr>
          <p:cNvSpPr txBox="1"/>
          <p:nvPr/>
        </p:nvSpPr>
        <p:spPr>
          <a:xfrm>
            <a:off x="3048699" y="3044279"/>
            <a:ext cx="6094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/>
              <a:t>Learning with New Tasks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1E9656-D2B2-4706-973D-2954F8BF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C9520-8A1D-4572-8991-DE7D223E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with New Tasks</a:t>
            </a:r>
            <a:endParaRPr lang="zh-CN" altLang="en-US" dirty="0"/>
          </a:p>
        </p:txBody>
      </p:sp>
      <p:pic>
        <p:nvPicPr>
          <p:cNvPr id="5" name="内容占位符 4" descr="桌子上的手机&#10;&#10;中度可信度描述已自动生成">
            <a:extLst>
              <a:ext uri="{FF2B5EF4-FFF2-40B4-BE49-F238E27FC236}">
                <a16:creationId xmlns:a16="http://schemas.microsoft.com/office/drawing/2014/main" id="{9E9FC4C7-CFBC-432B-84B2-C0CFC11EC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2688"/>
            <a:ext cx="3901440" cy="2599944"/>
          </a:xfrm>
        </p:spPr>
      </p:pic>
      <p:pic>
        <p:nvPicPr>
          <p:cNvPr id="1026" name="Picture 2" descr="Long-range weather forecasts and why it's still impossible to get them  right | WIRED UK">
            <a:extLst>
              <a:ext uri="{FF2B5EF4-FFF2-40B4-BE49-F238E27FC236}">
                <a16:creationId xmlns:a16="http://schemas.microsoft.com/office/drawing/2014/main" id="{05A26584-C518-4C12-80DF-8063C5B58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239" y="1511721"/>
            <a:ext cx="1647692" cy="109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727BF56-2855-456E-B6EA-B90227D8B3D9}"/>
              </a:ext>
            </a:extLst>
          </p:cNvPr>
          <p:cNvCxnSpPr>
            <a:stCxn id="5" idx="3"/>
            <a:endCxn id="1026" idx="1"/>
          </p:cNvCxnSpPr>
          <p:nvPr/>
        </p:nvCxnSpPr>
        <p:spPr>
          <a:xfrm flipV="1">
            <a:off x="4739640" y="2059953"/>
            <a:ext cx="2533599" cy="169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EAB0732-0924-4169-8B85-7D7C146F288E}"/>
              </a:ext>
            </a:extLst>
          </p:cNvPr>
          <p:cNvCxnSpPr>
            <a:cxnSpLocks/>
            <a:stCxn id="5" idx="3"/>
            <a:endCxn id="2050" idx="1"/>
          </p:cNvCxnSpPr>
          <p:nvPr/>
        </p:nvCxnSpPr>
        <p:spPr>
          <a:xfrm>
            <a:off x="4739640" y="3752660"/>
            <a:ext cx="2652230" cy="6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C759AAB-FF82-4244-A4AF-5D413FC305AE}"/>
              </a:ext>
            </a:extLst>
          </p:cNvPr>
          <p:cNvCxnSpPr>
            <a:stCxn id="5" idx="3"/>
          </p:cNvCxnSpPr>
          <p:nvPr/>
        </p:nvCxnSpPr>
        <p:spPr>
          <a:xfrm>
            <a:off x="4739640" y="3752660"/>
            <a:ext cx="2377104" cy="185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BA4DECB-C0C9-47A9-BF71-3515C16CFB68}"/>
              </a:ext>
            </a:extLst>
          </p:cNvPr>
          <p:cNvSpPr txBox="1"/>
          <p:nvPr/>
        </p:nvSpPr>
        <p:spPr>
          <a:xfrm>
            <a:off x="1867834" y="5252212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Dialogue System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E5FFF72-E625-496E-AD0E-BAF0194F89E6}"/>
              </a:ext>
            </a:extLst>
          </p:cNvPr>
          <p:cNvSpPr txBox="1"/>
          <p:nvPr/>
        </p:nvSpPr>
        <p:spPr>
          <a:xfrm>
            <a:off x="7641470" y="105550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Weather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3AD1D94-9ADA-4FF0-810A-F40FEAB8B994}"/>
              </a:ext>
            </a:extLst>
          </p:cNvPr>
          <p:cNvSpPr txBox="1"/>
          <p:nvPr/>
        </p:nvSpPr>
        <p:spPr>
          <a:xfrm>
            <a:off x="7559117" y="282548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Pet Food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6301436-720D-4CE2-8834-E0345076A7F8}"/>
              </a:ext>
            </a:extLst>
          </p:cNvPr>
          <p:cNvSpPr txBox="1"/>
          <p:nvPr/>
        </p:nvSpPr>
        <p:spPr>
          <a:xfrm>
            <a:off x="7426667" y="4603362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COVID-19</a:t>
            </a:r>
            <a:endParaRPr lang="zh-CN" altLang="en-US" dirty="0"/>
          </a:p>
        </p:txBody>
      </p:sp>
      <p:pic>
        <p:nvPicPr>
          <p:cNvPr id="2050" name="Picture 2" descr="养什么样的宠物会催旺财运- 奇异宠物">
            <a:extLst>
              <a:ext uri="{FF2B5EF4-FFF2-40B4-BE49-F238E27FC236}">
                <a16:creationId xmlns:a16="http://schemas.microsoft.com/office/drawing/2014/main" id="{6C3F2416-99B6-4126-BC2D-165C4DFE3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70" y="3281699"/>
            <a:ext cx="1362337" cy="108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oronavirus (COVID-19) - Your Rights at Work - Health Services Union">
            <a:extLst>
              <a:ext uri="{FF2B5EF4-FFF2-40B4-BE49-F238E27FC236}">
                <a16:creationId xmlns:a16="http://schemas.microsoft.com/office/drawing/2014/main" id="{8532BD90-0950-4FFC-96C3-335DF2D72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44" y="5066086"/>
            <a:ext cx="2359359" cy="108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FB9AF5B-C20D-4A00-8A2F-E11DDFE3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60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62F3-EFE7-4DC6-9337-F2AF1BFA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with New Tasks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EB87804-B2DA-4E52-B514-CD73F1152C32}"/>
                  </a:ext>
                </a:extLst>
              </p14:cNvPr>
              <p14:cNvContentPartPr/>
              <p14:nvPr/>
            </p14:nvContentPartPr>
            <p14:xfrm>
              <a:off x="5675044" y="5338839"/>
              <a:ext cx="3240" cy="10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EB87804-B2DA-4E52-B514-CD73F1152C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6044" y="5329839"/>
                <a:ext cx="20880" cy="187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1FD120A7-BE26-4051-A3DA-C455F5144CB9}"/>
              </a:ext>
            </a:extLst>
          </p:cNvPr>
          <p:cNvSpPr txBox="1"/>
          <p:nvPr/>
        </p:nvSpPr>
        <p:spPr>
          <a:xfrm>
            <a:off x="2259300" y="2774345"/>
            <a:ext cx="855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Q2</a:t>
            </a:r>
            <a:r>
              <a:rPr lang="en-US" altLang="zh-CN" sz="1400" dirty="0"/>
              <a:t>: I want to go out to buy some pet food. What are the different types of pet food?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/>
                </a:solidFill>
              </a:rPr>
              <a:t>S2</a:t>
            </a:r>
            <a:r>
              <a:rPr lang="en-US" altLang="zh-CN" sz="1400" dirty="0"/>
              <a:t>: type(</a:t>
            </a:r>
            <a:r>
              <a:rPr lang="en-US" altLang="zh-CN" sz="1400" dirty="0" err="1"/>
              <a:t>pet_food</a:t>
            </a:r>
            <a:r>
              <a:rPr lang="en-US" altLang="zh-CN" sz="1400" dirty="0"/>
              <a:t>, var)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A2: Here is the type list of the pet food.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Q3</a:t>
            </a:r>
            <a:r>
              <a:rPr lang="en-US" altLang="zh-CN" sz="1400" dirty="0"/>
              <a:t>: For each of those, what is its price?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/>
                </a:solidFill>
              </a:rPr>
              <a:t>S3</a:t>
            </a:r>
            <a:r>
              <a:rPr lang="en-US" altLang="zh-CN" sz="1400" dirty="0"/>
              <a:t>: price(type(</a:t>
            </a:r>
            <a:r>
              <a:rPr lang="en-US" altLang="zh-CN" sz="1400" dirty="0" err="1"/>
              <a:t>pet_food</a:t>
            </a:r>
            <a:r>
              <a:rPr lang="en-US" altLang="zh-CN" sz="1400" dirty="0"/>
              <a:t>, var0), var1)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A3: Here is the price list of all pet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Q4</a:t>
            </a:r>
            <a:r>
              <a:rPr lang="en-US" altLang="zh-CN" sz="1400" dirty="0"/>
              <a:t>: What about their shelf lives?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/>
                </a:solidFill>
              </a:rPr>
              <a:t>S4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shelf_life</a:t>
            </a:r>
            <a:r>
              <a:rPr lang="en-US" altLang="zh-CN" sz="1400" dirty="0"/>
              <a:t>(type(</a:t>
            </a:r>
            <a:r>
              <a:rPr lang="en-US" altLang="zh-CN" sz="1400" dirty="0" err="1"/>
              <a:t>pet_food</a:t>
            </a:r>
            <a:r>
              <a:rPr lang="en-US" altLang="zh-CN" sz="1400" dirty="0"/>
              <a:t>, var0), var1)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A4: Here is the shelf life of each type of pet food.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E5B312-9CB9-4A16-92D4-089CD23BC058}"/>
              </a:ext>
            </a:extLst>
          </p:cNvPr>
          <p:cNvSpPr txBox="1"/>
          <p:nvPr/>
        </p:nvSpPr>
        <p:spPr>
          <a:xfrm>
            <a:off x="2259299" y="4805670"/>
            <a:ext cx="85576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Q5</a:t>
            </a:r>
            <a:r>
              <a:rPr lang="en-US" altLang="zh-CN" sz="1400" dirty="0"/>
              <a:t>: Can you list the COVID affected areas in VIC?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/>
                </a:solidFill>
              </a:rPr>
              <a:t>S5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covid_area</a:t>
            </a:r>
            <a:r>
              <a:rPr lang="en-US" altLang="zh-CN" sz="1400" dirty="0"/>
              <a:t>(</a:t>
            </a:r>
            <a:r>
              <a:rPr lang="en-US" altLang="zh-CN" sz="1400" dirty="0" err="1"/>
              <a:t>loc_in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state_id</a:t>
            </a:r>
            <a:r>
              <a:rPr lang="en-US" altLang="zh-CN" sz="1400" dirty="0"/>
              <a:t>(VIC), var0), var1)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A5: Here is the COVID-19 affected area of VIC.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F60F17-4134-4B3E-87C4-E8BE4FA93BAA}"/>
              </a:ext>
            </a:extLst>
          </p:cNvPr>
          <p:cNvSpPr txBox="1"/>
          <p:nvPr/>
        </p:nvSpPr>
        <p:spPr>
          <a:xfrm>
            <a:off x="469783" y="2041075"/>
            <a:ext cx="157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Weather</a:t>
            </a:r>
            <a:endParaRPr lang="zh-CN" altLang="en-US" sz="28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DAAEF7-63B6-4B3F-B562-147B1E04B307}"/>
              </a:ext>
            </a:extLst>
          </p:cNvPr>
          <p:cNvSpPr txBox="1"/>
          <p:nvPr/>
        </p:nvSpPr>
        <p:spPr>
          <a:xfrm>
            <a:off x="469783" y="3527944"/>
            <a:ext cx="169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Pet_Food</a:t>
            </a:r>
            <a:endParaRPr lang="zh-CN" altLang="en-US" sz="28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74AED1-2228-4977-AA61-BA8EA30D12F1}"/>
              </a:ext>
            </a:extLst>
          </p:cNvPr>
          <p:cNvSpPr txBox="1"/>
          <p:nvPr/>
        </p:nvSpPr>
        <p:spPr>
          <a:xfrm>
            <a:off x="619664" y="4913392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COVID</a:t>
            </a:r>
            <a:endParaRPr lang="zh-CN" altLang="en-US" sz="28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7B5CD7-EA69-4EE2-8079-72983658506F}"/>
              </a:ext>
            </a:extLst>
          </p:cNvPr>
          <p:cNvSpPr txBox="1"/>
          <p:nvPr/>
        </p:nvSpPr>
        <p:spPr>
          <a:xfrm>
            <a:off x="2259299" y="2035681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Q1</a:t>
            </a:r>
            <a:r>
              <a:rPr lang="en-US" altLang="zh-CN" sz="1400" dirty="0"/>
              <a:t>: What is the weather today?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/>
                </a:solidFill>
              </a:rPr>
              <a:t>S1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ask_weather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state_id</a:t>
            </a:r>
            <a:r>
              <a:rPr lang="en-US" altLang="zh-CN" sz="1400" dirty="0"/>
              <a:t>(“VIC”), date(“today”), var)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A1: Today is clear.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617A86-A03B-4103-B1FC-25776A46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56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9" grpId="0"/>
      <p:bldP spid="12" grpId="0"/>
      <p:bldP spid="13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50DD4-DA12-4BCD-AB70-91DFCC78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with New Tasks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41024AF-9ED6-490A-8B75-AC56837BD818}"/>
              </a:ext>
            </a:extLst>
          </p:cNvPr>
          <p:cNvSpPr/>
          <p:nvPr/>
        </p:nvSpPr>
        <p:spPr>
          <a:xfrm>
            <a:off x="838200" y="2006600"/>
            <a:ext cx="2933700" cy="17907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Data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Q: What is the weather in VIC today?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S: </a:t>
            </a:r>
            <a:r>
              <a:rPr lang="en-US" altLang="zh-CN" sz="1200" dirty="0" err="1">
                <a:solidFill>
                  <a:schemeClr val="tx1"/>
                </a:solidFill>
              </a:rPr>
              <a:t>ask_weather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en-US" altLang="zh-CN" sz="1200" dirty="0" err="1">
                <a:solidFill>
                  <a:schemeClr val="tx1"/>
                </a:solidFill>
              </a:rPr>
              <a:t>state_id</a:t>
            </a:r>
            <a:r>
              <a:rPr lang="en-US" altLang="zh-CN" sz="1200" dirty="0">
                <a:solidFill>
                  <a:schemeClr val="tx1"/>
                </a:solidFill>
              </a:rPr>
              <a:t>(“VIC”),  date(“today”), var)</a:t>
            </a:r>
          </a:p>
          <a:p>
            <a:pPr algn="ctr"/>
            <a:endParaRPr lang="zh-CN" altLang="en-US" sz="1000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2AA9A8C-37C7-4517-BB60-218168AE3A08}"/>
              </a:ext>
            </a:extLst>
          </p:cNvPr>
          <p:cNvSpPr/>
          <p:nvPr/>
        </p:nvSpPr>
        <p:spPr>
          <a:xfrm>
            <a:off x="4629150" y="2004716"/>
            <a:ext cx="2933700" cy="17907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Data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Q: I want to go out to buy some pet food. What are the different types of pet food?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S: type(</a:t>
            </a:r>
            <a:r>
              <a:rPr lang="en-US" altLang="zh-CN" sz="1000" dirty="0" err="1">
                <a:solidFill>
                  <a:schemeClr val="tx1"/>
                </a:solidFill>
              </a:rPr>
              <a:t>pet_food</a:t>
            </a:r>
            <a:r>
              <a:rPr lang="en-US" altLang="zh-CN" sz="1000" dirty="0">
                <a:solidFill>
                  <a:schemeClr val="tx1"/>
                </a:solidFill>
              </a:rPr>
              <a:t>, var)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A: Here is the type list of the pet food. 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Q: For each of those, what is its price?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S: price(type(</a:t>
            </a:r>
            <a:r>
              <a:rPr lang="en-US" altLang="zh-CN" sz="1000" dirty="0" err="1">
                <a:solidFill>
                  <a:schemeClr val="tx1"/>
                </a:solidFill>
              </a:rPr>
              <a:t>pet_food</a:t>
            </a:r>
            <a:r>
              <a:rPr lang="en-US" altLang="zh-CN" sz="1000" dirty="0">
                <a:solidFill>
                  <a:schemeClr val="tx1"/>
                </a:solidFill>
              </a:rPr>
              <a:t>, var0), var1)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24ADD36-5359-4C98-BAD8-EFFC45C6DB0B}"/>
              </a:ext>
            </a:extLst>
          </p:cNvPr>
          <p:cNvSpPr/>
          <p:nvPr/>
        </p:nvSpPr>
        <p:spPr>
          <a:xfrm>
            <a:off x="8432800" y="2004715"/>
            <a:ext cx="2933700" cy="17907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Data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Q: Can you list the COVID affected areas in VIC?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S: </a:t>
            </a:r>
            <a:r>
              <a:rPr lang="en-US" altLang="zh-CN" sz="1200" dirty="0" err="1">
                <a:solidFill>
                  <a:schemeClr val="tx1"/>
                </a:solidFill>
              </a:rPr>
              <a:t>covid_area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en-US" altLang="zh-CN" sz="1200" dirty="0" err="1">
                <a:solidFill>
                  <a:schemeClr val="tx1"/>
                </a:solidFill>
              </a:rPr>
              <a:t>loc_in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en-US" altLang="zh-CN" sz="1200" dirty="0" err="1">
                <a:solidFill>
                  <a:schemeClr val="tx1"/>
                </a:solidFill>
              </a:rPr>
              <a:t>state_id</a:t>
            </a:r>
            <a:r>
              <a:rPr lang="en-US" altLang="zh-CN" sz="1200" dirty="0">
                <a:solidFill>
                  <a:schemeClr val="tx1"/>
                </a:solidFill>
              </a:rPr>
              <a:t>(VIC), var0), var1)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38CA1FC-BC1F-4764-A89D-8F8856AA22EC}"/>
                  </a:ext>
                </a:extLst>
              </p:cNvPr>
              <p:cNvSpPr/>
              <p:nvPr/>
            </p:nvSpPr>
            <p:spPr>
              <a:xfrm>
                <a:off x="838200" y="4330700"/>
                <a:ext cx="29337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Semantic Parser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38CA1FC-BC1F-4764-A89D-8F8856AA2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30700"/>
                <a:ext cx="2933700" cy="9144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A18CFE07-E98B-4881-A96F-00EA499E5ABC}"/>
                  </a:ext>
                </a:extLst>
              </p:cNvPr>
              <p:cNvSpPr/>
              <p:nvPr/>
            </p:nvSpPr>
            <p:spPr>
              <a:xfrm>
                <a:off x="4629150" y="4330700"/>
                <a:ext cx="29337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Semantic Parser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A18CFE07-E98B-4881-A96F-00EA499E5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50" y="4330700"/>
                <a:ext cx="2933700" cy="9144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F4FE0E3E-DFF1-4BAF-BB9F-FE5CF538AAAD}"/>
                  </a:ext>
                </a:extLst>
              </p:cNvPr>
              <p:cNvSpPr/>
              <p:nvPr/>
            </p:nvSpPr>
            <p:spPr>
              <a:xfrm>
                <a:off x="8432800" y="4330700"/>
                <a:ext cx="29337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Semantic Parser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F4FE0E3E-DFF1-4BAF-BB9F-FE5CF538A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800" y="4330700"/>
                <a:ext cx="2933700" cy="9144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A81E207-E6B9-4765-9870-0B393290B12D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2305050" y="37973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123A9E8-BFEE-43C6-BC83-F0C0DAC2E6E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6096000" y="3795416"/>
            <a:ext cx="0" cy="535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6B6F782-ACB7-4922-AB7B-9AC33A8AAF4B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9899650" y="3795416"/>
            <a:ext cx="0" cy="535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CAAC1B-52B5-4B2B-91DA-05A6B78EAED3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771900" y="4787900"/>
            <a:ext cx="85725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F2E6DD-9B69-420B-AFFA-04A02A0BCB04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562850" y="4787900"/>
            <a:ext cx="869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54A8BF5-5840-451C-BB14-5ECB1EB40404}"/>
              </a:ext>
            </a:extLst>
          </p:cNvPr>
          <p:cNvSpPr txBox="1"/>
          <p:nvPr/>
        </p:nvSpPr>
        <p:spPr>
          <a:xfrm>
            <a:off x="1618804" y="1455390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Weather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2687136-C4E5-4261-8602-0A3F924728D1}"/>
              </a:ext>
            </a:extLst>
          </p:cNvPr>
          <p:cNvSpPr txBox="1"/>
          <p:nvPr/>
        </p:nvSpPr>
        <p:spPr>
          <a:xfrm>
            <a:off x="5358458" y="145027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rgbClr val="C00000"/>
                </a:solidFill>
              </a:rPr>
              <a:t>Pet_Food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DCF160B-260F-4289-9AC8-F0C628C58C3B}"/>
              </a:ext>
            </a:extLst>
          </p:cNvPr>
          <p:cNvSpPr txBox="1"/>
          <p:nvPr/>
        </p:nvSpPr>
        <p:spPr>
          <a:xfrm>
            <a:off x="9099529" y="1450279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COVID-19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22C6396-186D-46B7-8846-8D3BA43E09C4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2305050" y="3795416"/>
            <a:ext cx="3790950" cy="535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5CC34C0-4764-4B24-8066-1F30EF9F8546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flipH="1">
            <a:off x="2305050" y="3795416"/>
            <a:ext cx="7594600" cy="535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E11F58E-F59C-413B-BC8C-831794AB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7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D5CDA0-333A-4E44-957A-84CB64813B36}"/>
              </a:ext>
            </a:extLst>
          </p:cNvPr>
          <p:cNvSpPr txBox="1"/>
          <p:nvPr/>
        </p:nvSpPr>
        <p:spPr>
          <a:xfrm>
            <a:off x="1435915" y="3044279"/>
            <a:ext cx="93201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/>
              <a:t>Context Dependent Semantic Parsing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D88861A-AE28-4D27-B571-CCD4646B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92A5-207F-4436-B47B-6DF945A8D6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7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E4E3B8BEBEA04094126A6AE40BCD5C" ma:contentTypeVersion="7" ma:contentTypeDescription="Create a new document." ma:contentTypeScope="" ma:versionID="3b067657c90672960899d62c57580736">
  <xsd:schema xmlns:xsd="http://www.w3.org/2001/XMLSchema" xmlns:xs="http://www.w3.org/2001/XMLSchema" xmlns:p="http://schemas.microsoft.com/office/2006/metadata/properties" xmlns:ns3="f0ff2265-8b20-4929-8d44-f309d51b33cf" xmlns:ns4="6f6f882a-b186-42cc-9c8d-87ab58afde6d" targetNamespace="http://schemas.microsoft.com/office/2006/metadata/properties" ma:root="true" ma:fieldsID="805720ace8eeaabb718bb4c31857c712" ns3:_="" ns4:_="">
    <xsd:import namespace="f0ff2265-8b20-4929-8d44-f309d51b33cf"/>
    <xsd:import namespace="6f6f882a-b186-42cc-9c8d-87ab58afde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ff2265-8b20-4929-8d44-f309d51b33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6f882a-b186-42cc-9c8d-87ab58afde6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06649A-E762-412C-8059-821D25B22A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D8E2E5-6FC3-45F0-ACEF-7461C1EDD4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ff2265-8b20-4929-8d44-f309d51b33cf"/>
    <ds:schemaRef ds:uri="6f6f882a-b186-42cc-9c8d-87ab58afde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DC126D-9632-40A6-8576-5E46629B2323}">
  <ds:schemaRefs>
    <ds:schemaRef ds:uri="http://schemas.microsoft.com/office/2006/documentManagement/types"/>
    <ds:schemaRef ds:uri="6f6f882a-b186-42cc-9c8d-87ab58afde6d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f0ff2265-8b20-4929-8d44-f309d51b33c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6844</TotalTime>
  <Words>3652</Words>
  <Application>Microsoft Office PowerPoint</Application>
  <PresentationFormat>宽屏</PresentationFormat>
  <Paragraphs>580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Microsoft YaHei UI</vt:lpstr>
      <vt:lpstr>等线</vt:lpstr>
      <vt:lpstr>等线 Light</vt:lpstr>
      <vt:lpstr>Arial</vt:lpstr>
      <vt:lpstr>Cambria Math</vt:lpstr>
      <vt:lpstr>Office 主题​​</vt:lpstr>
      <vt:lpstr>Progress Review: Semantic Parsing for Dialogue</vt:lpstr>
      <vt:lpstr>Semantic Parsing</vt:lpstr>
      <vt:lpstr>Semantic Parsing in the Dialogue System</vt:lpstr>
      <vt:lpstr>Major Obstacles in Semantic Parsing for Dialogue</vt:lpstr>
      <vt:lpstr>PowerPoint 演示文稿</vt:lpstr>
      <vt:lpstr>Learning with New Tasks</vt:lpstr>
      <vt:lpstr>Learning with New Tasks</vt:lpstr>
      <vt:lpstr>Learning with New Tasks</vt:lpstr>
      <vt:lpstr>PowerPoint 演示文稿</vt:lpstr>
      <vt:lpstr>Context-Dependent Semantic Parsing</vt:lpstr>
      <vt:lpstr>PowerPoint 演示文稿</vt:lpstr>
      <vt:lpstr>Common-sense Knowledge in Dialogue</vt:lpstr>
      <vt:lpstr>Semi-structured V.S. Structured Knowledgebase</vt:lpstr>
      <vt:lpstr>Semantic Parsing with Semi-structured MRs</vt:lpstr>
      <vt:lpstr>Research Questions</vt:lpstr>
      <vt:lpstr>PowerPoint 演示文稿</vt:lpstr>
      <vt:lpstr>Publications</vt:lpstr>
      <vt:lpstr>Research Questions</vt:lpstr>
      <vt:lpstr>Few-shot Semantic Parsing for New Predicates</vt:lpstr>
      <vt:lpstr>Few-shot Training</vt:lpstr>
      <vt:lpstr>Key Results on Few-shot Semantic Parsing</vt:lpstr>
      <vt:lpstr>Research Questions</vt:lpstr>
      <vt:lpstr>Continual Learning for Semantic Parsing</vt:lpstr>
      <vt:lpstr>Continual Learning Methods</vt:lpstr>
      <vt:lpstr>Key Results on Continual Semantic Parsing</vt:lpstr>
      <vt:lpstr>Research Questions</vt:lpstr>
      <vt:lpstr>Context-dependent Semantic Parsing: A Survey</vt:lpstr>
      <vt:lpstr>PowerPoint 演示文稿</vt:lpstr>
      <vt:lpstr>Research Questions</vt:lpstr>
      <vt:lpstr>Dialogue Dataset with Semi-structured MRs</vt:lpstr>
      <vt:lpstr>Research Questions</vt:lpstr>
      <vt:lpstr>Semantic Parsing with Semi-structured MRs</vt:lpstr>
      <vt:lpstr>Research Questions</vt:lpstr>
      <vt:lpstr>Weakly-supervised Semantic Parsing</vt:lpstr>
      <vt:lpstr>Timeline</vt:lpstr>
      <vt:lpstr>PowerPoint 演示文稿</vt:lpstr>
      <vt:lpstr>Other Works</vt:lpstr>
      <vt:lpstr>Key Results on Few-shot Semantic Parsing</vt:lpstr>
      <vt:lpstr>Key Results on Continual Semantic Parsing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Review: Semantic Parsing for Dialogue</dc:title>
  <dc:creator>Zhuang Li</dc:creator>
  <cp:lastModifiedBy>Zhuang Li</cp:lastModifiedBy>
  <cp:revision>27</cp:revision>
  <dcterms:created xsi:type="dcterms:W3CDTF">2021-02-24T23:03:29Z</dcterms:created>
  <dcterms:modified xsi:type="dcterms:W3CDTF">2021-03-28T07:21:57Z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0x010100DBE4E3B8BEBEA04094126A6AE40BCD5C</vt:lpwstr>
  </property>
</Properties>
</file>