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A2lt6piFW6dLDk7G6+muZEa7F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118677"/>
            <a:ext cx="9144000" cy="184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DE" b="1"/>
              <a:t>RSA exercises</a:t>
            </a:r>
            <a:endParaRPr sz="4000" b="1"/>
          </a:p>
        </p:txBody>
      </p:sp>
      <p:cxnSp>
        <p:nvCxnSpPr>
          <p:cNvPr id="89" name="Google Shape;89;p1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351469" y="4278005"/>
            <a:ext cx="14890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9" name="Google Shape;99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2849" y="2203373"/>
            <a:ext cx="11405079" cy="2750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>
                <a:latin typeface="Calibri"/>
                <a:ea typeface="Calibri"/>
                <a:cs typeface="Calibri"/>
                <a:sym typeface="Calibri"/>
              </a:rPr>
              <a:t>fMRI Experiment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8414" y="1690688"/>
            <a:ext cx="4995169" cy="46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5428092" y="1262817"/>
            <a:ext cx="13358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--materials--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0914" y="3574459"/>
            <a:ext cx="831600" cy="83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2759" y="5206056"/>
            <a:ext cx="899755" cy="82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09714" y="2183078"/>
            <a:ext cx="802800" cy="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8909582" y="6038598"/>
            <a:ext cx="201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Superordinate level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017755" y="2985878"/>
            <a:ext cx="1818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Subordinate level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9254205" y="4395134"/>
            <a:ext cx="1151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level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80921" y="3016251"/>
            <a:ext cx="3797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 images * 6 runs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actions with 6 exemplars per 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fMRI design</a:t>
            </a:r>
            <a:endParaRPr/>
          </a:p>
        </p:txBody>
      </p:sp>
      <p:pic>
        <p:nvPicPr>
          <p:cNvPr id="123" name="Google Shape;12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89507"/>
            <a:ext cx="10515600" cy="402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75124" y="917626"/>
            <a:ext cx="7710244" cy="4546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1535" y="1640825"/>
            <a:ext cx="899755" cy="82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4321" y="2977636"/>
            <a:ext cx="802800" cy="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0098358" y="2473367"/>
            <a:ext cx="201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Superordiante level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0112362" y="3780436"/>
            <a:ext cx="1818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Subordiante level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605" y="3965102"/>
            <a:ext cx="2194386" cy="204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83605" y="6211669"/>
            <a:ext cx="3797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 images * 6 runs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actions with 6 exemplars per 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 2013 - 2022</vt:lpstr>
      <vt:lpstr>RSA exercises</vt:lpstr>
      <vt:lpstr>PowerPoint Presentation</vt:lpstr>
      <vt:lpstr>fMRI Experiment</vt:lpstr>
      <vt:lpstr>fMRI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exercises</dc:title>
  <dc:creator>Zuzanna Kabulska</dc:creator>
  <cp:lastModifiedBy>Tonghe Zhuang</cp:lastModifiedBy>
  <cp:revision>1</cp:revision>
  <dcterms:created xsi:type="dcterms:W3CDTF">2023-01-09T15:39:40Z</dcterms:created>
  <dcterms:modified xsi:type="dcterms:W3CDTF">2023-09-08T14:11:53Z</dcterms:modified>
</cp:coreProperties>
</file>