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7" r:id="rId2"/>
    <p:sldId id="291" r:id="rId3"/>
    <p:sldId id="295" r:id="rId4"/>
    <p:sldId id="293" r:id="rId5"/>
    <p:sldId id="298" r:id="rId6"/>
    <p:sldId id="299" r:id="rId7"/>
    <p:sldId id="300" r:id="rId8"/>
    <p:sldId id="296" r:id="rId9"/>
    <p:sldId id="297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896B7-40F0-EB40-8AF4-55ACA4CA39FB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9B403-DC61-3A45-BF39-2307995F2DC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47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650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96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760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678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168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7" name="Google Shape;48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27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03AC-B932-AF4F-9973-A7978BE5D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5E3F0-2C4A-5749-96B4-276343D20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5D15-8E07-E449-94EF-7FE5B3CA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0973-EC46-EA42-B84A-C31E86C4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B08-804E-9241-9511-6E046ACC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246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534-289B-674B-9E30-75E1D45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19414-E128-E943-95BF-7D28A715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1B8F-60AF-3441-96CA-CECDFB06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2F70A-14EA-994B-9859-05E2FC10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14C9-DFC1-084B-866E-F9553459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61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746A7-9511-E742-894F-6CD1F601E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E124-26DB-054C-AD5D-01E0B8AA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BE10-63E5-8D4F-B34B-730C2EF4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000A-85F5-0F4D-947B-51E9A3C5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5806-04B2-A64B-A94F-400F1F75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5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63A9-A653-474D-BF19-7ED80286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4288-39A2-424A-AFB3-5F9B590E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2E83-A7DE-1948-9AF6-9149A1D1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E2D9-C75F-894D-9C60-B5466105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320F-2368-0748-897C-590280ED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D17D-0277-5248-A144-7E5B668F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BEA08-CAB5-E148-815D-56427DE14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6DA61-394A-6C41-8A66-CA7D8C48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061C-EEE2-FF49-81B9-E7DF651B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13C8-A3F2-464D-A5A2-B9EE3495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57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9B02-F664-E243-93C0-36F2FAE2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A912-49A6-AE46-A842-DCFAF61A3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F4B91-6C8E-2949-88B2-F3F9DD79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FFFDC-E1EF-7D4F-8946-8914EA0E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0870-19E3-3B46-95BD-5AB8C39A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A2A6D-CEF5-EC42-9C3E-E0DFA6C6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451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CB47-5254-8E40-8F92-052219A8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B5AE-11C6-4E49-889A-6355338D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FD231-E319-B04F-A805-D89362D6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B51F4-5B38-4E42-BCDC-729080161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CF588-BE9B-754E-A2D5-D88ED34A2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49A8D-867B-3242-A88F-AB8B2B8C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A8CD2-68F5-B649-BF3D-ED4EBB13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84D89-321B-634F-9104-9A9D2879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04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6DD8-A26A-CF4A-853E-B2D40FD1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481-6D0E-2A4A-9486-7DCE35E4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61ACF-4D21-3D49-B3C7-EEDC684E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60E85-40E4-3B40-AA37-F6F4878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810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01431-86EC-B945-AAB6-596E0B8B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970E2-ABD7-DE48-991E-377F0593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33C5-8D1B-BA42-A55A-CA73562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05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F33B-2C76-1943-8B3A-5362402F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659-0CF8-4548-A2E7-89F9B13A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5601B-CE11-7F42-9A8C-B71B3D16B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067B-9E2C-5849-BCB3-D98F9B00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B9943-F2B2-1C40-B411-A3231B26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AB49-EEC9-3548-8225-5B187BD8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88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B8B5-EBB7-4B4A-B0F0-0F61D489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D65E-C243-0B42-927E-FDF647796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D8822-9A8C-8244-B6F5-D2523F1B6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C7AC-DB50-8044-A9D8-4E2E0121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0BB4-AF16-3F44-9CBF-6EA7DFE5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F7820-CF69-0642-A705-E1B46741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36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4A524-F291-BB44-B3F3-FAE4D32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C04DE-065C-7843-BEE7-1D0CCB657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7E28-A28A-AB4B-B2BE-07849773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88D4-6473-F340-99BA-6A1FC247820A}" type="datetimeFigureOut">
              <a:rPr lang="en-DE" smtClean="0"/>
              <a:t>13.01.23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D7F1-D8DF-EB4E-9911-F33308F4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E748-8386-894A-9DC1-492C6A9E7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2DDD-24A0-A846-A62C-B27D79609E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>
            <a:spLocks noGrp="1"/>
          </p:cNvSpPr>
          <p:nvPr>
            <p:ph type="ctrTitle"/>
          </p:nvPr>
        </p:nvSpPr>
        <p:spPr>
          <a:xfrm>
            <a:off x="1146312" y="2534600"/>
            <a:ext cx="1036767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Calibri"/>
              <a:buNone/>
            </a:pPr>
            <a:r>
              <a:rPr lang="en-DE" b="1" dirty="0"/>
              <a:t>Solution of Execrise 1</a:t>
            </a:r>
            <a:br>
              <a:rPr lang="en-DE" b="1" dirty="0"/>
            </a:br>
            <a:br>
              <a:rPr lang="en-DE" b="1" dirty="0"/>
            </a:br>
            <a:r>
              <a:rPr lang="en-DE" sz="4000" b="1" dirty="0"/>
              <a:t>Day 1</a:t>
            </a:r>
            <a:r>
              <a:rPr lang="en-DE" sz="4000" b="1" baseline="30000" dirty="0"/>
              <a:t>st</a:t>
            </a:r>
            <a:endParaRPr sz="4000" b="1" dirty="0"/>
          </a:p>
        </p:txBody>
      </p:sp>
      <p:cxnSp>
        <p:nvCxnSpPr>
          <p:cNvPr id="404" name="Google Shape;404;p43"/>
          <p:cNvCxnSpPr/>
          <p:nvPr/>
        </p:nvCxnSpPr>
        <p:spPr>
          <a:xfrm>
            <a:off x="1895475" y="3961984"/>
            <a:ext cx="8401050" cy="0"/>
          </a:xfrm>
          <a:prstGeom prst="straightConnector1">
            <a:avLst/>
          </a:prstGeom>
          <a:noFill/>
          <a:ln w="28575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323" y="243003"/>
            <a:ext cx="1514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612" y="167360"/>
            <a:ext cx="1509065" cy="10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3"/>
          <p:cNvSpPr txBox="1"/>
          <p:nvPr/>
        </p:nvSpPr>
        <p:spPr>
          <a:xfrm>
            <a:off x="8726557" y="5536096"/>
            <a:ext cx="1556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Tonghe &amp; Zuza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33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DE" sz="1800" b="1">
                <a:latin typeface="Calibri"/>
                <a:ea typeface="Calibri"/>
                <a:cs typeface="Calibri"/>
                <a:sym typeface="Calibri"/>
              </a:rPr>
              <a:t>Exercise 1. Getting familiar with CoSMoMVPA. </a:t>
            </a:r>
            <a:endParaRPr/>
          </a:p>
        </p:txBody>
      </p:sp>
      <p:sp>
        <p:nvSpPr>
          <p:cNvPr id="442" name="Google Shape;442;p47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25400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7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3D720-B745-104D-B6C0-B08C09C25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4" y="1933893"/>
            <a:ext cx="11398945" cy="14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6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81BD85-8A38-6349-B17D-E779FB9E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9" y="526801"/>
            <a:ext cx="10864370" cy="1413979"/>
          </a:xfrm>
          <a:prstGeom prst="rect">
            <a:avLst/>
          </a:prstGeom>
        </p:spPr>
      </p:pic>
      <p:sp>
        <p:nvSpPr>
          <p:cNvPr id="475" name="Google Shape;475;p51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25400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1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3437-6333-1D40-A368-D4FB00AB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211" y="2345661"/>
            <a:ext cx="7556500" cy="151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92212-2ADF-0140-891B-70EAFBDFC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211" y="4095749"/>
            <a:ext cx="7444134" cy="12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DE" sz="4400" b="1">
                <a:latin typeface="Calibri"/>
                <a:ea typeface="Calibri"/>
                <a:cs typeface="Calibri"/>
                <a:sym typeface="Calibri"/>
              </a:rPr>
              <a:t>the format of the CoSMoMVPA dataset:</a:t>
            </a:r>
            <a:endParaRPr/>
          </a:p>
        </p:txBody>
      </p:sp>
      <p:pic>
        <p:nvPicPr>
          <p:cNvPr id="458" name="Google Shape;458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83584" y="1825625"/>
            <a:ext cx="542483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25400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9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52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11DF-F2C0-AF41-8B0E-8BCF143B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olution-1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BC997-C033-F34B-93EB-85D8F6A92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1" y="1703072"/>
            <a:ext cx="10515601" cy="3681286"/>
          </a:xfrm>
          <a:prstGeom prst="rect">
            <a:avLst/>
          </a:prstGeom>
        </p:spPr>
      </p:pic>
      <p:sp>
        <p:nvSpPr>
          <p:cNvPr id="4" name="Google Shape;475;p51">
            <a:extLst>
              <a:ext uri="{FF2B5EF4-FFF2-40B4-BE49-F238E27FC236}">
                <a16:creationId xmlns:a16="http://schemas.microsoft.com/office/drawing/2014/main" id="{D885DC6C-3735-E847-A8A2-0D7202B5D958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25400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76;p51">
            <a:extLst>
              <a:ext uri="{FF2B5EF4-FFF2-40B4-BE49-F238E27FC236}">
                <a16:creationId xmlns:a16="http://schemas.microsoft.com/office/drawing/2014/main" id="{DB7664F5-A726-4C4D-A447-62C12C14E9EA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11DF-F2C0-AF41-8B0E-8BCF143B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olution-2</a:t>
            </a:r>
          </a:p>
        </p:txBody>
      </p:sp>
      <p:sp>
        <p:nvSpPr>
          <p:cNvPr id="4" name="Google Shape;475;p51">
            <a:extLst>
              <a:ext uri="{FF2B5EF4-FFF2-40B4-BE49-F238E27FC236}">
                <a16:creationId xmlns:a16="http://schemas.microsoft.com/office/drawing/2014/main" id="{D885DC6C-3735-E847-A8A2-0D7202B5D958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25400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76;p51">
            <a:extLst>
              <a:ext uri="{FF2B5EF4-FFF2-40B4-BE49-F238E27FC236}">
                <a16:creationId xmlns:a16="http://schemas.microsoft.com/office/drawing/2014/main" id="{DB7664F5-A726-4C4D-A447-62C12C14E9EA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6FF2A8-D620-3B40-9356-D03D44A54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75" y="2047461"/>
            <a:ext cx="9407528" cy="33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5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11DF-F2C0-AF41-8B0E-8BCF143B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olution-3</a:t>
            </a:r>
          </a:p>
        </p:txBody>
      </p:sp>
      <p:sp>
        <p:nvSpPr>
          <p:cNvPr id="4" name="Google Shape;475;p51">
            <a:extLst>
              <a:ext uri="{FF2B5EF4-FFF2-40B4-BE49-F238E27FC236}">
                <a16:creationId xmlns:a16="http://schemas.microsoft.com/office/drawing/2014/main" id="{D885DC6C-3735-E847-A8A2-0D7202B5D958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25400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76;p51">
            <a:extLst>
              <a:ext uri="{FF2B5EF4-FFF2-40B4-BE49-F238E27FC236}">
                <a16:creationId xmlns:a16="http://schemas.microsoft.com/office/drawing/2014/main" id="{DB7664F5-A726-4C4D-A447-62C12C14E9EA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B7D910-BD4A-084C-BEBB-EC2B1BD4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451056" cy="38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3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482" name="Google Shape;482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2378" y="274314"/>
            <a:ext cx="11486270" cy="245996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2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25400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2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ADE357-3942-5144-ACFD-8EAF9458C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36" y="3045331"/>
            <a:ext cx="11342936" cy="30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>
            <a:spLocks noGrp="1"/>
          </p:cNvSpPr>
          <p:nvPr>
            <p:ph type="ctrTitle"/>
          </p:nvPr>
        </p:nvSpPr>
        <p:spPr>
          <a:xfrm>
            <a:off x="1057560" y="2156913"/>
            <a:ext cx="1036767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DE" sz="6000" b="1"/>
              <a:t>Q &amp; A</a:t>
            </a:r>
            <a:br>
              <a:rPr lang="en-DE" sz="6000" b="1"/>
            </a:br>
            <a:endParaRPr sz="4000" b="1"/>
          </a:p>
        </p:txBody>
      </p:sp>
      <p:cxnSp>
        <p:nvCxnSpPr>
          <p:cNvPr id="490" name="Google Shape;490;p53"/>
          <p:cNvCxnSpPr/>
          <p:nvPr/>
        </p:nvCxnSpPr>
        <p:spPr>
          <a:xfrm>
            <a:off x="1895475" y="3961984"/>
            <a:ext cx="8401050" cy="0"/>
          </a:xfrm>
          <a:prstGeom prst="straightConnector1">
            <a:avLst/>
          </a:prstGeom>
          <a:noFill/>
          <a:ln w="28575" cap="flat" cmpd="sng">
            <a:solidFill>
              <a:srgbClr val="BF002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323" y="243003"/>
            <a:ext cx="1514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612" y="167360"/>
            <a:ext cx="1509065" cy="10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3"/>
          <p:cNvSpPr txBox="1"/>
          <p:nvPr/>
        </p:nvSpPr>
        <p:spPr>
          <a:xfrm>
            <a:off x="8726557" y="5536096"/>
            <a:ext cx="1556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Tonghe &amp; Zuza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79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Macintosh PowerPoint</Application>
  <PresentationFormat>Widescreen</PresentationFormat>
  <Paragraphs>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Solution of Execrise 1  Day 1st</vt:lpstr>
      <vt:lpstr>Exercise 1. Getting familiar with CoSMoMVPA. </vt:lpstr>
      <vt:lpstr>PowerPoint Presentation</vt:lpstr>
      <vt:lpstr>the format of the CoSMoMVPA dataset:</vt:lpstr>
      <vt:lpstr>Solution-1</vt:lpstr>
      <vt:lpstr>Solution-2</vt:lpstr>
      <vt:lpstr>Solution-3</vt:lpstr>
      <vt:lpstr>PowerPoint Presentation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Execrise 1  Day 1st</dc:title>
  <dc:creator>Tonghe Zhuang</dc:creator>
  <cp:lastModifiedBy>Tonghe Zhuang</cp:lastModifiedBy>
  <cp:revision>1</cp:revision>
  <dcterms:created xsi:type="dcterms:W3CDTF">2023-01-13T15:59:34Z</dcterms:created>
  <dcterms:modified xsi:type="dcterms:W3CDTF">2023-01-13T16:31:24Z</dcterms:modified>
</cp:coreProperties>
</file>