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89"/>
    <p:restoredTop sz="96327"/>
  </p:normalViewPr>
  <p:slideViewPr>
    <p:cSldViewPr snapToGrid="0">
      <p:cViewPr varScale="1">
        <p:scale>
          <a:sx n="100" d="100"/>
          <a:sy n="100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B196E-3C21-224B-B69E-782A382703FD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6157-4C11-B04E-AFD4-FD21E3F371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09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A0D4-BD52-29D9-F58F-668EC03D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DFA8-A399-5204-7C44-6912330AC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8A27-12A0-150E-C607-CA86FCCC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39F8-93B5-8190-D549-2B46006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5384-1575-4E2F-A301-8F73E23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5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0BCA-B198-D38D-ED7C-EA3B72E3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98CB-301D-F928-D01F-8C8842906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74AC-BE11-5306-64B9-FD1B81E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860E-0505-225E-DE27-31D032F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887-89F7-B407-3E20-61FBA5AE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075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E198-4B7D-0C68-9951-123716ECE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37A46-6E13-9C04-B029-DF21EC74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20C-0052-3CD2-302A-EC24442A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7B46-5600-180E-5727-138C5828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43C9-24A6-7BDF-993C-5F61517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40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D41D-A5C7-2749-30D8-5C34537D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9A5C-ADA5-DF18-EA3F-3D3395BB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4F75-0494-6498-7CA1-36C348A9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77B5-255C-3070-6D23-165DF57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BA02-AD53-C9C5-CD8D-7C6EFDFB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16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FB15-4BBC-04D1-BFC7-C94BD532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07A0-4F52-6A26-7CD5-F839F191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8D-6BBF-F045-BBFE-26E26055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6045-A8E8-D247-AB0D-297DC2BA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531D-ACD1-306A-433E-3359C883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71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EEDD-334D-433C-882C-3EE304AD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FCA1-BEBD-554C-0389-5CA972EE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DD29-5A94-B1B0-838E-1E122076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9562-C40C-D97A-8600-DBA9EB3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1E50A-17FF-FFFC-BA85-4DE188AF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2C78-2035-FCD1-318D-EA44D62A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0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56DD-4197-F0F9-321E-F25C0820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7DF6-653B-083E-59C9-E420404E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E02E-F611-28AA-50EF-40E9FBCF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29960-F20F-3275-546C-9A208146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24E74-AE20-26E1-76CB-70D088029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AEF7-BBFC-D44E-1DD2-D162A652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4E919-CF83-271A-404A-4FE87712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CE628-A057-63D7-27B0-80FFD6BE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6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C1DC-F881-F583-52F5-3B3D3C4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E3EB1-334A-2BFC-FE58-7F2AD22F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782E-D10D-4B6B-49F9-C475FFF8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2F38-91BC-00AF-82EC-A652631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7D92B-C7FB-6C99-2CC8-446AEC9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E8F6-7F73-F68A-23E3-AC163B8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C6933-9354-367A-D4A3-228A3850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500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35D5-DACF-F00D-B7B9-B0F23971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4B8A-AF50-2780-920D-B2A4DE2D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C3870-2B3B-6422-42B5-DDF4CD92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D91-8CE4-145B-FA96-8EA6CEE0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F762-1C58-D9E6-9414-54572EA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0584-D759-A8EF-A921-91B23C5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0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3C5A-D9D3-4C8E-7A01-02952DBA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F67DE-7BBA-A13C-0091-B5CFB258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3654-9896-7D7E-A40A-01D9817E2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7F162-AD07-DA9C-5B5F-E7FBF97B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1D7C-B67E-21C1-38F5-6963CE6C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0494-30F2-2387-FF36-32738BA0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06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E6CBA-26EE-B268-0201-BADA1E17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DADF-054D-8AD3-DD32-9E48881F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6D68-AA33-5F60-B8C9-BE76A03B6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053D-6A24-D44A-B412-26B581F997CE}" type="datetimeFigureOut">
              <a:rPr lang="en-DE" smtClean="0"/>
              <a:t>14.01.23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A41E-B6B0-814C-497D-8C29E986D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944E-3D42-2B92-4D57-49A32D3B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D680-584D-F64A-925B-30A3F2DAFF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58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B9B7A-81A9-B457-99ED-C2A4000F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8677"/>
            <a:ext cx="9144000" cy="1843307"/>
          </a:xfrm>
        </p:spPr>
        <p:txBody>
          <a:bodyPr>
            <a:normAutofit/>
          </a:bodyPr>
          <a:lstStyle/>
          <a:p>
            <a:r>
              <a:rPr lang="en-US" b="1" dirty="0"/>
              <a:t>ROI-based RSA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24F9C9-F2EC-649B-42F8-4CAF7E384214}"/>
              </a:ext>
            </a:extLst>
          </p:cNvPr>
          <p:cNvCxnSpPr>
            <a:cxnSpLocks/>
          </p:cNvCxnSpPr>
          <p:nvPr/>
        </p:nvCxnSpPr>
        <p:spPr>
          <a:xfrm>
            <a:off x="1895475" y="3961984"/>
            <a:ext cx="8401050" cy="0"/>
          </a:xfrm>
          <a:prstGeom prst="line">
            <a:avLst/>
          </a:prstGeom>
          <a:ln w="28575">
            <a:solidFill>
              <a:srgbClr val="BF0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BABB76-C018-17F2-5DB7-74112AF4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" y="243003"/>
            <a:ext cx="151447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2B463-74CE-3CD4-8BAD-10B431F10B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97" b="99301" l="0" r="99752">
                        <a14:foregroundMark x1="43424" y1="6294" x2="18859" y2="34965"/>
                        <a14:foregroundMark x1="18859" y1="34965" x2="11414" y2="80769"/>
                        <a14:foregroundMark x1="11414" y1="80769" x2="43176" y2="97552"/>
                        <a14:foregroundMark x1="43176" y1="97552" x2="78412" y2="97552"/>
                        <a14:foregroundMark x1="78412" y1="97552" x2="96774" y2="56993"/>
                        <a14:foregroundMark x1="96774" y1="56993" x2="72705" y2="22028"/>
                        <a14:foregroundMark x1="72705" y1="22028" x2="39702" y2="9091"/>
                        <a14:foregroundMark x1="39702" y1="9091" x2="39702" y2="9091"/>
                        <a14:foregroundMark x1="35484" y1="19231" x2="12407" y2="51049"/>
                        <a14:foregroundMark x1="12407" y1="51049" x2="22581" y2="93357"/>
                        <a14:foregroundMark x1="22581" y1="93357" x2="58065" y2="98252"/>
                        <a14:foregroundMark x1="58065" y1="98252" x2="90571" y2="82517"/>
                        <a14:foregroundMark x1="90571" y1="82517" x2="91315" y2="61888"/>
                        <a14:foregroundMark x1="36228" y1="41958" x2="6203" y2="69231"/>
                        <a14:foregroundMark x1="6203" y1="69231" x2="7444" y2="60839"/>
                        <a14:foregroundMark x1="5955" y1="66783" x2="10918" y2="88462"/>
                        <a14:foregroundMark x1="13648" y1="88462" x2="49132" y2="96503"/>
                        <a14:foregroundMark x1="49132" y1="96503" x2="52605" y2="99650"/>
                        <a14:foregroundMark x1="40447" y1="96503" x2="72457" y2="89860"/>
                        <a14:foregroundMark x1="72457" y1="89860" x2="96278" y2="70629"/>
                        <a14:foregroundMark x1="84864" y1="94406" x2="87841" y2="90559"/>
                        <a14:foregroundMark x1="92060" y1="70629" x2="74938" y2="31119"/>
                        <a14:foregroundMark x1="74938" y1="31119" x2="44665" y2="10140"/>
                        <a14:foregroundMark x1="36973" y1="15035" x2="7444" y2="43706"/>
                        <a14:foregroundMark x1="7444" y1="43706" x2="248" y2="69580"/>
                        <a14:foregroundMark x1="4467" y1="68881" x2="26551" y2="96503"/>
                        <a14:foregroundMark x1="74442" y1="96503" x2="99752" y2="62937"/>
                        <a14:foregroundMark x1="99752" y1="62937" x2="99752" y2="62937"/>
                        <a14:foregroundMark x1="92060" y1="48951" x2="66253" y2="20979"/>
                        <a14:foregroundMark x1="66253" y1="20979" x2="34491" y2="8042"/>
                        <a14:foregroundMark x1="34491" y1="8042" x2="20099" y2="27972"/>
                        <a14:foregroundMark x1="43921" y1="10140" x2="51117" y2="9091"/>
                        <a14:foregroundMark x1="48387" y1="10140" x2="19355" y2="26224"/>
                        <a14:foregroundMark x1="26551" y1="18182" x2="55335" y2="15035"/>
                        <a14:foregroundMark x1="51861" y1="8741" x2="27295" y2="4895"/>
                        <a14:foregroundMark x1="32258" y1="5944" x2="50868" y2="5944"/>
                        <a14:foregroundMark x1="2978" y1="71678" x2="17866" y2="99650"/>
                        <a14:foregroundMark x1="27792" y1="13636" x2="53598" y2="11189"/>
                        <a14:foregroundMark x1="62531" y1="18182" x2="40943" y2="3497"/>
                        <a14:foregroundMark x1="86104" y1="45455" x2="68983" y2="22028"/>
                        <a14:foregroundMark x1="49628" y1="18182" x2="32258" y2="9790"/>
                        <a14:foregroundMark x1="31017" y1="9790" x2="49876" y2="3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612" y="167360"/>
            <a:ext cx="1509065" cy="1070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FDB4E-2000-75F6-8584-4D9007B393FD}"/>
              </a:ext>
            </a:extLst>
          </p:cNvPr>
          <p:cNvSpPr txBox="1"/>
          <p:nvPr/>
        </p:nvSpPr>
        <p:spPr>
          <a:xfrm>
            <a:off x="9111484" y="6092757"/>
            <a:ext cx="155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Tonghe &amp; Zuza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F0595-DFB5-B58E-C42D-08456CCF41A4}"/>
              </a:ext>
            </a:extLst>
          </p:cNvPr>
          <p:cNvSpPr txBox="1"/>
          <p:nvPr/>
        </p:nvSpPr>
        <p:spPr>
          <a:xfrm>
            <a:off x="5351469" y="4278005"/>
            <a:ext cx="1489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Day 2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320006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Characterizing brain regions by representational similarity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" descr="page2image53874848">
            <a:extLst>
              <a:ext uri="{FF2B5EF4-FFF2-40B4-BE49-F238E27FC236}">
                <a16:creationId xmlns:a16="http://schemas.microsoft.com/office/drawing/2014/main" id="{789B057C-DECC-15ED-F0C2-7840CB25D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351" r="7405" b="23439"/>
          <a:stretch/>
        </p:blipFill>
        <p:spPr bwMode="auto">
          <a:xfrm>
            <a:off x="3695919" y="2009670"/>
            <a:ext cx="4800161" cy="422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DFC2E-BDC9-9D5C-3062-59FC93F3DB45}"/>
              </a:ext>
            </a:extLst>
          </p:cNvPr>
          <p:cNvSpPr txBox="1"/>
          <p:nvPr/>
        </p:nvSpPr>
        <p:spPr>
          <a:xfrm>
            <a:off x="9636369" y="6369764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Kriegeskorte et al., 2008</a:t>
            </a:r>
          </a:p>
        </p:txBody>
      </p:sp>
    </p:spTree>
    <p:extLst>
      <p:ext uri="{BB962C8B-B14F-4D97-AF65-F5344CB8AC3E}">
        <p14:creationId xmlns:p14="http://schemas.microsoft.com/office/powerpoint/2010/main" val="33697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3298-4745-EC7E-5E46-F18CA147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ROI-based RSA – step by 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09075C8-1282-04F8-D875-ADCFD502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47" y="1690688"/>
            <a:ext cx="8838706" cy="4134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AA336-7B46-97F0-3FF9-C290DB323D24}"/>
              </a:ext>
            </a:extLst>
          </p:cNvPr>
          <p:cNvSpPr txBox="1"/>
          <p:nvPr/>
        </p:nvSpPr>
        <p:spPr>
          <a:xfrm>
            <a:off x="10239270" y="626012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Lu &amp; Ku,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77B95-9EF4-30AF-FC68-82C3FEE72543}"/>
              </a:ext>
            </a:extLst>
          </p:cNvPr>
          <p:cNvSpPr/>
          <p:nvPr/>
        </p:nvSpPr>
        <p:spPr>
          <a:xfrm>
            <a:off x="6390752" y="3104941"/>
            <a:ext cx="4049485" cy="2632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AC19B96-9FDD-6271-1896-505F5CC8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35" y="3429000"/>
            <a:ext cx="3848518" cy="1975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309508-4B1D-DC0D-60F9-34D416B38C56}"/>
              </a:ext>
            </a:extLst>
          </p:cNvPr>
          <p:cNvSpPr txBox="1"/>
          <p:nvPr/>
        </p:nvSpPr>
        <p:spPr>
          <a:xfrm>
            <a:off x="10239269" y="6485356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/>
              <a:t>Fisher-Baum, et al., 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8213C-1A30-3123-FA73-459DF03E368D}"/>
              </a:ext>
            </a:extLst>
          </p:cNvPr>
          <p:cNvSpPr/>
          <p:nvPr/>
        </p:nvSpPr>
        <p:spPr>
          <a:xfrm>
            <a:off x="6280220" y="3014505"/>
            <a:ext cx="4330839" cy="290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58191-B88A-5AF3-89B0-8821443DCD9F}"/>
              </a:ext>
            </a:extLst>
          </p:cNvPr>
          <p:cNvSpPr/>
          <p:nvPr/>
        </p:nvSpPr>
        <p:spPr>
          <a:xfrm>
            <a:off x="5652788" y="1349044"/>
            <a:ext cx="4958271" cy="290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8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9D9-FFA4-E08C-AC94-B4B116EA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/>
              <a:t>Exercise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0D94-4895-E743-D7B7-AFB9203A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014"/>
            <a:ext cx="10515600" cy="150712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Load your own behavioral matrix and save the file as </a:t>
            </a:r>
            <a:r>
              <a:rPr lang="en-DE" dirty="0">
                <a:highlight>
                  <a:srgbClr val="FFFF00"/>
                </a:highlight>
              </a:rPr>
              <a:t>my_rMat.mat (my_rMat.mat).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Get correlation values, mean across the participants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Plos it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Compare different correlation metrics and plot them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  <a:p>
            <a:endParaRPr lang="en-DE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1723E03-7DCB-930C-7353-374CD1C3E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87" y="4055927"/>
            <a:ext cx="3041650" cy="243694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60E4B9-15DB-5EDD-AA97-C7C1839C1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08" y="4022187"/>
            <a:ext cx="3125872" cy="250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FF369E-28FA-8C61-2FD1-18244691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202" y="4055927"/>
            <a:ext cx="3041651" cy="2436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E4984-283F-BC8F-91BE-D9631B6644CE}"/>
              </a:ext>
            </a:extLst>
          </p:cNvPr>
          <p:cNvSpPr txBox="1"/>
          <p:nvPr/>
        </p:nvSpPr>
        <p:spPr>
          <a:xfrm>
            <a:off x="5775159" y="367426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Spearman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84BC4-C975-E5CD-39E4-5EDD662A90DC}"/>
              </a:ext>
            </a:extLst>
          </p:cNvPr>
          <p:cNvSpPr txBox="1"/>
          <p:nvPr/>
        </p:nvSpPr>
        <p:spPr>
          <a:xfrm>
            <a:off x="2171432" y="3674269"/>
            <a:ext cx="93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Pearson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9A6DB-48F1-153F-3CE3-696E3B1A8D7F}"/>
              </a:ext>
            </a:extLst>
          </p:cNvPr>
          <p:cNvSpPr txBox="1"/>
          <p:nvPr/>
        </p:nvSpPr>
        <p:spPr>
          <a:xfrm>
            <a:off x="9858910" y="3674269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Kendal</a:t>
            </a:r>
          </a:p>
        </p:txBody>
      </p:sp>
    </p:spTree>
    <p:extLst>
      <p:ext uri="{BB962C8B-B14F-4D97-AF65-F5344CB8AC3E}">
        <p14:creationId xmlns:p14="http://schemas.microsoft.com/office/powerpoint/2010/main" val="365245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D84DA-543C-E53E-6596-ECE6DFA46E7B}"/>
              </a:ext>
            </a:extLst>
          </p:cNvPr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>
            <a:solidFill>
              <a:srgbClr val="BF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DC582-FAAF-996E-2D1D-E008E5842A11}"/>
              </a:ext>
            </a:extLst>
          </p:cNvPr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77B95-9EF4-30AF-FC68-82C3FEE72543}"/>
              </a:ext>
            </a:extLst>
          </p:cNvPr>
          <p:cNvSpPr/>
          <p:nvPr/>
        </p:nvSpPr>
        <p:spPr>
          <a:xfrm>
            <a:off x="6390752" y="3104941"/>
            <a:ext cx="4049485" cy="2632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Google Shape;106;g1cd1d550131_0_0">
            <a:extLst>
              <a:ext uri="{FF2B5EF4-FFF2-40B4-BE49-F238E27FC236}">
                <a16:creationId xmlns:a16="http://schemas.microsoft.com/office/drawing/2014/main" id="{F4ECA058-7F03-A86A-4F6F-34C6D767C3AC}"/>
              </a:ext>
            </a:extLst>
          </p:cNvPr>
          <p:cNvSpPr txBox="1">
            <a:spLocks/>
          </p:cNvSpPr>
          <p:nvPr/>
        </p:nvSpPr>
        <p:spPr>
          <a:xfrm>
            <a:off x="1146312" y="2534600"/>
            <a:ext cx="103677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GB" b="1" dirty="0"/>
              <a:t>RSA: ROI-based statistics</a:t>
            </a:r>
            <a:br>
              <a:rPr lang="en-GB" b="1" dirty="0"/>
            </a:br>
            <a:br>
              <a:rPr lang="en-GB" b="1" dirty="0"/>
            </a:br>
            <a:endParaRPr lang="en-GB" sz="4000" b="1" dirty="0"/>
          </a:p>
        </p:txBody>
      </p:sp>
      <p:cxnSp>
        <p:nvCxnSpPr>
          <p:cNvPr id="15" name="Google Shape;107;g1cd1d550131_0_0">
            <a:extLst>
              <a:ext uri="{FF2B5EF4-FFF2-40B4-BE49-F238E27FC236}">
                <a16:creationId xmlns:a16="http://schemas.microsoft.com/office/drawing/2014/main" id="{B4074273-7B4A-A52F-8ADC-184BB6BD6EE0}"/>
              </a:ext>
            </a:extLst>
          </p:cNvPr>
          <p:cNvCxnSpPr/>
          <p:nvPr/>
        </p:nvCxnSpPr>
        <p:spPr>
          <a:xfrm>
            <a:off x="1895475" y="3961984"/>
            <a:ext cx="8401200" cy="0"/>
          </a:xfrm>
          <a:prstGeom prst="straightConnector1">
            <a:avLst/>
          </a:prstGeom>
          <a:noFill/>
          <a:ln w="28575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08;g1cd1d550131_0_0">
            <a:extLst>
              <a:ext uri="{FF2B5EF4-FFF2-40B4-BE49-F238E27FC236}">
                <a16:creationId xmlns:a16="http://schemas.microsoft.com/office/drawing/2014/main" id="{13037E28-2223-4FE5-5DCE-5720291517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9;g1cd1d550131_0_0">
            <a:extLst>
              <a:ext uri="{FF2B5EF4-FFF2-40B4-BE49-F238E27FC236}">
                <a16:creationId xmlns:a16="http://schemas.microsoft.com/office/drawing/2014/main" id="{778AEB39-AE77-A56C-A2FB-DB23ED2D89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46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Statistics with matlab</a:t>
            </a:r>
            <a:endParaRPr/>
          </a:p>
        </p:txBody>
      </p:sp>
      <p:pic>
        <p:nvPicPr>
          <p:cNvPr id="116" name="Google Shape;116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27864"/>
            <a:ext cx="5181600" cy="4146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8 subjects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results against with 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between ROIs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between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 2 ROIs X 2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992D"/>
              </a:buClr>
              <a:buSzPts val="2800"/>
              <a:buChar char="•"/>
            </a:pPr>
            <a:r>
              <a:rPr lang="en-GB">
                <a:solidFill>
                  <a:srgbClr val="25992D"/>
                </a:solidFill>
                <a:latin typeface="Courier"/>
                <a:ea typeface="Courier"/>
                <a:cs typeface="Courier"/>
                <a:sym typeface="Courier"/>
              </a:rPr>
              <a:t>anova by spss or R or matlab</a:t>
            </a:r>
            <a:br>
              <a:rPr lang="en-GB">
                <a:latin typeface="Courier"/>
                <a:ea typeface="Courier"/>
                <a:cs typeface="Courier"/>
                <a:sym typeface="Courier"/>
              </a:rPr>
            </a:b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000120"/>
            <a:ext cx="92773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1385845"/>
            <a:ext cx="103251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112</Words>
  <Application>Microsoft Macintosh PowerPoint</Application>
  <PresentationFormat>Widescreen</PresentationFormat>
  <Paragraphs>24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Office Theme 2013 - 2022</vt:lpstr>
      <vt:lpstr>ROI-based RSA</vt:lpstr>
      <vt:lpstr>Characterizing brain regions by representational similarity structure</vt:lpstr>
      <vt:lpstr>ROI-based RSA – step by step</vt:lpstr>
      <vt:lpstr>Exercise</vt:lpstr>
      <vt:lpstr>PowerPoint Presentation</vt:lpstr>
      <vt:lpstr>Statistics with matlab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Day XX</dc:title>
  <dc:creator>Zuzanna Kabulska</dc:creator>
  <cp:lastModifiedBy>Zuzanna Kabulska</cp:lastModifiedBy>
  <cp:revision>5</cp:revision>
  <dcterms:created xsi:type="dcterms:W3CDTF">2023-01-09T15:39:40Z</dcterms:created>
  <dcterms:modified xsi:type="dcterms:W3CDTF">2023-01-14T14:54:20Z</dcterms:modified>
</cp:coreProperties>
</file>