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A2lt6piFW6dLDk7G6+muZEa7F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2118677"/>
            <a:ext cx="9144000" cy="18433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DE"/>
              <a:t>RSA exercises</a:t>
            </a:r>
            <a:endParaRPr b="1" sz="4000"/>
          </a:p>
        </p:txBody>
      </p:sp>
      <p:cxnSp>
        <p:nvCxnSpPr>
          <p:cNvPr id="89" name="Google Shape;89;p1"/>
          <p:cNvCxnSpPr/>
          <p:nvPr/>
        </p:nvCxnSpPr>
        <p:spPr>
          <a:xfrm>
            <a:off x="1895475" y="3961984"/>
            <a:ext cx="8401050" cy="0"/>
          </a:xfrm>
          <a:prstGeom prst="straightConnector1">
            <a:avLst/>
          </a:prstGeom>
          <a:noFill/>
          <a:ln cap="flat" cmpd="sng" w="28575">
            <a:solidFill>
              <a:srgbClr val="BF00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323" y="243003"/>
            <a:ext cx="15144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82612" y="167360"/>
            <a:ext cx="1509065" cy="10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9111484" y="6092757"/>
            <a:ext cx="1556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D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Tonghe &amp; Zuza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5351469" y="4278005"/>
            <a:ext cx="148906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DE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4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99" name="Google Shape;99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849" y="2203373"/>
            <a:ext cx="11405079" cy="275042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cap="flat" cmpd="sng" w="12700">
            <a:solidFill>
              <a:srgbClr val="BF00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cap="flat" cmpd="sng" w="12700">
            <a:solidFill>
              <a:srgbClr val="BF00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DE">
                <a:latin typeface="Calibri"/>
                <a:ea typeface="Calibri"/>
                <a:cs typeface="Calibri"/>
                <a:sym typeface="Calibri"/>
              </a:rPr>
              <a:t>fMRI Experiment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8414" y="1690688"/>
            <a:ext cx="4995169" cy="4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5428092" y="1262817"/>
            <a:ext cx="1335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--materials--</a:t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0914" y="3574459"/>
            <a:ext cx="831600" cy="831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12759" y="5206056"/>
            <a:ext cx="899755" cy="827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09714" y="2183078"/>
            <a:ext cx="802800" cy="8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8909582" y="6038598"/>
            <a:ext cx="20100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Superordinate level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9017755" y="2985878"/>
            <a:ext cx="18181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Subordinate level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9254205" y="4395134"/>
            <a:ext cx="11510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level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80921" y="3016251"/>
            <a:ext cx="37971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 images * 6 runs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actions with 6 exemplars per action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DE"/>
              <a:t>fMRI design</a:t>
            </a:r>
            <a:endParaRPr/>
          </a:p>
        </p:txBody>
      </p:sp>
      <p:pic>
        <p:nvPicPr>
          <p:cNvPr id="123" name="Google Shape;12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89507"/>
            <a:ext cx="10515600" cy="402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cap="flat" cmpd="sng" w="12700">
            <a:solidFill>
              <a:srgbClr val="BF00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124" y="917626"/>
            <a:ext cx="7710244" cy="454673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cap="flat" cmpd="sng" w="12700">
            <a:solidFill>
              <a:srgbClr val="BF00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01535" y="1640825"/>
            <a:ext cx="899755" cy="827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4321" y="2977636"/>
            <a:ext cx="802800" cy="8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10098358" y="2473367"/>
            <a:ext cx="20100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Superordiante level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10112362" y="3780436"/>
            <a:ext cx="18181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Subordiante level</a:t>
            </a: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605" y="3965102"/>
            <a:ext cx="2194386" cy="204981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83605" y="6211669"/>
            <a:ext cx="37971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 images * 6 runs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actions with 6 exemplars per action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2023-01-09T15:39:40Z</dcterms:created>
  <dc:creator>Zuzanna Kabulska</dc:creator>
</cp:coreProperties>
</file>