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2c0V8Jdvdj5YbiDNowa2iZLa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89511752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8951175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89511752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8951175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vestopedia.com/terms/m/multicollinearity.asp" TargetMode="External"/><Relationship Id="rId4" Type="http://schemas.openxmlformats.org/officeDocument/2006/relationships/hyperlink" Target="https://www.investopedia.com/terms/r/regression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883152"/>
            <a:ext cx="9144000" cy="1070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DE"/>
              <a:t>RSA - summary</a:t>
            </a:r>
            <a:endParaRPr b="1" sz="4000"/>
          </a:p>
        </p:txBody>
      </p:sp>
      <p:cxnSp>
        <p:nvCxnSpPr>
          <p:cNvPr id="85" name="Google Shape;85;p1"/>
          <p:cNvCxnSpPr/>
          <p:nvPr/>
        </p:nvCxnSpPr>
        <p:spPr>
          <a:xfrm>
            <a:off x="1895475" y="3961984"/>
            <a:ext cx="8401050" cy="0"/>
          </a:xfrm>
          <a:prstGeom prst="straightConnector1">
            <a:avLst/>
          </a:prstGeom>
          <a:noFill/>
          <a:ln cap="flat" cmpd="sng" w="28575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5332343" y="4075048"/>
            <a:ext cx="1527313" cy="796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D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5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164206" y="5337702"/>
            <a:ext cx="1863587" cy="417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Tonghe &amp; Zuza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Data collection: behavioral experiments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DE"/>
              <a:t>Meadows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38200" y="2408643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SosciSurvey</a:t>
            </a:r>
            <a:endParaRPr/>
          </a:p>
        </p:txBody>
      </p:sp>
      <p:pic>
        <p:nvPicPr>
          <p:cNvPr descr="Graphical user interface, text, application&#10;&#10;Description automatically generated with medium confidence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575" y="3429000"/>
            <a:ext cx="7772400" cy="204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838200" y="2991661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Mechanical Turk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550205" y="3429000"/>
            <a:ext cx="8492490" cy="28199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38200" y="3529046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Recruitement of participants at Uni Regensburg: SONA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CoSMoMVPA: other analyses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DE"/>
              <a:t>Various types of neuroimaging data (fMRI, EEG, MEG)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DE"/>
              <a:t>Functions: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Dataset processing (normalize, randomize targets,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MEG/fMRI related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Data visualization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Classification and cross-validation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RSA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Feature-based clustering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Statistics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….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VIFs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DE" sz="29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variance inflation factor (VIF) is a measure of the amount of multicollinearity in regression analysis. </a:t>
            </a:r>
            <a:r>
              <a:rPr lang="en-DE" sz="2950" u="sng">
                <a:solidFill>
                  <a:srgbClr val="2C40D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Multicollinearity</a:t>
            </a:r>
            <a:r>
              <a:rPr lang="en-DE" sz="29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when there is a correlation between multiple independent variables in a multiple regression model. This can adversely affect the </a:t>
            </a:r>
            <a:r>
              <a:rPr lang="en-DE" sz="2950" u="sng">
                <a:solidFill>
                  <a:srgbClr val="2C40D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regression</a:t>
            </a:r>
            <a:r>
              <a:rPr lang="en-DE" sz="29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results. Thus, the variance inflation factor can estimate how much the variance of a regression coefficient is inflated due to multicollinearity.</a:t>
            </a:r>
            <a:endParaRPr sz="6800"/>
          </a:p>
        </p:txBody>
      </p:sp>
      <p:sp>
        <p:nvSpPr>
          <p:cNvPr id="117" name="Google Shape;117;p4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89511752f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f89511752f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1f89511752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795463"/>
            <a:ext cx="111061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f89511752f_0_8"/>
          <p:cNvSpPr/>
          <p:nvPr/>
        </p:nvSpPr>
        <p:spPr>
          <a:xfrm>
            <a:off x="6096000" y="0"/>
            <a:ext cx="6096000" cy="12180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f89511752f_0_8"/>
          <p:cNvSpPr/>
          <p:nvPr/>
        </p:nvSpPr>
        <p:spPr>
          <a:xfrm>
            <a:off x="0" y="0"/>
            <a:ext cx="6096000" cy="12180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89511752f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codes for VIFs</a:t>
            </a:r>
            <a:endParaRPr/>
          </a:p>
        </p:txBody>
      </p:sp>
      <p:sp>
        <p:nvSpPr>
          <p:cNvPr id="133" name="Google Shape;133;g1f89511752f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1f8951175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00" y="1998163"/>
            <a:ext cx="10211700" cy="40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f89511752f_0_1"/>
          <p:cNvSpPr/>
          <p:nvPr/>
        </p:nvSpPr>
        <p:spPr>
          <a:xfrm>
            <a:off x="6096000" y="0"/>
            <a:ext cx="6096000" cy="121800"/>
          </a:xfrm>
          <a:prstGeom prst="rect">
            <a:avLst/>
          </a:prstGeom>
          <a:solidFill>
            <a:srgbClr val="BF002A"/>
          </a:solidFill>
          <a:ln cap="flat" cmpd="sng" w="12700">
            <a:solidFill>
              <a:srgbClr val="BF0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f89511752f_0_1"/>
          <p:cNvSpPr/>
          <p:nvPr/>
        </p:nvSpPr>
        <p:spPr>
          <a:xfrm>
            <a:off x="0" y="0"/>
            <a:ext cx="6096000" cy="121800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2023-01-09T15:39:40Z</dcterms:created>
  <dc:creator>Zuzanna Kabulska</dc:creator>
</cp:coreProperties>
</file>