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g2c0V8Jdvdj5YbiDNowa2iZLa4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89511752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89511752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89511752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f89511752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m/multicollinearity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vestopedia.com/terms/r/regression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2883152"/>
            <a:ext cx="9144000" cy="1070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DE" b="1"/>
              <a:t>RSA - summary</a:t>
            </a:r>
            <a:endParaRPr sz="4000" b="1"/>
          </a:p>
        </p:txBody>
      </p:sp>
      <p:cxnSp>
        <p:nvCxnSpPr>
          <p:cNvPr id="85" name="Google Shape;85;p1"/>
          <p:cNvCxnSpPr/>
          <p:nvPr/>
        </p:nvCxnSpPr>
        <p:spPr>
          <a:xfrm>
            <a:off x="1895475" y="3961984"/>
            <a:ext cx="8401050" cy="0"/>
          </a:xfrm>
          <a:prstGeom prst="straightConnector1">
            <a:avLst/>
          </a:prstGeom>
          <a:noFill/>
          <a:ln w="28575" cap="flat" cmpd="sng">
            <a:solidFill>
              <a:srgbClr val="BF002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323" y="243003"/>
            <a:ext cx="151447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82612" y="167360"/>
            <a:ext cx="1509065" cy="10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5332343" y="4075048"/>
            <a:ext cx="1527313" cy="796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DE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DE"/>
              <a:t>Data collection: behavioral experiments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50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DE"/>
              <a:t>Meadows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6096000" y="0"/>
            <a:ext cx="6096000" cy="121920"/>
          </a:xfrm>
          <a:prstGeom prst="rect">
            <a:avLst/>
          </a:prstGeom>
          <a:solidFill>
            <a:srgbClr val="BF002A"/>
          </a:solidFill>
          <a:ln w="12700" cap="flat" cmpd="sng">
            <a:solidFill>
              <a:srgbClr val="BF00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0" y="0"/>
            <a:ext cx="6096000" cy="121920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838200" y="2408643"/>
            <a:ext cx="10515600" cy="50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DE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SosciSurvey</a:t>
            </a:r>
            <a:endParaRPr/>
          </a:p>
        </p:txBody>
      </p:sp>
      <p:pic>
        <p:nvPicPr>
          <p:cNvPr id="99" name="Google Shape;99;p2" descr="Graphical user interface, text, application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5575" y="3429000"/>
            <a:ext cx="7772400" cy="204072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838200" y="2991661"/>
            <a:ext cx="10515600" cy="50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DE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 Mechanical Turk</a:t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2550205" y="3429000"/>
            <a:ext cx="8492490" cy="28199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838200" y="3529046"/>
            <a:ext cx="10515600" cy="50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DE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Recruitement of participants at Uni Regensburg: SONA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DE"/>
              <a:t>CoSMoMVPA: other analyses</a:t>
            </a:r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DE"/>
              <a:t>Various types of neuroimaging data (fMRI, EEG, MEG)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DE"/>
              <a:t>Functions: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DE"/>
              <a:t>Dataset processing (normalize, randomize targets, etc.)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DE"/>
              <a:t>MEG/fMRI related functions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DE"/>
              <a:t>Data visualization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DE"/>
              <a:t>Classification and cross-validation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DE"/>
              <a:t>RSA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DE"/>
              <a:t>Feature-based clustering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DE"/>
              <a:t>Statistics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DE"/>
              <a:t>….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6096000" y="0"/>
            <a:ext cx="6096000" cy="121920"/>
          </a:xfrm>
          <a:prstGeom prst="rect">
            <a:avLst/>
          </a:prstGeom>
          <a:solidFill>
            <a:srgbClr val="BF002A"/>
          </a:solidFill>
          <a:ln w="12700" cap="flat" cmpd="sng">
            <a:solidFill>
              <a:srgbClr val="BF00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0" y="0"/>
            <a:ext cx="6096000" cy="121920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DE"/>
              <a:t>VIFs</a:t>
            </a:r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DE" sz="295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variance inflation factor (VIF) is a measure of the amount of multicollinearity in regression analysis. </a:t>
            </a:r>
            <a:r>
              <a:rPr lang="en-DE" sz="2950" u="sng">
                <a:solidFill>
                  <a:srgbClr val="2C40D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Multicollinearity</a:t>
            </a:r>
            <a:r>
              <a:rPr lang="en-DE" sz="295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exists when there is a correlation between multiple independent variables in a multiple regression model. This can adversely affect the </a:t>
            </a:r>
            <a:r>
              <a:rPr lang="en-DE" sz="2950" u="sng">
                <a:solidFill>
                  <a:srgbClr val="2C40D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regression</a:t>
            </a:r>
            <a:r>
              <a:rPr lang="en-DE" sz="2950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results. Thus, the variance inflation factor can estimate how much the variance of a regression coefficient is inflated due to multicollinearity.</a:t>
            </a:r>
            <a:endParaRPr sz="6800"/>
          </a:p>
        </p:txBody>
      </p:sp>
      <p:sp>
        <p:nvSpPr>
          <p:cNvPr id="117" name="Google Shape;117;p4"/>
          <p:cNvSpPr/>
          <p:nvPr/>
        </p:nvSpPr>
        <p:spPr>
          <a:xfrm>
            <a:off x="6096000" y="0"/>
            <a:ext cx="6096000" cy="121920"/>
          </a:xfrm>
          <a:prstGeom prst="rect">
            <a:avLst/>
          </a:prstGeom>
          <a:solidFill>
            <a:srgbClr val="BF002A"/>
          </a:solidFill>
          <a:ln w="12700" cap="flat" cmpd="sng">
            <a:solidFill>
              <a:srgbClr val="BF00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0" y="0"/>
            <a:ext cx="6096000" cy="121920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89511752f_0_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1f89511752f_0_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g1f89511752f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" y="1795463"/>
            <a:ext cx="11106150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f89511752f_0_8"/>
          <p:cNvSpPr/>
          <p:nvPr/>
        </p:nvSpPr>
        <p:spPr>
          <a:xfrm>
            <a:off x="6096000" y="0"/>
            <a:ext cx="6096000" cy="121800"/>
          </a:xfrm>
          <a:prstGeom prst="rect">
            <a:avLst/>
          </a:prstGeom>
          <a:solidFill>
            <a:srgbClr val="BF002A"/>
          </a:solidFill>
          <a:ln w="12700" cap="flat" cmpd="sng">
            <a:solidFill>
              <a:srgbClr val="BF00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f89511752f_0_8"/>
          <p:cNvSpPr/>
          <p:nvPr/>
        </p:nvSpPr>
        <p:spPr>
          <a:xfrm>
            <a:off x="0" y="0"/>
            <a:ext cx="6096000" cy="121800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89511752f_0_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DE"/>
              <a:t>codes for VIFs</a:t>
            </a:r>
            <a:endParaRPr/>
          </a:p>
        </p:txBody>
      </p:sp>
      <p:sp>
        <p:nvSpPr>
          <p:cNvPr id="133" name="Google Shape;133;g1f89511752f_0_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g1f89511752f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100" y="1998163"/>
            <a:ext cx="10211700" cy="40061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f89511752f_0_1"/>
          <p:cNvSpPr/>
          <p:nvPr/>
        </p:nvSpPr>
        <p:spPr>
          <a:xfrm>
            <a:off x="6096000" y="0"/>
            <a:ext cx="6096000" cy="121800"/>
          </a:xfrm>
          <a:prstGeom prst="rect">
            <a:avLst/>
          </a:prstGeom>
          <a:solidFill>
            <a:srgbClr val="BF002A"/>
          </a:solidFill>
          <a:ln w="12700" cap="flat" cmpd="sng">
            <a:solidFill>
              <a:srgbClr val="BF002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f89511752f_0_1"/>
          <p:cNvSpPr/>
          <p:nvPr/>
        </p:nvSpPr>
        <p:spPr>
          <a:xfrm>
            <a:off x="0" y="0"/>
            <a:ext cx="6096000" cy="121800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Macintosh PowerPoint</Application>
  <PresentationFormat>Widescreen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 2013 - 2022</vt:lpstr>
      <vt:lpstr>RSA - summary</vt:lpstr>
      <vt:lpstr>Data collection: behavioral experiments</vt:lpstr>
      <vt:lpstr>CoSMoMVPA: other analyses</vt:lpstr>
      <vt:lpstr>VIFs</vt:lpstr>
      <vt:lpstr>PowerPoint Presentation</vt:lpstr>
      <vt:lpstr>codes for VIFs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 - summary</dc:title>
  <dc:creator>Zuzanna Kabulska</dc:creator>
  <cp:lastModifiedBy>Tonghe Zhuang</cp:lastModifiedBy>
  <cp:revision>1</cp:revision>
  <dcterms:created xsi:type="dcterms:W3CDTF">2023-01-09T15:39:40Z</dcterms:created>
  <dcterms:modified xsi:type="dcterms:W3CDTF">2023-09-08T14:13:18Z</dcterms:modified>
</cp:coreProperties>
</file>