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F318-AA5C-4525-A2D7-0B31101C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E869B-1780-4B31-99EA-D5572C585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B8302-FAEF-4C78-A939-8DD2E2C7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2720-F921-4034-BCCA-C9059C01D6FC}" type="datetimeFigureOut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D0EEA-777B-4712-82DD-3E654B0B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2552-81BB-4D48-A561-627E60E3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ED9-B45A-45D4-915F-2358139065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380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37A8-02AB-41B7-9F6A-6D5258FC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9DF11-DA7F-4DF6-828C-02F88D53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31406-13B0-404F-A8EC-9ECD9D41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2720-F921-4034-BCCA-C9059C01D6FC}" type="datetimeFigureOut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363C-6B71-4CEE-9A09-E4CDF6B8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DF40E-AD90-4AF4-A090-1309C0A4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ED9-B45A-45D4-915F-2358139065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742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0B09D-9416-4017-AFBA-BDBBACF27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F6CF3-9DBA-4DB2-B3F4-BAA69CCD0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407C8-A2CC-4803-B683-47EC6C64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2720-F921-4034-BCCA-C9059C01D6FC}" type="datetimeFigureOut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2B9E-225B-484E-AAEB-4D1CC10D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61941-21DC-451C-B051-DB7FF345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ED9-B45A-45D4-915F-2358139065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4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BF32-AFD9-4EE3-9387-F12E3519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E246-C706-4AB7-B804-445738E1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66FC-710A-4E6A-B219-A5D15BED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2720-F921-4034-BCCA-C9059C01D6FC}" type="datetimeFigureOut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2F80-D9F5-40FE-89D3-7860016C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6F721-7413-4133-ADD8-8D8BE3D4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ED9-B45A-45D4-915F-2358139065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03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802D-7DEB-4494-A1D8-BA3C1F01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BB31-2C8F-4911-BAEA-6C7109D4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0C8C-5F69-4F81-8392-1C42969B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2720-F921-4034-BCCA-C9059C01D6FC}" type="datetimeFigureOut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6265-3238-4294-8169-4C6D14D0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8A04-6E26-4D52-8196-4D289942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ED9-B45A-45D4-915F-2358139065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2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EA9E-D8E9-401C-AEC1-DBB39F1B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8EBD-1AD4-4A9B-923F-013282968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B515-ABED-4BF2-BB2F-C0558371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080FA-7283-4FBA-8B44-20BC7353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2720-F921-4034-BCCA-C9059C01D6FC}" type="datetimeFigureOut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CC188-61CB-4FAA-933F-2C331F8F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D2263-64EA-4D9A-92B6-561B4428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ED9-B45A-45D4-915F-2358139065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602D-B823-4EF9-8685-2CE54AA1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3F924-D26B-4501-BA31-ACAE5CB1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03254-1C8F-4070-BA64-ECE316FC4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A4C48-69B8-46EC-99C9-161E4F407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F4DAE-8656-4535-9B0A-00F3DAD62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172DB-E863-4D32-968F-5A12F9A4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2720-F921-4034-BCCA-C9059C01D6FC}" type="datetimeFigureOut">
              <a:rPr lang="en-SG" smtClean="0"/>
              <a:t>18/10/2020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36362-CDEF-46BB-80DC-253654EC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9FE54-BAA1-4EF4-873E-211534A7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ED9-B45A-45D4-915F-2358139065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93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EBB7-595A-4DF1-ACFB-065BC89C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A3CAC-73F4-4EE3-AD0D-1C25B664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2720-F921-4034-BCCA-C9059C01D6FC}" type="datetimeFigureOut">
              <a:rPr lang="en-SG" smtClean="0"/>
              <a:t>18/10/2020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78DDE-3204-426E-BF8E-CBF39353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097A6-DC8F-4FB6-A071-E0A6748B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ED9-B45A-45D4-915F-2358139065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78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BDBA1-46D2-4BAF-8F5D-5B79FBEF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2720-F921-4034-BCCA-C9059C01D6FC}" type="datetimeFigureOut">
              <a:rPr lang="en-SG" smtClean="0"/>
              <a:t>18/10/2020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D77FE-D78C-479E-B0BF-C7D83FBD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D0FA7-29CF-4343-95DA-EEFF3B61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ED9-B45A-45D4-915F-2358139065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82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E495-EED8-4035-B447-61BE48DD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F3A5-B60A-47A9-8A5B-64D8CD318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EB642-681A-4535-8CBF-37591CBE6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9569E-411D-4887-8870-EA31B464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2720-F921-4034-BCCA-C9059C01D6FC}" type="datetimeFigureOut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D9C81-21D9-4087-A51B-990A7D77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62A00-FD4B-40B4-84BA-7DEC82B1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ED9-B45A-45D4-915F-2358139065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03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054D-A87A-4669-88F0-57D01385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0886F-7E7A-48AB-9CEE-9D8DE3034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94961-A6E7-4534-855B-C38DF7F6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B4D11-2949-498E-87BD-CBD01055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2720-F921-4034-BCCA-C9059C01D6FC}" type="datetimeFigureOut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EEF91-7DD0-4006-9458-19347D88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7E310-9EE5-4954-9F6B-0C32241A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ED9-B45A-45D4-915F-2358139065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32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01FFB-5A25-4C0E-B0CE-A21C07B1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FA0F9-E57B-4794-B0A0-588C30D5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4CABB-1BAB-4421-9745-DC5C7783C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32720-F921-4034-BCCA-C9059C01D6FC}" type="datetimeFigureOut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579B-B528-47FE-AC5B-F0D0870C7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F00F-DC26-40C8-95CC-7005E36C4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BED9-B45A-45D4-915F-2358139065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10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en.wikipedia.org/wiki/Google_Analytics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solver.com/blog/streaming-data-architecture-key-components" TargetMode="External"/><Relationship Id="rId2" Type="http://schemas.openxmlformats.org/officeDocument/2006/relationships/hyperlink" Target="https://www.youtube.com/watch?v=DFtaavorJX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radar.com/sg/best/best-cloud-analytics" TargetMode="External"/><Relationship Id="rId5" Type="http://schemas.openxmlformats.org/officeDocument/2006/relationships/hyperlink" Target="https://analyticsindiamag.com/top-7-data-streaming-tools-for-real-time-analytics/" TargetMode="External"/><Relationship Id="rId4" Type="http://schemas.openxmlformats.org/officeDocument/2006/relationships/hyperlink" Target="https://wire19.com/streaming-data-services-comparison-alibaba-cloud-aws-azure-google-cloud-ibm-clou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C650-08FA-4736-AAD7-9579E64EA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3243"/>
            <a:ext cx="9144000" cy="2387600"/>
          </a:xfrm>
        </p:spPr>
        <p:txBody>
          <a:bodyPr/>
          <a:lstStyle/>
          <a:p>
            <a:r>
              <a:rPr lang="en-SG" dirty="0"/>
              <a:t>Data Infrastructure for Streaming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193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3F6F18-F96F-494A-BE5C-5004A12DED60}"/>
              </a:ext>
            </a:extLst>
          </p:cNvPr>
          <p:cNvSpPr/>
          <p:nvPr/>
        </p:nvSpPr>
        <p:spPr>
          <a:xfrm>
            <a:off x="502192" y="3170586"/>
            <a:ext cx="3251928" cy="313369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C530C3-5C05-4270-8E63-05216656DF49}"/>
              </a:ext>
            </a:extLst>
          </p:cNvPr>
          <p:cNvSpPr/>
          <p:nvPr/>
        </p:nvSpPr>
        <p:spPr>
          <a:xfrm>
            <a:off x="477520" y="513080"/>
            <a:ext cx="3261360" cy="1682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BB5C4B-3742-4518-A946-FFE05908E1ED}"/>
              </a:ext>
            </a:extLst>
          </p:cNvPr>
          <p:cNvSpPr/>
          <p:nvPr/>
        </p:nvSpPr>
        <p:spPr>
          <a:xfrm>
            <a:off x="4958080" y="513080"/>
            <a:ext cx="3027680" cy="371348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E88E7-0A62-44DF-BCD8-614FF687A950}"/>
              </a:ext>
            </a:extLst>
          </p:cNvPr>
          <p:cNvSpPr/>
          <p:nvPr/>
        </p:nvSpPr>
        <p:spPr>
          <a:xfrm>
            <a:off x="9083040" y="583420"/>
            <a:ext cx="3027680" cy="27436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56F8F2-F397-464B-9B57-93C53C69F52D}"/>
              </a:ext>
            </a:extLst>
          </p:cNvPr>
          <p:cNvSpPr/>
          <p:nvPr/>
        </p:nvSpPr>
        <p:spPr>
          <a:xfrm>
            <a:off x="4998720" y="4949714"/>
            <a:ext cx="3027680" cy="16238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5B14C37-91C5-4B86-B41C-82A7BD5D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6" y="4957242"/>
            <a:ext cx="724193" cy="971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C57CF2E-6F29-4C39-B636-195ABA63A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0145" b="-6298"/>
          <a:stretch/>
        </p:blipFill>
        <p:spPr>
          <a:xfrm>
            <a:off x="9159198" y="1551600"/>
            <a:ext cx="1051104" cy="10048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449B8B1-BF6A-44BB-8211-01C8EACB9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06" y="3945288"/>
            <a:ext cx="724193" cy="971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55C4903-917D-41BB-B48F-C7DBA97B4A10}"/>
              </a:ext>
            </a:extLst>
          </p:cNvPr>
          <p:cNvSpPr txBox="1"/>
          <p:nvPr/>
        </p:nvSpPr>
        <p:spPr>
          <a:xfrm>
            <a:off x="995680" y="3327093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Streaming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C5F788-F0E6-4E7A-A379-4F7AD84AA002}"/>
              </a:ext>
            </a:extLst>
          </p:cNvPr>
          <p:cNvSpPr txBox="1"/>
          <p:nvPr/>
        </p:nvSpPr>
        <p:spPr>
          <a:xfrm>
            <a:off x="1692004" y="4135245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a) Images uploaded by customers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03F87-EE4B-46B9-9606-D0E13DF5F522}"/>
              </a:ext>
            </a:extLst>
          </p:cNvPr>
          <p:cNvSpPr txBox="1"/>
          <p:nvPr/>
        </p:nvSpPr>
        <p:spPr>
          <a:xfrm>
            <a:off x="1654892" y="4949714"/>
            <a:ext cx="1992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b) Stream of Image data from Kafka Stream</a:t>
            </a:r>
          </a:p>
          <a:p>
            <a:r>
              <a:rPr lang="en-SG" sz="1200" dirty="0"/>
              <a:t>(</a:t>
            </a:r>
            <a:r>
              <a:rPr lang="en-SG" sz="1200" dirty="0" err="1"/>
              <a:t>CustomerID</a:t>
            </a:r>
            <a:r>
              <a:rPr lang="en-SG" sz="1200" dirty="0"/>
              <a:t> reflected as NULL)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E026CF-FA6E-4498-9FD1-0F8B24D4AF8E}"/>
              </a:ext>
            </a:extLst>
          </p:cNvPr>
          <p:cNvSpPr txBox="1"/>
          <p:nvPr/>
        </p:nvSpPr>
        <p:spPr>
          <a:xfrm>
            <a:off x="966196" y="583419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Stream Processors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5A99A0-B934-4326-A915-C4BC893D3EC2}"/>
              </a:ext>
            </a:extLst>
          </p:cNvPr>
          <p:cNvSpPr txBox="1"/>
          <p:nvPr/>
        </p:nvSpPr>
        <p:spPr>
          <a:xfrm>
            <a:off x="1440900" y="925153"/>
            <a:ext cx="204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Pre-written code to process streaming images. It assumed that the exactly-one semantic is applied and the image type can be obtained here.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4220E26-B790-4454-AF2C-A27A5BC4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76" y="957913"/>
            <a:ext cx="538924" cy="72303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FBC4173-E9E3-4116-9D22-1D0F8FD358FC}"/>
              </a:ext>
            </a:extLst>
          </p:cNvPr>
          <p:cNvSpPr txBox="1"/>
          <p:nvPr/>
        </p:nvSpPr>
        <p:spPr>
          <a:xfrm>
            <a:off x="9250949" y="702795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Real-time dashboards (BI)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40D968-0482-4686-B4CD-BEDD7101E812}"/>
              </a:ext>
            </a:extLst>
          </p:cNvPr>
          <p:cNvSpPr txBox="1"/>
          <p:nvPr/>
        </p:nvSpPr>
        <p:spPr>
          <a:xfrm>
            <a:off x="10272029" y="1395482"/>
            <a:ext cx="1859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LcParenR"/>
            </a:pPr>
            <a:r>
              <a:rPr lang="en-SG" sz="1200" dirty="0"/>
              <a:t>Number of Images</a:t>
            </a:r>
          </a:p>
          <a:p>
            <a:pPr marL="228600" indent="-228600">
              <a:buAutoNum type="alphaLcParenR"/>
            </a:pPr>
            <a:endParaRPr lang="en-SG" sz="1200" dirty="0"/>
          </a:p>
          <a:p>
            <a:pPr marL="228600" indent="-228600">
              <a:buFontTx/>
              <a:buAutoNum type="alphaLcParenR"/>
            </a:pPr>
            <a:r>
              <a:rPr lang="en-SG" sz="1200" dirty="0"/>
              <a:t>Type of Images</a:t>
            </a:r>
            <a:br>
              <a:rPr lang="en-SG" sz="1200" dirty="0"/>
            </a:br>
            <a:endParaRPr lang="en-SG" sz="1200" dirty="0"/>
          </a:p>
          <a:p>
            <a:pPr marL="228600" indent="-228600">
              <a:buFontTx/>
              <a:buAutoNum type="alphaLcParenR"/>
            </a:pPr>
            <a:r>
              <a:rPr lang="en-SG" sz="1200" dirty="0"/>
              <a:t>Number and types of images by different customer groups</a:t>
            </a:r>
          </a:p>
          <a:p>
            <a:pPr marL="228600" indent="-228600">
              <a:buAutoNum type="alphaLcParenR"/>
            </a:pPr>
            <a:endParaRPr lang="en-SG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42589-0529-45B1-8752-56D5936C6FE3}"/>
              </a:ext>
            </a:extLst>
          </p:cNvPr>
          <p:cNvSpPr txBox="1"/>
          <p:nvPr/>
        </p:nvSpPr>
        <p:spPr>
          <a:xfrm>
            <a:off x="5279212" y="5013408"/>
            <a:ext cx="343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Data Storage and Archival Management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DEAF93-713A-4A8F-A983-D2F889483A2A}"/>
              </a:ext>
            </a:extLst>
          </p:cNvPr>
          <p:cNvSpPr txBox="1"/>
          <p:nvPr/>
        </p:nvSpPr>
        <p:spPr>
          <a:xfrm>
            <a:off x="5093514" y="703888"/>
            <a:ext cx="2838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Data Ingestion, Transformation</a:t>
            </a:r>
          </a:p>
          <a:p>
            <a:r>
              <a:rPr lang="en-SG" sz="1600" b="1" dirty="0"/>
              <a:t>And Analytics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90337AF4-30CD-41FF-B6A1-669AF10251B9}"/>
              </a:ext>
            </a:extLst>
          </p:cNvPr>
          <p:cNvSpPr/>
          <p:nvPr/>
        </p:nvSpPr>
        <p:spPr>
          <a:xfrm rot="10800000">
            <a:off x="1722215" y="2265467"/>
            <a:ext cx="644796" cy="80285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DFB020C9-D2AA-4FB4-BA5C-095200DEB3D4}"/>
              </a:ext>
            </a:extLst>
          </p:cNvPr>
          <p:cNvSpPr/>
          <p:nvPr/>
        </p:nvSpPr>
        <p:spPr>
          <a:xfrm rot="16200000">
            <a:off x="8187518" y="866877"/>
            <a:ext cx="644796" cy="89933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9AEEDE2F-2D0A-474A-81EF-9DE017A0C9F7}"/>
              </a:ext>
            </a:extLst>
          </p:cNvPr>
          <p:cNvSpPr/>
          <p:nvPr/>
        </p:nvSpPr>
        <p:spPr>
          <a:xfrm rot="16200000">
            <a:off x="4029714" y="812311"/>
            <a:ext cx="644796" cy="101272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E70FC820-F7F6-4986-AF95-3973132672AD}"/>
              </a:ext>
            </a:extLst>
          </p:cNvPr>
          <p:cNvSpPr/>
          <p:nvPr/>
        </p:nvSpPr>
        <p:spPr>
          <a:xfrm>
            <a:off x="6149522" y="4284745"/>
            <a:ext cx="644796" cy="62432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8" name="Picture 4" descr="Google Pub/Sub Source Connector for Confluent Cloud — Confluent Platform  6.0.0">
            <a:extLst>
              <a:ext uri="{FF2B5EF4-FFF2-40B4-BE49-F238E27FC236}">
                <a16:creationId xmlns:a16="http://schemas.microsoft.com/office/drawing/2014/main" id="{93E1D555-FC42-4E0F-9338-F5A68E76C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3" t="14912" r="32144" b="38770"/>
          <a:stretch/>
        </p:blipFill>
        <p:spPr bwMode="auto">
          <a:xfrm>
            <a:off x="5131069" y="1361193"/>
            <a:ext cx="798731" cy="7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t down Cost of running Google Cloud Dataflow | by Raj | Analytics Vidhya  | Medium">
            <a:extLst>
              <a:ext uri="{FF2B5EF4-FFF2-40B4-BE49-F238E27FC236}">
                <a16:creationId xmlns:a16="http://schemas.microsoft.com/office/drawing/2014/main" id="{921A3B80-793C-4774-A15B-A4720E568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8" b="26921"/>
          <a:stretch/>
        </p:blipFill>
        <p:spPr bwMode="auto">
          <a:xfrm>
            <a:off x="4958080" y="2239971"/>
            <a:ext cx="1197365" cy="69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BigQuery: A Tutorial for Marketers | CXL">
            <a:extLst>
              <a:ext uri="{FF2B5EF4-FFF2-40B4-BE49-F238E27FC236}">
                <a16:creationId xmlns:a16="http://schemas.microsoft.com/office/drawing/2014/main" id="{0F50BAEC-32D5-48A0-9878-E87E6CE63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16726" r="51302" b="19840"/>
          <a:stretch/>
        </p:blipFill>
        <p:spPr bwMode="auto">
          <a:xfrm>
            <a:off x="5177442" y="3100064"/>
            <a:ext cx="816469" cy="74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base of Databases - Cloud BigTable">
            <a:extLst>
              <a:ext uri="{FF2B5EF4-FFF2-40B4-BE49-F238E27FC236}">
                <a16:creationId xmlns:a16="http://schemas.microsoft.com/office/drawing/2014/main" id="{485D1574-C58B-4353-9243-236179E0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68" y="5662255"/>
            <a:ext cx="714699" cy="6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865A1A0-0FF6-4FE3-8BF9-4F79AD4FB4F1}"/>
              </a:ext>
            </a:extLst>
          </p:cNvPr>
          <p:cNvSpPr txBox="1"/>
          <p:nvPr/>
        </p:nvSpPr>
        <p:spPr>
          <a:xfrm>
            <a:off x="5962460" y="1454120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Cloud Pub: Ingest and distribute data reliably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768898-88E4-4E57-A232-4FA4DEBA369C}"/>
              </a:ext>
            </a:extLst>
          </p:cNvPr>
          <p:cNvSpPr txBox="1"/>
          <p:nvPr/>
        </p:nvSpPr>
        <p:spPr>
          <a:xfrm>
            <a:off x="5952300" y="2335559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Cloud Dataflow: Fast, simple, correct computations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8E2566-B389-48B2-9832-834523F89D82}"/>
              </a:ext>
            </a:extLst>
          </p:cNvPr>
          <p:cNvSpPr txBox="1"/>
          <p:nvPr/>
        </p:nvSpPr>
        <p:spPr>
          <a:xfrm>
            <a:off x="5993403" y="3189808"/>
            <a:ext cx="204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err="1"/>
              <a:t>BigQuery</a:t>
            </a:r>
            <a:r>
              <a:rPr lang="en-SG" sz="1200" dirty="0"/>
              <a:t>: Store data in data warehouse and data transformation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FDF898-B19E-4910-9E14-0E5571392C44}"/>
              </a:ext>
            </a:extLst>
          </p:cNvPr>
          <p:cNvSpPr txBox="1"/>
          <p:nvPr/>
        </p:nvSpPr>
        <p:spPr>
          <a:xfrm>
            <a:off x="5962460" y="5601694"/>
            <a:ext cx="204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Cloud </a:t>
            </a:r>
            <a:r>
              <a:rPr lang="en-SG" sz="1200" dirty="0" err="1"/>
              <a:t>BigTable</a:t>
            </a:r>
            <a:r>
              <a:rPr lang="en-SG" sz="1200" dirty="0"/>
              <a:t>: Use of Garbage collection to remove data more than 7 days old to keep cost low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37C41CD3-192E-4250-BA8C-A08C68A44F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382760" y="994147"/>
            <a:ext cx="2147844" cy="3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1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A89B-17D6-4DE5-B92F-98AC8633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680" y="1818639"/>
            <a:ext cx="4917440" cy="4318000"/>
          </a:xfrm>
        </p:spPr>
        <p:txBody>
          <a:bodyPr>
            <a:normAutofit lnSpcReduction="10000"/>
          </a:bodyPr>
          <a:lstStyle/>
          <a:p>
            <a:r>
              <a:rPr lang="en-SG" sz="2400" dirty="0"/>
              <a:t>Able to support data from web application and Kafka Stream (based on Java and Scala)</a:t>
            </a:r>
            <a:br>
              <a:rPr lang="en-SG" sz="2400" dirty="0"/>
            </a:br>
            <a:endParaRPr lang="en-SG" sz="2400" dirty="0"/>
          </a:p>
          <a:p>
            <a:r>
              <a:rPr lang="en-SG" sz="2400" dirty="0"/>
              <a:t>Able to set data retention to be more than 7 days (AWS does not meet the requirement)</a:t>
            </a:r>
            <a:br>
              <a:rPr lang="en-SG" sz="2400" dirty="0"/>
            </a:br>
            <a:endParaRPr lang="en-SG" sz="2400" dirty="0"/>
          </a:p>
          <a:p>
            <a:r>
              <a:rPr lang="en-SG" sz="2400" dirty="0"/>
              <a:t>Source:  https://wire19.com/streaming-data-services-comparison-alibaba-cloud-aws-azure-google-cloud-ibm-cloud/</a:t>
            </a:r>
            <a:br>
              <a:rPr lang="en-SG" sz="2400" dirty="0"/>
            </a:br>
            <a:endParaRPr lang="en-S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3B4BD-5FD0-40D4-BBA7-04D441F5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1" y="1640521"/>
            <a:ext cx="6593840" cy="46742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376C21-3920-49FA-8846-E3B16AA9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dirty="0"/>
              <a:t>Requirements and Streaming Data Cloud Services Comparison</a:t>
            </a:r>
          </a:p>
        </p:txBody>
      </p:sp>
    </p:spTree>
    <p:extLst>
      <p:ext uri="{BB962C8B-B14F-4D97-AF65-F5344CB8AC3E}">
        <p14:creationId xmlns:p14="http://schemas.microsoft.com/office/powerpoint/2010/main" val="214026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A89B-17D6-4DE5-B92F-98AC8633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639"/>
            <a:ext cx="10977880" cy="4318000"/>
          </a:xfrm>
        </p:spPr>
        <p:txBody>
          <a:bodyPr>
            <a:normAutofit/>
          </a:bodyPr>
          <a:lstStyle/>
          <a:p>
            <a:r>
              <a:rPr lang="en-SG" sz="2400" dirty="0"/>
              <a:t>Ability to support data from web applications and Kafka Stream (based on Java and Scala)</a:t>
            </a:r>
            <a:br>
              <a:rPr lang="en-SG" sz="2400" dirty="0"/>
            </a:br>
            <a:br>
              <a:rPr lang="en-SG" sz="2400" dirty="0"/>
            </a:br>
            <a:endParaRPr lang="en-SG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376C21-3920-49FA-8846-E3B16AA9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dirty="0"/>
              <a:t>Additional Research Required</a:t>
            </a:r>
          </a:p>
        </p:txBody>
      </p:sp>
    </p:spTree>
    <p:extLst>
      <p:ext uri="{BB962C8B-B14F-4D97-AF65-F5344CB8AC3E}">
        <p14:creationId xmlns:p14="http://schemas.microsoft.com/office/powerpoint/2010/main" val="320181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C4FD-6C42-4412-BD45-0D392D2E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0328-55C2-4DA8-B32E-2CB5F3951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https://www.youtube.com/watch?v=DFtaavorJXY</a:t>
            </a:r>
            <a:endParaRPr lang="en-SG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SG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https://www.upsolver.com/blog/streaming-data-architecture-key-components</a:t>
            </a:r>
            <a:endParaRPr lang="en-SG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SG" sz="2000" dirty="0">
                <a:hlinkClick r:id="rId4"/>
              </a:rPr>
              <a:t>https://wire19.com/streaming-data-services-comparison-alibaba-cloud-aws-azure-google-cloud-ibm-cloud/</a:t>
            </a:r>
            <a:endParaRPr lang="en-SG" sz="2000" dirty="0"/>
          </a:p>
          <a:p>
            <a:r>
              <a:rPr lang="en-SG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/>
              </a:rPr>
              <a:t>https://analyticsindiamag.com/top-7-data-streaming-tools-for-real-time-analytics/</a:t>
            </a:r>
            <a:endParaRPr lang="en-SG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SG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6"/>
              </a:rPr>
              <a:t>https://www.techradar.com/sg/best/best-cloud-analytics</a:t>
            </a:r>
            <a:endParaRPr lang="en-SG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733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266</Words>
  <Application>Microsoft Office PowerPoint</Application>
  <PresentationFormat>Widescreen</PresentationFormat>
  <Paragraphs>31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Infrastructure for Streaming Data Analytics</vt:lpstr>
      <vt:lpstr>PowerPoint Presentation</vt:lpstr>
      <vt:lpstr>Requirements and Streaming Data Cloud Services Comparison</vt:lpstr>
      <vt:lpstr>Additional Research Required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Baokun Zhuang</dc:creator>
  <cp:lastModifiedBy>Baokun Zhuang</cp:lastModifiedBy>
  <cp:revision>15</cp:revision>
  <dcterms:created xsi:type="dcterms:W3CDTF">2020-10-18T03:17:25Z</dcterms:created>
  <dcterms:modified xsi:type="dcterms:W3CDTF">2020-10-18T04:15:47Z</dcterms:modified>
</cp:coreProperties>
</file>