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AF255-539A-4124-ACFA-E62AE7B2C06E}" v="931" dt="2023-12-01T12:05:28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2F03D-139E-475D-93FB-BF3ECE01A6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3EE096B-B54A-489F-9361-C0C1CA4031C4}">
      <dgm:prSet phldrT="[文本]" phldr="0" custT="1"/>
      <dgm:spPr/>
      <dgm:t>
        <a:bodyPr/>
        <a:lstStyle/>
        <a:p>
          <a:r>
            <a:rPr lang="zh-CN" altLang="en-US" sz="2400" dirty="0">
              <a:latin typeface="DengXian"/>
            </a:rPr>
            <a:t>数字知识公地</a:t>
          </a:r>
          <a:endParaRPr lang="zh-CN" altLang="en-US" sz="2400" dirty="0"/>
        </a:p>
      </dgm:t>
    </dgm:pt>
    <dgm:pt modelId="{5B1FA25C-F713-42A6-AA4C-D88C506B248A}" type="parTrans" cxnId="{E02CE91D-16B9-481E-BD13-E3C7D43C35E5}">
      <dgm:prSet/>
      <dgm:spPr/>
      <dgm:t>
        <a:bodyPr/>
        <a:lstStyle/>
        <a:p>
          <a:endParaRPr lang="zh-CN" altLang="en-US"/>
        </a:p>
      </dgm:t>
    </dgm:pt>
    <dgm:pt modelId="{470B2036-2385-4818-9842-D53D25F87F5E}" type="sibTrans" cxnId="{E02CE91D-16B9-481E-BD13-E3C7D43C35E5}">
      <dgm:prSet/>
      <dgm:spPr/>
      <dgm:t>
        <a:bodyPr/>
        <a:lstStyle/>
        <a:p>
          <a:endParaRPr lang="zh-CN" altLang="en-US"/>
        </a:p>
      </dgm:t>
    </dgm:pt>
    <dgm:pt modelId="{D187619F-9193-407D-A544-267C98F740FB}">
      <dgm:prSet phldrT="[文本]" phldr="0" custT="1"/>
      <dgm:spPr/>
      <dgm:t>
        <a:bodyPr/>
        <a:lstStyle/>
        <a:p>
          <a:r>
            <a:rPr lang="zh-CN" altLang="en-US" sz="2000" dirty="0">
              <a:latin typeface="DengXian"/>
            </a:rPr>
            <a:t>为全世界节约的时间</a:t>
          </a:r>
          <a:endParaRPr lang="zh-CN" altLang="en-US" sz="2000" dirty="0"/>
        </a:p>
      </dgm:t>
    </dgm:pt>
    <dgm:pt modelId="{D605508A-35D3-4D8F-BEBA-558503B1E3BE}" type="parTrans" cxnId="{9A155E13-B39D-4190-9094-4DD2E9FEF30D}">
      <dgm:prSet/>
      <dgm:spPr/>
      <dgm:t>
        <a:bodyPr/>
        <a:lstStyle/>
        <a:p>
          <a:endParaRPr lang="zh-CN" altLang="en-US"/>
        </a:p>
      </dgm:t>
    </dgm:pt>
    <dgm:pt modelId="{5825A5EA-A502-4171-8B01-266401A26281}" type="sibTrans" cxnId="{9A155E13-B39D-4190-9094-4DD2E9FEF30D}">
      <dgm:prSet/>
      <dgm:spPr/>
      <dgm:t>
        <a:bodyPr/>
        <a:lstStyle/>
        <a:p>
          <a:endParaRPr lang="zh-CN" altLang="en-US"/>
        </a:p>
      </dgm:t>
    </dgm:pt>
    <dgm:pt modelId="{101979EA-7602-41D3-B81E-4B28A9BA8311}">
      <dgm:prSet phldr="0" custT="1"/>
      <dgm:spPr/>
      <dgm:t>
        <a:bodyPr/>
        <a:lstStyle/>
        <a:p>
          <a:pPr algn="l" rtl="0"/>
          <a:r>
            <a:rPr lang="zh-CN" altLang="en-US" sz="2400" dirty="0"/>
            <a:t>开源人投入的时间</a:t>
          </a:r>
          <a:endParaRPr lang="zh-CN" altLang="en-US" sz="2400" dirty="0">
            <a:latin typeface="DengXian"/>
          </a:endParaRPr>
        </a:p>
      </dgm:t>
    </dgm:pt>
    <dgm:pt modelId="{39A2F4BB-34C2-4212-A81B-9359CDBD8FF4}" type="parTrans" cxnId="{89A4C3AA-5436-4452-B94F-DDB4E45E357E}">
      <dgm:prSet/>
      <dgm:spPr/>
      <dgm:t>
        <a:bodyPr/>
        <a:lstStyle/>
        <a:p>
          <a:endParaRPr lang="zh-CN" altLang="en-US"/>
        </a:p>
      </dgm:t>
    </dgm:pt>
    <dgm:pt modelId="{D3D7196A-3C47-4F70-BF56-6A56AA52C156}" type="sibTrans" cxnId="{89A4C3AA-5436-4452-B94F-DDB4E45E357E}">
      <dgm:prSet/>
      <dgm:spPr/>
      <dgm:t>
        <a:bodyPr/>
        <a:lstStyle/>
        <a:p>
          <a:endParaRPr lang="zh-CN" altLang="en-US"/>
        </a:p>
      </dgm:t>
    </dgm:pt>
    <dgm:pt modelId="{B7268D96-83A2-433B-B592-B0F0B09E825A}" type="pres">
      <dgm:prSet presAssocID="{58E2F03D-139E-475D-93FB-BF3ECE01A698}" presName="Name0" presStyleCnt="0">
        <dgm:presLayoutVars>
          <dgm:dir/>
          <dgm:resizeHandles val="exact"/>
        </dgm:presLayoutVars>
      </dgm:prSet>
      <dgm:spPr/>
    </dgm:pt>
    <dgm:pt modelId="{EAA182C5-2E32-49C0-B383-3AE68A21CC70}" type="pres">
      <dgm:prSet presAssocID="{101979EA-7602-41D3-B81E-4B28A9BA8311}" presName="node" presStyleLbl="node1" presStyleIdx="0" presStyleCnt="3">
        <dgm:presLayoutVars>
          <dgm:bulletEnabled val="1"/>
        </dgm:presLayoutVars>
      </dgm:prSet>
      <dgm:spPr>
        <a:solidFill>
          <a:srgbClr val="FFC000"/>
        </a:solidFill>
      </dgm:spPr>
    </dgm:pt>
    <dgm:pt modelId="{8F7E8731-A8D0-4454-80A8-2DF8E1654E96}" type="pres">
      <dgm:prSet presAssocID="{D3D7196A-3C47-4F70-BF56-6A56AA52C156}" presName="sibTrans" presStyleLbl="sibTrans2D1" presStyleIdx="0" presStyleCnt="2"/>
      <dgm:spPr/>
    </dgm:pt>
    <dgm:pt modelId="{19A26B42-0370-459F-9CA7-8C548EED0DC5}" type="pres">
      <dgm:prSet presAssocID="{D3D7196A-3C47-4F70-BF56-6A56AA52C156}" presName="connectorText" presStyleLbl="sibTrans2D1" presStyleIdx="0" presStyleCnt="2"/>
      <dgm:spPr/>
    </dgm:pt>
    <dgm:pt modelId="{50FFA81B-FDAD-4F3A-A57A-9311BA83BE71}" type="pres">
      <dgm:prSet presAssocID="{23EE096B-B54A-489F-9361-C0C1CA4031C4}" presName="node" presStyleLbl="node1" presStyleIdx="1" presStyleCnt="3">
        <dgm:presLayoutVars>
          <dgm:bulletEnabled val="1"/>
        </dgm:presLayoutVars>
      </dgm:prSet>
      <dgm:spPr/>
    </dgm:pt>
    <dgm:pt modelId="{AE7EEE75-5ACE-4C53-A542-5D85BC748F79}" type="pres">
      <dgm:prSet presAssocID="{470B2036-2385-4818-9842-D53D25F87F5E}" presName="sibTrans" presStyleLbl="sibTrans2D1" presStyleIdx="1" presStyleCnt="2"/>
      <dgm:spPr/>
    </dgm:pt>
    <dgm:pt modelId="{D9D7EB1D-085F-40B2-9064-566CA9C265B3}" type="pres">
      <dgm:prSet presAssocID="{470B2036-2385-4818-9842-D53D25F87F5E}" presName="connectorText" presStyleLbl="sibTrans2D1" presStyleIdx="1" presStyleCnt="2"/>
      <dgm:spPr/>
    </dgm:pt>
    <dgm:pt modelId="{C2F8ED49-57F2-4265-BFFB-A85FE0F92011}" type="pres">
      <dgm:prSet presAssocID="{D187619F-9193-407D-A544-267C98F740FB}" presName="node" presStyleLbl="node1" presStyleIdx="2" presStyleCnt="3">
        <dgm:presLayoutVars>
          <dgm:bulletEnabled val="1"/>
        </dgm:presLayoutVars>
      </dgm:prSet>
      <dgm:spPr>
        <a:solidFill>
          <a:srgbClr val="0070C0"/>
        </a:solidFill>
      </dgm:spPr>
    </dgm:pt>
  </dgm:ptLst>
  <dgm:cxnLst>
    <dgm:cxn modelId="{4528230E-FC09-4DAC-ADA5-8C5C4453FE5C}" type="presOf" srcId="{58E2F03D-139E-475D-93FB-BF3ECE01A698}" destId="{B7268D96-83A2-433B-B592-B0F0B09E825A}" srcOrd="0" destOrd="0" presId="urn:microsoft.com/office/officeart/2005/8/layout/process1"/>
    <dgm:cxn modelId="{9A155E13-B39D-4190-9094-4DD2E9FEF30D}" srcId="{58E2F03D-139E-475D-93FB-BF3ECE01A698}" destId="{D187619F-9193-407D-A544-267C98F740FB}" srcOrd="2" destOrd="0" parTransId="{D605508A-35D3-4D8F-BEBA-558503B1E3BE}" sibTransId="{5825A5EA-A502-4171-8B01-266401A26281}"/>
    <dgm:cxn modelId="{E02CE91D-16B9-481E-BD13-E3C7D43C35E5}" srcId="{58E2F03D-139E-475D-93FB-BF3ECE01A698}" destId="{23EE096B-B54A-489F-9361-C0C1CA4031C4}" srcOrd="1" destOrd="0" parTransId="{5B1FA25C-F713-42A6-AA4C-D88C506B248A}" sibTransId="{470B2036-2385-4818-9842-D53D25F87F5E}"/>
    <dgm:cxn modelId="{92B89734-11FF-4011-BD5E-38F6753B3FDD}" type="presOf" srcId="{23EE096B-B54A-489F-9361-C0C1CA4031C4}" destId="{50FFA81B-FDAD-4F3A-A57A-9311BA83BE71}" srcOrd="0" destOrd="0" presId="urn:microsoft.com/office/officeart/2005/8/layout/process1"/>
    <dgm:cxn modelId="{59E4539A-86A2-4421-8FC9-B389F1A34890}" type="presOf" srcId="{470B2036-2385-4818-9842-D53D25F87F5E}" destId="{D9D7EB1D-085F-40B2-9064-566CA9C265B3}" srcOrd="1" destOrd="0" presId="urn:microsoft.com/office/officeart/2005/8/layout/process1"/>
    <dgm:cxn modelId="{17EBB3A6-A1FC-4413-93CE-C9518BFDFBA7}" type="presOf" srcId="{101979EA-7602-41D3-B81E-4B28A9BA8311}" destId="{EAA182C5-2E32-49C0-B383-3AE68A21CC70}" srcOrd="0" destOrd="0" presId="urn:microsoft.com/office/officeart/2005/8/layout/process1"/>
    <dgm:cxn modelId="{89A4C3AA-5436-4452-B94F-DDB4E45E357E}" srcId="{58E2F03D-139E-475D-93FB-BF3ECE01A698}" destId="{101979EA-7602-41D3-B81E-4B28A9BA8311}" srcOrd="0" destOrd="0" parTransId="{39A2F4BB-34C2-4212-A81B-9359CDBD8FF4}" sibTransId="{D3D7196A-3C47-4F70-BF56-6A56AA52C156}"/>
    <dgm:cxn modelId="{AAD0C6AE-E953-423F-A4F6-38875EA5446A}" type="presOf" srcId="{D3D7196A-3C47-4F70-BF56-6A56AA52C156}" destId="{19A26B42-0370-459F-9CA7-8C548EED0DC5}" srcOrd="1" destOrd="0" presId="urn:microsoft.com/office/officeart/2005/8/layout/process1"/>
    <dgm:cxn modelId="{36296FB5-F2D9-4DF6-864C-8660FC85824D}" type="presOf" srcId="{D187619F-9193-407D-A544-267C98F740FB}" destId="{C2F8ED49-57F2-4265-BFFB-A85FE0F92011}" srcOrd="0" destOrd="0" presId="urn:microsoft.com/office/officeart/2005/8/layout/process1"/>
    <dgm:cxn modelId="{09BDC9BF-6305-4323-AFC5-17E6618D69E6}" type="presOf" srcId="{470B2036-2385-4818-9842-D53D25F87F5E}" destId="{AE7EEE75-5ACE-4C53-A542-5D85BC748F79}" srcOrd="0" destOrd="0" presId="urn:microsoft.com/office/officeart/2005/8/layout/process1"/>
    <dgm:cxn modelId="{8376BAC6-F0C2-4399-B89E-087454E3DF8E}" type="presOf" srcId="{D3D7196A-3C47-4F70-BF56-6A56AA52C156}" destId="{8F7E8731-A8D0-4454-80A8-2DF8E1654E96}" srcOrd="0" destOrd="0" presId="urn:microsoft.com/office/officeart/2005/8/layout/process1"/>
    <dgm:cxn modelId="{07698273-C64F-4715-AA06-4CBDA84B4EEF}" type="presParOf" srcId="{B7268D96-83A2-433B-B592-B0F0B09E825A}" destId="{EAA182C5-2E32-49C0-B383-3AE68A21CC70}" srcOrd="0" destOrd="0" presId="urn:microsoft.com/office/officeart/2005/8/layout/process1"/>
    <dgm:cxn modelId="{94EB7778-BC59-4A62-B9C6-C97EB3C9D247}" type="presParOf" srcId="{B7268D96-83A2-433B-B592-B0F0B09E825A}" destId="{8F7E8731-A8D0-4454-80A8-2DF8E1654E96}" srcOrd="1" destOrd="0" presId="urn:microsoft.com/office/officeart/2005/8/layout/process1"/>
    <dgm:cxn modelId="{4521D2B1-459A-4F49-B69C-C1E586C67054}" type="presParOf" srcId="{8F7E8731-A8D0-4454-80A8-2DF8E1654E96}" destId="{19A26B42-0370-459F-9CA7-8C548EED0DC5}" srcOrd="0" destOrd="0" presId="urn:microsoft.com/office/officeart/2005/8/layout/process1"/>
    <dgm:cxn modelId="{616424C6-AA6E-4150-86F8-DADF3FADAEA5}" type="presParOf" srcId="{B7268D96-83A2-433B-B592-B0F0B09E825A}" destId="{50FFA81B-FDAD-4F3A-A57A-9311BA83BE71}" srcOrd="2" destOrd="0" presId="urn:microsoft.com/office/officeart/2005/8/layout/process1"/>
    <dgm:cxn modelId="{544CDC66-5068-40ED-97C9-C3188B394833}" type="presParOf" srcId="{B7268D96-83A2-433B-B592-B0F0B09E825A}" destId="{AE7EEE75-5ACE-4C53-A542-5D85BC748F79}" srcOrd="3" destOrd="0" presId="urn:microsoft.com/office/officeart/2005/8/layout/process1"/>
    <dgm:cxn modelId="{5BCD9048-AA79-456C-978D-6514AA87B364}" type="presParOf" srcId="{AE7EEE75-5ACE-4C53-A542-5D85BC748F79}" destId="{D9D7EB1D-085F-40B2-9064-566CA9C265B3}" srcOrd="0" destOrd="0" presId="urn:microsoft.com/office/officeart/2005/8/layout/process1"/>
    <dgm:cxn modelId="{4D89B196-2390-485B-9D4F-C4AD75745C32}" type="presParOf" srcId="{B7268D96-83A2-433B-B592-B0F0B09E825A}" destId="{C2F8ED49-57F2-4265-BFFB-A85FE0F9201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268DF-9F8E-42F6-B0E2-D1B38AB1182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CCFF38B-93F5-4B81-A9E7-E7F40F7C8074}">
      <dgm:prSet phldr="0"/>
      <dgm:spPr/>
      <dgm:t>
        <a:bodyPr/>
        <a:lstStyle/>
        <a:p>
          <a:pPr rtl="0"/>
          <a:r>
            <a:rPr lang="zh-CN" dirty="0">
              <a:latin typeface="DengXian"/>
            </a:rPr>
            <a:t>在专业机构中</a:t>
          </a:r>
          <a:endParaRPr lang="en-US" altLang="zh-CN" dirty="0">
            <a:latin typeface="DengXian"/>
          </a:endParaRPr>
        </a:p>
        <a:p>
          <a:pPr rtl="0"/>
          <a:r>
            <a:rPr lang="zh-CN" dirty="0">
              <a:latin typeface="DengXian"/>
            </a:rPr>
            <a:t>诞生的创新</a:t>
          </a:r>
          <a:endParaRPr lang="en-US" altLang="zh-CN" dirty="0">
            <a:latin typeface="DengXian"/>
          </a:endParaRPr>
        </a:p>
      </dgm:t>
    </dgm:pt>
    <dgm:pt modelId="{AD0FC905-DA0E-4CBE-B70A-1DC718147F7E}" type="parTrans" cxnId="{596065D6-D2B5-440E-BAAF-F39A19222491}">
      <dgm:prSet/>
      <dgm:spPr/>
      <dgm:t>
        <a:bodyPr/>
        <a:lstStyle/>
        <a:p>
          <a:endParaRPr lang="zh-CN" altLang="en-US"/>
        </a:p>
      </dgm:t>
    </dgm:pt>
    <dgm:pt modelId="{73B19430-61DB-4F01-A083-D2872F1F4C13}" type="sibTrans" cxnId="{596065D6-D2B5-440E-BAAF-F39A19222491}">
      <dgm:prSet/>
      <dgm:spPr/>
      <dgm:t>
        <a:bodyPr/>
        <a:lstStyle/>
        <a:p>
          <a:endParaRPr lang="zh-CN" altLang="en-US"/>
        </a:p>
      </dgm:t>
    </dgm:pt>
    <dgm:pt modelId="{47A11A85-F0B5-417D-95D5-93CE893DCE41}">
      <dgm:prSet phldr="0"/>
      <dgm:spPr/>
      <dgm:t>
        <a:bodyPr/>
        <a:lstStyle/>
        <a:p>
          <a:r>
            <a:rPr lang="zh-CN" dirty="0">
              <a:latin typeface="DengXian"/>
            </a:rPr>
            <a:t>在社区中</a:t>
          </a:r>
          <a:endParaRPr lang="en-US" altLang="zh-CN" dirty="0">
            <a:latin typeface="DengXian"/>
          </a:endParaRPr>
        </a:p>
        <a:p>
          <a:r>
            <a:rPr lang="zh-CN" dirty="0">
              <a:latin typeface="DengXian"/>
            </a:rPr>
            <a:t>诞生的创新</a:t>
          </a:r>
          <a:endParaRPr lang="zh-CN" dirty="0"/>
        </a:p>
      </dgm:t>
    </dgm:pt>
    <dgm:pt modelId="{D74CCDE4-1BD8-4091-BAF3-D457DAAF5D53}" type="parTrans" cxnId="{D6CD0D74-A153-4B78-943C-72B31F79C3D1}">
      <dgm:prSet/>
      <dgm:spPr/>
      <dgm:t>
        <a:bodyPr/>
        <a:lstStyle/>
        <a:p>
          <a:endParaRPr lang="zh-CN" altLang="en-US"/>
        </a:p>
      </dgm:t>
    </dgm:pt>
    <dgm:pt modelId="{A3D08805-1D22-4E81-8711-B482770DAB51}" type="sibTrans" cxnId="{D6CD0D74-A153-4B78-943C-72B31F79C3D1}">
      <dgm:prSet/>
      <dgm:spPr/>
      <dgm:t>
        <a:bodyPr/>
        <a:lstStyle/>
        <a:p>
          <a:endParaRPr lang="zh-CN" altLang="en-US"/>
        </a:p>
      </dgm:t>
    </dgm:pt>
    <dgm:pt modelId="{96D2F01E-7BE6-4FE6-8DA6-03C17460A07A}">
      <dgm:prSet phldr="0" custT="1"/>
      <dgm:spPr/>
      <dgm:t>
        <a:bodyPr/>
        <a:lstStyle/>
        <a:p>
          <a:r>
            <a:rPr lang="zh-CN" altLang="en-US" sz="2000" dirty="0">
              <a:latin typeface="DengXian"/>
            </a:rPr>
            <a:t>基础性创新</a:t>
          </a:r>
        </a:p>
      </dgm:t>
    </dgm:pt>
    <dgm:pt modelId="{243466BE-9C15-4CA9-8176-00604A1EC22A}" type="parTrans" cxnId="{E34E4998-5C89-4A9E-99DF-3F1236E64C0E}">
      <dgm:prSet/>
      <dgm:spPr/>
      <dgm:t>
        <a:bodyPr/>
        <a:lstStyle/>
        <a:p>
          <a:endParaRPr lang="zh-CN" altLang="en-US"/>
        </a:p>
      </dgm:t>
    </dgm:pt>
    <dgm:pt modelId="{F9A171DC-14D3-4F6F-B06B-EFE85726E0AC}" type="sibTrans" cxnId="{E34E4998-5C89-4A9E-99DF-3F1236E64C0E}">
      <dgm:prSet/>
      <dgm:spPr/>
      <dgm:t>
        <a:bodyPr/>
        <a:lstStyle/>
        <a:p>
          <a:endParaRPr lang="zh-CN" altLang="en-US"/>
        </a:p>
      </dgm:t>
    </dgm:pt>
    <dgm:pt modelId="{66F28949-EC5B-4A5F-8D37-CBE1B734FBC7}">
      <dgm:prSet phldr="0" custT="1"/>
      <dgm:spPr/>
      <dgm:t>
        <a:bodyPr/>
        <a:lstStyle/>
        <a:p>
          <a:r>
            <a:rPr lang="zh-CN" altLang="en-US" sz="2000" dirty="0">
              <a:latin typeface="DengXian"/>
            </a:rPr>
            <a:t>突破性创新</a:t>
          </a:r>
        </a:p>
      </dgm:t>
    </dgm:pt>
    <dgm:pt modelId="{5640B15F-D17B-443C-81BC-C00E4A2A0800}" type="parTrans" cxnId="{FE434014-9696-4246-85BB-C883F5C8B994}">
      <dgm:prSet/>
      <dgm:spPr/>
      <dgm:t>
        <a:bodyPr/>
        <a:lstStyle/>
        <a:p>
          <a:endParaRPr lang="zh-CN" altLang="en-US"/>
        </a:p>
      </dgm:t>
    </dgm:pt>
    <dgm:pt modelId="{1CAB94EC-26CE-4D9F-8B81-B128229246C7}" type="sibTrans" cxnId="{FE434014-9696-4246-85BB-C883F5C8B994}">
      <dgm:prSet/>
      <dgm:spPr/>
      <dgm:t>
        <a:bodyPr/>
        <a:lstStyle/>
        <a:p>
          <a:endParaRPr lang="zh-CN" altLang="en-US"/>
        </a:p>
      </dgm:t>
    </dgm:pt>
    <dgm:pt modelId="{85AB3E9A-8CAC-456C-A75B-C92F2B87B790}">
      <dgm:prSet phldr="0" custT="1"/>
      <dgm:spPr/>
      <dgm:t>
        <a:bodyPr/>
        <a:lstStyle/>
        <a:p>
          <a:r>
            <a:rPr lang="zh-CN" altLang="en-US" sz="2000">
              <a:latin typeface="DengXian"/>
            </a:rPr>
            <a:t>改进型创新</a:t>
          </a:r>
        </a:p>
      </dgm:t>
    </dgm:pt>
    <dgm:pt modelId="{A08AC4E5-E9E4-4C4A-B1D7-3B6DF4BB3813}" type="parTrans" cxnId="{7E32D6B8-451E-4654-9260-CDB017A0F68F}">
      <dgm:prSet/>
      <dgm:spPr/>
      <dgm:t>
        <a:bodyPr/>
        <a:lstStyle/>
        <a:p>
          <a:endParaRPr lang="zh-CN" altLang="en-US"/>
        </a:p>
      </dgm:t>
    </dgm:pt>
    <dgm:pt modelId="{01C24343-CCC4-49EF-ACDD-58FC4990F878}" type="sibTrans" cxnId="{7E32D6B8-451E-4654-9260-CDB017A0F68F}">
      <dgm:prSet/>
      <dgm:spPr/>
      <dgm:t>
        <a:bodyPr/>
        <a:lstStyle/>
        <a:p>
          <a:endParaRPr lang="zh-CN" altLang="en-US"/>
        </a:p>
      </dgm:t>
    </dgm:pt>
    <dgm:pt modelId="{A6A52DB7-9275-44A3-9E5E-B4BD682B20B1}">
      <dgm:prSet phldr="0" custT="1"/>
      <dgm:spPr/>
      <dgm:t>
        <a:bodyPr/>
        <a:lstStyle/>
        <a:p>
          <a:r>
            <a:rPr lang="zh-CN" altLang="en-US" sz="2000">
              <a:latin typeface="DengXian"/>
            </a:rPr>
            <a:t>填补型创新</a:t>
          </a:r>
        </a:p>
      </dgm:t>
    </dgm:pt>
    <dgm:pt modelId="{82683B2A-8BAF-40C0-B90C-262B676E14A2}" type="parTrans" cxnId="{72BC2A30-74F3-4861-8CAF-CBB21663A0F2}">
      <dgm:prSet/>
      <dgm:spPr/>
      <dgm:t>
        <a:bodyPr/>
        <a:lstStyle/>
        <a:p>
          <a:endParaRPr lang="zh-CN" altLang="en-US"/>
        </a:p>
      </dgm:t>
    </dgm:pt>
    <dgm:pt modelId="{24EE1341-0212-468B-A05E-A6BE14E2FC3C}" type="sibTrans" cxnId="{72BC2A30-74F3-4861-8CAF-CBB21663A0F2}">
      <dgm:prSet/>
      <dgm:spPr/>
      <dgm:t>
        <a:bodyPr/>
        <a:lstStyle/>
        <a:p>
          <a:endParaRPr lang="zh-CN" altLang="en-US"/>
        </a:p>
      </dgm:t>
    </dgm:pt>
    <dgm:pt modelId="{945AA2B7-8A6A-411E-BDEF-36F3E75180DF}">
      <dgm:prSet phldr="0"/>
      <dgm:spPr/>
      <dgm:t>
        <a:bodyPr/>
        <a:lstStyle/>
        <a:p>
          <a:pPr rtl="0"/>
          <a:r>
            <a:rPr lang="zh-CN" altLang="en-US" dirty="0">
              <a:latin typeface="DengXian"/>
            </a:rPr>
            <a:t>在企业中</a:t>
          </a:r>
          <a:endParaRPr lang="en-US" altLang="zh-CN" dirty="0">
            <a:latin typeface="DengXian"/>
          </a:endParaRPr>
        </a:p>
        <a:p>
          <a:pPr rtl="0"/>
          <a:r>
            <a:rPr lang="zh-CN" altLang="en-US" dirty="0">
              <a:latin typeface="DengXian"/>
            </a:rPr>
            <a:t>诞生的创新</a:t>
          </a:r>
          <a:endParaRPr lang="en-US" altLang="zh-CN" dirty="0">
            <a:latin typeface="DengXian"/>
          </a:endParaRPr>
        </a:p>
        <a:p>
          <a:pPr rtl="0"/>
          <a:r>
            <a:rPr lang="zh-CN" altLang="en-US" dirty="0">
              <a:latin typeface="DengXian"/>
            </a:rPr>
            <a:t>（围绕商业场景）</a:t>
          </a:r>
        </a:p>
      </dgm:t>
    </dgm:pt>
    <dgm:pt modelId="{144078AE-9A0D-4414-BDD3-2CD541AAB380}" type="parTrans" cxnId="{4CC9763D-6D67-41B2-A956-B692E2E9B9D2}">
      <dgm:prSet/>
      <dgm:spPr/>
      <dgm:t>
        <a:bodyPr/>
        <a:lstStyle/>
        <a:p>
          <a:endParaRPr lang="zh-CN" altLang="en-US"/>
        </a:p>
      </dgm:t>
    </dgm:pt>
    <dgm:pt modelId="{BF52352D-2EE2-4239-88BB-82FB69E0F028}" type="sibTrans" cxnId="{4CC9763D-6D67-41B2-A956-B692E2E9B9D2}">
      <dgm:prSet/>
      <dgm:spPr/>
      <dgm:t>
        <a:bodyPr/>
        <a:lstStyle/>
        <a:p>
          <a:endParaRPr lang="zh-CN" altLang="en-US"/>
        </a:p>
      </dgm:t>
    </dgm:pt>
    <dgm:pt modelId="{FA82494C-E326-47D1-9224-2AF22430BAB6}">
      <dgm:prSet phldr="0" custT="1"/>
      <dgm:spPr/>
      <dgm:t>
        <a:bodyPr/>
        <a:lstStyle/>
        <a:p>
          <a:r>
            <a:rPr lang="zh-CN" altLang="en-US" sz="2000">
              <a:latin typeface="DengXian"/>
            </a:rPr>
            <a:t>基础、突破</a:t>
          </a:r>
        </a:p>
      </dgm:t>
    </dgm:pt>
    <dgm:pt modelId="{55415DEB-A4C0-4748-B7F3-CBC44258BA19}" type="parTrans" cxnId="{E96DF340-8173-4C22-996C-A70DCC4A92BB}">
      <dgm:prSet/>
      <dgm:spPr/>
      <dgm:t>
        <a:bodyPr/>
        <a:lstStyle/>
        <a:p>
          <a:endParaRPr lang="zh-CN" altLang="en-US"/>
        </a:p>
      </dgm:t>
    </dgm:pt>
    <dgm:pt modelId="{0B44B4DD-4931-4FCC-BCA0-02406FFF820A}" type="sibTrans" cxnId="{E96DF340-8173-4C22-996C-A70DCC4A92BB}">
      <dgm:prSet/>
      <dgm:spPr/>
      <dgm:t>
        <a:bodyPr/>
        <a:lstStyle/>
        <a:p>
          <a:endParaRPr lang="zh-CN" altLang="en-US"/>
        </a:p>
      </dgm:t>
    </dgm:pt>
    <dgm:pt modelId="{75C2F676-27E2-49AC-B069-E9E7063D4A1C}">
      <dgm:prSet phldr="0" custT="1"/>
      <dgm:spPr/>
      <dgm:t>
        <a:bodyPr/>
        <a:lstStyle/>
        <a:p>
          <a:r>
            <a:rPr lang="zh-CN" altLang="en-US" sz="2000" dirty="0">
              <a:latin typeface="DengXian"/>
            </a:rPr>
            <a:t>改进、填补</a:t>
          </a:r>
        </a:p>
      </dgm:t>
    </dgm:pt>
    <dgm:pt modelId="{FE43F13E-829E-44CD-A9FF-5967C8BE3DC4}" type="parTrans" cxnId="{2464DD75-7D5E-47E7-84D1-87543FB1742E}">
      <dgm:prSet/>
      <dgm:spPr/>
      <dgm:t>
        <a:bodyPr/>
        <a:lstStyle/>
        <a:p>
          <a:endParaRPr lang="zh-CN" altLang="en-US"/>
        </a:p>
      </dgm:t>
    </dgm:pt>
    <dgm:pt modelId="{F0256EE8-C976-430F-AEDB-044F62337C79}" type="sibTrans" cxnId="{2464DD75-7D5E-47E7-84D1-87543FB1742E}">
      <dgm:prSet/>
      <dgm:spPr/>
      <dgm:t>
        <a:bodyPr/>
        <a:lstStyle/>
        <a:p>
          <a:endParaRPr lang="zh-CN" altLang="en-US"/>
        </a:p>
      </dgm:t>
    </dgm:pt>
    <dgm:pt modelId="{099125CF-DED1-46B9-9369-1315E6846A69}" type="pres">
      <dgm:prSet presAssocID="{760268DF-9F8E-42F6-B0E2-D1B38AB118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821A02-1DCB-4DE0-B163-97BA6487A289}" type="pres">
      <dgm:prSet presAssocID="{6CCFF38B-93F5-4B81-A9E7-E7F40F7C8074}" presName="root" presStyleCnt="0"/>
      <dgm:spPr/>
    </dgm:pt>
    <dgm:pt modelId="{8CD4F8E5-A29B-48C4-B15E-599A8B7E79BC}" type="pres">
      <dgm:prSet presAssocID="{6CCFF38B-93F5-4B81-A9E7-E7F40F7C8074}" presName="rootComposite" presStyleCnt="0"/>
      <dgm:spPr/>
    </dgm:pt>
    <dgm:pt modelId="{31258307-54A4-499C-B95B-525B588D3A96}" type="pres">
      <dgm:prSet presAssocID="{6CCFF38B-93F5-4B81-A9E7-E7F40F7C8074}" presName="rootText" presStyleLbl="node1" presStyleIdx="0" presStyleCnt="3"/>
      <dgm:spPr/>
    </dgm:pt>
    <dgm:pt modelId="{0A55FBD7-569D-4E09-9509-BA2F9B8BE606}" type="pres">
      <dgm:prSet presAssocID="{6CCFF38B-93F5-4B81-A9E7-E7F40F7C8074}" presName="rootConnector" presStyleLbl="node1" presStyleIdx="0" presStyleCnt="3"/>
      <dgm:spPr/>
    </dgm:pt>
    <dgm:pt modelId="{EB047FCE-0E3E-4794-9023-6EA4E135B506}" type="pres">
      <dgm:prSet presAssocID="{6CCFF38B-93F5-4B81-A9E7-E7F40F7C8074}" presName="childShape" presStyleCnt="0"/>
      <dgm:spPr/>
    </dgm:pt>
    <dgm:pt modelId="{AE7D6A3A-0126-4B5C-84A8-4658FC1C0057}" type="pres">
      <dgm:prSet presAssocID="{243466BE-9C15-4CA9-8176-00604A1EC22A}" presName="Name13" presStyleLbl="parChTrans1D2" presStyleIdx="0" presStyleCnt="6"/>
      <dgm:spPr/>
    </dgm:pt>
    <dgm:pt modelId="{156D44FF-777A-40A7-A515-1A49B1FDB9BB}" type="pres">
      <dgm:prSet presAssocID="{96D2F01E-7BE6-4FE6-8DA6-03C17460A07A}" presName="childText" presStyleLbl="bgAcc1" presStyleIdx="0" presStyleCnt="6">
        <dgm:presLayoutVars>
          <dgm:bulletEnabled val="1"/>
        </dgm:presLayoutVars>
      </dgm:prSet>
      <dgm:spPr/>
    </dgm:pt>
    <dgm:pt modelId="{C9AE4342-09F2-4232-A4F7-D840C436FBF2}" type="pres">
      <dgm:prSet presAssocID="{5640B15F-D17B-443C-81BC-C00E4A2A0800}" presName="Name13" presStyleLbl="parChTrans1D2" presStyleIdx="1" presStyleCnt="6"/>
      <dgm:spPr/>
    </dgm:pt>
    <dgm:pt modelId="{94CBAB9D-6714-4181-9FB8-62A0CC4F0232}" type="pres">
      <dgm:prSet presAssocID="{66F28949-EC5B-4A5F-8D37-CBE1B734FBC7}" presName="childText" presStyleLbl="bgAcc1" presStyleIdx="1" presStyleCnt="6">
        <dgm:presLayoutVars>
          <dgm:bulletEnabled val="1"/>
        </dgm:presLayoutVars>
      </dgm:prSet>
      <dgm:spPr/>
    </dgm:pt>
    <dgm:pt modelId="{BBE1756F-6CB0-4CD1-9186-15CA9307086E}" type="pres">
      <dgm:prSet presAssocID="{945AA2B7-8A6A-411E-BDEF-36F3E75180DF}" presName="root" presStyleCnt="0"/>
      <dgm:spPr/>
    </dgm:pt>
    <dgm:pt modelId="{BAAC2A80-DA46-4F53-A1B2-0CFBF43AB398}" type="pres">
      <dgm:prSet presAssocID="{945AA2B7-8A6A-411E-BDEF-36F3E75180DF}" presName="rootComposite" presStyleCnt="0"/>
      <dgm:spPr/>
    </dgm:pt>
    <dgm:pt modelId="{B03FA5FE-87D3-4189-A1E0-5837859D3F71}" type="pres">
      <dgm:prSet presAssocID="{945AA2B7-8A6A-411E-BDEF-36F3E75180DF}" presName="rootText" presStyleLbl="node1" presStyleIdx="1" presStyleCnt="3"/>
      <dgm:spPr/>
    </dgm:pt>
    <dgm:pt modelId="{32267627-C299-445E-88B0-64E4E3F29E64}" type="pres">
      <dgm:prSet presAssocID="{945AA2B7-8A6A-411E-BDEF-36F3E75180DF}" presName="rootConnector" presStyleLbl="node1" presStyleIdx="1" presStyleCnt="3"/>
      <dgm:spPr/>
    </dgm:pt>
    <dgm:pt modelId="{470E1D45-8AE9-4250-9F30-DE830F918918}" type="pres">
      <dgm:prSet presAssocID="{945AA2B7-8A6A-411E-BDEF-36F3E75180DF}" presName="childShape" presStyleCnt="0"/>
      <dgm:spPr/>
    </dgm:pt>
    <dgm:pt modelId="{58017C9A-DD31-414C-AD14-B2BC58F7BF0B}" type="pres">
      <dgm:prSet presAssocID="{55415DEB-A4C0-4748-B7F3-CBC44258BA19}" presName="Name13" presStyleLbl="parChTrans1D2" presStyleIdx="2" presStyleCnt="6"/>
      <dgm:spPr/>
    </dgm:pt>
    <dgm:pt modelId="{A1134CC3-B899-421F-837B-10128F4B8BC9}" type="pres">
      <dgm:prSet presAssocID="{FA82494C-E326-47D1-9224-2AF22430BAB6}" presName="childText" presStyleLbl="bgAcc1" presStyleIdx="2" presStyleCnt="6">
        <dgm:presLayoutVars>
          <dgm:bulletEnabled val="1"/>
        </dgm:presLayoutVars>
      </dgm:prSet>
      <dgm:spPr/>
    </dgm:pt>
    <dgm:pt modelId="{1D982C4A-B6F9-4A8E-BD27-78E36D7F4F93}" type="pres">
      <dgm:prSet presAssocID="{FE43F13E-829E-44CD-A9FF-5967C8BE3DC4}" presName="Name13" presStyleLbl="parChTrans1D2" presStyleIdx="3" presStyleCnt="6"/>
      <dgm:spPr/>
    </dgm:pt>
    <dgm:pt modelId="{3A8A8859-29A2-47A7-9FDF-76EE67CE657D}" type="pres">
      <dgm:prSet presAssocID="{75C2F676-27E2-49AC-B069-E9E7063D4A1C}" presName="childText" presStyleLbl="bgAcc1" presStyleIdx="3" presStyleCnt="6">
        <dgm:presLayoutVars>
          <dgm:bulletEnabled val="1"/>
        </dgm:presLayoutVars>
      </dgm:prSet>
      <dgm:spPr/>
    </dgm:pt>
    <dgm:pt modelId="{C9A52B98-924A-48DA-9704-57C61A413C20}" type="pres">
      <dgm:prSet presAssocID="{47A11A85-F0B5-417D-95D5-93CE893DCE41}" presName="root" presStyleCnt="0"/>
      <dgm:spPr/>
    </dgm:pt>
    <dgm:pt modelId="{5D4BCFEE-F6A8-4C11-9B8F-0ABDF4C0F17B}" type="pres">
      <dgm:prSet presAssocID="{47A11A85-F0B5-417D-95D5-93CE893DCE41}" presName="rootComposite" presStyleCnt="0"/>
      <dgm:spPr/>
    </dgm:pt>
    <dgm:pt modelId="{4B41B71A-9DCD-4C69-9302-C933098D4508}" type="pres">
      <dgm:prSet presAssocID="{47A11A85-F0B5-417D-95D5-93CE893DCE41}" presName="rootText" presStyleLbl="node1" presStyleIdx="2" presStyleCnt="3"/>
      <dgm:spPr/>
    </dgm:pt>
    <dgm:pt modelId="{2779EB11-8E1A-4C8A-85F7-D7A93D021509}" type="pres">
      <dgm:prSet presAssocID="{47A11A85-F0B5-417D-95D5-93CE893DCE41}" presName="rootConnector" presStyleLbl="node1" presStyleIdx="2" presStyleCnt="3"/>
      <dgm:spPr/>
    </dgm:pt>
    <dgm:pt modelId="{F1E888F2-3386-47EF-AD7D-A12A2B00F321}" type="pres">
      <dgm:prSet presAssocID="{47A11A85-F0B5-417D-95D5-93CE893DCE41}" presName="childShape" presStyleCnt="0"/>
      <dgm:spPr/>
    </dgm:pt>
    <dgm:pt modelId="{C8B7CD61-1334-403B-8F89-B8CCE6F267BE}" type="pres">
      <dgm:prSet presAssocID="{A08AC4E5-E9E4-4C4A-B1D7-3B6DF4BB3813}" presName="Name13" presStyleLbl="parChTrans1D2" presStyleIdx="4" presStyleCnt="6"/>
      <dgm:spPr/>
    </dgm:pt>
    <dgm:pt modelId="{C785C350-E465-447F-8023-E68421FB24B7}" type="pres">
      <dgm:prSet presAssocID="{85AB3E9A-8CAC-456C-A75B-C92F2B87B790}" presName="childText" presStyleLbl="bgAcc1" presStyleIdx="4" presStyleCnt="6">
        <dgm:presLayoutVars>
          <dgm:bulletEnabled val="1"/>
        </dgm:presLayoutVars>
      </dgm:prSet>
      <dgm:spPr/>
    </dgm:pt>
    <dgm:pt modelId="{3A6DFBCD-9F79-4C6D-8D87-209E901188CB}" type="pres">
      <dgm:prSet presAssocID="{82683B2A-8BAF-40C0-B90C-262B676E14A2}" presName="Name13" presStyleLbl="parChTrans1D2" presStyleIdx="5" presStyleCnt="6"/>
      <dgm:spPr/>
    </dgm:pt>
    <dgm:pt modelId="{348FA5C9-D988-476D-A564-65BA4EFFAAEE}" type="pres">
      <dgm:prSet presAssocID="{A6A52DB7-9275-44A3-9E5E-B4BD682B20B1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97ADBD05-0F7A-4337-B5C1-993EAADF2BF4}" type="presOf" srcId="{85AB3E9A-8CAC-456C-A75B-C92F2B87B790}" destId="{C785C350-E465-447F-8023-E68421FB24B7}" srcOrd="0" destOrd="0" presId="urn:microsoft.com/office/officeart/2005/8/layout/hierarchy3"/>
    <dgm:cxn modelId="{9D42A908-76BA-48EC-B13C-501C862C6C38}" type="presOf" srcId="{47A11A85-F0B5-417D-95D5-93CE893DCE41}" destId="{2779EB11-8E1A-4C8A-85F7-D7A93D021509}" srcOrd="1" destOrd="0" presId="urn:microsoft.com/office/officeart/2005/8/layout/hierarchy3"/>
    <dgm:cxn modelId="{52D08E11-60F0-488F-815F-99016F8C6576}" type="presOf" srcId="{5640B15F-D17B-443C-81BC-C00E4A2A0800}" destId="{C9AE4342-09F2-4232-A4F7-D840C436FBF2}" srcOrd="0" destOrd="0" presId="urn:microsoft.com/office/officeart/2005/8/layout/hierarchy3"/>
    <dgm:cxn modelId="{FE434014-9696-4246-85BB-C883F5C8B994}" srcId="{6CCFF38B-93F5-4B81-A9E7-E7F40F7C8074}" destId="{66F28949-EC5B-4A5F-8D37-CBE1B734FBC7}" srcOrd="1" destOrd="0" parTransId="{5640B15F-D17B-443C-81BC-C00E4A2A0800}" sibTransId="{1CAB94EC-26CE-4D9F-8B81-B128229246C7}"/>
    <dgm:cxn modelId="{93385C28-CDCF-4F7E-9D36-C5B24CCD5069}" type="presOf" srcId="{75C2F676-27E2-49AC-B069-E9E7063D4A1C}" destId="{3A8A8859-29A2-47A7-9FDF-76EE67CE657D}" srcOrd="0" destOrd="0" presId="urn:microsoft.com/office/officeart/2005/8/layout/hierarchy3"/>
    <dgm:cxn modelId="{72BC2A30-74F3-4861-8CAF-CBB21663A0F2}" srcId="{47A11A85-F0B5-417D-95D5-93CE893DCE41}" destId="{A6A52DB7-9275-44A3-9E5E-B4BD682B20B1}" srcOrd="1" destOrd="0" parTransId="{82683B2A-8BAF-40C0-B90C-262B676E14A2}" sibTransId="{24EE1341-0212-468B-A05E-A6BE14E2FC3C}"/>
    <dgm:cxn modelId="{90ED4F31-2F09-4895-833D-2C582780C3C5}" type="presOf" srcId="{243466BE-9C15-4CA9-8176-00604A1EC22A}" destId="{AE7D6A3A-0126-4B5C-84A8-4658FC1C0057}" srcOrd="0" destOrd="0" presId="urn:microsoft.com/office/officeart/2005/8/layout/hierarchy3"/>
    <dgm:cxn modelId="{5B34203D-CA99-4F2D-A46A-FD301D781426}" type="presOf" srcId="{55415DEB-A4C0-4748-B7F3-CBC44258BA19}" destId="{58017C9A-DD31-414C-AD14-B2BC58F7BF0B}" srcOrd="0" destOrd="0" presId="urn:microsoft.com/office/officeart/2005/8/layout/hierarchy3"/>
    <dgm:cxn modelId="{4CC9763D-6D67-41B2-A956-B692E2E9B9D2}" srcId="{760268DF-9F8E-42F6-B0E2-D1B38AB11820}" destId="{945AA2B7-8A6A-411E-BDEF-36F3E75180DF}" srcOrd="1" destOrd="0" parTransId="{144078AE-9A0D-4414-BDD3-2CD541AAB380}" sibTransId="{BF52352D-2EE2-4239-88BB-82FB69E0F028}"/>
    <dgm:cxn modelId="{4D7D0C3F-D969-4F7C-8E62-12A6561659FF}" type="presOf" srcId="{945AA2B7-8A6A-411E-BDEF-36F3E75180DF}" destId="{B03FA5FE-87D3-4189-A1E0-5837859D3F71}" srcOrd="0" destOrd="0" presId="urn:microsoft.com/office/officeart/2005/8/layout/hierarchy3"/>
    <dgm:cxn modelId="{E96DF340-8173-4C22-996C-A70DCC4A92BB}" srcId="{945AA2B7-8A6A-411E-BDEF-36F3E75180DF}" destId="{FA82494C-E326-47D1-9224-2AF22430BAB6}" srcOrd="0" destOrd="0" parTransId="{55415DEB-A4C0-4748-B7F3-CBC44258BA19}" sibTransId="{0B44B4DD-4931-4FCC-BCA0-02406FFF820A}"/>
    <dgm:cxn modelId="{0BEF795B-C456-42EC-94BE-199F2D4115F6}" type="presOf" srcId="{82683B2A-8BAF-40C0-B90C-262B676E14A2}" destId="{3A6DFBCD-9F79-4C6D-8D87-209E901188CB}" srcOrd="0" destOrd="0" presId="urn:microsoft.com/office/officeart/2005/8/layout/hierarchy3"/>
    <dgm:cxn modelId="{EAFC8B70-07F7-4DD4-83F5-B0A3F71F9481}" type="presOf" srcId="{A6A52DB7-9275-44A3-9E5E-B4BD682B20B1}" destId="{348FA5C9-D988-476D-A564-65BA4EFFAAEE}" srcOrd="0" destOrd="0" presId="urn:microsoft.com/office/officeart/2005/8/layout/hierarchy3"/>
    <dgm:cxn modelId="{D6CD0D74-A153-4B78-943C-72B31F79C3D1}" srcId="{760268DF-9F8E-42F6-B0E2-D1B38AB11820}" destId="{47A11A85-F0B5-417D-95D5-93CE893DCE41}" srcOrd="2" destOrd="0" parTransId="{D74CCDE4-1BD8-4091-BAF3-D457DAAF5D53}" sibTransId="{A3D08805-1D22-4E81-8711-B482770DAB51}"/>
    <dgm:cxn modelId="{6ADA1154-8D55-4A2E-A7D5-DE7605F037DF}" type="presOf" srcId="{6CCFF38B-93F5-4B81-A9E7-E7F40F7C8074}" destId="{31258307-54A4-499C-B95B-525B588D3A96}" srcOrd="0" destOrd="0" presId="urn:microsoft.com/office/officeart/2005/8/layout/hierarchy3"/>
    <dgm:cxn modelId="{2464DD75-7D5E-47E7-84D1-87543FB1742E}" srcId="{945AA2B7-8A6A-411E-BDEF-36F3E75180DF}" destId="{75C2F676-27E2-49AC-B069-E9E7063D4A1C}" srcOrd="1" destOrd="0" parTransId="{FE43F13E-829E-44CD-A9FF-5967C8BE3DC4}" sibTransId="{F0256EE8-C976-430F-AEDB-044F62337C79}"/>
    <dgm:cxn modelId="{9B498079-313E-4A80-B077-804E6DA04F4C}" type="presOf" srcId="{6CCFF38B-93F5-4B81-A9E7-E7F40F7C8074}" destId="{0A55FBD7-569D-4E09-9509-BA2F9B8BE606}" srcOrd="1" destOrd="0" presId="urn:microsoft.com/office/officeart/2005/8/layout/hierarchy3"/>
    <dgm:cxn modelId="{8F43E287-24F1-4E67-9357-D04A3F80F708}" type="presOf" srcId="{A08AC4E5-E9E4-4C4A-B1D7-3B6DF4BB3813}" destId="{C8B7CD61-1334-403B-8F89-B8CCE6F267BE}" srcOrd="0" destOrd="0" presId="urn:microsoft.com/office/officeart/2005/8/layout/hierarchy3"/>
    <dgm:cxn modelId="{E34E4998-5C89-4A9E-99DF-3F1236E64C0E}" srcId="{6CCFF38B-93F5-4B81-A9E7-E7F40F7C8074}" destId="{96D2F01E-7BE6-4FE6-8DA6-03C17460A07A}" srcOrd="0" destOrd="0" parTransId="{243466BE-9C15-4CA9-8176-00604A1EC22A}" sibTransId="{F9A171DC-14D3-4F6F-B06B-EFE85726E0AC}"/>
    <dgm:cxn modelId="{A28553A8-3F8A-46FB-84E7-F2882E70B00A}" type="presOf" srcId="{FA82494C-E326-47D1-9224-2AF22430BAB6}" destId="{A1134CC3-B899-421F-837B-10128F4B8BC9}" srcOrd="0" destOrd="0" presId="urn:microsoft.com/office/officeart/2005/8/layout/hierarchy3"/>
    <dgm:cxn modelId="{7E32D6B8-451E-4654-9260-CDB017A0F68F}" srcId="{47A11A85-F0B5-417D-95D5-93CE893DCE41}" destId="{85AB3E9A-8CAC-456C-A75B-C92F2B87B790}" srcOrd="0" destOrd="0" parTransId="{A08AC4E5-E9E4-4C4A-B1D7-3B6DF4BB3813}" sibTransId="{01C24343-CCC4-49EF-ACDD-58FC4990F878}"/>
    <dgm:cxn modelId="{A6C388BA-AEBA-4992-9657-BD0C70987554}" type="presOf" srcId="{FE43F13E-829E-44CD-A9FF-5967C8BE3DC4}" destId="{1D982C4A-B6F9-4A8E-BD27-78E36D7F4F93}" srcOrd="0" destOrd="0" presId="urn:microsoft.com/office/officeart/2005/8/layout/hierarchy3"/>
    <dgm:cxn modelId="{9FBAE8BF-5A5B-4CD4-8938-164E2CA079EA}" type="presOf" srcId="{47A11A85-F0B5-417D-95D5-93CE893DCE41}" destId="{4B41B71A-9DCD-4C69-9302-C933098D4508}" srcOrd="0" destOrd="0" presId="urn:microsoft.com/office/officeart/2005/8/layout/hierarchy3"/>
    <dgm:cxn modelId="{FA4B5CCC-9171-415A-A1B3-D255ACC8601B}" type="presOf" srcId="{760268DF-9F8E-42F6-B0E2-D1B38AB11820}" destId="{099125CF-DED1-46B9-9369-1315E6846A69}" srcOrd="0" destOrd="0" presId="urn:microsoft.com/office/officeart/2005/8/layout/hierarchy3"/>
    <dgm:cxn modelId="{596065D6-D2B5-440E-BAAF-F39A19222491}" srcId="{760268DF-9F8E-42F6-B0E2-D1B38AB11820}" destId="{6CCFF38B-93F5-4B81-A9E7-E7F40F7C8074}" srcOrd="0" destOrd="0" parTransId="{AD0FC905-DA0E-4CBE-B70A-1DC718147F7E}" sibTransId="{73B19430-61DB-4F01-A083-D2872F1F4C13}"/>
    <dgm:cxn modelId="{9D4C82DA-47DE-4548-8F3D-23A625C7C71B}" type="presOf" srcId="{96D2F01E-7BE6-4FE6-8DA6-03C17460A07A}" destId="{156D44FF-777A-40A7-A515-1A49B1FDB9BB}" srcOrd="0" destOrd="0" presId="urn:microsoft.com/office/officeart/2005/8/layout/hierarchy3"/>
    <dgm:cxn modelId="{8D9076EE-3B02-4C53-A48D-EA23DF783213}" type="presOf" srcId="{945AA2B7-8A6A-411E-BDEF-36F3E75180DF}" destId="{32267627-C299-445E-88B0-64E4E3F29E64}" srcOrd="1" destOrd="0" presId="urn:microsoft.com/office/officeart/2005/8/layout/hierarchy3"/>
    <dgm:cxn modelId="{71AA94F4-5EBD-4729-9FB5-911BF52962FD}" type="presOf" srcId="{66F28949-EC5B-4A5F-8D37-CBE1B734FBC7}" destId="{94CBAB9D-6714-4181-9FB8-62A0CC4F0232}" srcOrd="0" destOrd="0" presId="urn:microsoft.com/office/officeart/2005/8/layout/hierarchy3"/>
    <dgm:cxn modelId="{F77FAD2D-CF4D-44D8-81FB-7D983C3F057A}" type="presParOf" srcId="{099125CF-DED1-46B9-9369-1315E6846A69}" destId="{AA821A02-1DCB-4DE0-B163-97BA6487A289}" srcOrd="0" destOrd="0" presId="urn:microsoft.com/office/officeart/2005/8/layout/hierarchy3"/>
    <dgm:cxn modelId="{1CC0C7F6-E600-4DBC-B8A0-A9ABF7A35E85}" type="presParOf" srcId="{AA821A02-1DCB-4DE0-B163-97BA6487A289}" destId="{8CD4F8E5-A29B-48C4-B15E-599A8B7E79BC}" srcOrd="0" destOrd="0" presId="urn:microsoft.com/office/officeart/2005/8/layout/hierarchy3"/>
    <dgm:cxn modelId="{E1D38454-60B6-40F3-AD1B-7A2935C5501D}" type="presParOf" srcId="{8CD4F8E5-A29B-48C4-B15E-599A8B7E79BC}" destId="{31258307-54A4-499C-B95B-525B588D3A96}" srcOrd="0" destOrd="0" presId="urn:microsoft.com/office/officeart/2005/8/layout/hierarchy3"/>
    <dgm:cxn modelId="{5F7879BD-3B86-4150-93E9-7AC2F0293DB0}" type="presParOf" srcId="{8CD4F8E5-A29B-48C4-B15E-599A8B7E79BC}" destId="{0A55FBD7-569D-4E09-9509-BA2F9B8BE606}" srcOrd="1" destOrd="0" presId="urn:microsoft.com/office/officeart/2005/8/layout/hierarchy3"/>
    <dgm:cxn modelId="{0571AA78-F0A2-4BEB-9E17-633E53F945F3}" type="presParOf" srcId="{AA821A02-1DCB-4DE0-B163-97BA6487A289}" destId="{EB047FCE-0E3E-4794-9023-6EA4E135B506}" srcOrd="1" destOrd="0" presId="urn:microsoft.com/office/officeart/2005/8/layout/hierarchy3"/>
    <dgm:cxn modelId="{ED8F0CE0-EEC9-4F6C-BDFF-A8CBB454650E}" type="presParOf" srcId="{EB047FCE-0E3E-4794-9023-6EA4E135B506}" destId="{AE7D6A3A-0126-4B5C-84A8-4658FC1C0057}" srcOrd="0" destOrd="0" presId="urn:microsoft.com/office/officeart/2005/8/layout/hierarchy3"/>
    <dgm:cxn modelId="{80791C2B-7CC5-4213-871C-699091C2257F}" type="presParOf" srcId="{EB047FCE-0E3E-4794-9023-6EA4E135B506}" destId="{156D44FF-777A-40A7-A515-1A49B1FDB9BB}" srcOrd="1" destOrd="0" presId="urn:microsoft.com/office/officeart/2005/8/layout/hierarchy3"/>
    <dgm:cxn modelId="{7B7000FF-D96B-447A-B8D8-EC1E3837E8E3}" type="presParOf" srcId="{EB047FCE-0E3E-4794-9023-6EA4E135B506}" destId="{C9AE4342-09F2-4232-A4F7-D840C436FBF2}" srcOrd="2" destOrd="0" presId="urn:microsoft.com/office/officeart/2005/8/layout/hierarchy3"/>
    <dgm:cxn modelId="{50921277-FA65-40BB-BD86-C79048F6B8D1}" type="presParOf" srcId="{EB047FCE-0E3E-4794-9023-6EA4E135B506}" destId="{94CBAB9D-6714-4181-9FB8-62A0CC4F0232}" srcOrd="3" destOrd="0" presId="urn:microsoft.com/office/officeart/2005/8/layout/hierarchy3"/>
    <dgm:cxn modelId="{28AB3FE0-7778-42CB-ADE2-EFAF4748B86F}" type="presParOf" srcId="{099125CF-DED1-46B9-9369-1315E6846A69}" destId="{BBE1756F-6CB0-4CD1-9186-15CA9307086E}" srcOrd="1" destOrd="0" presId="urn:microsoft.com/office/officeart/2005/8/layout/hierarchy3"/>
    <dgm:cxn modelId="{D634C196-6B35-4DBA-83DF-B0B74A7C45C5}" type="presParOf" srcId="{BBE1756F-6CB0-4CD1-9186-15CA9307086E}" destId="{BAAC2A80-DA46-4F53-A1B2-0CFBF43AB398}" srcOrd="0" destOrd="0" presId="urn:microsoft.com/office/officeart/2005/8/layout/hierarchy3"/>
    <dgm:cxn modelId="{E0794CFE-C1B0-48DC-A766-A5E12249BEE6}" type="presParOf" srcId="{BAAC2A80-DA46-4F53-A1B2-0CFBF43AB398}" destId="{B03FA5FE-87D3-4189-A1E0-5837859D3F71}" srcOrd="0" destOrd="0" presId="urn:microsoft.com/office/officeart/2005/8/layout/hierarchy3"/>
    <dgm:cxn modelId="{80402940-BEF3-4F7F-B6F1-C3AEDEF7CBF8}" type="presParOf" srcId="{BAAC2A80-DA46-4F53-A1B2-0CFBF43AB398}" destId="{32267627-C299-445E-88B0-64E4E3F29E64}" srcOrd="1" destOrd="0" presId="urn:microsoft.com/office/officeart/2005/8/layout/hierarchy3"/>
    <dgm:cxn modelId="{43C51840-3EC4-4119-B73F-FA2692460072}" type="presParOf" srcId="{BBE1756F-6CB0-4CD1-9186-15CA9307086E}" destId="{470E1D45-8AE9-4250-9F30-DE830F918918}" srcOrd="1" destOrd="0" presId="urn:microsoft.com/office/officeart/2005/8/layout/hierarchy3"/>
    <dgm:cxn modelId="{F86C1A63-3118-460F-AB44-1124A2D50E85}" type="presParOf" srcId="{470E1D45-8AE9-4250-9F30-DE830F918918}" destId="{58017C9A-DD31-414C-AD14-B2BC58F7BF0B}" srcOrd="0" destOrd="0" presId="urn:microsoft.com/office/officeart/2005/8/layout/hierarchy3"/>
    <dgm:cxn modelId="{A14782CA-FCFF-469E-B797-0CFCF879DD5D}" type="presParOf" srcId="{470E1D45-8AE9-4250-9F30-DE830F918918}" destId="{A1134CC3-B899-421F-837B-10128F4B8BC9}" srcOrd="1" destOrd="0" presId="urn:microsoft.com/office/officeart/2005/8/layout/hierarchy3"/>
    <dgm:cxn modelId="{9978BBBD-1157-4A41-ABD4-1D30615D77B3}" type="presParOf" srcId="{470E1D45-8AE9-4250-9F30-DE830F918918}" destId="{1D982C4A-B6F9-4A8E-BD27-78E36D7F4F93}" srcOrd="2" destOrd="0" presId="urn:microsoft.com/office/officeart/2005/8/layout/hierarchy3"/>
    <dgm:cxn modelId="{6954E6A3-0D4F-4AAB-BE62-D016277F2A2B}" type="presParOf" srcId="{470E1D45-8AE9-4250-9F30-DE830F918918}" destId="{3A8A8859-29A2-47A7-9FDF-76EE67CE657D}" srcOrd="3" destOrd="0" presId="urn:microsoft.com/office/officeart/2005/8/layout/hierarchy3"/>
    <dgm:cxn modelId="{E92F1CD9-0A0F-45D8-8018-2056D89ACAF8}" type="presParOf" srcId="{099125CF-DED1-46B9-9369-1315E6846A69}" destId="{C9A52B98-924A-48DA-9704-57C61A413C20}" srcOrd="2" destOrd="0" presId="urn:microsoft.com/office/officeart/2005/8/layout/hierarchy3"/>
    <dgm:cxn modelId="{171B3996-BE3F-44D0-A83F-18A922390AA9}" type="presParOf" srcId="{C9A52B98-924A-48DA-9704-57C61A413C20}" destId="{5D4BCFEE-F6A8-4C11-9B8F-0ABDF4C0F17B}" srcOrd="0" destOrd="0" presId="urn:microsoft.com/office/officeart/2005/8/layout/hierarchy3"/>
    <dgm:cxn modelId="{206AA166-597A-467F-B475-33A48FC7613B}" type="presParOf" srcId="{5D4BCFEE-F6A8-4C11-9B8F-0ABDF4C0F17B}" destId="{4B41B71A-9DCD-4C69-9302-C933098D4508}" srcOrd="0" destOrd="0" presId="urn:microsoft.com/office/officeart/2005/8/layout/hierarchy3"/>
    <dgm:cxn modelId="{7D02E338-3F63-4524-A2BF-6FFE8065A4A7}" type="presParOf" srcId="{5D4BCFEE-F6A8-4C11-9B8F-0ABDF4C0F17B}" destId="{2779EB11-8E1A-4C8A-85F7-D7A93D021509}" srcOrd="1" destOrd="0" presId="urn:microsoft.com/office/officeart/2005/8/layout/hierarchy3"/>
    <dgm:cxn modelId="{4F1A3345-9164-40D4-BD13-370FA5BABD59}" type="presParOf" srcId="{C9A52B98-924A-48DA-9704-57C61A413C20}" destId="{F1E888F2-3386-47EF-AD7D-A12A2B00F321}" srcOrd="1" destOrd="0" presId="urn:microsoft.com/office/officeart/2005/8/layout/hierarchy3"/>
    <dgm:cxn modelId="{6A4A47B3-B17F-41EF-B326-9E17BA60941B}" type="presParOf" srcId="{F1E888F2-3386-47EF-AD7D-A12A2B00F321}" destId="{C8B7CD61-1334-403B-8F89-B8CCE6F267BE}" srcOrd="0" destOrd="0" presId="urn:microsoft.com/office/officeart/2005/8/layout/hierarchy3"/>
    <dgm:cxn modelId="{A815415D-0289-48BB-95EB-7E5FDB479289}" type="presParOf" srcId="{F1E888F2-3386-47EF-AD7D-A12A2B00F321}" destId="{C785C350-E465-447F-8023-E68421FB24B7}" srcOrd="1" destOrd="0" presId="urn:microsoft.com/office/officeart/2005/8/layout/hierarchy3"/>
    <dgm:cxn modelId="{6D5839D9-BFCA-43F1-A734-8233AE6B627E}" type="presParOf" srcId="{F1E888F2-3386-47EF-AD7D-A12A2B00F321}" destId="{3A6DFBCD-9F79-4C6D-8D87-209E901188CB}" srcOrd="2" destOrd="0" presId="urn:microsoft.com/office/officeart/2005/8/layout/hierarchy3"/>
    <dgm:cxn modelId="{0E699CBC-23A5-4F32-B15D-AD1C083B29F0}" type="presParOf" srcId="{F1E888F2-3386-47EF-AD7D-A12A2B00F321}" destId="{348FA5C9-D988-476D-A564-65BA4EFFAAE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957B8-6F1C-4E2E-B57A-2FFC95E0C6B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582196-CACF-465A-AB1A-B67265751D37}">
      <dgm:prSet/>
      <dgm:spPr/>
      <dgm:t>
        <a:bodyPr/>
        <a:lstStyle/>
        <a:p>
          <a:r>
            <a:rPr lang="zh-CN"/>
            <a:t>在社区发生的创新</a:t>
          </a:r>
          <a:endParaRPr lang="en-US"/>
        </a:p>
      </dgm:t>
    </dgm:pt>
    <dgm:pt modelId="{F109EE37-D613-4052-9051-388B95973630}" type="parTrans" cxnId="{42887A60-1A8A-4837-BDC0-53069B693628}">
      <dgm:prSet/>
      <dgm:spPr/>
      <dgm:t>
        <a:bodyPr/>
        <a:lstStyle/>
        <a:p>
          <a:endParaRPr lang="en-US"/>
        </a:p>
      </dgm:t>
    </dgm:pt>
    <dgm:pt modelId="{A7567B6A-B0D4-4BE8-B4E8-E6ED0F8775AD}" type="sibTrans" cxnId="{42887A60-1A8A-4837-BDC0-53069B693628}">
      <dgm:prSet/>
      <dgm:spPr/>
      <dgm:t>
        <a:bodyPr/>
        <a:lstStyle/>
        <a:p>
          <a:endParaRPr lang="en-US"/>
        </a:p>
      </dgm:t>
    </dgm:pt>
    <dgm:pt modelId="{D47B01FD-D538-4A5C-8C6F-AF051503384D}">
      <dgm:prSet/>
      <dgm:spPr/>
      <dgm:t>
        <a:bodyPr/>
        <a:lstStyle/>
        <a:p>
          <a:pPr rtl="0"/>
          <a:r>
            <a:rPr lang="zh-CN"/>
            <a:t>在企业发生的创新</a:t>
          </a:r>
          <a:endParaRPr lang="en-US">
            <a:latin typeface="DengXian"/>
          </a:endParaRPr>
        </a:p>
      </dgm:t>
    </dgm:pt>
    <dgm:pt modelId="{E9983F2B-58DC-4D3C-B29A-0392FB4FA404}" type="parTrans" cxnId="{A00F7DD6-E606-4FEF-86B3-818632E88BCC}">
      <dgm:prSet/>
      <dgm:spPr/>
      <dgm:t>
        <a:bodyPr/>
        <a:lstStyle/>
        <a:p>
          <a:endParaRPr lang="en-US"/>
        </a:p>
      </dgm:t>
    </dgm:pt>
    <dgm:pt modelId="{9B1A0F79-656B-45B6-BA11-1E998C1DD7AA}" type="sibTrans" cxnId="{A00F7DD6-E606-4FEF-86B3-818632E88BCC}">
      <dgm:prSet/>
      <dgm:spPr/>
      <dgm:t>
        <a:bodyPr/>
        <a:lstStyle/>
        <a:p>
          <a:endParaRPr lang="en-US"/>
        </a:p>
      </dgm:t>
    </dgm:pt>
    <dgm:pt modelId="{5EF16EBB-BC9B-4084-A44D-627E9E2DB1A4}">
      <dgm:prSet phldr="0"/>
      <dgm:spPr/>
      <dgm:t>
        <a:bodyPr/>
        <a:lstStyle/>
        <a:p>
          <a:r>
            <a:rPr lang="zh-CN" altLang="en-US" dirty="0">
              <a:latin typeface="DengXian"/>
            </a:rPr>
            <a:t>增加知识公地的价值</a:t>
          </a:r>
        </a:p>
      </dgm:t>
    </dgm:pt>
    <dgm:pt modelId="{EBFFC3F9-1675-4E26-A454-29F8571AFABE}" type="parTrans" cxnId="{7D015F49-4484-4313-8984-30D9B6F349BA}">
      <dgm:prSet/>
      <dgm:spPr/>
    </dgm:pt>
    <dgm:pt modelId="{81470227-CEBE-4687-A3B1-883B7A139DBB}" type="sibTrans" cxnId="{7D015F49-4484-4313-8984-30D9B6F349BA}">
      <dgm:prSet/>
      <dgm:spPr/>
    </dgm:pt>
    <dgm:pt modelId="{CCB8A2D7-A56F-4C30-A847-3CD30A76158B}">
      <dgm:prSet phldr="0"/>
      <dgm:spPr/>
      <dgm:t>
        <a:bodyPr/>
        <a:lstStyle/>
        <a:p>
          <a:r>
            <a:rPr lang="zh-CN" altLang="en-US" dirty="0">
              <a:latin typeface="DengXian"/>
            </a:rPr>
            <a:t>所有竞争对手都能获得</a:t>
          </a:r>
        </a:p>
      </dgm:t>
    </dgm:pt>
    <dgm:pt modelId="{D465E40F-73C1-4ED3-B5E8-B7F6725D1108}" type="parTrans" cxnId="{9104D29D-D378-4C0A-9BD7-DABC6FC42CDE}">
      <dgm:prSet/>
      <dgm:spPr/>
    </dgm:pt>
    <dgm:pt modelId="{1D9A2260-16D2-4D66-B314-69D35616F888}" type="sibTrans" cxnId="{9104D29D-D378-4C0A-9BD7-DABC6FC42CDE}">
      <dgm:prSet/>
      <dgm:spPr/>
    </dgm:pt>
    <dgm:pt modelId="{BCBBA39D-34C6-4D3D-AB72-27318EC500D8}">
      <dgm:prSet phldr="0"/>
      <dgm:spPr/>
      <dgm:t>
        <a:bodyPr/>
        <a:lstStyle/>
        <a:p>
          <a:pPr rtl="0"/>
          <a:r>
            <a:rPr lang="zh-CN" altLang="en-US" dirty="0">
              <a:latin typeface="DengXian"/>
            </a:rPr>
            <a:t>如何用好这些创新，依然各有巧妙不同</a:t>
          </a:r>
        </a:p>
      </dgm:t>
    </dgm:pt>
    <dgm:pt modelId="{55D15B1C-E00E-4910-A658-6B1B55993394}" type="parTrans" cxnId="{AF6DD94D-2B96-4838-99B6-F8873AAF86C6}">
      <dgm:prSet/>
      <dgm:spPr/>
    </dgm:pt>
    <dgm:pt modelId="{29C8C885-A9C0-4B10-9C27-D9FB2BF092B7}" type="sibTrans" cxnId="{AF6DD94D-2B96-4838-99B6-F8873AAF86C6}">
      <dgm:prSet/>
      <dgm:spPr/>
    </dgm:pt>
    <dgm:pt modelId="{FFDF31F9-DCB0-4A8B-AEA1-32AB1DC030B8}">
      <dgm:prSet phldr="0"/>
      <dgm:spPr/>
      <dgm:t>
        <a:bodyPr/>
        <a:lstStyle/>
        <a:p>
          <a:r>
            <a:rPr lang="zh-CN" altLang="en-US" dirty="0">
              <a:latin typeface="DengXian"/>
            </a:rPr>
            <a:t>能够增加企业的竞争力</a:t>
          </a:r>
          <a:endParaRPr lang="zh-CN" altLang="en-US" dirty="0"/>
        </a:p>
      </dgm:t>
    </dgm:pt>
    <dgm:pt modelId="{EE37A707-50C3-46F5-B9DC-26D4CEA02E59}" type="parTrans" cxnId="{296504C7-ADC6-4217-8A72-1B32FA2B324F}">
      <dgm:prSet/>
      <dgm:spPr/>
    </dgm:pt>
    <dgm:pt modelId="{2D2D344A-75F5-40C0-995B-A23DC4B24C95}" type="sibTrans" cxnId="{296504C7-ADC6-4217-8A72-1B32FA2B324F}">
      <dgm:prSet/>
      <dgm:spPr/>
    </dgm:pt>
    <dgm:pt modelId="{E47B1DB9-66BE-4489-BD90-40AE679F6BE2}">
      <dgm:prSet phldr="0"/>
      <dgm:spPr/>
      <dgm:t>
        <a:bodyPr/>
        <a:lstStyle/>
        <a:p>
          <a:r>
            <a:rPr lang="zh-CN" altLang="en-US" dirty="0">
              <a:latin typeface="DengXian"/>
            </a:rPr>
            <a:t>企业需要决定是否回馈社区</a:t>
          </a:r>
        </a:p>
      </dgm:t>
    </dgm:pt>
    <dgm:pt modelId="{EEB4B67C-C702-46EB-A07C-ECCDE24BB3BF}" type="parTrans" cxnId="{A19A9B0B-44B3-4F31-9708-DEEF3D04BDD6}">
      <dgm:prSet/>
      <dgm:spPr/>
    </dgm:pt>
    <dgm:pt modelId="{40E1B8C2-5B14-4530-B6F0-BC615F84FB02}" type="sibTrans" cxnId="{A19A9B0B-44B3-4F31-9708-DEEF3D04BDD6}">
      <dgm:prSet/>
      <dgm:spPr/>
    </dgm:pt>
    <dgm:pt modelId="{7D546D3E-5DE7-415D-9C2B-F708194C2F8E}">
      <dgm:prSet phldr="0"/>
      <dgm:spPr/>
      <dgm:t>
        <a:bodyPr/>
        <a:lstStyle/>
        <a:p>
          <a:r>
            <a:rPr lang="zh-CN" altLang="en-US" dirty="0">
              <a:latin typeface="DengXian"/>
            </a:rPr>
            <a:t>在保持竞争力与费力同步版本之间平衡</a:t>
          </a:r>
        </a:p>
      </dgm:t>
    </dgm:pt>
    <dgm:pt modelId="{AC83BAAB-5688-4C4F-84DE-DD4AD57646ED}" type="parTrans" cxnId="{0A5F5355-FBAA-4325-A267-6A51465CC52E}">
      <dgm:prSet/>
      <dgm:spPr/>
    </dgm:pt>
    <dgm:pt modelId="{627A1814-F774-4161-A8BD-7A3B5426105B}" type="sibTrans" cxnId="{0A5F5355-FBAA-4325-A267-6A51465CC52E}">
      <dgm:prSet/>
      <dgm:spPr/>
    </dgm:pt>
    <dgm:pt modelId="{4590D6C6-4C77-48D9-9D9C-60A7DC8FD380}">
      <dgm:prSet phldr="0"/>
      <dgm:spPr/>
      <dgm:t>
        <a:bodyPr/>
        <a:lstStyle/>
        <a:p>
          <a:r>
            <a:rPr lang="zh-CN" altLang="en-US" dirty="0">
              <a:latin typeface="DengXian"/>
            </a:rPr>
            <a:t>更加复杂的多企业的场景</a:t>
          </a:r>
        </a:p>
      </dgm:t>
    </dgm:pt>
    <dgm:pt modelId="{69593CAD-9F0E-4186-BAB8-519E27F6A86D}" type="parTrans" cxnId="{B25D8E2E-5F0E-43DE-AE8A-4C6F5BF41D14}">
      <dgm:prSet/>
      <dgm:spPr/>
    </dgm:pt>
    <dgm:pt modelId="{5182E886-05F3-4E2B-97B7-1A132E1C4FBE}" type="sibTrans" cxnId="{B25D8E2E-5F0E-43DE-AE8A-4C6F5BF41D14}">
      <dgm:prSet/>
      <dgm:spPr/>
    </dgm:pt>
    <dgm:pt modelId="{2E824A28-9E58-4DE9-B032-10989136AEB0}">
      <dgm:prSet phldr="0"/>
      <dgm:spPr/>
      <dgm:t>
        <a:bodyPr/>
        <a:lstStyle/>
        <a:p>
          <a:r>
            <a:rPr lang="zh-CN" altLang="en-US" dirty="0">
              <a:latin typeface="DengXian"/>
            </a:rPr>
            <a:t>Copyleft的许可证，会将更多的创新，吸引到知识公地</a:t>
          </a:r>
        </a:p>
      </dgm:t>
    </dgm:pt>
    <dgm:pt modelId="{246173ED-4609-4590-9457-FC5166ADB412}" type="parTrans" cxnId="{F84C711E-D031-47CE-9B0E-C3F186DA1BC9}">
      <dgm:prSet/>
      <dgm:spPr/>
    </dgm:pt>
    <dgm:pt modelId="{EEF627EA-3042-4FF4-AF27-1ECA1D9917C0}" type="sibTrans" cxnId="{F84C711E-D031-47CE-9B0E-C3F186DA1BC9}">
      <dgm:prSet/>
      <dgm:spPr/>
    </dgm:pt>
    <dgm:pt modelId="{EDFD85F0-5DFF-405C-9725-4A871D005A61}">
      <dgm:prSet phldr="0"/>
      <dgm:spPr/>
      <dgm:t>
        <a:bodyPr/>
        <a:lstStyle/>
        <a:p>
          <a:r>
            <a:rPr lang="zh-CN" altLang="en-US" dirty="0">
              <a:latin typeface="DengXian"/>
            </a:rPr>
            <a:t>宽松型的许可证，会让更多的企业各自保留自己的竞争力</a:t>
          </a:r>
        </a:p>
      </dgm:t>
    </dgm:pt>
    <dgm:pt modelId="{17101402-4F5A-48FA-936D-6EB4A52079C8}" type="parTrans" cxnId="{8696B1FC-0771-4A44-8BDD-701E755E55F4}">
      <dgm:prSet/>
      <dgm:spPr/>
    </dgm:pt>
    <dgm:pt modelId="{A021F8CE-BC68-4F19-9E76-0F1B931CF87E}" type="sibTrans" cxnId="{8696B1FC-0771-4A44-8BDD-701E755E55F4}">
      <dgm:prSet/>
      <dgm:spPr/>
    </dgm:pt>
    <dgm:pt modelId="{DEF24EF4-E17B-4AF4-A5B2-BCD6ABB81BDB}">
      <dgm:prSet phldr="0"/>
      <dgm:spPr/>
      <dgm:t>
        <a:bodyPr/>
        <a:lstStyle/>
        <a:p>
          <a:r>
            <a:rPr lang="zh-CN" altLang="en-US" dirty="0">
              <a:latin typeface="DengXian"/>
            </a:rPr>
            <a:t>PS：Copyleft许可证的社区，开源大牛有更多机会跳槽</a:t>
          </a:r>
        </a:p>
      </dgm:t>
    </dgm:pt>
    <dgm:pt modelId="{D0D0E080-C77E-449B-A766-C4E7F002BCC6}" type="parTrans" cxnId="{3A732CE4-B002-409B-88F4-8305A5A96D64}">
      <dgm:prSet/>
      <dgm:spPr/>
    </dgm:pt>
    <dgm:pt modelId="{ADA2B301-E922-492A-AC42-EA055E494954}" type="sibTrans" cxnId="{3A732CE4-B002-409B-88F4-8305A5A96D64}">
      <dgm:prSet/>
      <dgm:spPr/>
    </dgm:pt>
    <dgm:pt modelId="{9F346B18-3DEC-4106-B5BA-53886A843051}" type="pres">
      <dgm:prSet presAssocID="{ACE957B8-6F1C-4E2E-B57A-2FFC95E0C6BD}" presName="linear" presStyleCnt="0">
        <dgm:presLayoutVars>
          <dgm:dir/>
          <dgm:animLvl val="lvl"/>
          <dgm:resizeHandles val="exact"/>
        </dgm:presLayoutVars>
      </dgm:prSet>
      <dgm:spPr/>
    </dgm:pt>
    <dgm:pt modelId="{2932DD71-875E-463E-8F26-5113B1567F5A}" type="pres">
      <dgm:prSet presAssocID="{04582196-CACF-465A-AB1A-B67265751D37}" presName="parentLin" presStyleCnt="0"/>
      <dgm:spPr/>
    </dgm:pt>
    <dgm:pt modelId="{4E5A179F-7E4B-48F5-BDD9-95E0512C003A}" type="pres">
      <dgm:prSet presAssocID="{04582196-CACF-465A-AB1A-B67265751D37}" presName="parentLeftMargin" presStyleLbl="node1" presStyleIdx="0" presStyleCnt="3"/>
      <dgm:spPr/>
    </dgm:pt>
    <dgm:pt modelId="{2D6D7C5A-6284-4817-8925-11DDAD2A8EB3}" type="pres">
      <dgm:prSet presAssocID="{04582196-CACF-465A-AB1A-B67265751D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905EB2-0596-410B-9573-FDDECEA66425}" type="pres">
      <dgm:prSet presAssocID="{04582196-CACF-465A-AB1A-B67265751D37}" presName="negativeSpace" presStyleCnt="0"/>
      <dgm:spPr/>
    </dgm:pt>
    <dgm:pt modelId="{46F6B8E9-63A3-4D82-B69A-C4EE4ED1EE88}" type="pres">
      <dgm:prSet presAssocID="{04582196-CACF-465A-AB1A-B67265751D37}" presName="childText" presStyleLbl="conFgAcc1" presStyleIdx="0" presStyleCnt="3">
        <dgm:presLayoutVars>
          <dgm:bulletEnabled val="1"/>
        </dgm:presLayoutVars>
      </dgm:prSet>
      <dgm:spPr/>
    </dgm:pt>
    <dgm:pt modelId="{F43B0B42-DB7A-430D-AFFD-3FEE0D36BD7C}" type="pres">
      <dgm:prSet presAssocID="{A7567B6A-B0D4-4BE8-B4E8-E6ED0F8775AD}" presName="spaceBetweenRectangles" presStyleCnt="0"/>
      <dgm:spPr/>
    </dgm:pt>
    <dgm:pt modelId="{2BA34BBF-04A2-437A-BA70-479C9616E55D}" type="pres">
      <dgm:prSet presAssocID="{D47B01FD-D538-4A5C-8C6F-AF051503384D}" presName="parentLin" presStyleCnt="0"/>
      <dgm:spPr/>
    </dgm:pt>
    <dgm:pt modelId="{D62301BB-F5BE-439A-8726-B1C3CF365086}" type="pres">
      <dgm:prSet presAssocID="{D47B01FD-D538-4A5C-8C6F-AF051503384D}" presName="parentLeftMargin" presStyleLbl="node1" presStyleIdx="0" presStyleCnt="3"/>
      <dgm:spPr/>
    </dgm:pt>
    <dgm:pt modelId="{56EF0B34-007F-41A6-8BF1-BAA307081A10}" type="pres">
      <dgm:prSet presAssocID="{D47B01FD-D538-4A5C-8C6F-AF05150338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11B424-C722-4157-9CBD-B390DC18B985}" type="pres">
      <dgm:prSet presAssocID="{D47B01FD-D538-4A5C-8C6F-AF051503384D}" presName="negativeSpace" presStyleCnt="0"/>
      <dgm:spPr/>
    </dgm:pt>
    <dgm:pt modelId="{9D8F3F27-45A0-4F77-BD86-BB240F53CC59}" type="pres">
      <dgm:prSet presAssocID="{D47B01FD-D538-4A5C-8C6F-AF051503384D}" presName="childText" presStyleLbl="conFgAcc1" presStyleIdx="1" presStyleCnt="3">
        <dgm:presLayoutVars>
          <dgm:bulletEnabled val="1"/>
        </dgm:presLayoutVars>
      </dgm:prSet>
      <dgm:spPr/>
    </dgm:pt>
    <dgm:pt modelId="{3D51A359-2B73-4CB9-9968-F0811C8DA898}" type="pres">
      <dgm:prSet presAssocID="{9B1A0F79-656B-45B6-BA11-1E998C1DD7AA}" presName="spaceBetweenRectangles" presStyleCnt="0"/>
      <dgm:spPr/>
    </dgm:pt>
    <dgm:pt modelId="{A6D90E4A-ED64-44A2-9CC3-25EDD285F5D9}" type="pres">
      <dgm:prSet presAssocID="{4590D6C6-4C77-48D9-9D9C-60A7DC8FD380}" presName="parentLin" presStyleCnt="0"/>
      <dgm:spPr/>
    </dgm:pt>
    <dgm:pt modelId="{4B4F69C4-3A04-4A6A-8392-CEB676301795}" type="pres">
      <dgm:prSet presAssocID="{4590D6C6-4C77-48D9-9D9C-60A7DC8FD380}" presName="parentLeftMargin" presStyleLbl="node1" presStyleIdx="1" presStyleCnt="3"/>
      <dgm:spPr/>
    </dgm:pt>
    <dgm:pt modelId="{B1655738-B415-490E-907D-D27108E893DD}" type="pres">
      <dgm:prSet presAssocID="{4590D6C6-4C77-48D9-9D9C-60A7DC8FD3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71C92F-BC7D-4FE4-8AB3-2F5C67B75A6C}" type="pres">
      <dgm:prSet presAssocID="{4590D6C6-4C77-48D9-9D9C-60A7DC8FD380}" presName="negativeSpace" presStyleCnt="0"/>
      <dgm:spPr/>
    </dgm:pt>
    <dgm:pt modelId="{93B351AD-EC6C-4407-9F1A-25FD24431743}" type="pres">
      <dgm:prSet presAssocID="{4590D6C6-4C77-48D9-9D9C-60A7DC8FD38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9A9B0B-44B3-4F31-9708-DEEF3D04BDD6}" srcId="{D47B01FD-D538-4A5C-8C6F-AF051503384D}" destId="{E47B1DB9-66BE-4489-BD90-40AE679F6BE2}" srcOrd="1" destOrd="0" parTransId="{EEB4B67C-C702-46EB-A07C-ECCDE24BB3BF}" sibTransId="{40E1B8C2-5B14-4530-B6F0-BC615F84FB02}"/>
    <dgm:cxn modelId="{F84C711E-D031-47CE-9B0E-C3F186DA1BC9}" srcId="{4590D6C6-4C77-48D9-9D9C-60A7DC8FD380}" destId="{2E824A28-9E58-4DE9-B032-10989136AEB0}" srcOrd="0" destOrd="0" parTransId="{246173ED-4609-4590-9457-FC5166ADB412}" sibTransId="{EEF627EA-3042-4FF4-AF27-1ECA1D9917C0}"/>
    <dgm:cxn modelId="{1A7BA12B-9412-4713-91E8-A71CF23AB039}" type="presOf" srcId="{FFDF31F9-DCB0-4A8B-AEA1-32AB1DC030B8}" destId="{9D8F3F27-45A0-4F77-BD86-BB240F53CC59}" srcOrd="0" destOrd="0" presId="urn:microsoft.com/office/officeart/2005/8/layout/list1"/>
    <dgm:cxn modelId="{86FDF92D-A0F7-49A4-8E00-F0D5E94FF72C}" type="presOf" srcId="{ACE957B8-6F1C-4E2E-B57A-2FFC95E0C6BD}" destId="{9F346B18-3DEC-4106-B5BA-53886A843051}" srcOrd="0" destOrd="0" presId="urn:microsoft.com/office/officeart/2005/8/layout/list1"/>
    <dgm:cxn modelId="{B25D8E2E-5F0E-43DE-AE8A-4C6F5BF41D14}" srcId="{ACE957B8-6F1C-4E2E-B57A-2FFC95E0C6BD}" destId="{4590D6C6-4C77-48D9-9D9C-60A7DC8FD380}" srcOrd="2" destOrd="0" parTransId="{69593CAD-9F0E-4186-BAB8-519E27F6A86D}" sibTransId="{5182E886-05F3-4E2B-97B7-1A132E1C4FBE}"/>
    <dgm:cxn modelId="{536B143C-D6EF-495D-A0D8-39206630951E}" type="presOf" srcId="{D47B01FD-D538-4A5C-8C6F-AF051503384D}" destId="{D62301BB-F5BE-439A-8726-B1C3CF365086}" srcOrd="0" destOrd="0" presId="urn:microsoft.com/office/officeart/2005/8/layout/list1"/>
    <dgm:cxn modelId="{D65AF45D-9778-422E-943D-F5C92A31C64A}" type="presOf" srcId="{E47B1DB9-66BE-4489-BD90-40AE679F6BE2}" destId="{9D8F3F27-45A0-4F77-BD86-BB240F53CC59}" srcOrd="0" destOrd="1" presId="urn:microsoft.com/office/officeart/2005/8/layout/list1"/>
    <dgm:cxn modelId="{42887A60-1A8A-4837-BDC0-53069B693628}" srcId="{ACE957B8-6F1C-4E2E-B57A-2FFC95E0C6BD}" destId="{04582196-CACF-465A-AB1A-B67265751D37}" srcOrd="0" destOrd="0" parTransId="{F109EE37-D613-4052-9051-388B95973630}" sibTransId="{A7567B6A-B0D4-4BE8-B4E8-E6ED0F8775AD}"/>
    <dgm:cxn modelId="{E6D14E41-56F0-4D57-8B2F-FA5636C6A607}" type="presOf" srcId="{CCB8A2D7-A56F-4C30-A847-3CD30A76158B}" destId="{46F6B8E9-63A3-4D82-B69A-C4EE4ED1EE88}" srcOrd="0" destOrd="1" presId="urn:microsoft.com/office/officeart/2005/8/layout/list1"/>
    <dgm:cxn modelId="{0B09B442-A86A-4540-A84F-74E3F3E507DD}" type="presOf" srcId="{4590D6C6-4C77-48D9-9D9C-60A7DC8FD380}" destId="{B1655738-B415-490E-907D-D27108E893DD}" srcOrd="1" destOrd="0" presId="urn:microsoft.com/office/officeart/2005/8/layout/list1"/>
    <dgm:cxn modelId="{7D015F49-4484-4313-8984-30D9B6F349BA}" srcId="{04582196-CACF-465A-AB1A-B67265751D37}" destId="{5EF16EBB-BC9B-4084-A44D-627E9E2DB1A4}" srcOrd="0" destOrd="0" parTransId="{EBFFC3F9-1675-4E26-A454-29F8571AFABE}" sibTransId="{81470227-CEBE-4687-A3B1-883B7A139DBB}"/>
    <dgm:cxn modelId="{AF6DD94D-2B96-4838-99B6-F8873AAF86C6}" srcId="{04582196-CACF-465A-AB1A-B67265751D37}" destId="{BCBBA39D-34C6-4D3D-AB72-27318EC500D8}" srcOrd="2" destOrd="0" parTransId="{55D15B1C-E00E-4910-A658-6B1B55993394}" sibTransId="{29C8C885-A9C0-4B10-9C27-D9FB2BF092B7}"/>
    <dgm:cxn modelId="{DD41D851-155A-43CC-8BC3-8B65CC8FD414}" type="presOf" srcId="{5EF16EBB-BC9B-4084-A44D-627E9E2DB1A4}" destId="{46F6B8E9-63A3-4D82-B69A-C4EE4ED1EE88}" srcOrd="0" destOrd="0" presId="urn:microsoft.com/office/officeart/2005/8/layout/list1"/>
    <dgm:cxn modelId="{7EB66E73-2AB8-41BA-B159-802BBBFE74EB}" type="presOf" srcId="{7D546D3E-5DE7-415D-9C2B-F708194C2F8E}" destId="{9D8F3F27-45A0-4F77-BD86-BB240F53CC59}" srcOrd="0" destOrd="2" presId="urn:microsoft.com/office/officeart/2005/8/layout/list1"/>
    <dgm:cxn modelId="{0A5F5355-FBAA-4325-A267-6A51465CC52E}" srcId="{D47B01FD-D538-4A5C-8C6F-AF051503384D}" destId="{7D546D3E-5DE7-415D-9C2B-F708194C2F8E}" srcOrd="2" destOrd="0" parTransId="{AC83BAAB-5688-4C4F-84DE-DD4AD57646ED}" sibTransId="{627A1814-F774-4161-A8BD-7A3B5426105B}"/>
    <dgm:cxn modelId="{5D456C81-4BC8-4F7F-95EC-2FAF50EEC69B}" type="presOf" srcId="{D47B01FD-D538-4A5C-8C6F-AF051503384D}" destId="{56EF0B34-007F-41A6-8BF1-BAA307081A10}" srcOrd="1" destOrd="0" presId="urn:microsoft.com/office/officeart/2005/8/layout/list1"/>
    <dgm:cxn modelId="{C74E888A-8D64-412C-9788-89A80CBF62EF}" type="presOf" srcId="{2E824A28-9E58-4DE9-B032-10989136AEB0}" destId="{93B351AD-EC6C-4407-9F1A-25FD24431743}" srcOrd="0" destOrd="0" presId="urn:microsoft.com/office/officeart/2005/8/layout/list1"/>
    <dgm:cxn modelId="{D92FFD93-F312-4C3F-B1D5-06BCDC6B47E0}" type="presOf" srcId="{EDFD85F0-5DFF-405C-9725-4A871D005A61}" destId="{93B351AD-EC6C-4407-9F1A-25FD24431743}" srcOrd="0" destOrd="1" presId="urn:microsoft.com/office/officeart/2005/8/layout/list1"/>
    <dgm:cxn modelId="{9104D29D-D378-4C0A-9BD7-DABC6FC42CDE}" srcId="{04582196-CACF-465A-AB1A-B67265751D37}" destId="{CCB8A2D7-A56F-4C30-A847-3CD30A76158B}" srcOrd="1" destOrd="0" parTransId="{D465E40F-73C1-4ED3-B5E8-B7F6725D1108}" sibTransId="{1D9A2260-16D2-4D66-B314-69D35616F888}"/>
    <dgm:cxn modelId="{8C579BB4-7425-4D42-945A-4F3E64D713B5}" type="presOf" srcId="{DEF24EF4-E17B-4AF4-A5B2-BCD6ABB81BDB}" destId="{93B351AD-EC6C-4407-9F1A-25FD24431743}" srcOrd="0" destOrd="2" presId="urn:microsoft.com/office/officeart/2005/8/layout/list1"/>
    <dgm:cxn modelId="{F99130BE-A24F-43C6-8870-E98FFB8012AD}" type="presOf" srcId="{BCBBA39D-34C6-4D3D-AB72-27318EC500D8}" destId="{46F6B8E9-63A3-4D82-B69A-C4EE4ED1EE88}" srcOrd="0" destOrd="2" presId="urn:microsoft.com/office/officeart/2005/8/layout/list1"/>
    <dgm:cxn modelId="{1929CFC4-BC78-498A-9D99-7F9BD577D4A4}" type="presOf" srcId="{04582196-CACF-465A-AB1A-B67265751D37}" destId="{4E5A179F-7E4B-48F5-BDD9-95E0512C003A}" srcOrd="0" destOrd="0" presId="urn:microsoft.com/office/officeart/2005/8/layout/list1"/>
    <dgm:cxn modelId="{296504C7-ADC6-4217-8A72-1B32FA2B324F}" srcId="{D47B01FD-D538-4A5C-8C6F-AF051503384D}" destId="{FFDF31F9-DCB0-4A8B-AEA1-32AB1DC030B8}" srcOrd="0" destOrd="0" parTransId="{EE37A707-50C3-46F5-B9DC-26D4CEA02E59}" sibTransId="{2D2D344A-75F5-40C0-995B-A23DC4B24C95}"/>
    <dgm:cxn modelId="{A00F7DD6-E606-4FEF-86B3-818632E88BCC}" srcId="{ACE957B8-6F1C-4E2E-B57A-2FFC95E0C6BD}" destId="{D47B01FD-D538-4A5C-8C6F-AF051503384D}" srcOrd="1" destOrd="0" parTransId="{E9983F2B-58DC-4D3C-B29A-0392FB4FA404}" sibTransId="{9B1A0F79-656B-45B6-BA11-1E998C1DD7AA}"/>
    <dgm:cxn modelId="{3A732CE4-B002-409B-88F4-8305A5A96D64}" srcId="{4590D6C6-4C77-48D9-9D9C-60A7DC8FD380}" destId="{DEF24EF4-E17B-4AF4-A5B2-BCD6ABB81BDB}" srcOrd="2" destOrd="0" parTransId="{D0D0E080-C77E-449B-A766-C4E7F002BCC6}" sibTransId="{ADA2B301-E922-492A-AC42-EA055E494954}"/>
    <dgm:cxn modelId="{DE4FD8E9-B88D-47AB-9C11-93698F151337}" type="presOf" srcId="{04582196-CACF-465A-AB1A-B67265751D37}" destId="{2D6D7C5A-6284-4817-8925-11DDAD2A8EB3}" srcOrd="1" destOrd="0" presId="urn:microsoft.com/office/officeart/2005/8/layout/list1"/>
    <dgm:cxn modelId="{E1028BEC-86B3-4EDD-971F-5893AC78243F}" type="presOf" srcId="{4590D6C6-4C77-48D9-9D9C-60A7DC8FD380}" destId="{4B4F69C4-3A04-4A6A-8392-CEB676301795}" srcOrd="0" destOrd="0" presId="urn:microsoft.com/office/officeart/2005/8/layout/list1"/>
    <dgm:cxn modelId="{8696B1FC-0771-4A44-8BDD-701E755E55F4}" srcId="{4590D6C6-4C77-48D9-9D9C-60A7DC8FD380}" destId="{EDFD85F0-5DFF-405C-9725-4A871D005A61}" srcOrd="1" destOrd="0" parTransId="{17101402-4F5A-48FA-936D-6EB4A52079C8}" sibTransId="{A021F8CE-BC68-4F19-9E76-0F1B931CF87E}"/>
    <dgm:cxn modelId="{7F06E984-435C-4B60-A4E5-24E5DFC0A8CF}" type="presParOf" srcId="{9F346B18-3DEC-4106-B5BA-53886A843051}" destId="{2932DD71-875E-463E-8F26-5113B1567F5A}" srcOrd="0" destOrd="0" presId="urn:microsoft.com/office/officeart/2005/8/layout/list1"/>
    <dgm:cxn modelId="{FE8A5941-9BBF-408F-9C85-8354D39B0933}" type="presParOf" srcId="{2932DD71-875E-463E-8F26-5113B1567F5A}" destId="{4E5A179F-7E4B-48F5-BDD9-95E0512C003A}" srcOrd="0" destOrd="0" presId="urn:microsoft.com/office/officeart/2005/8/layout/list1"/>
    <dgm:cxn modelId="{7E1AAA49-95F3-4FE9-8443-FCE4B65B8AB6}" type="presParOf" srcId="{2932DD71-875E-463E-8F26-5113B1567F5A}" destId="{2D6D7C5A-6284-4817-8925-11DDAD2A8EB3}" srcOrd="1" destOrd="0" presId="urn:microsoft.com/office/officeart/2005/8/layout/list1"/>
    <dgm:cxn modelId="{2F37E999-C55E-4AEA-BE69-732BE1691C72}" type="presParOf" srcId="{9F346B18-3DEC-4106-B5BA-53886A843051}" destId="{A3905EB2-0596-410B-9573-FDDECEA66425}" srcOrd="1" destOrd="0" presId="urn:microsoft.com/office/officeart/2005/8/layout/list1"/>
    <dgm:cxn modelId="{A18AC8C4-EC5B-4776-9659-D385E8B4C299}" type="presParOf" srcId="{9F346B18-3DEC-4106-B5BA-53886A843051}" destId="{46F6B8E9-63A3-4D82-B69A-C4EE4ED1EE88}" srcOrd="2" destOrd="0" presId="urn:microsoft.com/office/officeart/2005/8/layout/list1"/>
    <dgm:cxn modelId="{2FC22237-7A26-4FAD-BCA1-7554CFF5C579}" type="presParOf" srcId="{9F346B18-3DEC-4106-B5BA-53886A843051}" destId="{F43B0B42-DB7A-430D-AFFD-3FEE0D36BD7C}" srcOrd="3" destOrd="0" presId="urn:microsoft.com/office/officeart/2005/8/layout/list1"/>
    <dgm:cxn modelId="{EAE1E098-E31F-46AD-9760-88A609D965BC}" type="presParOf" srcId="{9F346B18-3DEC-4106-B5BA-53886A843051}" destId="{2BA34BBF-04A2-437A-BA70-479C9616E55D}" srcOrd="4" destOrd="0" presId="urn:microsoft.com/office/officeart/2005/8/layout/list1"/>
    <dgm:cxn modelId="{EBBFAA3C-4949-420D-855B-21B15E7C1A24}" type="presParOf" srcId="{2BA34BBF-04A2-437A-BA70-479C9616E55D}" destId="{D62301BB-F5BE-439A-8726-B1C3CF365086}" srcOrd="0" destOrd="0" presId="urn:microsoft.com/office/officeart/2005/8/layout/list1"/>
    <dgm:cxn modelId="{9C542040-97CC-4444-8987-E9B528B477D9}" type="presParOf" srcId="{2BA34BBF-04A2-437A-BA70-479C9616E55D}" destId="{56EF0B34-007F-41A6-8BF1-BAA307081A10}" srcOrd="1" destOrd="0" presId="urn:microsoft.com/office/officeart/2005/8/layout/list1"/>
    <dgm:cxn modelId="{D5152168-C5B4-4805-A8B7-91A6DB4825BA}" type="presParOf" srcId="{9F346B18-3DEC-4106-B5BA-53886A843051}" destId="{6011B424-C722-4157-9CBD-B390DC18B985}" srcOrd="5" destOrd="0" presId="urn:microsoft.com/office/officeart/2005/8/layout/list1"/>
    <dgm:cxn modelId="{A2F10C4E-3E91-46C6-8DDA-501C9537BDB4}" type="presParOf" srcId="{9F346B18-3DEC-4106-B5BA-53886A843051}" destId="{9D8F3F27-45A0-4F77-BD86-BB240F53CC59}" srcOrd="6" destOrd="0" presId="urn:microsoft.com/office/officeart/2005/8/layout/list1"/>
    <dgm:cxn modelId="{635FA356-EE3A-46F9-99EE-D89760696192}" type="presParOf" srcId="{9F346B18-3DEC-4106-B5BA-53886A843051}" destId="{3D51A359-2B73-4CB9-9968-F0811C8DA898}" srcOrd="7" destOrd="0" presId="urn:microsoft.com/office/officeart/2005/8/layout/list1"/>
    <dgm:cxn modelId="{E50AA147-0BD9-43BE-96ED-CFEF1E028EDD}" type="presParOf" srcId="{9F346B18-3DEC-4106-B5BA-53886A843051}" destId="{A6D90E4A-ED64-44A2-9CC3-25EDD285F5D9}" srcOrd="8" destOrd="0" presId="urn:microsoft.com/office/officeart/2005/8/layout/list1"/>
    <dgm:cxn modelId="{245A9BFD-57B9-41A6-AF42-8359AABEF269}" type="presParOf" srcId="{A6D90E4A-ED64-44A2-9CC3-25EDD285F5D9}" destId="{4B4F69C4-3A04-4A6A-8392-CEB676301795}" srcOrd="0" destOrd="0" presId="urn:microsoft.com/office/officeart/2005/8/layout/list1"/>
    <dgm:cxn modelId="{E9D31555-81CE-4B70-AC74-9D1842F8071A}" type="presParOf" srcId="{A6D90E4A-ED64-44A2-9CC3-25EDD285F5D9}" destId="{B1655738-B415-490E-907D-D27108E893DD}" srcOrd="1" destOrd="0" presId="urn:microsoft.com/office/officeart/2005/8/layout/list1"/>
    <dgm:cxn modelId="{76316705-EA8C-4D98-8F5A-78823DC6D87A}" type="presParOf" srcId="{9F346B18-3DEC-4106-B5BA-53886A843051}" destId="{AC71C92F-BC7D-4FE4-8AB3-2F5C67B75A6C}" srcOrd="9" destOrd="0" presId="urn:microsoft.com/office/officeart/2005/8/layout/list1"/>
    <dgm:cxn modelId="{DB774D77-3530-4AF2-8B32-61298CC48973}" type="presParOf" srcId="{9F346B18-3DEC-4106-B5BA-53886A843051}" destId="{93B351AD-EC6C-4407-9F1A-25FD244317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046392-2C57-4668-9814-35963D53E638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2D912D5-263C-438B-BE38-9133F012C37B}">
      <dgm:prSet phldrT="[文本]" phldr="0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DengXian"/>
            </a:rPr>
            <a:t>研发活力</a:t>
          </a:r>
          <a:endParaRPr lang="zh-CN" altLang="en-US" dirty="0"/>
        </a:p>
      </dgm:t>
    </dgm:pt>
    <dgm:pt modelId="{4AFCBB57-230A-44E7-8A42-EB88C3D960A1}" type="parTrans" cxnId="{57EC12A6-2C96-4C9B-B143-94C7CA0DCCEB}">
      <dgm:prSet/>
      <dgm:spPr/>
      <dgm:t>
        <a:bodyPr/>
        <a:lstStyle/>
        <a:p>
          <a:endParaRPr lang="zh-CN" altLang="en-US"/>
        </a:p>
      </dgm:t>
    </dgm:pt>
    <dgm:pt modelId="{EE7DC60D-B15F-47EC-AAEF-A28EEFF286D1}" type="sibTrans" cxnId="{57EC12A6-2C96-4C9B-B143-94C7CA0DCCEB}">
      <dgm:prSet/>
      <dgm:spPr/>
      <dgm:t>
        <a:bodyPr/>
        <a:lstStyle/>
        <a:p>
          <a:endParaRPr lang="zh-CN" altLang="en-US"/>
        </a:p>
      </dgm:t>
    </dgm:pt>
    <dgm:pt modelId="{5AF155EE-24D8-4C55-8EBB-0D1869EC8570}">
      <dgm:prSet phldrT="[文本]" phldr="0"/>
      <dgm:spPr/>
      <dgm:t>
        <a:bodyPr/>
        <a:lstStyle/>
        <a:p>
          <a:r>
            <a:rPr lang="zh-CN" altLang="en-US">
              <a:latin typeface="DengXian"/>
            </a:rPr>
            <a:t>研发效率</a:t>
          </a:r>
          <a:endParaRPr lang="zh-CN" altLang="en-US"/>
        </a:p>
      </dgm:t>
    </dgm:pt>
    <dgm:pt modelId="{399805A4-C164-45C0-AAD7-93FC9B7455BB}" type="parTrans" cxnId="{0F2C4B20-DAD4-4E3C-9180-51EF10383AC0}">
      <dgm:prSet/>
      <dgm:spPr/>
      <dgm:t>
        <a:bodyPr/>
        <a:lstStyle/>
        <a:p>
          <a:endParaRPr lang="zh-CN" altLang="en-US"/>
        </a:p>
      </dgm:t>
    </dgm:pt>
    <dgm:pt modelId="{53CB950D-048D-4118-BC82-3E89E60E8263}" type="sibTrans" cxnId="{0F2C4B20-DAD4-4E3C-9180-51EF10383AC0}">
      <dgm:prSet/>
      <dgm:spPr/>
      <dgm:t>
        <a:bodyPr/>
        <a:lstStyle/>
        <a:p>
          <a:endParaRPr lang="zh-CN" altLang="en-US"/>
        </a:p>
      </dgm:t>
    </dgm:pt>
    <dgm:pt modelId="{E5D3EADC-ECDA-4A07-AFC1-DC76C8499FB1}">
      <dgm:prSet phldrT="[文本]" phldr="0"/>
      <dgm:spPr/>
      <dgm:t>
        <a:bodyPr/>
        <a:lstStyle/>
        <a:p>
          <a:r>
            <a:rPr lang="zh-CN" altLang="en-US">
              <a:latin typeface="DengXian"/>
            </a:rPr>
            <a:t>研发能力</a:t>
          </a:r>
          <a:endParaRPr lang="zh-CN" altLang="en-US"/>
        </a:p>
      </dgm:t>
    </dgm:pt>
    <dgm:pt modelId="{BC53253B-CD79-4A75-877A-DB4942C890CC}" type="parTrans" cxnId="{35FDE1DC-B8D8-471A-B7D3-E01B3CFD4116}">
      <dgm:prSet/>
      <dgm:spPr/>
      <dgm:t>
        <a:bodyPr/>
        <a:lstStyle/>
        <a:p>
          <a:endParaRPr lang="zh-CN" altLang="en-US"/>
        </a:p>
      </dgm:t>
    </dgm:pt>
    <dgm:pt modelId="{01BB24B5-CD1A-4FFC-A252-9CB14F1A78C2}" type="sibTrans" cxnId="{35FDE1DC-B8D8-471A-B7D3-E01B3CFD4116}">
      <dgm:prSet/>
      <dgm:spPr/>
      <dgm:t>
        <a:bodyPr/>
        <a:lstStyle/>
        <a:p>
          <a:endParaRPr lang="zh-CN" altLang="en-US"/>
        </a:p>
      </dgm:t>
    </dgm:pt>
    <dgm:pt modelId="{113031A1-B2A3-4C09-BF34-699F142FEC6B}" type="pres">
      <dgm:prSet presAssocID="{02046392-2C57-4668-9814-35963D53E638}" presName="cycle" presStyleCnt="0">
        <dgm:presLayoutVars>
          <dgm:dir/>
          <dgm:resizeHandles val="exact"/>
        </dgm:presLayoutVars>
      </dgm:prSet>
      <dgm:spPr/>
    </dgm:pt>
    <dgm:pt modelId="{52004EF5-1010-4D87-8F48-CEE5A595FD23}" type="pres">
      <dgm:prSet presAssocID="{C2D912D5-263C-438B-BE38-9133F012C37B}" presName="node" presStyleLbl="node1" presStyleIdx="0" presStyleCnt="3">
        <dgm:presLayoutVars>
          <dgm:bulletEnabled val="1"/>
        </dgm:presLayoutVars>
      </dgm:prSet>
      <dgm:spPr/>
    </dgm:pt>
    <dgm:pt modelId="{5F637966-ED70-480D-B9EB-3F1DE0C41AB0}" type="pres">
      <dgm:prSet presAssocID="{EE7DC60D-B15F-47EC-AAEF-A28EEFF286D1}" presName="sibTrans" presStyleLbl="sibTrans2D1" presStyleIdx="0" presStyleCnt="3"/>
      <dgm:spPr/>
    </dgm:pt>
    <dgm:pt modelId="{1CC3A9CB-0AC1-4390-A30E-DAB46D23821C}" type="pres">
      <dgm:prSet presAssocID="{EE7DC60D-B15F-47EC-AAEF-A28EEFF286D1}" presName="connectorText" presStyleLbl="sibTrans2D1" presStyleIdx="0" presStyleCnt="3"/>
      <dgm:spPr/>
    </dgm:pt>
    <dgm:pt modelId="{2FA6C146-B3A4-4FA1-ABDB-F063068ED56D}" type="pres">
      <dgm:prSet presAssocID="{5AF155EE-24D8-4C55-8EBB-0D1869EC8570}" presName="node" presStyleLbl="node1" presStyleIdx="1" presStyleCnt="3">
        <dgm:presLayoutVars>
          <dgm:bulletEnabled val="1"/>
        </dgm:presLayoutVars>
      </dgm:prSet>
      <dgm:spPr/>
    </dgm:pt>
    <dgm:pt modelId="{3827F59F-510D-4C2D-A5FB-3F4789ED86FE}" type="pres">
      <dgm:prSet presAssocID="{53CB950D-048D-4118-BC82-3E89E60E8263}" presName="sibTrans" presStyleLbl="sibTrans2D1" presStyleIdx="1" presStyleCnt="3"/>
      <dgm:spPr/>
    </dgm:pt>
    <dgm:pt modelId="{E7600A7C-2165-4C08-A3EC-DADE94476472}" type="pres">
      <dgm:prSet presAssocID="{53CB950D-048D-4118-BC82-3E89E60E8263}" presName="connectorText" presStyleLbl="sibTrans2D1" presStyleIdx="1" presStyleCnt="3"/>
      <dgm:spPr/>
    </dgm:pt>
    <dgm:pt modelId="{676117B2-6CD6-42D5-BE60-1ACD8AC56D71}" type="pres">
      <dgm:prSet presAssocID="{E5D3EADC-ECDA-4A07-AFC1-DC76C8499FB1}" presName="node" presStyleLbl="node1" presStyleIdx="2" presStyleCnt="3">
        <dgm:presLayoutVars>
          <dgm:bulletEnabled val="1"/>
        </dgm:presLayoutVars>
      </dgm:prSet>
      <dgm:spPr/>
    </dgm:pt>
    <dgm:pt modelId="{D255DC68-EF10-4DD0-B362-8E5F4E977E16}" type="pres">
      <dgm:prSet presAssocID="{01BB24B5-CD1A-4FFC-A252-9CB14F1A78C2}" presName="sibTrans" presStyleLbl="sibTrans2D1" presStyleIdx="2" presStyleCnt="3"/>
      <dgm:spPr/>
    </dgm:pt>
    <dgm:pt modelId="{693560C2-2D49-410B-999D-8D5EE552A528}" type="pres">
      <dgm:prSet presAssocID="{01BB24B5-CD1A-4FFC-A252-9CB14F1A78C2}" presName="connectorText" presStyleLbl="sibTrans2D1" presStyleIdx="2" presStyleCnt="3"/>
      <dgm:spPr/>
    </dgm:pt>
  </dgm:ptLst>
  <dgm:cxnLst>
    <dgm:cxn modelId="{65A9560B-8A90-46C6-B994-D2D89AA64BDE}" type="presOf" srcId="{EE7DC60D-B15F-47EC-AAEF-A28EEFF286D1}" destId="{1CC3A9CB-0AC1-4390-A30E-DAB46D23821C}" srcOrd="1" destOrd="0" presId="urn:microsoft.com/office/officeart/2005/8/layout/cycle2"/>
    <dgm:cxn modelId="{0F2C4B20-DAD4-4E3C-9180-51EF10383AC0}" srcId="{02046392-2C57-4668-9814-35963D53E638}" destId="{5AF155EE-24D8-4C55-8EBB-0D1869EC8570}" srcOrd="1" destOrd="0" parTransId="{399805A4-C164-45C0-AAD7-93FC9B7455BB}" sibTransId="{53CB950D-048D-4118-BC82-3E89E60E8263}"/>
    <dgm:cxn modelId="{5C363539-9FC1-411A-8EFC-19B6C4647BB4}" type="presOf" srcId="{C2D912D5-263C-438B-BE38-9133F012C37B}" destId="{52004EF5-1010-4D87-8F48-CEE5A595FD23}" srcOrd="0" destOrd="0" presId="urn:microsoft.com/office/officeart/2005/8/layout/cycle2"/>
    <dgm:cxn modelId="{3E3B305E-B566-45E9-8638-4D77EA35985A}" type="presOf" srcId="{53CB950D-048D-4118-BC82-3E89E60E8263}" destId="{3827F59F-510D-4C2D-A5FB-3F4789ED86FE}" srcOrd="0" destOrd="0" presId="urn:microsoft.com/office/officeart/2005/8/layout/cycle2"/>
    <dgm:cxn modelId="{796FE562-EED9-4247-8BC5-936420EA9D2E}" type="presOf" srcId="{E5D3EADC-ECDA-4A07-AFC1-DC76C8499FB1}" destId="{676117B2-6CD6-42D5-BE60-1ACD8AC56D71}" srcOrd="0" destOrd="0" presId="urn:microsoft.com/office/officeart/2005/8/layout/cycle2"/>
    <dgm:cxn modelId="{1FF9C280-C4ED-4816-98B7-40B63DDCF728}" type="presOf" srcId="{01BB24B5-CD1A-4FFC-A252-9CB14F1A78C2}" destId="{693560C2-2D49-410B-999D-8D5EE552A528}" srcOrd="1" destOrd="0" presId="urn:microsoft.com/office/officeart/2005/8/layout/cycle2"/>
    <dgm:cxn modelId="{470DE495-A0B5-405C-8AB3-F08302AB3594}" type="presOf" srcId="{5AF155EE-24D8-4C55-8EBB-0D1869EC8570}" destId="{2FA6C146-B3A4-4FA1-ABDB-F063068ED56D}" srcOrd="0" destOrd="0" presId="urn:microsoft.com/office/officeart/2005/8/layout/cycle2"/>
    <dgm:cxn modelId="{57EC12A6-2C96-4C9B-B143-94C7CA0DCCEB}" srcId="{02046392-2C57-4668-9814-35963D53E638}" destId="{C2D912D5-263C-438B-BE38-9133F012C37B}" srcOrd="0" destOrd="0" parTransId="{4AFCBB57-230A-44E7-8A42-EB88C3D960A1}" sibTransId="{EE7DC60D-B15F-47EC-AAEF-A28EEFF286D1}"/>
    <dgm:cxn modelId="{7DFB94CD-E5D2-4787-9E5C-2C916B9F72BF}" type="presOf" srcId="{02046392-2C57-4668-9814-35963D53E638}" destId="{113031A1-B2A3-4C09-BF34-699F142FEC6B}" srcOrd="0" destOrd="0" presId="urn:microsoft.com/office/officeart/2005/8/layout/cycle2"/>
    <dgm:cxn modelId="{35FDE1DC-B8D8-471A-B7D3-E01B3CFD4116}" srcId="{02046392-2C57-4668-9814-35963D53E638}" destId="{E5D3EADC-ECDA-4A07-AFC1-DC76C8499FB1}" srcOrd="2" destOrd="0" parTransId="{BC53253B-CD79-4A75-877A-DB4942C890CC}" sibTransId="{01BB24B5-CD1A-4FFC-A252-9CB14F1A78C2}"/>
    <dgm:cxn modelId="{50E575F2-0805-47DC-ADF5-05DC70E82EAE}" type="presOf" srcId="{EE7DC60D-B15F-47EC-AAEF-A28EEFF286D1}" destId="{5F637966-ED70-480D-B9EB-3F1DE0C41AB0}" srcOrd="0" destOrd="0" presId="urn:microsoft.com/office/officeart/2005/8/layout/cycle2"/>
    <dgm:cxn modelId="{62F16EF8-CE3F-4610-A171-49D0BC43CF4D}" type="presOf" srcId="{01BB24B5-CD1A-4FFC-A252-9CB14F1A78C2}" destId="{D255DC68-EF10-4DD0-B362-8E5F4E977E16}" srcOrd="0" destOrd="0" presId="urn:microsoft.com/office/officeart/2005/8/layout/cycle2"/>
    <dgm:cxn modelId="{CA8C9EFA-5CBF-444C-8F4D-6A031D2D139E}" type="presOf" srcId="{53CB950D-048D-4118-BC82-3E89E60E8263}" destId="{E7600A7C-2165-4C08-A3EC-DADE94476472}" srcOrd="1" destOrd="0" presId="urn:microsoft.com/office/officeart/2005/8/layout/cycle2"/>
    <dgm:cxn modelId="{59E0B933-A4E2-4D14-82C0-CDB27C5FAF17}" type="presParOf" srcId="{113031A1-B2A3-4C09-BF34-699F142FEC6B}" destId="{52004EF5-1010-4D87-8F48-CEE5A595FD23}" srcOrd="0" destOrd="0" presId="urn:microsoft.com/office/officeart/2005/8/layout/cycle2"/>
    <dgm:cxn modelId="{F4D5B21E-C35C-402C-AEEA-6202865A162E}" type="presParOf" srcId="{113031A1-B2A3-4C09-BF34-699F142FEC6B}" destId="{5F637966-ED70-480D-B9EB-3F1DE0C41AB0}" srcOrd="1" destOrd="0" presId="urn:microsoft.com/office/officeart/2005/8/layout/cycle2"/>
    <dgm:cxn modelId="{E7B7A166-2686-42AE-937B-3DE54C113E7F}" type="presParOf" srcId="{5F637966-ED70-480D-B9EB-3F1DE0C41AB0}" destId="{1CC3A9CB-0AC1-4390-A30E-DAB46D23821C}" srcOrd="0" destOrd="0" presId="urn:microsoft.com/office/officeart/2005/8/layout/cycle2"/>
    <dgm:cxn modelId="{91DB51A2-6245-42A9-868E-BFCE771CC93E}" type="presParOf" srcId="{113031A1-B2A3-4C09-BF34-699F142FEC6B}" destId="{2FA6C146-B3A4-4FA1-ABDB-F063068ED56D}" srcOrd="2" destOrd="0" presId="urn:microsoft.com/office/officeart/2005/8/layout/cycle2"/>
    <dgm:cxn modelId="{D783346A-DAB2-4CDB-97B8-136279E722DC}" type="presParOf" srcId="{113031A1-B2A3-4C09-BF34-699F142FEC6B}" destId="{3827F59F-510D-4C2D-A5FB-3F4789ED86FE}" srcOrd="3" destOrd="0" presId="urn:microsoft.com/office/officeart/2005/8/layout/cycle2"/>
    <dgm:cxn modelId="{924B0F88-682D-461B-8E38-9AF246B938B0}" type="presParOf" srcId="{3827F59F-510D-4C2D-A5FB-3F4789ED86FE}" destId="{E7600A7C-2165-4C08-A3EC-DADE94476472}" srcOrd="0" destOrd="0" presId="urn:microsoft.com/office/officeart/2005/8/layout/cycle2"/>
    <dgm:cxn modelId="{36F7D304-7DFE-4F39-BAA3-80C0FF1F4CA0}" type="presParOf" srcId="{113031A1-B2A3-4C09-BF34-699F142FEC6B}" destId="{676117B2-6CD6-42D5-BE60-1ACD8AC56D71}" srcOrd="4" destOrd="0" presId="urn:microsoft.com/office/officeart/2005/8/layout/cycle2"/>
    <dgm:cxn modelId="{13CFB252-21C8-41A7-8F92-1BFC04F69D6D}" type="presParOf" srcId="{113031A1-B2A3-4C09-BF34-699F142FEC6B}" destId="{D255DC68-EF10-4DD0-B362-8E5F4E977E16}" srcOrd="5" destOrd="0" presId="urn:microsoft.com/office/officeart/2005/8/layout/cycle2"/>
    <dgm:cxn modelId="{27D86223-D926-4FD9-921F-ADCA0E24B100}" type="presParOf" srcId="{D255DC68-EF10-4DD0-B362-8E5F4E977E16}" destId="{693560C2-2D49-410B-999D-8D5EE552A52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809373-C818-45DF-8660-A48EB918FBA4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369B2B8B-4724-4444-9D5B-32FED455A327}">
      <dgm:prSet phldrT="[文本]" custT="1"/>
      <dgm:spPr/>
      <dgm:t>
        <a:bodyPr/>
        <a:lstStyle/>
        <a:p>
          <a:r>
            <a:rPr lang="zh-CN" altLang="en-US" sz="1800" dirty="0"/>
            <a:t>封闭</a:t>
          </a:r>
        </a:p>
      </dgm:t>
    </dgm:pt>
    <dgm:pt modelId="{AE9C9DE0-C91D-41FB-8EE9-EACA2420265C}" type="parTrans" cxnId="{9C9E2ACF-CAB3-4224-8526-296BE0786467}">
      <dgm:prSet/>
      <dgm:spPr/>
      <dgm:t>
        <a:bodyPr/>
        <a:lstStyle/>
        <a:p>
          <a:endParaRPr lang="zh-CN" altLang="en-US" sz="1400"/>
        </a:p>
      </dgm:t>
    </dgm:pt>
    <dgm:pt modelId="{8A7E6BB1-BCB8-4B17-A15D-CCC7D390949A}" type="sibTrans" cxnId="{9C9E2ACF-CAB3-4224-8526-296BE0786467}">
      <dgm:prSet custT="1"/>
      <dgm:spPr/>
      <dgm:t>
        <a:bodyPr/>
        <a:lstStyle/>
        <a:p>
          <a:endParaRPr lang="zh-CN" altLang="en-US" sz="1200"/>
        </a:p>
      </dgm:t>
    </dgm:pt>
    <dgm:pt modelId="{C069C688-FA94-423F-A132-74FD40434F06}">
      <dgm:prSet phldrT="[文本]" custT="1"/>
      <dgm:spPr/>
      <dgm:t>
        <a:bodyPr/>
        <a:lstStyle/>
        <a:p>
          <a:r>
            <a:rPr lang="zh-CN" altLang="en-US" sz="1800" dirty="0"/>
            <a:t>被逼迫</a:t>
          </a:r>
        </a:p>
      </dgm:t>
    </dgm:pt>
    <dgm:pt modelId="{98FFD5DA-ED9E-4663-8939-7045C3737047}" type="parTrans" cxnId="{40A9C8D6-E50B-4E5D-81E7-91E858C732F3}">
      <dgm:prSet/>
      <dgm:spPr/>
      <dgm:t>
        <a:bodyPr/>
        <a:lstStyle/>
        <a:p>
          <a:endParaRPr lang="zh-CN" altLang="en-US" sz="1400"/>
        </a:p>
      </dgm:t>
    </dgm:pt>
    <dgm:pt modelId="{098F3966-C152-4695-A5A9-1DE63772F6A4}" type="sibTrans" cxnId="{40A9C8D6-E50B-4E5D-81E7-91E858C732F3}">
      <dgm:prSet custT="1"/>
      <dgm:spPr/>
      <dgm:t>
        <a:bodyPr/>
        <a:lstStyle/>
        <a:p>
          <a:endParaRPr lang="zh-CN" altLang="en-US" sz="1200"/>
        </a:p>
      </dgm:t>
    </dgm:pt>
    <dgm:pt modelId="{6A4D7FC2-E4B3-4E55-A174-5ACD25348027}">
      <dgm:prSet phldrT="[文本]" custT="1"/>
      <dgm:spPr/>
      <dgm:t>
        <a:bodyPr/>
        <a:lstStyle/>
        <a:p>
          <a:r>
            <a:rPr lang="zh-CN" altLang="en-US" sz="1800" dirty="0"/>
            <a:t>开放</a:t>
          </a:r>
          <a:r>
            <a:rPr lang="en-US" altLang="zh-CN" sz="1800" dirty="0"/>
            <a:t>&amp;</a:t>
          </a:r>
          <a:r>
            <a:rPr lang="zh-CN" altLang="en-US" sz="1800" dirty="0"/>
            <a:t>创新</a:t>
          </a:r>
        </a:p>
      </dgm:t>
    </dgm:pt>
    <dgm:pt modelId="{F782D7FE-F9EF-49A3-B3AC-24C7D1EC28AB}" type="parTrans" cxnId="{F597633D-0A5B-479B-8AFD-1B2BAA89BBBC}">
      <dgm:prSet/>
      <dgm:spPr/>
      <dgm:t>
        <a:bodyPr/>
        <a:lstStyle/>
        <a:p>
          <a:endParaRPr lang="zh-CN" altLang="en-US" sz="1400"/>
        </a:p>
      </dgm:t>
    </dgm:pt>
    <dgm:pt modelId="{24C06557-A1DE-4CD3-B88C-508BE2F80962}" type="sibTrans" cxnId="{F597633D-0A5B-479B-8AFD-1B2BAA89BBBC}">
      <dgm:prSet/>
      <dgm:spPr/>
      <dgm:t>
        <a:bodyPr/>
        <a:lstStyle/>
        <a:p>
          <a:endParaRPr lang="zh-CN" altLang="en-US" sz="1400"/>
        </a:p>
      </dgm:t>
    </dgm:pt>
    <dgm:pt modelId="{99286D9A-E9FC-4804-A447-65DE1E3DA60E}">
      <dgm:prSet phldrT="[文本]" custT="1"/>
      <dgm:spPr/>
      <dgm:t>
        <a:bodyPr/>
        <a:lstStyle/>
        <a:p>
          <a:r>
            <a:rPr lang="zh-CN" altLang="en-US" sz="1800" dirty="0"/>
            <a:t>被引诱</a:t>
          </a:r>
        </a:p>
      </dgm:t>
    </dgm:pt>
    <dgm:pt modelId="{79EDA818-E533-4664-8E21-FA3798A3147B}" type="parTrans" cxnId="{0415E381-58A1-4191-98E0-B685700092D1}">
      <dgm:prSet/>
      <dgm:spPr/>
      <dgm:t>
        <a:bodyPr/>
        <a:lstStyle/>
        <a:p>
          <a:endParaRPr lang="zh-CN" altLang="en-US" sz="1400"/>
        </a:p>
      </dgm:t>
    </dgm:pt>
    <dgm:pt modelId="{A0F9C978-D0DB-4381-B387-5C9CC5B4DEF5}" type="sibTrans" cxnId="{0415E381-58A1-4191-98E0-B685700092D1}">
      <dgm:prSet custT="1"/>
      <dgm:spPr/>
      <dgm:t>
        <a:bodyPr/>
        <a:lstStyle/>
        <a:p>
          <a:endParaRPr lang="zh-CN" altLang="en-US" sz="1200"/>
        </a:p>
      </dgm:t>
    </dgm:pt>
    <dgm:pt modelId="{52998B11-9D30-4822-99B3-D364572A868F}" type="pres">
      <dgm:prSet presAssocID="{45809373-C818-45DF-8660-A48EB918FBA4}" presName="linearFlow" presStyleCnt="0">
        <dgm:presLayoutVars>
          <dgm:resizeHandles val="exact"/>
        </dgm:presLayoutVars>
      </dgm:prSet>
      <dgm:spPr/>
    </dgm:pt>
    <dgm:pt modelId="{1491FDDD-BCF8-405F-988D-CDDCA2541BEE}" type="pres">
      <dgm:prSet presAssocID="{369B2B8B-4724-4444-9D5B-32FED455A327}" presName="node" presStyleLbl="node1" presStyleIdx="0" presStyleCnt="4">
        <dgm:presLayoutVars>
          <dgm:bulletEnabled val="1"/>
        </dgm:presLayoutVars>
      </dgm:prSet>
      <dgm:spPr/>
    </dgm:pt>
    <dgm:pt modelId="{72DEDFC6-A216-4079-895C-45347854B91A}" type="pres">
      <dgm:prSet presAssocID="{8A7E6BB1-BCB8-4B17-A15D-CCC7D390949A}" presName="sibTrans" presStyleLbl="sibTrans2D1" presStyleIdx="0" presStyleCnt="3"/>
      <dgm:spPr/>
    </dgm:pt>
    <dgm:pt modelId="{8F05DCEA-1F55-4BBA-AAED-620EF66B0FAB}" type="pres">
      <dgm:prSet presAssocID="{8A7E6BB1-BCB8-4B17-A15D-CCC7D390949A}" presName="connectorText" presStyleLbl="sibTrans2D1" presStyleIdx="0" presStyleCnt="3"/>
      <dgm:spPr/>
    </dgm:pt>
    <dgm:pt modelId="{AD1B783E-EEFC-4199-823C-239FEA40D294}" type="pres">
      <dgm:prSet presAssocID="{99286D9A-E9FC-4804-A447-65DE1E3DA60E}" presName="node" presStyleLbl="node1" presStyleIdx="1" presStyleCnt="4">
        <dgm:presLayoutVars>
          <dgm:bulletEnabled val="1"/>
        </dgm:presLayoutVars>
      </dgm:prSet>
      <dgm:spPr/>
    </dgm:pt>
    <dgm:pt modelId="{5DBD2B18-94B0-4564-ABF9-0DD5F3A1F638}" type="pres">
      <dgm:prSet presAssocID="{A0F9C978-D0DB-4381-B387-5C9CC5B4DEF5}" presName="sibTrans" presStyleLbl="sibTrans2D1" presStyleIdx="1" presStyleCnt="3"/>
      <dgm:spPr/>
    </dgm:pt>
    <dgm:pt modelId="{46968A60-C8CD-41C5-A2EB-5DC6552E4EEA}" type="pres">
      <dgm:prSet presAssocID="{A0F9C978-D0DB-4381-B387-5C9CC5B4DEF5}" presName="connectorText" presStyleLbl="sibTrans2D1" presStyleIdx="1" presStyleCnt="3"/>
      <dgm:spPr/>
    </dgm:pt>
    <dgm:pt modelId="{4E549E0E-EB55-49BC-8C55-3270FC93E2FE}" type="pres">
      <dgm:prSet presAssocID="{C069C688-FA94-423F-A132-74FD40434F06}" presName="node" presStyleLbl="node1" presStyleIdx="2" presStyleCnt="4">
        <dgm:presLayoutVars>
          <dgm:bulletEnabled val="1"/>
        </dgm:presLayoutVars>
      </dgm:prSet>
      <dgm:spPr/>
    </dgm:pt>
    <dgm:pt modelId="{09696379-44FA-4E24-91B9-1EDD4D3F48D2}" type="pres">
      <dgm:prSet presAssocID="{098F3966-C152-4695-A5A9-1DE63772F6A4}" presName="sibTrans" presStyleLbl="sibTrans2D1" presStyleIdx="2" presStyleCnt="3"/>
      <dgm:spPr/>
    </dgm:pt>
    <dgm:pt modelId="{2AAD9C78-7C1E-4C78-8429-F79D71348AD1}" type="pres">
      <dgm:prSet presAssocID="{098F3966-C152-4695-A5A9-1DE63772F6A4}" presName="connectorText" presStyleLbl="sibTrans2D1" presStyleIdx="2" presStyleCnt="3"/>
      <dgm:spPr/>
    </dgm:pt>
    <dgm:pt modelId="{B2056101-0618-4001-98AE-25411A49CA43}" type="pres">
      <dgm:prSet presAssocID="{6A4D7FC2-E4B3-4E55-A174-5ACD25348027}" presName="node" presStyleLbl="node1" presStyleIdx="3" presStyleCnt="4">
        <dgm:presLayoutVars>
          <dgm:bulletEnabled val="1"/>
        </dgm:presLayoutVars>
      </dgm:prSet>
      <dgm:spPr/>
    </dgm:pt>
  </dgm:ptLst>
  <dgm:cxnLst>
    <dgm:cxn modelId="{77A5EA19-731E-4A52-A1B0-F2CD4AE055C0}" type="presOf" srcId="{8A7E6BB1-BCB8-4B17-A15D-CCC7D390949A}" destId="{72DEDFC6-A216-4079-895C-45347854B91A}" srcOrd="0" destOrd="0" presId="urn:microsoft.com/office/officeart/2005/8/layout/process2"/>
    <dgm:cxn modelId="{EEFA8D20-5137-4044-924B-06B926E8B5C7}" type="presOf" srcId="{6A4D7FC2-E4B3-4E55-A174-5ACD25348027}" destId="{B2056101-0618-4001-98AE-25411A49CA43}" srcOrd="0" destOrd="0" presId="urn:microsoft.com/office/officeart/2005/8/layout/process2"/>
    <dgm:cxn modelId="{FA9EFC20-DD26-40E7-BA56-5FF753D120AA}" type="presOf" srcId="{098F3966-C152-4695-A5A9-1DE63772F6A4}" destId="{09696379-44FA-4E24-91B9-1EDD4D3F48D2}" srcOrd="0" destOrd="0" presId="urn:microsoft.com/office/officeart/2005/8/layout/process2"/>
    <dgm:cxn modelId="{FAE95939-9B90-4FF6-81AD-E71F8A25090D}" type="presOf" srcId="{369B2B8B-4724-4444-9D5B-32FED455A327}" destId="{1491FDDD-BCF8-405F-988D-CDDCA2541BEE}" srcOrd="0" destOrd="0" presId="urn:microsoft.com/office/officeart/2005/8/layout/process2"/>
    <dgm:cxn modelId="{F597633D-0A5B-479B-8AFD-1B2BAA89BBBC}" srcId="{45809373-C818-45DF-8660-A48EB918FBA4}" destId="{6A4D7FC2-E4B3-4E55-A174-5ACD25348027}" srcOrd="3" destOrd="0" parTransId="{F782D7FE-F9EF-49A3-B3AC-24C7D1EC28AB}" sibTransId="{24C06557-A1DE-4CD3-B88C-508BE2F80962}"/>
    <dgm:cxn modelId="{730BA16E-72FE-4E01-A863-9D546208FFA3}" type="presOf" srcId="{C069C688-FA94-423F-A132-74FD40434F06}" destId="{4E549E0E-EB55-49BC-8C55-3270FC93E2FE}" srcOrd="0" destOrd="0" presId="urn:microsoft.com/office/officeart/2005/8/layout/process2"/>
    <dgm:cxn modelId="{4839EF56-1065-4CBA-8011-CD2FD7F8A4F1}" type="presOf" srcId="{A0F9C978-D0DB-4381-B387-5C9CC5B4DEF5}" destId="{46968A60-C8CD-41C5-A2EB-5DC6552E4EEA}" srcOrd="1" destOrd="0" presId="urn:microsoft.com/office/officeart/2005/8/layout/process2"/>
    <dgm:cxn modelId="{48EAAA5A-74BD-4B04-9D17-AEB284C67C9A}" type="presOf" srcId="{45809373-C818-45DF-8660-A48EB918FBA4}" destId="{52998B11-9D30-4822-99B3-D364572A868F}" srcOrd="0" destOrd="0" presId="urn:microsoft.com/office/officeart/2005/8/layout/process2"/>
    <dgm:cxn modelId="{0415E381-58A1-4191-98E0-B685700092D1}" srcId="{45809373-C818-45DF-8660-A48EB918FBA4}" destId="{99286D9A-E9FC-4804-A447-65DE1E3DA60E}" srcOrd="1" destOrd="0" parTransId="{79EDA818-E533-4664-8E21-FA3798A3147B}" sibTransId="{A0F9C978-D0DB-4381-B387-5C9CC5B4DEF5}"/>
    <dgm:cxn modelId="{69721689-4AB0-41C5-9010-90746E1EE722}" type="presOf" srcId="{098F3966-C152-4695-A5A9-1DE63772F6A4}" destId="{2AAD9C78-7C1E-4C78-8429-F79D71348AD1}" srcOrd="1" destOrd="0" presId="urn:microsoft.com/office/officeart/2005/8/layout/process2"/>
    <dgm:cxn modelId="{500FB99B-D812-4E7F-A30E-258610B536E4}" type="presOf" srcId="{99286D9A-E9FC-4804-A447-65DE1E3DA60E}" destId="{AD1B783E-EEFC-4199-823C-239FEA40D294}" srcOrd="0" destOrd="0" presId="urn:microsoft.com/office/officeart/2005/8/layout/process2"/>
    <dgm:cxn modelId="{A413D0C4-B75E-4F30-96D4-392F50F56464}" type="presOf" srcId="{8A7E6BB1-BCB8-4B17-A15D-CCC7D390949A}" destId="{8F05DCEA-1F55-4BBA-AAED-620EF66B0FAB}" srcOrd="1" destOrd="0" presId="urn:microsoft.com/office/officeart/2005/8/layout/process2"/>
    <dgm:cxn modelId="{9C9E2ACF-CAB3-4224-8526-296BE0786467}" srcId="{45809373-C818-45DF-8660-A48EB918FBA4}" destId="{369B2B8B-4724-4444-9D5B-32FED455A327}" srcOrd="0" destOrd="0" parTransId="{AE9C9DE0-C91D-41FB-8EE9-EACA2420265C}" sibTransId="{8A7E6BB1-BCB8-4B17-A15D-CCC7D390949A}"/>
    <dgm:cxn modelId="{9D095CD5-D96B-40D9-A61D-F72DF34D5364}" type="presOf" srcId="{A0F9C978-D0DB-4381-B387-5C9CC5B4DEF5}" destId="{5DBD2B18-94B0-4564-ABF9-0DD5F3A1F638}" srcOrd="0" destOrd="0" presId="urn:microsoft.com/office/officeart/2005/8/layout/process2"/>
    <dgm:cxn modelId="{40A9C8D6-E50B-4E5D-81E7-91E858C732F3}" srcId="{45809373-C818-45DF-8660-A48EB918FBA4}" destId="{C069C688-FA94-423F-A132-74FD40434F06}" srcOrd="2" destOrd="0" parTransId="{98FFD5DA-ED9E-4663-8939-7045C3737047}" sibTransId="{098F3966-C152-4695-A5A9-1DE63772F6A4}"/>
    <dgm:cxn modelId="{F461DDD8-5CA8-4C62-A278-9F52F490828B}" type="presParOf" srcId="{52998B11-9D30-4822-99B3-D364572A868F}" destId="{1491FDDD-BCF8-405F-988D-CDDCA2541BEE}" srcOrd="0" destOrd="0" presId="urn:microsoft.com/office/officeart/2005/8/layout/process2"/>
    <dgm:cxn modelId="{A934D31A-74C6-44FF-AF66-8292AF9547B0}" type="presParOf" srcId="{52998B11-9D30-4822-99B3-D364572A868F}" destId="{72DEDFC6-A216-4079-895C-45347854B91A}" srcOrd="1" destOrd="0" presId="urn:microsoft.com/office/officeart/2005/8/layout/process2"/>
    <dgm:cxn modelId="{6F2CC94D-39E2-494D-BDAC-EC3A27B33ECB}" type="presParOf" srcId="{72DEDFC6-A216-4079-895C-45347854B91A}" destId="{8F05DCEA-1F55-4BBA-AAED-620EF66B0FAB}" srcOrd="0" destOrd="0" presId="urn:microsoft.com/office/officeart/2005/8/layout/process2"/>
    <dgm:cxn modelId="{03B5AC4D-F929-49C9-A686-8BE454F7F4A5}" type="presParOf" srcId="{52998B11-9D30-4822-99B3-D364572A868F}" destId="{AD1B783E-EEFC-4199-823C-239FEA40D294}" srcOrd="2" destOrd="0" presId="urn:microsoft.com/office/officeart/2005/8/layout/process2"/>
    <dgm:cxn modelId="{B003C103-C648-4352-8966-584F511A441D}" type="presParOf" srcId="{52998B11-9D30-4822-99B3-D364572A868F}" destId="{5DBD2B18-94B0-4564-ABF9-0DD5F3A1F638}" srcOrd="3" destOrd="0" presId="urn:microsoft.com/office/officeart/2005/8/layout/process2"/>
    <dgm:cxn modelId="{A4CEB08F-6287-4480-A881-EDB575B2538D}" type="presParOf" srcId="{5DBD2B18-94B0-4564-ABF9-0DD5F3A1F638}" destId="{46968A60-C8CD-41C5-A2EB-5DC6552E4EEA}" srcOrd="0" destOrd="0" presId="urn:microsoft.com/office/officeart/2005/8/layout/process2"/>
    <dgm:cxn modelId="{680DB089-5A51-467B-B063-63D9B601797B}" type="presParOf" srcId="{52998B11-9D30-4822-99B3-D364572A868F}" destId="{4E549E0E-EB55-49BC-8C55-3270FC93E2FE}" srcOrd="4" destOrd="0" presId="urn:microsoft.com/office/officeart/2005/8/layout/process2"/>
    <dgm:cxn modelId="{A0CDC280-F010-4992-B394-63961CC9745E}" type="presParOf" srcId="{52998B11-9D30-4822-99B3-D364572A868F}" destId="{09696379-44FA-4E24-91B9-1EDD4D3F48D2}" srcOrd="5" destOrd="0" presId="urn:microsoft.com/office/officeart/2005/8/layout/process2"/>
    <dgm:cxn modelId="{663B77A3-29A3-463F-9C13-B8555AEDD15B}" type="presParOf" srcId="{09696379-44FA-4E24-91B9-1EDD4D3F48D2}" destId="{2AAD9C78-7C1E-4C78-8429-F79D71348AD1}" srcOrd="0" destOrd="0" presId="urn:microsoft.com/office/officeart/2005/8/layout/process2"/>
    <dgm:cxn modelId="{AF75B324-0D4E-4908-921D-DB8B0D01880F}" type="presParOf" srcId="{52998B11-9D30-4822-99B3-D364572A868F}" destId="{B2056101-0618-4001-98AE-25411A49CA4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182C5-2E32-49C0-B383-3AE68A21CC70}">
      <dsp:nvSpPr>
        <dsp:cNvPr id="0" name=""/>
        <dsp:cNvSpPr/>
      </dsp:nvSpPr>
      <dsp:spPr>
        <a:xfrm>
          <a:off x="9425" y="1330560"/>
          <a:ext cx="2817029" cy="169021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开源人投入的时间</a:t>
          </a:r>
          <a:endParaRPr lang="zh-CN" altLang="en-US" sz="2400" kern="1200" dirty="0">
            <a:latin typeface="DengXian"/>
          </a:endParaRPr>
        </a:p>
      </dsp:txBody>
      <dsp:txXfrm>
        <a:off x="58930" y="1380065"/>
        <a:ext cx="2718019" cy="1591207"/>
      </dsp:txXfrm>
    </dsp:sp>
    <dsp:sp modelId="{8F7E8731-A8D0-4454-80A8-2DF8E1654E96}">
      <dsp:nvSpPr>
        <dsp:cNvPr id="0" name=""/>
        <dsp:cNvSpPr/>
      </dsp:nvSpPr>
      <dsp:spPr>
        <a:xfrm>
          <a:off x="3108157" y="1826357"/>
          <a:ext cx="597210" cy="698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3108157" y="1966082"/>
        <a:ext cx="418047" cy="419173"/>
      </dsp:txXfrm>
    </dsp:sp>
    <dsp:sp modelId="{50FFA81B-FDAD-4F3A-A57A-9311BA83BE71}">
      <dsp:nvSpPr>
        <dsp:cNvPr id="0" name=""/>
        <dsp:cNvSpPr/>
      </dsp:nvSpPr>
      <dsp:spPr>
        <a:xfrm>
          <a:off x="3953266" y="1330560"/>
          <a:ext cx="2817029" cy="1690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DengXian"/>
            </a:rPr>
            <a:t>数字知识公地</a:t>
          </a:r>
          <a:endParaRPr lang="zh-CN" altLang="en-US" sz="2400" kern="1200" dirty="0"/>
        </a:p>
      </dsp:txBody>
      <dsp:txXfrm>
        <a:off x="4002771" y="1380065"/>
        <a:ext cx="2718019" cy="1591207"/>
      </dsp:txXfrm>
    </dsp:sp>
    <dsp:sp modelId="{AE7EEE75-5ACE-4C53-A542-5D85BC748F79}">
      <dsp:nvSpPr>
        <dsp:cNvPr id="0" name=""/>
        <dsp:cNvSpPr/>
      </dsp:nvSpPr>
      <dsp:spPr>
        <a:xfrm>
          <a:off x="7051999" y="1826357"/>
          <a:ext cx="597210" cy="698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7051999" y="1966082"/>
        <a:ext cx="418047" cy="419173"/>
      </dsp:txXfrm>
    </dsp:sp>
    <dsp:sp modelId="{C2F8ED49-57F2-4265-BFFB-A85FE0F92011}">
      <dsp:nvSpPr>
        <dsp:cNvPr id="0" name=""/>
        <dsp:cNvSpPr/>
      </dsp:nvSpPr>
      <dsp:spPr>
        <a:xfrm>
          <a:off x="7897108" y="1330560"/>
          <a:ext cx="2817029" cy="169021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DengXian"/>
            </a:rPr>
            <a:t>为全世界节约的时间</a:t>
          </a:r>
          <a:endParaRPr lang="zh-CN" altLang="en-US" sz="2000" kern="1200" dirty="0"/>
        </a:p>
      </dsp:txBody>
      <dsp:txXfrm>
        <a:off x="7946613" y="1380065"/>
        <a:ext cx="2718019" cy="1591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58307-54A4-499C-B95B-525B588D3A96}">
      <dsp:nvSpPr>
        <dsp:cNvPr id="0" name=""/>
        <dsp:cNvSpPr/>
      </dsp:nvSpPr>
      <dsp:spPr>
        <a:xfrm>
          <a:off x="2111093" y="601"/>
          <a:ext cx="2226217" cy="11131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latin typeface="DengXian"/>
            </a:rPr>
            <a:t>在专业机构中</a:t>
          </a:r>
          <a:endParaRPr lang="en-US" altLang="zh-CN" sz="1700" kern="1200" dirty="0">
            <a:latin typeface="DengXian"/>
          </a:endParaRP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latin typeface="DengXian"/>
            </a:rPr>
            <a:t>诞生的创新</a:t>
          </a:r>
          <a:endParaRPr lang="en-US" altLang="zh-CN" sz="1700" kern="1200" dirty="0">
            <a:latin typeface="DengXian"/>
          </a:endParaRPr>
        </a:p>
      </dsp:txBody>
      <dsp:txXfrm>
        <a:off x="2143695" y="33203"/>
        <a:ext cx="2161013" cy="1047904"/>
      </dsp:txXfrm>
    </dsp:sp>
    <dsp:sp modelId="{AE7D6A3A-0126-4B5C-84A8-4658FC1C0057}">
      <dsp:nvSpPr>
        <dsp:cNvPr id="0" name=""/>
        <dsp:cNvSpPr/>
      </dsp:nvSpPr>
      <dsp:spPr>
        <a:xfrm>
          <a:off x="2333715" y="1113710"/>
          <a:ext cx="222621" cy="834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31"/>
              </a:lnTo>
              <a:lnTo>
                <a:pt x="222621" y="8348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D44FF-777A-40A7-A515-1A49B1FDB9BB}">
      <dsp:nvSpPr>
        <dsp:cNvPr id="0" name=""/>
        <dsp:cNvSpPr/>
      </dsp:nvSpPr>
      <dsp:spPr>
        <a:xfrm>
          <a:off x="2556337" y="1391987"/>
          <a:ext cx="1780974" cy="11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DengXian"/>
            </a:rPr>
            <a:t>基础性创新</a:t>
          </a:r>
        </a:p>
      </dsp:txBody>
      <dsp:txXfrm>
        <a:off x="2588939" y="1424589"/>
        <a:ext cx="1715770" cy="1047904"/>
      </dsp:txXfrm>
    </dsp:sp>
    <dsp:sp modelId="{C9AE4342-09F2-4232-A4F7-D840C436FBF2}">
      <dsp:nvSpPr>
        <dsp:cNvPr id="0" name=""/>
        <dsp:cNvSpPr/>
      </dsp:nvSpPr>
      <dsp:spPr>
        <a:xfrm>
          <a:off x="2333715" y="1113710"/>
          <a:ext cx="222621" cy="222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217"/>
              </a:lnTo>
              <a:lnTo>
                <a:pt x="222621" y="22262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BAB9D-6714-4181-9FB8-62A0CC4F0232}">
      <dsp:nvSpPr>
        <dsp:cNvPr id="0" name=""/>
        <dsp:cNvSpPr/>
      </dsp:nvSpPr>
      <dsp:spPr>
        <a:xfrm>
          <a:off x="2556337" y="2783373"/>
          <a:ext cx="1780974" cy="11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DengXian"/>
            </a:rPr>
            <a:t>突破性创新</a:t>
          </a:r>
        </a:p>
      </dsp:txBody>
      <dsp:txXfrm>
        <a:off x="2588939" y="2815975"/>
        <a:ext cx="1715770" cy="1047904"/>
      </dsp:txXfrm>
    </dsp:sp>
    <dsp:sp modelId="{B03FA5FE-87D3-4189-A1E0-5837859D3F71}">
      <dsp:nvSpPr>
        <dsp:cNvPr id="0" name=""/>
        <dsp:cNvSpPr/>
      </dsp:nvSpPr>
      <dsp:spPr>
        <a:xfrm>
          <a:off x="4893865" y="601"/>
          <a:ext cx="2226217" cy="11131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DengXian"/>
            </a:rPr>
            <a:t>在企业中</a:t>
          </a:r>
          <a:endParaRPr lang="en-US" altLang="zh-CN" sz="1700" kern="1200" dirty="0">
            <a:latin typeface="DengXian"/>
          </a:endParaRP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DengXian"/>
            </a:rPr>
            <a:t>诞生的创新</a:t>
          </a:r>
          <a:endParaRPr lang="en-US" altLang="zh-CN" sz="1700" kern="1200" dirty="0">
            <a:latin typeface="DengXian"/>
          </a:endParaRP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DengXian"/>
            </a:rPr>
            <a:t>（围绕商业场景）</a:t>
          </a:r>
        </a:p>
      </dsp:txBody>
      <dsp:txXfrm>
        <a:off x="4926467" y="33203"/>
        <a:ext cx="2161013" cy="1047904"/>
      </dsp:txXfrm>
    </dsp:sp>
    <dsp:sp modelId="{58017C9A-DD31-414C-AD14-B2BC58F7BF0B}">
      <dsp:nvSpPr>
        <dsp:cNvPr id="0" name=""/>
        <dsp:cNvSpPr/>
      </dsp:nvSpPr>
      <dsp:spPr>
        <a:xfrm>
          <a:off x="5116487" y="1113710"/>
          <a:ext cx="222621" cy="834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31"/>
              </a:lnTo>
              <a:lnTo>
                <a:pt x="222621" y="8348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34CC3-B899-421F-837B-10128F4B8BC9}">
      <dsp:nvSpPr>
        <dsp:cNvPr id="0" name=""/>
        <dsp:cNvSpPr/>
      </dsp:nvSpPr>
      <dsp:spPr>
        <a:xfrm>
          <a:off x="5339109" y="1391987"/>
          <a:ext cx="1780974" cy="11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DengXian"/>
            </a:rPr>
            <a:t>基础、突破</a:t>
          </a:r>
        </a:p>
      </dsp:txBody>
      <dsp:txXfrm>
        <a:off x="5371711" y="1424589"/>
        <a:ext cx="1715770" cy="1047904"/>
      </dsp:txXfrm>
    </dsp:sp>
    <dsp:sp modelId="{1D982C4A-B6F9-4A8E-BD27-78E36D7F4F93}">
      <dsp:nvSpPr>
        <dsp:cNvPr id="0" name=""/>
        <dsp:cNvSpPr/>
      </dsp:nvSpPr>
      <dsp:spPr>
        <a:xfrm>
          <a:off x="5116487" y="1113710"/>
          <a:ext cx="222621" cy="222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217"/>
              </a:lnTo>
              <a:lnTo>
                <a:pt x="222621" y="22262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A8859-29A2-47A7-9FDF-76EE67CE657D}">
      <dsp:nvSpPr>
        <dsp:cNvPr id="0" name=""/>
        <dsp:cNvSpPr/>
      </dsp:nvSpPr>
      <dsp:spPr>
        <a:xfrm>
          <a:off x="5339109" y="2783373"/>
          <a:ext cx="1780974" cy="11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DengXian"/>
            </a:rPr>
            <a:t>改进、填补</a:t>
          </a:r>
        </a:p>
      </dsp:txBody>
      <dsp:txXfrm>
        <a:off x="5371711" y="2815975"/>
        <a:ext cx="1715770" cy="1047904"/>
      </dsp:txXfrm>
    </dsp:sp>
    <dsp:sp modelId="{4B41B71A-9DCD-4C69-9302-C933098D4508}">
      <dsp:nvSpPr>
        <dsp:cNvPr id="0" name=""/>
        <dsp:cNvSpPr/>
      </dsp:nvSpPr>
      <dsp:spPr>
        <a:xfrm>
          <a:off x="7676637" y="601"/>
          <a:ext cx="2226217" cy="1113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latin typeface="DengXian"/>
            </a:rPr>
            <a:t>在社区中</a:t>
          </a:r>
          <a:endParaRPr lang="en-US" altLang="zh-CN" sz="1700" kern="1200" dirty="0">
            <a:latin typeface="DengXian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latin typeface="DengXian"/>
            </a:rPr>
            <a:t>诞生的创新</a:t>
          </a:r>
          <a:endParaRPr lang="zh-CN" sz="1700" kern="1200" dirty="0"/>
        </a:p>
      </dsp:txBody>
      <dsp:txXfrm>
        <a:off x="7709239" y="33203"/>
        <a:ext cx="2161013" cy="1047904"/>
      </dsp:txXfrm>
    </dsp:sp>
    <dsp:sp modelId="{C8B7CD61-1334-403B-8F89-B8CCE6F267BE}">
      <dsp:nvSpPr>
        <dsp:cNvPr id="0" name=""/>
        <dsp:cNvSpPr/>
      </dsp:nvSpPr>
      <dsp:spPr>
        <a:xfrm>
          <a:off x="7899259" y="1113710"/>
          <a:ext cx="222621" cy="834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31"/>
              </a:lnTo>
              <a:lnTo>
                <a:pt x="222621" y="8348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5C350-E465-447F-8023-E68421FB24B7}">
      <dsp:nvSpPr>
        <dsp:cNvPr id="0" name=""/>
        <dsp:cNvSpPr/>
      </dsp:nvSpPr>
      <dsp:spPr>
        <a:xfrm>
          <a:off x="8121881" y="1391987"/>
          <a:ext cx="1780974" cy="11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DengXian"/>
            </a:rPr>
            <a:t>改进型创新</a:t>
          </a:r>
        </a:p>
      </dsp:txBody>
      <dsp:txXfrm>
        <a:off x="8154483" y="1424589"/>
        <a:ext cx="1715770" cy="1047904"/>
      </dsp:txXfrm>
    </dsp:sp>
    <dsp:sp modelId="{3A6DFBCD-9F79-4C6D-8D87-209E901188CB}">
      <dsp:nvSpPr>
        <dsp:cNvPr id="0" name=""/>
        <dsp:cNvSpPr/>
      </dsp:nvSpPr>
      <dsp:spPr>
        <a:xfrm>
          <a:off x="7899259" y="1113710"/>
          <a:ext cx="222621" cy="222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217"/>
              </a:lnTo>
              <a:lnTo>
                <a:pt x="222621" y="22262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FA5C9-D988-476D-A564-65BA4EFFAAEE}">
      <dsp:nvSpPr>
        <dsp:cNvPr id="0" name=""/>
        <dsp:cNvSpPr/>
      </dsp:nvSpPr>
      <dsp:spPr>
        <a:xfrm>
          <a:off x="8121881" y="2783373"/>
          <a:ext cx="1780974" cy="11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DengXian"/>
            </a:rPr>
            <a:t>填补型创新</a:t>
          </a:r>
        </a:p>
      </dsp:txBody>
      <dsp:txXfrm>
        <a:off x="8154483" y="2815975"/>
        <a:ext cx="1715770" cy="1047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6B8E9-63A3-4D82-B69A-C4EE4ED1EE88}">
      <dsp:nvSpPr>
        <dsp:cNvPr id="0" name=""/>
        <dsp:cNvSpPr/>
      </dsp:nvSpPr>
      <dsp:spPr>
        <a:xfrm>
          <a:off x="0" y="489385"/>
          <a:ext cx="6831118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171" tIns="374904" rIns="53017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增加知识公地的价值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所有竞争对手都能获得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如何用好这些创新，依然各有巧妙不同</a:t>
          </a:r>
        </a:p>
      </dsp:txBody>
      <dsp:txXfrm>
        <a:off x="0" y="489385"/>
        <a:ext cx="6831118" cy="1445850"/>
      </dsp:txXfrm>
    </dsp:sp>
    <dsp:sp modelId="{2D6D7C5A-6284-4817-8925-11DDAD2A8EB3}">
      <dsp:nvSpPr>
        <dsp:cNvPr id="0" name=""/>
        <dsp:cNvSpPr/>
      </dsp:nvSpPr>
      <dsp:spPr>
        <a:xfrm>
          <a:off x="341555" y="223705"/>
          <a:ext cx="478178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40" tIns="0" rIns="180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在社区发生的创新</a:t>
          </a:r>
          <a:endParaRPr lang="en-US" sz="1800" kern="1200"/>
        </a:p>
      </dsp:txBody>
      <dsp:txXfrm>
        <a:off x="367494" y="249644"/>
        <a:ext cx="4729904" cy="479482"/>
      </dsp:txXfrm>
    </dsp:sp>
    <dsp:sp modelId="{9D8F3F27-45A0-4F77-BD86-BB240F53CC59}">
      <dsp:nvSpPr>
        <dsp:cNvPr id="0" name=""/>
        <dsp:cNvSpPr/>
      </dsp:nvSpPr>
      <dsp:spPr>
        <a:xfrm>
          <a:off x="0" y="2298115"/>
          <a:ext cx="6831118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50952"/>
              <a:satOff val="-5166"/>
              <a:lumOff val="29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171" tIns="374904" rIns="53017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能够增加企业的竞争力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企业需要决定是否回馈社区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在保持竞争力与费力同步版本之间平衡</a:t>
          </a:r>
        </a:p>
      </dsp:txBody>
      <dsp:txXfrm>
        <a:off x="0" y="2298115"/>
        <a:ext cx="6831118" cy="1445850"/>
      </dsp:txXfrm>
    </dsp:sp>
    <dsp:sp modelId="{56EF0B34-007F-41A6-8BF1-BAA307081A10}">
      <dsp:nvSpPr>
        <dsp:cNvPr id="0" name=""/>
        <dsp:cNvSpPr/>
      </dsp:nvSpPr>
      <dsp:spPr>
        <a:xfrm>
          <a:off x="341555" y="2032435"/>
          <a:ext cx="4781782" cy="531360"/>
        </a:xfrm>
        <a:prstGeom prst="roundRect">
          <a:avLst/>
        </a:prstGeom>
        <a:solidFill>
          <a:schemeClr val="accent2">
            <a:hueOff val="750952"/>
            <a:satOff val="-5166"/>
            <a:lumOff val="29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40" tIns="0" rIns="18074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在企业发生的创新</a:t>
          </a:r>
          <a:endParaRPr lang="en-US" sz="1800" kern="1200">
            <a:latin typeface="DengXian"/>
          </a:endParaRPr>
        </a:p>
      </dsp:txBody>
      <dsp:txXfrm>
        <a:off x="367494" y="2058374"/>
        <a:ext cx="4729904" cy="479482"/>
      </dsp:txXfrm>
    </dsp:sp>
    <dsp:sp modelId="{93B351AD-EC6C-4407-9F1A-25FD24431743}">
      <dsp:nvSpPr>
        <dsp:cNvPr id="0" name=""/>
        <dsp:cNvSpPr/>
      </dsp:nvSpPr>
      <dsp:spPr>
        <a:xfrm>
          <a:off x="0" y="4106845"/>
          <a:ext cx="6831118" cy="1729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01904"/>
              <a:satOff val="-10332"/>
              <a:lumOff val="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171" tIns="374904" rIns="53017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Copyleft的许可证，会将更多的创新，吸引到知识公地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宽松型的许可证，会让更多的企业各自保留自己的竞争力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DengXian"/>
            </a:rPr>
            <a:t>PS：Copyleft许可证的社区，开源大牛有更多机会跳槽</a:t>
          </a:r>
        </a:p>
      </dsp:txBody>
      <dsp:txXfrm>
        <a:off x="0" y="4106845"/>
        <a:ext cx="6831118" cy="1729350"/>
      </dsp:txXfrm>
    </dsp:sp>
    <dsp:sp modelId="{B1655738-B415-490E-907D-D27108E893DD}">
      <dsp:nvSpPr>
        <dsp:cNvPr id="0" name=""/>
        <dsp:cNvSpPr/>
      </dsp:nvSpPr>
      <dsp:spPr>
        <a:xfrm>
          <a:off x="341555" y="3841165"/>
          <a:ext cx="4781782" cy="531360"/>
        </a:xfrm>
        <a:prstGeom prst="roundRect">
          <a:avLst/>
        </a:prstGeom>
        <a:solidFill>
          <a:schemeClr val="accent2">
            <a:hueOff val="1501904"/>
            <a:satOff val="-10332"/>
            <a:lumOff val="5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40" tIns="0" rIns="180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DengXian"/>
            </a:rPr>
            <a:t>更加复杂的多企业的场景</a:t>
          </a:r>
        </a:p>
      </dsp:txBody>
      <dsp:txXfrm>
        <a:off x="367494" y="3867104"/>
        <a:ext cx="472990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04EF5-1010-4D87-8F48-CEE5A595FD23}">
      <dsp:nvSpPr>
        <dsp:cNvPr id="0" name=""/>
        <dsp:cNvSpPr/>
      </dsp:nvSpPr>
      <dsp:spPr>
        <a:xfrm>
          <a:off x="1491257" y="944"/>
          <a:ext cx="1589484" cy="158948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DengXian"/>
            </a:rPr>
            <a:t>研发活力</a:t>
          </a:r>
          <a:endParaRPr lang="zh-CN" altLang="en-US" sz="3300" kern="1200" dirty="0"/>
        </a:p>
      </dsp:txBody>
      <dsp:txXfrm>
        <a:off x="1724032" y="233719"/>
        <a:ext cx="1123934" cy="1123934"/>
      </dsp:txXfrm>
    </dsp:sp>
    <dsp:sp modelId="{5F637966-ED70-480D-B9EB-3F1DE0C41AB0}">
      <dsp:nvSpPr>
        <dsp:cNvPr id="0" name=""/>
        <dsp:cNvSpPr/>
      </dsp:nvSpPr>
      <dsp:spPr>
        <a:xfrm rot="3600000">
          <a:off x="2665452" y="1550229"/>
          <a:ext cx="422085" cy="5364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697108" y="1602689"/>
        <a:ext cx="295460" cy="321870"/>
      </dsp:txXfrm>
    </dsp:sp>
    <dsp:sp modelId="{2FA6C146-B3A4-4FA1-ABDB-F063068ED56D}">
      <dsp:nvSpPr>
        <dsp:cNvPr id="0" name=""/>
        <dsp:cNvSpPr/>
      </dsp:nvSpPr>
      <dsp:spPr>
        <a:xfrm>
          <a:off x="2684194" y="2067170"/>
          <a:ext cx="1589484" cy="15894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>
              <a:latin typeface="DengXian"/>
            </a:rPr>
            <a:t>研发效率</a:t>
          </a:r>
          <a:endParaRPr lang="zh-CN" altLang="en-US" sz="3300" kern="1200"/>
        </a:p>
      </dsp:txBody>
      <dsp:txXfrm>
        <a:off x="2916969" y="2299945"/>
        <a:ext cx="1123934" cy="1123934"/>
      </dsp:txXfrm>
    </dsp:sp>
    <dsp:sp modelId="{3827F59F-510D-4C2D-A5FB-3F4789ED86FE}">
      <dsp:nvSpPr>
        <dsp:cNvPr id="0" name=""/>
        <dsp:cNvSpPr/>
      </dsp:nvSpPr>
      <dsp:spPr>
        <a:xfrm rot="10800000">
          <a:off x="2086902" y="2593687"/>
          <a:ext cx="422085" cy="5364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10800000">
        <a:off x="2213527" y="2700977"/>
        <a:ext cx="295460" cy="321870"/>
      </dsp:txXfrm>
    </dsp:sp>
    <dsp:sp modelId="{676117B2-6CD6-42D5-BE60-1ACD8AC56D71}">
      <dsp:nvSpPr>
        <dsp:cNvPr id="0" name=""/>
        <dsp:cNvSpPr/>
      </dsp:nvSpPr>
      <dsp:spPr>
        <a:xfrm>
          <a:off x="298321" y="2067170"/>
          <a:ext cx="1589484" cy="15894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>
              <a:latin typeface="DengXian"/>
            </a:rPr>
            <a:t>研发能力</a:t>
          </a:r>
          <a:endParaRPr lang="zh-CN" altLang="en-US" sz="3300" kern="1200"/>
        </a:p>
      </dsp:txBody>
      <dsp:txXfrm>
        <a:off x="531096" y="2299945"/>
        <a:ext cx="1123934" cy="1123934"/>
      </dsp:txXfrm>
    </dsp:sp>
    <dsp:sp modelId="{D255DC68-EF10-4DD0-B362-8E5F4E977E16}">
      <dsp:nvSpPr>
        <dsp:cNvPr id="0" name=""/>
        <dsp:cNvSpPr/>
      </dsp:nvSpPr>
      <dsp:spPr>
        <a:xfrm rot="18000000">
          <a:off x="1472516" y="1570919"/>
          <a:ext cx="422085" cy="5364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504172" y="1733039"/>
        <a:ext cx="295460" cy="321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1FDDD-BCF8-405F-988D-CDDCA2541BEE}">
      <dsp:nvSpPr>
        <dsp:cNvPr id="0" name=""/>
        <dsp:cNvSpPr/>
      </dsp:nvSpPr>
      <dsp:spPr>
        <a:xfrm>
          <a:off x="34292" y="2160"/>
          <a:ext cx="1446948" cy="8038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封闭</a:t>
          </a:r>
        </a:p>
      </dsp:txBody>
      <dsp:txXfrm>
        <a:off x="57836" y="25704"/>
        <a:ext cx="1399860" cy="756772"/>
      </dsp:txXfrm>
    </dsp:sp>
    <dsp:sp modelId="{72DEDFC6-A216-4079-895C-45347854B91A}">
      <dsp:nvSpPr>
        <dsp:cNvPr id="0" name=""/>
        <dsp:cNvSpPr/>
      </dsp:nvSpPr>
      <dsp:spPr>
        <a:xfrm rot="5400000">
          <a:off x="607043" y="826117"/>
          <a:ext cx="301447" cy="361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649245" y="856262"/>
        <a:ext cx="217043" cy="211013"/>
      </dsp:txXfrm>
    </dsp:sp>
    <dsp:sp modelId="{AD1B783E-EEFC-4199-823C-239FEA40D294}">
      <dsp:nvSpPr>
        <dsp:cNvPr id="0" name=""/>
        <dsp:cNvSpPr/>
      </dsp:nvSpPr>
      <dsp:spPr>
        <a:xfrm>
          <a:off x="34292" y="1207951"/>
          <a:ext cx="1446948" cy="8038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被引诱</a:t>
          </a:r>
        </a:p>
      </dsp:txBody>
      <dsp:txXfrm>
        <a:off x="57836" y="1231495"/>
        <a:ext cx="1399860" cy="756772"/>
      </dsp:txXfrm>
    </dsp:sp>
    <dsp:sp modelId="{5DBD2B18-94B0-4564-ABF9-0DD5F3A1F638}">
      <dsp:nvSpPr>
        <dsp:cNvPr id="0" name=""/>
        <dsp:cNvSpPr/>
      </dsp:nvSpPr>
      <dsp:spPr>
        <a:xfrm rot="5400000">
          <a:off x="607043" y="2031907"/>
          <a:ext cx="301447" cy="361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649245" y="2062052"/>
        <a:ext cx="217043" cy="211013"/>
      </dsp:txXfrm>
    </dsp:sp>
    <dsp:sp modelId="{4E549E0E-EB55-49BC-8C55-3270FC93E2FE}">
      <dsp:nvSpPr>
        <dsp:cNvPr id="0" name=""/>
        <dsp:cNvSpPr/>
      </dsp:nvSpPr>
      <dsp:spPr>
        <a:xfrm>
          <a:off x="34292" y="2413741"/>
          <a:ext cx="1446948" cy="803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被逼迫</a:t>
          </a:r>
        </a:p>
      </dsp:txBody>
      <dsp:txXfrm>
        <a:off x="57836" y="2437285"/>
        <a:ext cx="1399860" cy="756772"/>
      </dsp:txXfrm>
    </dsp:sp>
    <dsp:sp modelId="{09696379-44FA-4E24-91B9-1EDD4D3F48D2}">
      <dsp:nvSpPr>
        <dsp:cNvPr id="0" name=""/>
        <dsp:cNvSpPr/>
      </dsp:nvSpPr>
      <dsp:spPr>
        <a:xfrm rot="5400000">
          <a:off x="607043" y="3237698"/>
          <a:ext cx="301447" cy="361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649245" y="3267843"/>
        <a:ext cx="217043" cy="211013"/>
      </dsp:txXfrm>
    </dsp:sp>
    <dsp:sp modelId="{B2056101-0618-4001-98AE-25411A49CA43}">
      <dsp:nvSpPr>
        <dsp:cNvPr id="0" name=""/>
        <dsp:cNvSpPr/>
      </dsp:nvSpPr>
      <dsp:spPr>
        <a:xfrm>
          <a:off x="34292" y="3619531"/>
          <a:ext cx="1446948" cy="8038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开放</a:t>
          </a:r>
          <a:r>
            <a:rPr lang="en-US" altLang="zh-CN" sz="1800" kern="1200" dirty="0"/>
            <a:t>&amp;</a:t>
          </a:r>
          <a:r>
            <a:rPr lang="zh-CN" altLang="en-US" sz="1800" kern="1200" dirty="0"/>
            <a:t>创新</a:t>
          </a:r>
        </a:p>
      </dsp:txBody>
      <dsp:txXfrm>
        <a:off x="57836" y="3643075"/>
        <a:ext cx="1399860" cy="756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9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0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96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18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4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3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3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7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32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1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1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1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1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1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1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3525808"/>
            <a:ext cx="6548127" cy="2141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4400">
                <a:solidFill>
                  <a:schemeClr val="tx2"/>
                </a:solidFill>
              </a:rPr>
              <a:t>开源如何推动创新？</a:t>
            </a:r>
            <a:endParaRPr lang="en-US" altLang="zh-CN" sz="440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75894-A098-667B-05C2-5F5B202BB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13" r="-5" b="23441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11421" y="3525807"/>
            <a:ext cx="4788050" cy="2722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庄表伟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tx2"/>
                </a:solidFill>
              </a:rPr>
              <a:t>KCC@</a:t>
            </a:r>
            <a:r>
              <a:rPr lang="zh-CN" altLang="en-US" sz="1800" dirty="0">
                <a:solidFill>
                  <a:schemeClr val="tx2"/>
                </a:solidFill>
              </a:rPr>
              <a:t>上海</a:t>
            </a:r>
          </a:p>
          <a:p>
            <a:pPr marL="228600" indent="-228600" algn="l">
              <a:lnSpc>
                <a:spcPct val="110000"/>
              </a:lnSpc>
              <a:buFont typeface="+mj-lt"/>
              <a:buAutoNum type="arabicPeriod"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tx2"/>
                </a:solidFill>
              </a:rPr>
              <a:t>2023-12-02</a:t>
            </a: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4D7B613-CDCF-099E-A146-0DB391FD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zh-CN" b="0">
                <a:latin typeface="Microsoft YaHei Light"/>
                <a:ea typeface="Microsoft YaHei Light"/>
              </a:rPr>
              <a:t>企业对外开源的策略选择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5B9E7-7B1C-9358-A7CC-5A737F21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52" y="2634536"/>
            <a:ext cx="5423369" cy="3903197"/>
          </a:xfrm>
        </p:spPr>
        <p:txBody>
          <a:bodyPr lIns="109728" tIns="109728" rIns="109728" bIns="91440" anchor="t">
            <a:noAutofit/>
          </a:bodyPr>
          <a:lstStyle/>
          <a:p>
            <a:pPr marL="0" indent="0">
              <a:buNone/>
            </a:pPr>
            <a:r>
              <a:rPr lang="zh-CN" sz="1400">
                <a:ea typeface="DengXian"/>
              </a:rPr>
              <a:t>在市场成长的早期阶段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zh-CN" sz="1400">
                <a:ea typeface="DengXian"/>
              </a:rPr>
              <a:t>    尽可能多的对外开源，培育市场对“我”的品牌认知与忠诚度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zh-CN" sz="1400">
                <a:ea typeface="DengXian"/>
              </a:rPr>
              <a:t>在市场成长的中期阶段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zh-CN" sz="1400">
                <a:ea typeface="DengXian"/>
              </a:rPr>
              <a:t>    有选择性的对外开源，保持节奏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zh-CN" sz="1400">
                <a:ea typeface="DengXian"/>
              </a:rPr>
              <a:t>    我开源的部分，是否能够获得来自开源社区的更多助力？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zh-CN" sz="1400">
                <a:ea typeface="DengXian"/>
              </a:rPr>
              <a:t>    选择填平哪一段知识落差？竞争对手具有优势的那一段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zh-CN" sz="1400">
                <a:ea typeface="DengXian"/>
              </a:rPr>
              <a:t>在市场进入衰退期以后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zh-CN" sz="1400">
                <a:ea typeface="DengXian"/>
              </a:rPr>
              <a:t>    减少投入，吃尽红利再走</a:t>
            </a:r>
          </a:p>
        </p:txBody>
      </p:sp>
      <p:pic>
        <p:nvPicPr>
          <p:cNvPr id="5" name="Picture 4" descr="国际象棋将军">
            <a:extLst>
              <a:ext uri="{FF2B5EF4-FFF2-40B4-BE49-F238E27FC236}">
                <a16:creationId xmlns:a16="http://schemas.microsoft.com/office/drawing/2014/main" id="{FB0F9EF4-B7C8-00FF-A3FF-1FC2E8444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9" r="20218" b="6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7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5233BD2-7F03-E84A-6912-AD3E529A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zh-CN" altLang="en-US">
                <a:ea typeface="DengXian"/>
              </a:rPr>
              <a:t>如何保持企业的知识落差？</a:t>
            </a:r>
            <a:endParaRPr lang="zh-CN" altLang="en-US" dirty="0">
              <a:ea typeface="DengXia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741F0-4081-C2BE-0BA0-0438EB64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1390"/>
            <a:ext cx="4952999" cy="3009494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04000"/>
              </a:lnSpc>
            </a:pPr>
            <a:r>
              <a:rPr lang="zh-CN" altLang="en-US" sz="1500">
                <a:ea typeface="DengXian"/>
              </a:rPr>
              <a:t>知识产权保护，选择开源Licnese、专利保护、CLA？</a:t>
            </a:r>
          </a:p>
          <a:p>
            <a:pPr marL="0" indent="0">
              <a:lnSpc>
                <a:spcPct val="104000"/>
              </a:lnSpc>
              <a:buNone/>
            </a:pPr>
            <a:endParaRPr lang="zh-CN" altLang="en-US" sz="1500" dirty="0">
              <a:ea typeface="DengXian"/>
            </a:endParaRPr>
          </a:p>
          <a:p>
            <a:pPr>
              <a:lnSpc>
                <a:spcPct val="104000"/>
              </a:lnSpc>
            </a:pPr>
            <a:r>
              <a:rPr lang="zh-CN" altLang="en-US" sz="1500">
                <a:ea typeface="DengXian"/>
              </a:rPr>
              <a:t>维持创新能力！</a:t>
            </a:r>
          </a:p>
          <a:p>
            <a:pPr marL="0" indent="0">
              <a:lnSpc>
                <a:spcPct val="104000"/>
              </a:lnSpc>
              <a:buNone/>
            </a:pPr>
            <a:endParaRPr lang="zh-CN" altLang="en-US" sz="1500">
              <a:ea typeface="DengXian"/>
            </a:endParaRPr>
          </a:p>
          <a:p>
            <a:pPr marL="0" indent="0">
              <a:lnSpc>
                <a:spcPct val="104000"/>
              </a:lnSpc>
              <a:buNone/>
            </a:pPr>
            <a:endParaRPr lang="zh-CN" altLang="en-US" sz="1500">
              <a:ea typeface="DengXian"/>
            </a:endParaRPr>
          </a:p>
          <a:p>
            <a:pPr marL="0" indent="0" algn="ctr">
              <a:lnSpc>
                <a:spcPct val="104000"/>
              </a:lnSpc>
              <a:buNone/>
            </a:pPr>
            <a:r>
              <a:rPr lang="zh-CN" altLang="en-US" sz="3200" b="1">
                <a:solidFill>
                  <a:srgbClr val="FFC000"/>
                </a:solidFill>
                <a:ea typeface="DengXian"/>
              </a:rPr>
              <a:t>终于：进入正题</a:t>
            </a:r>
          </a:p>
        </p:txBody>
      </p:sp>
      <p:pic>
        <p:nvPicPr>
          <p:cNvPr id="5" name="Picture 4" descr="黄色背景上的灯泡以及描绘的光线和电线">
            <a:extLst>
              <a:ext uri="{FF2B5EF4-FFF2-40B4-BE49-F238E27FC236}">
                <a16:creationId xmlns:a16="http://schemas.microsoft.com/office/drawing/2014/main" id="{4165FCDA-1492-8B17-2080-8BA21CF86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79" r="1361" b="8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83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46DE36-D92B-DDEF-7E58-6C523DA4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zh-CN" altLang="en-US">
                <a:ea typeface="DengXian"/>
              </a:rPr>
              <a:t>有些什么样的创新？</a:t>
            </a:r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1ED0931-7790-E804-0C9E-66A55C51D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89375"/>
              </p:ext>
            </p:extLst>
          </p:nvPr>
        </p:nvGraphicFramePr>
        <p:xfrm>
          <a:off x="-3762" y="2674989"/>
          <a:ext cx="12013949" cy="389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73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F246410-50F7-C64D-4A19-2CA4A1FD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zh-CN" altLang="en-US">
                <a:ea typeface="DengXian"/>
              </a:rPr>
              <a:t>创新发生在哪里，有何区别？</a:t>
            </a:r>
            <a:endParaRPr lang="zh-CN" altLang="en-US"/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EBBBE0D-0989-995D-0C85-EF20BAA6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90327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37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44B74CA-5CAC-EE6F-32FB-F0B3DA2C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134158"/>
            <a:ext cx="8070978" cy="2740908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DengXian"/>
              </a:rPr>
              <a:t>企业如何应对这样的局面？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ECE94-B2B4-88C8-1DF8-207A8595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4" y="2361721"/>
            <a:ext cx="6028839" cy="3966175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ea typeface="DengXian"/>
              </a:rPr>
              <a:t>如何提升企业的创新能力?</a:t>
            </a:r>
            <a:endParaRPr lang="zh-CN">
              <a:solidFill>
                <a:srgbClr val="C00000"/>
              </a:solidFill>
              <a:ea typeface="DengXian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ea typeface="DengXian"/>
              </a:rPr>
              <a:t>如何善用在社区中发生的创新？</a:t>
            </a: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ea typeface="DengXian"/>
              </a:rPr>
              <a:t>在创新人才争夺战中，如何胜出？</a:t>
            </a:r>
          </a:p>
          <a:p>
            <a:pPr marL="0" indent="0">
              <a:lnSpc>
                <a:spcPct val="113999"/>
              </a:lnSpc>
              <a:buNone/>
            </a:pPr>
            <a:endParaRPr lang="zh-CN" altLang="en-US" sz="1800" dirty="0">
              <a:solidFill>
                <a:schemeClr val="tx2"/>
              </a:solidFill>
              <a:ea typeface="DengXian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zh-CN" altLang="en-US" sz="1800">
                <a:solidFill>
                  <a:schemeClr val="tx2"/>
                </a:solidFill>
                <a:ea typeface="DengXian"/>
              </a:rPr>
              <a:t>以上的问题，都需要着落在“</a:t>
            </a:r>
            <a:r>
              <a:rPr lang="zh-CN" altLang="en-US" sz="1800">
                <a:solidFill>
                  <a:srgbClr val="C00000"/>
                </a:solidFill>
                <a:ea typeface="DengXian"/>
              </a:rPr>
              <a:t>研发活力</a:t>
            </a:r>
            <a:r>
              <a:rPr lang="zh-CN" altLang="en-US" sz="1800">
                <a:solidFill>
                  <a:schemeClr val="tx2"/>
                </a:solidFill>
                <a:ea typeface="DengXian"/>
              </a:rPr>
              <a:t>”上解决。</a:t>
            </a:r>
          </a:p>
          <a:p>
            <a:pPr marL="0" indent="0">
              <a:lnSpc>
                <a:spcPct val="113999"/>
              </a:lnSpc>
              <a:buNone/>
            </a:pPr>
            <a:endParaRPr lang="zh-CN" altLang="en-US" sz="1800" dirty="0">
              <a:solidFill>
                <a:schemeClr val="tx2"/>
              </a:solidFill>
              <a:ea typeface="DengXian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zh-CN" altLang="en-US" sz="1800">
                <a:solidFill>
                  <a:schemeClr val="tx2"/>
                </a:solidFill>
                <a:ea typeface="DengXian"/>
              </a:rPr>
              <a:t>如何将一个企业，变成一个开放型的企业？</a:t>
            </a:r>
            <a:endParaRPr lang="zh-CN" altLang="en-US" sz="1800" dirty="0">
              <a:solidFill>
                <a:schemeClr val="tx2"/>
              </a:solidFill>
              <a:ea typeface="DengXian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zh-CN" altLang="en-US" sz="1800">
                <a:solidFill>
                  <a:schemeClr val="tx2"/>
                </a:solidFill>
                <a:ea typeface="DengXian"/>
              </a:rPr>
              <a:t>如何将一个企业，变成一个有活力的企业？</a:t>
            </a:r>
            <a:endParaRPr lang="zh-CN" altLang="en-US" sz="1800" dirty="0">
              <a:solidFill>
                <a:schemeClr val="tx2"/>
              </a:solidFill>
              <a:ea typeface="DengXian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8654439-8ACD-B497-7904-DE6E0A0A4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754937"/>
              </p:ext>
            </p:extLst>
          </p:nvPr>
        </p:nvGraphicFramePr>
        <p:xfrm>
          <a:off x="7046259" y="2433918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65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4A44-7DDC-4638-9995-A14DC2F2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1FE6514E-87E4-48EE-8259-EAE0F2C3DAF4}"/>
              </a:ext>
            </a:extLst>
          </p:cNvPr>
          <p:cNvSpPr txBox="1">
            <a:spLocks/>
          </p:cNvSpPr>
          <p:nvPr/>
        </p:nvSpPr>
        <p:spPr>
          <a:xfrm>
            <a:off x="1735666" y="2073407"/>
            <a:ext cx="6278135" cy="358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开源生态</a:t>
            </a:r>
            <a:r>
              <a:rPr lang="zh-CN" altLang="en-US" dirty="0">
                <a:solidFill>
                  <a:schemeClr val="bg1"/>
                </a:solidFill>
                <a:latin typeface="等线" panose="020F0502020204030204"/>
                <a:ea typeface="等线" panose="02010600030101010101" pitchFamily="2" charset="-122"/>
              </a:rPr>
              <a:t>圈 </a:t>
            </a:r>
            <a:r>
              <a:rPr lang="en-US" altLang="zh-CN" dirty="0">
                <a:solidFill>
                  <a:schemeClr val="bg1"/>
                </a:solidFill>
                <a:latin typeface="等线" panose="020F0502020204030204"/>
                <a:ea typeface="等线" panose="02010600030101010101" pitchFamily="2" charset="-122"/>
              </a:rPr>
              <a:t>= </a:t>
            </a:r>
            <a:r>
              <a:rPr lang="zh-CN" altLang="en-US" dirty="0">
                <a:solidFill>
                  <a:schemeClr val="bg1"/>
                </a:solidFill>
                <a:latin typeface="等线" panose="020F0502020204030204"/>
                <a:ea typeface="等线" panose="02010600030101010101" pitchFamily="2" charset="-122"/>
              </a:rPr>
              <a:t>数字知识公地</a:t>
            </a:r>
            <a:endParaRPr lang="en-US" altLang="zh-CN" sz="24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spcBef>
                <a:spcPts val="1000"/>
              </a:spcBef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好东西人人都想用（还不要钱）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等线" panose="020F0502020204030204"/>
                <a:ea typeface="等线" panose="02010600030101010101" pitchFamily="2" charset="-122"/>
              </a:rPr>
              <a:t>要用好也不容易（招揽高手，用好开源）</a:t>
            </a:r>
            <a:endParaRPr lang="en-US" altLang="zh-CN" sz="20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要不要回馈开源？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  <a:latin typeface="等线" panose="020F0502020204030204"/>
                <a:ea typeface="等线" panose="02010600030101010101" pitchFamily="2" charset="-122"/>
              </a:rPr>
              <a:t>不谈情怀、不谈奉献，只谈成本</a:t>
            </a:r>
            <a:endParaRPr lang="en-US" altLang="zh-CN" sz="20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如果研发实力不够强，只能尽量回馈社区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等线" panose="020F0502020204030204"/>
                <a:ea typeface="等线" panose="02010600030101010101" pitchFamily="2" charset="-122"/>
              </a:rPr>
              <a:t>要不要主动开源？</a:t>
            </a:r>
            <a:endParaRPr lang="en-US" altLang="zh-CN" sz="24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主动开源以后，如何保持知识落差？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  <a:latin typeface="等线" panose="020F0502020204030204"/>
                <a:ea typeface="等线" panose="02010600030101010101" pitchFamily="2" charset="-122"/>
              </a:rPr>
              <a:t>主动开源以后，如何打赢人才争夺战？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D81BB3FC-CC1B-4524-829B-321C1D2E0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76704"/>
              </p:ext>
            </p:extLst>
          </p:nvPr>
        </p:nvGraphicFramePr>
        <p:xfrm>
          <a:off x="8779933" y="1615148"/>
          <a:ext cx="1515534" cy="442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96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4F92D-23CE-218B-CFAF-EAE4CC66B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" r="-2" b="208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8EA77E-45FE-EBC7-BF0D-B2039C5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谢谢大家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30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13AC3B8-86BE-92CD-C289-CCFC80A9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zh-CN" altLang="en-US">
                <a:ea typeface="DengXian"/>
              </a:rPr>
              <a:t>前情提要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10587-A305-5B55-CC5E-2F22BAD7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zh-CN" altLang="en-US" sz="1800">
                <a:ea typeface="DengXian"/>
              </a:rPr>
              <a:t>2023-10-29  COSCon'23 《如何定义成功与失败》</a:t>
            </a:r>
            <a:endParaRPr lang="zh-CN" sz="1800"/>
          </a:p>
          <a:p>
            <a:r>
              <a:rPr lang="zh-CN" altLang="en-US" sz="1800">
                <a:ea typeface="DengXian"/>
              </a:rPr>
              <a:t>2023-11-26  KCC@南京  《一种可能的开源经济学模型》</a:t>
            </a:r>
          </a:p>
          <a:p>
            <a:r>
              <a:rPr lang="zh-CN" altLang="en-US" sz="1800">
                <a:ea typeface="DengXian"/>
              </a:rPr>
              <a:t>2023-12-02  KCC@上海  《开源如何推动创新》</a:t>
            </a:r>
          </a:p>
        </p:txBody>
      </p:sp>
      <p:pic>
        <p:nvPicPr>
          <p:cNvPr id="5" name="Picture 4" descr="多个白色灯泡和一个突出的黄色灯泡">
            <a:extLst>
              <a:ext uri="{FF2B5EF4-FFF2-40B4-BE49-F238E27FC236}">
                <a16:creationId xmlns:a16="http://schemas.microsoft.com/office/drawing/2014/main" id="{F16B9D84-F95A-864D-C8A2-82F893675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83" r="10283" b="6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0B0F60-9BE0-A3A2-DB3E-BBD0C13B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zh-CN" b="0">
                <a:latin typeface="Microsoft YaHei Light"/>
                <a:ea typeface="Microsoft YaHei Light"/>
              </a:rPr>
              <a:t>开源的本质是什么？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98239-504D-F50B-4AE3-16C81C52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 lIns="109728" tIns="109728" rIns="109728" bIns="91440">
            <a:normAutofit/>
          </a:bodyPr>
          <a:lstStyle/>
          <a:p>
            <a:r>
              <a:rPr lang="zh-CN" altLang="en-US" sz="1800">
                <a:ea typeface="DengXian"/>
              </a:rPr>
              <a:t>开源：以开放式协作的方式，创造数字公共产品</a:t>
            </a:r>
          </a:p>
          <a:p>
            <a:r>
              <a:rPr lang="zh-CN" sz="1800">
                <a:ea typeface="DengXian"/>
              </a:rPr>
              <a:t>开源生态圈  =  数字知识公地</a:t>
            </a:r>
            <a:endParaRPr lang="zh-CN" sz="1800"/>
          </a:p>
        </p:txBody>
      </p:sp>
      <p:pic>
        <p:nvPicPr>
          <p:cNvPr id="5" name="Picture 4" descr="清晰背景下的放大镜">
            <a:extLst>
              <a:ext uri="{FF2B5EF4-FFF2-40B4-BE49-F238E27FC236}">
                <a16:creationId xmlns:a16="http://schemas.microsoft.com/office/drawing/2014/main" id="{38866EA7-5D53-E696-BC28-1420AFF6A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4" r="7177" b="-7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D915D-9B11-A17E-16BE-8E49F7C0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09728" tIns="109728" rIns="109728" bIns="91440" anchor="ctr">
            <a:normAutofit/>
          </a:bodyPr>
          <a:lstStyle/>
          <a:p>
            <a:r>
              <a:rPr lang="zh-CN" altLang="en-US" b="0">
                <a:latin typeface="Microsoft YaHei Light"/>
                <a:ea typeface="Microsoft YaHei Light"/>
              </a:rPr>
              <a:t>开源的价值是什么？</a:t>
            </a: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E206EE08-A908-A4E4-89BB-9D94F2C49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651810"/>
              </p:ext>
            </p:extLst>
          </p:nvPr>
        </p:nvGraphicFramePr>
        <p:xfrm>
          <a:off x="457200" y="1825625"/>
          <a:ext cx="107235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EC3E968-9FE4-4D7A-8189-153642B9836F}"/>
              </a:ext>
            </a:extLst>
          </p:cNvPr>
          <p:cNvSpPr txBox="1"/>
          <p:nvPr/>
        </p:nvSpPr>
        <p:spPr>
          <a:xfrm>
            <a:off x="4675648" y="2468391"/>
            <a:ext cx="2286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ea typeface="Microsoft YaHei"/>
              </a:rPr>
              <a:t>Promoter</a:t>
            </a:r>
            <a:endParaRPr 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550564-FA1F-4B98-8A0B-6F1AC5777F5F}"/>
              </a:ext>
            </a:extLst>
          </p:cNvPr>
          <p:cNvSpPr txBox="1"/>
          <p:nvPr/>
        </p:nvSpPr>
        <p:spPr>
          <a:xfrm>
            <a:off x="784965" y="2468391"/>
            <a:ext cx="2286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a typeface="Microsoft YaHei"/>
              </a:rPr>
              <a:t>Coder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911228-8B8A-4EAE-8AFC-272D6A806925}"/>
              </a:ext>
            </a:extLst>
          </p:cNvPr>
          <p:cNvSpPr txBox="1"/>
          <p:nvPr/>
        </p:nvSpPr>
        <p:spPr>
          <a:xfrm>
            <a:off x="8512541" y="2468390"/>
            <a:ext cx="2286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ea typeface="Microsoft YaHei"/>
              </a:rPr>
              <a:t>User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132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BD6BC63-8321-B6D6-7B49-A8FC6042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zh-CN" b="0">
                <a:solidFill>
                  <a:schemeClr val="tx2"/>
                </a:solidFill>
                <a:latin typeface="Microsoft YaHei Light"/>
                <a:ea typeface="Microsoft YaHei Light"/>
              </a:rPr>
              <a:t>一个开源项目的价值</a:t>
            </a:r>
            <a:endParaRPr lang="zh-CN">
              <a:solidFill>
                <a:schemeClr val="tx2"/>
              </a:solidFill>
            </a:endParaRPr>
          </a:p>
        </p:txBody>
      </p:sp>
      <p:pic>
        <p:nvPicPr>
          <p:cNvPr id="56" name="Picture 4" descr="用钢笔在文件上画图">
            <a:extLst>
              <a:ext uri="{FF2B5EF4-FFF2-40B4-BE49-F238E27FC236}">
                <a16:creationId xmlns:a16="http://schemas.microsoft.com/office/drawing/2014/main" id="{439A56CD-7D9E-D25D-2904-B47E35CD1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49" b="29255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F83BD533-61CE-476F-D5D1-BE19EF9F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88" y="3525807"/>
            <a:ext cx="5719383" cy="3070667"/>
          </a:xfrm>
        </p:spPr>
        <p:txBody>
          <a:bodyPr lIns="109728" tIns="109728" rIns="109728" bIns="91440"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300" b="1">
                <a:solidFill>
                  <a:schemeClr val="tx2"/>
                </a:solidFill>
                <a:latin typeface="DengXian"/>
                <a:ea typeface="DengXian"/>
              </a:rPr>
              <a:t>一个开源项目，创造出来的产品，为全世界节约的时间</a:t>
            </a:r>
            <a:endParaRPr lang="zh-CN" b="1">
              <a:solidFill>
                <a:schemeClr val="tx2"/>
              </a:solidFill>
              <a:ea typeface="DengXian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sz="1300">
                <a:solidFill>
                  <a:srgbClr val="C00000"/>
                </a:solidFill>
                <a:latin typeface="DengXian"/>
                <a:ea typeface="DengXian"/>
              </a:rPr>
              <a:t>   </a:t>
            </a:r>
            <a:r>
              <a:rPr lang="zh-CN" altLang="en-US" sz="1300">
                <a:solidFill>
                  <a:srgbClr val="C00000"/>
                </a:solidFill>
                <a:latin typeface="DengXian"/>
                <a:ea typeface="DengXian"/>
              </a:rPr>
              <a:t> </a:t>
            </a:r>
            <a:r>
              <a:rPr lang="zh-CN" sz="1300">
                <a:solidFill>
                  <a:srgbClr val="C00000"/>
                </a:solidFill>
                <a:latin typeface="DengXian"/>
                <a:ea typeface="DengXian"/>
              </a:rPr>
              <a:t>用户数量 × 节约的单位时间 = 总的节约时间</a:t>
            </a:r>
            <a:endParaRPr lang="zh-CN" sz="1300">
              <a:solidFill>
                <a:srgbClr val="C00000"/>
              </a:solidFill>
              <a:ea typeface="DengXi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300" b="1">
                <a:solidFill>
                  <a:schemeClr val="tx2"/>
                </a:solidFill>
                <a:latin typeface="DengXian"/>
                <a:ea typeface="DengXian"/>
              </a:rPr>
              <a:t>即使一个项目，不再有社区继续维护</a:t>
            </a:r>
            <a:endParaRPr lang="zh-CN" sz="1300">
              <a:solidFill>
                <a:schemeClr val="tx2"/>
              </a:solidFill>
              <a:ea typeface="DengXian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300">
                <a:solidFill>
                  <a:srgbClr val="C00000"/>
                </a:solidFill>
                <a:latin typeface="DengXian"/>
                <a:ea typeface="DengXian"/>
              </a:rPr>
              <a:t>    </a:t>
            </a:r>
            <a:r>
              <a:rPr lang="zh-CN" sz="1300">
                <a:solidFill>
                  <a:srgbClr val="C00000"/>
                </a:solidFill>
                <a:latin typeface="DengXian"/>
                <a:ea typeface="DengXian"/>
              </a:rPr>
              <a:t>只要还有用户继续使用，就会持续的为社会创造价值</a:t>
            </a:r>
            <a:endParaRPr lang="zh-CN" sz="1300">
              <a:solidFill>
                <a:srgbClr val="C00000"/>
              </a:solidFill>
              <a:ea typeface="DengXi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300" b="1">
                <a:solidFill>
                  <a:schemeClr val="tx2"/>
                </a:solidFill>
                <a:latin typeface="DengXian"/>
                <a:ea typeface="DengXian"/>
              </a:rPr>
              <a:t>节约时间的多种形式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300">
                <a:solidFill>
                  <a:srgbClr val="C00000"/>
                </a:solidFill>
                <a:latin typeface="DengXian"/>
                <a:ea typeface="DengXian"/>
              </a:rPr>
              <a:t>    </a:t>
            </a:r>
            <a:r>
              <a:rPr lang="zh-CN" sz="1300">
                <a:solidFill>
                  <a:srgbClr val="C00000"/>
                </a:solidFill>
                <a:latin typeface="DengXian"/>
                <a:ea typeface="DengXian"/>
              </a:rPr>
              <a:t>源代码直接就能运行</a:t>
            </a:r>
            <a:endParaRPr lang="zh-CN" sz="1300">
              <a:solidFill>
                <a:srgbClr val="C00000"/>
              </a:solidFill>
              <a:ea typeface="DengXian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sz="1300">
                <a:solidFill>
                  <a:srgbClr val="C00000"/>
                </a:solidFill>
                <a:latin typeface="DengXian"/>
                <a:ea typeface="DengXian"/>
              </a:rPr>
              <a:t>   </a:t>
            </a:r>
            <a:r>
              <a:rPr lang="zh-CN" altLang="en-US" sz="1300">
                <a:solidFill>
                  <a:srgbClr val="C00000"/>
                </a:solidFill>
                <a:latin typeface="DengXian"/>
                <a:ea typeface="DengXian"/>
              </a:rPr>
              <a:t> </a:t>
            </a:r>
            <a:r>
              <a:rPr lang="zh-CN" sz="1300">
                <a:solidFill>
                  <a:srgbClr val="C00000"/>
                </a:solidFill>
                <a:latin typeface="DengXian"/>
                <a:ea typeface="DengXian"/>
              </a:rPr>
              <a:t>好的文档，也能节约时间</a:t>
            </a:r>
            <a:endParaRPr lang="zh-CN" sz="1300">
              <a:solidFill>
                <a:srgbClr val="C00000"/>
              </a:solidFill>
              <a:ea typeface="DengXi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300">
                <a:solidFill>
                  <a:srgbClr val="C00000"/>
                </a:solidFill>
                <a:latin typeface="DengXian"/>
                <a:ea typeface="DengXian"/>
              </a:rPr>
              <a:t>    </a:t>
            </a:r>
            <a:r>
              <a:rPr lang="zh-CN" sz="1300">
                <a:solidFill>
                  <a:srgbClr val="C00000"/>
                </a:solidFill>
                <a:latin typeface="DengXian"/>
                <a:ea typeface="DengXian"/>
              </a:rPr>
              <a:t>好的社区，还能节约时间</a:t>
            </a:r>
            <a:endParaRPr lang="zh-CN" sz="1300">
              <a:solidFill>
                <a:srgbClr val="C00000"/>
              </a:solidFill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72980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pic>
        <p:nvPicPr>
          <p:cNvPr id="5" name="Picture 4" descr="昏暗仓库的内部">
            <a:extLst>
              <a:ext uri="{FF2B5EF4-FFF2-40B4-BE49-F238E27FC236}">
                <a16:creationId xmlns:a16="http://schemas.microsoft.com/office/drawing/2014/main" id="{68C03515-EC27-5F60-5D9E-21E262D14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8" r="9493" b="-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701E2-CF61-FAF1-2BD3-97387875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6378567" cy="1124712"/>
          </a:xfrm>
        </p:spPr>
        <p:txBody>
          <a:bodyPr anchor="b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  <a:ea typeface="Microsoft YaHei Light"/>
              </a:rPr>
              <a:t>两家企业的竞争力对比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24141-525E-66BF-DEAB-7185EA3C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1503488" cy="3207258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a typeface="Microsoft YaHei"/>
              </a:rPr>
              <a:t>A企业与B企业，生产同类产品，假设开发一个产品的复杂度，都是100人年。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a typeface="Microsoft YaHei"/>
              </a:rPr>
              <a:t>A企业的产品中，包含80%的开源成分，B企业的产品中，包含90%的开源成分。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a typeface="Microsoft YaHei"/>
              </a:rPr>
              <a:t>合理推论：A企业的开发人员，大约20人，B企业的开发人员，大约10人。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ea typeface="Microsoft YaHei"/>
              </a:rPr>
              <a:t>B企业的经营成本，大约只有A企业的50%。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a typeface="Microsoft YaHei"/>
              </a:rPr>
              <a:t>越是善于使用开源的企业，竞争力越强</a:t>
            </a:r>
            <a:endParaRPr lang="zh-CN" altLang="en-US" sz="2400" dirty="0">
              <a:solidFill>
                <a:schemeClr val="bg1"/>
              </a:solidFill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73402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pic>
        <p:nvPicPr>
          <p:cNvPr id="5" name="Picture 4" descr="黄色背景上的灯泡以及描绘的光线和电线">
            <a:extLst>
              <a:ext uri="{FF2B5EF4-FFF2-40B4-BE49-F238E27FC236}">
                <a16:creationId xmlns:a16="http://schemas.microsoft.com/office/drawing/2014/main" id="{6AF3AA6B-7846-B82C-9239-91A7BAF6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4" r="3" b="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CFDC3A-4B6C-BCB1-C3CF-9E9F9CBD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7122637" cy="1124712"/>
          </a:xfrm>
        </p:spPr>
        <p:txBody>
          <a:bodyPr anchor="b">
            <a:noAutofit/>
          </a:bodyPr>
          <a:lstStyle/>
          <a:p>
            <a:r>
              <a:rPr lang="zh-CN" altLang="en-US" sz="3200">
                <a:solidFill>
                  <a:schemeClr val="bg1"/>
                </a:solidFill>
                <a:ea typeface="Microsoft YaHei Light"/>
              </a:rPr>
              <a:t>所谓不善于使用开源，是什么原因？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E646A-0A10-5020-7809-41706AEB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7126609" cy="3207258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数字知识分为两大类：能够被机器直接运用的知识，以及需要通过人类阅读才能应用的知识。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其实还有一类知识：尚未被数字化，并放入公地的知识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一些人，比另一些人，更加擅长处理复杂的问题 =&gt; 高手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一些公司，比另一些公司，更加擅长于某一领域 =&gt; 高竞争力企业</a:t>
            </a:r>
          </a:p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企业的策略选择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全部自己开发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使用开源，并招聘足够多的高手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使用开源，并花钱购买外部服务</a:t>
            </a:r>
          </a:p>
        </p:txBody>
      </p:sp>
    </p:spTree>
    <p:extLst>
      <p:ext uri="{BB962C8B-B14F-4D97-AF65-F5344CB8AC3E}">
        <p14:creationId xmlns:p14="http://schemas.microsoft.com/office/powerpoint/2010/main" val="389050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25F4FA3-5281-701A-DA49-5B7124A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zh-CN" b="0">
                <a:solidFill>
                  <a:schemeClr val="tx2"/>
                </a:solidFill>
                <a:latin typeface="Microsoft YaHei Light"/>
                <a:ea typeface="Microsoft YaHei Light"/>
              </a:rPr>
              <a:t>金钱是如何流动的？</a:t>
            </a:r>
            <a:endParaRPr lang="zh-CN">
              <a:solidFill>
                <a:schemeClr val="tx2"/>
              </a:solidFill>
            </a:endParaRPr>
          </a:p>
        </p:txBody>
      </p:sp>
      <p:pic>
        <p:nvPicPr>
          <p:cNvPr id="5" name="图片 4" descr="文本&#10;&#10;已自动生成说明">
            <a:extLst>
              <a:ext uri="{FF2B5EF4-FFF2-40B4-BE49-F238E27FC236}">
                <a16:creationId xmlns:a16="http://schemas.microsoft.com/office/drawing/2014/main" id="{8EF9F9FD-E6D1-B9A9-9ED0-6EDEEC40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9" y="3373667"/>
            <a:ext cx="3852507" cy="2051473"/>
          </a:xfrm>
          <a:prstGeom prst="rect">
            <a:avLst/>
          </a:prstGeom>
        </p:spPr>
      </p:pic>
      <p:pic>
        <p:nvPicPr>
          <p:cNvPr id="6" name="图片 5" descr="图示&#10;&#10;已自动生成说明">
            <a:extLst>
              <a:ext uri="{FF2B5EF4-FFF2-40B4-BE49-F238E27FC236}">
                <a16:creationId xmlns:a16="http://schemas.microsoft.com/office/drawing/2014/main" id="{09B9F3DE-BDB2-3B82-0B7A-90EE4738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33" y="2598549"/>
            <a:ext cx="6472517" cy="34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8149D33-4AD2-7C4B-9790-8D67154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zh-CN">
                <a:latin typeface="DengXian"/>
                <a:ea typeface="DengXian"/>
              </a:rPr>
              <a:t>企业对外开源的逻辑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D0B84-43D9-53D8-D475-CE5DEAB6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56" y="3001425"/>
            <a:ext cx="5592703" cy="3282308"/>
          </a:xfrm>
        </p:spPr>
        <p:txBody>
          <a:bodyPr lIns="109728" tIns="109728" rIns="109728" bIns="91440" anchor="t">
            <a:noAutofit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zh-CN" altLang="en-US" sz="1800">
                <a:ea typeface="DengXian"/>
              </a:rPr>
              <a:t>公地的价值 ↑，用户市场 ↑</a:t>
            </a:r>
            <a:endParaRPr lang="zh-CN" altLang="en-US" sz="1800" dirty="0">
              <a:ea typeface="DengXian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zh-CN" sz="1800">
                <a:ea typeface="DengXian"/>
              </a:rPr>
              <a:t>知识落差 </a:t>
            </a:r>
            <a:r>
              <a:rPr lang="en-US" altLang="zh-CN" sz="1800" dirty="0">
                <a:ea typeface="DengXian"/>
              </a:rPr>
              <a:t>↓</a:t>
            </a:r>
            <a:r>
              <a:rPr lang="zh-CN" sz="1800">
                <a:ea typeface="DengXian"/>
              </a:rPr>
              <a:t>，销售价格 </a:t>
            </a:r>
            <a:r>
              <a:rPr lang="en-US" altLang="zh-CN" sz="1800" dirty="0">
                <a:ea typeface="DengXian"/>
              </a:rPr>
              <a:t>↓</a:t>
            </a:r>
            <a:endParaRPr lang="zh-CN" sz="1800" dirty="0">
              <a:ea typeface="DengXian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zh-CN" sz="1800">
                <a:ea typeface="DengXian"/>
              </a:rPr>
              <a:t>当一个企业对外开源，会带来两个结果</a:t>
            </a:r>
            <a:endParaRPr lang="zh-CN" sz="1800" dirty="0">
              <a:ea typeface="DengXian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zh-CN" sz="1800">
                <a:ea typeface="DengXian"/>
              </a:rPr>
              <a:t>   </a:t>
            </a:r>
            <a:r>
              <a:rPr lang="zh-CN" altLang="en-US" sz="1800">
                <a:ea typeface="DengXian"/>
              </a:rPr>
              <a:t> </a:t>
            </a:r>
            <a:r>
              <a:rPr lang="zh-CN" sz="1800">
                <a:ea typeface="DengXian"/>
              </a:rPr>
              <a:t>公地的价值 ↑，知识落差 ↓</a:t>
            </a:r>
            <a:endParaRPr lang="zh-CN" sz="1800" dirty="0">
              <a:ea typeface="DengXian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zh-CN" sz="1800">
                <a:ea typeface="DengXian"/>
              </a:rPr>
              <a:t>当一个企业，积极贡献开源时，可能会带来另外两个结果</a:t>
            </a:r>
            <a:endParaRPr lang="zh-CN" sz="1800" dirty="0">
              <a:ea typeface="DengXian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zh-CN" sz="1800">
                <a:ea typeface="DengXian"/>
              </a:rPr>
              <a:t>   </a:t>
            </a:r>
            <a:r>
              <a:rPr lang="zh-CN" altLang="en-US" sz="1800">
                <a:ea typeface="DengXian"/>
              </a:rPr>
              <a:t> </a:t>
            </a:r>
            <a:r>
              <a:rPr lang="zh-CN" sz="1800">
                <a:ea typeface="DengXian"/>
              </a:rPr>
              <a:t>提升自己在市场份额中的占比</a:t>
            </a:r>
            <a:endParaRPr lang="zh-CN" sz="1800" dirty="0">
              <a:ea typeface="DengXian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zh-CN" sz="1800">
                <a:ea typeface="DengXian"/>
              </a:rPr>
              <a:t>  </a:t>
            </a:r>
            <a:r>
              <a:rPr lang="zh-CN" altLang="en-US" sz="1800">
                <a:ea typeface="DengXian"/>
              </a:rPr>
              <a:t>  </a:t>
            </a:r>
            <a:r>
              <a:rPr lang="zh-CN" sz="1800">
                <a:ea typeface="DengXian"/>
              </a:rPr>
              <a:t>培养自己潜在的竞争对手</a:t>
            </a:r>
            <a:endParaRPr lang="zh-CN" sz="1800" dirty="0">
              <a:ea typeface="DengXian"/>
            </a:endParaRPr>
          </a:p>
          <a:p>
            <a:pPr marL="0" indent="0">
              <a:lnSpc>
                <a:spcPct val="104000"/>
              </a:lnSpc>
              <a:buNone/>
            </a:pPr>
            <a:endParaRPr lang="zh-CN" altLang="en-US" sz="1800" dirty="0">
              <a:ea typeface="DengXian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0329A63-0613-AB68-690F-A69B60BDD3AB}"/>
              </a:ext>
            </a:extLst>
          </p:cNvPr>
          <p:cNvGrpSpPr/>
          <p:nvPr/>
        </p:nvGrpSpPr>
        <p:grpSpPr>
          <a:xfrm>
            <a:off x="6247205" y="1977445"/>
            <a:ext cx="5684819" cy="4201017"/>
            <a:chOff x="6265134" y="561021"/>
            <a:chExt cx="5684819" cy="420101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1B0432-200F-C9C2-38BB-6FDDE16F925E}"/>
                </a:ext>
              </a:extLst>
            </p:cNvPr>
            <p:cNvSpPr/>
            <p:nvPr/>
          </p:nvSpPr>
          <p:spPr>
            <a:xfrm>
              <a:off x="6382871" y="1882588"/>
              <a:ext cx="4805082" cy="21873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4B6AAC2-8997-987A-629C-13CFEC6E911E}"/>
                </a:ext>
              </a:extLst>
            </p:cNvPr>
            <p:cNvCxnSpPr/>
            <p:nvPr/>
          </p:nvCxnSpPr>
          <p:spPr>
            <a:xfrm flipV="1">
              <a:off x="6275293" y="4208930"/>
              <a:ext cx="5567082" cy="1792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1455697-037E-EAFD-0755-82B6AF4015F7}"/>
                </a:ext>
              </a:extLst>
            </p:cNvPr>
            <p:cNvSpPr txBox="1"/>
            <p:nvPr/>
          </p:nvSpPr>
          <p:spPr>
            <a:xfrm>
              <a:off x="10847294" y="4392706"/>
              <a:ext cx="11026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>
                  <a:solidFill>
                    <a:srgbClr val="FFFFFF"/>
                  </a:solidFill>
                  <a:ea typeface="DengXian"/>
                </a:rPr>
                <a:t>用户市场</a:t>
              </a:r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73BAE3E-E423-E32B-1231-3CDAA03A485E}"/>
                </a:ext>
              </a:extLst>
            </p:cNvPr>
            <p:cNvCxnSpPr/>
            <p:nvPr/>
          </p:nvCxnSpPr>
          <p:spPr>
            <a:xfrm flipH="1" flipV="1">
              <a:off x="6265134" y="561021"/>
              <a:ext cx="26893" cy="37024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05D9534-57AC-AC48-C60C-3FF8B32531CF}"/>
                </a:ext>
              </a:extLst>
            </p:cNvPr>
            <p:cNvSpPr txBox="1"/>
            <p:nvPr/>
          </p:nvSpPr>
          <p:spPr>
            <a:xfrm>
              <a:off x="6454588" y="797859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>
                  <a:solidFill>
                    <a:srgbClr val="FFFFFF"/>
                  </a:solidFill>
                  <a:ea typeface="DengXian"/>
                </a:rPr>
                <a:t>销售价格</a:t>
              </a:r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11B15B3-294A-D73A-21E4-791F004AACD2}"/>
              </a:ext>
            </a:extLst>
          </p:cNvPr>
          <p:cNvSpPr/>
          <p:nvPr/>
        </p:nvSpPr>
        <p:spPr>
          <a:xfrm>
            <a:off x="6373906" y="4025153"/>
            <a:ext cx="5414682" cy="1470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605CDE9-E1C3-EFA1-BBEF-F6A3D9CD5F4B}"/>
              </a:ext>
            </a:extLst>
          </p:cNvPr>
          <p:cNvCxnSpPr/>
          <p:nvPr/>
        </p:nvCxnSpPr>
        <p:spPr>
          <a:xfrm>
            <a:off x="11286564" y="3348317"/>
            <a:ext cx="519954" cy="555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2707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3F0F2"/>
      </a:lt2>
      <a:accent1>
        <a:srgbClr val="21B94F"/>
      </a:accent1>
      <a:accent2>
        <a:srgbClr val="14B789"/>
      </a:accent2>
      <a:accent3>
        <a:srgbClr val="23B0C6"/>
      </a:accent3>
      <a:accent4>
        <a:srgbClr val="176CD5"/>
      </a:accent4>
      <a:accent5>
        <a:srgbClr val="2B31E7"/>
      </a:accent5>
      <a:accent6>
        <a:srgbClr val="6117D5"/>
      </a:accent6>
      <a:hlink>
        <a:srgbClr val="BF3F98"/>
      </a:hlink>
      <a:folHlink>
        <a:srgbClr val="7F7F7F"/>
      </a:folHlink>
    </a:clrScheme>
    <a:fontScheme name="Custom 49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1F0"/>
      </a:lt2>
      <a:accent1>
        <a:srgbClr val="22B0C1"/>
      </a:accent1>
      <a:accent2>
        <a:srgbClr val="1772D5"/>
      </a:accent2>
      <a:accent3>
        <a:srgbClr val="2C38E7"/>
      </a:accent3>
      <a:accent4>
        <a:srgbClr val="5A17D5"/>
      </a:accent4>
      <a:accent5>
        <a:srgbClr val="BB29E7"/>
      </a:accent5>
      <a:accent6>
        <a:srgbClr val="D517B1"/>
      </a:accent6>
      <a:hlink>
        <a:srgbClr val="BF4D3F"/>
      </a:hlink>
      <a:folHlink>
        <a:srgbClr val="7F7F7F"/>
      </a:folHlink>
    </a:clrScheme>
    <a:fontScheme name="Avenir">
      <a:majorFont>
        <a:latin typeface="Microsoft YaHei Light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990</Words>
  <Application>Microsoft Office PowerPoint</Application>
  <PresentationFormat>宽屏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Microsoft YaHei Light</vt:lpstr>
      <vt:lpstr>DengXian</vt:lpstr>
      <vt:lpstr>DengXian</vt:lpstr>
      <vt:lpstr>Microsoft YaHei</vt:lpstr>
      <vt:lpstr>Arial</vt:lpstr>
      <vt:lpstr>Calibri</vt:lpstr>
      <vt:lpstr>SineVTI</vt:lpstr>
      <vt:lpstr>AccentBoxVTI</vt:lpstr>
      <vt:lpstr>开源如何推动创新？</vt:lpstr>
      <vt:lpstr>前情提要</vt:lpstr>
      <vt:lpstr>开源的本质是什么？</vt:lpstr>
      <vt:lpstr>开源的价值是什么？</vt:lpstr>
      <vt:lpstr>一个开源项目的价值</vt:lpstr>
      <vt:lpstr>两家企业的竞争力对比</vt:lpstr>
      <vt:lpstr>所谓不善于使用开源，是什么原因？</vt:lpstr>
      <vt:lpstr>金钱是如何流动的？</vt:lpstr>
      <vt:lpstr>企业对外开源的逻辑</vt:lpstr>
      <vt:lpstr>企业对外开源的策略选择</vt:lpstr>
      <vt:lpstr>如何保持企业的知识落差？</vt:lpstr>
      <vt:lpstr>有些什么样的创新？</vt:lpstr>
      <vt:lpstr>创新发生在哪里，有何区别？</vt:lpstr>
      <vt:lpstr>企业如何应对这样的局面？</vt:lpstr>
      <vt:lpstr>总结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zhuangbiaowei</cp:lastModifiedBy>
  <cp:revision>324</cp:revision>
  <dcterms:created xsi:type="dcterms:W3CDTF">2023-12-01T08:08:42Z</dcterms:created>
  <dcterms:modified xsi:type="dcterms:W3CDTF">2023-12-02T02:09:13Z</dcterms:modified>
</cp:coreProperties>
</file>