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94" r:id="rId4"/>
    <p:sldId id="314" r:id="rId5"/>
    <p:sldId id="290" r:id="rId6"/>
    <p:sldId id="295" r:id="rId7"/>
    <p:sldId id="296" r:id="rId8"/>
    <p:sldId id="298" r:id="rId9"/>
    <p:sldId id="306" r:id="rId10"/>
    <p:sldId id="315" r:id="rId11"/>
    <p:sldId id="301" r:id="rId12"/>
    <p:sldId id="299" r:id="rId13"/>
    <p:sldId id="303" r:id="rId14"/>
    <p:sldId id="307" r:id="rId15"/>
    <p:sldId id="308" r:id="rId16"/>
    <p:sldId id="309" r:id="rId17"/>
    <p:sldId id="310" r:id="rId18"/>
    <p:sldId id="311" r:id="rId19"/>
    <p:sldId id="312" r:id="rId20"/>
    <p:sldId id="305" r:id="rId21"/>
    <p:sldId id="302" r:id="rId22"/>
    <p:sldId id="275" r:id="rId23"/>
    <p:sldId id="292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90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69D36-E3B6-6240-922D-9FECAAF9325B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89B8ED-5097-AA40-B4B7-7B68407E4D64}">
      <dgm:prSet phldrT="[Text]"/>
      <dgm:spPr/>
      <dgm:t>
        <a:bodyPr/>
        <a:lstStyle/>
        <a:p>
          <a:r>
            <a:rPr lang="en-US" altLang="zh-CN" dirty="0" smtClean="0"/>
            <a:t>Absolute</a:t>
          </a:r>
          <a:r>
            <a:rPr lang="zh-CN" altLang="en-US" dirty="0" smtClean="0"/>
            <a:t> </a:t>
          </a:r>
          <a:r>
            <a:rPr lang="en-US" altLang="zh-CN" dirty="0" smtClean="0"/>
            <a:t>Localization</a:t>
          </a:r>
          <a:endParaRPr lang="en-US" dirty="0"/>
        </a:p>
      </dgm:t>
    </dgm:pt>
    <dgm:pt modelId="{6A271A88-798A-0649-A6ED-1F100767F1B1}" type="parTrans" cxnId="{50C74397-1AB2-A74E-99CC-90257C449697}">
      <dgm:prSet/>
      <dgm:spPr/>
      <dgm:t>
        <a:bodyPr/>
        <a:lstStyle/>
        <a:p>
          <a:endParaRPr lang="en-US"/>
        </a:p>
      </dgm:t>
    </dgm:pt>
    <dgm:pt modelId="{B9FF6568-BCB7-FC4B-8900-9DB9EC4AABB5}" type="sibTrans" cxnId="{50C74397-1AB2-A74E-99CC-90257C449697}">
      <dgm:prSet/>
      <dgm:spPr/>
      <dgm:t>
        <a:bodyPr/>
        <a:lstStyle/>
        <a:p>
          <a:endParaRPr lang="en-US"/>
        </a:p>
      </dgm:t>
    </dgm:pt>
    <dgm:pt modelId="{52F5C58D-D3A6-9B43-8662-A8093D513D38}">
      <dgm:prSet phldrT="[Text]"/>
      <dgm:spPr/>
      <dgm:t>
        <a:bodyPr/>
        <a:lstStyle/>
        <a:p>
          <a:r>
            <a:rPr lang="en-US" altLang="zh-CN" dirty="0" smtClean="0"/>
            <a:t>Single</a:t>
          </a:r>
          <a:r>
            <a:rPr lang="zh-CN" altLang="en-US" dirty="0" smtClean="0"/>
            <a:t> </a:t>
          </a:r>
          <a:r>
            <a:rPr lang="en-US" altLang="zh-CN" dirty="0" smtClean="0"/>
            <a:t>Vehicle</a:t>
          </a:r>
          <a:r>
            <a:rPr lang="zh-CN" altLang="en-US" dirty="0" smtClean="0"/>
            <a:t> </a:t>
          </a:r>
          <a:r>
            <a:rPr lang="en-US" altLang="zh-CN" dirty="0" smtClean="0"/>
            <a:t>Scenario</a:t>
          </a:r>
          <a:endParaRPr lang="en-US" dirty="0"/>
        </a:p>
      </dgm:t>
    </dgm:pt>
    <dgm:pt modelId="{66C3D46F-FC7D-0B4C-93D3-829A5E7E4912}" type="parTrans" cxnId="{637C6CB1-2B59-3F41-ADCB-75E16CB7A72F}">
      <dgm:prSet/>
      <dgm:spPr/>
      <dgm:t>
        <a:bodyPr/>
        <a:lstStyle/>
        <a:p>
          <a:endParaRPr lang="en-US"/>
        </a:p>
      </dgm:t>
    </dgm:pt>
    <dgm:pt modelId="{43AAB6A2-721C-BA48-B182-A7CCD9EAD4A6}" type="sibTrans" cxnId="{637C6CB1-2B59-3F41-ADCB-75E16CB7A72F}">
      <dgm:prSet/>
      <dgm:spPr/>
      <dgm:t>
        <a:bodyPr/>
        <a:lstStyle/>
        <a:p>
          <a:endParaRPr lang="en-US"/>
        </a:p>
      </dgm:t>
    </dgm:pt>
    <dgm:pt modelId="{CDFA5342-06BF-CD4E-B03D-C5DB89093AE7}">
      <dgm:prSet phldrT="[Text]"/>
      <dgm:spPr/>
      <dgm:t>
        <a:bodyPr/>
        <a:lstStyle/>
        <a:p>
          <a:r>
            <a:rPr lang="en-US" altLang="zh-CN" dirty="0" smtClean="0"/>
            <a:t>Relative</a:t>
          </a:r>
          <a:r>
            <a:rPr lang="zh-CN" altLang="en-US" dirty="0" smtClean="0"/>
            <a:t> </a:t>
          </a:r>
          <a:r>
            <a:rPr lang="en-US" altLang="zh-CN" dirty="0" smtClean="0"/>
            <a:t>Localization</a:t>
          </a:r>
          <a:endParaRPr lang="en-US" dirty="0"/>
        </a:p>
      </dgm:t>
    </dgm:pt>
    <dgm:pt modelId="{4926BDCC-A2E6-1041-8370-5C2FB8EFC4BD}" type="parTrans" cxnId="{9693070D-AB97-B24A-991C-89475E5CF6BC}">
      <dgm:prSet/>
      <dgm:spPr/>
      <dgm:t>
        <a:bodyPr/>
        <a:lstStyle/>
        <a:p>
          <a:endParaRPr lang="en-US"/>
        </a:p>
      </dgm:t>
    </dgm:pt>
    <dgm:pt modelId="{08B9D487-F8D8-C443-BC26-1B979AD5A605}" type="sibTrans" cxnId="{9693070D-AB97-B24A-991C-89475E5CF6BC}">
      <dgm:prSet/>
      <dgm:spPr/>
      <dgm:t>
        <a:bodyPr/>
        <a:lstStyle/>
        <a:p>
          <a:endParaRPr lang="en-US"/>
        </a:p>
      </dgm:t>
    </dgm:pt>
    <dgm:pt modelId="{83F1EE2D-6144-1940-9350-AD10C40E317E}">
      <dgm:prSet phldrT="[Text]"/>
      <dgm:spPr/>
      <dgm:t>
        <a:bodyPr/>
        <a:lstStyle/>
        <a:p>
          <a:r>
            <a:rPr lang="en-US" altLang="zh-CN" dirty="0" smtClean="0"/>
            <a:t>Collaborative</a:t>
          </a:r>
          <a:r>
            <a:rPr lang="zh-CN" altLang="en-US" dirty="0" smtClean="0"/>
            <a:t> </a:t>
          </a:r>
          <a:r>
            <a:rPr lang="en-US" altLang="zh-CN" dirty="0" smtClean="0"/>
            <a:t>Vehicle</a:t>
          </a:r>
          <a:r>
            <a:rPr lang="zh-CN" altLang="en-US" dirty="0" smtClean="0"/>
            <a:t> </a:t>
          </a:r>
          <a:r>
            <a:rPr lang="en-US" altLang="zh-CN" dirty="0" smtClean="0"/>
            <a:t>Localization</a:t>
          </a:r>
          <a:endParaRPr lang="en-US" dirty="0"/>
        </a:p>
      </dgm:t>
    </dgm:pt>
    <dgm:pt modelId="{E0EC6D92-46CC-524F-A43B-75721E13E4EB}" type="parTrans" cxnId="{140D7950-849F-E74F-ADA2-1F37F7E383CE}">
      <dgm:prSet/>
      <dgm:spPr/>
      <dgm:t>
        <a:bodyPr/>
        <a:lstStyle/>
        <a:p>
          <a:endParaRPr lang="en-US"/>
        </a:p>
      </dgm:t>
    </dgm:pt>
    <dgm:pt modelId="{669D08CF-FB19-074E-BAF2-1F526B97FCCF}" type="sibTrans" cxnId="{140D7950-849F-E74F-ADA2-1F37F7E383CE}">
      <dgm:prSet/>
      <dgm:spPr/>
      <dgm:t>
        <a:bodyPr/>
        <a:lstStyle/>
        <a:p>
          <a:endParaRPr lang="en-US"/>
        </a:p>
      </dgm:t>
    </dgm:pt>
    <dgm:pt modelId="{73B79529-C8D5-CE4C-9CBB-A6F1A0C7D025}">
      <dgm:prSet/>
      <dgm:spPr/>
      <dgm:t>
        <a:bodyPr/>
        <a:lstStyle/>
        <a:p>
          <a:r>
            <a:rPr lang="en-US" altLang="zh-CN" dirty="0" smtClean="0"/>
            <a:t>State</a:t>
          </a:r>
          <a:r>
            <a:rPr lang="zh-CN" altLang="en-US" dirty="0" smtClean="0"/>
            <a:t> </a:t>
          </a:r>
          <a:r>
            <a:rPr lang="en-US" altLang="zh-CN" dirty="0" smtClean="0"/>
            <a:t>Estimation</a:t>
          </a:r>
          <a:endParaRPr lang="en-US" dirty="0"/>
        </a:p>
      </dgm:t>
    </dgm:pt>
    <dgm:pt modelId="{50EA42EA-A5C9-F54E-85D8-9CADFCE8EF25}" type="parTrans" cxnId="{D1CB46FB-61E7-EB4F-887F-2197820F3F61}">
      <dgm:prSet/>
      <dgm:spPr/>
      <dgm:t>
        <a:bodyPr/>
        <a:lstStyle/>
        <a:p>
          <a:endParaRPr lang="en-US"/>
        </a:p>
      </dgm:t>
    </dgm:pt>
    <dgm:pt modelId="{66B870D8-3622-4F4A-9BFC-4B5106654E3A}" type="sibTrans" cxnId="{D1CB46FB-61E7-EB4F-887F-2197820F3F61}">
      <dgm:prSet/>
      <dgm:spPr/>
      <dgm:t>
        <a:bodyPr/>
        <a:lstStyle/>
        <a:p>
          <a:endParaRPr lang="en-US"/>
        </a:p>
      </dgm:t>
    </dgm:pt>
    <dgm:pt modelId="{947E0383-DEE1-7147-8074-E8F85A81251E}">
      <dgm:prSet/>
      <dgm:spPr/>
      <dgm:t>
        <a:bodyPr/>
        <a:lstStyle/>
        <a:p>
          <a:r>
            <a:rPr lang="en-US" altLang="zh-CN" dirty="0" smtClean="0"/>
            <a:t>INS</a:t>
          </a:r>
          <a:endParaRPr lang="en-US" dirty="0"/>
        </a:p>
      </dgm:t>
    </dgm:pt>
    <dgm:pt modelId="{371A46DC-86C4-6748-8C4D-8A42FB4A5F2F}" type="parTrans" cxnId="{A8ED22C0-5815-AB4C-8DD9-C63A99B0BA3A}">
      <dgm:prSet/>
      <dgm:spPr/>
      <dgm:t>
        <a:bodyPr/>
        <a:lstStyle/>
        <a:p>
          <a:endParaRPr lang="en-US"/>
        </a:p>
      </dgm:t>
    </dgm:pt>
    <dgm:pt modelId="{C5BD0646-88C8-0A4E-9BFB-1D3BB7179B29}" type="sibTrans" cxnId="{A8ED22C0-5815-AB4C-8DD9-C63A99B0BA3A}">
      <dgm:prSet/>
      <dgm:spPr/>
      <dgm:t>
        <a:bodyPr/>
        <a:lstStyle/>
        <a:p>
          <a:endParaRPr lang="en-US"/>
        </a:p>
      </dgm:t>
    </dgm:pt>
    <dgm:pt modelId="{374BDB22-9E59-2B42-A543-486BEE4A2DD4}">
      <dgm:prSet/>
      <dgm:spPr/>
      <dgm:t>
        <a:bodyPr/>
        <a:lstStyle/>
        <a:p>
          <a:r>
            <a:rPr lang="en-US" altLang="zh-CN" dirty="0" smtClean="0"/>
            <a:t>Particle</a:t>
          </a:r>
          <a:r>
            <a:rPr lang="zh-CN" altLang="en-US" dirty="0" smtClean="0"/>
            <a:t> </a:t>
          </a:r>
          <a:r>
            <a:rPr lang="en-US" altLang="zh-CN" dirty="0" smtClean="0"/>
            <a:t>Filtering</a:t>
          </a:r>
          <a:endParaRPr lang="en-US" dirty="0"/>
        </a:p>
      </dgm:t>
    </dgm:pt>
    <dgm:pt modelId="{70B1144D-5779-FF47-8135-73A5F1DBCCEF}" type="parTrans" cxnId="{07F7F314-675D-D742-889D-95845FC1D5F4}">
      <dgm:prSet/>
      <dgm:spPr/>
      <dgm:t>
        <a:bodyPr/>
        <a:lstStyle/>
        <a:p>
          <a:endParaRPr lang="en-US"/>
        </a:p>
      </dgm:t>
    </dgm:pt>
    <dgm:pt modelId="{999F5353-FAA8-8646-9313-8AA538B14E9D}" type="sibTrans" cxnId="{07F7F314-675D-D742-889D-95845FC1D5F4}">
      <dgm:prSet/>
      <dgm:spPr/>
      <dgm:t>
        <a:bodyPr/>
        <a:lstStyle/>
        <a:p>
          <a:endParaRPr lang="en-US"/>
        </a:p>
      </dgm:t>
    </dgm:pt>
    <dgm:pt modelId="{E1C1AF5C-FEC1-C649-B99C-AC91132AEA9D}">
      <dgm:prSet/>
      <dgm:spPr/>
      <dgm:t>
        <a:bodyPr/>
        <a:lstStyle/>
        <a:p>
          <a:r>
            <a:rPr lang="en-US" altLang="zh-CN" dirty="0" err="1" smtClean="0"/>
            <a:t>Kalman</a:t>
          </a:r>
          <a:r>
            <a:rPr lang="zh-CN" altLang="en-US" dirty="0" smtClean="0"/>
            <a:t> </a:t>
          </a:r>
          <a:r>
            <a:rPr lang="en-US" altLang="zh-CN" dirty="0" smtClean="0"/>
            <a:t>Filtering</a:t>
          </a:r>
          <a:endParaRPr lang="en-US" dirty="0"/>
        </a:p>
      </dgm:t>
    </dgm:pt>
    <dgm:pt modelId="{0006D7EC-04EC-6E40-8E1A-097474DDCD4C}" type="parTrans" cxnId="{CE815CD2-1543-7F42-804C-4FB056D8DB04}">
      <dgm:prSet/>
      <dgm:spPr/>
      <dgm:t>
        <a:bodyPr/>
        <a:lstStyle/>
        <a:p>
          <a:endParaRPr lang="en-US"/>
        </a:p>
      </dgm:t>
    </dgm:pt>
    <dgm:pt modelId="{284EE5CF-0729-5C44-B56F-A27F53F164DC}" type="sibTrans" cxnId="{CE815CD2-1543-7F42-804C-4FB056D8DB04}">
      <dgm:prSet/>
      <dgm:spPr/>
      <dgm:t>
        <a:bodyPr/>
        <a:lstStyle/>
        <a:p>
          <a:endParaRPr lang="en-US"/>
        </a:p>
      </dgm:t>
    </dgm:pt>
    <dgm:pt modelId="{ACEB7D41-6D2C-2246-AA66-9B425B17744F}">
      <dgm:prSet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en-US" dirty="0"/>
        </a:p>
      </dgm:t>
    </dgm:pt>
    <dgm:pt modelId="{6420AC7F-0CB8-434C-9A47-CA763B6DE1A2}" type="parTrans" cxnId="{3542DF49-47A8-0443-A6C3-3608ED36FEDF}">
      <dgm:prSet/>
      <dgm:spPr/>
      <dgm:t>
        <a:bodyPr/>
        <a:lstStyle/>
        <a:p>
          <a:endParaRPr lang="en-US"/>
        </a:p>
      </dgm:t>
    </dgm:pt>
    <dgm:pt modelId="{91FF8116-E6EA-3B41-9D33-A69F652714E1}" type="sibTrans" cxnId="{3542DF49-47A8-0443-A6C3-3608ED36FEDF}">
      <dgm:prSet/>
      <dgm:spPr/>
      <dgm:t>
        <a:bodyPr/>
        <a:lstStyle/>
        <a:p>
          <a:endParaRPr lang="en-US"/>
        </a:p>
      </dgm:t>
    </dgm:pt>
    <dgm:pt modelId="{17421214-DEAE-F14A-A2F5-FFE65D8A5BBC}">
      <dgm:prSet/>
      <dgm:spPr/>
      <dgm:t>
        <a:bodyPr/>
        <a:lstStyle/>
        <a:p>
          <a:r>
            <a:rPr lang="en-US" altLang="zh-CN" dirty="0" smtClean="0"/>
            <a:t>Multiple</a:t>
          </a:r>
          <a:r>
            <a:rPr lang="zh-CN" altLang="en-US" dirty="0" smtClean="0"/>
            <a:t> </a:t>
          </a:r>
          <a:r>
            <a:rPr lang="en-US" altLang="zh-CN" dirty="0" smtClean="0"/>
            <a:t>Sensors</a:t>
          </a:r>
          <a:endParaRPr lang="en-US" dirty="0"/>
        </a:p>
      </dgm:t>
    </dgm:pt>
    <dgm:pt modelId="{75874B2E-7D93-C642-A8DA-260AF7792DBD}" type="parTrans" cxnId="{261EF1BC-0A01-5846-A8E2-40AA09CFB111}">
      <dgm:prSet/>
      <dgm:spPr/>
      <dgm:t>
        <a:bodyPr/>
        <a:lstStyle/>
        <a:p>
          <a:endParaRPr lang="en-US"/>
        </a:p>
      </dgm:t>
    </dgm:pt>
    <dgm:pt modelId="{8B27C6A0-14C0-6145-9CC5-30B92A431C75}" type="sibTrans" cxnId="{261EF1BC-0A01-5846-A8E2-40AA09CFB111}">
      <dgm:prSet/>
      <dgm:spPr/>
      <dgm:t>
        <a:bodyPr/>
        <a:lstStyle/>
        <a:p>
          <a:endParaRPr lang="en-US"/>
        </a:p>
      </dgm:t>
    </dgm:pt>
    <dgm:pt modelId="{0E85FA15-4933-AB4B-A55D-8EFA00EEBC41}">
      <dgm:prSet/>
      <dgm:spPr/>
      <dgm:t>
        <a:bodyPr/>
        <a:lstStyle/>
        <a:p>
          <a:r>
            <a:rPr lang="en-US" altLang="zh-CN" dirty="0" smtClean="0"/>
            <a:t>Map/Satellite/Camera/Video</a:t>
          </a:r>
          <a:r>
            <a:rPr lang="zh-CN" altLang="en-US" dirty="0" smtClean="0"/>
            <a:t> </a:t>
          </a:r>
          <a:r>
            <a:rPr lang="en-US" altLang="zh-CN" dirty="0" smtClean="0"/>
            <a:t>based</a:t>
          </a:r>
          <a:endParaRPr lang="en-US" dirty="0"/>
        </a:p>
      </dgm:t>
    </dgm:pt>
    <dgm:pt modelId="{DBBBCCD9-6C6D-0A4F-947F-C8AA6DF679FA}" type="parTrans" cxnId="{20671107-67A4-E447-A8BC-450B3E3704C2}">
      <dgm:prSet/>
      <dgm:spPr/>
      <dgm:t>
        <a:bodyPr/>
        <a:lstStyle/>
        <a:p>
          <a:endParaRPr lang="en-US"/>
        </a:p>
      </dgm:t>
    </dgm:pt>
    <dgm:pt modelId="{EA44AD9A-7156-5348-AFB6-A7B5841B223B}" type="sibTrans" cxnId="{20671107-67A4-E447-A8BC-450B3E3704C2}">
      <dgm:prSet/>
      <dgm:spPr/>
      <dgm:t>
        <a:bodyPr/>
        <a:lstStyle/>
        <a:p>
          <a:endParaRPr lang="en-US"/>
        </a:p>
      </dgm:t>
    </dgm:pt>
    <dgm:pt modelId="{A3814A12-8851-3844-9CD9-7A814923F366}">
      <dgm:prSet/>
      <dgm:spPr/>
      <dgm:t>
        <a:bodyPr/>
        <a:lstStyle/>
        <a:p>
          <a:r>
            <a:rPr lang="en-US" altLang="zh-CN" dirty="0" smtClean="0"/>
            <a:t>Fault</a:t>
          </a:r>
          <a:r>
            <a:rPr lang="zh-CN" altLang="en-US" dirty="0" smtClean="0"/>
            <a:t> </a:t>
          </a:r>
          <a:r>
            <a:rPr lang="en-US" altLang="zh-CN" dirty="0" smtClean="0"/>
            <a:t>Correction</a:t>
          </a:r>
          <a:endParaRPr lang="en-US" dirty="0"/>
        </a:p>
      </dgm:t>
    </dgm:pt>
    <dgm:pt modelId="{EDB58AB2-CA85-F746-A75C-70D8F15410DA}" type="parTrans" cxnId="{B4ABDA31-A4E2-6344-865B-966CB52AE77F}">
      <dgm:prSet/>
      <dgm:spPr/>
      <dgm:t>
        <a:bodyPr/>
        <a:lstStyle/>
        <a:p>
          <a:endParaRPr lang="en-US"/>
        </a:p>
      </dgm:t>
    </dgm:pt>
    <dgm:pt modelId="{1E9C924D-CE7C-D744-85A0-8B10ADD460B4}" type="sibTrans" cxnId="{B4ABDA31-A4E2-6344-865B-966CB52AE77F}">
      <dgm:prSet/>
      <dgm:spPr/>
      <dgm:t>
        <a:bodyPr/>
        <a:lstStyle/>
        <a:p>
          <a:endParaRPr lang="en-US"/>
        </a:p>
      </dgm:t>
    </dgm:pt>
    <dgm:pt modelId="{88C312EE-3A82-114A-95D4-9D605299913A}">
      <dgm:prSet/>
      <dgm:spPr/>
      <dgm:t>
        <a:bodyPr/>
        <a:lstStyle/>
        <a:p>
          <a:r>
            <a:rPr lang="en-US" altLang="zh-CN" dirty="0" smtClean="0"/>
            <a:t>Multipath</a:t>
          </a:r>
          <a:r>
            <a:rPr lang="zh-CN" altLang="en-US" dirty="0" smtClean="0"/>
            <a:t> </a:t>
          </a:r>
          <a:r>
            <a:rPr lang="en-US" altLang="zh-CN" dirty="0" smtClean="0"/>
            <a:t>Detection</a:t>
          </a:r>
          <a:endParaRPr lang="en-US" dirty="0"/>
        </a:p>
      </dgm:t>
    </dgm:pt>
    <dgm:pt modelId="{EE086A8A-157C-B44D-BE60-D23FB7E6AFAB}" type="parTrans" cxnId="{590ED6A7-0118-1446-883E-9899977EAA08}">
      <dgm:prSet/>
      <dgm:spPr/>
      <dgm:t>
        <a:bodyPr/>
        <a:lstStyle/>
        <a:p>
          <a:endParaRPr lang="en-US"/>
        </a:p>
      </dgm:t>
    </dgm:pt>
    <dgm:pt modelId="{414E805C-0C65-0246-A7A1-9FAE814AB877}" type="sibTrans" cxnId="{590ED6A7-0118-1446-883E-9899977EAA08}">
      <dgm:prSet/>
      <dgm:spPr/>
      <dgm:t>
        <a:bodyPr/>
        <a:lstStyle/>
        <a:p>
          <a:endParaRPr lang="en-US"/>
        </a:p>
      </dgm:t>
    </dgm:pt>
    <dgm:pt modelId="{1E19CF96-6CA5-2247-A5DE-F3D957CE5F1C}">
      <dgm:prSet/>
      <dgm:spPr/>
      <dgm:t>
        <a:bodyPr/>
        <a:lstStyle/>
        <a:p>
          <a:r>
            <a:rPr lang="en-US" altLang="zh-CN" dirty="0" smtClean="0"/>
            <a:t>Differential</a:t>
          </a:r>
          <a:r>
            <a:rPr lang="zh-CN" altLang="en-US" dirty="0" smtClean="0"/>
            <a:t> </a:t>
          </a:r>
          <a:r>
            <a:rPr lang="en-US" altLang="zh-CN" dirty="0" smtClean="0"/>
            <a:t>GPS</a:t>
          </a:r>
          <a:endParaRPr lang="en-US" dirty="0"/>
        </a:p>
      </dgm:t>
    </dgm:pt>
    <dgm:pt modelId="{E26B32EC-B72C-E542-BA6A-626BB883ACF2}" type="parTrans" cxnId="{99B5DE16-4778-8C46-8DAD-9FD55AD82AA8}">
      <dgm:prSet/>
      <dgm:spPr/>
      <dgm:t>
        <a:bodyPr/>
        <a:lstStyle/>
        <a:p>
          <a:endParaRPr lang="en-US"/>
        </a:p>
      </dgm:t>
    </dgm:pt>
    <dgm:pt modelId="{44BF3D1C-A0FA-CD48-9558-324BD89F0279}" type="sibTrans" cxnId="{99B5DE16-4778-8C46-8DAD-9FD55AD82AA8}">
      <dgm:prSet/>
      <dgm:spPr/>
      <dgm:t>
        <a:bodyPr/>
        <a:lstStyle/>
        <a:p>
          <a:endParaRPr lang="en-US"/>
        </a:p>
      </dgm:t>
    </dgm:pt>
    <dgm:pt modelId="{7AA444E6-5322-F749-A38D-E49DD8931FA8}" type="pres">
      <dgm:prSet presAssocID="{0BA69D36-E3B6-6240-922D-9FECAAF932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5467D-8A5A-0E46-BE36-8448FED931CC}" type="pres">
      <dgm:prSet presAssocID="{B189B8ED-5097-AA40-B4B7-7B68407E4D64}" presName="root1" presStyleCnt="0"/>
      <dgm:spPr/>
    </dgm:pt>
    <dgm:pt modelId="{6D2656F3-70ED-8042-9A64-DD2232660606}" type="pres">
      <dgm:prSet presAssocID="{B189B8ED-5097-AA40-B4B7-7B68407E4D64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0926D-9BA5-314D-8D2C-E1532480918F}" type="pres">
      <dgm:prSet presAssocID="{B189B8ED-5097-AA40-B4B7-7B68407E4D64}" presName="level2hierChild" presStyleCnt="0"/>
      <dgm:spPr/>
    </dgm:pt>
    <dgm:pt modelId="{44A92B02-CCB3-6C48-9E8A-66E4511456BA}" type="pres">
      <dgm:prSet presAssocID="{66C3D46F-FC7D-0B4C-93D3-829A5E7E491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DED00F2-6E81-DE4E-9665-1E78C6A9BA5C}" type="pres">
      <dgm:prSet presAssocID="{66C3D46F-FC7D-0B4C-93D3-829A5E7E491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D00CF02-C8DC-2B44-8189-9C200DB46135}" type="pres">
      <dgm:prSet presAssocID="{52F5C58D-D3A6-9B43-8662-A8093D513D38}" presName="root2" presStyleCnt="0"/>
      <dgm:spPr/>
    </dgm:pt>
    <dgm:pt modelId="{E366FD35-7975-FE43-BB63-B4757AFCD05A}" type="pres">
      <dgm:prSet presAssocID="{52F5C58D-D3A6-9B43-8662-A8093D513D3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709434-2DC9-D840-89FC-3471464F13A2}" type="pres">
      <dgm:prSet presAssocID="{52F5C58D-D3A6-9B43-8662-A8093D513D38}" presName="level3hierChild" presStyleCnt="0"/>
      <dgm:spPr/>
    </dgm:pt>
    <dgm:pt modelId="{E78D6654-B36D-AA47-A62B-76A4CC865D9D}" type="pres">
      <dgm:prSet presAssocID="{50EA42EA-A5C9-F54E-85D8-9CADFCE8EF2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D07049A-70F4-984B-881A-29709455B6D8}" type="pres">
      <dgm:prSet presAssocID="{50EA42EA-A5C9-F54E-85D8-9CADFCE8EF2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D0927BB-3818-7644-9376-C5FB5796CF9A}" type="pres">
      <dgm:prSet presAssocID="{73B79529-C8D5-CE4C-9CBB-A6F1A0C7D025}" presName="root2" presStyleCnt="0"/>
      <dgm:spPr/>
    </dgm:pt>
    <dgm:pt modelId="{8B9DE30A-595D-6C4C-B5D2-233065EE1E82}" type="pres">
      <dgm:prSet presAssocID="{73B79529-C8D5-CE4C-9CBB-A6F1A0C7D025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A2F149-62A3-9F46-8619-009F16BA1977}" type="pres">
      <dgm:prSet presAssocID="{73B79529-C8D5-CE4C-9CBB-A6F1A0C7D025}" presName="level3hierChild" presStyleCnt="0"/>
      <dgm:spPr/>
    </dgm:pt>
    <dgm:pt modelId="{51FD4C0B-7D6D-6145-B31E-76E3BF5B98FA}" type="pres">
      <dgm:prSet presAssocID="{371A46DC-86C4-6748-8C4D-8A42FB4A5F2F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8F02D5E9-230E-7C43-8C0A-E21081AF4BE1}" type="pres">
      <dgm:prSet presAssocID="{371A46DC-86C4-6748-8C4D-8A42FB4A5F2F}" presName="connTx" presStyleLbl="parChTrans1D4" presStyleIdx="0" presStyleCnt="7"/>
      <dgm:spPr/>
      <dgm:t>
        <a:bodyPr/>
        <a:lstStyle/>
        <a:p>
          <a:endParaRPr lang="en-US"/>
        </a:p>
      </dgm:t>
    </dgm:pt>
    <dgm:pt modelId="{34E91F00-5558-A340-BB7C-91503C32AE2D}" type="pres">
      <dgm:prSet presAssocID="{947E0383-DEE1-7147-8074-E8F85A81251E}" presName="root2" presStyleCnt="0"/>
      <dgm:spPr/>
    </dgm:pt>
    <dgm:pt modelId="{D048037B-96F7-CC4E-A54F-B20651AEF60D}" type="pres">
      <dgm:prSet presAssocID="{947E0383-DEE1-7147-8074-E8F85A81251E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92A07-843D-6C46-9C81-0EE934E3DC7F}" type="pres">
      <dgm:prSet presAssocID="{947E0383-DEE1-7147-8074-E8F85A81251E}" presName="level3hierChild" presStyleCnt="0"/>
      <dgm:spPr/>
    </dgm:pt>
    <dgm:pt modelId="{1CE3634D-7CD3-0B48-BF4D-20AB06E7414C}" type="pres">
      <dgm:prSet presAssocID="{70B1144D-5779-FF47-8135-73A5F1DBCCEF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DBCE463E-B7FB-B84E-9D00-A86006D30667}" type="pres">
      <dgm:prSet presAssocID="{70B1144D-5779-FF47-8135-73A5F1DBCCEF}" presName="connTx" presStyleLbl="parChTrans1D4" presStyleIdx="1" presStyleCnt="7"/>
      <dgm:spPr/>
      <dgm:t>
        <a:bodyPr/>
        <a:lstStyle/>
        <a:p>
          <a:endParaRPr lang="en-US"/>
        </a:p>
      </dgm:t>
    </dgm:pt>
    <dgm:pt modelId="{EE8C929D-612F-594F-A718-556B4C907D3F}" type="pres">
      <dgm:prSet presAssocID="{374BDB22-9E59-2B42-A543-486BEE4A2DD4}" presName="root2" presStyleCnt="0"/>
      <dgm:spPr/>
    </dgm:pt>
    <dgm:pt modelId="{91D10126-9AEF-C940-AEFD-0B8949FCA585}" type="pres">
      <dgm:prSet presAssocID="{374BDB22-9E59-2B42-A543-486BEE4A2DD4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1D7524-7874-AF45-A408-F146EA1707AB}" type="pres">
      <dgm:prSet presAssocID="{374BDB22-9E59-2B42-A543-486BEE4A2DD4}" presName="level3hierChild" presStyleCnt="0"/>
      <dgm:spPr/>
    </dgm:pt>
    <dgm:pt modelId="{BA8EEB88-8093-6541-996E-F351AFD10D86}" type="pres">
      <dgm:prSet presAssocID="{0006D7EC-04EC-6E40-8E1A-097474DDCD4C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DDA1E8D8-A71F-704A-96BB-A19BFE8F9D56}" type="pres">
      <dgm:prSet presAssocID="{0006D7EC-04EC-6E40-8E1A-097474DDCD4C}" presName="connTx" presStyleLbl="parChTrans1D4" presStyleIdx="2" presStyleCnt="7"/>
      <dgm:spPr/>
      <dgm:t>
        <a:bodyPr/>
        <a:lstStyle/>
        <a:p>
          <a:endParaRPr lang="en-US"/>
        </a:p>
      </dgm:t>
    </dgm:pt>
    <dgm:pt modelId="{E28AC55F-9617-7740-A75A-E506DC6D0FC0}" type="pres">
      <dgm:prSet presAssocID="{E1C1AF5C-FEC1-C649-B99C-AC91132AEA9D}" presName="root2" presStyleCnt="0"/>
      <dgm:spPr/>
    </dgm:pt>
    <dgm:pt modelId="{A81848E5-014A-9E4D-9008-80343E856D0C}" type="pres">
      <dgm:prSet presAssocID="{E1C1AF5C-FEC1-C649-B99C-AC91132AEA9D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66C795-5EA9-734E-867B-9467F08A8A3D}" type="pres">
      <dgm:prSet presAssocID="{E1C1AF5C-FEC1-C649-B99C-AC91132AEA9D}" presName="level3hierChild" presStyleCnt="0"/>
      <dgm:spPr/>
    </dgm:pt>
    <dgm:pt modelId="{9E11A4C3-62C8-AC4E-92A2-DD25A11981F2}" type="pres">
      <dgm:prSet presAssocID="{6420AC7F-0CB8-434C-9A47-CA763B6DE1A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061993B5-023B-AD4C-9E6D-6777657D4455}" type="pres">
      <dgm:prSet presAssocID="{6420AC7F-0CB8-434C-9A47-CA763B6DE1A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9A4EFB8-CCE0-4A48-AD1F-C7ACEFCDF215}" type="pres">
      <dgm:prSet presAssocID="{ACEB7D41-6D2C-2246-AA66-9B425B17744F}" presName="root2" presStyleCnt="0"/>
      <dgm:spPr/>
    </dgm:pt>
    <dgm:pt modelId="{E97DC946-1EC1-4642-8763-E8140F9FDAA8}" type="pres">
      <dgm:prSet presAssocID="{ACEB7D41-6D2C-2246-AA66-9B425B17744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D9E00-137A-5348-AC16-51558C63F48B}" type="pres">
      <dgm:prSet presAssocID="{ACEB7D41-6D2C-2246-AA66-9B425B17744F}" presName="level3hierChild" presStyleCnt="0"/>
      <dgm:spPr/>
    </dgm:pt>
    <dgm:pt modelId="{A69CEBA8-02D2-BB49-93BB-0904403E51BF}" type="pres">
      <dgm:prSet presAssocID="{75874B2E-7D93-C642-A8DA-260AF7792DBD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6BDFFF87-21CC-6E42-BC1E-D9E6796F0D93}" type="pres">
      <dgm:prSet presAssocID="{75874B2E-7D93-C642-A8DA-260AF7792DBD}" presName="connTx" presStyleLbl="parChTrans1D4" presStyleIdx="3" presStyleCnt="7"/>
      <dgm:spPr/>
      <dgm:t>
        <a:bodyPr/>
        <a:lstStyle/>
        <a:p>
          <a:endParaRPr lang="en-US"/>
        </a:p>
      </dgm:t>
    </dgm:pt>
    <dgm:pt modelId="{DEB025B6-BBD4-6C44-B5F3-E2480341A6CE}" type="pres">
      <dgm:prSet presAssocID="{17421214-DEAE-F14A-A2F5-FFE65D8A5BBC}" presName="root2" presStyleCnt="0"/>
      <dgm:spPr/>
    </dgm:pt>
    <dgm:pt modelId="{848875F9-1622-6642-870F-E340A547327F}" type="pres">
      <dgm:prSet presAssocID="{17421214-DEAE-F14A-A2F5-FFE65D8A5BBC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5E7D6-8D5D-D042-B02F-041655ED787D}" type="pres">
      <dgm:prSet presAssocID="{17421214-DEAE-F14A-A2F5-FFE65D8A5BBC}" presName="level3hierChild" presStyleCnt="0"/>
      <dgm:spPr/>
    </dgm:pt>
    <dgm:pt modelId="{DC22B415-98B2-E24F-9E4D-8CEA22FEB729}" type="pres">
      <dgm:prSet presAssocID="{DBBBCCD9-6C6D-0A4F-947F-C8AA6DF679FA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CE3E4D2C-07C9-E143-B745-50DD7A53591B}" type="pres">
      <dgm:prSet presAssocID="{DBBBCCD9-6C6D-0A4F-947F-C8AA6DF679FA}" presName="connTx" presStyleLbl="parChTrans1D4" presStyleIdx="4" presStyleCnt="7"/>
      <dgm:spPr/>
      <dgm:t>
        <a:bodyPr/>
        <a:lstStyle/>
        <a:p>
          <a:endParaRPr lang="en-US"/>
        </a:p>
      </dgm:t>
    </dgm:pt>
    <dgm:pt modelId="{19663512-F8A3-F54D-BF52-619F3FCF0050}" type="pres">
      <dgm:prSet presAssocID="{0E85FA15-4933-AB4B-A55D-8EFA00EEBC41}" presName="root2" presStyleCnt="0"/>
      <dgm:spPr/>
    </dgm:pt>
    <dgm:pt modelId="{6F5DD441-78CC-8249-A337-7B79E6DC6970}" type="pres">
      <dgm:prSet presAssocID="{0E85FA15-4933-AB4B-A55D-8EFA00EEBC41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B33DA-F77A-3540-AD45-D17F496B4FA0}" type="pres">
      <dgm:prSet presAssocID="{0E85FA15-4933-AB4B-A55D-8EFA00EEBC41}" presName="level3hierChild" presStyleCnt="0"/>
      <dgm:spPr/>
    </dgm:pt>
    <dgm:pt modelId="{345F717B-C083-4949-9CCD-9076230B3FBC}" type="pres">
      <dgm:prSet presAssocID="{EDB58AB2-CA85-F746-A75C-70D8F15410D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6170CE-DA12-9947-BE7A-60E0FB1637FF}" type="pres">
      <dgm:prSet presAssocID="{EDB58AB2-CA85-F746-A75C-70D8F15410D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812A683-3613-054A-A936-3CEC099EE9DD}" type="pres">
      <dgm:prSet presAssocID="{A3814A12-8851-3844-9CD9-7A814923F366}" presName="root2" presStyleCnt="0"/>
      <dgm:spPr/>
    </dgm:pt>
    <dgm:pt modelId="{C31C0C46-E269-1E4F-812C-9347DB9335C4}" type="pres">
      <dgm:prSet presAssocID="{A3814A12-8851-3844-9CD9-7A814923F36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B15F7-FDBE-A147-9AB9-3AEE0257F131}" type="pres">
      <dgm:prSet presAssocID="{A3814A12-8851-3844-9CD9-7A814923F366}" presName="level3hierChild" presStyleCnt="0"/>
      <dgm:spPr/>
    </dgm:pt>
    <dgm:pt modelId="{3A616896-F0FE-1E46-8A95-1FE69D82071B}" type="pres">
      <dgm:prSet presAssocID="{EE086A8A-157C-B44D-BE60-D23FB7E6AFAB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C929BD13-5800-D744-86A5-353A261134FC}" type="pres">
      <dgm:prSet presAssocID="{EE086A8A-157C-B44D-BE60-D23FB7E6AFAB}" presName="connTx" presStyleLbl="parChTrans1D4" presStyleIdx="5" presStyleCnt="7"/>
      <dgm:spPr/>
      <dgm:t>
        <a:bodyPr/>
        <a:lstStyle/>
        <a:p>
          <a:endParaRPr lang="en-US"/>
        </a:p>
      </dgm:t>
    </dgm:pt>
    <dgm:pt modelId="{5490A933-B9E6-EC48-8802-BF0BDADB280B}" type="pres">
      <dgm:prSet presAssocID="{88C312EE-3A82-114A-95D4-9D605299913A}" presName="root2" presStyleCnt="0"/>
      <dgm:spPr/>
    </dgm:pt>
    <dgm:pt modelId="{714BB407-3DD7-8747-9BC3-595EDFEE48F3}" type="pres">
      <dgm:prSet presAssocID="{88C312EE-3A82-114A-95D4-9D605299913A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A6E9C-5137-B94F-AC88-86DD40F13421}" type="pres">
      <dgm:prSet presAssocID="{88C312EE-3A82-114A-95D4-9D605299913A}" presName="level3hierChild" presStyleCnt="0"/>
      <dgm:spPr/>
    </dgm:pt>
    <dgm:pt modelId="{B4C933FD-44CE-3F4E-865C-9EB20D3A34D8}" type="pres">
      <dgm:prSet presAssocID="{E26B32EC-B72C-E542-BA6A-626BB883ACF2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03250822-1969-C041-9507-0869DDE4EBA2}" type="pres">
      <dgm:prSet presAssocID="{E26B32EC-B72C-E542-BA6A-626BB883ACF2}" presName="connTx" presStyleLbl="parChTrans1D4" presStyleIdx="6" presStyleCnt="7"/>
      <dgm:spPr/>
      <dgm:t>
        <a:bodyPr/>
        <a:lstStyle/>
        <a:p>
          <a:endParaRPr lang="en-US"/>
        </a:p>
      </dgm:t>
    </dgm:pt>
    <dgm:pt modelId="{B855CD6E-5568-864B-8E5E-EDBA13781D34}" type="pres">
      <dgm:prSet presAssocID="{1E19CF96-6CA5-2247-A5DE-F3D957CE5F1C}" presName="root2" presStyleCnt="0"/>
      <dgm:spPr/>
    </dgm:pt>
    <dgm:pt modelId="{336E14F8-6AB4-C241-AB68-99610C609E1D}" type="pres">
      <dgm:prSet presAssocID="{1E19CF96-6CA5-2247-A5DE-F3D957CE5F1C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F8BBFD-6F75-E54C-AE1C-57E08F1BD612}" type="pres">
      <dgm:prSet presAssocID="{1E19CF96-6CA5-2247-A5DE-F3D957CE5F1C}" presName="level3hierChild" presStyleCnt="0"/>
      <dgm:spPr/>
    </dgm:pt>
    <dgm:pt modelId="{9E0FF091-C029-7F4C-B412-160FD98BC9B2}" type="pres">
      <dgm:prSet presAssocID="{E0EC6D92-46CC-524F-A43B-75721E13E4E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690B56B-41BC-D647-998C-D280048E7736}" type="pres">
      <dgm:prSet presAssocID="{E0EC6D92-46CC-524F-A43B-75721E13E4E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CB739DD-3868-BA40-86A3-EA9588DEEDC7}" type="pres">
      <dgm:prSet presAssocID="{83F1EE2D-6144-1940-9350-AD10C40E317E}" presName="root2" presStyleCnt="0"/>
      <dgm:spPr/>
    </dgm:pt>
    <dgm:pt modelId="{C8D6B001-86B2-A547-B541-839E61E12670}" type="pres">
      <dgm:prSet presAssocID="{83F1EE2D-6144-1940-9350-AD10C40E317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22253-19AE-F748-88D6-C299778C6B1C}" type="pres">
      <dgm:prSet presAssocID="{83F1EE2D-6144-1940-9350-AD10C40E317E}" presName="level3hierChild" presStyleCnt="0"/>
      <dgm:spPr/>
    </dgm:pt>
    <dgm:pt modelId="{0E8A50FF-6983-814D-83A4-66067E70ECAA}" type="pres">
      <dgm:prSet presAssocID="{CDFA5342-06BF-CD4E-B03D-C5DB89093AE7}" presName="root1" presStyleCnt="0"/>
      <dgm:spPr/>
    </dgm:pt>
    <dgm:pt modelId="{36E158C7-8B1C-134D-874C-A699EC81010B}" type="pres">
      <dgm:prSet presAssocID="{CDFA5342-06BF-CD4E-B03D-C5DB89093AE7}" presName="LevelOneTextNode" presStyleLbl="node0" presStyleIdx="1" presStyleCnt="2" custLinFactY="16024" custLinFactNeighborX="-13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145C7-7AD9-A84E-AFD0-A52D3276D2C2}" type="pres">
      <dgm:prSet presAssocID="{CDFA5342-06BF-CD4E-B03D-C5DB89093AE7}" presName="level2hierChild" presStyleCnt="0"/>
      <dgm:spPr/>
    </dgm:pt>
  </dgm:ptLst>
  <dgm:cxnLst>
    <dgm:cxn modelId="{91318DF9-1D78-8541-A7FF-1CFF825C38C8}" type="presOf" srcId="{75874B2E-7D93-C642-A8DA-260AF7792DBD}" destId="{6BDFFF87-21CC-6E42-BC1E-D9E6796F0D93}" srcOrd="1" destOrd="0" presId="urn:microsoft.com/office/officeart/2005/8/layout/hierarchy2"/>
    <dgm:cxn modelId="{900754BC-97B8-9541-B203-955D1DE094A1}" type="presOf" srcId="{70B1144D-5779-FF47-8135-73A5F1DBCCEF}" destId="{DBCE463E-B7FB-B84E-9D00-A86006D30667}" srcOrd="1" destOrd="0" presId="urn:microsoft.com/office/officeart/2005/8/layout/hierarchy2"/>
    <dgm:cxn modelId="{CBA35F49-2219-F64B-88DD-20E42F95B594}" type="presOf" srcId="{371A46DC-86C4-6748-8C4D-8A42FB4A5F2F}" destId="{51FD4C0B-7D6D-6145-B31E-76E3BF5B98FA}" srcOrd="0" destOrd="0" presId="urn:microsoft.com/office/officeart/2005/8/layout/hierarchy2"/>
    <dgm:cxn modelId="{E2260447-1C38-A746-BCBA-617F23A14D89}" type="presOf" srcId="{E0EC6D92-46CC-524F-A43B-75721E13E4EB}" destId="{9E0FF091-C029-7F4C-B412-160FD98BC9B2}" srcOrd="0" destOrd="0" presId="urn:microsoft.com/office/officeart/2005/8/layout/hierarchy2"/>
    <dgm:cxn modelId="{69A94289-A1C2-114B-B958-B7FD70A0456F}" type="presOf" srcId="{DBBBCCD9-6C6D-0A4F-947F-C8AA6DF679FA}" destId="{CE3E4D2C-07C9-E143-B745-50DD7A53591B}" srcOrd="1" destOrd="0" presId="urn:microsoft.com/office/officeart/2005/8/layout/hierarchy2"/>
    <dgm:cxn modelId="{261EF1BC-0A01-5846-A8E2-40AA09CFB111}" srcId="{ACEB7D41-6D2C-2246-AA66-9B425B17744F}" destId="{17421214-DEAE-F14A-A2F5-FFE65D8A5BBC}" srcOrd="0" destOrd="0" parTransId="{75874B2E-7D93-C642-A8DA-260AF7792DBD}" sibTransId="{8B27C6A0-14C0-6145-9CC5-30B92A431C75}"/>
    <dgm:cxn modelId="{0898C335-947F-8F48-97D2-874964810188}" type="presOf" srcId="{371A46DC-86C4-6748-8C4D-8A42FB4A5F2F}" destId="{8F02D5E9-230E-7C43-8C0A-E21081AF4BE1}" srcOrd="1" destOrd="0" presId="urn:microsoft.com/office/officeart/2005/8/layout/hierarchy2"/>
    <dgm:cxn modelId="{A33A7659-4093-C247-9851-DDCDFF03D184}" type="presOf" srcId="{DBBBCCD9-6C6D-0A4F-947F-C8AA6DF679FA}" destId="{DC22B415-98B2-E24F-9E4D-8CEA22FEB729}" srcOrd="0" destOrd="0" presId="urn:microsoft.com/office/officeart/2005/8/layout/hierarchy2"/>
    <dgm:cxn modelId="{07F7F314-675D-D742-889D-95845FC1D5F4}" srcId="{73B79529-C8D5-CE4C-9CBB-A6F1A0C7D025}" destId="{374BDB22-9E59-2B42-A543-486BEE4A2DD4}" srcOrd="1" destOrd="0" parTransId="{70B1144D-5779-FF47-8135-73A5F1DBCCEF}" sibTransId="{999F5353-FAA8-8646-9313-8AA538B14E9D}"/>
    <dgm:cxn modelId="{3542DF49-47A8-0443-A6C3-3608ED36FEDF}" srcId="{52F5C58D-D3A6-9B43-8662-A8093D513D38}" destId="{ACEB7D41-6D2C-2246-AA66-9B425B17744F}" srcOrd="1" destOrd="0" parTransId="{6420AC7F-0CB8-434C-9A47-CA763B6DE1A2}" sibTransId="{91FF8116-E6EA-3B41-9D33-A69F652714E1}"/>
    <dgm:cxn modelId="{21C19803-3BDE-2F41-8354-67CE6F90D7CC}" type="presOf" srcId="{75874B2E-7D93-C642-A8DA-260AF7792DBD}" destId="{A69CEBA8-02D2-BB49-93BB-0904403E51BF}" srcOrd="0" destOrd="0" presId="urn:microsoft.com/office/officeart/2005/8/layout/hierarchy2"/>
    <dgm:cxn modelId="{F7DBF377-E279-8247-AB6A-5F460E12BDF6}" type="presOf" srcId="{947E0383-DEE1-7147-8074-E8F85A81251E}" destId="{D048037B-96F7-CC4E-A54F-B20651AEF60D}" srcOrd="0" destOrd="0" presId="urn:microsoft.com/office/officeart/2005/8/layout/hierarchy2"/>
    <dgm:cxn modelId="{3B946AE3-7ADF-C843-A914-721A16CA8DEE}" type="presOf" srcId="{E0EC6D92-46CC-524F-A43B-75721E13E4EB}" destId="{0690B56B-41BC-D647-998C-D280048E7736}" srcOrd="1" destOrd="0" presId="urn:microsoft.com/office/officeart/2005/8/layout/hierarchy2"/>
    <dgm:cxn modelId="{2A3F488D-2D33-F74D-A414-912D98884186}" type="presOf" srcId="{50EA42EA-A5C9-F54E-85D8-9CADFCE8EF25}" destId="{8D07049A-70F4-984B-881A-29709455B6D8}" srcOrd="1" destOrd="0" presId="urn:microsoft.com/office/officeart/2005/8/layout/hierarchy2"/>
    <dgm:cxn modelId="{2FC8DE86-A051-1546-AD9B-14D4FBBC13E3}" type="presOf" srcId="{0E85FA15-4933-AB4B-A55D-8EFA00EEBC41}" destId="{6F5DD441-78CC-8249-A337-7B79E6DC6970}" srcOrd="0" destOrd="0" presId="urn:microsoft.com/office/officeart/2005/8/layout/hierarchy2"/>
    <dgm:cxn modelId="{62D9D630-CE4C-4144-965F-90C6E2787D9D}" type="presOf" srcId="{17421214-DEAE-F14A-A2F5-FFE65D8A5BBC}" destId="{848875F9-1622-6642-870F-E340A547327F}" srcOrd="0" destOrd="0" presId="urn:microsoft.com/office/officeart/2005/8/layout/hierarchy2"/>
    <dgm:cxn modelId="{22B6D41B-0DC3-B14E-B22F-F379F231A9A4}" type="presOf" srcId="{374BDB22-9E59-2B42-A543-486BEE4A2DD4}" destId="{91D10126-9AEF-C940-AEFD-0B8949FCA585}" srcOrd="0" destOrd="0" presId="urn:microsoft.com/office/officeart/2005/8/layout/hierarchy2"/>
    <dgm:cxn modelId="{EE1811B4-8287-9447-99BE-2F4A68B28CE6}" type="presOf" srcId="{CDFA5342-06BF-CD4E-B03D-C5DB89093AE7}" destId="{36E158C7-8B1C-134D-874C-A699EC81010B}" srcOrd="0" destOrd="0" presId="urn:microsoft.com/office/officeart/2005/8/layout/hierarchy2"/>
    <dgm:cxn modelId="{C1DFAFC1-7B98-5344-B4DF-050EBCDC5675}" type="presOf" srcId="{66C3D46F-FC7D-0B4C-93D3-829A5E7E4912}" destId="{44A92B02-CCB3-6C48-9E8A-66E4511456BA}" srcOrd="0" destOrd="0" presId="urn:microsoft.com/office/officeart/2005/8/layout/hierarchy2"/>
    <dgm:cxn modelId="{0957D7B9-CCD2-A540-AFFA-7FAD6304BD9B}" type="presOf" srcId="{E1C1AF5C-FEC1-C649-B99C-AC91132AEA9D}" destId="{A81848E5-014A-9E4D-9008-80343E856D0C}" srcOrd="0" destOrd="0" presId="urn:microsoft.com/office/officeart/2005/8/layout/hierarchy2"/>
    <dgm:cxn modelId="{36A6381A-F518-354C-BBEE-BE5F7A0A296D}" type="presOf" srcId="{83F1EE2D-6144-1940-9350-AD10C40E317E}" destId="{C8D6B001-86B2-A547-B541-839E61E12670}" srcOrd="0" destOrd="0" presId="urn:microsoft.com/office/officeart/2005/8/layout/hierarchy2"/>
    <dgm:cxn modelId="{F9059B2B-E634-1D42-A337-4164F62C32C3}" type="presOf" srcId="{EE086A8A-157C-B44D-BE60-D23FB7E6AFAB}" destId="{C929BD13-5800-D744-86A5-353A261134FC}" srcOrd="1" destOrd="0" presId="urn:microsoft.com/office/officeart/2005/8/layout/hierarchy2"/>
    <dgm:cxn modelId="{89A22504-EC3A-1B4C-B5F5-04A19DF1F27F}" type="presOf" srcId="{50EA42EA-A5C9-F54E-85D8-9CADFCE8EF25}" destId="{E78D6654-B36D-AA47-A62B-76A4CC865D9D}" srcOrd="0" destOrd="0" presId="urn:microsoft.com/office/officeart/2005/8/layout/hierarchy2"/>
    <dgm:cxn modelId="{50C74397-1AB2-A74E-99CC-90257C449697}" srcId="{0BA69D36-E3B6-6240-922D-9FECAAF9325B}" destId="{B189B8ED-5097-AA40-B4B7-7B68407E4D64}" srcOrd="0" destOrd="0" parTransId="{6A271A88-798A-0649-A6ED-1F100767F1B1}" sibTransId="{B9FF6568-BCB7-FC4B-8900-9DB9EC4AABB5}"/>
    <dgm:cxn modelId="{767E05BC-F042-F149-9C9C-F8A73479B488}" type="presOf" srcId="{0006D7EC-04EC-6E40-8E1A-097474DDCD4C}" destId="{DDA1E8D8-A71F-704A-96BB-A19BFE8F9D56}" srcOrd="1" destOrd="0" presId="urn:microsoft.com/office/officeart/2005/8/layout/hierarchy2"/>
    <dgm:cxn modelId="{B4ABDA31-A4E2-6344-865B-966CB52AE77F}" srcId="{52F5C58D-D3A6-9B43-8662-A8093D513D38}" destId="{A3814A12-8851-3844-9CD9-7A814923F366}" srcOrd="2" destOrd="0" parTransId="{EDB58AB2-CA85-F746-A75C-70D8F15410DA}" sibTransId="{1E9C924D-CE7C-D744-85A0-8B10ADD460B4}"/>
    <dgm:cxn modelId="{9693070D-AB97-B24A-991C-89475E5CF6BC}" srcId="{0BA69D36-E3B6-6240-922D-9FECAAF9325B}" destId="{CDFA5342-06BF-CD4E-B03D-C5DB89093AE7}" srcOrd="1" destOrd="0" parTransId="{4926BDCC-A2E6-1041-8370-5C2FB8EFC4BD}" sibTransId="{08B9D487-F8D8-C443-BC26-1B979AD5A605}"/>
    <dgm:cxn modelId="{CE815CD2-1543-7F42-804C-4FB056D8DB04}" srcId="{73B79529-C8D5-CE4C-9CBB-A6F1A0C7D025}" destId="{E1C1AF5C-FEC1-C649-B99C-AC91132AEA9D}" srcOrd="2" destOrd="0" parTransId="{0006D7EC-04EC-6E40-8E1A-097474DDCD4C}" sibTransId="{284EE5CF-0729-5C44-B56F-A27F53F164DC}"/>
    <dgm:cxn modelId="{74747D77-A309-A540-834D-45CD3FCAC445}" type="presOf" srcId="{EDB58AB2-CA85-F746-A75C-70D8F15410DA}" destId="{345F717B-C083-4949-9CCD-9076230B3FBC}" srcOrd="0" destOrd="0" presId="urn:microsoft.com/office/officeart/2005/8/layout/hierarchy2"/>
    <dgm:cxn modelId="{637C6CB1-2B59-3F41-ADCB-75E16CB7A72F}" srcId="{B189B8ED-5097-AA40-B4B7-7B68407E4D64}" destId="{52F5C58D-D3A6-9B43-8662-A8093D513D38}" srcOrd="0" destOrd="0" parTransId="{66C3D46F-FC7D-0B4C-93D3-829A5E7E4912}" sibTransId="{43AAB6A2-721C-BA48-B182-A7CCD9EAD4A6}"/>
    <dgm:cxn modelId="{6971A2E0-4D62-8D4C-B0E2-406C8A8DC152}" type="presOf" srcId="{EE086A8A-157C-B44D-BE60-D23FB7E6AFAB}" destId="{3A616896-F0FE-1E46-8A95-1FE69D82071B}" srcOrd="0" destOrd="0" presId="urn:microsoft.com/office/officeart/2005/8/layout/hierarchy2"/>
    <dgm:cxn modelId="{140D7950-849F-E74F-ADA2-1F37F7E383CE}" srcId="{B189B8ED-5097-AA40-B4B7-7B68407E4D64}" destId="{83F1EE2D-6144-1940-9350-AD10C40E317E}" srcOrd="1" destOrd="0" parTransId="{E0EC6D92-46CC-524F-A43B-75721E13E4EB}" sibTransId="{669D08CF-FB19-074E-BAF2-1F526B97FCCF}"/>
    <dgm:cxn modelId="{94F3805D-6F13-8648-89DC-F8E0DADF7BB2}" type="presOf" srcId="{66C3D46F-FC7D-0B4C-93D3-829A5E7E4912}" destId="{3DED00F2-6E81-DE4E-9665-1E78C6A9BA5C}" srcOrd="1" destOrd="0" presId="urn:microsoft.com/office/officeart/2005/8/layout/hierarchy2"/>
    <dgm:cxn modelId="{D1CB46FB-61E7-EB4F-887F-2197820F3F61}" srcId="{52F5C58D-D3A6-9B43-8662-A8093D513D38}" destId="{73B79529-C8D5-CE4C-9CBB-A6F1A0C7D025}" srcOrd="0" destOrd="0" parTransId="{50EA42EA-A5C9-F54E-85D8-9CADFCE8EF25}" sibTransId="{66B870D8-3622-4F4A-9BFC-4B5106654E3A}"/>
    <dgm:cxn modelId="{99B5DE16-4778-8C46-8DAD-9FD55AD82AA8}" srcId="{A3814A12-8851-3844-9CD9-7A814923F366}" destId="{1E19CF96-6CA5-2247-A5DE-F3D957CE5F1C}" srcOrd="1" destOrd="0" parTransId="{E26B32EC-B72C-E542-BA6A-626BB883ACF2}" sibTransId="{44BF3D1C-A0FA-CD48-9558-324BD89F0279}"/>
    <dgm:cxn modelId="{A8ED22C0-5815-AB4C-8DD9-C63A99B0BA3A}" srcId="{73B79529-C8D5-CE4C-9CBB-A6F1A0C7D025}" destId="{947E0383-DEE1-7147-8074-E8F85A81251E}" srcOrd="0" destOrd="0" parTransId="{371A46DC-86C4-6748-8C4D-8A42FB4A5F2F}" sibTransId="{C5BD0646-88C8-0A4E-9BFB-1D3BB7179B29}"/>
    <dgm:cxn modelId="{AE424C9A-8034-9C42-B6D2-FDBE3DBE462A}" type="presOf" srcId="{E26B32EC-B72C-E542-BA6A-626BB883ACF2}" destId="{B4C933FD-44CE-3F4E-865C-9EB20D3A34D8}" srcOrd="0" destOrd="0" presId="urn:microsoft.com/office/officeart/2005/8/layout/hierarchy2"/>
    <dgm:cxn modelId="{4F37F319-1508-6645-9262-1A918BF8A582}" type="presOf" srcId="{ACEB7D41-6D2C-2246-AA66-9B425B17744F}" destId="{E97DC946-1EC1-4642-8763-E8140F9FDAA8}" srcOrd="0" destOrd="0" presId="urn:microsoft.com/office/officeart/2005/8/layout/hierarchy2"/>
    <dgm:cxn modelId="{20671107-67A4-E447-A8BC-450B3E3704C2}" srcId="{ACEB7D41-6D2C-2246-AA66-9B425B17744F}" destId="{0E85FA15-4933-AB4B-A55D-8EFA00EEBC41}" srcOrd="1" destOrd="0" parTransId="{DBBBCCD9-6C6D-0A4F-947F-C8AA6DF679FA}" sibTransId="{EA44AD9A-7156-5348-AFB6-A7B5841B223B}"/>
    <dgm:cxn modelId="{C72D4D82-8135-FD4E-8235-F24D26597D80}" type="presOf" srcId="{52F5C58D-D3A6-9B43-8662-A8093D513D38}" destId="{E366FD35-7975-FE43-BB63-B4757AFCD05A}" srcOrd="0" destOrd="0" presId="urn:microsoft.com/office/officeart/2005/8/layout/hierarchy2"/>
    <dgm:cxn modelId="{00A097FA-79F4-3849-A8AE-2F1E0A5F9BB3}" type="presOf" srcId="{0BA69D36-E3B6-6240-922D-9FECAAF9325B}" destId="{7AA444E6-5322-F749-A38D-E49DD8931FA8}" srcOrd="0" destOrd="0" presId="urn:microsoft.com/office/officeart/2005/8/layout/hierarchy2"/>
    <dgm:cxn modelId="{38301275-A037-9440-A088-068DF20DF2D9}" type="presOf" srcId="{73B79529-C8D5-CE4C-9CBB-A6F1A0C7D025}" destId="{8B9DE30A-595D-6C4C-B5D2-233065EE1E82}" srcOrd="0" destOrd="0" presId="urn:microsoft.com/office/officeart/2005/8/layout/hierarchy2"/>
    <dgm:cxn modelId="{D516F3C9-32A6-024D-AE33-DD61AD4BCC39}" type="presOf" srcId="{1E19CF96-6CA5-2247-A5DE-F3D957CE5F1C}" destId="{336E14F8-6AB4-C241-AB68-99610C609E1D}" srcOrd="0" destOrd="0" presId="urn:microsoft.com/office/officeart/2005/8/layout/hierarchy2"/>
    <dgm:cxn modelId="{B2099004-75E9-9745-BC04-E4DD3CDF2C11}" type="presOf" srcId="{B189B8ED-5097-AA40-B4B7-7B68407E4D64}" destId="{6D2656F3-70ED-8042-9A64-DD2232660606}" srcOrd="0" destOrd="0" presId="urn:microsoft.com/office/officeart/2005/8/layout/hierarchy2"/>
    <dgm:cxn modelId="{8F2BA7C3-17F4-C64D-875F-43A67606C7B2}" type="presOf" srcId="{88C312EE-3A82-114A-95D4-9D605299913A}" destId="{714BB407-3DD7-8747-9BC3-595EDFEE48F3}" srcOrd="0" destOrd="0" presId="urn:microsoft.com/office/officeart/2005/8/layout/hierarchy2"/>
    <dgm:cxn modelId="{CF497BE0-E826-C643-AFC9-17EE9538F9DF}" type="presOf" srcId="{6420AC7F-0CB8-434C-9A47-CA763B6DE1A2}" destId="{061993B5-023B-AD4C-9E6D-6777657D4455}" srcOrd="1" destOrd="0" presId="urn:microsoft.com/office/officeart/2005/8/layout/hierarchy2"/>
    <dgm:cxn modelId="{12EB612A-0285-7844-B1B2-E9E7198F682E}" type="presOf" srcId="{0006D7EC-04EC-6E40-8E1A-097474DDCD4C}" destId="{BA8EEB88-8093-6541-996E-F351AFD10D86}" srcOrd="0" destOrd="0" presId="urn:microsoft.com/office/officeart/2005/8/layout/hierarchy2"/>
    <dgm:cxn modelId="{590ED6A7-0118-1446-883E-9899977EAA08}" srcId="{A3814A12-8851-3844-9CD9-7A814923F366}" destId="{88C312EE-3A82-114A-95D4-9D605299913A}" srcOrd="0" destOrd="0" parTransId="{EE086A8A-157C-B44D-BE60-D23FB7E6AFAB}" sibTransId="{414E805C-0C65-0246-A7A1-9FAE814AB877}"/>
    <dgm:cxn modelId="{8222B1EE-B0C2-554E-B262-5B127095FE59}" type="presOf" srcId="{6420AC7F-0CB8-434C-9A47-CA763B6DE1A2}" destId="{9E11A4C3-62C8-AC4E-92A2-DD25A11981F2}" srcOrd="0" destOrd="0" presId="urn:microsoft.com/office/officeart/2005/8/layout/hierarchy2"/>
    <dgm:cxn modelId="{BD7C27C5-B591-CB47-B4BD-E2A577B932C6}" type="presOf" srcId="{70B1144D-5779-FF47-8135-73A5F1DBCCEF}" destId="{1CE3634D-7CD3-0B48-BF4D-20AB06E7414C}" srcOrd="0" destOrd="0" presId="urn:microsoft.com/office/officeart/2005/8/layout/hierarchy2"/>
    <dgm:cxn modelId="{2DCBB289-8306-3F4F-BB9B-76CA6F8D4123}" type="presOf" srcId="{E26B32EC-B72C-E542-BA6A-626BB883ACF2}" destId="{03250822-1969-C041-9507-0869DDE4EBA2}" srcOrd="1" destOrd="0" presId="urn:microsoft.com/office/officeart/2005/8/layout/hierarchy2"/>
    <dgm:cxn modelId="{8A377208-31FE-F74C-99E2-25DA8963F223}" type="presOf" srcId="{A3814A12-8851-3844-9CD9-7A814923F366}" destId="{C31C0C46-E269-1E4F-812C-9347DB9335C4}" srcOrd="0" destOrd="0" presId="urn:microsoft.com/office/officeart/2005/8/layout/hierarchy2"/>
    <dgm:cxn modelId="{2D0EAEB7-F2B9-DD43-BC2E-74D8E1428129}" type="presOf" srcId="{EDB58AB2-CA85-F746-A75C-70D8F15410DA}" destId="{716170CE-DA12-9947-BE7A-60E0FB1637FF}" srcOrd="1" destOrd="0" presId="urn:microsoft.com/office/officeart/2005/8/layout/hierarchy2"/>
    <dgm:cxn modelId="{98587531-3CEA-A349-868E-BA501C417B65}" type="presParOf" srcId="{7AA444E6-5322-F749-A38D-E49DD8931FA8}" destId="{F925467D-8A5A-0E46-BE36-8448FED931CC}" srcOrd="0" destOrd="0" presId="urn:microsoft.com/office/officeart/2005/8/layout/hierarchy2"/>
    <dgm:cxn modelId="{48734407-A9E1-D444-A84A-1A446C760410}" type="presParOf" srcId="{F925467D-8A5A-0E46-BE36-8448FED931CC}" destId="{6D2656F3-70ED-8042-9A64-DD2232660606}" srcOrd="0" destOrd="0" presId="urn:microsoft.com/office/officeart/2005/8/layout/hierarchy2"/>
    <dgm:cxn modelId="{57F3BB93-5036-C64E-AE7A-3B9F5FB2418E}" type="presParOf" srcId="{F925467D-8A5A-0E46-BE36-8448FED931CC}" destId="{E5F0926D-9BA5-314D-8D2C-E1532480918F}" srcOrd="1" destOrd="0" presId="urn:microsoft.com/office/officeart/2005/8/layout/hierarchy2"/>
    <dgm:cxn modelId="{225D385F-0208-A34E-9D7E-ABF0B6E2E8FA}" type="presParOf" srcId="{E5F0926D-9BA5-314D-8D2C-E1532480918F}" destId="{44A92B02-CCB3-6C48-9E8A-66E4511456BA}" srcOrd="0" destOrd="0" presId="urn:microsoft.com/office/officeart/2005/8/layout/hierarchy2"/>
    <dgm:cxn modelId="{62C3A8B6-9549-B948-8C9E-563BAC9A3FEF}" type="presParOf" srcId="{44A92B02-CCB3-6C48-9E8A-66E4511456BA}" destId="{3DED00F2-6E81-DE4E-9665-1E78C6A9BA5C}" srcOrd="0" destOrd="0" presId="urn:microsoft.com/office/officeart/2005/8/layout/hierarchy2"/>
    <dgm:cxn modelId="{5E627CDA-F233-2541-AF65-0FC40B2A90DA}" type="presParOf" srcId="{E5F0926D-9BA5-314D-8D2C-E1532480918F}" destId="{CD00CF02-C8DC-2B44-8189-9C200DB46135}" srcOrd="1" destOrd="0" presId="urn:microsoft.com/office/officeart/2005/8/layout/hierarchy2"/>
    <dgm:cxn modelId="{1367567F-D519-EC4A-BB84-F96109549B93}" type="presParOf" srcId="{CD00CF02-C8DC-2B44-8189-9C200DB46135}" destId="{E366FD35-7975-FE43-BB63-B4757AFCD05A}" srcOrd="0" destOrd="0" presId="urn:microsoft.com/office/officeart/2005/8/layout/hierarchy2"/>
    <dgm:cxn modelId="{DB078265-E6EF-0648-ABE6-3F6E36E1CD48}" type="presParOf" srcId="{CD00CF02-C8DC-2B44-8189-9C200DB46135}" destId="{28709434-2DC9-D840-89FC-3471464F13A2}" srcOrd="1" destOrd="0" presId="urn:microsoft.com/office/officeart/2005/8/layout/hierarchy2"/>
    <dgm:cxn modelId="{38B89F0F-54E3-8940-9F1D-87534B74D224}" type="presParOf" srcId="{28709434-2DC9-D840-89FC-3471464F13A2}" destId="{E78D6654-B36D-AA47-A62B-76A4CC865D9D}" srcOrd="0" destOrd="0" presId="urn:microsoft.com/office/officeart/2005/8/layout/hierarchy2"/>
    <dgm:cxn modelId="{AD1C1CD1-095E-A24E-A631-DD61DDDDC241}" type="presParOf" srcId="{E78D6654-B36D-AA47-A62B-76A4CC865D9D}" destId="{8D07049A-70F4-984B-881A-29709455B6D8}" srcOrd="0" destOrd="0" presId="urn:microsoft.com/office/officeart/2005/8/layout/hierarchy2"/>
    <dgm:cxn modelId="{6E8C8498-76F1-9844-89B9-0B2A241D9CB1}" type="presParOf" srcId="{28709434-2DC9-D840-89FC-3471464F13A2}" destId="{0D0927BB-3818-7644-9376-C5FB5796CF9A}" srcOrd="1" destOrd="0" presId="urn:microsoft.com/office/officeart/2005/8/layout/hierarchy2"/>
    <dgm:cxn modelId="{4D43092C-316E-4E41-A985-37CF9B3CB22F}" type="presParOf" srcId="{0D0927BB-3818-7644-9376-C5FB5796CF9A}" destId="{8B9DE30A-595D-6C4C-B5D2-233065EE1E82}" srcOrd="0" destOrd="0" presId="urn:microsoft.com/office/officeart/2005/8/layout/hierarchy2"/>
    <dgm:cxn modelId="{4C9D6D0C-F6AF-F247-973C-5EFCBA605CBD}" type="presParOf" srcId="{0D0927BB-3818-7644-9376-C5FB5796CF9A}" destId="{81A2F149-62A3-9F46-8619-009F16BA1977}" srcOrd="1" destOrd="0" presId="urn:microsoft.com/office/officeart/2005/8/layout/hierarchy2"/>
    <dgm:cxn modelId="{4D040EF8-B652-C647-BA69-3DE42A63D637}" type="presParOf" srcId="{81A2F149-62A3-9F46-8619-009F16BA1977}" destId="{51FD4C0B-7D6D-6145-B31E-76E3BF5B98FA}" srcOrd="0" destOrd="0" presId="urn:microsoft.com/office/officeart/2005/8/layout/hierarchy2"/>
    <dgm:cxn modelId="{24D56193-2F40-2D48-ADC3-4879D141D361}" type="presParOf" srcId="{51FD4C0B-7D6D-6145-B31E-76E3BF5B98FA}" destId="{8F02D5E9-230E-7C43-8C0A-E21081AF4BE1}" srcOrd="0" destOrd="0" presId="urn:microsoft.com/office/officeart/2005/8/layout/hierarchy2"/>
    <dgm:cxn modelId="{84F9010B-C4B9-D14C-B107-84216E84310E}" type="presParOf" srcId="{81A2F149-62A3-9F46-8619-009F16BA1977}" destId="{34E91F00-5558-A340-BB7C-91503C32AE2D}" srcOrd="1" destOrd="0" presId="urn:microsoft.com/office/officeart/2005/8/layout/hierarchy2"/>
    <dgm:cxn modelId="{749E4170-49DF-6846-9F17-7A62AD8140B2}" type="presParOf" srcId="{34E91F00-5558-A340-BB7C-91503C32AE2D}" destId="{D048037B-96F7-CC4E-A54F-B20651AEF60D}" srcOrd="0" destOrd="0" presId="urn:microsoft.com/office/officeart/2005/8/layout/hierarchy2"/>
    <dgm:cxn modelId="{18F3B942-6BA6-7545-A3D7-6C367BDC2581}" type="presParOf" srcId="{34E91F00-5558-A340-BB7C-91503C32AE2D}" destId="{9EA92A07-843D-6C46-9C81-0EE934E3DC7F}" srcOrd="1" destOrd="0" presId="urn:microsoft.com/office/officeart/2005/8/layout/hierarchy2"/>
    <dgm:cxn modelId="{492EB39E-C943-7740-BACB-6060ECCA5F91}" type="presParOf" srcId="{81A2F149-62A3-9F46-8619-009F16BA1977}" destId="{1CE3634D-7CD3-0B48-BF4D-20AB06E7414C}" srcOrd="2" destOrd="0" presId="urn:microsoft.com/office/officeart/2005/8/layout/hierarchy2"/>
    <dgm:cxn modelId="{350BF3F5-D46C-044F-BAF7-C6AB34E32489}" type="presParOf" srcId="{1CE3634D-7CD3-0B48-BF4D-20AB06E7414C}" destId="{DBCE463E-B7FB-B84E-9D00-A86006D30667}" srcOrd="0" destOrd="0" presId="urn:microsoft.com/office/officeart/2005/8/layout/hierarchy2"/>
    <dgm:cxn modelId="{AB9EC081-95F0-D046-A9EA-EE42705ABF3D}" type="presParOf" srcId="{81A2F149-62A3-9F46-8619-009F16BA1977}" destId="{EE8C929D-612F-594F-A718-556B4C907D3F}" srcOrd="3" destOrd="0" presId="urn:microsoft.com/office/officeart/2005/8/layout/hierarchy2"/>
    <dgm:cxn modelId="{FF3117BD-E1E7-1942-BE0F-BCED75D7508A}" type="presParOf" srcId="{EE8C929D-612F-594F-A718-556B4C907D3F}" destId="{91D10126-9AEF-C940-AEFD-0B8949FCA585}" srcOrd="0" destOrd="0" presId="urn:microsoft.com/office/officeart/2005/8/layout/hierarchy2"/>
    <dgm:cxn modelId="{A6EC1E55-3664-6C4C-BCC5-296317D8BE1C}" type="presParOf" srcId="{EE8C929D-612F-594F-A718-556B4C907D3F}" destId="{CC1D7524-7874-AF45-A408-F146EA1707AB}" srcOrd="1" destOrd="0" presId="urn:microsoft.com/office/officeart/2005/8/layout/hierarchy2"/>
    <dgm:cxn modelId="{3230D253-2940-B54A-BAF1-AB6A755E636E}" type="presParOf" srcId="{81A2F149-62A3-9F46-8619-009F16BA1977}" destId="{BA8EEB88-8093-6541-996E-F351AFD10D86}" srcOrd="4" destOrd="0" presId="urn:microsoft.com/office/officeart/2005/8/layout/hierarchy2"/>
    <dgm:cxn modelId="{D3D92224-5A13-9547-A726-E5DFC882BCB9}" type="presParOf" srcId="{BA8EEB88-8093-6541-996E-F351AFD10D86}" destId="{DDA1E8D8-A71F-704A-96BB-A19BFE8F9D56}" srcOrd="0" destOrd="0" presId="urn:microsoft.com/office/officeart/2005/8/layout/hierarchy2"/>
    <dgm:cxn modelId="{7568576E-1FE8-3A4D-8E6D-66A3CB24DB89}" type="presParOf" srcId="{81A2F149-62A3-9F46-8619-009F16BA1977}" destId="{E28AC55F-9617-7740-A75A-E506DC6D0FC0}" srcOrd="5" destOrd="0" presId="urn:microsoft.com/office/officeart/2005/8/layout/hierarchy2"/>
    <dgm:cxn modelId="{08811D5F-009D-BE4C-9BDA-65A1C4C207C8}" type="presParOf" srcId="{E28AC55F-9617-7740-A75A-E506DC6D0FC0}" destId="{A81848E5-014A-9E4D-9008-80343E856D0C}" srcOrd="0" destOrd="0" presId="urn:microsoft.com/office/officeart/2005/8/layout/hierarchy2"/>
    <dgm:cxn modelId="{FBF2ACB7-1F89-B74F-B007-5BD408E21015}" type="presParOf" srcId="{E28AC55F-9617-7740-A75A-E506DC6D0FC0}" destId="{B466C795-5EA9-734E-867B-9467F08A8A3D}" srcOrd="1" destOrd="0" presId="urn:microsoft.com/office/officeart/2005/8/layout/hierarchy2"/>
    <dgm:cxn modelId="{22037F04-C8DC-3B4D-8949-114D72B18CB0}" type="presParOf" srcId="{28709434-2DC9-D840-89FC-3471464F13A2}" destId="{9E11A4C3-62C8-AC4E-92A2-DD25A11981F2}" srcOrd="2" destOrd="0" presId="urn:microsoft.com/office/officeart/2005/8/layout/hierarchy2"/>
    <dgm:cxn modelId="{AC136164-1832-4949-9395-C54166F39F56}" type="presParOf" srcId="{9E11A4C3-62C8-AC4E-92A2-DD25A11981F2}" destId="{061993B5-023B-AD4C-9E6D-6777657D4455}" srcOrd="0" destOrd="0" presId="urn:microsoft.com/office/officeart/2005/8/layout/hierarchy2"/>
    <dgm:cxn modelId="{5203D52D-38F9-D346-B944-D2717E78CD42}" type="presParOf" srcId="{28709434-2DC9-D840-89FC-3471464F13A2}" destId="{79A4EFB8-CCE0-4A48-AD1F-C7ACEFCDF215}" srcOrd="3" destOrd="0" presId="urn:microsoft.com/office/officeart/2005/8/layout/hierarchy2"/>
    <dgm:cxn modelId="{E8227353-6B78-D04D-BC6D-E6A232724193}" type="presParOf" srcId="{79A4EFB8-CCE0-4A48-AD1F-C7ACEFCDF215}" destId="{E97DC946-1EC1-4642-8763-E8140F9FDAA8}" srcOrd="0" destOrd="0" presId="urn:microsoft.com/office/officeart/2005/8/layout/hierarchy2"/>
    <dgm:cxn modelId="{3FEAAECB-C333-3146-AC2A-91436917AB61}" type="presParOf" srcId="{79A4EFB8-CCE0-4A48-AD1F-C7ACEFCDF215}" destId="{74FD9E00-137A-5348-AC16-51558C63F48B}" srcOrd="1" destOrd="0" presId="urn:microsoft.com/office/officeart/2005/8/layout/hierarchy2"/>
    <dgm:cxn modelId="{02264A85-B032-E442-AF95-6EE151142BDB}" type="presParOf" srcId="{74FD9E00-137A-5348-AC16-51558C63F48B}" destId="{A69CEBA8-02D2-BB49-93BB-0904403E51BF}" srcOrd="0" destOrd="0" presId="urn:microsoft.com/office/officeart/2005/8/layout/hierarchy2"/>
    <dgm:cxn modelId="{3B903D59-1664-5748-A19B-5CB264703D9E}" type="presParOf" srcId="{A69CEBA8-02D2-BB49-93BB-0904403E51BF}" destId="{6BDFFF87-21CC-6E42-BC1E-D9E6796F0D93}" srcOrd="0" destOrd="0" presId="urn:microsoft.com/office/officeart/2005/8/layout/hierarchy2"/>
    <dgm:cxn modelId="{F07C07E1-92AF-5342-BB73-4FE56DDFAF26}" type="presParOf" srcId="{74FD9E00-137A-5348-AC16-51558C63F48B}" destId="{DEB025B6-BBD4-6C44-B5F3-E2480341A6CE}" srcOrd="1" destOrd="0" presId="urn:microsoft.com/office/officeart/2005/8/layout/hierarchy2"/>
    <dgm:cxn modelId="{E6DC2377-0F5E-6E4A-BA0F-1D755CA7EB58}" type="presParOf" srcId="{DEB025B6-BBD4-6C44-B5F3-E2480341A6CE}" destId="{848875F9-1622-6642-870F-E340A547327F}" srcOrd="0" destOrd="0" presId="urn:microsoft.com/office/officeart/2005/8/layout/hierarchy2"/>
    <dgm:cxn modelId="{7F707305-247A-154E-9DDA-ED1B72545691}" type="presParOf" srcId="{DEB025B6-BBD4-6C44-B5F3-E2480341A6CE}" destId="{21D5E7D6-8D5D-D042-B02F-041655ED787D}" srcOrd="1" destOrd="0" presId="urn:microsoft.com/office/officeart/2005/8/layout/hierarchy2"/>
    <dgm:cxn modelId="{9E48A742-8BA1-8845-9F5B-0A8026EE54A2}" type="presParOf" srcId="{74FD9E00-137A-5348-AC16-51558C63F48B}" destId="{DC22B415-98B2-E24F-9E4D-8CEA22FEB729}" srcOrd="2" destOrd="0" presId="urn:microsoft.com/office/officeart/2005/8/layout/hierarchy2"/>
    <dgm:cxn modelId="{9281D211-5AEC-CA42-A854-D77859968E56}" type="presParOf" srcId="{DC22B415-98B2-E24F-9E4D-8CEA22FEB729}" destId="{CE3E4D2C-07C9-E143-B745-50DD7A53591B}" srcOrd="0" destOrd="0" presId="urn:microsoft.com/office/officeart/2005/8/layout/hierarchy2"/>
    <dgm:cxn modelId="{2288EDBB-FDCA-C440-8E41-9A16DB2B487E}" type="presParOf" srcId="{74FD9E00-137A-5348-AC16-51558C63F48B}" destId="{19663512-F8A3-F54D-BF52-619F3FCF0050}" srcOrd="3" destOrd="0" presId="urn:microsoft.com/office/officeart/2005/8/layout/hierarchy2"/>
    <dgm:cxn modelId="{37883C4B-947E-5540-B059-8398A30ACBA1}" type="presParOf" srcId="{19663512-F8A3-F54D-BF52-619F3FCF0050}" destId="{6F5DD441-78CC-8249-A337-7B79E6DC6970}" srcOrd="0" destOrd="0" presId="urn:microsoft.com/office/officeart/2005/8/layout/hierarchy2"/>
    <dgm:cxn modelId="{6E9462D9-76D4-474F-BA43-354D881D33FB}" type="presParOf" srcId="{19663512-F8A3-F54D-BF52-619F3FCF0050}" destId="{793B33DA-F77A-3540-AD45-D17F496B4FA0}" srcOrd="1" destOrd="0" presId="urn:microsoft.com/office/officeart/2005/8/layout/hierarchy2"/>
    <dgm:cxn modelId="{7E40DD90-026E-974D-B6A7-D9FDE4B164B7}" type="presParOf" srcId="{28709434-2DC9-D840-89FC-3471464F13A2}" destId="{345F717B-C083-4949-9CCD-9076230B3FBC}" srcOrd="4" destOrd="0" presId="urn:microsoft.com/office/officeart/2005/8/layout/hierarchy2"/>
    <dgm:cxn modelId="{E56BDC1E-1D36-7643-A413-4625A42F406E}" type="presParOf" srcId="{345F717B-C083-4949-9CCD-9076230B3FBC}" destId="{716170CE-DA12-9947-BE7A-60E0FB1637FF}" srcOrd="0" destOrd="0" presId="urn:microsoft.com/office/officeart/2005/8/layout/hierarchy2"/>
    <dgm:cxn modelId="{5607ED2B-13CC-B14C-B757-A6EF55C5CD62}" type="presParOf" srcId="{28709434-2DC9-D840-89FC-3471464F13A2}" destId="{5812A683-3613-054A-A936-3CEC099EE9DD}" srcOrd="5" destOrd="0" presId="urn:microsoft.com/office/officeart/2005/8/layout/hierarchy2"/>
    <dgm:cxn modelId="{8E5BCC4B-2049-8E4C-A39D-64435CDC24AB}" type="presParOf" srcId="{5812A683-3613-054A-A936-3CEC099EE9DD}" destId="{C31C0C46-E269-1E4F-812C-9347DB9335C4}" srcOrd="0" destOrd="0" presId="urn:microsoft.com/office/officeart/2005/8/layout/hierarchy2"/>
    <dgm:cxn modelId="{FBBE046B-BF3C-F943-A1FB-C8428FD1E1F8}" type="presParOf" srcId="{5812A683-3613-054A-A936-3CEC099EE9DD}" destId="{3A1B15F7-FDBE-A147-9AB9-3AEE0257F131}" srcOrd="1" destOrd="0" presId="urn:microsoft.com/office/officeart/2005/8/layout/hierarchy2"/>
    <dgm:cxn modelId="{F12E8381-C45C-2D49-A630-EE9A40054AF4}" type="presParOf" srcId="{3A1B15F7-FDBE-A147-9AB9-3AEE0257F131}" destId="{3A616896-F0FE-1E46-8A95-1FE69D82071B}" srcOrd="0" destOrd="0" presId="urn:microsoft.com/office/officeart/2005/8/layout/hierarchy2"/>
    <dgm:cxn modelId="{E5A4220F-0CD2-FB41-993F-A8B5ED34099B}" type="presParOf" srcId="{3A616896-F0FE-1E46-8A95-1FE69D82071B}" destId="{C929BD13-5800-D744-86A5-353A261134FC}" srcOrd="0" destOrd="0" presId="urn:microsoft.com/office/officeart/2005/8/layout/hierarchy2"/>
    <dgm:cxn modelId="{7D025979-0879-1C43-9270-27B4255E06C3}" type="presParOf" srcId="{3A1B15F7-FDBE-A147-9AB9-3AEE0257F131}" destId="{5490A933-B9E6-EC48-8802-BF0BDADB280B}" srcOrd="1" destOrd="0" presId="urn:microsoft.com/office/officeart/2005/8/layout/hierarchy2"/>
    <dgm:cxn modelId="{D4434897-D40D-9A42-9E2B-25595F494B78}" type="presParOf" srcId="{5490A933-B9E6-EC48-8802-BF0BDADB280B}" destId="{714BB407-3DD7-8747-9BC3-595EDFEE48F3}" srcOrd="0" destOrd="0" presId="urn:microsoft.com/office/officeart/2005/8/layout/hierarchy2"/>
    <dgm:cxn modelId="{F7BFB6FA-FDB2-7949-86A7-796F774B5FEB}" type="presParOf" srcId="{5490A933-B9E6-EC48-8802-BF0BDADB280B}" destId="{BABA6E9C-5137-B94F-AC88-86DD40F13421}" srcOrd="1" destOrd="0" presId="urn:microsoft.com/office/officeart/2005/8/layout/hierarchy2"/>
    <dgm:cxn modelId="{308EBBAB-AE03-3245-8DE0-2C4379704AF3}" type="presParOf" srcId="{3A1B15F7-FDBE-A147-9AB9-3AEE0257F131}" destId="{B4C933FD-44CE-3F4E-865C-9EB20D3A34D8}" srcOrd="2" destOrd="0" presId="urn:microsoft.com/office/officeart/2005/8/layout/hierarchy2"/>
    <dgm:cxn modelId="{795E62FD-1D32-9448-8366-F4608AD41C1B}" type="presParOf" srcId="{B4C933FD-44CE-3F4E-865C-9EB20D3A34D8}" destId="{03250822-1969-C041-9507-0869DDE4EBA2}" srcOrd="0" destOrd="0" presId="urn:microsoft.com/office/officeart/2005/8/layout/hierarchy2"/>
    <dgm:cxn modelId="{22E7649E-0756-E542-994B-CEACC3FCBD07}" type="presParOf" srcId="{3A1B15F7-FDBE-A147-9AB9-3AEE0257F131}" destId="{B855CD6E-5568-864B-8E5E-EDBA13781D34}" srcOrd="3" destOrd="0" presId="urn:microsoft.com/office/officeart/2005/8/layout/hierarchy2"/>
    <dgm:cxn modelId="{E29820D0-0D6C-1A4F-9DDD-704B9D53BA82}" type="presParOf" srcId="{B855CD6E-5568-864B-8E5E-EDBA13781D34}" destId="{336E14F8-6AB4-C241-AB68-99610C609E1D}" srcOrd="0" destOrd="0" presId="urn:microsoft.com/office/officeart/2005/8/layout/hierarchy2"/>
    <dgm:cxn modelId="{6403CB6E-5CE7-BD41-A597-D80BDCAE8CE9}" type="presParOf" srcId="{B855CD6E-5568-864B-8E5E-EDBA13781D34}" destId="{A0F8BBFD-6F75-E54C-AE1C-57E08F1BD612}" srcOrd="1" destOrd="0" presId="urn:microsoft.com/office/officeart/2005/8/layout/hierarchy2"/>
    <dgm:cxn modelId="{C6FA91EF-66AE-1845-BA39-DC6FD43F8F9E}" type="presParOf" srcId="{E5F0926D-9BA5-314D-8D2C-E1532480918F}" destId="{9E0FF091-C029-7F4C-B412-160FD98BC9B2}" srcOrd="2" destOrd="0" presId="urn:microsoft.com/office/officeart/2005/8/layout/hierarchy2"/>
    <dgm:cxn modelId="{E831C99E-587C-AB41-B8BA-B72C259A228E}" type="presParOf" srcId="{9E0FF091-C029-7F4C-B412-160FD98BC9B2}" destId="{0690B56B-41BC-D647-998C-D280048E7736}" srcOrd="0" destOrd="0" presId="urn:microsoft.com/office/officeart/2005/8/layout/hierarchy2"/>
    <dgm:cxn modelId="{716F5DB5-7002-014C-B94A-4341883A3C94}" type="presParOf" srcId="{E5F0926D-9BA5-314D-8D2C-E1532480918F}" destId="{2CB739DD-3868-BA40-86A3-EA9588DEEDC7}" srcOrd="3" destOrd="0" presId="urn:microsoft.com/office/officeart/2005/8/layout/hierarchy2"/>
    <dgm:cxn modelId="{C98C3229-834D-5F4C-A558-748BF3FD7BEE}" type="presParOf" srcId="{2CB739DD-3868-BA40-86A3-EA9588DEEDC7}" destId="{C8D6B001-86B2-A547-B541-839E61E12670}" srcOrd="0" destOrd="0" presId="urn:microsoft.com/office/officeart/2005/8/layout/hierarchy2"/>
    <dgm:cxn modelId="{F3783FE0-7A00-7048-956D-7CD406496108}" type="presParOf" srcId="{2CB739DD-3868-BA40-86A3-EA9588DEEDC7}" destId="{F0722253-19AE-F748-88D6-C299778C6B1C}" srcOrd="1" destOrd="0" presId="urn:microsoft.com/office/officeart/2005/8/layout/hierarchy2"/>
    <dgm:cxn modelId="{B17B53E2-B68F-A745-B1BC-0EC4FA221345}" type="presParOf" srcId="{7AA444E6-5322-F749-A38D-E49DD8931FA8}" destId="{0E8A50FF-6983-814D-83A4-66067E70ECAA}" srcOrd="1" destOrd="0" presId="urn:microsoft.com/office/officeart/2005/8/layout/hierarchy2"/>
    <dgm:cxn modelId="{6888F21F-6A7C-B44D-8B2D-86F4EC84C1B4}" type="presParOf" srcId="{0E8A50FF-6983-814D-83A4-66067E70ECAA}" destId="{36E158C7-8B1C-134D-874C-A699EC81010B}" srcOrd="0" destOrd="0" presId="urn:microsoft.com/office/officeart/2005/8/layout/hierarchy2"/>
    <dgm:cxn modelId="{E333B5AE-403E-1348-BD55-5D8BB3C9C3BE}" type="presParOf" srcId="{0E8A50FF-6983-814D-83A4-66067E70ECAA}" destId="{A36145C7-7AD9-A84E-AFD0-A52D3276D2C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59136-9BC8-5445-A2ED-1829C7416ABC}" type="doc">
      <dgm:prSet loTypeId="urn:microsoft.com/office/officeart/2005/8/layout/hierarchy3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8AD75-0236-0C4A-8187-5C6E4B76F94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Steps</a:t>
          </a:r>
          <a:endParaRPr lang="en-US" dirty="0"/>
        </a:p>
      </dgm:t>
    </dgm:pt>
    <dgm:pt modelId="{D564AA27-7FD2-7A48-B96F-DDCB110B2E94}" type="parTrans" cxnId="{85B4936B-0093-174A-AA39-488C4979A9E3}">
      <dgm:prSet/>
      <dgm:spPr/>
      <dgm:t>
        <a:bodyPr/>
        <a:lstStyle/>
        <a:p>
          <a:endParaRPr lang="en-US"/>
        </a:p>
      </dgm:t>
    </dgm:pt>
    <dgm:pt modelId="{DC77295D-D4AE-094F-A36C-4B0AB781BA2A}" type="sibTrans" cxnId="{85B4936B-0093-174A-AA39-488C4979A9E3}">
      <dgm:prSet/>
      <dgm:spPr/>
      <dgm:t>
        <a:bodyPr/>
        <a:lstStyle/>
        <a:p>
          <a:endParaRPr lang="en-US"/>
        </a:p>
      </dgm:t>
    </dgm:pt>
    <dgm:pt modelId="{7377CA80-7363-C64A-BB2D-280DF94135B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b="1" dirty="0" smtClean="0"/>
            <a:t>Mapping</a:t>
          </a:r>
          <a:endParaRPr lang="en-US" b="1" dirty="0"/>
        </a:p>
      </dgm:t>
    </dgm:pt>
    <dgm:pt modelId="{D03C3939-317C-7447-885C-36C13B07C2E0}" type="parTrans" cxnId="{BAEC0A73-C78C-BC45-ABA7-61F54F9B409B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19050" cmpd="sng"/>
      </dgm:spPr>
      <dgm:t>
        <a:bodyPr/>
        <a:lstStyle/>
        <a:p>
          <a:endParaRPr lang="en-US"/>
        </a:p>
      </dgm:t>
    </dgm:pt>
    <dgm:pt modelId="{77F4FA7D-FDDA-3A40-BC34-DBA8134E12CE}" type="sibTrans" cxnId="{BAEC0A73-C78C-BC45-ABA7-61F54F9B409B}">
      <dgm:prSet/>
      <dgm:spPr/>
      <dgm:t>
        <a:bodyPr/>
        <a:lstStyle/>
        <a:p>
          <a:endParaRPr lang="en-US"/>
        </a:p>
      </dgm:t>
    </dgm:pt>
    <dgm:pt modelId="{25C271C9-179F-8346-AECF-6AC4B2CD764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b="1" dirty="0" smtClean="0"/>
            <a:t>Localization</a:t>
          </a:r>
          <a:endParaRPr lang="en-US" b="1" dirty="0"/>
        </a:p>
      </dgm:t>
    </dgm:pt>
    <dgm:pt modelId="{3C7ED1BA-8473-EE45-9AAB-9F35FD65E104}" type="parTrans" cxnId="{485BF2A7-12D8-6140-B1B7-B5382BBE1F8D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19050" cmpd="sng"/>
      </dgm:spPr>
      <dgm:t>
        <a:bodyPr/>
        <a:lstStyle/>
        <a:p>
          <a:endParaRPr lang="en-US"/>
        </a:p>
      </dgm:t>
    </dgm:pt>
    <dgm:pt modelId="{6E2DC998-9086-A74F-B2E5-6DF65C7CD8AC}" type="sibTrans" cxnId="{485BF2A7-12D8-6140-B1B7-B5382BBE1F8D}">
      <dgm:prSet/>
      <dgm:spPr/>
      <dgm:t>
        <a:bodyPr/>
        <a:lstStyle/>
        <a:p>
          <a:endParaRPr lang="en-US"/>
        </a:p>
      </dgm:t>
    </dgm:pt>
    <dgm:pt modelId="{CFD9B48E-B6F2-A944-B854-26CC8E0FA32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Techniques</a:t>
          </a:r>
          <a:endParaRPr lang="en-US" dirty="0"/>
        </a:p>
      </dgm:t>
    </dgm:pt>
    <dgm:pt modelId="{34DC43E3-9D5C-0940-BBDE-D7C444CE72AE}" type="parTrans" cxnId="{0355BB3B-8681-7442-9320-E042F2A4D8C6}">
      <dgm:prSet/>
      <dgm:spPr/>
      <dgm:t>
        <a:bodyPr/>
        <a:lstStyle/>
        <a:p>
          <a:endParaRPr lang="en-US"/>
        </a:p>
      </dgm:t>
    </dgm:pt>
    <dgm:pt modelId="{7A075E26-432B-6B4C-8B4B-724AF994A9E8}" type="sibTrans" cxnId="{0355BB3B-8681-7442-9320-E042F2A4D8C6}">
      <dgm:prSet/>
      <dgm:spPr/>
      <dgm:t>
        <a:bodyPr/>
        <a:lstStyle/>
        <a:p>
          <a:endParaRPr lang="en-US"/>
        </a:p>
      </dgm:t>
    </dgm:pt>
    <dgm:pt modelId="{ABBAD48D-4A26-C142-A03E-0A25401C5E16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LIDAR</a:t>
          </a:r>
          <a:r>
            <a:rPr lang="zh-CN" altLang="en-US" b="1" dirty="0" smtClean="0"/>
            <a:t> </a:t>
          </a:r>
          <a:r>
            <a:rPr lang="en-US" altLang="zh-CN" b="1" dirty="0" smtClean="0"/>
            <a:t>Mapping</a:t>
          </a:r>
          <a:endParaRPr lang="en-US" b="1" dirty="0"/>
        </a:p>
      </dgm:t>
    </dgm:pt>
    <dgm:pt modelId="{B38679B7-B481-9848-9C5D-8013B23DA124}" type="parTrans" cxnId="{5A7A5DB9-8B3F-E444-8ED4-25CC9BCE2BE2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19050" cmpd="sng"/>
      </dgm:spPr>
      <dgm:t>
        <a:bodyPr/>
        <a:lstStyle/>
        <a:p>
          <a:endParaRPr lang="en-US"/>
        </a:p>
      </dgm:t>
    </dgm:pt>
    <dgm:pt modelId="{E9EC9742-15E1-574D-B2E5-8D66192EF6B7}" type="sibTrans" cxnId="{5A7A5DB9-8B3F-E444-8ED4-25CC9BCE2BE2}">
      <dgm:prSet/>
      <dgm:spPr/>
      <dgm:t>
        <a:bodyPr/>
        <a:lstStyle/>
        <a:p>
          <a:endParaRPr lang="en-US"/>
        </a:p>
      </dgm:t>
    </dgm:pt>
    <dgm:pt modelId="{157E5971-E173-094D-BE01-4FC6BB4FE9B0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>
              <a:solidFill>
                <a:srgbClr val="000000"/>
              </a:solidFill>
            </a:rPr>
            <a:t>GPS</a:t>
          </a:r>
          <a:endParaRPr lang="en-US" b="1" dirty="0">
            <a:solidFill>
              <a:srgbClr val="000000"/>
            </a:solidFill>
          </a:endParaRPr>
        </a:p>
      </dgm:t>
    </dgm:pt>
    <dgm:pt modelId="{A179D73C-080D-FF41-BC94-9DD11C7EEEC7}" type="parTrans" cxnId="{059C5DA9-9DD3-7245-8712-B47B543D8EE5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19050" cmpd="sng"/>
      </dgm:spPr>
      <dgm:t>
        <a:bodyPr/>
        <a:lstStyle/>
        <a:p>
          <a:endParaRPr lang="en-US"/>
        </a:p>
      </dgm:t>
    </dgm:pt>
    <dgm:pt modelId="{262B7DB4-AEE3-914F-BCD4-066995FFEE66}" type="sibTrans" cxnId="{059C5DA9-9DD3-7245-8712-B47B543D8EE5}">
      <dgm:prSet/>
      <dgm:spPr/>
      <dgm:t>
        <a:bodyPr/>
        <a:lstStyle/>
        <a:p>
          <a:endParaRPr lang="en-US"/>
        </a:p>
      </dgm:t>
    </dgm:pt>
    <dgm:pt modelId="{B7F3F7C9-8405-4048-B0AD-02A4D6CAACDB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INS</a:t>
          </a:r>
          <a:endParaRPr lang="en-US" b="1" dirty="0">
            <a:solidFill>
              <a:schemeClr val="tx1"/>
            </a:solidFill>
          </a:endParaRPr>
        </a:p>
      </dgm:t>
    </dgm:pt>
    <dgm:pt modelId="{6B707A27-2E37-5348-A871-1FB300F76A81}" type="parTrans" cxnId="{1A16EC6C-A561-B14D-BD27-CDD04635E9B7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19050" cmpd="sng"/>
      </dgm:spPr>
      <dgm:t>
        <a:bodyPr/>
        <a:lstStyle/>
        <a:p>
          <a:endParaRPr lang="en-US"/>
        </a:p>
      </dgm:t>
    </dgm:pt>
    <dgm:pt modelId="{BB222CA8-774D-DA4D-A319-D237CBB6CEC3}" type="sibTrans" cxnId="{1A16EC6C-A561-B14D-BD27-CDD04635E9B7}">
      <dgm:prSet/>
      <dgm:spPr/>
      <dgm:t>
        <a:bodyPr/>
        <a:lstStyle/>
        <a:p>
          <a:endParaRPr lang="en-US"/>
        </a:p>
      </dgm:t>
    </dgm:pt>
    <dgm:pt modelId="{C02C08D3-1F7B-574E-996F-0C978F507E3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Particle</a:t>
          </a:r>
          <a:r>
            <a:rPr lang="zh-CN" altLang="en-US" b="1" dirty="0" smtClean="0"/>
            <a:t> </a:t>
          </a:r>
          <a:r>
            <a:rPr lang="en-US" altLang="zh-CN" b="1" dirty="0" smtClean="0"/>
            <a:t>Filtering</a:t>
          </a:r>
          <a:endParaRPr lang="en-US" b="1" dirty="0"/>
        </a:p>
      </dgm:t>
    </dgm:pt>
    <dgm:pt modelId="{3ACB1BAD-A980-6E4A-A661-3A47375F5408}" type="parTrans" cxnId="{83CE12A1-40D0-5D4A-8394-77B713CFA23C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19050" cmpd="sng"/>
      </dgm:spPr>
      <dgm:t>
        <a:bodyPr/>
        <a:lstStyle/>
        <a:p>
          <a:endParaRPr lang="en-US"/>
        </a:p>
      </dgm:t>
    </dgm:pt>
    <dgm:pt modelId="{638D432A-4494-2947-B6A9-75FB9E017BFE}" type="sibTrans" cxnId="{83CE12A1-40D0-5D4A-8394-77B713CFA23C}">
      <dgm:prSet/>
      <dgm:spPr/>
      <dgm:t>
        <a:bodyPr/>
        <a:lstStyle/>
        <a:p>
          <a:endParaRPr lang="en-US"/>
        </a:p>
      </dgm:t>
    </dgm:pt>
    <dgm:pt modelId="{1596C609-672B-F940-A61A-8D5CB1EF85B3}" type="pres">
      <dgm:prSet presAssocID="{A8359136-9BC8-5445-A2ED-1829C7416A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9784F5-29ED-3943-9FC4-FCB22591D330}" type="pres">
      <dgm:prSet presAssocID="{A228AD75-0236-0C4A-8187-5C6E4B76F94A}" presName="root" presStyleCnt="0"/>
      <dgm:spPr/>
    </dgm:pt>
    <dgm:pt modelId="{65724456-4FAF-724E-A0C3-58E2A666A76C}" type="pres">
      <dgm:prSet presAssocID="{A228AD75-0236-0C4A-8187-5C6E4B76F94A}" presName="rootComposite" presStyleCnt="0"/>
      <dgm:spPr/>
    </dgm:pt>
    <dgm:pt modelId="{E55AC25D-3212-9F4C-B1F3-AF2CA384F5E3}" type="pres">
      <dgm:prSet presAssocID="{A228AD75-0236-0C4A-8187-5C6E4B76F94A}" presName="rootText" presStyleLbl="node1" presStyleIdx="0" presStyleCnt="2" custLinFactNeighborX="-92248"/>
      <dgm:spPr/>
      <dgm:t>
        <a:bodyPr/>
        <a:lstStyle/>
        <a:p>
          <a:endParaRPr lang="en-US"/>
        </a:p>
      </dgm:t>
    </dgm:pt>
    <dgm:pt modelId="{5E3FE2C9-7231-EC4A-A49D-FEB1E52B6690}" type="pres">
      <dgm:prSet presAssocID="{A228AD75-0236-0C4A-8187-5C6E4B76F94A}" presName="rootConnector" presStyleLbl="node1" presStyleIdx="0" presStyleCnt="2"/>
      <dgm:spPr/>
      <dgm:t>
        <a:bodyPr/>
        <a:lstStyle/>
        <a:p>
          <a:endParaRPr lang="en-US"/>
        </a:p>
      </dgm:t>
    </dgm:pt>
    <dgm:pt modelId="{F3F35251-229A-F641-B5BD-2B884BED2EC8}" type="pres">
      <dgm:prSet presAssocID="{A228AD75-0236-0C4A-8187-5C6E4B76F94A}" presName="childShape" presStyleCnt="0"/>
      <dgm:spPr/>
    </dgm:pt>
    <dgm:pt modelId="{3B11A155-DDE9-6F4D-AAFF-7364C026B4A6}" type="pres">
      <dgm:prSet presAssocID="{D03C3939-317C-7447-885C-36C13B07C2E0}" presName="Name13" presStyleLbl="parChTrans1D2" presStyleIdx="0" presStyleCnt="6"/>
      <dgm:spPr/>
      <dgm:t>
        <a:bodyPr/>
        <a:lstStyle/>
        <a:p>
          <a:endParaRPr lang="en-US"/>
        </a:p>
      </dgm:t>
    </dgm:pt>
    <dgm:pt modelId="{99440396-A49F-4D46-B9BC-DB430517014B}" type="pres">
      <dgm:prSet presAssocID="{7377CA80-7363-C64A-BB2D-280DF94135BE}" presName="childText" presStyleLbl="bgAcc1" presStyleIdx="0" presStyleCnt="6" custLinFactX="-14227" custLinFactNeighborX="-100000" custLinFactNeighborY="44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64BB4-B017-7648-9CC0-3693BF8F5DD3}" type="pres">
      <dgm:prSet presAssocID="{3C7ED1BA-8473-EE45-9AAB-9F35FD65E104}" presName="Name13" presStyleLbl="parChTrans1D2" presStyleIdx="1" presStyleCnt="6"/>
      <dgm:spPr/>
      <dgm:t>
        <a:bodyPr/>
        <a:lstStyle/>
        <a:p>
          <a:endParaRPr lang="en-US"/>
        </a:p>
      </dgm:t>
    </dgm:pt>
    <dgm:pt modelId="{9764EF7A-C955-F346-8239-72BB9206264C}" type="pres">
      <dgm:prSet presAssocID="{25C271C9-179F-8346-AECF-6AC4B2CD764F}" presName="childText" presStyleLbl="bgAcc1" presStyleIdx="1" presStyleCnt="6" custLinFactX="-14227" custLinFactY="3482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8A927-49DF-B541-A042-93D554352B95}" type="pres">
      <dgm:prSet presAssocID="{CFD9B48E-B6F2-A944-B854-26CC8E0FA329}" presName="root" presStyleCnt="0"/>
      <dgm:spPr/>
    </dgm:pt>
    <dgm:pt modelId="{FB8C0782-F05A-684A-A081-D719FFD5DC26}" type="pres">
      <dgm:prSet presAssocID="{CFD9B48E-B6F2-A944-B854-26CC8E0FA329}" presName="rootComposite" presStyleCnt="0"/>
      <dgm:spPr/>
    </dgm:pt>
    <dgm:pt modelId="{4281A74D-1202-2D46-B407-BE603244F544}" type="pres">
      <dgm:prSet presAssocID="{CFD9B48E-B6F2-A944-B854-26CC8E0FA329}" presName="rootText" presStyleLbl="node1" presStyleIdx="1" presStyleCnt="2"/>
      <dgm:spPr/>
      <dgm:t>
        <a:bodyPr/>
        <a:lstStyle/>
        <a:p>
          <a:endParaRPr lang="en-US"/>
        </a:p>
      </dgm:t>
    </dgm:pt>
    <dgm:pt modelId="{5D875BB5-3F20-A04E-BC1B-5A2D2C3B7D8D}" type="pres">
      <dgm:prSet presAssocID="{CFD9B48E-B6F2-A944-B854-26CC8E0FA329}" presName="rootConnector" presStyleLbl="node1" presStyleIdx="1" presStyleCnt="2"/>
      <dgm:spPr/>
      <dgm:t>
        <a:bodyPr/>
        <a:lstStyle/>
        <a:p>
          <a:endParaRPr lang="en-US"/>
        </a:p>
      </dgm:t>
    </dgm:pt>
    <dgm:pt modelId="{5E6E9855-FD65-0745-80BB-4BF96698AD06}" type="pres">
      <dgm:prSet presAssocID="{CFD9B48E-B6F2-A944-B854-26CC8E0FA329}" presName="childShape" presStyleCnt="0"/>
      <dgm:spPr/>
    </dgm:pt>
    <dgm:pt modelId="{81DD6200-4E32-914A-B43C-3F0BC99ED8F4}" type="pres">
      <dgm:prSet presAssocID="{B38679B7-B481-9848-9C5D-8013B23DA124}" presName="Name13" presStyleLbl="parChTrans1D2" presStyleIdx="2" presStyleCnt="6"/>
      <dgm:spPr/>
      <dgm:t>
        <a:bodyPr/>
        <a:lstStyle/>
        <a:p>
          <a:endParaRPr lang="en-US"/>
        </a:p>
      </dgm:t>
    </dgm:pt>
    <dgm:pt modelId="{FA1E394A-1D1B-3742-A60F-A8D4FA5D5863}" type="pres">
      <dgm:prSet presAssocID="{ABBAD48D-4A26-C142-A03E-0A25401C5E16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D1E92-D0B0-3048-A0BA-CFAED069479B}" type="pres">
      <dgm:prSet presAssocID="{6B707A27-2E37-5348-A871-1FB300F76A81}" presName="Name13" presStyleLbl="parChTrans1D2" presStyleIdx="3" presStyleCnt="6"/>
      <dgm:spPr/>
      <dgm:t>
        <a:bodyPr/>
        <a:lstStyle/>
        <a:p>
          <a:endParaRPr lang="en-US"/>
        </a:p>
      </dgm:t>
    </dgm:pt>
    <dgm:pt modelId="{E3D219D9-8784-AB46-83ED-B0D2E7B9CD25}" type="pres">
      <dgm:prSet presAssocID="{B7F3F7C9-8405-4048-B0AD-02A4D6CAACDB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615C5-F2C6-054A-B542-3DACE7212DE6}" type="pres">
      <dgm:prSet presAssocID="{A179D73C-080D-FF41-BC94-9DD11C7EEEC7}" presName="Name13" presStyleLbl="parChTrans1D2" presStyleIdx="4" presStyleCnt="6"/>
      <dgm:spPr/>
      <dgm:t>
        <a:bodyPr/>
        <a:lstStyle/>
        <a:p>
          <a:endParaRPr lang="en-US"/>
        </a:p>
      </dgm:t>
    </dgm:pt>
    <dgm:pt modelId="{1C33BA8C-1340-234B-B6FC-AD3C5A0FC08A}" type="pres">
      <dgm:prSet presAssocID="{157E5971-E173-094D-BE01-4FC6BB4FE9B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70BD9-0706-E940-9F04-3C2068D2D9B9}" type="pres">
      <dgm:prSet presAssocID="{3ACB1BAD-A980-6E4A-A661-3A47375F5408}" presName="Name13" presStyleLbl="parChTrans1D2" presStyleIdx="5" presStyleCnt="6"/>
      <dgm:spPr/>
      <dgm:t>
        <a:bodyPr/>
        <a:lstStyle/>
        <a:p>
          <a:endParaRPr lang="en-US"/>
        </a:p>
      </dgm:t>
    </dgm:pt>
    <dgm:pt modelId="{7D2D556F-AADB-AC46-834A-9B7124BF17D8}" type="pres">
      <dgm:prSet presAssocID="{C02C08D3-1F7B-574E-996F-0C978F507E3A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55BB3B-8681-7442-9320-E042F2A4D8C6}" srcId="{A8359136-9BC8-5445-A2ED-1829C7416ABC}" destId="{CFD9B48E-B6F2-A944-B854-26CC8E0FA329}" srcOrd="1" destOrd="0" parTransId="{34DC43E3-9D5C-0940-BBDE-D7C444CE72AE}" sibTransId="{7A075E26-432B-6B4C-8B4B-724AF994A9E8}"/>
    <dgm:cxn modelId="{D5A74705-C1F0-EC49-AFFE-B07956A95CF4}" type="presOf" srcId="{D03C3939-317C-7447-885C-36C13B07C2E0}" destId="{3B11A155-DDE9-6F4D-AAFF-7364C026B4A6}" srcOrd="0" destOrd="0" presId="urn:microsoft.com/office/officeart/2005/8/layout/hierarchy3"/>
    <dgm:cxn modelId="{024565FF-57B9-B94E-A058-798146E9F7FA}" type="presOf" srcId="{C02C08D3-1F7B-574E-996F-0C978F507E3A}" destId="{7D2D556F-AADB-AC46-834A-9B7124BF17D8}" srcOrd="0" destOrd="0" presId="urn:microsoft.com/office/officeart/2005/8/layout/hierarchy3"/>
    <dgm:cxn modelId="{2A580A5B-0455-A44B-9542-E348B6653E31}" type="presOf" srcId="{A179D73C-080D-FF41-BC94-9DD11C7EEEC7}" destId="{205615C5-F2C6-054A-B542-3DACE7212DE6}" srcOrd="0" destOrd="0" presId="urn:microsoft.com/office/officeart/2005/8/layout/hierarchy3"/>
    <dgm:cxn modelId="{059C5DA9-9DD3-7245-8712-B47B543D8EE5}" srcId="{CFD9B48E-B6F2-A944-B854-26CC8E0FA329}" destId="{157E5971-E173-094D-BE01-4FC6BB4FE9B0}" srcOrd="2" destOrd="0" parTransId="{A179D73C-080D-FF41-BC94-9DD11C7EEEC7}" sibTransId="{262B7DB4-AEE3-914F-BCD4-066995FFEE66}"/>
    <dgm:cxn modelId="{3F32C0FC-42F6-A344-BB84-396811D7B97D}" type="presOf" srcId="{157E5971-E173-094D-BE01-4FC6BB4FE9B0}" destId="{1C33BA8C-1340-234B-B6FC-AD3C5A0FC08A}" srcOrd="0" destOrd="0" presId="urn:microsoft.com/office/officeart/2005/8/layout/hierarchy3"/>
    <dgm:cxn modelId="{2DA0A047-BD3A-C147-AF6A-97D1CE9E7150}" type="presOf" srcId="{A228AD75-0236-0C4A-8187-5C6E4B76F94A}" destId="{5E3FE2C9-7231-EC4A-A49D-FEB1E52B6690}" srcOrd="1" destOrd="0" presId="urn:microsoft.com/office/officeart/2005/8/layout/hierarchy3"/>
    <dgm:cxn modelId="{95A58DEE-5AD4-384A-8169-F69F76789FDF}" type="presOf" srcId="{7377CA80-7363-C64A-BB2D-280DF94135BE}" destId="{99440396-A49F-4D46-B9BC-DB430517014B}" srcOrd="0" destOrd="0" presId="urn:microsoft.com/office/officeart/2005/8/layout/hierarchy3"/>
    <dgm:cxn modelId="{4AE10E97-3C9B-0F44-A535-8A9C0B3D982D}" type="presOf" srcId="{CFD9B48E-B6F2-A944-B854-26CC8E0FA329}" destId="{5D875BB5-3F20-A04E-BC1B-5A2D2C3B7D8D}" srcOrd="1" destOrd="0" presId="urn:microsoft.com/office/officeart/2005/8/layout/hierarchy3"/>
    <dgm:cxn modelId="{485BF2A7-12D8-6140-B1B7-B5382BBE1F8D}" srcId="{A228AD75-0236-0C4A-8187-5C6E4B76F94A}" destId="{25C271C9-179F-8346-AECF-6AC4B2CD764F}" srcOrd="1" destOrd="0" parTransId="{3C7ED1BA-8473-EE45-9AAB-9F35FD65E104}" sibTransId="{6E2DC998-9086-A74F-B2E5-6DF65C7CD8AC}"/>
    <dgm:cxn modelId="{C511B2DE-03C5-174B-9D27-D039C6EFC2D9}" type="presOf" srcId="{A8359136-9BC8-5445-A2ED-1829C7416ABC}" destId="{1596C609-672B-F940-A61A-8D5CB1EF85B3}" srcOrd="0" destOrd="0" presId="urn:microsoft.com/office/officeart/2005/8/layout/hierarchy3"/>
    <dgm:cxn modelId="{BAEC0A73-C78C-BC45-ABA7-61F54F9B409B}" srcId="{A228AD75-0236-0C4A-8187-5C6E4B76F94A}" destId="{7377CA80-7363-C64A-BB2D-280DF94135BE}" srcOrd="0" destOrd="0" parTransId="{D03C3939-317C-7447-885C-36C13B07C2E0}" sibTransId="{77F4FA7D-FDDA-3A40-BC34-DBA8134E12CE}"/>
    <dgm:cxn modelId="{29B6DFEF-AE98-FE4B-A8A1-AFA660923D0A}" type="presOf" srcId="{B7F3F7C9-8405-4048-B0AD-02A4D6CAACDB}" destId="{E3D219D9-8784-AB46-83ED-B0D2E7B9CD25}" srcOrd="0" destOrd="0" presId="urn:microsoft.com/office/officeart/2005/8/layout/hierarchy3"/>
    <dgm:cxn modelId="{5A7A5DB9-8B3F-E444-8ED4-25CC9BCE2BE2}" srcId="{CFD9B48E-B6F2-A944-B854-26CC8E0FA329}" destId="{ABBAD48D-4A26-C142-A03E-0A25401C5E16}" srcOrd="0" destOrd="0" parTransId="{B38679B7-B481-9848-9C5D-8013B23DA124}" sibTransId="{E9EC9742-15E1-574D-B2E5-8D66192EF6B7}"/>
    <dgm:cxn modelId="{5909E801-3FA3-F64E-BEB4-1326D9F43E99}" type="presOf" srcId="{3C7ED1BA-8473-EE45-9AAB-9F35FD65E104}" destId="{04664BB4-B017-7648-9CC0-3693BF8F5DD3}" srcOrd="0" destOrd="0" presId="urn:microsoft.com/office/officeart/2005/8/layout/hierarchy3"/>
    <dgm:cxn modelId="{957AB28A-4B4F-E84F-BA9F-8F823E932D12}" type="presOf" srcId="{25C271C9-179F-8346-AECF-6AC4B2CD764F}" destId="{9764EF7A-C955-F346-8239-72BB9206264C}" srcOrd="0" destOrd="0" presId="urn:microsoft.com/office/officeart/2005/8/layout/hierarchy3"/>
    <dgm:cxn modelId="{1A16EC6C-A561-B14D-BD27-CDD04635E9B7}" srcId="{CFD9B48E-B6F2-A944-B854-26CC8E0FA329}" destId="{B7F3F7C9-8405-4048-B0AD-02A4D6CAACDB}" srcOrd="1" destOrd="0" parTransId="{6B707A27-2E37-5348-A871-1FB300F76A81}" sibTransId="{BB222CA8-774D-DA4D-A319-D237CBB6CEC3}"/>
    <dgm:cxn modelId="{64E97C92-BCD5-AA44-A06C-E99F507ED97D}" type="presOf" srcId="{A228AD75-0236-0C4A-8187-5C6E4B76F94A}" destId="{E55AC25D-3212-9F4C-B1F3-AF2CA384F5E3}" srcOrd="0" destOrd="0" presId="urn:microsoft.com/office/officeart/2005/8/layout/hierarchy3"/>
    <dgm:cxn modelId="{64901C90-E2CF-D944-A40B-4DD89B703261}" type="presOf" srcId="{6B707A27-2E37-5348-A871-1FB300F76A81}" destId="{610D1E92-D0B0-3048-A0BA-CFAED069479B}" srcOrd="0" destOrd="0" presId="urn:microsoft.com/office/officeart/2005/8/layout/hierarchy3"/>
    <dgm:cxn modelId="{8F7A63CA-48D8-D745-B65F-3290AEE40763}" type="presOf" srcId="{B38679B7-B481-9848-9C5D-8013B23DA124}" destId="{81DD6200-4E32-914A-B43C-3F0BC99ED8F4}" srcOrd="0" destOrd="0" presId="urn:microsoft.com/office/officeart/2005/8/layout/hierarchy3"/>
    <dgm:cxn modelId="{85B4936B-0093-174A-AA39-488C4979A9E3}" srcId="{A8359136-9BC8-5445-A2ED-1829C7416ABC}" destId="{A228AD75-0236-0C4A-8187-5C6E4B76F94A}" srcOrd="0" destOrd="0" parTransId="{D564AA27-7FD2-7A48-B96F-DDCB110B2E94}" sibTransId="{DC77295D-D4AE-094F-A36C-4B0AB781BA2A}"/>
    <dgm:cxn modelId="{232A17B2-E6E4-0D42-B4A6-293013E7F0E1}" type="presOf" srcId="{ABBAD48D-4A26-C142-A03E-0A25401C5E16}" destId="{FA1E394A-1D1B-3742-A60F-A8D4FA5D5863}" srcOrd="0" destOrd="0" presId="urn:microsoft.com/office/officeart/2005/8/layout/hierarchy3"/>
    <dgm:cxn modelId="{15AF0B71-3D89-7E48-B8EE-51C10D35C4B0}" type="presOf" srcId="{CFD9B48E-B6F2-A944-B854-26CC8E0FA329}" destId="{4281A74D-1202-2D46-B407-BE603244F544}" srcOrd="0" destOrd="0" presId="urn:microsoft.com/office/officeart/2005/8/layout/hierarchy3"/>
    <dgm:cxn modelId="{C4798EBB-D34D-554E-96C1-81CD34DADC59}" type="presOf" srcId="{3ACB1BAD-A980-6E4A-A661-3A47375F5408}" destId="{23470BD9-0706-E940-9F04-3C2068D2D9B9}" srcOrd="0" destOrd="0" presId="urn:microsoft.com/office/officeart/2005/8/layout/hierarchy3"/>
    <dgm:cxn modelId="{83CE12A1-40D0-5D4A-8394-77B713CFA23C}" srcId="{CFD9B48E-B6F2-A944-B854-26CC8E0FA329}" destId="{C02C08D3-1F7B-574E-996F-0C978F507E3A}" srcOrd="3" destOrd="0" parTransId="{3ACB1BAD-A980-6E4A-A661-3A47375F5408}" sibTransId="{638D432A-4494-2947-B6A9-75FB9E017BFE}"/>
    <dgm:cxn modelId="{AE808296-A92B-6C49-B6A5-C1F40C8F4651}" type="presParOf" srcId="{1596C609-672B-F940-A61A-8D5CB1EF85B3}" destId="{219784F5-29ED-3943-9FC4-FCB22591D330}" srcOrd="0" destOrd="0" presId="urn:microsoft.com/office/officeart/2005/8/layout/hierarchy3"/>
    <dgm:cxn modelId="{EAFB128F-B891-654B-9FCE-9D4BC9B531CE}" type="presParOf" srcId="{219784F5-29ED-3943-9FC4-FCB22591D330}" destId="{65724456-4FAF-724E-A0C3-58E2A666A76C}" srcOrd="0" destOrd="0" presId="urn:microsoft.com/office/officeart/2005/8/layout/hierarchy3"/>
    <dgm:cxn modelId="{B443DDE9-0343-5C4C-9222-9425F3C3BEC0}" type="presParOf" srcId="{65724456-4FAF-724E-A0C3-58E2A666A76C}" destId="{E55AC25D-3212-9F4C-B1F3-AF2CA384F5E3}" srcOrd="0" destOrd="0" presId="urn:microsoft.com/office/officeart/2005/8/layout/hierarchy3"/>
    <dgm:cxn modelId="{BEC90482-7242-DD46-BE9F-2DED4CF353F5}" type="presParOf" srcId="{65724456-4FAF-724E-A0C3-58E2A666A76C}" destId="{5E3FE2C9-7231-EC4A-A49D-FEB1E52B6690}" srcOrd="1" destOrd="0" presId="urn:microsoft.com/office/officeart/2005/8/layout/hierarchy3"/>
    <dgm:cxn modelId="{B6F4CAB6-9A06-4E4D-B340-EF5050B41167}" type="presParOf" srcId="{219784F5-29ED-3943-9FC4-FCB22591D330}" destId="{F3F35251-229A-F641-B5BD-2B884BED2EC8}" srcOrd="1" destOrd="0" presId="urn:microsoft.com/office/officeart/2005/8/layout/hierarchy3"/>
    <dgm:cxn modelId="{C0451040-E294-B945-88D1-55CC33D0891B}" type="presParOf" srcId="{F3F35251-229A-F641-B5BD-2B884BED2EC8}" destId="{3B11A155-DDE9-6F4D-AAFF-7364C026B4A6}" srcOrd="0" destOrd="0" presId="urn:microsoft.com/office/officeart/2005/8/layout/hierarchy3"/>
    <dgm:cxn modelId="{715FEC13-226F-EC41-952C-A7BB5DF345D6}" type="presParOf" srcId="{F3F35251-229A-F641-B5BD-2B884BED2EC8}" destId="{99440396-A49F-4D46-B9BC-DB430517014B}" srcOrd="1" destOrd="0" presId="urn:microsoft.com/office/officeart/2005/8/layout/hierarchy3"/>
    <dgm:cxn modelId="{10455A35-C147-F347-843D-0494AFD43EAE}" type="presParOf" srcId="{F3F35251-229A-F641-B5BD-2B884BED2EC8}" destId="{04664BB4-B017-7648-9CC0-3693BF8F5DD3}" srcOrd="2" destOrd="0" presId="urn:microsoft.com/office/officeart/2005/8/layout/hierarchy3"/>
    <dgm:cxn modelId="{EE3966B6-0A23-D04F-848E-B4F7201B3F2D}" type="presParOf" srcId="{F3F35251-229A-F641-B5BD-2B884BED2EC8}" destId="{9764EF7A-C955-F346-8239-72BB9206264C}" srcOrd="3" destOrd="0" presId="urn:microsoft.com/office/officeart/2005/8/layout/hierarchy3"/>
    <dgm:cxn modelId="{73D1BCC9-17F9-5641-98A0-53E33D9764FF}" type="presParOf" srcId="{1596C609-672B-F940-A61A-8D5CB1EF85B3}" destId="{AF28A927-49DF-B541-A042-93D554352B95}" srcOrd="1" destOrd="0" presId="urn:microsoft.com/office/officeart/2005/8/layout/hierarchy3"/>
    <dgm:cxn modelId="{D9431D32-A18C-E84B-A8A3-DC65C2E4E876}" type="presParOf" srcId="{AF28A927-49DF-B541-A042-93D554352B95}" destId="{FB8C0782-F05A-684A-A081-D719FFD5DC26}" srcOrd="0" destOrd="0" presId="urn:microsoft.com/office/officeart/2005/8/layout/hierarchy3"/>
    <dgm:cxn modelId="{C16FF8B8-FF78-CD4A-9F64-07664E378FA4}" type="presParOf" srcId="{FB8C0782-F05A-684A-A081-D719FFD5DC26}" destId="{4281A74D-1202-2D46-B407-BE603244F544}" srcOrd="0" destOrd="0" presId="urn:microsoft.com/office/officeart/2005/8/layout/hierarchy3"/>
    <dgm:cxn modelId="{80973D49-84E3-F44B-98B4-31CE1034FA66}" type="presParOf" srcId="{FB8C0782-F05A-684A-A081-D719FFD5DC26}" destId="{5D875BB5-3F20-A04E-BC1B-5A2D2C3B7D8D}" srcOrd="1" destOrd="0" presId="urn:microsoft.com/office/officeart/2005/8/layout/hierarchy3"/>
    <dgm:cxn modelId="{BA9AF19E-06F7-9A4E-93C7-46D8AC9D6FAB}" type="presParOf" srcId="{AF28A927-49DF-B541-A042-93D554352B95}" destId="{5E6E9855-FD65-0745-80BB-4BF96698AD06}" srcOrd="1" destOrd="0" presId="urn:microsoft.com/office/officeart/2005/8/layout/hierarchy3"/>
    <dgm:cxn modelId="{19A90C65-8915-6242-874B-AB8432B75301}" type="presParOf" srcId="{5E6E9855-FD65-0745-80BB-4BF96698AD06}" destId="{81DD6200-4E32-914A-B43C-3F0BC99ED8F4}" srcOrd="0" destOrd="0" presId="urn:microsoft.com/office/officeart/2005/8/layout/hierarchy3"/>
    <dgm:cxn modelId="{2C024067-FD63-7341-BFCC-2E8F982F7A22}" type="presParOf" srcId="{5E6E9855-FD65-0745-80BB-4BF96698AD06}" destId="{FA1E394A-1D1B-3742-A60F-A8D4FA5D5863}" srcOrd="1" destOrd="0" presId="urn:microsoft.com/office/officeart/2005/8/layout/hierarchy3"/>
    <dgm:cxn modelId="{0B9DC684-8B80-1B4A-99E4-E80EF93BC4A3}" type="presParOf" srcId="{5E6E9855-FD65-0745-80BB-4BF96698AD06}" destId="{610D1E92-D0B0-3048-A0BA-CFAED069479B}" srcOrd="2" destOrd="0" presId="urn:microsoft.com/office/officeart/2005/8/layout/hierarchy3"/>
    <dgm:cxn modelId="{5CC3204C-3B16-D74E-B42E-18C296AA9568}" type="presParOf" srcId="{5E6E9855-FD65-0745-80BB-4BF96698AD06}" destId="{E3D219D9-8784-AB46-83ED-B0D2E7B9CD25}" srcOrd="3" destOrd="0" presId="urn:microsoft.com/office/officeart/2005/8/layout/hierarchy3"/>
    <dgm:cxn modelId="{D9BA1972-76F1-A749-8A8B-F008CEAB8C10}" type="presParOf" srcId="{5E6E9855-FD65-0745-80BB-4BF96698AD06}" destId="{205615C5-F2C6-054A-B542-3DACE7212DE6}" srcOrd="4" destOrd="0" presId="urn:microsoft.com/office/officeart/2005/8/layout/hierarchy3"/>
    <dgm:cxn modelId="{1F7AB489-9F15-BE43-8AC6-3FE6BE2AF499}" type="presParOf" srcId="{5E6E9855-FD65-0745-80BB-4BF96698AD06}" destId="{1C33BA8C-1340-234B-B6FC-AD3C5A0FC08A}" srcOrd="5" destOrd="0" presId="urn:microsoft.com/office/officeart/2005/8/layout/hierarchy3"/>
    <dgm:cxn modelId="{9295497F-F9B4-C947-8CC3-7E9DBC91F548}" type="presParOf" srcId="{5E6E9855-FD65-0745-80BB-4BF96698AD06}" destId="{23470BD9-0706-E940-9F04-3C2068D2D9B9}" srcOrd="6" destOrd="0" presId="urn:microsoft.com/office/officeart/2005/8/layout/hierarchy3"/>
    <dgm:cxn modelId="{01BD4695-2A29-B541-BE4D-D809200E9CB6}" type="presParOf" srcId="{5E6E9855-FD65-0745-80BB-4BF96698AD06}" destId="{7D2D556F-AADB-AC46-834A-9B7124BF17D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EF9540-B506-C745-AEB5-5DAADD2FBD19}" type="doc">
      <dgm:prSet loTypeId="urn:microsoft.com/office/officeart/2005/8/layout/cycle7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95B53-8281-B94D-8C51-F08817B927B0}">
      <dgm:prSet phldrT="[Text]" custT="1"/>
      <dgm:spPr/>
      <dgm:t>
        <a:bodyPr/>
        <a:lstStyle/>
        <a:p>
          <a:r>
            <a:rPr lang="en-US" altLang="zh-CN" sz="1600" dirty="0" smtClean="0"/>
            <a:t>Prior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Estimated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Value</a:t>
          </a:r>
          <a:r>
            <a:rPr lang="zh-CN" altLang="en-US" sz="1600" dirty="0" smtClean="0"/>
            <a:t> </a:t>
          </a:r>
          <a:r>
            <a:rPr lang="en-US" altLang="zh-CN" sz="1600" dirty="0" err="1" smtClean="0"/>
            <a:t>X’</a:t>
          </a:r>
          <a:r>
            <a:rPr lang="en-US" altLang="zh-CN" sz="1600" baseline="-25000" dirty="0" err="1" smtClean="0"/>
            <a:t>k</a:t>
          </a:r>
          <a:endParaRPr lang="en-US" sz="1600" baseline="-25000" dirty="0"/>
        </a:p>
      </dgm:t>
    </dgm:pt>
    <dgm:pt modelId="{A988D8B4-F16C-0849-B411-D19B653049E0}" type="parTrans" cxnId="{F5897AE8-D254-4C4A-AE2B-37F5CB87A844}">
      <dgm:prSet/>
      <dgm:spPr/>
      <dgm:t>
        <a:bodyPr/>
        <a:lstStyle/>
        <a:p>
          <a:endParaRPr lang="en-US"/>
        </a:p>
      </dgm:t>
    </dgm:pt>
    <dgm:pt modelId="{C1766F1F-6FB0-1E41-B281-3E15A98BF7E8}" type="sibTrans" cxnId="{F5897AE8-D254-4C4A-AE2B-37F5CB87A844}">
      <dgm:prSet/>
      <dgm:spPr/>
      <dgm:t>
        <a:bodyPr/>
        <a:lstStyle/>
        <a:p>
          <a:endParaRPr lang="en-US"/>
        </a:p>
      </dgm:t>
    </dgm:pt>
    <dgm:pt modelId="{5FEE42FA-E33E-5E4A-A72A-1D9FE00AF93A}">
      <dgm:prSet phldrT="[Text]" custT="1"/>
      <dgm:spPr/>
      <dgm:t>
        <a:bodyPr/>
        <a:lstStyle/>
        <a:p>
          <a:r>
            <a:rPr lang="en-US" altLang="zh-CN" sz="1600" dirty="0" smtClean="0"/>
            <a:t>Posterior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Estimated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Value</a:t>
          </a:r>
          <a:r>
            <a:rPr lang="zh-CN" altLang="en-US" sz="1600" dirty="0" smtClean="0"/>
            <a:t> </a:t>
          </a:r>
          <a:r>
            <a:rPr lang="en-US" altLang="zh-CN" sz="1600" dirty="0" err="1" smtClean="0"/>
            <a:t>X</a:t>
          </a:r>
          <a:r>
            <a:rPr lang="en-US" altLang="zh-CN" sz="1600" baseline="-25000" dirty="0" err="1" smtClean="0"/>
            <a:t>k</a:t>
          </a:r>
          <a:endParaRPr lang="en-US" sz="1600" baseline="-25000" dirty="0"/>
        </a:p>
      </dgm:t>
    </dgm:pt>
    <dgm:pt modelId="{FD5BA801-E7F1-1849-9459-0ABBF2CF3EF8}" type="parTrans" cxnId="{8788097C-81A8-C14A-9FE4-6E5CE0E8C3E9}">
      <dgm:prSet/>
      <dgm:spPr/>
      <dgm:t>
        <a:bodyPr/>
        <a:lstStyle/>
        <a:p>
          <a:endParaRPr lang="en-US"/>
        </a:p>
      </dgm:t>
    </dgm:pt>
    <dgm:pt modelId="{68818209-7D96-9941-A0A2-DEF0D7F46C63}" type="sibTrans" cxnId="{8788097C-81A8-C14A-9FE4-6E5CE0E8C3E9}">
      <dgm:prSet/>
      <dgm:spPr/>
      <dgm:t>
        <a:bodyPr/>
        <a:lstStyle/>
        <a:p>
          <a:endParaRPr lang="en-US"/>
        </a:p>
      </dgm:t>
    </dgm:pt>
    <dgm:pt modelId="{3E247C14-42EF-FC4B-9D98-8C43425003DB}">
      <dgm:prSet phldrT="[Text]" custT="1"/>
      <dgm:spPr/>
      <dgm:t>
        <a:bodyPr/>
        <a:lstStyle/>
        <a:p>
          <a:r>
            <a:rPr lang="en-US" altLang="zh-CN" sz="1600" dirty="0" smtClean="0"/>
            <a:t>Last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State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Estimated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Value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X</a:t>
          </a:r>
          <a:r>
            <a:rPr lang="en-US" altLang="zh-CN" sz="1600" baseline="-25000" dirty="0" smtClean="0"/>
            <a:t>k-1</a:t>
          </a:r>
          <a:endParaRPr lang="en-US" sz="1600" baseline="-25000" dirty="0"/>
        </a:p>
      </dgm:t>
    </dgm:pt>
    <dgm:pt modelId="{A34CD2C5-6CBA-CC42-A3A5-F9B198D32C28}" type="parTrans" cxnId="{220C5097-EB18-054B-9125-15EC23F89FD1}">
      <dgm:prSet/>
      <dgm:spPr/>
      <dgm:t>
        <a:bodyPr/>
        <a:lstStyle/>
        <a:p>
          <a:endParaRPr lang="en-US"/>
        </a:p>
      </dgm:t>
    </dgm:pt>
    <dgm:pt modelId="{9A4556AC-3A8D-0643-8B48-D95E5812BCC2}" type="sibTrans" cxnId="{220C5097-EB18-054B-9125-15EC23F89FD1}">
      <dgm:prSet/>
      <dgm:spPr/>
      <dgm:t>
        <a:bodyPr/>
        <a:lstStyle/>
        <a:p>
          <a:endParaRPr lang="en-US"/>
        </a:p>
      </dgm:t>
    </dgm:pt>
    <dgm:pt modelId="{B9A1AFA0-F239-894B-9097-C66283713D29}" type="pres">
      <dgm:prSet presAssocID="{EBEF9540-B506-C745-AEB5-5DAADD2FBD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A5D6F9-957A-804A-BB43-D11C15E9EC90}" type="pres">
      <dgm:prSet presAssocID="{FCC95B53-8281-B94D-8C51-F08817B927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D246C-252D-234A-B6AB-724DC510865C}" type="pres">
      <dgm:prSet presAssocID="{C1766F1F-6FB0-1E41-B281-3E15A98BF7E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E0F6050-07F0-5141-8393-08325BCCA18F}" type="pres">
      <dgm:prSet presAssocID="{C1766F1F-6FB0-1E41-B281-3E15A98BF7E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A44A384-8FFE-A647-9228-0731F352C0BA}" type="pres">
      <dgm:prSet presAssocID="{5FEE42FA-E33E-5E4A-A72A-1D9FE00AF93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ACD15-BBB8-7E45-986E-0DB2A9CBA38E}" type="pres">
      <dgm:prSet presAssocID="{68818209-7D96-9941-A0A2-DEF0D7F46C6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EF388BF-BC1A-B348-9E38-E123D9D34D15}" type="pres">
      <dgm:prSet presAssocID="{68818209-7D96-9941-A0A2-DEF0D7F46C6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9C845FF-FC90-CB46-9C2E-6322F9EA1A84}" type="pres">
      <dgm:prSet presAssocID="{3E247C14-42EF-FC4B-9D98-8C43425003D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0B554-AEF6-5C4D-BB20-CBB9013C977C}" type="pres">
      <dgm:prSet presAssocID="{9A4556AC-3A8D-0643-8B48-D95E5812BCC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8B7C21D-6AC8-1042-941A-44183F5A23DC}" type="pres">
      <dgm:prSet presAssocID="{9A4556AC-3A8D-0643-8B48-D95E5812BCC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788097C-81A8-C14A-9FE4-6E5CE0E8C3E9}" srcId="{EBEF9540-B506-C745-AEB5-5DAADD2FBD19}" destId="{5FEE42FA-E33E-5E4A-A72A-1D9FE00AF93A}" srcOrd="1" destOrd="0" parTransId="{FD5BA801-E7F1-1849-9459-0ABBF2CF3EF8}" sibTransId="{68818209-7D96-9941-A0A2-DEF0D7F46C63}"/>
    <dgm:cxn modelId="{0AD82726-8628-4E49-881E-FC8C199CE416}" type="presOf" srcId="{5FEE42FA-E33E-5E4A-A72A-1D9FE00AF93A}" destId="{9A44A384-8FFE-A647-9228-0731F352C0BA}" srcOrd="0" destOrd="0" presId="urn:microsoft.com/office/officeart/2005/8/layout/cycle7"/>
    <dgm:cxn modelId="{C85234E5-C833-BF42-AE29-58146420A1F5}" type="presOf" srcId="{9A4556AC-3A8D-0643-8B48-D95E5812BCC2}" destId="{D8B7C21D-6AC8-1042-941A-44183F5A23DC}" srcOrd="1" destOrd="0" presId="urn:microsoft.com/office/officeart/2005/8/layout/cycle7"/>
    <dgm:cxn modelId="{71AC4BFC-A76C-F643-95D6-27EB3E3347C9}" type="presOf" srcId="{EBEF9540-B506-C745-AEB5-5DAADD2FBD19}" destId="{B9A1AFA0-F239-894B-9097-C66283713D29}" srcOrd="0" destOrd="0" presId="urn:microsoft.com/office/officeart/2005/8/layout/cycle7"/>
    <dgm:cxn modelId="{C864879A-7CE7-5949-9380-FA516836EB33}" type="presOf" srcId="{68818209-7D96-9941-A0A2-DEF0D7F46C63}" destId="{1EF388BF-BC1A-B348-9E38-E123D9D34D15}" srcOrd="1" destOrd="0" presId="urn:microsoft.com/office/officeart/2005/8/layout/cycle7"/>
    <dgm:cxn modelId="{3A4FC42F-9AA4-134B-BDE1-C0D1BC861EE5}" type="presOf" srcId="{68818209-7D96-9941-A0A2-DEF0D7F46C63}" destId="{BBFACD15-BBB8-7E45-986E-0DB2A9CBA38E}" srcOrd="0" destOrd="0" presId="urn:microsoft.com/office/officeart/2005/8/layout/cycle7"/>
    <dgm:cxn modelId="{220C5097-EB18-054B-9125-15EC23F89FD1}" srcId="{EBEF9540-B506-C745-AEB5-5DAADD2FBD19}" destId="{3E247C14-42EF-FC4B-9D98-8C43425003DB}" srcOrd="2" destOrd="0" parTransId="{A34CD2C5-6CBA-CC42-A3A5-F9B198D32C28}" sibTransId="{9A4556AC-3A8D-0643-8B48-D95E5812BCC2}"/>
    <dgm:cxn modelId="{B530EDD5-EA9F-0543-8A48-78D948123979}" type="presOf" srcId="{FCC95B53-8281-B94D-8C51-F08817B927B0}" destId="{48A5D6F9-957A-804A-BB43-D11C15E9EC90}" srcOrd="0" destOrd="0" presId="urn:microsoft.com/office/officeart/2005/8/layout/cycle7"/>
    <dgm:cxn modelId="{F9F5DB41-B444-5B4B-90C5-034D0A4A64B3}" type="presOf" srcId="{C1766F1F-6FB0-1E41-B281-3E15A98BF7E8}" destId="{8F9D246C-252D-234A-B6AB-724DC510865C}" srcOrd="0" destOrd="0" presId="urn:microsoft.com/office/officeart/2005/8/layout/cycle7"/>
    <dgm:cxn modelId="{70EACF17-7BA4-124A-9E32-786BC6F1CBB6}" type="presOf" srcId="{C1766F1F-6FB0-1E41-B281-3E15A98BF7E8}" destId="{8E0F6050-07F0-5141-8393-08325BCCA18F}" srcOrd="1" destOrd="0" presId="urn:microsoft.com/office/officeart/2005/8/layout/cycle7"/>
    <dgm:cxn modelId="{F5897AE8-D254-4C4A-AE2B-37F5CB87A844}" srcId="{EBEF9540-B506-C745-AEB5-5DAADD2FBD19}" destId="{FCC95B53-8281-B94D-8C51-F08817B927B0}" srcOrd="0" destOrd="0" parTransId="{A988D8B4-F16C-0849-B411-D19B653049E0}" sibTransId="{C1766F1F-6FB0-1E41-B281-3E15A98BF7E8}"/>
    <dgm:cxn modelId="{22BDE5E3-24A5-E54C-9B46-0EFE1349B407}" type="presOf" srcId="{3E247C14-42EF-FC4B-9D98-8C43425003DB}" destId="{F9C845FF-FC90-CB46-9C2E-6322F9EA1A84}" srcOrd="0" destOrd="0" presId="urn:microsoft.com/office/officeart/2005/8/layout/cycle7"/>
    <dgm:cxn modelId="{759FD652-0FE8-3D48-8B86-451E10DE7E47}" type="presOf" srcId="{9A4556AC-3A8D-0643-8B48-D95E5812BCC2}" destId="{2130B554-AEF6-5C4D-BB20-CBB9013C977C}" srcOrd="0" destOrd="0" presId="urn:microsoft.com/office/officeart/2005/8/layout/cycle7"/>
    <dgm:cxn modelId="{F424D401-C346-2743-A1F9-285462392A1A}" type="presParOf" srcId="{B9A1AFA0-F239-894B-9097-C66283713D29}" destId="{48A5D6F9-957A-804A-BB43-D11C15E9EC90}" srcOrd="0" destOrd="0" presId="urn:microsoft.com/office/officeart/2005/8/layout/cycle7"/>
    <dgm:cxn modelId="{1ADA1C88-11DC-7241-9EF0-E3737234EEE3}" type="presParOf" srcId="{B9A1AFA0-F239-894B-9097-C66283713D29}" destId="{8F9D246C-252D-234A-B6AB-724DC510865C}" srcOrd="1" destOrd="0" presId="urn:microsoft.com/office/officeart/2005/8/layout/cycle7"/>
    <dgm:cxn modelId="{81243FBC-C490-8C49-B736-36625C4EF3F6}" type="presParOf" srcId="{8F9D246C-252D-234A-B6AB-724DC510865C}" destId="{8E0F6050-07F0-5141-8393-08325BCCA18F}" srcOrd="0" destOrd="0" presId="urn:microsoft.com/office/officeart/2005/8/layout/cycle7"/>
    <dgm:cxn modelId="{F25B1AB0-E23E-224C-994B-0BFF5EF4B857}" type="presParOf" srcId="{B9A1AFA0-F239-894B-9097-C66283713D29}" destId="{9A44A384-8FFE-A647-9228-0731F352C0BA}" srcOrd="2" destOrd="0" presId="urn:microsoft.com/office/officeart/2005/8/layout/cycle7"/>
    <dgm:cxn modelId="{586E8D43-DBA4-304E-93E1-BB9E2727942F}" type="presParOf" srcId="{B9A1AFA0-F239-894B-9097-C66283713D29}" destId="{BBFACD15-BBB8-7E45-986E-0DB2A9CBA38E}" srcOrd="3" destOrd="0" presId="urn:microsoft.com/office/officeart/2005/8/layout/cycle7"/>
    <dgm:cxn modelId="{5EDF46BD-3713-4549-8A77-0044980A146B}" type="presParOf" srcId="{BBFACD15-BBB8-7E45-986E-0DB2A9CBA38E}" destId="{1EF388BF-BC1A-B348-9E38-E123D9D34D15}" srcOrd="0" destOrd="0" presId="urn:microsoft.com/office/officeart/2005/8/layout/cycle7"/>
    <dgm:cxn modelId="{C74C6922-BE62-F046-9B65-0533874959D5}" type="presParOf" srcId="{B9A1AFA0-F239-894B-9097-C66283713D29}" destId="{F9C845FF-FC90-CB46-9C2E-6322F9EA1A84}" srcOrd="4" destOrd="0" presId="urn:microsoft.com/office/officeart/2005/8/layout/cycle7"/>
    <dgm:cxn modelId="{AB1A9407-4EE8-2E4A-BDAF-1B2852DBB08D}" type="presParOf" srcId="{B9A1AFA0-F239-894B-9097-C66283713D29}" destId="{2130B554-AEF6-5C4D-BB20-CBB9013C977C}" srcOrd="5" destOrd="0" presId="urn:microsoft.com/office/officeart/2005/8/layout/cycle7"/>
    <dgm:cxn modelId="{9CB6BC60-A166-F44B-A4AE-4AED79A318AF}" type="presParOf" srcId="{2130B554-AEF6-5C4D-BB20-CBB9013C977C}" destId="{D8B7C21D-6AC8-1042-941A-44183F5A23D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A69D36-E3B6-6240-922D-9FECAAF9325B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89B8ED-5097-AA40-B4B7-7B68407E4D64}">
      <dgm:prSet phldrT="[Text]"/>
      <dgm:spPr/>
      <dgm:t>
        <a:bodyPr/>
        <a:lstStyle/>
        <a:p>
          <a:r>
            <a:rPr lang="en-US" altLang="zh-CN" dirty="0" smtClean="0"/>
            <a:t>Absolute</a:t>
          </a:r>
          <a:r>
            <a:rPr lang="zh-CN" altLang="en-US" dirty="0" smtClean="0"/>
            <a:t> </a:t>
          </a:r>
          <a:r>
            <a:rPr lang="en-US" altLang="zh-CN" dirty="0" smtClean="0"/>
            <a:t>Localization</a:t>
          </a:r>
          <a:endParaRPr lang="en-US" dirty="0"/>
        </a:p>
      </dgm:t>
    </dgm:pt>
    <dgm:pt modelId="{6A271A88-798A-0649-A6ED-1F100767F1B1}" type="parTrans" cxnId="{50C74397-1AB2-A74E-99CC-90257C449697}">
      <dgm:prSet/>
      <dgm:spPr/>
      <dgm:t>
        <a:bodyPr/>
        <a:lstStyle/>
        <a:p>
          <a:endParaRPr lang="en-US"/>
        </a:p>
      </dgm:t>
    </dgm:pt>
    <dgm:pt modelId="{B9FF6568-BCB7-FC4B-8900-9DB9EC4AABB5}" type="sibTrans" cxnId="{50C74397-1AB2-A74E-99CC-90257C449697}">
      <dgm:prSet/>
      <dgm:spPr/>
      <dgm:t>
        <a:bodyPr/>
        <a:lstStyle/>
        <a:p>
          <a:endParaRPr lang="en-US"/>
        </a:p>
      </dgm:t>
    </dgm:pt>
    <dgm:pt modelId="{52F5C58D-D3A6-9B43-8662-A8093D513D38}">
      <dgm:prSet phldrT="[Text]"/>
      <dgm:spPr/>
      <dgm:t>
        <a:bodyPr/>
        <a:lstStyle/>
        <a:p>
          <a:r>
            <a:rPr lang="en-US" altLang="zh-CN" dirty="0" smtClean="0"/>
            <a:t>Single</a:t>
          </a:r>
          <a:r>
            <a:rPr lang="zh-CN" altLang="en-US" dirty="0" smtClean="0"/>
            <a:t> </a:t>
          </a:r>
          <a:r>
            <a:rPr lang="en-US" altLang="zh-CN" dirty="0" smtClean="0"/>
            <a:t>Vehicle</a:t>
          </a:r>
          <a:r>
            <a:rPr lang="zh-CN" altLang="en-US" dirty="0" smtClean="0"/>
            <a:t> </a:t>
          </a:r>
          <a:r>
            <a:rPr lang="en-US" altLang="zh-CN" dirty="0" smtClean="0"/>
            <a:t>Scenario</a:t>
          </a:r>
          <a:endParaRPr lang="en-US" dirty="0"/>
        </a:p>
      </dgm:t>
    </dgm:pt>
    <dgm:pt modelId="{66C3D46F-FC7D-0B4C-93D3-829A5E7E4912}" type="parTrans" cxnId="{637C6CB1-2B59-3F41-ADCB-75E16CB7A72F}">
      <dgm:prSet/>
      <dgm:spPr/>
      <dgm:t>
        <a:bodyPr/>
        <a:lstStyle/>
        <a:p>
          <a:endParaRPr lang="en-US"/>
        </a:p>
      </dgm:t>
    </dgm:pt>
    <dgm:pt modelId="{43AAB6A2-721C-BA48-B182-A7CCD9EAD4A6}" type="sibTrans" cxnId="{637C6CB1-2B59-3F41-ADCB-75E16CB7A72F}">
      <dgm:prSet/>
      <dgm:spPr/>
      <dgm:t>
        <a:bodyPr/>
        <a:lstStyle/>
        <a:p>
          <a:endParaRPr lang="en-US"/>
        </a:p>
      </dgm:t>
    </dgm:pt>
    <dgm:pt modelId="{CDFA5342-06BF-CD4E-B03D-C5DB89093AE7}">
      <dgm:prSet phldrT="[Text]"/>
      <dgm:spPr/>
      <dgm:t>
        <a:bodyPr/>
        <a:lstStyle/>
        <a:p>
          <a:r>
            <a:rPr lang="en-US" altLang="zh-CN" dirty="0" smtClean="0"/>
            <a:t>Relative</a:t>
          </a:r>
          <a:r>
            <a:rPr lang="zh-CN" altLang="en-US" dirty="0" smtClean="0"/>
            <a:t> </a:t>
          </a:r>
          <a:r>
            <a:rPr lang="en-US" altLang="zh-CN" dirty="0" smtClean="0"/>
            <a:t>Localization</a:t>
          </a:r>
          <a:endParaRPr lang="en-US" dirty="0"/>
        </a:p>
      </dgm:t>
    </dgm:pt>
    <dgm:pt modelId="{4926BDCC-A2E6-1041-8370-5C2FB8EFC4BD}" type="parTrans" cxnId="{9693070D-AB97-B24A-991C-89475E5CF6BC}">
      <dgm:prSet/>
      <dgm:spPr/>
      <dgm:t>
        <a:bodyPr/>
        <a:lstStyle/>
        <a:p>
          <a:endParaRPr lang="en-US"/>
        </a:p>
      </dgm:t>
    </dgm:pt>
    <dgm:pt modelId="{08B9D487-F8D8-C443-BC26-1B979AD5A605}" type="sibTrans" cxnId="{9693070D-AB97-B24A-991C-89475E5CF6BC}">
      <dgm:prSet/>
      <dgm:spPr/>
      <dgm:t>
        <a:bodyPr/>
        <a:lstStyle/>
        <a:p>
          <a:endParaRPr lang="en-US"/>
        </a:p>
      </dgm:t>
    </dgm:pt>
    <dgm:pt modelId="{83F1EE2D-6144-1940-9350-AD10C40E317E}">
      <dgm:prSet phldrT="[Text]"/>
      <dgm:spPr/>
      <dgm:t>
        <a:bodyPr/>
        <a:lstStyle/>
        <a:p>
          <a:r>
            <a:rPr lang="en-US" altLang="zh-CN" dirty="0" smtClean="0"/>
            <a:t>Collaborative</a:t>
          </a:r>
          <a:r>
            <a:rPr lang="zh-CN" altLang="en-US" dirty="0" smtClean="0"/>
            <a:t> </a:t>
          </a:r>
          <a:r>
            <a:rPr lang="en-US" altLang="zh-CN" dirty="0" smtClean="0"/>
            <a:t>Vehicle</a:t>
          </a:r>
          <a:r>
            <a:rPr lang="zh-CN" altLang="en-US" dirty="0" smtClean="0"/>
            <a:t> </a:t>
          </a:r>
          <a:r>
            <a:rPr lang="en-US" altLang="zh-CN" dirty="0" smtClean="0"/>
            <a:t>Localization</a:t>
          </a:r>
          <a:endParaRPr lang="en-US" dirty="0"/>
        </a:p>
      </dgm:t>
    </dgm:pt>
    <dgm:pt modelId="{E0EC6D92-46CC-524F-A43B-75721E13E4EB}" type="parTrans" cxnId="{140D7950-849F-E74F-ADA2-1F37F7E383CE}">
      <dgm:prSet/>
      <dgm:spPr/>
      <dgm:t>
        <a:bodyPr/>
        <a:lstStyle/>
        <a:p>
          <a:endParaRPr lang="en-US"/>
        </a:p>
      </dgm:t>
    </dgm:pt>
    <dgm:pt modelId="{669D08CF-FB19-074E-BAF2-1F526B97FCCF}" type="sibTrans" cxnId="{140D7950-849F-E74F-ADA2-1F37F7E383CE}">
      <dgm:prSet/>
      <dgm:spPr/>
      <dgm:t>
        <a:bodyPr/>
        <a:lstStyle/>
        <a:p>
          <a:endParaRPr lang="en-US"/>
        </a:p>
      </dgm:t>
    </dgm:pt>
    <dgm:pt modelId="{73B79529-C8D5-CE4C-9CBB-A6F1A0C7D025}">
      <dgm:prSet/>
      <dgm:spPr/>
      <dgm:t>
        <a:bodyPr/>
        <a:lstStyle/>
        <a:p>
          <a:r>
            <a:rPr lang="en-US" altLang="zh-CN" dirty="0" smtClean="0"/>
            <a:t>State</a:t>
          </a:r>
          <a:r>
            <a:rPr lang="zh-CN" altLang="en-US" dirty="0" smtClean="0"/>
            <a:t> </a:t>
          </a:r>
          <a:r>
            <a:rPr lang="en-US" altLang="zh-CN" dirty="0" smtClean="0"/>
            <a:t>Estimation</a:t>
          </a:r>
          <a:endParaRPr lang="en-US" dirty="0"/>
        </a:p>
      </dgm:t>
    </dgm:pt>
    <dgm:pt modelId="{50EA42EA-A5C9-F54E-85D8-9CADFCE8EF25}" type="parTrans" cxnId="{D1CB46FB-61E7-EB4F-887F-2197820F3F61}">
      <dgm:prSet/>
      <dgm:spPr/>
      <dgm:t>
        <a:bodyPr/>
        <a:lstStyle/>
        <a:p>
          <a:endParaRPr lang="en-US"/>
        </a:p>
      </dgm:t>
    </dgm:pt>
    <dgm:pt modelId="{66B870D8-3622-4F4A-9BFC-4B5106654E3A}" type="sibTrans" cxnId="{D1CB46FB-61E7-EB4F-887F-2197820F3F61}">
      <dgm:prSet/>
      <dgm:spPr/>
      <dgm:t>
        <a:bodyPr/>
        <a:lstStyle/>
        <a:p>
          <a:endParaRPr lang="en-US"/>
        </a:p>
      </dgm:t>
    </dgm:pt>
    <dgm:pt modelId="{947E0383-DEE1-7147-8074-E8F85A81251E}">
      <dgm:prSet/>
      <dgm:spPr/>
      <dgm:t>
        <a:bodyPr/>
        <a:lstStyle/>
        <a:p>
          <a:r>
            <a:rPr lang="en-US" altLang="zh-CN" dirty="0" smtClean="0"/>
            <a:t>INS</a:t>
          </a:r>
          <a:endParaRPr lang="en-US" dirty="0"/>
        </a:p>
      </dgm:t>
    </dgm:pt>
    <dgm:pt modelId="{371A46DC-86C4-6748-8C4D-8A42FB4A5F2F}" type="parTrans" cxnId="{A8ED22C0-5815-AB4C-8DD9-C63A99B0BA3A}">
      <dgm:prSet/>
      <dgm:spPr/>
      <dgm:t>
        <a:bodyPr/>
        <a:lstStyle/>
        <a:p>
          <a:endParaRPr lang="en-US"/>
        </a:p>
      </dgm:t>
    </dgm:pt>
    <dgm:pt modelId="{C5BD0646-88C8-0A4E-9BFB-1D3BB7179B29}" type="sibTrans" cxnId="{A8ED22C0-5815-AB4C-8DD9-C63A99B0BA3A}">
      <dgm:prSet/>
      <dgm:spPr/>
      <dgm:t>
        <a:bodyPr/>
        <a:lstStyle/>
        <a:p>
          <a:endParaRPr lang="en-US"/>
        </a:p>
      </dgm:t>
    </dgm:pt>
    <dgm:pt modelId="{374BDB22-9E59-2B42-A543-486BEE4A2DD4}">
      <dgm:prSet/>
      <dgm:spPr/>
      <dgm:t>
        <a:bodyPr/>
        <a:lstStyle/>
        <a:p>
          <a:r>
            <a:rPr lang="en-US" altLang="zh-CN" dirty="0" smtClean="0"/>
            <a:t>Particle</a:t>
          </a:r>
          <a:r>
            <a:rPr lang="zh-CN" altLang="en-US" dirty="0" smtClean="0"/>
            <a:t> </a:t>
          </a:r>
          <a:r>
            <a:rPr lang="en-US" altLang="zh-CN" dirty="0" smtClean="0"/>
            <a:t>Filtering</a:t>
          </a:r>
          <a:endParaRPr lang="en-US" dirty="0"/>
        </a:p>
      </dgm:t>
    </dgm:pt>
    <dgm:pt modelId="{70B1144D-5779-FF47-8135-73A5F1DBCCEF}" type="parTrans" cxnId="{07F7F314-675D-D742-889D-95845FC1D5F4}">
      <dgm:prSet/>
      <dgm:spPr/>
      <dgm:t>
        <a:bodyPr/>
        <a:lstStyle/>
        <a:p>
          <a:endParaRPr lang="en-US"/>
        </a:p>
      </dgm:t>
    </dgm:pt>
    <dgm:pt modelId="{999F5353-FAA8-8646-9313-8AA538B14E9D}" type="sibTrans" cxnId="{07F7F314-675D-D742-889D-95845FC1D5F4}">
      <dgm:prSet/>
      <dgm:spPr/>
      <dgm:t>
        <a:bodyPr/>
        <a:lstStyle/>
        <a:p>
          <a:endParaRPr lang="en-US"/>
        </a:p>
      </dgm:t>
    </dgm:pt>
    <dgm:pt modelId="{E1C1AF5C-FEC1-C649-B99C-AC91132AEA9D}">
      <dgm:prSet/>
      <dgm:spPr/>
      <dgm:t>
        <a:bodyPr/>
        <a:lstStyle/>
        <a:p>
          <a:r>
            <a:rPr lang="en-US" altLang="zh-CN" dirty="0" err="1" smtClean="0"/>
            <a:t>Kalman</a:t>
          </a:r>
          <a:r>
            <a:rPr lang="zh-CN" altLang="en-US" dirty="0" smtClean="0"/>
            <a:t> </a:t>
          </a:r>
          <a:r>
            <a:rPr lang="en-US" altLang="zh-CN" dirty="0" smtClean="0"/>
            <a:t>Filtering</a:t>
          </a:r>
          <a:endParaRPr lang="en-US" dirty="0"/>
        </a:p>
      </dgm:t>
    </dgm:pt>
    <dgm:pt modelId="{0006D7EC-04EC-6E40-8E1A-097474DDCD4C}" type="parTrans" cxnId="{CE815CD2-1543-7F42-804C-4FB056D8DB04}">
      <dgm:prSet/>
      <dgm:spPr/>
      <dgm:t>
        <a:bodyPr/>
        <a:lstStyle/>
        <a:p>
          <a:endParaRPr lang="en-US"/>
        </a:p>
      </dgm:t>
    </dgm:pt>
    <dgm:pt modelId="{284EE5CF-0729-5C44-B56F-A27F53F164DC}" type="sibTrans" cxnId="{CE815CD2-1543-7F42-804C-4FB056D8DB04}">
      <dgm:prSet/>
      <dgm:spPr/>
      <dgm:t>
        <a:bodyPr/>
        <a:lstStyle/>
        <a:p>
          <a:endParaRPr lang="en-US"/>
        </a:p>
      </dgm:t>
    </dgm:pt>
    <dgm:pt modelId="{ACEB7D41-6D2C-2246-AA66-9B425B17744F}">
      <dgm:prSet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en-US" dirty="0"/>
        </a:p>
      </dgm:t>
    </dgm:pt>
    <dgm:pt modelId="{6420AC7F-0CB8-434C-9A47-CA763B6DE1A2}" type="parTrans" cxnId="{3542DF49-47A8-0443-A6C3-3608ED36FEDF}">
      <dgm:prSet/>
      <dgm:spPr/>
      <dgm:t>
        <a:bodyPr/>
        <a:lstStyle/>
        <a:p>
          <a:endParaRPr lang="en-US"/>
        </a:p>
      </dgm:t>
    </dgm:pt>
    <dgm:pt modelId="{91FF8116-E6EA-3B41-9D33-A69F652714E1}" type="sibTrans" cxnId="{3542DF49-47A8-0443-A6C3-3608ED36FEDF}">
      <dgm:prSet/>
      <dgm:spPr/>
      <dgm:t>
        <a:bodyPr/>
        <a:lstStyle/>
        <a:p>
          <a:endParaRPr lang="en-US"/>
        </a:p>
      </dgm:t>
    </dgm:pt>
    <dgm:pt modelId="{17421214-DEAE-F14A-A2F5-FFE65D8A5BBC}">
      <dgm:prSet/>
      <dgm:spPr/>
      <dgm:t>
        <a:bodyPr/>
        <a:lstStyle/>
        <a:p>
          <a:r>
            <a:rPr lang="en-US" altLang="zh-CN" dirty="0" smtClean="0"/>
            <a:t>Multiple</a:t>
          </a:r>
          <a:r>
            <a:rPr lang="zh-CN" altLang="en-US" dirty="0" smtClean="0"/>
            <a:t> </a:t>
          </a:r>
          <a:r>
            <a:rPr lang="en-US" altLang="zh-CN" dirty="0" smtClean="0"/>
            <a:t>Sensors</a:t>
          </a:r>
          <a:endParaRPr lang="en-US" dirty="0"/>
        </a:p>
      </dgm:t>
    </dgm:pt>
    <dgm:pt modelId="{75874B2E-7D93-C642-A8DA-260AF7792DBD}" type="parTrans" cxnId="{261EF1BC-0A01-5846-A8E2-40AA09CFB111}">
      <dgm:prSet/>
      <dgm:spPr/>
      <dgm:t>
        <a:bodyPr/>
        <a:lstStyle/>
        <a:p>
          <a:endParaRPr lang="en-US"/>
        </a:p>
      </dgm:t>
    </dgm:pt>
    <dgm:pt modelId="{8B27C6A0-14C0-6145-9CC5-30B92A431C75}" type="sibTrans" cxnId="{261EF1BC-0A01-5846-A8E2-40AA09CFB111}">
      <dgm:prSet/>
      <dgm:spPr/>
      <dgm:t>
        <a:bodyPr/>
        <a:lstStyle/>
        <a:p>
          <a:endParaRPr lang="en-US"/>
        </a:p>
      </dgm:t>
    </dgm:pt>
    <dgm:pt modelId="{0E85FA15-4933-AB4B-A55D-8EFA00EEBC41}">
      <dgm:prSet/>
      <dgm:spPr/>
      <dgm:t>
        <a:bodyPr/>
        <a:lstStyle/>
        <a:p>
          <a:r>
            <a:rPr lang="en-US" altLang="zh-CN" dirty="0" smtClean="0"/>
            <a:t>Map/Satellite/Camera/Video</a:t>
          </a:r>
          <a:r>
            <a:rPr lang="zh-CN" altLang="en-US" dirty="0" smtClean="0"/>
            <a:t> </a:t>
          </a:r>
          <a:r>
            <a:rPr lang="en-US" altLang="zh-CN" dirty="0" smtClean="0"/>
            <a:t>based</a:t>
          </a:r>
          <a:endParaRPr lang="en-US" dirty="0"/>
        </a:p>
      </dgm:t>
    </dgm:pt>
    <dgm:pt modelId="{DBBBCCD9-6C6D-0A4F-947F-C8AA6DF679FA}" type="parTrans" cxnId="{20671107-67A4-E447-A8BC-450B3E3704C2}">
      <dgm:prSet/>
      <dgm:spPr/>
      <dgm:t>
        <a:bodyPr/>
        <a:lstStyle/>
        <a:p>
          <a:endParaRPr lang="en-US"/>
        </a:p>
      </dgm:t>
    </dgm:pt>
    <dgm:pt modelId="{EA44AD9A-7156-5348-AFB6-A7B5841B223B}" type="sibTrans" cxnId="{20671107-67A4-E447-A8BC-450B3E3704C2}">
      <dgm:prSet/>
      <dgm:spPr/>
      <dgm:t>
        <a:bodyPr/>
        <a:lstStyle/>
        <a:p>
          <a:endParaRPr lang="en-US"/>
        </a:p>
      </dgm:t>
    </dgm:pt>
    <dgm:pt modelId="{A3814A12-8851-3844-9CD9-7A814923F366}">
      <dgm:prSet/>
      <dgm:spPr/>
      <dgm:t>
        <a:bodyPr/>
        <a:lstStyle/>
        <a:p>
          <a:r>
            <a:rPr lang="en-US" altLang="zh-CN" dirty="0" smtClean="0"/>
            <a:t>Fault</a:t>
          </a:r>
          <a:r>
            <a:rPr lang="zh-CN" altLang="en-US" dirty="0" smtClean="0"/>
            <a:t> </a:t>
          </a:r>
          <a:r>
            <a:rPr lang="en-US" altLang="zh-CN" dirty="0" smtClean="0"/>
            <a:t>Correction</a:t>
          </a:r>
          <a:endParaRPr lang="en-US" dirty="0"/>
        </a:p>
      </dgm:t>
    </dgm:pt>
    <dgm:pt modelId="{EDB58AB2-CA85-F746-A75C-70D8F15410DA}" type="parTrans" cxnId="{B4ABDA31-A4E2-6344-865B-966CB52AE77F}">
      <dgm:prSet/>
      <dgm:spPr/>
      <dgm:t>
        <a:bodyPr/>
        <a:lstStyle/>
        <a:p>
          <a:endParaRPr lang="en-US"/>
        </a:p>
      </dgm:t>
    </dgm:pt>
    <dgm:pt modelId="{1E9C924D-CE7C-D744-85A0-8B10ADD460B4}" type="sibTrans" cxnId="{B4ABDA31-A4E2-6344-865B-966CB52AE77F}">
      <dgm:prSet/>
      <dgm:spPr/>
      <dgm:t>
        <a:bodyPr/>
        <a:lstStyle/>
        <a:p>
          <a:endParaRPr lang="en-US"/>
        </a:p>
      </dgm:t>
    </dgm:pt>
    <dgm:pt modelId="{88C312EE-3A82-114A-95D4-9D605299913A}">
      <dgm:prSet/>
      <dgm:spPr/>
      <dgm:t>
        <a:bodyPr/>
        <a:lstStyle/>
        <a:p>
          <a:r>
            <a:rPr lang="en-US" altLang="zh-CN" dirty="0" smtClean="0"/>
            <a:t>Multipath</a:t>
          </a:r>
          <a:r>
            <a:rPr lang="zh-CN" altLang="en-US" dirty="0" smtClean="0"/>
            <a:t> </a:t>
          </a:r>
          <a:r>
            <a:rPr lang="en-US" altLang="zh-CN" dirty="0" smtClean="0"/>
            <a:t>Detection</a:t>
          </a:r>
          <a:endParaRPr lang="en-US" dirty="0"/>
        </a:p>
      </dgm:t>
    </dgm:pt>
    <dgm:pt modelId="{EE086A8A-157C-B44D-BE60-D23FB7E6AFAB}" type="parTrans" cxnId="{590ED6A7-0118-1446-883E-9899977EAA08}">
      <dgm:prSet/>
      <dgm:spPr/>
      <dgm:t>
        <a:bodyPr/>
        <a:lstStyle/>
        <a:p>
          <a:endParaRPr lang="en-US"/>
        </a:p>
      </dgm:t>
    </dgm:pt>
    <dgm:pt modelId="{414E805C-0C65-0246-A7A1-9FAE814AB877}" type="sibTrans" cxnId="{590ED6A7-0118-1446-883E-9899977EAA08}">
      <dgm:prSet/>
      <dgm:spPr/>
      <dgm:t>
        <a:bodyPr/>
        <a:lstStyle/>
        <a:p>
          <a:endParaRPr lang="en-US"/>
        </a:p>
      </dgm:t>
    </dgm:pt>
    <dgm:pt modelId="{1E19CF96-6CA5-2247-A5DE-F3D957CE5F1C}">
      <dgm:prSet/>
      <dgm:spPr/>
      <dgm:t>
        <a:bodyPr/>
        <a:lstStyle/>
        <a:p>
          <a:r>
            <a:rPr lang="en-US" altLang="zh-CN" dirty="0" smtClean="0"/>
            <a:t>Differential</a:t>
          </a:r>
          <a:r>
            <a:rPr lang="zh-CN" altLang="en-US" dirty="0" smtClean="0"/>
            <a:t> </a:t>
          </a:r>
          <a:r>
            <a:rPr lang="en-US" altLang="zh-CN" dirty="0" smtClean="0"/>
            <a:t>GPS</a:t>
          </a:r>
          <a:endParaRPr lang="en-US" dirty="0"/>
        </a:p>
      </dgm:t>
    </dgm:pt>
    <dgm:pt modelId="{E26B32EC-B72C-E542-BA6A-626BB883ACF2}" type="parTrans" cxnId="{99B5DE16-4778-8C46-8DAD-9FD55AD82AA8}">
      <dgm:prSet/>
      <dgm:spPr/>
      <dgm:t>
        <a:bodyPr/>
        <a:lstStyle/>
        <a:p>
          <a:endParaRPr lang="en-US"/>
        </a:p>
      </dgm:t>
    </dgm:pt>
    <dgm:pt modelId="{44BF3D1C-A0FA-CD48-9558-324BD89F0279}" type="sibTrans" cxnId="{99B5DE16-4778-8C46-8DAD-9FD55AD82AA8}">
      <dgm:prSet/>
      <dgm:spPr/>
      <dgm:t>
        <a:bodyPr/>
        <a:lstStyle/>
        <a:p>
          <a:endParaRPr lang="en-US"/>
        </a:p>
      </dgm:t>
    </dgm:pt>
    <dgm:pt modelId="{7AA444E6-5322-F749-A38D-E49DD8931FA8}" type="pres">
      <dgm:prSet presAssocID="{0BA69D36-E3B6-6240-922D-9FECAAF932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5467D-8A5A-0E46-BE36-8448FED931CC}" type="pres">
      <dgm:prSet presAssocID="{B189B8ED-5097-AA40-B4B7-7B68407E4D64}" presName="root1" presStyleCnt="0"/>
      <dgm:spPr/>
    </dgm:pt>
    <dgm:pt modelId="{6D2656F3-70ED-8042-9A64-DD2232660606}" type="pres">
      <dgm:prSet presAssocID="{B189B8ED-5097-AA40-B4B7-7B68407E4D64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0926D-9BA5-314D-8D2C-E1532480918F}" type="pres">
      <dgm:prSet presAssocID="{B189B8ED-5097-AA40-B4B7-7B68407E4D64}" presName="level2hierChild" presStyleCnt="0"/>
      <dgm:spPr/>
    </dgm:pt>
    <dgm:pt modelId="{44A92B02-CCB3-6C48-9E8A-66E4511456BA}" type="pres">
      <dgm:prSet presAssocID="{66C3D46F-FC7D-0B4C-93D3-829A5E7E491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DED00F2-6E81-DE4E-9665-1E78C6A9BA5C}" type="pres">
      <dgm:prSet presAssocID="{66C3D46F-FC7D-0B4C-93D3-829A5E7E491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D00CF02-C8DC-2B44-8189-9C200DB46135}" type="pres">
      <dgm:prSet presAssocID="{52F5C58D-D3A6-9B43-8662-A8093D513D38}" presName="root2" presStyleCnt="0"/>
      <dgm:spPr/>
    </dgm:pt>
    <dgm:pt modelId="{E366FD35-7975-FE43-BB63-B4757AFCD05A}" type="pres">
      <dgm:prSet presAssocID="{52F5C58D-D3A6-9B43-8662-A8093D513D3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709434-2DC9-D840-89FC-3471464F13A2}" type="pres">
      <dgm:prSet presAssocID="{52F5C58D-D3A6-9B43-8662-A8093D513D38}" presName="level3hierChild" presStyleCnt="0"/>
      <dgm:spPr/>
    </dgm:pt>
    <dgm:pt modelId="{E78D6654-B36D-AA47-A62B-76A4CC865D9D}" type="pres">
      <dgm:prSet presAssocID="{50EA42EA-A5C9-F54E-85D8-9CADFCE8EF2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D07049A-70F4-984B-881A-29709455B6D8}" type="pres">
      <dgm:prSet presAssocID="{50EA42EA-A5C9-F54E-85D8-9CADFCE8EF2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D0927BB-3818-7644-9376-C5FB5796CF9A}" type="pres">
      <dgm:prSet presAssocID="{73B79529-C8D5-CE4C-9CBB-A6F1A0C7D025}" presName="root2" presStyleCnt="0"/>
      <dgm:spPr/>
    </dgm:pt>
    <dgm:pt modelId="{8B9DE30A-595D-6C4C-B5D2-233065EE1E82}" type="pres">
      <dgm:prSet presAssocID="{73B79529-C8D5-CE4C-9CBB-A6F1A0C7D025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A2F149-62A3-9F46-8619-009F16BA1977}" type="pres">
      <dgm:prSet presAssocID="{73B79529-C8D5-CE4C-9CBB-A6F1A0C7D025}" presName="level3hierChild" presStyleCnt="0"/>
      <dgm:spPr/>
    </dgm:pt>
    <dgm:pt modelId="{51FD4C0B-7D6D-6145-B31E-76E3BF5B98FA}" type="pres">
      <dgm:prSet presAssocID="{371A46DC-86C4-6748-8C4D-8A42FB4A5F2F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8F02D5E9-230E-7C43-8C0A-E21081AF4BE1}" type="pres">
      <dgm:prSet presAssocID="{371A46DC-86C4-6748-8C4D-8A42FB4A5F2F}" presName="connTx" presStyleLbl="parChTrans1D4" presStyleIdx="0" presStyleCnt="7"/>
      <dgm:spPr/>
      <dgm:t>
        <a:bodyPr/>
        <a:lstStyle/>
        <a:p>
          <a:endParaRPr lang="en-US"/>
        </a:p>
      </dgm:t>
    </dgm:pt>
    <dgm:pt modelId="{34E91F00-5558-A340-BB7C-91503C32AE2D}" type="pres">
      <dgm:prSet presAssocID="{947E0383-DEE1-7147-8074-E8F85A81251E}" presName="root2" presStyleCnt="0"/>
      <dgm:spPr/>
    </dgm:pt>
    <dgm:pt modelId="{D048037B-96F7-CC4E-A54F-B20651AEF60D}" type="pres">
      <dgm:prSet presAssocID="{947E0383-DEE1-7147-8074-E8F85A81251E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92A07-843D-6C46-9C81-0EE934E3DC7F}" type="pres">
      <dgm:prSet presAssocID="{947E0383-DEE1-7147-8074-E8F85A81251E}" presName="level3hierChild" presStyleCnt="0"/>
      <dgm:spPr/>
    </dgm:pt>
    <dgm:pt modelId="{1CE3634D-7CD3-0B48-BF4D-20AB06E7414C}" type="pres">
      <dgm:prSet presAssocID="{70B1144D-5779-FF47-8135-73A5F1DBCCEF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DBCE463E-B7FB-B84E-9D00-A86006D30667}" type="pres">
      <dgm:prSet presAssocID="{70B1144D-5779-FF47-8135-73A5F1DBCCEF}" presName="connTx" presStyleLbl="parChTrans1D4" presStyleIdx="1" presStyleCnt="7"/>
      <dgm:spPr/>
      <dgm:t>
        <a:bodyPr/>
        <a:lstStyle/>
        <a:p>
          <a:endParaRPr lang="en-US"/>
        </a:p>
      </dgm:t>
    </dgm:pt>
    <dgm:pt modelId="{EE8C929D-612F-594F-A718-556B4C907D3F}" type="pres">
      <dgm:prSet presAssocID="{374BDB22-9E59-2B42-A543-486BEE4A2DD4}" presName="root2" presStyleCnt="0"/>
      <dgm:spPr/>
    </dgm:pt>
    <dgm:pt modelId="{91D10126-9AEF-C940-AEFD-0B8949FCA585}" type="pres">
      <dgm:prSet presAssocID="{374BDB22-9E59-2B42-A543-486BEE4A2DD4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1D7524-7874-AF45-A408-F146EA1707AB}" type="pres">
      <dgm:prSet presAssocID="{374BDB22-9E59-2B42-A543-486BEE4A2DD4}" presName="level3hierChild" presStyleCnt="0"/>
      <dgm:spPr/>
    </dgm:pt>
    <dgm:pt modelId="{BA8EEB88-8093-6541-996E-F351AFD10D86}" type="pres">
      <dgm:prSet presAssocID="{0006D7EC-04EC-6E40-8E1A-097474DDCD4C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DDA1E8D8-A71F-704A-96BB-A19BFE8F9D56}" type="pres">
      <dgm:prSet presAssocID="{0006D7EC-04EC-6E40-8E1A-097474DDCD4C}" presName="connTx" presStyleLbl="parChTrans1D4" presStyleIdx="2" presStyleCnt="7"/>
      <dgm:spPr/>
      <dgm:t>
        <a:bodyPr/>
        <a:lstStyle/>
        <a:p>
          <a:endParaRPr lang="en-US"/>
        </a:p>
      </dgm:t>
    </dgm:pt>
    <dgm:pt modelId="{E28AC55F-9617-7740-A75A-E506DC6D0FC0}" type="pres">
      <dgm:prSet presAssocID="{E1C1AF5C-FEC1-C649-B99C-AC91132AEA9D}" presName="root2" presStyleCnt="0"/>
      <dgm:spPr/>
    </dgm:pt>
    <dgm:pt modelId="{A81848E5-014A-9E4D-9008-80343E856D0C}" type="pres">
      <dgm:prSet presAssocID="{E1C1AF5C-FEC1-C649-B99C-AC91132AEA9D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66C795-5EA9-734E-867B-9467F08A8A3D}" type="pres">
      <dgm:prSet presAssocID="{E1C1AF5C-FEC1-C649-B99C-AC91132AEA9D}" presName="level3hierChild" presStyleCnt="0"/>
      <dgm:spPr/>
    </dgm:pt>
    <dgm:pt modelId="{9E11A4C3-62C8-AC4E-92A2-DD25A11981F2}" type="pres">
      <dgm:prSet presAssocID="{6420AC7F-0CB8-434C-9A47-CA763B6DE1A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061993B5-023B-AD4C-9E6D-6777657D4455}" type="pres">
      <dgm:prSet presAssocID="{6420AC7F-0CB8-434C-9A47-CA763B6DE1A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9A4EFB8-CCE0-4A48-AD1F-C7ACEFCDF215}" type="pres">
      <dgm:prSet presAssocID="{ACEB7D41-6D2C-2246-AA66-9B425B17744F}" presName="root2" presStyleCnt="0"/>
      <dgm:spPr/>
    </dgm:pt>
    <dgm:pt modelId="{E97DC946-1EC1-4642-8763-E8140F9FDAA8}" type="pres">
      <dgm:prSet presAssocID="{ACEB7D41-6D2C-2246-AA66-9B425B17744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D9E00-137A-5348-AC16-51558C63F48B}" type="pres">
      <dgm:prSet presAssocID="{ACEB7D41-6D2C-2246-AA66-9B425B17744F}" presName="level3hierChild" presStyleCnt="0"/>
      <dgm:spPr/>
    </dgm:pt>
    <dgm:pt modelId="{A69CEBA8-02D2-BB49-93BB-0904403E51BF}" type="pres">
      <dgm:prSet presAssocID="{75874B2E-7D93-C642-A8DA-260AF7792DBD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6BDFFF87-21CC-6E42-BC1E-D9E6796F0D93}" type="pres">
      <dgm:prSet presAssocID="{75874B2E-7D93-C642-A8DA-260AF7792DBD}" presName="connTx" presStyleLbl="parChTrans1D4" presStyleIdx="3" presStyleCnt="7"/>
      <dgm:spPr/>
      <dgm:t>
        <a:bodyPr/>
        <a:lstStyle/>
        <a:p>
          <a:endParaRPr lang="en-US"/>
        </a:p>
      </dgm:t>
    </dgm:pt>
    <dgm:pt modelId="{DEB025B6-BBD4-6C44-B5F3-E2480341A6CE}" type="pres">
      <dgm:prSet presAssocID="{17421214-DEAE-F14A-A2F5-FFE65D8A5BBC}" presName="root2" presStyleCnt="0"/>
      <dgm:spPr/>
    </dgm:pt>
    <dgm:pt modelId="{848875F9-1622-6642-870F-E340A547327F}" type="pres">
      <dgm:prSet presAssocID="{17421214-DEAE-F14A-A2F5-FFE65D8A5BBC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5E7D6-8D5D-D042-B02F-041655ED787D}" type="pres">
      <dgm:prSet presAssocID="{17421214-DEAE-F14A-A2F5-FFE65D8A5BBC}" presName="level3hierChild" presStyleCnt="0"/>
      <dgm:spPr/>
    </dgm:pt>
    <dgm:pt modelId="{DC22B415-98B2-E24F-9E4D-8CEA22FEB729}" type="pres">
      <dgm:prSet presAssocID="{DBBBCCD9-6C6D-0A4F-947F-C8AA6DF679FA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CE3E4D2C-07C9-E143-B745-50DD7A53591B}" type="pres">
      <dgm:prSet presAssocID="{DBBBCCD9-6C6D-0A4F-947F-C8AA6DF679FA}" presName="connTx" presStyleLbl="parChTrans1D4" presStyleIdx="4" presStyleCnt="7"/>
      <dgm:spPr/>
      <dgm:t>
        <a:bodyPr/>
        <a:lstStyle/>
        <a:p>
          <a:endParaRPr lang="en-US"/>
        </a:p>
      </dgm:t>
    </dgm:pt>
    <dgm:pt modelId="{19663512-F8A3-F54D-BF52-619F3FCF0050}" type="pres">
      <dgm:prSet presAssocID="{0E85FA15-4933-AB4B-A55D-8EFA00EEBC41}" presName="root2" presStyleCnt="0"/>
      <dgm:spPr/>
    </dgm:pt>
    <dgm:pt modelId="{6F5DD441-78CC-8249-A337-7B79E6DC6970}" type="pres">
      <dgm:prSet presAssocID="{0E85FA15-4933-AB4B-A55D-8EFA00EEBC41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B33DA-F77A-3540-AD45-D17F496B4FA0}" type="pres">
      <dgm:prSet presAssocID="{0E85FA15-4933-AB4B-A55D-8EFA00EEBC41}" presName="level3hierChild" presStyleCnt="0"/>
      <dgm:spPr/>
    </dgm:pt>
    <dgm:pt modelId="{345F717B-C083-4949-9CCD-9076230B3FBC}" type="pres">
      <dgm:prSet presAssocID="{EDB58AB2-CA85-F746-A75C-70D8F15410D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6170CE-DA12-9947-BE7A-60E0FB1637FF}" type="pres">
      <dgm:prSet presAssocID="{EDB58AB2-CA85-F746-A75C-70D8F15410D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812A683-3613-054A-A936-3CEC099EE9DD}" type="pres">
      <dgm:prSet presAssocID="{A3814A12-8851-3844-9CD9-7A814923F366}" presName="root2" presStyleCnt="0"/>
      <dgm:spPr/>
    </dgm:pt>
    <dgm:pt modelId="{C31C0C46-E269-1E4F-812C-9347DB9335C4}" type="pres">
      <dgm:prSet presAssocID="{A3814A12-8851-3844-9CD9-7A814923F36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B15F7-FDBE-A147-9AB9-3AEE0257F131}" type="pres">
      <dgm:prSet presAssocID="{A3814A12-8851-3844-9CD9-7A814923F366}" presName="level3hierChild" presStyleCnt="0"/>
      <dgm:spPr/>
    </dgm:pt>
    <dgm:pt modelId="{3A616896-F0FE-1E46-8A95-1FE69D82071B}" type="pres">
      <dgm:prSet presAssocID="{EE086A8A-157C-B44D-BE60-D23FB7E6AFAB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C929BD13-5800-D744-86A5-353A261134FC}" type="pres">
      <dgm:prSet presAssocID="{EE086A8A-157C-B44D-BE60-D23FB7E6AFAB}" presName="connTx" presStyleLbl="parChTrans1D4" presStyleIdx="5" presStyleCnt="7"/>
      <dgm:spPr/>
      <dgm:t>
        <a:bodyPr/>
        <a:lstStyle/>
        <a:p>
          <a:endParaRPr lang="en-US"/>
        </a:p>
      </dgm:t>
    </dgm:pt>
    <dgm:pt modelId="{5490A933-B9E6-EC48-8802-BF0BDADB280B}" type="pres">
      <dgm:prSet presAssocID="{88C312EE-3A82-114A-95D4-9D605299913A}" presName="root2" presStyleCnt="0"/>
      <dgm:spPr/>
    </dgm:pt>
    <dgm:pt modelId="{714BB407-3DD7-8747-9BC3-595EDFEE48F3}" type="pres">
      <dgm:prSet presAssocID="{88C312EE-3A82-114A-95D4-9D605299913A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A6E9C-5137-B94F-AC88-86DD40F13421}" type="pres">
      <dgm:prSet presAssocID="{88C312EE-3A82-114A-95D4-9D605299913A}" presName="level3hierChild" presStyleCnt="0"/>
      <dgm:spPr/>
    </dgm:pt>
    <dgm:pt modelId="{B4C933FD-44CE-3F4E-865C-9EB20D3A34D8}" type="pres">
      <dgm:prSet presAssocID="{E26B32EC-B72C-E542-BA6A-626BB883ACF2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03250822-1969-C041-9507-0869DDE4EBA2}" type="pres">
      <dgm:prSet presAssocID="{E26B32EC-B72C-E542-BA6A-626BB883ACF2}" presName="connTx" presStyleLbl="parChTrans1D4" presStyleIdx="6" presStyleCnt="7"/>
      <dgm:spPr/>
      <dgm:t>
        <a:bodyPr/>
        <a:lstStyle/>
        <a:p>
          <a:endParaRPr lang="en-US"/>
        </a:p>
      </dgm:t>
    </dgm:pt>
    <dgm:pt modelId="{B855CD6E-5568-864B-8E5E-EDBA13781D34}" type="pres">
      <dgm:prSet presAssocID="{1E19CF96-6CA5-2247-A5DE-F3D957CE5F1C}" presName="root2" presStyleCnt="0"/>
      <dgm:spPr/>
    </dgm:pt>
    <dgm:pt modelId="{336E14F8-6AB4-C241-AB68-99610C609E1D}" type="pres">
      <dgm:prSet presAssocID="{1E19CF96-6CA5-2247-A5DE-F3D957CE5F1C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F8BBFD-6F75-E54C-AE1C-57E08F1BD612}" type="pres">
      <dgm:prSet presAssocID="{1E19CF96-6CA5-2247-A5DE-F3D957CE5F1C}" presName="level3hierChild" presStyleCnt="0"/>
      <dgm:spPr/>
    </dgm:pt>
    <dgm:pt modelId="{9E0FF091-C029-7F4C-B412-160FD98BC9B2}" type="pres">
      <dgm:prSet presAssocID="{E0EC6D92-46CC-524F-A43B-75721E13E4E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690B56B-41BC-D647-998C-D280048E7736}" type="pres">
      <dgm:prSet presAssocID="{E0EC6D92-46CC-524F-A43B-75721E13E4E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CB739DD-3868-BA40-86A3-EA9588DEEDC7}" type="pres">
      <dgm:prSet presAssocID="{83F1EE2D-6144-1940-9350-AD10C40E317E}" presName="root2" presStyleCnt="0"/>
      <dgm:spPr/>
    </dgm:pt>
    <dgm:pt modelId="{C8D6B001-86B2-A547-B541-839E61E12670}" type="pres">
      <dgm:prSet presAssocID="{83F1EE2D-6144-1940-9350-AD10C40E317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22253-19AE-F748-88D6-C299778C6B1C}" type="pres">
      <dgm:prSet presAssocID="{83F1EE2D-6144-1940-9350-AD10C40E317E}" presName="level3hierChild" presStyleCnt="0"/>
      <dgm:spPr/>
    </dgm:pt>
    <dgm:pt modelId="{0E8A50FF-6983-814D-83A4-66067E70ECAA}" type="pres">
      <dgm:prSet presAssocID="{CDFA5342-06BF-CD4E-B03D-C5DB89093AE7}" presName="root1" presStyleCnt="0"/>
      <dgm:spPr/>
    </dgm:pt>
    <dgm:pt modelId="{36E158C7-8B1C-134D-874C-A699EC81010B}" type="pres">
      <dgm:prSet presAssocID="{CDFA5342-06BF-CD4E-B03D-C5DB89093AE7}" presName="LevelOneTextNode" presStyleLbl="node0" presStyleIdx="1" presStyleCnt="2" custLinFactY="16024" custLinFactNeighborX="-13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145C7-7AD9-A84E-AFD0-A52D3276D2C2}" type="pres">
      <dgm:prSet presAssocID="{CDFA5342-06BF-CD4E-B03D-C5DB89093AE7}" presName="level2hierChild" presStyleCnt="0"/>
      <dgm:spPr/>
    </dgm:pt>
  </dgm:ptLst>
  <dgm:cxnLst>
    <dgm:cxn modelId="{5AC6DC2E-886B-A947-AD63-7AA1E477F3FE}" type="presOf" srcId="{EDB58AB2-CA85-F746-A75C-70D8F15410DA}" destId="{345F717B-C083-4949-9CCD-9076230B3FBC}" srcOrd="0" destOrd="0" presId="urn:microsoft.com/office/officeart/2005/8/layout/hierarchy2"/>
    <dgm:cxn modelId="{261EF1BC-0A01-5846-A8E2-40AA09CFB111}" srcId="{ACEB7D41-6D2C-2246-AA66-9B425B17744F}" destId="{17421214-DEAE-F14A-A2F5-FFE65D8A5BBC}" srcOrd="0" destOrd="0" parTransId="{75874B2E-7D93-C642-A8DA-260AF7792DBD}" sibTransId="{8B27C6A0-14C0-6145-9CC5-30B92A431C75}"/>
    <dgm:cxn modelId="{66F3D589-C8BB-A545-8860-36936B194849}" type="presOf" srcId="{E1C1AF5C-FEC1-C649-B99C-AC91132AEA9D}" destId="{A81848E5-014A-9E4D-9008-80343E856D0C}" srcOrd="0" destOrd="0" presId="urn:microsoft.com/office/officeart/2005/8/layout/hierarchy2"/>
    <dgm:cxn modelId="{07F7F314-675D-D742-889D-95845FC1D5F4}" srcId="{73B79529-C8D5-CE4C-9CBB-A6F1A0C7D025}" destId="{374BDB22-9E59-2B42-A543-486BEE4A2DD4}" srcOrd="1" destOrd="0" parTransId="{70B1144D-5779-FF47-8135-73A5F1DBCCEF}" sibTransId="{999F5353-FAA8-8646-9313-8AA538B14E9D}"/>
    <dgm:cxn modelId="{A8D6FCD5-73E3-494A-856A-5CFDEE61226D}" type="presOf" srcId="{E0EC6D92-46CC-524F-A43B-75721E13E4EB}" destId="{9E0FF091-C029-7F4C-B412-160FD98BC9B2}" srcOrd="0" destOrd="0" presId="urn:microsoft.com/office/officeart/2005/8/layout/hierarchy2"/>
    <dgm:cxn modelId="{3542DF49-47A8-0443-A6C3-3608ED36FEDF}" srcId="{52F5C58D-D3A6-9B43-8662-A8093D513D38}" destId="{ACEB7D41-6D2C-2246-AA66-9B425B17744F}" srcOrd="1" destOrd="0" parTransId="{6420AC7F-0CB8-434C-9A47-CA763B6DE1A2}" sibTransId="{91FF8116-E6EA-3B41-9D33-A69F652714E1}"/>
    <dgm:cxn modelId="{33F9C203-28B0-5D44-958F-785B5F11D7A6}" type="presOf" srcId="{0006D7EC-04EC-6E40-8E1A-097474DDCD4C}" destId="{DDA1E8D8-A71F-704A-96BB-A19BFE8F9D56}" srcOrd="1" destOrd="0" presId="urn:microsoft.com/office/officeart/2005/8/layout/hierarchy2"/>
    <dgm:cxn modelId="{17FBD993-5500-054E-A2AA-0316B4F3F4CC}" type="presOf" srcId="{DBBBCCD9-6C6D-0A4F-947F-C8AA6DF679FA}" destId="{DC22B415-98B2-E24F-9E4D-8CEA22FEB729}" srcOrd="0" destOrd="0" presId="urn:microsoft.com/office/officeart/2005/8/layout/hierarchy2"/>
    <dgm:cxn modelId="{A0A28180-58A8-504B-8A94-B2359C15FCED}" type="presOf" srcId="{A3814A12-8851-3844-9CD9-7A814923F366}" destId="{C31C0C46-E269-1E4F-812C-9347DB9335C4}" srcOrd="0" destOrd="0" presId="urn:microsoft.com/office/officeart/2005/8/layout/hierarchy2"/>
    <dgm:cxn modelId="{2B59E179-BA86-DA4A-B17D-4D173FD2652E}" type="presOf" srcId="{75874B2E-7D93-C642-A8DA-260AF7792DBD}" destId="{A69CEBA8-02D2-BB49-93BB-0904403E51BF}" srcOrd="0" destOrd="0" presId="urn:microsoft.com/office/officeart/2005/8/layout/hierarchy2"/>
    <dgm:cxn modelId="{982EA558-698C-0B4F-8D02-0AF8A48E9DD4}" type="presOf" srcId="{50EA42EA-A5C9-F54E-85D8-9CADFCE8EF25}" destId="{8D07049A-70F4-984B-881A-29709455B6D8}" srcOrd="1" destOrd="0" presId="urn:microsoft.com/office/officeart/2005/8/layout/hierarchy2"/>
    <dgm:cxn modelId="{EC820CA8-C785-5448-8A6B-149868B2C00B}" type="presOf" srcId="{ACEB7D41-6D2C-2246-AA66-9B425B17744F}" destId="{E97DC946-1EC1-4642-8763-E8140F9FDAA8}" srcOrd="0" destOrd="0" presId="urn:microsoft.com/office/officeart/2005/8/layout/hierarchy2"/>
    <dgm:cxn modelId="{C6432FE2-8EEC-FB49-8BB1-4CBE6E9F2895}" type="presOf" srcId="{E26B32EC-B72C-E542-BA6A-626BB883ACF2}" destId="{B4C933FD-44CE-3F4E-865C-9EB20D3A34D8}" srcOrd="0" destOrd="0" presId="urn:microsoft.com/office/officeart/2005/8/layout/hierarchy2"/>
    <dgm:cxn modelId="{39100A9B-B69E-9845-8A2D-6AD65390FA70}" type="presOf" srcId="{EE086A8A-157C-B44D-BE60-D23FB7E6AFAB}" destId="{C929BD13-5800-D744-86A5-353A261134FC}" srcOrd="1" destOrd="0" presId="urn:microsoft.com/office/officeart/2005/8/layout/hierarchy2"/>
    <dgm:cxn modelId="{D48429D0-0898-8D41-B86E-FF7A8EF628F5}" type="presOf" srcId="{6420AC7F-0CB8-434C-9A47-CA763B6DE1A2}" destId="{061993B5-023B-AD4C-9E6D-6777657D4455}" srcOrd="1" destOrd="0" presId="urn:microsoft.com/office/officeart/2005/8/layout/hierarchy2"/>
    <dgm:cxn modelId="{50C74397-1AB2-A74E-99CC-90257C449697}" srcId="{0BA69D36-E3B6-6240-922D-9FECAAF9325B}" destId="{B189B8ED-5097-AA40-B4B7-7B68407E4D64}" srcOrd="0" destOrd="0" parTransId="{6A271A88-798A-0649-A6ED-1F100767F1B1}" sibTransId="{B9FF6568-BCB7-FC4B-8900-9DB9EC4AABB5}"/>
    <dgm:cxn modelId="{3C539EA3-79FA-6643-BB2F-F91B13D8E57B}" type="presOf" srcId="{374BDB22-9E59-2B42-A543-486BEE4A2DD4}" destId="{91D10126-9AEF-C940-AEFD-0B8949FCA585}" srcOrd="0" destOrd="0" presId="urn:microsoft.com/office/officeart/2005/8/layout/hierarchy2"/>
    <dgm:cxn modelId="{52B02F44-E8C8-4342-B488-1E487B8D97C1}" type="presOf" srcId="{E26B32EC-B72C-E542-BA6A-626BB883ACF2}" destId="{03250822-1969-C041-9507-0869DDE4EBA2}" srcOrd="1" destOrd="0" presId="urn:microsoft.com/office/officeart/2005/8/layout/hierarchy2"/>
    <dgm:cxn modelId="{D9BA939C-06B3-CC4F-8100-B8E4C316C020}" type="presOf" srcId="{0E85FA15-4933-AB4B-A55D-8EFA00EEBC41}" destId="{6F5DD441-78CC-8249-A337-7B79E6DC6970}" srcOrd="0" destOrd="0" presId="urn:microsoft.com/office/officeart/2005/8/layout/hierarchy2"/>
    <dgm:cxn modelId="{9693070D-AB97-B24A-991C-89475E5CF6BC}" srcId="{0BA69D36-E3B6-6240-922D-9FECAAF9325B}" destId="{CDFA5342-06BF-CD4E-B03D-C5DB89093AE7}" srcOrd="1" destOrd="0" parTransId="{4926BDCC-A2E6-1041-8370-5C2FB8EFC4BD}" sibTransId="{08B9D487-F8D8-C443-BC26-1B979AD5A605}"/>
    <dgm:cxn modelId="{B4ABDA31-A4E2-6344-865B-966CB52AE77F}" srcId="{52F5C58D-D3A6-9B43-8662-A8093D513D38}" destId="{A3814A12-8851-3844-9CD9-7A814923F366}" srcOrd="2" destOrd="0" parTransId="{EDB58AB2-CA85-F746-A75C-70D8F15410DA}" sibTransId="{1E9C924D-CE7C-D744-85A0-8B10ADD460B4}"/>
    <dgm:cxn modelId="{69BBC17A-8D7B-3E47-B7BE-C8CCE093662E}" type="presOf" srcId="{EDB58AB2-CA85-F746-A75C-70D8F15410DA}" destId="{716170CE-DA12-9947-BE7A-60E0FB1637FF}" srcOrd="1" destOrd="0" presId="urn:microsoft.com/office/officeart/2005/8/layout/hierarchy2"/>
    <dgm:cxn modelId="{23F251C8-9545-F442-9D3E-EE1C9E0F05FA}" type="presOf" srcId="{1E19CF96-6CA5-2247-A5DE-F3D957CE5F1C}" destId="{336E14F8-6AB4-C241-AB68-99610C609E1D}" srcOrd="0" destOrd="0" presId="urn:microsoft.com/office/officeart/2005/8/layout/hierarchy2"/>
    <dgm:cxn modelId="{B8851E9A-7BCC-A844-8BAE-878605E28D44}" type="presOf" srcId="{75874B2E-7D93-C642-A8DA-260AF7792DBD}" destId="{6BDFFF87-21CC-6E42-BC1E-D9E6796F0D93}" srcOrd="1" destOrd="0" presId="urn:microsoft.com/office/officeart/2005/8/layout/hierarchy2"/>
    <dgm:cxn modelId="{2D87477B-78A3-0F40-841B-BB2710B45D9D}" type="presOf" srcId="{0006D7EC-04EC-6E40-8E1A-097474DDCD4C}" destId="{BA8EEB88-8093-6541-996E-F351AFD10D86}" srcOrd="0" destOrd="0" presId="urn:microsoft.com/office/officeart/2005/8/layout/hierarchy2"/>
    <dgm:cxn modelId="{CE815CD2-1543-7F42-804C-4FB056D8DB04}" srcId="{73B79529-C8D5-CE4C-9CBB-A6F1A0C7D025}" destId="{E1C1AF5C-FEC1-C649-B99C-AC91132AEA9D}" srcOrd="2" destOrd="0" parTransId="{0006D7EC-04EC-6E40-8E1A-097474DDCD4C}" sibTransId="{284EE5CF-0729-5C44-B56F-A27F53F164DC}"/>
    <dgm:cxn modelId="{360E1148-F11F-064D-B419-9EC8ABDAE65D}" type="presOf" srcId="{73B79529-C8D5-CE4C-9CBB-A6F1A0C7D025}" destId="{8B9DE30A-595D-6C4C-B5D2-233065EE1E82}" srcOrd="0" destOrd="0" presId="urn:microsoft.com/office/officeart/2005/8/layout/hierarchy2"/>
    <dgm:cxn modelId="{637C6CB1-2B59-3F41-ADCB-75E16CB7A72F}" srcId="{B189B8ED-5097-AA40-B4B7-7B68407E4D64}" destId="{52F5C58D-D3A6-9B43-8662-A8093D513D38}" srcOrd="0" destOrd="0" parTransId="{66C3D46F-FC7D-0B4C-93D3-829A5E7E4912}" sibTransId="{43AAB6A2-721C-BA48-B182-A7CCD9EAD4A6}"/>
    <dgm:cxn modelId="{1C27B5C4-AFFF-5E40-B5F1-C785D299F445}" type="presOf" srcId="{70B1144D-5779-FF47-8135-73A5F1DBCCEF}" destId="{1CE3634D-7CD3-0B48-BF4D-20AB06E7414C}" srcOrd="0" destOrd="0" presId="urn:microsoft.com/office/officeart/2005/8/layout/hierarchy2"/>
    <dgm:cxn modelId="{A83B435E-C4A7-6047-BC5B-B72DDD96736F}" type="presOf" srcId="{371A46DC-86C4-6748-8C4D-8A42FB4A5F2F}" destId="{8F02D5E9-230E-7C43-8C0A-E21081AF4BE1}" srcOrd="1" destOrd="0" presId="urn:microsoft.com/office/officeart/2005/8/layout/hierarchy2"/>
    <dgm:cxn modelId="{3AB7C848-8B61-6A40-B8FC-071EE3C23A50}" type="presOf" srcId="{E0EC6D92-46CC-524F-A43B-75721E13E4EB}" destId="{0690B56B-41BC-D647-998C-D280048E7736}" srcOrd="1" destOrd="0" presId="urn:microsoft.com/office/officeart/2005/8/layout/hierarchy2"/>
    <dgm:cxn modelId="{E74E1AC0-B6B2-7D41-8E0C-D4C3FE8441A0}" type="presOf" srcId="{88C312EE-3A82-114A-95D4-9D605299913A}" destId="{714BB407-3DD7-8747-9BC3-595EDFEE48F3}" srcOrd="0" destOrd="0" presId="urn:microsoft.com/office/officeart/2005/8/layout/hierarchy2"/>
    <dgm:cxn modelId="{140D7950-849F-E74F-ADA2-1F37F7E383CE}" srcId="{B189B8ED-5097-AA40-B4B7-7B68407E4D64}" destId="{83F1EE2D-6144-1940-9350-AD10C40E317E}" srcOrd="1" destOrd="0" parTransId="{E0EC6D92-46CC-524F-A43B-75721E13E4EB}" sibTransId="{669D08CF-FB19-074E-BAF2-1F526B97FCCF}"/>
    <dgm:cxn modelId="{D72C897A-9894-D040-958D-ED9253414ED9}" type="presOf" srcId="{947E0383-DEE1-7147-8074-E8F85A81251E}" destId="{D048037B-96F7-CC4E-A54F-B20651AEF60D}" srcOrd="0" destOrd="0" presId="urn:microsoft.com/office/officeart/2005/8/layout/hierarchy2"/>
    <dgm:cxn modelId="{08AEECAB-34B2-2C4E-85E0-3129CE252AAD}" type="presOf" srcId="{70B1144D-5779-FF47-8135-73A5F1DBCCEF}" destId="{DBCE463E-B7FB-B84E-9D00-A86006D30667}" srcOrd="1" destOrd="0" presId="urn:microsoft.com/office/officeart/2005/8/layout/hierarchy2"/>
    <dgm:cxn modelId="{D1CB46FB-61E7-EB4F-887F-2197820F3F61}" srcId="{52F5C58D-D3A6-9B43-8662-A8093D513D38}" destId="{73B79529-C8D5-CE4C-9CBB-A6F1A0C7D025}" srcOrd="0" destOrd="0" parTransId="{50EA42EA-A5C9-F54E-85D8-9CADFCE8EF25}" sibTransId="{66B870D8-3622-4F4A-9BFC-4B5106654E3A}"/>
    <dgm:cxn modelId="{66076B33-F9FD-0441-AAC6-9B06449E6AEA}" type="presOf" srcId="{0BA69D36-E3B6-6240-922D-9FECAAF9325B}" destId="{7AA444E6-5322-F749-A38D-E49DD8931FA8}" srcOrd="0" destOrd="0" presId="urn:microsoft.com/office/officeart/2005/8/layout/hierarchy2"/>
    <dgm:cxn modelId="{99B5DE16-4778-8C46-8DAD-9FD55AD82AA8}" srcId="{A3814A12-8851-3844-9CD9-7A814923F366}" destId="{1E19CF96-6CA5-2247-A5DE-F3D957CE5F1C}" srcOrd="1" destOrd="0" parTransId="{E26B32EC-B72C-E542-BA6A-626BB883ACF2}" sibTransId="{44BF3D1C-A0FA-CD48-9558-324BD89F0279}"/>
    <dgm:cxn modelId="{A8ED22C0-5815-AB4C-8DD9-C63A99B0BA3A}" srcId="{73B79529-C8D5-CE4C-9CBB-A6F1A0C7D025}" destId="{947E0383-DEE1-7147-8074-E8F85A81251E}" srcOrd="0" destOrd="0" parTransId="{371A46DC-86C4-6748-8C4D-8A42FB4A5F2F}" sibTransId="{C5BD0646-88C8-0A4E-9BFB-1D3BB7179B29}"/>
    <dgm:cxn modelId="{20671107-67A4-E447-A8BC-450B3E3704C2}" srcId="{ACEB7D41-6D2C-2246-AA66-9B425B17744F}" destId="{0E85FA15-4933-AB4B-A55D-8EFA00EEBC41}" srcOrd="1" destOrd="0" parTransId="{DBBBCCD9-6C6D-0A4F-947F-C8AA6DF679FA}" sibTransId="{EA44AD9A-7156-5348-AFB6-A7B5841B223B}"/>
    <dgm:cxn modelId="{50D63E50-358A-2449-851B-8A5A063AF4C3}" type="presOf" srcId="{17421214-DEAE-F14A-A2F5-FFE65D8A5BBC}" destId="{848875F9-1622-6642-870F-E340A547327F}" srcOrd="0" destOrd="0" presId="urn:microsoft.com/office/officeart/2005/8/layout/hierarchy2"/>
    <dgm:cxn modelId="{EF7D1DF1-8E3D-8044-BE95-7952FF75604C}" type="presOf" srcId="{DBBBCCD9-6C6D-0A4F-947F-C8AA6DF679FA}" destId="{CE3E4D2C-07C9-E143-B745-50DD7A53591B}" srcOrd="1" destOrd="0" presId="urn:microsoft.com/office/officeart/2005/8/layout/hierarchy2"/>
    <dgm:cxn modelId="{AFCAFA8D-9D06-8445-8ADA-DDD3AA95E97C}" type="presOf" srcId="{EE086A8A-157C-B44D-BE60-D23FB7E6AFAB}" destId="{3A616896-F0FE-1E46-8A95-1FE69D82071B}" srcOrd="0" destOrd="0" presId="urn:microsoft.com/office/officeart/2005/8/layout/hierarchy2"/>
    <dgm:cxn modelId="{6974FEFE-D1C0-074C-B20D-37148F902205}" type="presOf" srcId="{371A46DC-86C4-6748-8C4D-8A42FB4A5F2F}" destId="{51FD4C0B-7D6D-6145-B31E-76E3BF5B98FA}" srcOrd="0" destOrd="0" presId="urn:microsoft.com/office/officeart/2005/8/layout/hierarchy2"/>
    <dgm:cxn modelId="{0664B5CB-6949-FB45-A60D-484E069F8F83}" type="presOf" srcId="{B189B8ED-5097-AA40-B4B7-7B68407E4D64}" destId="{6D2656F3-70ED-8042-9A64-DD2232660606}" srcOrd="0" destOrd="0" presId="urn:microsoft.com/office/officeart/2005/8/layout/hierarchy2"/>
    <dgm:cxn modelId="{590ED6A7-0118-1446-883E-9899977EAA08}" srcId="{A3814A12-8851-3844-9CD9-7A814923F366}" destId="{88C312EE-3A82-114A-95D4-9D605299913A}" srcOrd="0" destOrd="0" parTransId="{EE086A8A-157C-B44D-BE60-D23FB7E6AFAB}" sibTransId="{414E805C-0C65-0246-A7A1-9FAE814AB877}"/>
    <dgm:cxn modelId="{EF863DC5-3030-3F46-93DC-B624CEFD68A4}" type="presOf" srcId="{66C3D46F-FC7D-0B4C-93D3-829A5E7E4912}" destId="{44A92B02-CCB3-6C48-9E8A-66E4511456BA}" srcOrd="0" destOrd="0" presId="urn:microsoft.com/office/officeart/2005/8/layout/hierarchy2"/>
    <dgm:cxn modelId="{C7F309FD-E5AB-E948-BCDE-79DD3BF6A040}" type="presOf" srcId="{66C3D46F-FC7D-0B4C-93D3-829A5E7E4912}" destId="{3DED00F2-6E81-DE4E-9665-1E78C6A9BA5C}" srcOrd="1" destOrd="0" presId="urn:microsoft.com/office/officeart/2005/8/layout/hierarchy2"/>
    <dgm:cxn modelId="{EE4594A7-99C4-5046-B7AA-CA45BFA692AA}" type="presOf" srcId="{6420AC7F-0CB8-434C-9A47-CA763B6DE1A2}" destId="{9E11A4C3-62C8-AC4E-92A2-DD25A11981F2}" srcOrd="0" destOrd="0" presId="urn:microsoft.com/office/officeart/2005/8/layout/hierarchy2"/>
    <dgm:cxn modelId="{FDF00D83-48E6-3F4E-8467-EDC74F49C6DD}" type="presOf" srcId="{83F1EE2D-6144-1940-9350-AD10C40E317E}" destId="{C8D6B001-86B2-A547-B541-839E61E12670}" srcOrd="0" destOrd="0" presId="urn:microsoft.com/office/officeart/2005/8/layout/hierarchy2"/>
    <dgm:cxn modelId="{BE036963-5D25-A94B-A138-B5E5E7E76871}" type="presOf" srcId="{CDFA5342-06BF-CD4E-B03D-C5DB89093AE7}" destId="{36E158C7-8B1C-134D-874C-A699EC81010B}" srcOrd="0" destOrd="0" presId="urn:microsoft.com/office/officeart/2005/8/layout/hierarchy2"/>
    <dgm:cxn modelId="{5D95F786-4120-CE42-B914-F5A46AB1E898}" type="presOf" srcId="{50EA42EA-A5C9-F54E-85D8-9CADFCE8EF25}" destId="{E78D6654-B36D-AA47-A62B-76A4CC865D9D}" srcOrd="0" destOrd="0" presId="urn:microsoft.com/office/officeart/2005/8/layout/hierarchy2"/>
    <dgm:cxn modelId="{D9FDAAF6-8A1D-F643-9F98-A0067E82C98D}" type="presOf" srcId="{52F5C58D-D3A6-9B43-8662-A8093D513D38}" destId="{E366FD35-7975-FE43-BB63-B4757AFCD05A}" srcOrd="0" destOrd="0" presId="urn:microsoft.com/office/officeart/2005/8/layout/hierarchy2"/>
    <dgm:cxn modelId="{5348BD58-902D-3649-877A-E23CA860E4D1}" type="presParOf" srcId="{7AA444E6-5322-F749-A38D-E49DD8931FA8}" destId="{F925467D-8A5A-0E46-BE36-8448FED931CC}" srcOrd="0" destOrd="0" presId="urn:microsoft.com/office/officeart/2005/8/layout/hierarchy2"/>
    <dgm:cxn modelId="{73447C5C-6C2D-B845-9B2D-7C152428C4D9}" type="presParOf" srcId="{F925467D-8A5A-0E46-BE36-8448FED931CC}" destId="{6D2656F3-70ED-8042-9A64-DD2232660606}" srcOrd="0" destOrd="0" presId="urn:microsoft.com/office/officeart/2005/8/layout/hierarchy2"/>
    <dgm:cxn modelId="{1044CB1D-F0B7-C34A-A905-3D189701E313}" type="presParOf" srcId="{F925467D-8A5A-0E46-BE36-8448FED931CC}" destId="{E5F0926D-9BA5-314D-8D2C-E1532480918F}" srcOrd="1" destOrd="0" presId="urn:microsoft.com/office/officeart/2005/8/layout/hierarchy2"/>
    <dgm:cxn modelId="{6AEAA0E3-7A77-2C44-A7AE-2E5837A248C8}" type="presParOf" srcId="{E5F0926D-9BA5-314D-8D2C-E1532480918F}" destId="{44A92B02-CCB3-6C48-9E8A-66E4511456BA}" srcOrd="0" destOrd="0" presId="urn:microsoft.com/office/officeart/2005/8/layout/hierarchy2"/>
    <dgm:cxn modelId="{7022F55C-4AE7-AD4A-81A2-91F1F096C4EB}" type="presParOf" srcId="{44A92B02-CCB3-6C48-9E8A-66E4511456BA}" destId="{3DED00F2-6E81-DE4E-9665-1E78C6A9BA5C}" srcOrd="0" destOrd="0" presId="urn:microsoft.com/office/officeart/2005/8/layout/hierarchy2"/>
    <dgm:cxn modelId="{EE35E0BB-906E-ED4C-AD86-2B6897FFE45B}" type="presParOf" srcId="{E5F0926D-9BA5-314D-8D2C-E1532480918F}" destId="{CD00CF02-C8DC-2B44-8189-9C200DB46135}" srcOrd="1" destOrd="0" presId="urn:microsoft.com/office/officeart/2005/8/layout/hierarchy2"/>
    <dgm:cxn modelId="{BD36EECC-9B45-2C47-8EA9-740121FB2257}" type="presParOf" srcId="{CD00CF02-C8DC-2B44-8189-9C200DB46135}" destId="{E366FD35-7975-FE43-BB63-B4757AFCD05A}" srcOrd="0" destOrd="0" presId="urn:microsoft.com/office/officeart/2005/8/layout/hierarchy2"/>
    <dgm:cxn modelId="{174F9A23-352F-2A4F-ABDA-C70A3F911A3C}" type="presParOf" srcId="{CD00CF02-C8DC-2B44-8189-9C200DB46135}" destId="{28709434-2DC9-D840-89FC-3471464F13A2}" srcOrd="1" destOrd="0" presId="urn:microsoft.com/office/officeart/2005/8/layout/hierarchy2"/>
    <dgm:cxn modelId="{33CB8F43-92E1-6141-BF65-AFD70A233F97}" type="presParOf" srcId="{28709434-2DC9-D840-89FC-3471464F13A2}" destId="{E78D6654-B36D-AA47-A62B-76A4CC865D9D}" srcOrd="0" destOrd="0" presId="urn:microsoft.com/office/officeart/2005/8/layout/hierarchy2"/>
    <dgm:cxn modelId="{7B85E251-6385-1747-86D1-D5D35D7B619E}" type="presParOf" srcId="{E78D6654-B36D-AA47-A62B-76A4CC865D9D}" destId="{8D07049A-70F4-984B-881A-29709455B6D8}" srcOrd="0" destOrd="0" presId="urn:microsoft.com/office/officeart/2005/8/layout/hierarchy2"/>
    <dgm:cxn modelId="{87E7DA04-B1D8-A14B-86A5-23F3D8143BDD}" type="presParOf" srcId="{28709434-2DC9-D840-89FC-3471464F13A2}" destId="{0D0927BB-3818-7644-9376-C5FB5796CF9A}" srcOrd="1" destOrd="0" presId="urn:microsoft.com/office/officeart/2005/8/layout/hierarchy2"/>
    <dgm:cxn modelId="{6841F6F7-4B86-B441-8CDC-6A3B7F35561F}" type="presParOf" srcId="{0D0927BB-3818-7644-9376-C5FB5796CF9A}" destId="{8B9DE30A-595D-6C4C-B5D2-233065EE1E82}" srcOrd="0" destOrd="0" presId="urn:microsoft.com/office/officeart/2005/8/layout/hierarchy2"/>
    <dgm:cxn modelId="{C0A30494-A4DC-0F40-9341-4CFED4600EF0}" type="presParOf" srcId="{0D0927BB-3818-7644-9376-C5FB5796CF9A}" destId="{81A2F149-62A3-9F46-8619-009F16BA1977}" srcOrd="1" destOrd="0" presId="urn:microsoft.com/office/officeart/2005/8/layout/hierarchy2"/>
    <dgm:cxn modelId="{FBF5FEC7-3F0E-1344-8CA5-7432243E17BC}" type="presParOf" srcId="{81A2F149-62A3-9F46-8619-009F16BA1977}" destId="{51FD4C0B-7D6D-6145-B31E-76E3BF5B98FA}" srcOrd="0" destOrd="0" presId="urn:microsoft.com/office/officeart/2005/8/layout/hierarchy2"/>
    <dgm:cxn modelId="{1333393A-6452-EC4E-B4FA-E62D7F23FA9F}" type="presParOf" srcId="{51FD4C0B-7D6D-6145-B31E-76E3BF5B98FA}" destId="{8F02D5E9-230E-7C43-8C0A-E21081AF4BE1}" srcOrd="0" destOrd="0" presId="urn:microsoft.com/office/officeart/2005/8/layout/hierarchy2"/>
    <dgm:cxn modelId="{3369294E-4CF7-8F45-9703-93C9FA65AA35}" type="presParOf" srcId="{81A2F149-62A3-9F46-8619-009F16BA1977}" destId="{34E91F00-5558-A340-BB7C-91503C32AE2D}" srcOrd="1" destOrd="0" presId="urn:microsoft.com/office/officeart/2005/8/layout/hierarchy2"/>
    <dgm:cxn modelId="{BFD3E70F-5429-424D-8A18-3A12A287E6B0}" type="presParOf" srcId="{34E91F00-5558-A340-BB7C-91503C32AE2D}" destId="{D048037B-96F7-CC4E-A54F-B20651AEF60D}" srcOrd="0" destOrd="0" presId="urn:microsoft.com/office/officeart/2005/8/layout/hierarchy2"/>
    <dgm:cxn modelId="{1FFC690E-F16E-9749-9705-5BD17B45182A}" type="presParOf" srcId="{34E91F00-5558-A340-BB7C-91503C32AE2D}" destId="{9EA92A07-843D-6C46-9C81-0EE934E3DC7F}" srcOrd="1" destOrd="0" presId="urn:microsoft.com/office/officeart/2005/8/layout/hierarchy2"/>
    <dgm:cxn modelId="{06FA9466-D064-8346-BA47-D3FE44521083}" type="presParOf" srcId="{81A2F149-62A3-9F46-8619-009F16BA1977}" destId="{1CE3634D-7CD3-0B48-BF4D-20AB06E7414C}" srcOrd="2" destOrd="0" presId="urn:microsoft.com/office/officeart/2005/8/layout/hierarchy2"/>
    <dgm:cxn modelId="{677B0D2D-4DF9-C042-8EFB-3D174D989751}" type="presParOf" srcId="{1CE3634D-7CD3-0B48-BF4D-20AB06E7414C}" destId="{DBCE463E-B7FB-B84E-9D00-A86006D30667}" srcOrd="0" destOrd="0" presId="urn:microsoft.com/office/officeart/2005/8/layout/hierarchy2"/>
    <dgm:cxn modelId="{D635FF72-B089-E84B-BA81-12AB2DBC0670}" type="presParOf" srcId="{81A2F149-62A3-9F46-8619-009F16BA1977}" destId="{EE8C929D-612F-594F-A718-556B4C907D3F}" srcOrd="3" destOrd="0" presId="urn:microsoft.com/office/officeart/2005/8/layout/hierarchy2"/>
    <dgm:cxn modelId="{8115CD69-26B3-0B47-83C8-2ACBF9D9A489}" type="presParOf" srcId="{EE8C929D-612F-594F-A718-556B4C907D3F}" destId="{91D10126-9AEF-C940-AEFD-0B8949FCA585}" srcOrd="0" destOrd="0" presId="urn:microsoft.com/office/officeart/2005/8/layout/hierarchy2"/>
    <dgm:cxn modelId="{6A68E33D-8A52-284E-83CC-CDAD0C319B33}" type="presParOf" srcId="{EE8C929D-612F-594F-A718-556B4C907D3F}" destId="{CC1D7524-7874-AF45-A408-F146EA1707AB}" srcOrd="1" destOrd="0" presId="urn:microsoft.com/office/officeart/2005/8/layout/hierarchy2"/>
    <dgm:cxn modelId="{9776A226-66EF-8A47-8A94-02107AA3B4FB}" type="presParOf" srcId="{81A2F149-62A3-9F46-8619-009F16BA1977}" destId="{BA8EEB88-8093-6541-996E-F351AFD10D86}" srcOrd="4" destOrd="0" presId="urn:microsoft.com/office/officeart/2005/8/layout/hierarchy2"/>
    <dgm:cxn modelId="{175DFF1D-9960-5343-A2D3-6BD8177D7DA9}" type="presParOf" srcId="{BA8EEB88-8093-6541-996E-F351AFD10D86}" destId="{DDA1E8D8-A71F-704A-96BB-A19BFE8F9D56}" srcOrd="0" destOrd="0" presId="urn:microsoft.com/office/officeart/2005/8/layout/hierarchy2"/>
    <dgm:cxn modelId="{13FE0F3E-A351-2B4A-B7AC-C43A25D1F124}" type="presParOf" srcId="{81A2F149-62A3-9F46-8619-009F16BA1977}" destId="{E28AC55F-9617-7740-A75A-E506DC6D0FC0}" srcOrd="5" destOrd="0" presId="urn:microsoft.com/office/officeart/2005/8/layout/hierarchy2"/>
    <dgm:cxn modelId="{AC08791F-670A-1344-8743-F9F0E65D14BD}" type="presParOf" srcId="{E28AC55F-9617-7740-A75A-E506DC6D0FC0}" destId="{A81848E5-014A-9E4D-9008-80343E856D0C}" srcOrd="0" destOrd="0" presId="urn:microsoft.com/office/officeart/2005/8/layout/hierarchy2"/>
    <dgm:cxn modelId="{94D3AEE3-13DC-6C40-90F3-D7C7E02801C2}" type="presParOf" srcId="{E28AC55F-9617-7740-A75A-E506DC6D0FC0}" destId="{B466C795-5EA9-734E-867B-9467F08A8A3D}" srcOrd="1" destOrd="0" presId="urn:microsoft.com/office/officeart/2005/8/layout/hierarchy2"/>
    <dgm:cxn modelId="{84568369-BEB1-7348-9739-191CAB3A53E6}" type="presParOf" srcId="{28709434-2DC9-D840-89FC-3471464F13A2}" destId="{9E11A4C3-62C8-AC4E-92A2-DD25A11981F2}" srcOrd="2" destOrd="0" presId="urn:microsoft.com/office/officeart/2005/8/layout/hierarchy2"/>
    <dgm:cxn modelId="{89B0038E-D2D8-AF4C-8334-A4E51FB93F61}" type="presParOf" srcId="{9E11A4C3-62C8-AC4E-92A2-DD25A11981F2}" destId="{061993B5-023B-AD4C-9E6D-6777657D4455}" srcOrd="0" destOrd="0" presId="urn:microsoft.com/office/officeart/2005/8/layout/hierarchy2"/>
    <dgm:cxn modelId="{CF39A6D6-51EE-DD4A-A1EC-BA0211E74AE5}" type="presParOf" srcId="{28709434-2DC9-D840-89FC-3471464F13A2}" destId="{79A4EFB8-CCE0-4A48-AD1F-C7ACEFCDF215}" srcOrd="3" destOrd="0" presId="urn:microsoft.com/office/officeart/2005/8/layout/hierarchy2"/>
    <dgm:cxn modelId="{97E37FDA-CA84-734B-981D-BC24EDC53A92}" type="presParOf" srcId="{79A4EFB8-CCE0-4A48-AD1F-C7ACEFCDF215}" destId="{E97DC946-1EC1-4642-8763-E8140F9FDAA8}" srcOrd="0" destOrd="0" presId="urn:microsoft.com/office/officeart/2005/8/layout/hierarchy2"/>
    <dgm:cxn modelId="{00E12BA6-E16F-6343-A503-AFC56BCE4EB9}" type="presParOf" srcId="{79A4EFB8-CCE0-4A48-AD1F-C7ACEFCDF215}" destId="{74FD9E00-137A-5348-AC16-51558C63F48B}" srcOrd="1" destOrd="0" presId="urn:microsoft.com/office/officeart/2005/8/layout/hierarchy2"/>
    <dgm:cxn modelId="{16405360-310E-024B-B4D8-570B27AA9831}" type="presParOf" srcId="{74FD9E00-137A-5348-AC16-51558C63F48B}" destId="{A69CEBA8-02D2-BB49-93BB-0904403E51BF}" srcOrd="0" destOrd="0" presId="urn:microsoft.com/office/officeart/2005/8/layout/hierarchy2"/>
    <dgm:cxn modelId="{882AFF4B-6639-8C4B-8C37-930DEFF5BF1C}" type="presParOf" srcId="{A69CEBA8-02D2-BB49-93BB-0904403E51BF}" destId="{6BDFFF87-21CC-6E42-BC1E-D9E6796F0D93}" srcOrd="0" destOrd="0" presId="urn:microsoft.com/office/officeart/2005/8/layout/hierarchy2"/>
    <dgm:cxn modelId="{ED81F05C-3290-C440-B9EA-5AA07B9FAAE0}" type="presParOf" srcId="{74FD9E00-137A-5348-AC16-51558C63F48B}" destId="{DEB025B6-BBD4-6C44-B5F3-E2480341A6CE}" srcOrd="1" destOrd="0" presId="urn:microsoft.com/office/officeart/2005/8/layout/hierarchy2"/>
    <dgm:cxn modelId="{3D755409-9C12-C74A-B6EA-3345D2C66613}" type="presParOf" srcId="{DEB025B6-BBD4-6C44-B5F3-E2480341A6CE}" destId="{848875F9-1622-6642-870F-E340A547327F}" srcOrd="0" destOrd="0" presId="urn:microsoft.com/office/officeart/2005/8/layout/hierarchy2"/>
    <dgm:cxn modelId="{8FC75E83-E174-6C4D-AE19-B749EC4C5B33}" type="presParOf" srcId="{DEB025B6-BBD4-6C44-B5F3-E2480341A6CE}" destId="{21D5E7D6-8D5D-D042-B02F-041655ED787D}" srcOrd="1" destOrd="0" presId="urn:microsoft.com/office/officeart/2005/8/layout/hierarchy2"/>
    <dgm:cxn modelId="{4FB12CDA-D7F2-DE4B-BDCB-7B53D73EA7FD}" type="presParOf" srcId="{74FD9E00-137A-5348-AC16-51558C63F48B}" destId="{DC22B415-98B2-E24F-9E4D-8CEA22FEB729}" srcOrd="2" destOrd="0" presId="urn:microsoft.com/office/officeart/2005/8/layout/hierarchy2"/>
    <dgm:cxn modelId="{8951BBCA-677C-7840-8411-FA51B1C1F5CC}" type="presParOf" srcId="{DC22B415-98B2-E24F-9E4D-8CEA22FEB729}" destId="{CE3E4D2C-07C9-E143-B745-50DD7A53591B}" srcOrd="0" destOrd="0" presId="urn:microsoft.com/office/officeart/2005/8/layout/hierarchy2"/>
    <dgm:cxn modelId="{BCAB5F05-C7A0-5148-A9F4-507EC03E6255}" type="presParOf" srcId="{74FD9E00-137A-5348-AC16-51558C63F48B}" destId="{19663512-F8A3-F54D-BF52-619F3FCF0050}" srcOrd="3" destOrd="0" presId="urn:microsoft.com/office/officeart/2005/8/layout/hierarchy2"/>
    <dgm:cxn modelId="{AA8C144D-C0E3-3F4A-89D0-BD46F04B352E}" type="presParOf" srcId="{19663512-F8A3-F54D-BF52-619F3FCF0050}" destId="{6F5DD441-78CC-8249-A337-7B79E6DC6970}" srcOrd="0" destOrd="0" presId="urn:microsoft.com/office/officeart/2005/8/layout/hierarchy2"/>
    <dgm:cxn modelId="{1060E5A8-B502-7A44-A075-93BDDA31F6B0}" type="presParOf" srcId="{19663512-F8A3-F54D-BF52-619F3FCF0050}" destId="{793B33DA-F77A-3540-AD45-D17F496B4FA0}" srcOrd="1" destOrd="0" presId="urn:microsoft.com/office/officeart/2005/8/layout/hierarchy2"/>
    <dgm:cxn modelId="{5713DBC8-7A0A-854D-BC6E-571D776DE51F}" type="presParOf" srcId="{28709434-2DC9-D840-89FC-3471464F13A2}" destId="{345F717B-C083-4949-9CCD-9076230B3FBC}" srcOrd="4" destOrd="0" presId="urn:microsoft.com/office/officeart/2005/8/layout/hierarchy2"/>
    <dgm:cxn modelId="{80424800-84B0-9747-BB39-3A97A132CF89}" type="presParOf" srcId="{345F717B-C083-4949-9CCD-9076230B3FBC}" destId="{716170CE-DA12-9947-BE7A-60E0FB1637FF}" srcOrd="0" destOrd="0" presId="urn:microsoft.com/office/officeart/2005/8/layout/hierarchy2"/>
    <dgm:cxn modelId="{D74E540D-FF4D-F942-AA21-94A9271C9F9E}" type="presParOf" srcId="{28709434-2DC9-D840-89FC-3471464F13A2}" destId="{5812A683-3613-054A-A936-3CEC099EE9DD}" srcOrd="5" destOrd="0" presId="urn:microsoft.com/office/officeart/2005/8/layout/hierarchy2"/>
    <dgm:cxn modelId="{A80B513B-6279-BB43-8239-EFC838FDFD6D}" type="presParOf" srcId="{5812A683-3613-054A-A936-3CEC099EE9DD}" destId="{C31C0C46-E269-1E4F-812C-9347DB9335C4}" srcOrd="0" destOrd="0" presId="urn:microsoft.com/office/officeart/2005/8/layout/hierarchy2"/>
    <dgm:cxn modelId="{E388893F-4417-C441-B9A1-C020487C827D}" type="presParOf" srcId="{5812A683-3613-054A-A936-3CEC099EE9DD}" destId="{3A1B15F7-FDBE-A147-9AB9-3AEE0257F131}" srcOrd="1" destOrd="0" presId="urn:microsoft.com/office/officeart/2005/8/layout/hierarchy2"/>
    <dgm:cxn modelId="{A8B8E429-C52C-9F4D-828A-89C883AE38E8}" type="presParOf" srcId="{3A1B15F7-FDBE-A147-9AB9-3AEE0257F131}" destId="{3A616896-F0FE-1E46-8A95-1FE69D82071B}" srcOrd="0" destOrd="0" presId="urn:microsoft.com/office/officeart/2005/8/layout/hierarchy2"/>
    <dgm:cxn modelId="{CDF0B0AC-A3CD-144A-B063-B00D38E690A0}" type="presParOf" srcId="{3A616896-F0FE-1E46-8A95-1FE69D82071B}" destId="{C929BD13-5800-D744-86A5-353A261134FC}" srcOrd="0" destOrd="0" presId="urn:microsoft.com/office/officeart/2005/8/layout/hierarchy2"/>
    <dgm:cxn modelId="{B0075044-F9F9-6649-9481-9F4620230946}" type="presParOf" srcId="{3A1B15F7-FDBE-A147-9AB9-3AEE0257F131}" destId="{5490A933-B9E6-EC48-8802-BF0BDADB280B}" srcOrd="1" destOrd="0" presId="urn:microsoft.com/office/officeart/2005/8/layout/hierarchy2"/>
    <dgm:cxn modelId="{B94C9013-FF26-814F-A842-9390A9FF78B1}" type="presParOf" srcId="{5490A933-B9E6-EC48-8802-BF0BDADB280B}" destId="{714BB407-3DD7-8747-9BC3-595EDFEE48F3}" srcOrd="0" destOrd="0" presId="urn:microsoft.com/office/officeart/2005/8/layout/hierarchy2"/>
    <dgm:cxn modelId="{3CD401F4-45A8-F942-B5A6-D946E8D23544}" type="presParOf" srcId="{5490A933-B9E6-EC48-8802-BF0BDADB280B}" destId="{BABA6E9C-5137-B94F-AC88-86DD40F13421}" srcOrd="1" destOrd="0" presId="urn:microsoft.com/office/officeart/2005/8/layout/hierarchy2"/>
    <dgm:cxn modelId="{61957796-72FA-E840-943C-2CB2BFBF21A8}" type="presParOf" srcId="{3A1B15F7-FDBE-A147-9AB9-3AEE0257F131}" destId="{B4C933FD-44CE-3F4E-865C-9EB20D3A34D8}" srcOrd="2" destOrd="0" presId="urn:microsoft.com/office/officeart/2005/8/layout/hierarchy2"/>
    <dgm:cxn modelId="{9E6DA5B4-9018-CE40-ACE8-F04AB667DC4B}" type="presParOf" srcId="{B4C933FD-44CE-3F4E-865C-9EB20D3A34D8}" destId="{03250822-1969-C041-9507-0869DDE4EBA2}" srcOrd="0" destOrd="0" presId="urn:microsoft.com/office/officeart/2005/8/layout/hierarchy2"/>
    <dgm:cxn modelId="{1393CCEE-B1F8-8D4C-926C-C29DB0D1AC8F}" type="presParOf" srcId="{3A1B15F7-FDBE-A147-9AB9-3AEE0257F131}" destId="{B855CD6E-5568-864B-8E5E-EDBA13781D34}" srcOrd="3" destOrd="0" presId="urn:microsoft.com/office/officeart/2005/8/layout/hierarchy2"/>
    <dgm:cxn modelId="{E3B2CE0C-4F20-A84E-8FA7-FF083BEBD6E9}" type="presParOf" srcId="{B855CD6E-5568-864B-8E5E-EDBA13781D34}" destId="{336E14F8-6AB4-C241-AB68-99610C609E1D}" srcOrd="0" destOrd="0" presId="urn:microsoft.com/office/officeart/2005/8/layout/hierarchy2"/>
    <dgm:cxn modelId="{E1898EBE-9E86-9C42-BDBE-2DA1A488F8C3}" type="presParOf" srcId="{B855CD6E-5568-864B-8E5E-EDBA13781D34}" destId="{A0F8BBFD-6F75-E54C-AE1C-57E08F1BD612}" srcOrd="1" destOrd="0" presId="urn:microsoft.com/office/officeart/2005/8/layout/hierarchy2"/>
    <dgm:cxn modelId="{EA7E8702-502E-174D-ABF5-C60D42870232}" type="presParOf" srcId="{E5F0926D-9BA5-314D-8D2C-E1532480918F}" destId="{9E0FF091-C029-7F4C-B412-160FD98BC9B2}" srcOrd="2" destOrd="0" presId="urn:microsoft.com/office/officeart/2005/8/layout/hierarchy2"/>
    <dgm:cxn modelId="{6734C7E7-822C-5348-9B97-BBE42387A94A}" type="presParOf" srcId="{9E0FF091-C029-7F4C-B412-160FD98BC9B2}" destId="{0690B56B-41BC-D647-998C-D280048E7736}" srcOrd="0" destOrd="0" presId="urn:microsoft.com/office/officeart/2005/8/layout/hierarchy2"/>
    <dgm:cxn modelId="{68EFFC3E-08BC-8247-8704-D6AEC64BFEE4}" type="presParOf" srcId="{E5F0926D-9BA5-314D-8D2C-E1532480918F}" destId="{2CB739DD-3868-BA40-86A3-EA9588DEEDC7}" srcOrd="3" destOrd="0" presId="urn:microsoft.com/office/officeart/2005/8/layout/hierarchy2"/>
    <dgm:cxn modelId="{EA67DA1B-5430-2149-99EA-895F5BC7DEC7}" type="presParOf" srcId="{2CB739DD-3868-BA40-86A3-EA9588DEEDC7}" destId="{C8D6B001-86B2-A547-B541-839E61E12670}" srcOrd="0" destOrd="0" presId="urn:microsoft.com/office/officeart/2005/8/layout/hierarchy2"/>
    <dgm:cxn modelId="{91B56A44-0217-AC48-9A5B-1AD27E921B31}" type="presParOf" srcId="{2CB739DD-3868-BA40-86A3-EA9588DEEDC7}" destId="{F0722253-19AE-F748-88D6-C299778C6B1C}" srcOrd="1" destOrd="0" presId="urn:microsoft.com/office/officeart/2005/8/layout/hierarchy2"/>
    <dgm:cxn modelId="{05BE406F-6582-4B41-987A-393FC8A779DF}" type="presParOf" srcId="{7AA444E6-5322-F749-A38D-E49DD8931FA8}" destId="{0E8A50FF-6983-814D-83A4-66067E70ECAA}" srcOrd="1" destOrd="0" presId="urn:microsoft.com/office/officeart/2005/8/layout/hierarchy2"/>
    <dgm:cxn modelId="{033C0E67-E55D-2F49-BD79-E1B616F2CF7C}" type="presParOf" srcId="{0E8A50FF-6983-814D-83A4-66067E70ECAA}" destId="{36E158C7-8B1C-134D-874C-A699EC81010B}" srcOrd="0" destOrd="0" presId="urn:microsoft.com/office/officeart/2005/8/layout/hierarchy2"/>
    <dgm:cxn modelId="{BA88DD94-9B45-BF43-9FCC-F619FE948507}" type="presParOf" srcId="{0E8A50FF-6983-814D-83A4-66067E70ECAA}" destId="{A36145C7-7AD9-A84E-AFD0-A52D3276D2C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656F3-70ED-8042-9A64-DD2232660606}">
      <dsp:nvSpPr>
        <dsp:cNvPr id="0" name=""/>
        <dsp:cNvSpPr/>
      </dsp:nvSpPr>
      <dsp:spPr>
        <a:xfrm>
          <a:off x="656654" y="3150305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Absolute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Localization</a:t>
          </a:r>
          <a:endParaRPr lang="en-US" sz="1600" kern="1200" dirty="0"/>
        </a:p>
      </dsp:txBody>
      <dsp:txXfrm>
        <a:off x="678032" y="3171683"/>
        <a:ext cx="1417013" cy="687128"/>
      </dsp:txXfrm>
    </dsp:sp>
    <dsp:sp modelId="{44A92B02-CCB3-6C48-9E8A-66E4511456BA}">
      <dsp:nvSpPr>
        <dsp:cNvPr id="0" name=""/>
        <dsp:cNvSpPr/>
      </dsp:nvSpPr>
      <dsp:spPr>
        <a:xfrm rot="19457599">
          <a:off x="2048835" y="3294023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0401" y="3287428"/>
        <a:ext cx="35954" cy="35954"/>
      </dsp:txXfrm>
    </dsp:sp>
    <dsp:sp modelId="{E366FD35-7975-FE43-BB63-B4757AFCD05A}">
      <dsp:nvSpPr>
        <dsp:cNvPr id="0" name=""/>
        <dsp:cNvSpPr/>
      </dsp:nvSpPr>
      <dsp:spPr>
        <a:xfrm>
          <a:off x="2700332" y="2730621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Single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Vehicle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Scenario</a:t>
          </a:r>
          <a:endParaRPr lang="en-US" sz="1600" kern="1200" dirty="0"/>
        </a:p>
      </dsp:txBody>
      <dsp:txXfrm>
        <a:off x="2721710" y="2751999"/>
        <a:ext cx="1417013" cy="687128"/>
      </dsp:txXfrm>
    </dsp:sp>
    <dsp:sp modelId="{E78D6654-B36D-AA47-A62B-76A4CC865D9D}">
      <dsp:nvSpPr>
        <dsp:cNvPr id="0" name=""/>
        <dsp:cNvSpPr/>
      </dsp:nvSpPr>
      <dsp:spPr>
        <a:xfrm rot="17230830">
          <a:off x="3463664" y="2139893"/>
          <a:ext cx="19767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7678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402635" y="2101855"/>
        <a:ext cx="98839" cy="98839"/>
      </dsp:txXfrm>
    </dsp:sp>
    <dsp:sp modelId="{8B9DE30A-595D-6C4C-B5D2-233065EE1E82}">
      <dsp:nvSpPr>
        <dsp:cNvPr id="0" name=""/>
        <dsp:cNvSpPr/>
      </dsp:nvSpPr>
      <dsp:spPr>
        <a:xfrm>
          <a:off x="4744009" y="84204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State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Estimation</a:t>
          </a:r>
          <a:endParaRPr lang="en-US" sz="1600" kern="1200" dirty="0"/>
        </a:p>
      </dsp:txBody>
      <dsp:txXfrm>
        <a:off x="4765387" y="863422"/>
        <a:ext cx="1417013" cy="687128"/>
      </dsp:txXfrm>
    </dsp:sp>
    <dsp:sp modelId="{51FD4C0B-7D6D-6145-B31E-76E3BF5B98FA}">
      <dsp:nvSpPr>
        <dsp:cNvPr id="0" name=""/>
        <dsp:cNvSpPr/>
      </dsp:nvSpPr>
      <dsp:spPr>
        <a:xfrm rot="18289469">
          <a:off x="5984487" y="775921"/>
          <a:ext cx="10224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2249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0170" y="761741"/>
        <a:ext cx="51124" cy="51124"/>
      </dsp:txXfrm>
    </dsp:sp>
    <dsp:sp modelId="{D048037B-96F7-CC4E-A54F-B20651AEF60D}">
      <dsp:nvSpPr>
        <dsp:cNvPr id="0" name=""/>
        <dsp:cNvSpPr/>
      </dsp:nvSpPr>
      <dsp:spPr>
        <a:xfrm>
          <a:off x="6787686" y="2677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INS</a:t>
          </a:r>
          <a:endParaRPr lang="en-US" sz="1600" kern="1200" dirty="0"/>
        </a:p>
      </dsp:txBody>
      <dsp:txXfrm>
        <a:off x="6809064" y="24055"/>
        <a:ext cx="1417013" cy="687128"/>
      </dsp:txXfrm>
    </dsp:sp>
    <dsp:sp modelId="{1CE3634D-7CD3-0B48-BF4D-20AB06E7414C}">
      <dsp:nvSpPr>
        <dsp:cNvPr id="0" name=""/>
        <dsp:cNvSpPr/>
      </dsp:nvSpPr>
      <dsp:spPr>
        <a:xfrm>
          <a:off x="6203778" y="1195605"/>
          <a:ext cx="5839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8390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81135" y="1192389"/>
        <a:ext cx="29195" cy="29195"/>
      </dsp:txXfrm>
    </dsp:sp>
    <dsp:sp modelId="{91D10126-9AEF-C940-AEFD-0B8949FCA585}">
      <dsp:nvSpPr>
        <dsp:cNvPr id="0" name=""/>
        <dsp:cNvSpPr/>
      </dsp:nvSpPr>
      <dsp:spPr>
        <a:xfrm>
          <a:off x="6787686" y="84204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Particle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Filtering</a:t>
          </a:r>
          <a:endParaRPr lang="en-US" sz="1600" kern="1200" dirty="0"/>
        </a:p>
      </dsp:txBody>
      <dsp:txXfrm>
        <a:off x="6809064" y="863422"/>
        <a:ext cx="1417013" cy="687128"/>
      </dsp:txXfrm>
    </dsp:sp>
    <dsp:sp modelId="{BA8EEB88-8093-6541-996E-F351AFD10D86}">
      <dsp:nvSpPr>
        <dsp:cNvPr id="0" name=""/>
        <dsp:cNvSpPr/>
      </dsp:nvSpPr>
      <dsp:spPr>
        <a:xfrm rot="3310531">
          <a:off x="5984487" y="1615288"/>
          <a:ext cx="10224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2249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0170" y="1601108"/>
        <a:ext cx="51124" cy="51124"/>
      </dsp:txXfrm>
    </dsp:sp>
    <dsp:sp modelId="{A81848E5-014A-9E4D-9008-80343E856D0C}">
      <dsp:nvSpPr>
        <dsp:cNvPr id="0" name=""/>
        <dsp:cNvSpPr/>
      </dsp:nvSpPr>
      <dsp:spPr>
        <a:xfrm>
          <a:off x="6787686" y="1681412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Kalman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Filtering</a:t>
          </a:r>
          <a:endParaRPr lang="en-US" sz="1600" kern="1200" dirty="0"/>
        </a:p>
      </dsp:txBody>
      <dsp:txXfrm>
        <a:off x="6809064" y="1702790"/>
        <a:ext cx="1417013" cy="687128"/>
      </dsp:txXfrm>
    </dsp:sp>
    <dsp:sp modelId="{9E11A4C3-62C8-AC4E-92A2-DD25A11981F2}">
      <dsp:nvSpPr>
        <dsp:cNvPr id="0" name=""/>
        <dsp:cNvSpPr/>
      </dsp:nvSpPr>
      <dsp:spPr>
        <a:xfrm rot="1186030">
          <a:off x="4141820" y="3189102"/>
          <a:ext cx="6204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046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6543" y="3184973"/>
        <a:ext cx="31023" cy="31023"/>
      </dsp:txXfrm>
    </dsp:sp>
    <dsp:sp modelId="{E97DC946-1EC1-4642-8763-E8140F9FDAA8}">
      <dsp:nvSpPr>
        <dsp:cNvPr id="0" name=""/>
        <dsp:cNvSpPr/>
      </dsp:nvSpPr>
      <dsp:spPr>
        <a:xfrm>
          <a:off x="4744009" y="2940463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Data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Fusion</a:t>
          </a:r>
          <a:endParaRPr lang="en-US" sz="1600" kern="1200" dirty="0"/>
        </a:p>
      </dsp:txBody>
      <dsp:txXfrm>
        <a:off x="4765387" y="2961841"/>
        <a:ext cx="1417013" cy="687128"/>
      </dsp:txXfrm>
    </dsp:sp>
    <dsp:sp modelId="{A69CEBA8-02D2-BB49-93BB-0904403E51BF}">
      <dsp:nvSpPr>
        <dsp:cNvPr id="0" name=""/>
        <dsp:cNvSpPr/>
      </dsp:nvSpPr>
      <dsp:spPr>
        <a:xfrm rot="19457599">
          <a:off x="6136190" y="3084182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3077586"/>
        <a:ext cx="35954" cy="35954"/>
      </dsp:txXfrm>
    </dsp:sp>
    <dsp:sp modelId="{848875F9-1622-6642-870F-E340A547327F}">
      <dsp:nvSpPr>
        <dsp:cNvPr id="0" name=""/>
        <dsp:cNvSpPr/>
      </dsp:nvSpPr>
      <dsp:spPr>
        <a:xfrm>
          <a:off x="6787686" y="2520779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Multiple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Sensors</a:t>
          </a:r>
          <a:endParaRPr lang="en-US" sz="1600" kern="1200" dirty="0"/>
        </a:p>
      </dsp:txBody>
      <dsp:txXfrm>
        <a:off x="6809064" y="2542157"/>
        <a:ext cx="1417013" cy="687128"/>
      </dsp:txXfrm>
    </dsp:sp>
    <dsp:sp modelId="{DC22B415-98B2-E24F-9E4D-8CEA22FEB729}">
      <dsp:nvSpPr>
        <dsp:cNvPr id="0" name=""/>
        <dsp:cNvSpPr/>
      </dsp:nvSpPr>
      <dsp:spPr>
        <a:xfrm rot="2142401">
          <a:off x="6136190" y="3503865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3497270"/>
        <a:ext cx="35954" cy="35954"/>
      </dsp:txXfrm>
    </dsp:sp>
    <dsp:sp modelId="{6F5DD441-78CC-8249-A337-7B79E6DC6970}">
      <dsp:nvSpPr>
        <dsp:cNvPr id="0" name=""/>
        <dsp:cNvSpPr/>
      </dsp:nvSpPr>
      <dsp:spPr>
        <a:xfrm>
          <a:off x="6787686" y="3360147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Map/Satellite/Camera/Video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based</a:t>
          </a:r>
          <a:endParaRPr lang="en-US" sz="1600" kern="1200" dirty="0"/>
        </a:p>
      </dsp:txBody>
      <dsp:txXfrm>
        <a:off x="6809064" y="3381525"/>
        <a:ext cx="1417013" cy="687128"/>
      </dsp:txXfrm>
    </dsp:sp>
    <dsp:sp modelId="{345F717B-C083-4949-9CCD-9076230B3FBC}">
      <dsp:nvSpPr>
        <dsp:cNvPr id="0" name=""/>
        <dsp:cNvSpPr/>
      </dsp:nvSpPr>
      <dsp:spPr>
        <a:xfrm rot="4369170">
          <a:off x="3463664" y="4028470"/>
          <a:ext cx="19767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7678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402635" y="3990432"/>
        <a:ext cx="98839" cy="98839"/>
      </dsp:txXfrm>
    </dsp:sp>
    <dsp:sp modelId="{C31C0C46-E269-1E4F-812C-9347DB9335C4}">
      <dsp:nvSpPr>
        <dsp:cNvPr id="0" name=""/>
        <dsp:cNvSpPr/>
      </dsp:nvSpPr>
      <dsp:spPr>
        <a:xfrm>
          <a:off x="4744009" y="4619198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Fault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Correction</a:t>
          </a:r>
          <a:endParaRPr lang="en-US" sz="1600" kern="1200" dirty="0"/>
        </a:p>
      </dsp:txBody>
      <dsp:txXfrm>
        <a:off x="4765387" y="4640576"/>
        <a:ext cx="1417013" cy="687128"/>
      </dsp:txXfrm>
    </dsp:sp>
    <dsp:sp modelId="{3A616896-F0FE-1E46-8A95-1FE69D82071B}">
      <dsp:nvSpPr>
        <dsp:cNvPr id="0" name=""/>
        <dsp:cNvSpPr/>
      </dsp:nvSpPr>
      <dsp:spPr>
        <a:xfrm rot="19457599">
          <a:off x="6136190" y="4762916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4756321"/>
        <a:ext cx="35954" cy="35954"/>
      </dsp:txXfrm>
    </dsp:sp>
    <dsp:sp modelId="{714BB407-3DD7-8747-9BC3-595EDFEE48F3}">
      <dsp:nvSpPr>
        <dsp:cNvPr id="0" name=""/>
        <dsp:cNvSpPr/>
      </dsp:nvSpPr>
      <dsp:spPr>
        <a:xfrm>
          <a:off x="6787686" y="419951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Multipath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Detection</a:t>
          </a:r>
          <a:endParaRPr lang="en-US" sz="1600" kern="1200" dirty="0"/>
        </a:p>
      </dsp:txBody>
      <dsp:txXfrm>
        <a:off x="6809064" y="4220892"/>
        <a:ext cx="1417013" cy="687128"/>
      </dsp:txXfrm>
    </dsp:sp>
    <dsp:sp modelId="{B4C933FD-44CE-3F4E-865C-9EB20D3A34D8}">
      <dsp:nvSpPr>
        <dsp:cNvPr id="0" name=""/>
        <dsp:cNvSpPr/>
      </dsp:nvSpPr>
      <dsp:spPr>
        <a:xfrm rot="2142401">
          <a:off x="6136190" y="5182600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5176005"/>
        <a:ext cx="35954" cy="35954"/>
      </dsp:txXfrm>
    </dsp:sp>
    <dsp:sp modelId="{336E14F8-6AB4-C241-AB68-99610C609E1D}">
      <dsp:nvSpPr>
        <dsp:cNvPr id="0" name=""/>
        <dsp:cNvSpPr/>
      </dsp:nvSpPr>
      <dsp:spPr>
        <a:xfrm>
          <a:off x="6787686" y="5038882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Differential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GPS</a:t>
          </a:r>
          <a:endParaRPr lang="en-US" sz="1600" kern="1200" dirty="0"/>
        </a:p>
      </dsp:txBody>
      <dsp:txXfrm>
        <a:off x="6809064" y="5060260"/>
        <a:ext cx="1417013" cy="687128"/>
      </dsp:txXfrm>
    </dsp:sp>
    <dsp:sp modelId="{9E0FF091-C029-7F4C-B412-160FD98BC9B2}">
      <dsp:nvSpPr>
        <dsp:cNvPr id="0" name=""/>
        <dsp:cNvSpPr/>
      </dsp:nvSpPr>
      <dsp:spPr>
        <a:xfrm rot="2142401">
          <a:off x="2048835" y="3713707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0401" y="3707112"/>
        <a:ext cx="35954" cy="35954"/>
      </dsp:txXfrm>
    </dsp:sp>
    <dsp:sp modelId="{C8D6B001-86B2-A547-B541-839E61E12670}">
      <dsp:nvSpPr>
        <dsp:cNvPr id="0" name=""/>
        <dsp:cNvSpPr/>
      </dsp:nvSpPr>
      <dsp:spPr>
        <a:xfrm>
          <a:off x="2700332" y="3569988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Collaborative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Vehicle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Localization</a:t>
          </a:r>
          <a:endParaRPr lang="en-US" sz="1600" kern="1200" dirty="0"/>
        </a:p>
      </dsp:txBody>
      <dsp:txXfrm>
        <a:off x="2721710" y="3591366"/>
        <a:ext cx="1417013" cy="687128"/>
      </dsp:txXfrm>
    </dsp:sp>
    <dsp:sp modelId="{36E158C7-8B1C-134D-874C-A699EC81010B}">
      <dsp:nvSpPr>
        <dsp:cNvPr id="0" name=""/>
        <dsp:cNvSpPr/>
      </dsp:nvSpPr>
      <dsp:spPr>
        <a:xfrm>
          <a:off x="654713" y="483651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Relative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Localization</a:t>
          </a:r>
          <a:endParaRPr lang="en-US" sz="1600" kern="1200" dirty="0"/>
        </a:p>
      </dsp:txBody>
      <dsp:txXfrm>
        <a:off x="676091" y="4857892"/>
        <a:ext cx="1417013" cy="68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AC25D-3212-9F4C-B1F3-AF2CA384F5E3}">
      <dsp:nvSpPr>
        <dsp:cNvPr id="0" name=""/>
        <dsp:cNvSpPr/>
      </dsp:nvSpPr>
      <dsp:spPr>
        <a:xfrm>
          <a:off x="1029483" y="2654"/>
          <a:ext cx="1506884" cy="75344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Steps</a:t>
          </a:r>
          <a:endParaRPr lang="en-US" sz="2300" kern="1200" dirty="0"/>
        </a:p>
      </dsp:txBody>
      <dsp:txXfrm>
        <a:off x="1051551" y="24722"/>
        <a:ext cx="1462748" cy="709306"/>
      </dsp:txXfrm>
    </dsp:sp>
    <dsp:sp modelId="{3B11A155-DDE9-6F4D-AAFF-7364C026B4A6}">
      <dsp:nvSpPr>
        <dsp:cNvPr id="0" name=""/>
        <dsp:cNvSpPr/>
      </dsp:nvSpPr>
      <dsp:spPr>
        <a:xfrm>
          <a:off x="1180172" y="756096"/>
          <a:ext cx="163744" cy="899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233"/>
              </a:lnTo>
              <a:lnTo>
                <a:pt x="163744" y="89923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99440396-A49F-4D46-B9BC-DB430517014B}">
      <dsp:nvSpPr>
        <dsp:cNvPr id="0" name=""/>
        <dsp:cNvSpPr/>
      </dsp:nvSpPr>
      <dsp:spPr>
        <a:xfrm>
          <a:off x="1343916" y="1278609"/>
          <a:ext cx="1205507" cy="75344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Mapping</a:t>
          </a:r>
          <a:endParaRPr lang="en-US" sz="1700" b="1" kern="1200" dirty="0"/>
        </a:p>
      </dsp:txBody>
      <dsp:txXfrm>
        <a:off x="1365984" y="1300677"/>
        <a:ext cx="1161371" cy="709306"/>
      </dsp:txXfrm>
    </dsp:sp>
    <dsp:sp modelId="{04664BB4-B017-7648-9CC0-3693BF8F5DD3}">
      <dsp:nvSpPr>
        <dsp:cNvPr id="0" name=""/>
        <dsp:cNvSpPr/>
      </dsp:nvSpPr>
      <dsp:spPr>
        <a:xfrm>
          <a:off x="1180172" y="756096"/>
          <a:ext cx="163744" cy="2522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705"/>
              </a:lnTo>
              <a:lnTo>
                <a:pt x="163744" y="2522705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9764EF7A-C955-F346-8239-72BB9206264C}">
      <dsp:nvSpPr>
        <dsp:cNvPr id="0" name=""/>
        <dsp:cNvSpPr/>
      </dsp:nvSpPr>
      <dsp:spPr>
        <a:xfrm>
          <a:off x="1343916" y="2902081"/>
          <a:ext cx="1205507" cy="75344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Localization</a:t>
          </a:r>
          <a:endParaRPr lang="en-US" sz="1700" b="1" kern="1200" dirty="0"/>
        </a:p>
      </dsp:txBody>
      <dsp:txXfrm>
        <a:off x="1365984" y="2924149"/>
        <a:ext cx="1161371" cy="709306"/>
      </dsp:txXfrm>
    </dsp:sp>
    <dsp:sp modelId="{4281A74D-1202-2D46-B407-BE603244F544}">
      <dsp:nvSpPr>
        <dsp:cNvPr id="0" name=""/>
        <dsp:cNvSpPr/>
      </dsp:nvSpPr>
      <dsp:spPr>
        <a:xfrm>
          <a:off x="4303160" y="2654"/>
          <a:ext cx="1506884" cy="75344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Techniques</a:t>
          </a:r>
          <a:endParaRPr lang="en-US" sz="2300" kern="1200" dirty="0"/>
        </a:p>
      </dsp:txBody>
      <dsp:txXfrm>
        <a:off x="4325228" y="24722"/>
        <a:ext cx="1462748" cy="709306"/>
      </dsp:txXfrm>
    </dsp:sp>
    <dsp:sp modelId="{81DD6200-4E32-914A-B43C-3F0BC99ED8F4}">
      <dsp:nvSpPr>
        <dsp:cNvPr id="0" name=""/>
        <dsp:cNvSpPr/>
      </dsp:nvSpPr>
      <dsp:spPr>
        <a:xfrm>
          <a:off x="4453849" y="756096"/>
          <a:ext cx="150688" cy="56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081"/>
              </a:lnTo>
              <a:lnTo>
                <a:pt x="150688" y="565081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FA1E394A-1D1B-3742-A60F-A8D4FA5D5863}">
      <dsp:nvSpPr>
        <dsp:cNvPr id="0" name=""/>
        <dsp:cNvSpPr/>
      </dsp:nvSpPr>
      <dsp:spPr>
        <a:xfrm>
          <a:off x="4604537" y="944457"/>
          <a:ext cx="1205507" cy="753442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LIDAR</a:t>
          </a:r>
          <a:r>
            <a:rPr lang="zh-CN" altLang="en-US" sz="1700" b="1" kern="1200" dirty="0" smtClean="0"/>
            <a:t> </a:t>
          </a:r>
          <a:r>
            <a:rPr lang="en-US" altLang="zh-CN" sz="1700" b="1" kern="1200" dirty="0" smtClean="0"/>
            <a:t>Mapping</a:t>
          </a:r>
          <a:endParaRPr lang="en-US" sz="1700" b="1" kern="1200" dirty="0"/>
        </a:p>
      </dsp:txBody>
      <dsp:txXfrm>
        <a:off x="4626605" y="966525"/>
        <a:ext cx="1161371" cy="709306"/>
      </dsp:txXfrm>
    </dsp:sp>
    <dsp:sp modelId="{610D1E92-D0B0-3048-A0BA-CFAED069479B}">
      <dsp:nvSpPr>
        <dsp:cNvPr id="0" name=""/>
        <dsp:cNvSpPr/>
      </dsp:nvSpPr>
      <dsp:spPr>
        <a:xfrm>
          <a:off x="4453849" y="756096"/>
          <a:ext cx="150688" cy="150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884"/>
              </a:lnTo>
              <a:lnTo>
                <a:pt x="150688" y="1506884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E3D219D9-8784-AB46-83ED-B0D2E7B9CD25}">
      <dsp:nvSpPr>
        <dsp:cNvPr id="0" name=""/>
        <dsp:cNvSpPr/>
      </dsp:nvSpPr>
      <dsp:spPr>
        <a:xfrm>
          <a:off x="4604537" y="1886260"/>
          <a:ext cx="1205507" cy="753442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solidFill>
                <a:schemeClr val="tx1"/>
              </a:solidFill>
            </a:rPr>
            <a:t>INS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4626605" y="1908328"/>
        <a:ext cx="1161371" cy="709306"/>
      </dsp:txXfrm>
    </dsp:sp>
    <dsp:sp modelId="{205615C5-F2C6-054A-B542-3DACE7212DE6}">
      <dsp:nvSpPr>
        <dsp:cNvPr id="0" name=""/>
        <dsp:cNvSpPr/>
      </dsp:nvSpPr>
      <dsp:spPr>
        <a:xfrm>
          <a:off x="4453849" y="756096"/>
          <a:ext cx="150688" cy="2448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687"/>
              </a:lnTo>
              <a:lnTo>
                <a:pt x="150688" y="2448687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1C33BA8C-1340-234B-B6FC-AD3C5A0FC08A}">
      <dsp:nvSpPr>
        <dsp:cNvPr id="0" name=""/>
        <dsp:cNvSpPr/>
      </dsp:nvSpPr>
      <dsp:spPr>
        <a:xfrm>
          <a:off x="4604537" y="2828063"/>
          <a:ext cx="1205507" cy="753442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solidFill>
                <a:srgbClr val="000000"/>
              </a:solidFill>
            </a:rPr>
            <a:t>GPS</a:t>
          </a:r>
          <a:endParaRPr lang="en-US" sz="1700" b="1" kern="1200" dirty="0">
            <a:solidFill>
              <a:srgbClr val="000000"/>
            </a:solidFill>
          </a:endParaRPr>
        </a:p>
      </dsp:txBody>
      <dsp:txXfrm>
        <a:off x="4626605" y="2850131"/>
        <a:ext cx="1161371" cy="709306"/>
      </dsp:txXfrm>
    </dsp:sp>
    <dsp:sp modelId="{23470BD9-0706-E940-9F04-3C2068D2D9B9}">
      <dsp:nvSpPr>
        <dsp:cNvPr id="0" name=""/>
        <dsp:cNvSpPr/>
      </dsp:nvSpPr>
      <dsp:spPr>
        <a:xfrm>
          <a:off x="4453849" y="756096"/>
          <a:ext cx="150688" cy="3390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490"/>
              </a:lnTo>
              <a:lnTo>
                <a:pt x="150688" y="339049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D2D556F-AADB-AC46-834A-9B7124BF17D8}">
      <dsp:nvSpPr>
        <dsp:cNvPr id="0" name=""/>
        <dsp:cNvSpPr/>
      </dsp:nvSpPr>
      <dsp:spPr>
        <a:xfrm>
          <a:off x="4604537" y="3769866"/>
          <a:ext cx="1205507" cy="753442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Particle</a:t>
          </a:r>
          <a:r>
            <a:rPr lang="zh-CN" altLang="en-US" sz="1700" b="1" kern="1200" dirty="0" smtClean="0"/>
            <a:t> </a:t>
          </a:r>
          <a:r>
            <a:rPr lang="en-US" altLang="zh-CN" sz="1700" b="1" kern="1200" dirty="0" smtClean="0"/>
            <a:t>Filtering</a:t>
          </a:r>
          <a:endParaRPr lang="en-US" sz="1700" b="1" kern="1200" dirty="0"/>
        </a:p>
      </dsp:txBody>
      <dsp:txXfrm>
        <a:off x="4626605" y="3791934"/>
        <a:ext cx="1161371" cy="709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5D6F9-957A-804A-BB43-D11C15E9EC90}">
      <dsp:nvSpPr>
        <dsp:cNvPr id="0" name=""/>
        <dsp:cNvSpPr/>
      </dsp:nvSpPr>
      <dsp:spPr>
        <a:xfrm>
          <a:off x="1573857" y="919"/>
          <a:ext cx="1424285" cy="712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Prior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Estimated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Value</a:t>
          </a:r>
          <a:r>
            <a:rPr lang="zh-CN" altLang="en-US" sz="1600" kern="1200" dirty="0" smtClean="0"/>
            <a:t> </a:t>
          </a:r>
          <a:r>
            <a:rPr lang="en-US" altLang="zh-CN" sz="1600" kern="1200" dirty="0" err="1" smtClean="0"/>
            <a:t>X’</a:t>
          </a:r>
          <a:r>
            <a:rPr lang="en-US" altLang="zh-CN" sz="1600" kern="1200" baseline="-25000" dirty="0" err="1" smtClean="0"/>
            <a:t>k</a:t>
          </a:r>
          <a:endParaRPr lang="en-US" sz="1600" kern="1200" baseline="-25000" dirty="0"/>
        </a:p>
      </dsp:txBody>
      <dsp:txXfrm>
        <a:off x="1594715" y="21777"/>
        <a:ext cx="1382569" cy="670426"/>
      </dsp:txXfrm>
    </dsp:sp>
    <dsp:sp modelId="{8F9D246C-252D-234A-B6AB-724DC510865C}">
      <dsp:nvSpPr>
        <dsp:cNvPr id="0" name=""/>
        <dsp:cNvSpPr/>
      </dsp:nvSpPr>
      <dsp:spPr>
        <a:xfrm rot="3600000">
          <a:off x="2502776" y="1251208"/>
          <a:ext cx="742905" cy="249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77551" y="1301058"/>
        <a:ext cx="593355" cy="149549"/>
      </dsp:txXfrm>
    </dsp:sp>
    <dsp:sp modelId="{9A44A384-8FFE-A647-9228-0731F352C0BA}">
      <dsp:nvSpPr>
        <dsp:cNvPr id="0" name=""/>
        <dsp:cNvSpPr/>
      </dsp:nvSpPr>
      <dsp:spPr>
        <a:xfrm>
          <a:off x="2750315" y="2038605"/>
          <a:ext cx="1424285" cy="712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Posterior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Estimated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Value</a:t>
          </a:r>
          <a:r>
            <a:rPr lang="zh-CN" altLang="en-US" sz="1600" kern="1200" dirty="0" smtClean="0"/>
            <a:t> </a:t>
          </a:r>
          <a:r>
            <a:rPr lang="en-US" altLang="zh-CN" sz="1600" kern="1200" dirty="0" err="1" smtClean="0"/>
            <a:t>X</a:t>
          </a:r>
          <a:r>
            <a:rPr lang="en-US" altLang="zh-CN" sz="1600" kern="1200" baseline="-25000" dirty="0" err="1" smtClean="0"/>
            <a:t>k</a:t>
          </a:r>
          <a:endParaRPr lang="en-US" sz="1600" kern="1200" baseline="-25000" dirty="0"/>
        </a:p>
      </dsp:txBody>
      <dsp:txXfrm>
        <a:off x="2771173" y="2059463"/>
        <a:ext cx="1382569" cy="670426"/>
      </dsp:txXfrm>
    </dsp:sp>
    <dsp:sp modelId="{BBFACD15-BBB8-7E45-986E-0DB2A9CBA38E}">
      <dsp:nvSpPr>
        <dsp:cNvPr id="0" name=""/>
        <dsp:cNvSpPr/>
      </dsp:nvSpPr>
      <dsp:spPr>
        <a:xfrm rot="10800000">
          <a:off x="1914547" y="2270051"/>
          <a:ext cx="742905" cy="249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989322" y="2319901"/>
        <a:ext cx="593355" cy="149549"/>
      </dsp:txXfrm>
    </dsp:sp>
    <dsp:sp modelId="{F9C845FF-FC90-CB46-9C2E-6322F9EA1A84}">
      <dsp:nvSpPr>
        <dsp:cNvPr id="0" name=""/>
        <dsp:cNvSpPr/>
      </dsp:nvSpPr>
      <dsp:spPr>
        <a:xfrm>
          <a:off x="397399" y="2038605"/>
          <a:ext cx="1424285" cy="712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Last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State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Estimated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Value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X</a:t>
          </a:r>
          <a:r>
            <a:rPr lang="en-US" altLang="zh-CN" sz="1600" kern="1200" baseline="-25000" dirty="0" smtClean="0"/>
            <a:t>k-1</a:t>
          </a:r>
          <a:endParaRPr lang="en-US" sz="1600" kern="1200" baseline="-25000" dirty="0"/>
        </a:p>
      </dsp:txBody>
      <dsp:txXfrm>
        <a:off x="418257" y="2059463"/>
        <a:ext cx="1382569" cy="670426"/>
      </dsp:txXfrm>
    </dsp:sp>
    <dsp:sp modelId="{2130B554-AEF6-5C4D-BB20-CBB9013C977C}">
      <dsp:nvSpPr>
        <dsp:cNvPr id="0" name=""/>
        <dsp:cNvSpPr/>
      </dsp:nvSpPr>
      <dsp:spPr>
        <a:xfrm rot="18000000">
          <a:off x="1326318" y="1251208"/>
          <a:ext cx="742905" cy="24924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01093" y="1301058"/>
        <a:ext cx="593355" cy="149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656F3-70ED-8042-9A64-DD2232660606}">
      <dsp:nvSpPr>
        <dsp:cNvPr id="0" name=""/>
        <dsp:cNvSpPr/>
      </dsp:nvSpPr>
      <dsp:spPr>
        <a:xfrm>
          <a:off x="656654" y="3150305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Absolute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Localization</a:t>
          </a:r>
          <a:endParaRPr lang="en-US" sz="1600" kern="1200" dirty="0"/>
        </a:p>
      </dsp:txBody>
      <dsp:txXfrm>
        <a:off x="678032" y="3171683"/>
        <a:ext cx="1417013" cy="687128"/>
      </dsp:txXfrm>
    </dsp:sp>
    <dsp:sp modelId="{44A92B02-CCB3-6C48-9E8A-66E4511456BA}">
      <dsp:nvSpPr>
        <dsp:cNvPr id="0" name=""/>
        <dsp:cNvSpPr/>
      </dsp:nvSpPr>
      <dsp:spPr>
        <a:xfrm rot="19457599">
          <a:off x="2048835" y="3294023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0401" y="3287428"/>
        <a:ext cx="35954" cy="35954"/>
      </dsp:txXfrm>
    </dsp:sp>
    <dsp:sp modelId="{E366FD35-7975-FE43-BB63-B4757AFCD05A}">
      <dsp:nvSpPr>
        <dsp:cNvPr id="0" name=""/>
        <dsp:cNvSpPr/>
      </dsp:nvSpPr>
      <dsp:spPr>
        <a:xfrm>
          <a:off x="2700332" y="2730621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Single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Vehicle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Scenario</a:t>
          </a:r>
          <a:endParaRPr lang="en-US" sz="1600" kern="1200" dirty="0"/>
        </a:p>
      </dsp:txBody>
      <dsp:txXfrm>
        <a:off x="2721710" y="2751999"/>
        <a:ext cx="1417013" cy="687128"/>
      </dsp:txXfrm>
    </dsp:sp>
    <dsp:sp modelId="{E78D6654-B36D-AA47-A62B-76A4CC865D9D}">
      <dsp:nvSpPr>
        <dsp:cNvPr id="0" name=""/>
        <dsp:cNvSpPr/>
      </dsp:nvSpPr>
      <dsp:spPr>
        <a:xfrm rot="17230830">
          <a:off x="3463664" y="2139893"/>
          <a:ext cx="19767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7678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402635" y="2101855"/>
        <a:ext cx="98839" cy="98839"/>
      </dsp:txXfrm>
    </dsp:sp>
    <dsp:sp modelId="{8B9DE30A-595D-6C4C-B5D2-233065EE1E82}">
      <dsp:nvSpPr>
        <dsp:cNvPr id="0" name=""/>
        <dsp:cNvSpPr/>
      </dsp:nvSpPr>
      <dsp:spPr>
        <a:xfrm>
          <a:off x="4744009" y="84204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State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Estimation</a:t>
          </a:r>
          <a:endParaRPr lang="en-US" sz="1600" kern="1200" dirty="0"/>
        </a:p>
      </dsp:txBody>
      <dsp:txXfrm>
        <a:off x="4765387" y="863422"/>
        <a:ext cx="1417013" cy="687128"/>
      </dsp:txXfrm>
    </dsp:sp>
    <dsp:sp modelId="{51FD4C0B-7D6D-6145-B31E-76E3BF5B98FA}">
      <dsp:nvSpPr>
        <dsp:cNvPr id="0" name=""/>
        <dsp:cNvSpPr/>
      </dsp:nvSpPr>
      <dsp:spPr>
        <a:xfrm rot="18289469">
          <a:off x="5984487" y="775921"/>
          <a:ext cx="10224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2249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0170" y="761741"/>
        <a:ext cx="51124" cy="51124"/>
      </dsp:txXfrm>
    </dsp:sp>
    <dsp:sp modelId="{D048037B-96F7-CC4E-A54F-B20651AEF60D}">
      <dsp:nvSpPr>
        <dsp:cNvPr id="0" name=""/>
        <dsp:cNvSpPr/>
      </dsp:nvSpPr>
      <dsp:spPr>
        <a:xfrm>
          <a:off x="6787686" y="2677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INS</a:t>
          </a:r>
          <a:endParaRPr lang="en-US" sz="1600" kern="1200" dirty="0"/>
        </a:p>
      </dsp:txBody>
      <dsp:txXfrm>
        <a:off x="6809064" y="24055"/>
        <a:ext cx="1417013" cy="687128"/>
      </dsp:txXfrm>
    </dsp:sp>
    <dsp:sp modelId="{1CE3634D-7CD3-0B48-BF4D-20AB06E7414C}">
      <dsp:nvSpPr>
        <dsp:cNvPr id="0" name=""/>
        <dsp:cNvSpPr/>
      </dsp:nvSpPr>
      <dsp:spPr>
        <a:xfrm>
          <a:off x="6203778" y="1195605"/>
          <a:ext cx="5839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8390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81135" y="1192389"/>
        <a:ext cx="29195" cy="29195"/>
      </dsp:txXfrm>
    </dsp:sp>
    <dsp:sp modelId="{91D10126-9AEF-C940-AEFD-0B8949FCA585}">
      <dsp:nvSpPr>
        <dsp:cNvPr id="0" name=""/>
        <dsp:cNvSpPr/>
      </dsp:nvSpPr>
      <dsp:spPr>
        <a:xfrm>
          <a:off x="6787686" y="84204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Particle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Filtering</a:t>
          </a:r>
          <a:endParaRPr lang="en-US" sz="1600" kern="1200" dirty="0"/>
        </a:p>
      </dsp:txBody>
      <dsp:txXfrm>
        <a:off x="6809064" y="863422"/>
        <a:ext cx="1417013" cy="687128"/>
      </dsp:txXfrm>
    </dsp:sp>
    <dsp:sp modelId="{BA8EEB88-8093-6541-996E-F351AFD10D86}">
      <dsp:nvSpPr>
        <dsp:cNvPr id="0" name=""/>
        <dsp:cNvSpPr/>
      </dsp:nvSpPr>
      <dsp:spPr>
        <a:xfrm rot="3310531">
          <a:off x="5984487" y="1615288"/>
          <a:ext cx="10224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2249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0170" y="1601108"/>
        <a:ext cx="51124" cy="51124"/>
      </dsp:txXfrm>
    </dsp:sp>
    <dsp:sp modelId="{A81848E5-014A-9E4D-9008-80343E856D0C}">
      <dsp:nvSpPr>
        <dsp:cNvPr id="0" name=""/>
        <dsp:cNvSpPr/>
      </dsp:nvSpPr>
      <dsp:spPr>
        <a:xfrm>
          <a:off x="6787686" y="1681412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Kalman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Filtering</a:t>
          </a:r>
          <a:endParaRPr lang="en-US" sz="1600" kern="1200" dirty="0"/>
        </a:p>
      </dsp:txBody>
      <dsp:txXfrm>
        <a:off x="6809064" y="1702790"/>
        <a:ext cx="1417013" cy="687128"/>
      </dsp:txXfrm>
    </dsp:sp>
    <dsp:sp modelId="{9E11A4C3-62C8-AC4E-92A2-DD25A11981F2}">
      <dsp:nvSpPr>
        <dsp:cNvPr id="0" name=""/>
        <dsp:cNvSpPr/>
      </dsp:nvSpPr>
      <dsp:spPr>
        <a:xfrm rot="1186030">
          <a:off x="4141820" y="3189102"/>
          <a:ext cx="6204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046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6543" y="3184973"/>
        <a:ext cx="31023" cy="31023"/>
      </dsp:txXfrm>
    </dsp:sp>
    <dsp:sp modelId="{E97DC946-1EC1-4642-8763-E8140F9FDAA8}">
      <dsp:nvSpPr>
        <dsp:cNvPr id="0" name=""/>
        <dsp:cNvSpPr/>
      </dsp:nvSpPr>
      <dsp:spPr>
        <a:xfrm>
          <a:off x="4744009" y="2940463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Data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Fusion</a:t>
          </a:r>
          <a:endParaRPr lang="en-US" sz="1600" kern="1200" dirty="0"/>
        </a:p>
      </dsp:txBody>
      <dsp:txXfrm>
        <a:off x="4765387" y="2961841"/>
        <a:ext cx="1417013" cy="687128"/>
      </dsp:txXfrm>
    </dsp:sp>
    <dsp:sp modelId="{A69CEBA8-02D2-BB49-93BB-0904403E51BF}">
      <dsp:nvSpPr>
        <dsp:cNvPr id="0" name=""/>
        <dsp:cNvSpPr/>
      </dsp:nvSpPr>
      <dsp:spPr>
        <a:xfrm rot="19457599">
          <a:off x="6136190" y="3084182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3077586"/>
        <a:ext cx="35954" cy="35954"/>
      </dsp:txXfrm>
    </dsp:sp>
    <dsp:sp modelId="{848875F9-1622-6642-870F-E340A547327F}">
      <dsp:nvSpPr>
        <dsp:cNvPr id="0" name=""/>
        <dsp:cNvSpPr/>
      </dsp:nvSpPr>
      <dsp:spPr>
        <a:xfrm>
          <a:off x="6787686" y="2520779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Multiple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Sensors</a:t>
          </a:r>
          <a:endParaRPr lang="en-US" sz="1600" kern="1200" dirty="0"/>
        </a:p>
      </dsp:txBody>
      <dsp:txXfrm>
        <a:off x="6809064" y="2542157"/>
        <a:ext cx="1417013" cy="687128"/>
      </dsp:txXfrm>
    </dsp:sp>
    <dsp:sp modelId="{DC22B415-98B2-E24F-9E4D-8CEA22FEB729}">
      <dsp:nvSpPr>
        <dsp:cNvPr id="0" name=""/>
        <dsp:cNvSpPr/>
      </dsp:nvSpPr>
      <dsp:spPr>
        <a:xfrm rot="2142401">
          <a:off x="6136190" y="3503865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3497270"/>
        <a:ext cx="35954" cy="35954"/>
      </dsp:txXfrm>
    </dsp:sp>
    <dsp:sp modelId="{6F5DD441-78CC-8249-A337-7B79E6DC6970}">
      <dsp:nvSpPr>
        <dsp:cNvPr id="0" name=""/>
        <dsp:cNvSpPr/>
      </dsp:nvSpPr>
      <dsp:spPr>
        <a:xfrm>
          <a:off x="6787686" y="3360147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Map/Satellite/Camera/Video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based</a:t>
          </a:r>
          <a:endParaRPr lang="en-US" sz="1600" kern="1200" dirty="0"/>
        </a:p>
      </dsp:txBody>
      <dsp:txXfrm>
        <a:off x="6809064" y="3381525"/>
        <a:ext cx="1417013" cy="687128"/>
      </dsp:txXfrm>
    </dsp:sp>
    <dsp:sp modelId="{345F717B-C083-4949-9CCD-9076230B3FBC}">
      <dsp:nvSpPr>
        <dsp:cNvPr id="0" name=""/>
        <dsp:cNvSpPr/>
      </dsp:nvSpPr>
      <dsp:spPr>
        <a:xfrm rot="4369170">
          <a:off x="3463664" y="4028470"/>
          <a:ext cx="19767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7678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402635" y="3990432"/>
        <a:ext cx="98839" cy="98839"/>
      </dsp:txXfrm>
    </dsp:sp>
    <dsp:sp modelId="{C31C0C46-E269-1E4F-812C-9347DB9335C4}">
      <dsp:nvSpPr>
        <dsp:cNvPr id="0" name=""/>
        <dsp:cNvSpPr/>
      </dsp:nvSpPr>
      <dsp:spPr>
        <a:xfrm>
          <a:off x="4744009" y="4619198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Fault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Correction</a:t>
          </a:r>
          <a:endParaRPr lang="en-US" sz="1600" kern="1200" dirty="0"/>
        </a:p>
      </dsp:txBody>
      <dsp:txXfrm>
        <a:off x="4765387" y="4640576"/>
        <a:ext cx="1417013" cy="687128"/>
      </dsp:txXfrm>
    </dsp:sp>
    <dsp:sp modelId="{3A616896-F0FE-1E46-8A95-1FE69D82071B}">
      <dsp:nvSpPr>
        <dsp:cNvPr id="0" name=""/>
        <dsp:cNvSpPr/>
      </dsp:nvSpPr>
      <dsp:spPr>
        <a:xfrm rot="19457599">
          <a:off x="6136190" y="4762916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4756321"/>
        <a:ext cx="35954" cy="35954"/>
      </dsp:txXfrm>
    </dsp:sp>
    <dsp:sp modelId="{714BB407-3DD7-8747-9BC3-595EDFEE48F3}">
      <dsp:nvSpPr>
        <dsp:cNvPr id="0" name=""/>
        <dsp:cNvSpPr/>
      </dsp:nvSpPr>
      <dsp:spPr>
        <a:xfrm>
          <a:off x="6787686" y="419951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Multipath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Detection</a:t>
          </a:r>
          <a:endParaRPr lang="en-US" sz="1600" kern="1200" dirty="0"/>
        </a:p>
      </dsp:txBody>
      <dsp:txXfrm>
        <a:off x="6809064" y="4220892"/>
        <a:ext cx="1417013" cy="687128"/>
      </dsp:txXfrm>
    </dsp:sp>
    <dsp:sp modelId="{B4C933FD-44CE-3F4E-865C-9EB20D3A34D8}">
      <dsp:nvSpPr>
        <dsp:cNvPr id="0" name=""/>
        <dsp:cNvSpPr/>
      </dsp:nvSpPr>
      <dsp:spPr>
        <a:xfrm rot="2142401">
          <a:off x="6136190" y="5182600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77755" y="5176005"/>
        <a:ext cx="35954" cy="35954"/>
      </dsp:txXfrm>
    </dsp:sp>
    <dsp:sp modelId="{336E14F8-6AB4-C241-AB68-99610C609E1D}">
      <dsp:nvSpPr>
        <dsp:cNvPr id="0" name=""/>
        <dsp:cNvSpPr/>
      </dsp:nvSpPr>
      <dsp:spPr>
        <a:xfrm>
          <a:off x="6787686" y="5038882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Differential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GPS</a:t>
          </a:r>
          <a:endParaRPr lang="en-US" sz="1600" kern="1200" dirty="0"/>
        </a:p>
      </dsp:txBody>
      <dsp:txXfrm>
        <a:off x="6809064" y="5060260"/>
        <a:ext cx="1417013" cy="687128"/>
      </dsp:txXfrm>
    </dsp:sp>
    <dsp:sp modelId="{9E0FF091-C029-7F4C-B412-160FD98BC9B2}">
      <dsp:nvSpPr>
        <dsp:cNvPr id="0" name=""/>
        <dsp:cNvSpPr/>
      </dsp:nvSpPr>
      <dsp:spPr>
        <a:xfrm rot="2142401">
          <a:off x="2048835" y="3713707"/>
          <a:ext cx="7190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08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0401" y="3707112"/>
        <a:ext cx="35954" cy="35954"/>
      </dsp:txXfrm>
    </dsp:sp>
    <dsp:sp modelId="{C8D6B001-86B2-A547-B541-839E61E12670}">
      <dsp:nvSpPr>
        <dsp:cNvPr id="0" name=""/>
        <dsp:cNvSpPr/>
      </dsp:nvSpPr>
      <dsp:spPr>
        <a:xfrm>
          <a:off x="2700332" y="3569988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Collaborative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Vehicle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Localization</a:t>
          </a:r>
          <a:endParaRPr lang="en-US" sz="1600" kern="1200" dirty="0"/>
        </a:p>
      </dsp:txBody>
      <dsp:txXfrm>
        <a:off x="2721710" y="3591366"/>
        <a:ext cx="1417013" cy="687128"/>
      </dsp:txXfrm>
    </dsp:sp>
    <dsp:sp modelId="{36E158C7-8B1C-134D-874C-A699EC81010B}">
      <dsp:nvSpPr>
        <dsp:cNvPr id="0" name=""/>
        <dsp:cNvSpPr/>
      </dsp:nvSpPr>
      <dsp:spPr>
        <a:xfrm>
          <a:off x="654713" y="4836514"/>
          <a:ext cx="1459769" cy="729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Relative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Localization</a:t>
          </a:r>
          <a:endParaRPr lang="en-US" sz="1600" kern="1200" dirty="0"/>
        </a:p>
      </dsp:txBody>
      <dsp:txXfrm>
        <a:off x="676091" y="4857892"/>
        <a:ext cx="1417013" cy="68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5C16-524A-A547-92F4-A3F038699AE7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C11F-83E4-564A-8909-E26324668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Inertia navigation system, 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Inertial_navigation_system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11F-83E4-564A-8909-E26324668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Intervehicle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-communication-assisted localization[J]. Intelligent Transportation Systems, IEEE Transactions on, 2010, 11(3): 678-691.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11F-83E4-564A-8909-E26324668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Intervehicle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-communication-assisted localization[J]. Intelligent Transportation Systems, IEEE Transactions on, 2010, 11(3): 678-691.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11F-83E4-564A-8909-E26324668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Intervehicle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-communication-assisted localization[J]. Intelligent Transportation Systems, IEEE Transactions on, 2010, 11(3): 678-691.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11F-83E4-564A-8909-E26324668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Levinson 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Montemerlo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 Map-Based Precision Vehicle Localization in Urban Environments[C]//Robotics: Science and Systems. 2007, 4: 1.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11F-83E4-564A-8909-E26324668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assigns to each x-y location in the environment an infrared reflectivity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 of the scanning process: the LIDAR scanner acquires range data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infrared ground reflectivity. The resulting maps therefore are 3-D infrared images of the ground reflectivity. Notice that lane markings have much higher reflectivity than pavement.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11F-83E4-564A-8909-E26324668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assigns to each x-y location in the environment an infrared reflectivity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 of the scanning process: the LIDAR scanner acquires range data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infrared ground reflectivity. The resulting maps therefore are 3-D infrared images of the ground reflectivity. Notice that lane markings have much higher reflectivity than pavement.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11F-83E4-564A-8909-E26324668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37C0-44EC-1641-BC18-A5BA479EC493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2BBE-1D14-E645-B77F-A9FEC0A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8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Simultaneous_localization_and_mapp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ertial_measurement_unit" TargetMode="External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.youku.com/v_show/id_XMzEzODI1MzIw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rror_analysis_for_the_Global_Positioning_Syste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Accurate Vehicle Localization:</a:t>
            </a:r>
            <a:br>
              <a:rPr lang="en-US" dirty="0" smtClean="0"/>
            </a:br>
            <a:r>
              <a:rPr lang="en-US" dirty="0" smtClean="0"/>
              <a:t>A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ZHU Zhuangdi</a:t>
            </a:r>
          </a:p>
          <a:p>
            <a:r>
              <a:rPr lang="en-US" dirty="0" smtClean="0"/>
              <a:t>Supervised by WANG</a:t>
            </a:r>
            <a:r>
              <a:rPr lang="zh-CN" altLang="en-US" dirty="0" smtClean="0"/>
              <a:t> </a:t>
            </a:r>
            <a:r>
              <a:rPr lang="en-US" dirty="0" smtClean="0"/>
              <a:t>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3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Step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2: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Multipath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Detection</a:t>
            </a:r>
          </a:p>
          <a:p>
            <a:pPr marL="0" indent="0" algn="ctr">
              <a:buNone/>
            </a:pPr>
            <a:r>
              <a:rPr lang="zh-CN" altLang="en-US" sz="2800" dirty="0" smtClean="0"/>
              <a:t> </a:t>
            </a:r>
            <a:endParaRPr lang="en-US" sz="2800" dirty="0"/>
          </a:p>
        </p:txBody>
      </p:sp>
      <p:sp>
        <p:nvSpPr>
          <p:cNvPr id="5" name="Down Arrow Callout 4"/>
          <p:cNvSpPr/>
          <p:nvPr/>
        </p:nvSpPr>
        <p:spPr>
          <a:xfrm>
            <a:off x="2441222" y="2257778"/>
            <a:ext cx="4459111" cy="818444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Pattern(Discrepancy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41222" y="3231444"/>
            <a:ext cx="4459111" cy="5785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41222" y="4061177"/>
            <a:ext cx="4459111" cy="5785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         </a:t>
            </a:r>
            <a:r>
              <a:rPr lang="en-US" altLang="zh-CN" dirty="0" smtClean="0"/>
              <a:t>……..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41222" y="4893733"/>
            <a:ext cx="4459111" cy="5785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058333"/>
            <a:ext cx="1786467" cy="1058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7444" y="1241778"/>
            <a:ext cx="409223" cy="3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67556" y="1905000"/>
            <a:ext cx="649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70400" y="3345216"/>
            <a:ext cx="409223" cy="3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70400" y="4159956"/>
            <a:ext cx="409223" cy="3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44066" y="4152372"/>
            <a:ext cx="409223" cy="3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34288" y="4159956"/>
            <a:ext cx="409223" cy="3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33511" y="4166483"/>
            <a:ext cx="409223" cy="3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70400" y="4967111"/>
            <a:ext cx="409223" cy="3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9330" y="1600200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Information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Flow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54615" y="1259090"/>
            <a:ext cx="814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Neuron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4"/>
            <a:endCxn id="17" idx="1"/>
          </p:cNvCxnSpPr>
          <p:nvPr/>
        </p:nvCxnSpPr>
        <p:spPr>
          <a:xfrm flipH="1">
            <a:off x="2893440" y="3703638"/>
            <a:ext cx="1781572" cy="51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4"/>
            <a:endCxn id="16" idx="0"/>
          </p:cNvCxnSpPr>
          <p:nvPr/>
        </p:nvCxnSpPr>
        <p:spPr>
          <a:xfrm>
            <a:off x="4675012" y="3703638"/>
            <a:ext cx="1763888" cy="456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4"/>
            <a:endCxn id="14" idx="0"/>
          </p:cNvCxnSpPr>
          <p:nvPr/>
        </p:nvCxnSpPr>
        <p:spPr>
          <a:xfrm>
            <a:off x="4675012" y="3703638"/>
            <a:ext cx="0" cy="456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4"/>
            <a:endCxn id="15" idx="0"/>
          </p:cNvCxnSpPr>
          <p:nvPr/>
        </p:nvCxnSpPr>
        <p:spPr>
          <a:xfrm>
            <a:off x="4675012" y="3703638"/>
            <a:ext cx="973666" cy="4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18" idx="0"/>
          </p:cNvCxnSpPr>
          <p:nvPr/>
        </p:nvCxnSpPr>
        <p:spPr>
          <a:xfrm>
            <a:off x="2893440" y="4472415"/>
            <a:ext cx="1781572" cy="494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5"/>
            <a:endCxn id="18" idx="0"/>
          </p:cNvCxnSpPr>
          <p:nvPr/>
        </p:nvCxnSpPr>
        <p:spPr>
          <a:xfrm flipH="1">
            <a:off x="4675012" y="4465888"/>
            <a:ext cx="1908570" cy="501223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15" idx="6"/>
            <a:endCxn id="18" idx="0"/>
          </p:cNvCxnSpPr>
          <p:nvPr/>
        </p:nvCxnSpPr>
        <p:spPr>
          <a:xfrm flipH="1">
            <a:off x="4675012" y="4331583"/>
            <a:ext cx="1178277" cy="635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4"/>
            <a:endCxn id="8" idx="0"/>
          </p:cNvCxnSpPr>
          <p:nvPr/>
        </p:nvCxnSpPr>
        <p:spPr>
          <a:xfrm flipH="1">
            <a:off x="4670778" y="4518378"/>
            <a:ext cx="4234" cy="37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666544" y="5325533"/>
            <a:ext cx="4234" cy="37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23042" y="5759387"/>
            <a:ext cx="2287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Multipath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Effect</a:t>
            </a:r>
            <a:r>
              <a:rPr lang="zh-CN" altLang="en-US" sz="1600" dirty="0" smtClean="0"/>
              <a:t> </a:t>
            </a:r>
            <a:r>
              <a:rPr lang="zh-CN" altLang="zh-CN" sz="1600" dirty="0"/>
              <a:t>:</a:t>
            </a:r>
            <a:r>
              <a:rPr lang="en-US" altLang="zh-CN" sz="1600" dirty="0" smtClean="0"/>
              <a:t>Yes/No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46924" y="3344447"/>
            <a:ext cx="112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Layer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835517" y="4144018"/>
            <a:ext cx="1282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Hidden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Layer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48147" y="5012493"/>
            <a:ext cx="1278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Output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Layer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1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77" y="1951979"/>
            <a:ext cx="6025445" cy="440646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691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r>
              <a:rPr lang="en-US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3: </a:t>
            </a:r>
            <a:r>
              <a:rPr lang="en-US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Enhancement</a:t>
            </a:r>
            <a:r>
              <a:rPr lang="en-US" altLang="zh-CN" dirty="0" smtClean="0"/>
              <a:t>/Update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26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263998"/>
              </p:ext>
            </p:extLst>
          </p:nvPr>
        </p:nvGraphicFramePr>
        <p:xfrm>
          <a:off x="457200" y="3181349"/>
          <a:ext cx="8413475" cy="79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Document" r:id="rId3" imgW="5270500" imgH="495300" progId="Word.Document.12">
                  <p:embed/>
                </p:oleObj>
              </mc:Choice>
              <mc:Fallback>
                <p:oleObj name="Document" r:id="rId3" imgW="52705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181349"/>
                        <a:ext cx="8413475" cy="790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78891"/>
              </p:ext>
            </p:extLst>
          </p:nvPr>
        </p:nvGraphicFramePr>
        <p:xfrm>
          <a:off x="352782" y="4302916"/>
          <a:ext cx="8569260" cy="80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Document" r:id="rId5" imgW="5270500" imgH="495300" progId="Word.Document.12">
                  <p:embed/>
                </p:oleObj>
              </mc:Choice>
              <mc:Fallback>
                <p:oleObj name="Document" r:id="rId5" imgW="52705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782" y="4302916"/>
                        <a:ext cx="8569260" cy="80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31333" y="2836334"/>
            <a:ext cx="130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paper: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59555" y="3995178"/>
            <a:ext cx="113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Maybe: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691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/>
              <a:buNone/>
            </a:pPr>
            <a:r>
              <a:rPr lang="en-US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3: </a:t>
            </a:r>
            <a:r>
              <a:rPr lang="en-US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Enhancement</a:t>
            </a:r>
            <a:r>
              <a:rPr lang="en-US" altLang="zh-CN" dirty="0" smtClean="0"/>
              <a:t>/Update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040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27977"/>
              </p:ext>
            </p:extLst>
          </p:nvPr>
        </p:nvGraphicFramePr>
        <p:xfrm>
          <a:off x="1524000" y="2328333"/>
          <a:ext cx="6096000" cy="19253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8444"/>
                <a:gridCol w="2060223"/>
                <a:gridCol w="321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altLang="zh-CN" dirty="0" smtClean="0"/>
                        <a:t>nter-vehicle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correction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Inaccurate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Anchor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Locations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Relative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Distance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accumulated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error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based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Fault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Detection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Insufficient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Anchor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Nodes(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scenario)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6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</a:t>
            </a:r>
            <a:r>
              <a:rPr lang="en-US" altLang="en-US" dirty="0" smtClean="0"/>
              <a:t>. </a:t>
            </a:r>
            <a:r>
              <a:rPr lang="en-US" altLang="zh-CN" dirty="0" smtClean="0"/>
              <a:t>2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53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Map-Based Precision Vehicle Localization in Urban </a:t>
            </a:r>
            <a:r>
              <a:rPr lang="en-US" sz="2800" dirty="0" smtClean="0"/>
              <a:t>Environments</a:t>
            </a:r>
            <a:r>
              <a:rPr lang="en-US" altLang="zh-CN" sz="2800" baseline="30000" dirty="0" smtClean="0"/>
              <a:t>[1]</a:t>
            </a:r>
          </a:p>
          <a:p>
            <a:r>
              <a:rPr lang="en-US" altLang="zh-CN" sz="2800" dirty="0" smtClean="0"/>
              <a:t>Main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Idea:</a:t>
            </a:r>
          </a:p>
          <a:p>
            <a:pPr lvl="1"/>
            <a:r>
              <a:rPr lang="en-US" altLang="zh-CN" sz="2400" dirty="0" smtClean="0"/>
              <a:t>GPS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Matching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Particle </a:t>
            </a:r>
            <a:r>
              <a:rPr lang="en-US" sz="2400" dirty="0" smtClean="0"/>
              <a:t>Filtering</a:t>
            </a:r>
            <a:endParaRPr lang="en-US" sz="2400" baseline="30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2906" y="6400771"/>
            <a:ext cx="643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Levinson </a:t>
            </a:r>
            <a:r>
              <a:rPr lang="en-US" sz="1200" dirty="0"/>
              <a:t>J, </a:t>
            </a:r>
            <a:r>
              <a:rPr lang="en-US" sz="1200" dirty="0" err="1"/>
              <a:t>Montemerlo</a:t>
            </a:r>
            <a:r>
              <a:rPr lang="en-US" sz="1200" dirty="0"/>
              <a:t> M, </a:t>
            </a:r>
            <a:r>
              <a:rPr lang="en-US" sz="1200" dirty="0" err="1"/>
              <a:t>Thrun</a:t>
            </a:r>
            <a:r>
              <a:rPr lang="en-US" sz="1200" dirty="0"/>
              <a:t> S. Map-Based Precision Vehicle Localization in Urban Environments[C]//Robotics: Science and Systems. 2007, 4: </a:t>
            </a:r>
            <a:r>
              <a:rPr lang="en-US" sz="1200" dirty="0" smtClean="0"/>
              <a:t>1</a:t>
            </a:r>
            <a:r>
              <a:rPr lang="en-US" altLang="zh-CN" sz="120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37" y="3175003"/>
            <a:ext cx="2942561" cy="275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931" y="3090337"/>
            <a:ext cx="4313469" cy="30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3" y="3344598"/>
            <a:ext cx="3796540" cy="2320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48" y="3344598"/>
            <a:ext cx="3599934" cy="232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6891" y="5786276"/>
            <a:ext cx="162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</a:t>
            </a:r>
            <a:r>
              <a:rPr lang="zh-CN" altLang="en-US" dirty="0" smtClean="0"/>
              <a:t>.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63735" y="5786276"/>
            <a:ext cx="189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Steps</a:t>
            </a:r>
            <a:endParaRPr lang="en-US" sz="4800" dirty="0"/>
          </a:p>
          <a:p>
            <a:pPr lvl="1"/>
            <a:r>
              <a:rPr lang="en-US" altLang="zh-CN" sz="2400" dirty="0" smtClean="0"/>
              <a:t>Mapping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396151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626048"/>
              </p:ext>
            </p:extLst>
          </p:nvPr>
        </p:nvGraphicFramePr>
        <p:xfrm>
          <a:off x="3011299" y="224737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5587988" y="3574856"/>
            <a:ext cx="1844842" cy="294105"/>
          </a:xfrm>
          <a:prstGeom prst="straightConnector1">
            <a:avLst/>
          </a:prstGeom>
          <a:ln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87988" y="5451783"/>
            <a:ext cx="1844842" cy="0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4620" y="4515993"/>
            <a:ext cx="1858210" cy="93579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02099" y="3887681"/>
            <a:ext cx="1844842" cy="628312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38279" y="4376960"/>
            <a:ext cx="0" cy="71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561252" y="5440443"/>
            <a:ext cx="1871578" cy="95755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altLang="zh-CN" sz="2400" dirty="0" smtClean="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zh-CN" altLang="en-US" dirty="0" smtClean="0"/>
              <a:t>.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70936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Steps</a:t>
            </a:r>
            <a:endParaRPr lang="en-US" sz="4800" dirty="0"/>
          </a:p>
          <a:p>
            <a:pPr lvl="1"/>
            <a:r>
              <a:rPr lang="en-US" altLang="zh-CN" sz="2400" dirty="0" smtClean="0"/>
              <a:t>Mapping</a:t>
            </a:r>
          </a:p>
          <a:p>
            <a:pPr lvl="2"/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LIDAR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2-D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maps</a:t>
            </a:r>
          </a:p>
          <a:p>
            <a:pPr lvl="1"/>
            <a:r>
              <a:rPr lang="en-US" altLang="zh-CN" sz="2400" dirty="0" smtClean="0"/>
              <a:t>Localization</a:t>
            </a:r>
          </a:p>
          <a:p>
            <a:pPr lvl="2"/>
            <a:r>
              <a:rPr lang="en-US" sz="2000" dirty="0" smtClean="0"/>
              <a:t>Real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time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GPS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localizing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relative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 smtClean="0"/>
              <a:t> 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previously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created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maps</a:t>
            </a:r>
          </a:p>
          <a:p>
            <a:pPr lvl="2"/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particle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filtering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</a:p>
          <a:p>
            <a:pPr marL="914400" lvl="2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predict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vehicle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locations</a:t>
            </a:r>
          </a:p>
          <a:p>
            <a:pPr lvl="2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328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Mapping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Technique:</a:t>
            </a:r>
          </a:p>
          <a:p>
            <a:pPr lvl="2"/>
            <a:r>
              <a:rPr lang="en-US" dirty="0" err="1" smtClean="0"/>
              <a:t>GraphSLAM</a:t>
            </a:r>
            <a:r>
              <a:rPr lang="en-US" altLang="zh-CN" baseline="30000" dirty="0" smtClean="0"/>
              <a:t>[1]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LIDAR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representation:</a:t>
            </a:r>
          </a:p>
          <a:p>
            <a:pPr lvl="2"/>
            <a:r>
              <a:rPr lang="en-US" dirty="0"/>
              <a:t>2-D surface image </a:t>
            </a:r>
            <a:endParaRPr lang="en-US" dirty="0" smtClean="0"/>
          </a:p>
          <a:p>
            <a:pPr lvl="2"/>
            <a:r>
              <a:rPr lang="en-US" dirty="0" smtClean="0"/>
              <a:t>5cm </a:t>
            </a:r>
            <a:r>
              <a:rPr lang="en-US" dirty="0"/>
              <a:t>pixel resolution. </a:t>
            </a:r>
            <a:endParaRPr lang="en-US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matching:</a:t>
            </a:r>
          </a:p>
          <a:p>
            <a:pPr lvl="2"/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overlap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51848" y="1889614"/>
            <a:ext cx="1205507" cy="753442"/>
            <a:chOff x="1343916" y="1278609"/>
            <a:chExt cx="1205507" cy="753442"/>
          </a:xfrm>
        </p:grpSpPr>
        <p:sp>
          <p:nvSpPr>
            <p:cNvPr id="5" name="Rounded Rectangle 4"/>
            <p:cNvSpPr/>
            <p:nvPr/>
          </p:nvSpPr>
          <p:spPr>
            <a:xfrm>
              <a:off x="1343916" y="1278609"/>
              <a:ext cx="1205507" cy="75344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365984" y="1300677"/>
              <a:ext cx="1161371" cy="7093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b="1" kern="1200" dirty="0" smtClean="0"/>
                <a:t>Mapping</a:t>
              </a:r>
              <a:endParaRPr lang="en-US" sz="1700" b="1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39866" y="3396678"/>
            <a:ext cx="1205507" cy="753442"/>
            <a:chOff x="1343916" y="1278609"/>
            <a:chExt cx="1205507" cy="753442"/>
          </a:xfrm>
        </p:grpSpPr>
        <p:sp>
          <p:nvSpPr>
            <p:cNvPr id="8" name="Rounded Rectangle 7"/>
            <p:cNvSpPr/>
            <p:nvPr/>
          </p:nvSpPr>
          <p:spPr>
            <a:xfrm>
              <a:off x="1343916" y="1278609"/>
              <a:ext cx="1205507" cy="75344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365984" y="1300677"/>
              <a:ext cx="1161371" cy="7093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b="1" kern="1200" dirty="0" smtClean="0"/>
                <a:t>Localization</a:t>
              </a:r>
              <a:endParaRPr lang="en-US" sz="1700" b="1" kern="12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8139881" y="2663321"/>
            <a:ext cx="0" cy="7138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555" y="6434666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 smtClean="0"/>
              <a:t>SLAM,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wikipedia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://en.wikipedia.org/wiki/</a:t>
            </a:r>
            <a:r>
              <a:rPr lang="en-US" sz="1200" dirty="0" smtClean="0">
                <a:hlinkClick r:id="rId3"/>
              </a:rPr>
              <a:t>Simultaneous_localization_and_mapping</a:t>
            </a:r>
            <a:endParaRPr lang="en-US" sz="12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89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Localization</a:t>
            </a:r>
          </a:p>
          <a:p>
            <a:pPr lvl="1"/>
            <a:r>
              <a:rPr lang="en-US" altLang="zh-CN" dirty="0" smtClean="0"/>
              <a:t>IMU</a:t>
            </a:r>
            <a:r>
              <a:rPr lang="en-US" altLang="zh-CN" baseline="30000" dirty="0" smtClean="0"/>
              <a:t>[1]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GPS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en-US" altLang="zh-CN" baseline="30000" dirty="0" smtClean="0"/>
              <a:t>[2]</a:t>
            </a:r>
            <a:endParaRPr lang="en-US" baseline="30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0555" y="6434666"/>
            <a:ext cx="6358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200" dirty="0" smtClean="0"/>
              <a:t>1.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Bayesian </a:t>
            </a:r>
            <a:r>
              <a:rPr lang="en-US" sz="1200" dirty="0"/>
              <a:t>Filtering: From </a:t>
            </a:r>
            <a:r>
              <a:rPr lang="en-US" sz="1200" dirty="0" err="1"/>
              <a:t>Kalman</a:t>
            </a:r>
            <a:r>
              <a:rPr lang="en-US" sz="1200" dirty="0"/>
              <a:t> Filters to Particle Filters, and Beyond (2003) by </a:t>
            </a:r>
            <a:r>
              <a:rPr lang="en-US" sz="1200" dirty="0" err="1"/>
              <a:t>Zhe</a:t>
            </a:r>
            <a:r>
              <a:rPr lang="en-US" sz="1200" dirty="0"/>
              <a:t> </a:t>
            </a:r>
            <a:r>
              <a:rPr lang="en-US" sz="1200" dirty="0" smtClean="0"/>
              <a:t>Chen</a:t>
            </a:r>
          </a:p>
          <a:p>
            <a:pPr lvl="0"/>
            <a:r>
              <a:rPr lang="en-US" altLang="zh-CN" sz="1200" dirty="0" smtClean="0"/>
              <a:t>2.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Inertial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Measurement</a:t>
            </a:r>
            <a:r>
              <a:rPr lang="zh-CN" altLang="en-US" sz="1200" dirty="0"/>
              <a:t> </a:t>
            </a:r>
            <a:r>
              <a:rPr lang="en-US" altLang="zh-CN" sz="1200" dirty="0"/>
              <a:t>Unit,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wikipedia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https://en.wikipedia.org/wiki/Inertial_measurement_unit</a:t>
            </a:r>
            <a:endParaRPr lang="en-US" sz="12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70786205"/>
              </p:ext>
            </p:extLst>
          </p:nvPr>
        </p:nvGraphicFramePr>
        <p:xfrm>
          <a:off x="1693335" y="2753612"/>
          <a:ext cx="4572000" cy="275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73110" y="4344997"/>
            <a:ext cx="11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42533" y="3988586"/>
            <a:ext cx="1089377" cy="945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8887" y="4138388"/>
            <a:ext cx="105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Particle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Filtering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2175" y="4392386"/>
            <a:ext cx="1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Filtering</a:t>
            </a:r>
            <a:r>
              <a:rPr lang="en-US" altLang="zh-CN" dirty="0" smtClean="0"/>
              <a:t>/Updating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87686" y="5237170"/>
            <a:ext cx="99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63890" y="4082024"/>
            <a:ext cx="409220" cy="33475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551848" y="1889614"/>
            <a:ext cx="1205507" cy="753442"/>
            <a:chOff x="1343916" y="1278609"/>
            <a:chExt cx="1205507" cy="753442"/>
          </a:xfrm>
          <a:solidFill>
            <a:schemeClr val="bg1">
              <a:lumMod val="6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1343916" y="1278609"/>
              <a:ext cx="1205507" cy="75344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365984" y="1300677"/>
              <a:ext cx="1161371" cy="70930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b="1" kern="1200" dirty="0" smtClean="0"/>
                <a:t>Mapping</a:t>
              </a:r>
              <a:endParaRPr lang="en-US" sz="1700" b="1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39866" y="3396678"/>
            <a:ext cx="1205507" cy="753442"/>
            <a:chOff x="1343916" y="1278609"/>
            <a:chExt cx="1205507" cy="753442"/>
          </a:xfrm>
        </p:grpSpPr>
        <p:sp>
          <p:nvSpPr>
            <p:cNvPr id="28" name="Rounded Rectangle 27"/>
            <p:cNvSpPr/>
            <p:nvPr/>
          </p:nvSpPr>
          <p:spPr>
            <a:xfrm>
              <a:off x="1343916" y="1278609"/>
              <a:ext cx="1205507" cy="75344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1365984" y="1300677"/>
              <a:ext cx="1161371" cy="709306"/>
            </a:xfrm>
            <a:prstGeom prst="rect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b="1" kern="1200" dirty="0" smtClean="0"/>
                <a:t>Localization</a:t>
              </a:r>
              <a:endParaRPr lang="en-US" sz="1700" b="1" kern="12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139881" y="2663321"/>
            <a:ext cx="0" cy="7138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027" y="3310584"/>
            <a:ext cx="1552528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Motion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2693" y="3535577"/>
            <a:ext cx="2038208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Weighted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Resampling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62223" y="3988586"/>
            <a:ext cx="663221" cy="424968"/>
          </a:xfrm>
          <a:prstGeom prst="straightConnector1">
            <a:avLst/>
          </a:prstGeom>
          <a:ln>
            <a:solidFill>
              <a:srgbClr val="95B3D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027" y="3737788"/>
            <a:ext cx="1552528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IMU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Parameters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42693" y="3067468"/>
            <a:ext cx="20382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GPS</a:t>
            </a:r>
            <a:r>
              <a:rPr lang="zh-CN" altLang="en-US" dirty="0"/>
              <a:t> </a:t>
            </a:r>
            <a:r>
              <a:rPr lang="en-US" altLang="zh-CN" dirty="0" smtClean="0"/>
              <a:t>Measurement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79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Conclusion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48184"/>
              </p:ext>
            </p:extLst>
          </p:nvPr>
        </p:nvGraphicFramePr>
        <p:xfrm>
          <a:off x="1524000" y="2484685"/>
          <a:ext cx="6096000" cy="34606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14778"/>
                <a:gridCol w="2427111"/>
                <a:gridCol w="2554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altLang="zh-CN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resolution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map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Offline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resolution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relaxation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Centimeter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store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management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overhead</a:t>
                      </a:r>
                      <a:endParaRPr lang="en-US" dirty="0" smtClean="0"/>
                    </a:p>
                  </a:txBody>
                  <a:tcPr/>
                </a:tc>
              </a:tr>
              <a:tr h="8878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process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particle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filter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without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GPS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Hardware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costs</a:t>
                      </a:r>
                      <a:endParaRPr lang="en-US" dirty="0" smtClean="0"/>
                    </a:p>
                  </a:txBody>
                  <a:tcPr/>
                </a:tc>
              </a:tr>
              <a:tr h="9217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altLang="zh-CN" dirty="0" smtClean="0"/>
                        <a:t>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delay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mapping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localization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few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seconds)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0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Main Solutions</a:t>
            </a:r>
          </a:p>
          <a:p>
            <a:r>
              <a:rPr lang="en-US" altLang="zh-CN" dirty="0" smtClean="0"/>
              <a:t>Examples</a:t>
            </a:r>
          </a:p>
          <a:p>
            <a:r>
              <a:rPr lang="en-US" altLang="zh-CN" dirty="0" smtClean="0"/>
              <a:t>Future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2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Trends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90222" y="2173111"/>
            <a:ext cx="3062111" cy="917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  <a:r>
              <a:rPr lang="en-US" altLang="zh-CN" dirty="0"/>
              <a:t>/INS</a:t>
            </a:r>
            <a:r>
              <a:rPr lang="zh-CN" altLang="en-US" dirty="0"/>
              <a:t> </a:t>
            </a:r>
            <a:r>
              <a:rPr lang="en-US" altLang="zh-CN" dirty="0" smtClean="0"/>
              <a:t>+ Location Estimate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0222" y="3369733"/>
            <a:ext cx="3062111" cy="11599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</a:t>
            </a:r>
            <a:r>
              <a:rPr lang="en-US" altLang="zh-CN" dirty="0"/>
              <a:t>-vehicle</a:t>
            </a:r>
            <a:r>
              <a:rPr lang="zh-CN" altLang="en-US" dirty="0"/>
              <a:t> </a:t>
            </a:r>
            <a:r>
              <a:rPr lang="en-US" altLang="zh-CN" dirty="0"/>
              <a:t>assisted</a:t>
            </a:r>
            <a:r>
              <a:rPr lang="zh-CN" altLang="en-US" dirty="0"/>
              <a:t> </a:t>
            </a:r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correction</a:t>
            </a:r>
            <a:endParaRPr lang="en-US" altLang="zh-CN" dirty="0"/>
          </a:p>
        </p:txBody>
      </p:sp>
      <p:sp>
        <p:nvSpPr>
          <p:cNvPr id="6" name="Rounded Rectangle 5"/>
          <p:cNvSpPr/>
          <p:nvPr/>
        </p:nvSpPr>
        <p:spPr>
          <a:xfrm>
            <a:off x="790222" y="4735689"/>
            <a:ext cx="3062111" cy="917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en-US" altLang="zh-CN" dirty="0"/>
          </a:p>
        </p:txBody>
      </p:sp>
      <p:sp>
        <p:nvSpPr>
          <p:cNvPr id="7" name="Rounded Rectangle 6"/>
          <p:cNvSpPr/>
          <p:nvPr/>
        </p:nvSpPr>
        <p:spPr>
          <a:xfrm>
            <a:off x="4555066" y="2142066"/>
            <a:ext cx="3062111" cy="917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en-US" altLang="zh-CN" dirty="0" smtClean="0"/>
              <a:t>…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5066" y="3364088"/>
            <a:ext cx="3062111" cy="11599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AOA,</a:t>
            </a:r>
            <a:r>
              <a:rPr lang="zh-CN" altLang="en-US" dirty="0"/>
              <a:t> </a:t>
            </a:r>
            <a:r>
              <a:rPr lang="en-US" altLang="zh-CN" dirty="0" smtClean="0"/>
              <a:t>RSSI</a:t>
            </a:r>
          </a:p>
          <a:p>
            <a:pPr algn="ctr"/>
            <a:r>
              <a:rPr lang="en-US" altLang="zh-CN" dirty="0" smtClean="0"/>
              <a:t>Trilateration</a:t>
            </a:r>
            <a:r>
              <a:rPr lang="en-US" altLang="zh-CN" dirty="0" smtClean="0"/>
              <a:t>…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4555066" y="4741334"/>
            <a:ext cx="3062111" cy="917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FFBN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multipath</a:t>
            </a:r>
            <a:r>
              <a:rPr lang="zh-CN" altLang="en-US" dirty="0"/>
              <a:t> </a:t>
            </a:r>
            <a:r>
              <a:rPr lang="en-US" altLang="zh-CN" dirty="0" smtClean="0"/>
              <a:t>detection</a:t>
            </a:r>
            <a:r>
              <a:rPr lang="en-US" altLang="zh-CN" dirty="0" smtClean="0"/>
              <a:t>…</a:t>
            </a:r>
            <a:endParaRPr lang="en-US" altLang="zh-CN" baseline="30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08777" y="2631722"/>
            <a:ext cx="592667" cy="7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08777" y="3997677"/>
            <a:ext cx="592667" cy="705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8777" y="5253567"/>
            <a:ext cx="592667" cy="705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3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7111" y="2695222"/>
            <a:ext cx="175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Thank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062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iOnRoad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vehicle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http://v.youku.com/v_show/</a:t>
            </a:r>
            <a:r>
              <a:rPr lang="en-US" altLang="zh-CN" dirty="0" smtClean="0">
                <a:hlinkClick r:id="rId2"/>
              </a:rPr>
              <a:t>id_XMzEzODI1MzIw.html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dirty="0" err="1" smtClean="0"/>
              <a:t>Boukerche</a:t>
            </a:r>
            <a:r>
              <a:rPr lang="en-US" dirty="0" smtClean="0"/>
              <a:t> A, Oliveira H A B F, Nakamura E F, et al. Vehicular ad hoc networks: A new challenge for localization-based systems[J]. Computer communications, 2008, 31(12): 2838-2849.</a:t>
            </a:r>
          </a:p>
          <a:p>
            <a:pPr marL="514350" indent="-514350">
              <a:buAutoNum type="arabicPeriod"/>
            </a:pPr>
            <a:r>
              <a:rPr lang="en-US" sz="3100" dirty="0" smtClean="0"/>
              <a:t>Schreiber </a:t>
            </a:r>
            <a:r>
              <a:rPr lang="en-US" sz="3100" dirty="0"/>
              <a:t>M, </a:t>
            </a:r>
            <a:r>
              <a:rPr lang="en-US" sz="3100" dirty="0" err="1"/>
              <a:t>Knoppel</a:t>
            </a:r>
            <a:r>
              <a:rPr lang="en-US" sz="3100" dirty="0"/>
              <a:t> C, </a:t>
            </a:r>
            <a:r>
              <a:rPr lang="en-US" sz="3100" dirty="0" err="1"/>
              <a:t>Franke</a:t>
            </a:r>
            <a:r>
              <a:rPr lang="en-US" sz="3100" dirty="0"/>
              <a:t> U. </a:t>
            </a:r>
            <a:r>
              <a:rPr lang="en-US" sz="3100" dirty="0" err="1"/>
              <a:t>Laneloc</a:t>
            </a:r>
            <a:r>
              <a:rPr lang="en-US" sz="3100" dirty="0"/>
              <a:t>: Lane marking based localization using highly accurate maps[C]//Intelligent Vehicles Symposium (IV), 2013 IEEE. IEEE, 2013: 449-454 </a:t>
            </a:r>
            <a:endParaRPr lang="en-US" sz="3100" dirty="0" smtClean="0"/>
          </a:p>
          <a:p>
            <a:pPr marL="514350" indent="-514350">
              <a:buAutoNum type="arabicPeriod"/>
            </a:pPr>
            <a:r>
              <a:rPr lang="en-US" sz="3100" dirty="0" err="1" smtClean="0"/>
              <a:t>Najjar</a:t>
            </a:r>
            <a:r>
              <a:rPr lang="en-US" sz="3100" dirty="0" smtClean="0"/>
              <a:t> </a:t>
            </a:r>
            <a:r>
              <a:rPr lang="en-US" sz="3100" dirty="0"/>
              <a:t>E, El </a:t>
            </a:r>
            <a:r>
              <a:rPr lang="en-US" sz="3100" dirty="0" err="1"/>
              <a:t>Badaoui</a:t>
            </a:r>
            <a:r>
              <a:rPr lang="en-US" sz="3100" dirty="0"/>
              <a:t> M, </a:t>
            </a:r>
            <a:r>
              <a:rPr lang="en-US" sz="3100" dirty="0" err="1"/>
              <a:t>Bonnifait</a:t>
            </a:r>
            <a:r>
              <a:rPr lang="en-US" sz="3100" dirty="0"/>
              <a:t> P. Road selection using </a:t>
            </a:r>
            <a:r>
              <a:rPr lang="en-US" sz="3100" dirty="0" err="1"/>
              <a:t>multicriteria</a:t>
            </a:r>
            <a:r>
              <a:rPr lang="en-US" sz="3100" dirty="0"/>
              <a:t> fusion for the road-matching problem[J]. Intelligent Transportation Systems, IEEE Transactions on, 2007, 8(2): 279-291</a:t>
            </a:r>
            <a:r>
              <a:rPr lang="en-US" sz="31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100" dirty="0" err="1" smtClean="0"/>
              <a:t>Khattab</a:t>
            </a:r>
            <a:r>
              <a:rPr lang="en-US" sz="3100" dirty="0" smtClean="0"/>
              <a:t> </a:t>
            </a:r>
            <a:r>
              <a:rPr lang="en-US" sz="3100" dirty="0"/>
              <a:t>A, </a:t>
            </a:r>
            <a:r>
              <a:rPr lang="en-US" sz="3100" dirty="0" err="1"/>
              <a:t>Fahmy</a:t>
            </a:r>
            <a:r>
              <a:rPr lang="en-US" sz="3100" dirty="0"/>
              <a:t> Y A, </a:t>
            </a:r>
            <a:r>
              <a:rPr lang="en-US" sz="3100" dirty="0" err="1"/>
              <a:t>Wahab</a:t>
            </a:r>
            <a:r>
              <a:rPr lang="en-US" sz="3100" dirty="0"/>
              <a:t> A A. High accuracy GPS-Free vehicle localization framework via an INS-Assisted single RSU[J]. International Journal of Distributed Sensor Networks, 2015, 2015: 71</a:t>
            </a:r>
            <a:r>
              <a:rPr lang="en-US" sz="31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000" dirty="0"/>
              <a:t>J. Rife, Collaborative vision-integrated </a:t>
            </a:r>
            <a:r>
              <a:rPr lang="en-US" sz="3000" dirty="0" err="1"/>
              <a:t>pseudorange</a:t>
            </a:r>
            <a:r>
              <a:rPr lang="en-US" sz="3000" dirty="0"/>
              <a:t> error removal: team-estimated differential GNSS </a:t>
            </a:r>
            <a:r>
              <a:rPr lang="en-US" sz="2900" dirty="0"/>
              <a:t>corrections with no stationary reference receiver, IEEE Transactions on Intelligent Transportation Systems, vol.13, no.1, pp.15-24, March </a:t>
            </a:r>
            <a:r>
              <a:rPr lang="en-US" sz="2900" dirty="0" smtClean="0"/>
              <a:t>2012</a:t>
            </a:r>
          </a:p>
          <a:p>
            <a:pPr marL="514350" indent="-514350">
              <a:buAutoNum type="arabicPeriod"/>
            </a:pPr>
            <a:r>
              <a:rPr lang="en-US" sz="2900" dirty="0" smtClean="0"/>
              <a:t>W</a:t>
            </a:r>
            <a:r>
              <a:rPr lang="en-US" sz="2900" dirty="0"/>
              <a:t>. Li and H. Leung, Simultaneous registration and fusion of multiple dissimilar sensors for cooperative driving, IEEE Transactions on Intelligent Transportation Systems, vol.5, no.2, pp. 84- 98, June 2004 </a:t>
            </a:r>
            <a:endParaRPr lang="en-US" sz="2900" dirty="0" smtClean="0"/>
          </a:p>
          <a:p>
            <a:pPr marL="514350" indent="-514350">
              <a:buAutoNum type="arabicPeriod"/>
            </a:pPr>
            <a:r>
              <a:rPr lang="en-US" sz="2900" dirty="0" smtClean="0"/>
              <a:t>M</a:t>
            </a:r>
            <a:r>
              <a:rPr lang="en-US" sz="2900" dirty="0"/>
              <a:t>. Woo, J. Choi, H. Han, Carrier phase GPS/millimeter-wave radar for vehicle platooning, IEEE Proc. of the Int. </a:t>
            </a:r>
            <a:r>
              <a:rPr lang="en-US" sz="2900" dirty="0" err="1"/>
              <a:t>Symp</a:t>
            </a:r>
            <a:r>
              <a:rPr lang="en-US" sz="2900" dirty="0"/>
              <a:t>. on Industrial Electronics (ISIE), vol.3, pp.1548-1552 vol.3, 2001</a:t>
            </a:r>
            <a:r>
              <a:rPr lang="en-US" sz="29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900" dirty="0"/>
              <a:t>G. </a:t>
            </a:r>
            <a:r>
              <a:rPr lang="en-US" sz="2900" dirty="0" err="1"/>
              <a:t>Challita</a:t>
            </a:r>
            <a:r>
              <a:rPr lang="en-US" sz="2900" dirty="0"/>
              <a:t>, S. </a:t>
            </a:r>
            <a:r>
              <a:rPr lang="en-US" sz="2900" dirty="0" err="1"/>
              <a:t>Mousset</a:t>
            </a:r>
            <a:r>
              <a:rPr lang="en-US" sz="2900" dirty="0"/>
              <a:t>, F. </a:t>
            </a:r>
            <a:r>
              <a:rPr lang="en-US" sz="2900" dirty="0" err="1"/>
              <a:t>Nashashibi</a:t>
            </a:r>
            <a:r>
              <a:rPr lang="en-US" sz="2900" dirty="0"/>
              <a:t> and A. </a:t>
            </a:r>
            <a:r>
              <a:rPr lang="en-US" sz="2900" dirty="0" err="1"/>
              <a:t>Bensrhair</a:t>
            </a:r>
            <a:r>
              <a:rPr lang="en-US" sz="2900" dirty="0"/>
              <a:t>, An application of V2V communications : cooperation of vehicles for a better car tracking using GPS and vision systems, IEEE Vehicular Networking Conference (VNC), pp.1-6, 28-30 Oct. 2009.</a:t>
            </a:r>
          </a:p>
          <a:p>
            <a:pPr marL="514350" indent="-514350">
              <a:buAutoNum type="arabicPeriod"/>
            </a:pPr>
            <a:r>
              <a:rPr lang="en-US" sz="2900" dirty="0" err="1"/>
              <a:t>Obst</a:t>
            </a:r>
            <a:r>
              <a:rPr lang="en-US" sz="2900" dirty="0"/>
              <a:t> M, Bauer S, </a:t>
            </a:r>
            <a:r>
              <a:rPr lang="en-US" sz="2900" dirty="0" err="1"/>
              <a:t>Wanielik</a:t>
            </a:r>
            <a:r>
              <a:rPr lang="en-US" sz="2900" dirty="0"/>
              <a:t> G. Urban multipath detection and mitigation with dynamic 3D maps for reliable land vehicle localization[C]//Position Location and Navigation Symposium (PLANS), 2012 IEEE/ION. IEEE, 2012: 685-691. </a:t>
            </a:r>
            <a:endParaRPr lang="en-US" dirty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570894"/>
              </p:ext>
            </p:extLst>
          </p:nvPr>
        </p:nvGraphicFramePr>
        <p:xfrm>
          <a:off x="239889" y="1086556"/>
          <a:ext cx="8904111" cy="5771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3649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6893" y="1559473"/>
            <a:ext cx="1459769" cy="729884"/>
            <a:chOff x="656654" y="3150305"/>
            <a:chExt cx="1459769" cy="729884"/>
          </a:xfrm>
        </p:grpSpPr>
        <p:sp>
          <p:nvSpPr>
            <p:cNvPr id="7" name="Rounded Rectangle 6"/>
            <p:cNvSpPr/>
            <p:nvPr/>
          </p:nvSpPr>
          <p:spPr>
            <a:xfrm>
              <a:off x="656654" y="3150305"/>
              <a:ext cx="1459769" cy="72988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678032" y="3171683"/>
              <a:ext cx="1417013" cy="687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 smtClean="0"/>
                <a:t>GPS</a:t>
              </a:r>
              <a:r>
                <a:rPr lang="zh-CN" altLang="en-US" sz="3600" kern="1200" dirty="0" smtClean="0"/>
                <a:t> </a:t>
              </a:r>
              <a:endParaRPr lang="en-US" sz="1600" kern="1200" dirty="0"/>
            </a:p>
          </p:txBody>
        </p:sp>
      </p:grpSp>
      <p:sp>
        <p:nvSpPr>
          <p:cNvPr id="3" name="Plus 2"/>
          <p:cNvSpPr/>
          <p:nvPr/>
        </p:nvSpPr>
        <p:spPr>
          <a:xfrm>
            <a:off x="2606662" y="2390551"/>
            <a:ext cx="578559" cy="64333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36889" y="5094111"/>
            <a:ext cx="0" cy="7967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2396" y="5475112"/>
            <a:ext cx="1140049" cy="719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72796" y="2794000"/>
            <a:ext cx="0" cy="1168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84086" y="4953000"/>
            <a:ext cx="0" cy="6491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95889" y="5517445"/>
            <a:ext cx="1001889" cy="5926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Di</a:t>
            </a:r>
            <a:r>
              <a:rPr lang="en-US" altLang="zh-CN" dirty="0" smtClean="0"/>
              <a:t>fferential</a:t>
            </a:r>
            <a:r>
              <a:rPr lang="zh-CN" altLang="en-US" dirty="0" smtClean="0"/>
              <a:t> </a:t>
            </a:r>
            <a:r>
              <a:rPr lang="en-US" dirty="0" smtClean="0"/>
              <a:t>Global</a:t>
            </a:r>
            <a:r>
              <a:rPr lang="zh-CN" altLang="en-US" dirty="0" smtClean="0"/>
              <a:t> </a:t>
            </a:r>
            <a:r>
              <a:rPr lang="en-US" dirty="0" smtClean="0"/>
              <a:t>Positioning</a:t>
            </a:r>
            <a:r>
              <a:rPr lang="zh-CN" altLang="en-US" dirty="0" smtClean="0"/>
              <a:t> </a:t>
            </a:r>
            <a:r>
              <a:rPr lang="en-US" dirty="0" smtClean="0"/>
              <a:t>System(DGPS)</a:t>
            </a:r>
          </a:p>
          <a:p>
            <a:pPr lvl="1"/>
            <a:r>
              <a:rPr lang="en-US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accurately-surveyed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</a:p>
          <a:p>
            <a:pPr lvl="1"/>
            <a:r>
              <a:rPr lang="en-US" dirty="0" smtClean="0"/>
              <a:t>Receivers</a:t>
            </a:r>
            <a:r>
              <a:rPr lang="en-US" altLang="zh-CN" dirty="0" smtClean="0"/>
              <a:t>/Rovers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enabled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DGNSS</a:t>
            </a:r>
          </a:p>
          <a:p>
            <a:pPr lvl="1"/>
            <a:r>
              <a:rPr lang="en-US" dirty="0" smtClean="0"/>
              <a:t>Rovers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en-US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vicinity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station.</a:t>
            </a:r>
            <a:endParaRPr lang="en-US" dirty="0" smtClean="0"/>
          </a:p>
          <a:p>
            <a:pPr lvl="1"/>
            <a:r>
              <a:rPr lang="en-US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calibration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endParaRPr lang="en-US" dirty="0" smtClean="0"/>
          </a:p>
          <a:p>
            <a:pPr lvl="1"/>
            <a:r>
              <a:rPr lang="en-US" sz="2500" dirty="0"/>
              <a:t>T</a:t>
            </a:r>
            <a:r>
              <a:rPr lang="en-US" sz="2500" dirty="0" smtClean="0"/>
              <a:t>he </a:t>
            </a:r>
            <a:r>
              <a:rPr lang="en-US" sz="2500" dirty="0"/>
              <a:t>roving receivers must remain stationary at each measurement point for a length of time in order to collect the appropriate amount of data. </a:t>
            </a:r>
          </a:p>
          <a:p>
            <a:r>
              <a:rPr lang="en-US" sz="3100" dirty="0"/>
              <a:t>Satellite-Based Augmentation System</a:t>
            </a:r>
            <a:r>
              <a:rPr lang="en-US" altLang="zh-CN" sz="3100" dirty="0"/>
              <a:t>/</a:t>
            </a:r>
            <a:r>
              <a:rPr lang="en-US" sz="3100" dirty="0"/>
              <a:t>Wide- Area Augmentation System (WAAS) </a:t>
            </a:r>
            <a:endParaRPr lang="en-US" sz="3100" dirty="0" smtClean="0"/>
          </a:p>
          <a:p>
            <a:pPr lvl="1"/>
            <a:r>
              <a:rPr lang="en-US" sz="2200" dirty="0"/>
              <a:t>WAAS gives actual </a:t>
            </a:r>
            <a:r>
              <a:rPr lang="en-US" sz="2200" dirty="0" smtClean="0"/>
              <a:t>estimates </a:t>
            </a:r>
            <a:r>
              <a:rPr lang="en-US" sz="2200" dirty="0"/>
              <a:t>for the contributions of individual error sources in- stead of lumping them </a:t>
            </a:r>
            <a:r>
              <a:rPr lang="en-US" sz="2200" dirty="0" smtClean="0"/>
              <a:t>together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WAAS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serves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larger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area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than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DGPS,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error</a:t>
            </a:r>
            <a:r>
              <a:rPr lang="zh-CN" altLang="zh-CN" sz="2200" dirty="0" smtClean="0"/>
              <a:t> </a:t>
            </a:r>
            <a:r>
              <a:rPr lang="en-US" altLang="zh-CN" sz="2200" dirty="0" smtClean="0"/>
              <a:t>may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not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correlated.</a:t>
            </a:r>
            <a:endParaRPr lang="en-US" sz="3300" dirty="0"/>
          </a:p>
          <a:p>
            <a:r>
              <a:rPr lang="en-US" dirty="0" smtClean="0"/>
              <a:t>Inertial Navigation System(INS)</a:t>
            </a:r>
          </a:p>
          <a:p>
            <a:r>
              <a:rPr lang="en-US" dirty="0" smtClean="0"/>
              <a:t>Real</a:t>
            </a:r>
            <a:r>
              <a:rPr lang="zh-CN" altLang="en-US" dirty="0" smtClean="0"/>
              <a:t> </a:t>
            </a:r>
            <a:r>
              <a:rPr lang="en-US" dirty="0" smtClean="0"/>
              <a:t>Time</a:t>
            </a:r>
            <a:r>
              <a:rPr lang="zh-CN" altLang="en-US" dirty="0" smtClean="0"/>
              <a:t> </a:t>
            </a:r>
            <a:r>
              <a:rPr lang="en-US" dirty="0" smtClean="0"/>
              <a:t>Kinematic Positioning </a:t>
            </a:r>
          </a:p>
          <a:p>
            <a:pPr lvl="1"/>
            <a:r>
              <a:rPr lang="en-US" sz="2200" dirty="0" smtClean="0"/>
              <a:t>RTK algorithms are necessarily carrier-phase based and always provide instantaneous and continuous receiver coordinates</a:t>
            </a:r>
          </a:p>
          <a:p>
            <a:pPr lvl="1"/>
            <a:r>
              <a:rPr lang="en-US" sz="2200" dirty="0" smtClean="0"/>
              <a:t>stationary reference node. </a:t>
            </a:r>
          </a:p>
          <a:p>
            <a:pPr lvl="1"/>
            <a:r>
              <a:rPr lang="en-US" sz="2200" dirty="0" smtClean="0"/>
              <a:t>consistent locks on at least three satellites </a:t>
            </a:r>
            <a:endParaRPr lang="en-US" dirty="0" smtClean="0"/>
          </a:p>
          <a:p>
            <a:r>
              <a:rPr lang="en-US" dirty="0" smtClean="0"/>
              <a:t>Map-matching </a:t>
            </a:r>
          </a:p>
          <a:p>
            <a:r>
              <a:rPr lang="en-US" dirty="0" smtClean="0"/>
              <a:t>Multipath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43893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Application requirements </a:t>
            </a:r>
            <a:r>
              <a:rPr lang="en-US" altLang="zh-CN" sz="2800" dirty="0" smtClean="0"/>
              <a:t>vary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5" y="2346749"/>
            <a:ext cx="7450667" cy="3664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57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Inaccurate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GPS</a:t>
            </a:r>
            <a:r>
              <a:rPr lang="en-US" altLang="zh-CN" sz="2800" dirty="0" smtClean="0"/>
              <a:t>-</a:t>
            </a:r>
            <a:r>
              <a:rPr lang="en-US" altLang="zh-CN" sz="2800" dirty="0" smtClean="0"/>
              <a:t>only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localization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32361"/>
              </p:ext>
            </p:extLst>
          </p:nvPr>
        </p:nvGraphicFramePr>
        <p:xfrm>
          <a:off x="1425222" y="2551294"/>
          <a:ext cx="59831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55"/>
                <a:gridCol w="2991555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</a:t>
                      </a:r>
                      <a:r>
                        <a:rPr lang="en-US" altLang="zh-CN" dirty="0" smtClean="0"/>
                        <a:t>(m)</a:t>
                      </a:r>
                      <a:endParaRPr lang="en-US" dirty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arrival(C/A)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arrival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0.</a:t>
                      </a:r>
                      <a:r>
                        <a:rPr lang="en-US" altLang="zh-CN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Lonospheric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Ephemeris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2.5</a:t>
                      </a:r>
                      <a:endParaRPr lang="en-US" dirty="0" smtClean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Satellite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clock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Multipath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distortion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Tropospheric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0.5</a:t>
                      </a:r>
                      <a:endParaRPr lang="en-US" dirty="0" smtClean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3σR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6.7</a:t>
                      </a:r>
                      <a:endParaRPr lang="en-US" dirty="0" smtClean="0"/>
                    </a:p>
                  </a:txBody>
                  <a:tcPr/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3σR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altLang="zh-CN" dirty="0" smtClean="0"/>
                        <a:t>(Y)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</a:t>
                      </a:r>
                      <a:r>
                        <a:rPr lang="en-US" altLang="zh-CN" dirty="0" smtClean="0"/>
                        <a:t>6.0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61521" y="2138601"/>
            <a:ext cx="4512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Equivalent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Error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Range</a:t>
            </a:r>
            <a:r>
              <a:rPr lang="en-US" altLang="zh-CN" sz="2000" baseline="30000" dirty="0" smtClean="0"/>
              <a:t>[1]</a:t>
            </a:r>
            <a:r>
              <a:rPr lang="en-US" altLang="zh-CN" sz="2000" dirty="0" smtClean="0"/>
              <a:t>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47966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Error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Analysis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GPS,</a:t>
            </a:r>
            <a:r>
              <a:rPr lang="zh-CN" altLang="en-US" sz="1400" dirty="0" smtClean="0"/>
              <a:t>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://en.wikipedia.org/wiki/</a:t>
            </a:r>
            <a:r>
              <a:rPr lang="en-US" sz="1400" dirty="0" smtClean="0">
                <a:hlinkClick r:id="rId2"/>
              </a:rPr>
              <a:t>Error_analysis_for_the_Global_Positioning_System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715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19339"/>
              </p:ext>
            </p:extLst>
          </p:nvPr>
        </p:nvGraphicFramePr>
        <p:xfrm>
          <a:off x="239889" y="1086556"/>
          <a:ext cx="8904111" cy="5771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3649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7004" y="2390551"/>
            <a:ext cx="1459769" cy="729884"/>
            <a:chOff x="656654" y="3150305"/>
            <a:chExt cx="1459769" cy="729884"/>
          </a:xfrm>
        </p:grpSpPr>
        <p:sp>
          <p:nvSpPr>
            <p:cNvPr id="7" name="Rounded Rectangle 6"/>
            <p:cNvSpPr/>
            <p:nvPr/>
          </p:nvSpPr>
          <p:spPr>
            <a:xfrm>
              <a:off x="656654" y="3150305"/>
              <a:ext cx="1459769" cy="72988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678032" y="3171683"/>
              <a:ext cx="1417013" cy="687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 smtClean="0"/>
                <a:t>GPS</a:t>
              </a:r>
              <a:r>
                <a:rPr lang="zh-CN" altLang="en-US" sz="3600" kern="1200" dirty="0" smtClean="0"/>
                <a:t> </a:t>
              </a:r>
              <a:endParaRPr lang="en-US" sz="1600" kern="1200" dirty="0"/>
            </a:p>
          </p:txBody>
        </p:sp>
      </p:grpSp>
      <p:sp>
        <p:nvSpPr>
          <p:cNvPr id="3" name="Plus 2"/>
          <p:cNvSpPr/>
          <p:nvPr/>
        </p:nvSpPr>
        <p:spPr>
          <a:xfrm>
            <a:off x="2606662" y="2390551"/>
            <a:ext cx="578559" cy="64333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36889" y="5094111"/>
            <a:ext cx="0" cy="7967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72396" y="5475112"/>
            <a:ext cx="1140049" cy="719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72796" y="2794000"/>
            <a:ext cx="0" cy="1168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84086" y="4953000"/>
            <a:ext cx="0" cy="6491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95889" y="5517445"/>
            <a:ext cx="1001889" cy="5926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</a:t>
            </a:r>
            <a:r>
              <a:rPr lang="zh-CN" altLang="en-US" dirty="0" smtClean="0"/>
              <a:t>.</a:t>
            </a:r>
            <a:r>
              <a:rPr lang="en-US" altLang="zh-CN" dirty="0"/>
              <a:t>1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 smtClean="0"/>
              <a:t>Intervehicle</a:t>
            </a:r>
            <a:r>
              <a:rPr lang="en-US" altLang="zh-CN" sz="2800" dirty="0" smtClean="0"/>
              <a:t>-Communication-Assisted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Localization</a:t>
            </a:r>
            <a:r>
              <a:rPr lang="en-US" altLang="zh-CN" sz="2800" baseline="30000" dirty="0" smtClean="0"/>
              <a:t>[1]</a:t>
            </a:r>
          </a:p>
          <a:p>
            <a:r>
              <a:rPr lang="en-US" altLang="zh-CN" sz="2800" dirty="0" smtClean="0"/>
              <a:t>Main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Idea:</a:t>
            </a:r>
          </a:p>
          <a:p>
            <a:pPr lvl="1"/>
            <a:r>
              <a:rPr lang="en-US" altLang="zh-CN" sz="2400" dirty="0" smtClean="0"/>
              <a:t>GPS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sz="2400" dirty="0" err="1" smtClean="0"/>
              <a:t>K</a:t>
            </a:r>
            <a:r>
              <a:rPr lang="en-US" altLang="zh-CN" sz="2400" dirty="0" err="1" smtClean="0"/>
              <a:t>alman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Filtering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Multipath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Detection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Localization</a:t>
            </a:r>
            <a:endParaRPr lang="en-US" sz="2400" baseline="30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2906" y="6400771"/>
            <a:ext cx="643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 smtClean="0"/>
              <a:t>Drawil</a:t>
            </a:r>
            <a:r>
              <a:rPr lang="en-US" sz="1200" dirty="0" smtClean="0"/>
              <a:t> </a:t>
            </a:r>
            <a:r>
              <a:rPr lang="en-US" sz="1200" dirty="0"/>
              <a:t>N M, </a:t>
            </a:r>
            <a:r>
              <a:rPr lang="en-US" sz="1200" dirty="0" err="1"/>
              <a:t>Basir</a:t>
            </a:r>
            <a:r>
              <a:rPr lang="en-US" sz="1200" dirty="0"/>
              <a:t> O. </a:t>
            </a:r>
            <a:r>
              <a:rPr lang="en-US" sz="1200" dirty="0" err="1"/>
              <a:t>Intervehicle</a:t>
            </a:r>
            <a:r>
              <a:rPr lang="en-US" sz="1200" dirty="0"/>
              <a:t>-communication-assisted localization[J]. Intelligent Transportation Systems, IEEE Transactions on, 2010, 11(3): 678-691</a:t>
            </a:r>
            <a:r>
              <a:rPr lang="en-US" sz="1200" dirty="0" smtClean="0"/>
              <a:t>.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93" y="3146777"/>
            <a:ext cx="3756874" cy="29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</a:t>
            </a:r>
            <a:r>
              <a:rPr lang="zh-CN" altLang="en-US" dirty="0" smtClean="0"/>
              <a:t>.</a:t>
            </a:r>
            <a:r>
              <a:rPr lang="en-US" altLang="zh-CN" dirty="0"/>
              <a:t>1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Intervehicle</a:t>
            </a:r>
            <a:r>
              <a:rPr lang="en-US" altLang="zh-CN" sz="2400" dirty="0" smtClean="0"/>
              <a:t>-Communication-Assisted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Localization</a:t>
            </a:r>
            <a:r>
              <a:rPr lang="en-US" altLang="zh-CN" sz="2400" dirty="0" smtClean="0"/>
              <a:t>(IVCAL)</a:t>
            </a:r>
            <a:r>
              <a:rPr lang="en-US" altLang="zh-CN" sz="2400" baseline="30000" dirty="0" smtClean="0"/>
              <a:t>[</a:t>
            </a:r>
            <a:r>
              <a:rPr lang="en-US" altLang="zh-CN" sz="2800" baseline="30000" dirty="0" smtClean="0"/>
              <a:t>1]</a:t>
            </a:r>
          </a:p>
          <a:p>
            <a:r>
              <a:rPr lang="en-US" altLang="zh-CN" sz="2800" dirty="0" smtClean="0"/>
              <a:t>System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Architecture: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906" y="6400771"/>
            <a:ext cx="643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 smtClean="0"/>
              <a:t>Drawil</a:t>
            </a:r>
            <a:r>
              <a:rPr lang="en-US" sz="1200" dirty="0" smtClean="0"/>
              <a:t> </a:t>
            </a:r>
            <a:r>
              <a:rPr lang="en-US" sz="1200" dirty="0"/>
              <a:t>N M, </a:t>
            </a:r>
            <a:r>
              <a:rPr lang="en-US" sz="1200" dirty="0" err="1"/>
              <a:t>Basir</a:t>
            </a:r>
            <a:r>
              <a:rPr lang="en-US" sz="1200" dirty="0"/>
              <a:t> O. </a:t>
            </a:r>
            <a:r>
              <a:rPr lang="en-US" sz="1200" dirty="0" err="1"/>
              <a:t>Intervehicle</a:t>
            </a:r>
            <a:r>
              <a:rPr lang="en-US" sz="1200" dirty="0"/>
              <a:t>-communication-assisted localization[J]. Intelligent Transportation Systems, IEEE Transactions on, 2010, 11(3): 678-691</a:t>
            </a:r>
            <a:r>
              <a:rPr lang="en-US" sz="1200" dirty="0" smtClean="0"/>
              <a:t>.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540000" y="4219222"/>
            <a:ext cx="2257778" cy="1425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r>
              <a:rPr lang="en-US" altLang="zh-CN" dirty="0" smtClean="0"/>
              <a:t>-INS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59778" y="4219222"/>
            <a:ext cx="1845734" cy="1425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Unit(MDU)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69845" y="2149121"/>
            <a:ext cx="1653821" cy="14252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Enhancement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19222"/>
            <a:ext cx="1504244" cy="649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5046133"/>
            <a:ext cx="1504244" cy="649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03777" y="4543778"/>
            <a:ext cx="4797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4021" y="5373512"/>
            <a:ext cx="4797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50177" y="5029200"/>
            <a:ext cx="4797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502399" y="3711222"/>
            <a:ext cx="0" cy="5080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83000" y="2921000"/>
            <a:ext cx="1876778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97111" y="2932291"/>
            <a:ext cx="0" cy="11599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730066" y="3002847"/>
            <a:ext cx="1343377" cy="9341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337777" y="3369733"/>
            <a:ext cx="296334" cy="0"/>
          </a:xfrm>
          <a:prstGeom prst="line">
            <a:avLst/>
          </a:prstGeom>
          <a:ln>
            <a:solidFill>
              <a:srgbClr val="7F7F7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</a:t>
            </a:r>
            <a:r>
              <a:rPr lang="zh-CN" altLang="en-US" dirty="0" smtClean="0"/>
              <a:t>.</a:t>
            </a:r>
            <a:r>
              <a:rPr lang="en-US" altLang="zh-CN" dirty="0"/>
              <a:t>1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 smtClean="0"/>
              <a:t>Intervehicle</a:t>
            </a:r>
            <a:r>
              <a:rPr lang="en-US" altLang="zh-CN" sz="2800" dirty="0" smtClean="0"/>
              <a:t>-Communication-Assisted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Localization</a:t>
            </a:r>
            <a:r>
              <a:rPr lang="en-US" altLang="zh-CN" sz="2800" baseline="30000" dirty="0" smtClean="0"/>
              <a:t>[1]</a:t>
            </a:r>
          </a:p>
          <a:p>
            <a:r>
              <a:rPr lang="en-US" altLang="zh-CN" sz="2800" dirty="0" smtClean="0"/>
              <a:t>Steps: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906" y="6400771"/>
            <a:ext cx="643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 smtClean="0"/>
              <a:t>Drawil</a:t>
            </a:r>
            <a:r>
              <a:rPr lang="en-US" sz="1200" dirty="0" smtClean="0"/>
              <a:t> </a:t>
            </a:r>
            <a:r>
              <a:rPr lang="en-US" sz="1200" dirty="0"/>
              <a:t>N M, </a:t>
            </a:r>
            <a:r>
              <a:rPr lang="en-US" sz="1200" dirty="0" err="1"/>
              <a:t>Basir</a:t>
            </a:r>
            <a:r>
              <a:rPr lang="en-US" sz="1200" dirty="0"/>
              <a:t> O. </a:t>
            </a:r>
            <a:r>
              <a:rPr lang="en-US" sz="1200" dirty="0" err="1"/>
              <a:t>Intervehicle</a:t>
            </a:r>
            <a:r>
              <a:rPr lang="en-US" sz="1200" dirty="0"/>
              <a:t>-communication-assisted localization[J]. Intelligent Transportation Systems, IEEE Transactions on, 2010, 11(3): 678-691</a:t>
            </a:r>
            <a:r>
              <a:rPr lang="en-US" sz="1200" dirty="0" smtClean="0"/>
              <a:t>.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959555" y="2779889"/>
            <a:ext cx="2257778" cy="69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r>
              <a:rPr lang="en-US" altLang="zh-CN" dirty="0" smtClean="0"/>
              <a:t>-INS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Fusion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59555" y="3951112"/>
            <a:ext cx="2314222" cy="8466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Unit(MDU)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59555" y="5331709"/>
            <a:ext cx="2314222" cy="7944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Enhancement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852330" y="2751667"/>
            <a:ext cx="2257778" cy="719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altLang="zh-CN" dirty="0" err="1" smtClean="0"/>
              <a:t>alman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9" idx="3"/>
          </p:cNvCxnSpPr>
          <p:nvPr/>
        </p:nvCxnSpPr>
        <p:spPr>
          <a:xfrm>
            <a:off x="3217333" y="3125612"/>
            <a:ext cx="6349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66441" y="3880557"/>
            <a:ext cx="2257778" cy="1015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</a:t>
            </a:r>
            <a:r>
              <a:rPr lang="zh-CN" altLang="en-US" dirty="0" smtClean="0"/>
              <a:t> </a:t>
            </a:r>
            <a:r>
              <a:rPr lang="en-US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dirty="0" smtClean="0"/>
              <a:t>ack</a:t>
            </a:r>
            <a:r>
              <a:rPr lang="zh-CN" altLang="en-US" dirty="0"/>
              <a:t>-</a:t>
            </a:r>
            <a:r>
              <a:rPr lang="en-US" dirty="0" smtClean="0"/>
              <a:t>propagation</a:t>
            </a:r>
            <a:r>
              <a:rPr lang="zh-CN" altLang="en-US" dirty="0"/>
              <a:t> </a:t>
            </a:r>
            <a:r>
              <a:rPr lang="en-US" altLang="zh-CN" dirty="0" smtClean="0"/>
              <a:t>N</a:t>
            </a:r>
            <a:r>
              <a:rPr lang="en-US" dirty="0" smtClean="0"/>
              <a:t>etwork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66441" y="5331709"/>
            <a:ext cx="2314222" cy="7944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altLang="zh-CN" dirty="0" smtClean="0"/>
              <a:t>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Formulation</a:t>
            </a:r>
            <a:r>
              <a:rPr lang="en-US" altLang="en-US" dirty="0" smtClean="0"/>
              <a:t>(Relative Localization)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31444" y="4364567"/>
            <a:ext cx="63499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31444" y="5803901"/>
            <a:ext cx="634997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30" y="1841504"/>
            <a:ext cx="4504269" cy="14259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Step</a:t>
            </a:r>
            <a:r>
              <a:rPr lang="en-US" sz="2800" dirty="0" smtClean="0"/>
              <a:t> 1: </a:t>
            </a:r>
            <a:r>
              <a:rPr lang="en-US" sz="2800" dirty="0" smtClean="0"/>
              <a:t>GPS</a:t>
            </a:r>
            <a:r>
              <a:rPr lang="en-US" sz="2800" dirty="0" smtClean="0"/>
              <a:t>-INS Fusion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14867" y="2454210"/>
            <a:ext cx="3485438" cy="1513985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2" y="2623124"/>
            <a:ext cx="3254027" cy="130273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325526" y="3598333"/>
            <a:ext cx="2257778" cy="69568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altLang="zh-CN" dirty="0" err="1" smtClean="0"/>
              <a:t>alman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Prediction &amp; Update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7007" y="4294014"/>
            <a:ext cx="4137377" cy="22817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Update/Filter: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85" y="4702815"/>
            <a:ext cx="3301995" cy="1819063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6" idx="1"/>
            <a:endCxn id="7" idx="3"/>
          </p:cNvCxnSpPr>
          <p:nvPr/>
        </p:nvCxnSpPr>
        <p:spPr>
          <a:xfrm flipH="1" flipV="1">
            <a:off x="3900305" y="3211203"/>
            <a:ext cx="1425221" cy="73497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  <a:endCxn id="18" idx="3"/>
          </p:cNvCxnSpPr>
          <p:nvPr/>
        </p:nvCxnSpPr>
        <p:spPr>
          <a:xfrm flipH="1">
            <a:off x="4264384" y="3946174"/>
            <a:ext cx="1061142" cy="148872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444" y="4725246"/>
            <a:ext cx="3924301" cy="17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1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6955</TotalTime>
  <Words>1747</Words>
  <Application>Microsoft Macintosh PowerPoint</Application>
  <PresentationFormat>On-screen Show (4:3)</PresentationFormat>
  <Paragraphs>261</Paragraphs>
  <Slides>24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Microsoft Word Document</vt:lpstr>
      <vt:lpstr>Document</vt:lpstr>
      <vt:lpstr>Accurate Vehicle Localization: A Survey</vt:lpstr>
      <vt:lpstr>Outline</vt:lpstr>
      <vt:lpstr> Motivation</vt:lpstr>
      <vt:lpstr> Motivation</vt:lpstr>
      <vt:lpstr>Main Solutions</vt:lpstr>
      <vt:lpstr>Example.1</vt:lpstr>
      <vt:lpstr>Example.1</vt:lpstr>
      <vt:lpstr>Example.1</vt:lpstr>
      <vt:lpstr>Example. 1</vt:lpstr>
      <vt:lpstr>Example. 1</vt:lpstr>
      <vt:lpstr>Example. 1</vt:lpstr>
      <vt:lpstr>Example. 1</vt:lpstr>
      <vt:lpstr>Example. 1</vt:lpstr>
      <vt:lpstr>Example. 2</vt:lpstr>
      <vt:lpstr>Example. 2</vt:lpstr>
      <vt:lpstr>Example.2</vt:lpstr>
      <vt:lpstr>Example. 2</vt:lpstr>
      <vt:lpstr>Example. 2</vt:lpstr>
      <vt:lpstr>Example. 2</vt:lpstr>
      <vt:lpstr>Future Trends</vt:lpstr>
      <vt:lpstr>PowerPoint Presentation</vt:lpstr>
      <vt:lpstr>References</vt:lpstr>
      <vt:lpstr>Main Solutions</vt:lpstr>
      <vt:lpstr>Main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Zhuangdi ZHU</dc:creator>
  <cp:lastModifiedBy>Zhuangdi ZHU</cp:lastModifiedBy>
  <cp:revision>418</cp:revision>
  <dcterms:created xsi:type="dcterms:W3CDTF">2016-03-09T12:50:54Z</dcterms:created>
  <dcterms:modified xsi:type="dcterms:W3CDTF">2016-03-16T13:18:41Z</dcterms:modified>
</cp:coreProperties>
</file>