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76" r:id="rId4"/>
    <p:sldId id="259" r:id="rId5"/>
    <p:sldId id="265" r:id="rId6"/>
    <p:sldId id="269" r:id="rId7"/>
    <p:sldId id="270" r:id="rId8"/>
    <p:sldId id="262" r:id="rId9"/>
    <p:sldId id="274" r:id="rId10"/>
    <p:sldId id="275" r:id="rId11"/>
    <p:sldId id="277" r:id="rId12"/>
    <p:sldId id="271" r:id="rId13"/>
    <p:sldId id="273" r:id="rId14"/>
    <p:sldId id="268" r:id="rId15"/>
    <p:sldId id="264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151B-BC5A-EC44-B387-CB616E7420A9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0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151B-BC5A-EC44-B387-CB616E7420A9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2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151B-BC5A-EC44-B387-CB616E7420A9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1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151B-BC5A-EC44-B387-CB616E7420A9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4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151B-BC5A-EC44-B387-CB616E7420A9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2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151B-BC5A-EC44-B387-CB616E7420A9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5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151B-BC5A-EC44-B387-CB616E7420A9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4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151B-BC5A-EC44-B387-CB616E7420A9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7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151B-BC5A-EC44-B387-CB616E7420A9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151B-BC5A-EC44-B387-CB616E7420A9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3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151B-BC5A-EC44-B387-CB616E7420A9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1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F151B-BC5A-EC44-B387-CB616E7420A9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9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dicated_short-range_communications" TargetMode="External"/><Relationship Id="rId4" Type="http://schemas.openxmlformats.org/officeDocument/2006/relationships/hyperlink" Target="http://www.its.dot.gov/factsheets/connected_vehicles_work.htm" TargetMode="External"/><Relationship Id="rId5" Type="http://schemas.openxmlformats.org/officeDocument/2006/relationships/hyperlink" Target="https://users.ece.cmu.edu/~sazimi/SAE2011.pdf" TargetMode="External"/><Relationship Id="rId6" Type="http://schemas.openxmlformats.org/officeDocument/2006/relationships/hyperlink" Target="https://docbox.etsi.org/workshop/2015/201503_ITSWORKSHOP/SESSION01_CITS_STATUSaroundTheGlobe/HUAWEI_SHIYI.pdf" TargetMode="External"/><Relationship Id="rId7" Type="http://schemas.openxmlformats.org/officeDocument/2006/relationships/hyperlink" Target="http://ieeexplore.ieee.org/xpl/login.jsp?tp=&amp;arnumber=4450627&amp;url=http://ieeexplore.ieee.org/xpls/abs_all.jsp?arnumber=4450627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Vehicular_communication_system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en-US" altLang="zh-CN" dirty="0" smtClean="0"/>
              <a:t>ehicular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Ad</a:t>
            </a:r>
            <a:r>
              <a:rPr lang="zh-CN" altLang="en-US" dirty="0" smtClean="0"/>
              <a:t> </a:t>
            </a:r>
            <a:r>
              <a:rPr lang="en-US" altLang="zh-CN" dirty="0" smtClean="0"/>
              <a:t>Hoc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Networks:</a:t>
            </a:r>
            <a:br>
              <a:rPr lang="en-US" altLang="zh-CN" dirty="0" smtClean="0"/>
            </a:b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Survey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Zhuangdi Zhu</a:t>
            </a:r>
          </a:p>
        </p:txBody>
      </p:sp>
    </p:spTree>
    <p:extLst>
      <p:ext uri="{BB962C8B-B14F-4D97-AF65-F5344CB8AC3E}">
        <p14:creationId xmlns:p14="http://schemas.microsoft.com/office/powerpoint/2010/main" val="1469393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VANET Networking</a:t>
            </a:r>
          </a:p>
          <a:p>
            <a:pPr lvl="1"/>
            <a:r>
              <a:rPr lang="en-US" dirty="0" smtClean="0"/>
              <a:t>Data Dissemination</a:t>
            </a:r>
          </a:p>
          <a:p>
            <a:pPr lvl="2"/>
            <a:r>
              <a:rPr lang="en-US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  <a:r>
              <a:rPr lang="en-US" altLang="zh-CN" baseline="30000" dirty="0" smtClean="0"/>
              <a:t>[8]</a:t>
            </a:r>
          </a:p>
          <a:p>
            <a:pPr lvl="2"/>
            <a:r>
              <a:rPr lang="en-US" altLang="zh-CN" dirty="0" smtClean="0"/>
              <a:t>Mobility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</a:p>
          <a:p>
            <a:pPr lvl="2"/>
            <a:r>
              <a:rPr lang="en-US" altLang="zh-CN" dirty="0" smtClean="0"/>
              <a:t>Simulations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65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VANET Networking</a:t>
            </a:r>
          </a:p>
          <a:p>
            <a:pPr lvl="1"/>
            <a:r>
              <a:rPr lang="en-US" dirty="0" smtClean="0"/>
              <a:t>Data Dissemination</a:t>
            </a:r>
          </a:p>
          <a:p>
            <a:pPr lvl="2"/>
            <a:r>
              <a:rPr lang="en-US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  <a:r>
              <a:rPr lang="en-US" altLang="zh-CN" baseline="30000" dirty="0" smtClean="0"/>
              <a:t>[8]</a:t>
            </a:r>
          </a:p>
          <a:p>
            <a:pPr lvl="2"/>
            <a:r>
              <a:rPr lang="en-US" altLang="zh-CN" dirty="0" smtClean="0"/>
              <a:t>Mobility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</a:p>
          <a:p>
            <a:pPr lvl="2"/>
            <a:r>
              <a:rPr lang="en-US" altLang="zh-CN" dirty="0" smtClean="0"/>
              <a:t>Simulations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77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VANET Networking</a:t>
            </a:r>
          </a:p>
          <a:p>
            <a:pPr lvl="1"/>
            <a:r>
              <a:rPr lang="en-US" dirty="0" err="1" smtClean="0"/>
              <a:t>QoS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endParaRPr lang="en-US" dirty="0" smtClean="0"/>
          </a:p>
          <a:p>
            <a:pPr lvl="2"/>
            <a:r>
              <a:rPr lang="en-US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completed</a:t>
            </a:r>
            <a:endParaRPr lang="en-US" altLang="zh-CN" baseline="30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1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VANET Networking</a:t>
            </a:r>
          </a:p>
          <a:p>
            <a:pPr lvl="1"/>
            <a:r>
              <a:rPr lang="en-US" dirty="0" smtClean="0"/>
              <a:t>Security</a:t>
            </a:r>
            <a:r>
              <a:rPr lang="zh-CN" altLang="zh-CN" dirty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Privacy</a:t>
            </a:r>
            <a:endParaRPr lang="en-US" dirty="0" smtClean="0"/>
          </a:p>
          <a:p>
            <a:pPr lvl="2"/>
            <a:r>
              <a:rPr lang="en-US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completed</a:t>
            </a:r>
            <a:endParaRPr lang="en-US" altLang="zh-CN" baseline="30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3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Applications</a:t>
            </a:r>
          </a:p>
          <a:p>
            <a:pPr lvl="1"/>
            <a:r>
              <a:rPr lang="en-US" altLang="zh-CN" dirty="0" smtClean="0"/>
              <a:t>Comfort</a:t>
            </a:r>
            <a:r>
              <a:rPr lang="zh-CN" altLang="en-US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pplications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Awareness based</a:t>
            </a:r>
          </a:p>
          <a:p>
            <a:pPr lvl="1"/>
            <a:r>
              <a:rPr lang="en-US" altLang="zh-CN" dirty="0" smtClean="0"/>
              <a:t>Safety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 (Intelligent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transportation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applications)</a:t>
            </a:r>
          </a:p>
          <a:p>
            <a:pPr lvl="2"/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</a:p>
          <a:p>
            <a:pPr lvl="2"/>
            <a:r>
              <a:rPr lang="en-US" altLang="zh-CN" dirty="0" smtClean="0"/>
              <a:t>Collision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avoidance</a:t>
            </a:r>
            <a:r>
              <a:rPr lang="en-US" altLang="zh-CN" baseline="30000" dirty="0" smtClean="0"/>
              <a:t>[4]</a:t>
            </a:r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5083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16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2"/>
              </a:rPr>
              <a:t>https://en.wikipedia.org/wiki/Vehicular_communication_systems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3"/>
              </a:rPr>
              <a:t>https://en.wikipedia.org/wiki/Dedicated_short-range_communications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4"/>
              </a:rPr>
              <a:t>http://www.its.dot.gov/factsheets/connected_vehicles_work.htm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5"/>
              </a:rPr>
              <a:t>https://users.ece.cmu.edu/~sazimi/SAE2011.pdf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To be completed(Japan)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6"/>
              </a:rPr>
              <a:t>https://docbox.etsi.org/workshop/2015/201503_ITSWORKSHOP/SESSION01_CITS_STATUSaroundTheGlobe/HUAWEI_SHIYI.pdf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7"/>
              </a:rPr>
              <a:t>http://ieeexplore.ieee.org/xpl/login.jsp?tp=&amp;arnumber=4450627&amp;url=http%3A%2F%2Fieeexplore.ieee.org%2Fxpls%2Fabs_all.jsp%3Farnumber%3D4450627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Hybrid VANET Network…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6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altLang="zh-CN" dirty="0" smtClean="0"/>
              <a:t>ntroduction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dirty="0" smtClean="0"/>
              <a:t>M</a:t>
            </a:r>
            <a:r>
              <a:rPr lang="en-US" altLang="zh-CN" dirty="0" smtClean="0"/>
              <a:t>otivation</a:t>
            </a:r>
          </a:p>
          <a:p>
            <a:r>
              <a:rPr lang="en-US" dirty="0" smtClean="0"/>
              <a:t>Recent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Developments</a:t>
            </a:r>
          </a:p>
          <a:p>
            <a:r>
              <a:rPr lang="en-US" altLang="zh-CN" dirty="0" smtClean="0"/>
              <a:t>Research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Challenges</a:t>
            </a:r>
          </a:p>
          <a:p>
            <a:r>
              <a:rPr lang="en-US" altLang="zh-CN" dirty="0" smtClean="0"/>
              <a:t>Open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Questions</a:t>
            </a:r>
          </a:p>
          <a:p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0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</a:p>
          <a:p>
            <a:pPr lvl="1"/>
            <a:r>
              <a:rPr lang="en-US" dirty="0" smtClean="0"/>
              <a:t>MANET -&gt; VANET</a:t>
            </a:r>
          </a:p>
          <a:p>
            <a:pPr lvl="1"/>
            <a:r>
              <a:rPr lang="en-US" dirty="0" smtClean="0"/>
              <a:t>IVC or V2V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VANET Features</a:t>
            </a:r>
          </a:p>
          <a:p>
            <a:pPr lvl="1"/>
            <a:r>
              <a:rPr lang="en-US" dirty="0" smtClean="0"/>
              <a:t>Highly Dynamic Topology</a:t>
            </a:r>
          </a:p>
          <a:p>
            <a:pPr lvl="1"/>
            <a:r>
              <a:rPr lang="en-US" dirty="0" smtClean="0"/>
              <a:t> Frequent Disconnection</a:t>
            </a:r>
          </a:p>
          <a:p>
            <a:pPr lvl="1"/>
            <a:r>
              <a:rPr lang="en-US" dirty="0" smtClean="0"/>
              <a:t>Sufficient Energy and Computing Resource</a:t>
            </a:r>
          </a:p>
          <a:p>
            <a:pPr lvl="1"/>
            <a:r>
              <a:rPr lang="en-US" dirty="0" smtClean="0"/>
              <a:t>Geographical type of communication</a:t>
            </a:r>
          </a:p>
          <a:p>
            <a:pPr lvl="1"/>
            <a:r>
              <a:rPr lang="en-US" dirty="0" smtClean="0"/>
              <a:t>Hard Delay Constraints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Safety</a:t>
            </a:r>
          </a:p>
          <a:p>
            <a:pPr lvl="1"/>
            <a:r>
              <a:rPr lang="en-US" dirty="0" smtClean="0"/>
              <a:t>Mobility</a:t>
            </a:r>
          </a:p>
          <a:p>
            <a:pPr lvl="1"/>
            <a:r>
              <a:rPr lang="en-US" dirty="0" smtClean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383542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Developments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Standards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completed</a:t>
            </a:r>
          </a:p>
          <a:p>
            <a:r>
              <a:rPr lang="en-US" altLang="zh-CN" dirty="0" smtClean="0"/>
              <a:t>(Consortium logos</a:t>
            </a:r>
            <a:r>
              <a:rPr lang="zh-CN" altLang="en-US" dirty="0" smtClean="0"/>
              <a:t> </a:t>
            </a:r>
            <a:r>
              <a:rPr lang="en-US" altLang="zh-CN" dirty="0" smtClean="0"/>
              <a:t>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6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Developments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USA</a:t>
            </a:r>
          </a:p>
          <a:p>
            <a:pPr lvl="1"/>
            <a:r>
              <a:rPr lang="en-US" dirty="0" smtClean="0"/>
              <a:t>ITS</a:t>
            </a:r>
            <a:r>
              <a:rPr lang="en-US" baseline="30000" dirty="0" smtClean="0"/>
              <a:t>[3]</a:t>
            </a:r>
            <a:r>
              <a:rPr lang="en-US" dirty="0" smtClean="0"/>
              <a:t>, ITSA</a:t>
            </a:r>
            <a:r>
              <a:rPr lang="zh-CN" altLang="en-US" dirty="0" smtClean="0"/>
              <a:t> </a:t>
            </a:r>
            <a:r>
              <a:rPr lang="en-US" altLang="zh-CN" baseline="30000" dirty="0" smtClean="0"/>
              <a:t>[1]</a:t>
            </a:r>
            <a:r>
              <a:rPr 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dirty="0" smtClean="0"/>
              <a:t>PATH</a:t>
            </a:r>
            <a:r>
              <a:rPr lang="en-US" altLang="zh-CN" baseline="30000" dirty="0" smtClean="0"/>
              <a:t>[1]</a:t>
            </a:r>
            <a:endParaRPr lang="en-US" dirty="0" smtClean="0"/>
          </a:p>
          <a:p>
            <a:pPr lvl="1"/>
            <a:r>
              <a:rPr lang="en-US" dirty="0" smtClean="0"/>
              <a:t>Focus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communication</a:t>
            </a:r>
            <a:endParaRPr lang="en-US" dirty="0" smtClean="0"/>
          </a:p>
          <a:p>
            <a:r>
              <a:rPr lang="en-US" dirty="0" smtClean="0"/>
              <a:t>Europe</a:t>
            </a:r>
          </a:p>
          <a:p>
            <a:pPr lvl="1"/>
            <a:r>
              <a:rPr lang="en-US" dirty="0" smtClean="0"/>
              <a:t>Car</a:t>
            </a:r>
            <a:r>
              <a:rPr lang="en-US" altLang="zh-CN" dirty="0" smtClean="0"/>
              <a:t>2Car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Communication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Consortium</a:t>
            </a:r>
          </a:p>
          <a:p>
            <a:pPr lvl="1"/>
            <a:r>
              <a:rPr lang="en-US" dirty="0" smtClean="0"/>
              <a:t>Focus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communication</a:t>
            </a:r>
          </a:p>
          <a:p>
            <a:r>
              <a:rPr lang="en-US" dirty="0" smtClean="0"/>
              <a:t>Japan</a:t>
            </a:r>
          </a:p>
          <a:p>
            <a:pPr lvl="1"/>
            <a:r>
              <a:rPr lang="en-US" dirty="0" smtClean="0"/>
              <a:t>JSK</a:t>
            </a:r>
            <a:r>
              <a:rPr lang="en-US" altLang="zh-CN" baseline="30000" dirty="0" smtClean="0"/>
              <a:t>[5]</a:t>
            </a:r>
          </a:p>
          <a:p>
            <a:pPr lvl="1"/>
            <a:r>
              <a:rPr lang="en-US" altLang="zh-CN" dirty="0" smtClean="0"/>
              <a:t>802.11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760-MHz-Band</a:t>
            </a:r>
            <a:endParaRPr lang="en-US" dirty="0" smtClean="0"/>
          </a:p>
          <a:p>
            <a:r>
              <a:rPr lang="en-US" dirty="0" smtClean="0"/>
              <a:t>China</a:t>
            </a:r>
          </a:p>
          <a:p>
            <a:pPr lvl="1"/>
            <a:r>
              <a:rPr lang="en-US" altLang="zh-CN" dirty="0" smtClean="0"/>
              <a:t>CCSA</a:t>
            </a:r>
            <a:r>
              <a:rPr lang="en-US" altLang="zh-CN" baseline="30000" dirty="0" smtClean="0"/>
              <a:t>[6]</a:t>
            </a:r>
          </a:p>
          <a:p>
            <a:pPr lvl="1"/>
            <a:r>
              <a:rPr lang="en-US" altLang="zh-CN" baseline="30000" dirty="0" smtClean="0"/>
              <a:t>…</a:t>
            </a:r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43680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VANET</a:t>
            </a:r>
            <a:r>
              <a:rPr lang="zh-CN" altLang="en-US" dirty="0" smtClean="0"/>
              <a:t> </a:t>
            </a:r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Network Architectures</a:t>
            </a:r>
          </a:p>
          <a:p>
            <a:pPr lvl="1"/>
            <a:r>
              <a:rPr lang="en-US" dirty="0" smtClean="0"/>
              <a:t>Data Dissemination</a:t>
            </a:r>
          </a:p>
          <a:p>
            <a:pPr lvl="1"/>
            <a:r>
              <a:rPr lang="en-US" altLang="zh-CN" dirty="0" err="1" smtClean="0"/>
              <a:t>QoS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</a:p>
          <a:p>
            <a:pPr lvl="1"/>
            <a:r>
              <a:rPr lang="en-US" altLang="zh-CN" dirty="0" smtClean="0"/>
              <a:t>Security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Privacy</a:t>
            </a:r>
          </a:p>
          <a:p>
            <a:r>
              <a:rPr lang="en-US" altLang="zh-CN" sz="3500" dirty="0" smtClean="0"/>
              <a:t>Applications</a:t>
            </a:r>
            <a:endParaRPr lang="en-US" altLang="zh-CN" sz="2800" dirty="0" smtClean="0"/>
          </a:p>
          <a:p>
            <a:pPr lvl="1"/>
            <a:r>
              <a:rPr lang="en-US" altLang="zh-CN" dirty="0" smtClean="0"/>
              <a:t>Comfort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</a:t>
            </a:r>
          </a:p>
          <a:p>
            <a:pPr lvl="1"/>
            <a:r>
              <a:rPr lang="en-US" altLang="zh-CN" dirty="0" smtClean="0"/>
              <a:t>Safety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58587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VANET Networking</a:t>
            </a:r>
          </a:p>
          <a:p>
            <a:pPr lvl="1"/>
            <a:r>
              <a:rPr lang="en-US" dirty="0" smtClean="0"/>
              <a:t>Network Architectures</a:t>
            </a:r>
          </a:p>
          <a:p>
            <a:pPr lvl="2"/>
            <a:r>
              <a:rPr lang="en-US" dirty="0" smtClean="0"/>
              <a:t>WLAN/Cellular</a:t>
            </a:r>
          </a:p>
          <a:p>
            <a:pPr lvl="3"/>
            <a:r>
              <a:rPr lang="en-US" dirty="0" smtClean="0"/>
              <a:t>Unfeasible (high cost)</a:t>
            </a:r>
          </a:p>
          <a:p>
            <a:pPr lvl="2"/>
            <a:r>
              <a:rPr lang="en-US" dirty="0" smtClean="0"/>
              <a:t>Ad Hoc</a:t>
            </a:r>
          </a:p>
          <a:p>
            <a:pPr lvl="2"/>
            <a:r>
              <a:rPr lang="en-US" dirty="0" smtClean="0"/>
              <a:t>Hybrid</a:t>
            </a:r>
          </a:p>
          <a:p>
            <a:pPr lvl="3"/>
            <a:r>
              <a:rPr lang="en-US" dirty="0" err="1" smtClean="0"/>
              <a:t>Namboodiri</a:t>
            </a:r>
            <a:r>
              <a:rPr lang="en-US" baseline="30000" dirty="0" smtClean="0"/>
              <a:t>[7]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(add three pictures here)</a:t>
            </a:r>
          </a:p>
        </p:txBody>
      </p:sp>
    </p:spTree>
    <p:extLst>
      <p:ext uri="{BB962C8B-B14F-4D97-AF65-F5344CB8AC3E}">
        <p14:creationId xmlns:p14="http://schemas.microsoft.com/office/powerpoint/2010/main" val="96982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340</Words>
  <Application>Microsoft Macintosh PowerPoint</Application>
  <PresentationFormat>On-screen Show (4:3)</PresentationFormat>
  <Paragraphs>102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Vehicular Ad Hoc Networks: A Survey</vt:lpstr>
      <vt:lpstr>Agenda</vt:lpstr>
      <vt:lpstr>Introduction &amp; Motivation</vt:lpstr>
      <vt:lpstr>Introduction &amp; Motivation</vt:lpstr>
      <vt:lpstr>Introduction &amp; Motivation</vt:lpstr>
      <vt:lpstr>Developments &amp; Standards</vt:lpstr>
      <vt:lpstr>Developments &amp; Standards</vt:lpstr>
      <vt:lpstr>Research Issues</vt:lpstr>
      <vt:lpstr>Research Issues</vt:lpstr>
      <vt:lpstr>Research Issues</vt:lpstr>
      <vt:lpstr>Research Issues</vt:lpstr>
      <vt:lpstr>Research Issues</vt:lpstr>
      <vt:lpstr>Research Issues</vt:lpstr>
      <vt:lpstr>Research Issues</vt:lpstr>
      <vt:lpstr>Open Questions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Vehicular Ad Hoc Networks: A Survey</dc:title>
  <dc:creator>Zhuangdi ZHU</dc:creator>
  <cp:lastModifiedBy>Zhuangdi ZHU</cp:lastModifiedBy>
  <cp:revision>15</cp:revision>
  <dcterms:created xsi:type="dcterms:W3CDTF">2016-02-23T05:24:13Z</dcterms:created>
  <dcterms:modified xsi:type="dcterms:W3CDTF">2016-02-23T08:53:58Z</dcterms:modified>
</cp:coreProperties>
</file>