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1" r:id="rId2"/>
    <p:sldId id="272" r:id="rId3"/>
    <p:sldId id="273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6600"/>
    <a:srgbClr val="99FF66"/>
    <a:srgbClr val="990099"/>
    <a:srgbClr val="FFCC66"/>
    <a:srgbClr val="FF9900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>
        <p:scale>
          <a:sx n="114" d="100"/>
          <a:sy n="114" d="100"/>
        </p:scale>
        <p:origin x="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25/02/16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25/02/16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0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792942"/>
            <a:ext cx="9186863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6953875" y="323364"/>
            <a:ext cx="208262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页脚占位符 4"/>
          <p:cNvSpPr txBox="1">
            <a:spLocks/>
          </p:cNvSpPr>
          <p:nvPr/>
        </p:nvSpPr>
        <p:spPr bwMode="auto">
          <a:xfrm>
            <a:off x="5883956" y="6590680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www.1ppt.com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77" name="Rectangle 61"/>
          <p:cNvSpPr txBox="1">
            <a:spLocks noChangeArrowheads="1"/>
          </p:cNvSpPr>
          <p:nvPr/>
        </p:nvSpPr>
        <p:spPr bwMode="black">
          <a:xfrm>
            <a:off x="798959" y="-99392"/>
            <a:ext cx="8237537" cy="8890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j-cs"/>
              </a:rPr>
              <a:t>Click to edit title style</a:t>
            </a:r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1111894" y="2249711"/>
            <a:ext cx="6838950" cy="3365500"/>
            <a:chOff x="664" y="1951"/>
            <a:chExt cx="4308" cy="2120"/>
          </a:xfrm>
        </p:grpSpPr>
        <p:sp>
          <p:nvSpPr>
            <p:cNvPr id="27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2700" dir="10800000">
                <a:srgbClr val="080808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" name="Oval 112"/>
          <p:cNvSpPr>
            <a:spLocks noChangeArrowheads="1"/>
          </p:cNvSpPr>
          <p:nvPr/>
        </p:nvSpPr>
        <p:spPr bwMode="gray">
          <a:xfrm>
            <a:off x="1950094" y="2643411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7" name="Rectangle 113"/>
          <p:cNvSpPr>
            <a:spLocks noChangeArrowheads="1"/>
          </p:cNvSpPr>
          <p:nvPr/>
        </p:nvSpPr>
        <p:spPr bwMode="auto">
          <a:xfrm>
            <a:off x="475307" y="1052736"/>
            <a:ext cx="5487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51DFF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Arial" charset="0"/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138" name="Oval 115"/>
          <p:cNvSpPr>
            <a:spLocks noChangeArrowheads="1"/>
          </p:cNvSpPr>
          <p:nvPr/>
        </p:nvSpPr>
        <p:spPr bwMode="gray">
          <a:xfrm>
            <a:off x="4445644" y="3945161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9" name="Oval 116"/>
          <p:cNvSpPr>
            <a:spLocks noChangeArrowheads="1"/>
          </p:cNvSpPr>
          <p:nvPr/>
        </p:nvSpPr>
        <p:spPr bwMode="gray">
          <a:xfrm>
            <a:off x="6434782" y="3097436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0" name="Oval 117"/>
          <p:cNvSpPr>
            <a:spLocks noChangeArrowheads="1"/>
          </p:cNvSpPr>
          <p:nvPr/>
        </p:nvSpPr>
        <p:spPr bwMode="gray">
          <a:xfrm>
            <a:off x="4867919" y="2722786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1" name="Oval 118"/>
          <p:cNvSpPr>
            <a:spLocks noChangeArrowheads="1"/>
          </p:cNvSpPr>
          <p:nvPr/>
        </p:nvSpPr>
        <p:spPr bwMode="gray">
          <a:xfrm>
            <a:off x="2556519" y="4907186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2" name="AutoShape 119"/>
          <p:cNvSpPr>
            <a:spLocks/>
          </p:cNvSpPr>
          <p:nvPr/>
        </p:nvSpPr>
        <p:spPr bwMode="black">
          <a:xfrm>
            <a:off x="5314007" y="1833786"/>
            <a:ext cx="3146425" cy="433387"/>
          </a:xfrm>
          <a:prstGeom prst="callout2">
            <a:avLst>
              <a:gd name="adj1" fmla="val 26375"/>
              <a:gd name="adj2" fmla="val -2421"/>
              <a:gd name="adj3" fmla="val 26375"/>
              <a:gd name="adj4" fmla="val -5347"/>
              <a:gd name="adj5" fmla="val 241759"/>
              <a:gd name="adj6" fmla="val -8426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1400" b="1" dirty="0">
                <a:latin typeface="Arial" charset="0"/>
                <a:ea typeface="宋体" charset="-122"/>
              </a:rPr>
              <a:t>Describe a vision of company or strategic contents.</a:t>
            </a:r>
          </a:p>
        </p:txBody>
      </p:sp>
    </p:spTree>
    <p:extLst>
      <p:ext uri="{BB962C8B-B14F-4D97-AF65-F5344CB8AC3E}">
        <p14:creationId xmlns:p14="http://schemas.microsoft.com/office/powerpoint/2010/main" val="6905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页脚占位符 4"/>
          <p:cNvSpPr txBox="1">
            <a:spLocks/>
          </p:cNvSpPr>
          <p:nvPr/>
        </p:nvSpPr>
        <p:spPr bwMode="auto">
          <a:xfrm>
            <a:off x="5883956" y="6590680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ymbol" pitchFamily="18" charset="2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www.1ppt.com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grpSp>
        <p:nvGrpSpPr>
          <p:cNvPr id="143" name="Group 3"/>
          <p:cNvGrpSpPr>
            <a:grpSpLocks/>
          </p:cNvGrpSpPr>
          <p:nvPr/>
        </p:nvGrpSpPr>
        <p:grpSpPr bwMode="auto">
          <a:xfrm>
            <a:off x="1111894" y="2249711"/>
            <a:ext cx="6838950" cy="3365500"/>
            <a:chOff x="664" y="1951"/>
            <a:chExt cx="4308" cy="2120"/>
          </a:xfrm>
        </p:grpSpPr>
        <p:sp>
          <p:nvSpPr>
            <p:cNvPr id="144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prstShdw prst="shdw17" dist="12700" dir="10800000">
                <a:srgbClr val="080808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12700" dir="5400000" algn="ctr" rotWithShape="0">
                <a:srgbClr val="08080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5F5F5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" name="Oval 112"/>
          <p:cNvSpPr>
            <a:spLocks noChangeArrowheads="1"/>
          </p:cNvSpPr>
          <p:nvPr/>
        </p:nvSpPr>
        <p:spPr bwMode="gray">
          <a:xfrm>
            <a:off x="1907704" y="3096642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4" name="Oval 115"/>
          <p:cNvSpPr>
            <a:spLocks noChangeArrowheads="1"/>
          </p:cNvSpPr>
          <p:nvPr/>
        </p:nvSpPr>
        <p:spPr bwMode="gray">
          <a:xfrm>
            <a:off x="4211960" y="2924944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5" name="Oval 117"/>
          <p:cNvSpPr>
            <a:spLocks noChangeArrowheads="1"/>
          </p:cNvSpPr>
          <p:nvPr/>
        </p:nvSpPr>
        <p:spPr bwMode="gray">
          <a:xfrm>
            <a:off x="5967834" y="3312666"/>
            <a:ext cx="260350" cy="26035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D9997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" name="AutoShape 119"/>
          <p:cNvSpPr>
            <a:spLocks/>
          </p:cNvSpPr>
          <p:nvPr/>
        </p:nvSpPr>
        <p:spPr bwMode="black">
          <a:xfrm>
            <a:off x="5314007" y="1833786"/>
            <a:ext cx="3146425" cy="433387"/>
          </a:xfrm>
          <a:prstGeom prst="callout2">
            <a:avLst>
              <a:gd name="adj1" fmla="val 26375"/>
              <a:gd name="adj2" fmla="val -2421"/>
              <a:gd name="adj3" fmla="val 26375"/>
              <a:gd name="adj4" fmla="val -5347"/>
              <a:gd name="adj5" fmla="val 241759"/>
              <a:gd name="adj6" fmla="val -8426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/>
            <a:r>
              <a:rPr lang="en-US" altLang="zh-CN" sz="1400" b="1" dirty="0">
                <a:latin typeface="Arial" charset="0"/>
                <a:ea typeface="宋体" charset="-122"/>
              </a:rPr>
              <a:t>Describe a vision of company or strategic contents.</a:t>
            </a:r>
          </a:p>
        </p:txBody>
      </p:sp>
    </p:spTree>
    <p:extLst>
      <p:ext uri="{BB962C8B-B14F-4D97-AF65-F5344CB8AC3E}">
        <p14:creationId xmlns:p14="http://schemas.microsoft.com/office/powerpoint/2010/main" val="230616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7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17159</TotalTime>
  <Words>46</Words>
  <Application>Microsoft Macintosh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藏珠馆精制PPT水晶图表</dc:title>
  <dc:creator>www.1ppt.com</dc:creator>
  <cp:keywords>第一PPT</cp:keywords>
  <cp:lastModifiedBy>Zhuangdi ZHU</cp:lastModifiedBy>
  <cp:revision>662</cp:revision>
  <dcterms:created xsi:type="dcterms:W3CDTF">2009-02-11T05:37:22Z</dcterms:created>
  <dcterms:modified xsi:type="dcterms:W3CDTF">2016-02-25T10:19:03Z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