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7" r:id="rId3"/>
    <p:sldId id="318" r:id="rId4"/>
    <p:sldId id="321" r:id="rId5"/>
    <p:sldId id="265" r:id="rId6"/>
    <p:sldId id="322" r:id="rId7"/>
    <p:sldId id="320" r:id="rId8"/>
    <p:sldId id="324" r:id="rId9"/>
    <p:sldId id="326" r:id="rId10"/>
    <p:sldId id="371" r:id="rId11"/>
    <p:sldId id="372" r:id="rId12"/>
    <p:sldId id="374" r:id="rId13"/>
    <p:sldId id="285" r:id="rId14"/>
    <p:sldId id="331" r:id="rId15"/>
    <p:sldId id="333" r:id="rId16"/>
    <p:sldId id="344" r:id="rId17"/>
    <p:sldId id="351" r:id="rId18"/>
    <p:sldId id="362" r:id="rId19"/>
    <p:sldId id="368" r:id="rId20"/>
    <p:sldId id="353" r:id="rId21"/>
    <p:sldId id="340" r:id="rId22"/>
    <p:sldId id="365" r:id="rId23"/>
    <p:sldId id="366" r:id="rId24"/>
    <p:sldId id="367" r:id="rId25"/>
    <p:sldId id="350" r:id="rId26"/>
    <p:sldId id="358" r:id="rId27"/>
    <p:sldId id="361" r:id="rId28"/>
    <p:sldId id="357" r:id="rId29"/>
    <p:sldId id="369" r:id="rId30"/>
    <p:sldId id="378" r:id="rId31"/>
    <p:sldId id="379" r:id="rId32"/>
    <p:sldId id="375" r:id="rId33"/>
    <p:sldId id="376" r:id="rId34"/>
    <p:sldId id="377" r:id="rId35"/>
    <p:sldId id="380" r:id="rId36"/>
    <p:sldId id="381" r:id="rId37"/>
    <p:sldId id="382" r:id="rId38"/>
    <p:sldId id="383" r:id="rId39"/>
    <p:sldId id="384" r:id="rId40"/>
    <p:sldId id="289" r:id="rId41"/>
    <p:sldId id="264" r:id="rId42"/>
    <p:sldId id="385" r:id="rId43"/>
    <p:sldId id="386" r:id="rId44"/>
    <p:sldId id="387" r:id="rId45"/>
    <p:sldId id="388" r:id="rId46"/>
    <p:sldId id="311" r:id="rId47"/>
    <p:sldId id="360" r:id="rId48"/>
    <p:sldId id="36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4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13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67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1F74BC-4B75-AB46-921B-50FEEAC66DBF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A9F000-14B8-8E49-B90E-05F71DE504CC}">
      <dgm:prSet phldrT="[Text]"/>
      <dgm:spPr/>
      <dgm:t>
        <a:bodyPr/>
        <a:lstStyle/>
        <a:p>
          <a:pPr algn="ctr"/>
          <a:r>
            <a:rPr lang="en-US" altLang="zh-CN" dirty="0" smtClean="0"/>
            <a:t>V2I</a:t>
          </a:r>
          <a:endParaRPr lang="en-US" dirty="0"/>
        </a:p>
      </dgm:t>
    </dgm:pt>
    <dgm:pt modelId="{DDD07EB0-0D9E-914D-BB71-3A3BD6FEF873}" type="parTrans" cxnId="{9592E26D-BD9C-A640-B384-025396E5F922}">
      <dgm:prSet/>
      <dgm:spPr/>
      <dgm:t>
        <a:bodyPr/>
        <a:lstStyle/>
        <a:p>
          <a:pPr algn="ctr"/>
          <a:endParaRPr lang="en-US"/>
        </a:p>
      </dgm:t>
    </dgm:pt>
    <dgm:pt modelId="{7C111FCE-4F68-FA44-AE6E-97A5E70DD623}" type="sibTrans" cxnId="{9592E26D-BD9C-A640-B384-025396E5F922}">
      <dgm:prSet/>
      <dgm:spPr/>
      <dgm:t>
        <a:bodyPr/>
        <a:lstStyle/>
        <a:p>
          <a:pPr algn="ctr"/>
          <a:endParaRPr lang="en-US"/>
        </a:p>
      </dgm:t>
    </dgm:pt>
    <dgm:pt modelId="{E0BF987E-78EE-5F4D-9CD0-605CBD272535}">
      <dgm:prSet phldrT="[Text]"/>
      <dgm:spPr/>
      <dgm:t>
        <a:bodyPr/>
        <a:lstStyle/>
        <a:p>
          <a:pPr algn="ctr"/>
          <a:r>
            <a:rPr lang="en-US" altLang="zh-CN" dirty="0" smtClean="0"/>
            <a:t>V2V</a:t>
          </a:r>
          <a:endParaRPr lang="en-US" dirty="0"/>
        </a:p>
      </dgm:t>
    </dgm:pt>
    <dgm:pt modelId="{0C011B9D-33B4-7348-BBB8-5FE7B5F223FB}" type="parTrans" cxnId="{D85428B1-8F23-8A4D-8EB4-0E47821FC27F}">
      <dgm:prSet/>
      <dgm:spPr/>
      <dgm:t>
        <a:bodyPr/>
        <a:lstStyle/>
        <a:p>
          <a:pPr algn="ctr"/>
          <a:endParaRPr lang="en-US"/>
        </a:p>
      </dgm:t>
    </dgm:pt>
    <dgm:pt modelId="{E262032C-AA60-DD46-A054-174801AAF1A4}" type="sibTrans" cxnId="{D85428B1-8F23-8A4D-8EB4-0E47821FC27F}">
      <dgm:prSet/>
      <dgm:spPr/>
      <dgm:t>
        <a:bodyPr/>
        <a:lstStyle/>
        <a:p>
          <a:pPr algn="ctr"/>
          <a:endParaRPr lang="en-US"/>
        </a:p>
      </dgm:t>
    </dgm:pt>
    <dgm:pt modelId="{D6837914-CDB8-4844-B543-9B7E5F9C00A9}">
      <dgm:prSet phldrT="[Text]"/>
      <dgm:spPr/>
      <dgm:t>
        <a:bodyPr/>
        <a:lstStyle/>
        <a:p>
          <a:pPr algn="ctr"/>
          <a:r>
            <a:rPr lang="en-US" altLang="zh-CN" dirty="0" smtClean="0"/>
            <a:t>V2X</a:t>
          </a:r>
          <a:endParaRPr lang="en-US" dirty="0"/>
        </a:p>
      </dgm:t>
    </dgm:pt>
    <dgm:pt modelId="{7223A9C5-B9C5-5D4E-9B53-22F158BAB696}" type="parTrans" cxnId="{4A634567-2D6A-0340-89EC-AC6463DA6AF7}">
      <dgm:prSet/>
      <dgm:spPr/>
      <dgm:t>
        <a:bodyPr/>
        <a:lstStyle/>
        <a:p>
          <a:pPr algn="ctr"/>
          <a:endParaRPr lang="en-US"/>
        </a:p>
      </dgm:t>
    </dgm:pt>
    <dgm:pt modelId="{18A046C4-C6D2-C043-8183-CB295D5A108A}" type="sibTrans" cxnId="{4A634567-2D6A-0340-89EC-AC6463DA6AF7}">
      <dgm:prSet/>
      <dgm:spPr/>
      <dgm:t>
        <a:bodyPr/>
        <a:lstStyle/>
        <a:p>
          <a:pPr algn="ctr"/>
          <a:endParaRPr lang="en-US"/>
        </a:p>
      </dgm:t>
    </dgm:pt>
    <dgm:pt modelId="{3D155726-1C91-AE45-9C4A-AF74B616DC0E}" type="pres">
      <dgm:prSet presAssocID="{A11F74BC-4B75-AB46-921B-50FEEAC66D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3ACBBB-5B11-784E-8DF6-8C4E56EA145E}" type="pres">
      <dgm:prSet presAssocID="{A11F74BC-4B75-AB46-921B-50FEEAC66DBF}" presName="vNodes" presStyleCnt="0"/>
      <dgm:spPr/>
    </dgm:pt>
    <dgm:pt modelId="{971ADA5D-549C-C04E-BD45-208AF03FFB94}" type="pres">
      <dgm:prSet presAssocID="{25A9F000-14B8-8E49-B90E-05F71DE504CC}" presName="node" presStyleLbl="node1" presStyleIdx="0" presStyleCnt="3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A72F7-55C7-5B4F-A8BF-ECB65BB79454}" type="pres">
      <dgm:prSet presAssocID="{7C111FCE-4F68-FA44-AE6E-97A5E70DD623}" presName="spacerT" presStyleCnt="0"/>
      <dgm:spPr/>
    </dgm:pt>
    <dgm:pt modelId="{37795D27-8E6D-044E-B4F5-99F927D52731}" type="pres">
      <dgm:prSet presAssocID="{7C111FCE-4F68-FA44-AE6E-97A5E70DD623}" presName="sibTrans" presStyleLbl="sibTrans2D1" presStyleIdx="0" presStyleCnt="2" custAng="0"/>
      <dgm:spPr/>
      <dgm:t>
        <a:bodyPr/>
        <a:lstStyle/>
        <a:p>
          <a:endParaRPr lang="en-US"/>
        </a:p>
      </dgm:t>
    </dgm:pt>
    <dgm:pt modelId="{3CBF56C4-D644-CF4D-9677-5A17EF2E0537}" type="pres">
      <dgm:prSet presAssocID="{7C111FCE-4F68-FA44-AE6E-97A5E70DD623}" presName="spacerB" presStyleCnt="0"/>
      <dgm:spPr/>
    </dgm:pt>
    <dgm:pt modelId="{C0ADD99B-E06B-4E42-81EB-9A4658F7AA5B}" type="pres">
      <dgm:prSet presAssocID="{E0BF987E-78EE-5F4D-9CD0-605CBD272535}" presName="node" presStyleLbl="node1" presStyleIdx="1" presStyleCnt="3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6B72E-7B9E-4949-9817-C1216F2848B6}" type="pres">
      <dgm:prSet presAssocID="{A11F74BC-4B75-AB46-921B-50FEEAC66DBF}" presName="sibTransLast" presStyleLbl="sibTrans2D1" presStyleIdx="1" presStyleCnt="2" custAng="0"/>
      <dgm:spPr/>
      <dgm:t>
        <a:bodyPr/>
        <a:lstStyle/>
        <a:p>
          <a:endParaRPr lang="en-US"/>
        </a:p>
      </dgm:t>
    </dgm:pt>
    <dgm:pt modelId="{974F8C71-DFDC-6948-AF60-9FA5090125B2}" type="pres">
      <dgm:prSet presAssocID="{A11F74BC-4B75-AB46-921B-50FEEAC66D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C020663-066C-8A4D-8B6C-7E0EA9FB03EC}" type="pres">
      <dgm:prSet presAssocID="{A11F74BC-4B75-AB46-921B-50FEEAC66DBF}" presName="lastNode" presStyleLbl="node1" presStyleIdx="2" presStyleCnt="3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C6618E-3A9A-FA49-A236-D2F8B92D876E}" type="presOf" srcId="{7C111FCE-4F68-FA44-AE6E-97A5E70DD623}" destId="{37795D27-8E6D-044E-B4F5-99F927D52731}" srcOrd="0" destOrd="0" presId="urn:microsoft.com/office/officeart/2005/8/layout/equation2"/>
    <dgm:cxn modelId="{4FD56A57-7D4E-F34D-BFFE-1F05A8881E2D}" type="presOf" srcId="{D6837914-CDB8-4844-B543-9B7E5F9C00A9}" destId="{1C020663-066C-8A4D-8B6C-7E0EA9FB03EC}" srcOrd="0" destOrd="0" presId="urn:microsoft.com/office/officeart/2005/8/layout/equation2"/>
    <dgm:cxn modelId="{4F5AA25B-6507-9644-B5BD-2EE656485265}" type="presOf" srcId="{E262032C-AA60-DD46-A054-174801AAF1A4}" destId="{7156B72E-7B9E-4949-9817-C1216F2848B6}" srcOrd="0" destOrd="0" presId="urn:microsoft.com/office/officeart/2005/8/layout/equation2"/>
    <dgm:cxn modelId="{46DA0ECB-B57E-1640-A747-6447713D1B23}" type="presOf" srcId="{E0BF987E-78EE-5F4D-9CD0-605CBD272535}" destId="{C0ADD99B-E06B-4E42-81EB-9A4658F7AA5B}" srcOrd="0" destOrd="0" presId="urn:microsoft.com/office/officeart/2005/8/layout/equation2"/>
    <dgm:cxn modelId="{4A634567-2D6A-0340-89EC-AC6463DA6AF7}" srcId="{A11F74BC-4B75-AB46-921B-50FEEAC66DBF}" destId="{D6837914-CDB8-4844-B543-9B7E5F9C00A9}" srcOrd="2" destOrd="0" parTransId="{7223A9C5-B9C5-5D4E-9B53-22F158BAB696}" sibTransId="{18A046C4-C6D2-C043-8183-CB295D5A108A}"/>
    <dgm:cxn modelId="{F663C0B2-2261-9240-AB6E-C9F48727ED14}" type="presOf" srcId="{25A9F000-14B8-8E49-B90E-05F71DE504CC}" destId="{971ADA5D-549C-C04E-BD45-208AF03FFB94}" srcOrd="0" destOrd="0" presId="urn:microsoft.com/office/officeart/2005/8/layout/equation2"/>
    <dgm:cxn modelId="{63FED86F-6FCE-E244-ABB2-0E59191A3C8E}" type="presOf" srcId="{E262032C-AA60-DD46-A054-174801AAF1A4}" destId="{974F8C71-DFDC-6948-AF60-9FA5090125B2}" srcOrd="1" destOrd="0" presId="urn:microsoft.com/office/officeart/2005/8/layout/equation2"/>
    <dgm:cxn modelId="{5661516E-45EB-BE4C-AAAD-FF65D4B06042}" type="presOf" srcId="{A11F74BC-4B75-AB46-921B-50FEEAC66DBF}" destId="{3D155726-1C91-AE45-9C4A-AF74B616DC0E}" srcOrd="0" destOrd="0" presId="urn:microsoft.com/office/officeart/2005/8/layout/equation2"/>
    <dgm:cxn modelId="{9592E26D-BD9C-A640-B384-025396E5F922}" srcId="{A11F74BC-4B75-AB46-921B-50FEEAC66DBF}" destId="{25A9F000-14B8-8E49-B90E-05F71DE504CC}" srcOrd="0" destOrd="0" parTransId="{DDD07EB0-0D9E-914D-BB71-3A3BD6FEF873}" sibTransId="{7C111FCE-4F68-FA44-AE6E-97A5E70DD623}"/>
    <dgm:cxn modelId="{D85428B1-8F23-8A4D-8EB4-0E47821FC27F}" srcId="{A11F74BC-4B75-AB46-921B-50FEEAC66DBF}" destId="{E0BF987E-78EE-5F4D-9CD0-605CBD272535}" srcOrd="1" destOrd="0" parTransId="{0C011B9D-33B4-7348-BBB8-5FE7B5F223FB}" sibTransId="{E262032C-AA60-DD46-A054-174801AAF1A4}"/>
    <dgm:cxn modelId="{12676633-128F-F24B-BBEE-9CCF0E2411B4}" type="presParOf" srcId="{3D155726-1C91-AE45-9C4A-AF74B616DC0E}" destId="{1C3ACBBB-5B11-784E-8DF6-8C4E56EA145E}" srcOrd="0" destOrd="0" presId="urn:microsoft.com/office/officeart/2005/8/layout/equation2"/>
    <dgm:cxn modelId="{E200A441-6125-6C40-9905-BB63C2B7A41E}" type="presParOf" srcId="{1C3ACBBB-5B11-784E-8DF6-8C4E56EA145E}" destId="{971ADA5D-549C-C04E-BD45-208AF03FFB94}" srcOrd="0" destOrd="0" presId="urn:microsoft.com/office/officeart/2005/8/layout/equation2"/>
    <dgm:cxn modelId="{7F822D6A-4C0F-D148-B3A3-A3AD347CD98C}" type="presParOf" srcId="{1C3ACBBB-5B11-784E-8DF6-8C4E56EA145E}" destId="{CA7A72F7-55C7-5B4F-A8BF-ECB65BB79454}" srcOrd="1" destOrd="0" presId="urn:microsoft.com/office/officeart/2005/8/layout/equation2"/>
    <dgm:cxn modelId="{CC7D4699-0B2A-8F48-8986-84ED0F191014}" type="presParOf" srcId="{1C3ACBBB-5B11-784E-8DF6-8C4E56EA145E}" destId="{37795D27-8E6D-044E-B4F5-99F927D52731}" srcOrd="2" destOrd="0" presId="urn:microsoft.com/office/officeart/2005/8/layout/equation2"/>
    <dgm:cxn modelId="{352F2967-AF3E-914F-B21D-1A516D31CA1D}" type="presParOf" srcId="{1C3ACBBB-5B11-784E-8DF6-8C4E56EA145E}" destId="{3CBF56C4-D644-CF4D-9677-5A17EF2E0537}" srcOrd="3" destOrd="0" presId="urn:microsoft.com/office/officeart/2005/8/layout/equation2"/>
    <dgm:cxn modelId="{6712CC03-B764-804F-9004-E9015D9617FE}" type="presParOf" srcId="{1C3ACBBB-5B11-784E-8DF6-8C4E56EA145E}" destId="{C0ADD99B-E06B-4E42-81EB-9A4658F7AA5B}" srcOrd="4" destOrd="0" presId="urn:microsoft.com/office/officeart/2005/8/layout/equation2"/>
    <dgm:cxn modelId="{A68E0C2D-29B0-B445-B198-28462B3D10BA}" type="presParOf" srcId="{3D155726-1C91-AE45-9C4A-AF74B616DC0E}" destId="{7156B72E-7B9E-4949-9817-C1216F2848B6}" srcOrd="1" destOrd="0" presId="urn:microsoft.com/office/officeart/2005/8/layout/equation2"/>
    <dgm:cxn modelId="{99047CD7-8C23-0940-9B0D-2321C10438D6}" type="presParOf" srcId="{7156B72E-7B9E-4949-9817-C1216F2848B6}" destId="{974F8C71-DFDC-6948-AF60-9FA5090125B2}" srcOrd="0" destOrd="0" presId="urn:microsoft.com/office/officeart/2005/8/layout/equation2"/>
    <dgm:cxn modelId="{10771949-1D29-9D4B-A347-1821811A2CE1}" type="presParOf" srcId="{3D155726-1C91-AE45-9C4A-AF74B616DC0E}" destId="{1C020663-066C-8A4D-8B6C-7E0EA9FB03E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8F0472-1B61-EA43-A692-AD261A4C9CB3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4E424A-BF08-AD4C-8A51-816120E442DE}">
      <dgm:prSet phldrT="[Text]"/>
      <dgm:spPr/>
      <dgm:t>
        <a:bodyPr/>
        <a:lstStyle/>
        <a:p>
          <a:r>
            <a:rPr lang="en-US" altLang="zh-CN" b="1" dirty="0" smtClean="0"/>
            <a:t>Multicast</a:t>
          </a:r>
          <a:r>
            <a:rPr lang="zh-CN" altLang="en-US" dirty="0" smtClean="0"/>
            <a:t> </a:t>
          </a:r>
          <a:r>
            <a:rPr lang="en-US" altLang="zh-CN" b="1" dirty="0" smtClean="0"/>
            <a:t>Routing</a:t>
          </a:r>
          <a:endParaRPr lang="en-US" b="1" dirty="0"/>
        </a:p>
      </dgm:t>
    </dgm:pt>
    <dgm:pt modelId="{A009446C-52BC-3A4C-A62F-08C03ABCE1E4}" type="parTrans" cxnId="{9647A98F-82C3-DA43-9952-E1A609ABEE8F}">
      <dgm:prSet/>
      <dgm:spPr/>
      <dgm:t>
        <a:bodyPr/>
        <a:lstStyle/>
        <a:p>
          <a:endParaRPr lang="en-US"/>
        </a:p>
      </dgm:t>
    </dgm:pt>
    <dgm:pt modelId="{0A481A32-39DC-6946-90CD-9344FD1335BB}" type="sibTrans" cxnId="{9647A98F-82C3-DA43-9952-E1A609ABEE8F}">
      <dgm:prSet/>
      <dgm:spPr/>
      <dgm:t>
        <a:bodyPr/>
        <a:lstStyle/>
        <a:p>
          <a:endParaRPr lang="en-US"/>
        </a:p>
      </dgm:t>
    </dgm:pt>
    <dgm:pt modelId="{3B42CD8C-9CF6-6944-94AE-B0F62687DF09}">
      <dgm:prSet phldrT="[Text]"/>
      <dgm:spPr/>
      <dgm:t>
        <a:bodyPr/>
        <a:lstStyle/>
        <a:p>
          <a:r>
            <a:rPr lang="en-US" altLang="zh-CN" b="1" dirty="0" smtClean="0"/>
            <a:t>Tree</a:t>
          </a:r>
          <a:r>
            <a:rPr lang="zh-CN" altLang="en-US" b="1" dirty="0" smtClean="0"/>
            <a:t> </a:t>
          </a:r>
          <a:r>
            <a:rPr lang="en-US" altLang="zh-CN" b="1" dirty="0" smtClean="0"/>
            <a:t>Based</a:t>
          </a:r>
          <a:endParaRPr lang="en-US" b="1" dirty="0"/>
        </a:p>
      </dgm:t>
    </dgm:pt>
    <dgm:pt modelId="{E92B83F6-CCD8-314C-AC96-1D6B26712A64}" type="parTrans" cxnId="{41DABF7C-8B0E-9843-8345-AAB616002E70}">
      <dgm:prSet/>
      <dgm:spPr/>
      <dgm:t>
        <a:bodyPr/>
        <a:lstStyle/>
        <a:p>
          <a:endParaRPr lang="en-US"/>
        </a:p>
      </dgm:t>
    </dgm:pt>
    <dgm:pt modelId="{E72C50F2-F0F3-3C49-B85D-905C7DA8F811}" type="sibTrans" cxnId="{41DABF7C-8B0E-9843-8345-AAB616002E70}">
      <dgm:prSet/>
      <dgm:spPr/>
      <dgm:t>
        <a:bodyPr/>
        <a:lstStyle/>
        <a:p>
          <a:endParaRPr lang="en-US"/>
        </a:p>
      </dgm:t>
    </dgm:pt>
    <dgm:pt modelId="{5E862A9C-A447-DC43-BE45-36F2020E2149}">
      <dgm:prSet phldrT="[Text]"/>
      <dgm:spPr/>
      <dgm:t>
        <a:bodyPr/>
        <a:lstStyle/>
        <a:p>
          <a:r>
            <a:rPr lang="en-US" altLang="zh-CN" b="1" dirty="0" smtClean="0"/>
            <a:t>Mesh</a:t>
          </a:r>
          <a:r>
            <a:rPr lang="zh-CN" altLang="en-US" b="1" dirty="0" smtClean="0"/>
            <a:t> </a:t>
          </a:r>
          <a:r>
            <a:rPr lang="en-US" altLang="zh-CN" b="1" dirty="0" smtClean="0"/>
            <a:t>Based</a:t>
          </a:r>
          <a:endParaRPr lang="en-US" b="1" dirty="0"/>
        </a:p>
      </dgm:t>
    </dgm:pt>
    <dgm:pt modelId="{614AE9F4-A0D0-D140-BC5B-4C0C1435A638}" type="parTrans" cxnId="{3AE9B5B5-618F-C143-B55E-5CCDF49D7C21}">
      <dgm:prSet/>
      <dgm:spPr/>
      <dgm:t>
        <a:bodyPr/>
        <a:lstStyle/>
        <a:p>
          <a:endParaRPr lang="en-US"/>
        </a:p>
      </dgm:t>
    </dgm:pt>
    <dgm:pt modelId="{8BA6E697-92D8-0B44-9C33-F789EDF69238}" type="sibTrans" cxnId="{3AE9B5B5-618F-C143-B55E-5CCDF49D7C21}">
      <dgm:prSet/>
      <dgm:spPr/>
      <dgm:t>
        <a:bodyPr/>
        <a:lstStyle/>
        <a:p>
          <a:endParaRPr lang="en-US"/>
        </a:p>
      </dgm:t>
    </dgm:pt>
    <dgm:pt modelId="{B7FE1A07-8454-454C-912F-67472141B8BE}">
      <dgm:prSet phldrT="[Text]"/>
      <dgm:spPr/>
      <dgm:t>
        <a:bodyPr/>
        <a:lstStyle/>
        <a:p>
          <a:r>
            <a:rPr lang="en-US" altLang="zh-CN" b="1" dirty="0" smtClean="0"/>
            <a:t>Group</a:t>
          </a:r>
          <a:r>
            <a:rPr lang="zh-CN" altLang="en-US" b="1" dirty="0" smtClean="0"/>
            <a:t> </a:t>
          </a:r>
          <a:r>
            <a:rPr lang="en-US" altLang="zh-CN" b="1" dirty="0" smtClean="0"/>
            <a:t>Forwarding</a:t>
          </a:r>
          <a:r>
            <a:rPr lang="zh-CN" altLang="en-US" b="1" dirty="0" smtClean="0"/>
            <a:t> </a:t>
          </a:r>
          <a:r>
            <a:rPr lang="en-US" altLang="zh-CN" b="1" dirty="0" smtClean="0"/>
            <a:t>Based</a:t>
          </a:r>
          <a:endParaRPr lang="en-US" b="1" dirty="0"/>
        </a:p>
      </dgm:t>
    </dgm:pt>
    <dgm:pt modelId="{D8FD81F8-4780-0E4D-A65E-572D59479E75}" type="parTrans" cxnId="{C37A5963-48FF-5E46-BFBE-6688E5C94165}">
      <dgm:prSet/>
      <dgm:spPr/>
      <dgm:t>
        <a:bodyPr/>
        <a:lstStyle/>
        <a:p>
          <a:endParaRPr lang="en-US"/>
        </a:p>
      </dgm:t>
    </dgm:pt>
    <dgm:pt modelId="{49ACF424-9472-714D-B1D9-8D446AFD0E7C}" type="sibTrans" cxnId="{C37A5963-48FF-5E46-BFBE-6688E5C94165}">
      <dgm:prSet/>
      <dgm:spPr/>
      <dgm:t>
        <a:bodyPr/>
        <a:lstStyle/>
        <a:p>
          <a:endParaRPr lang="en-US"/>
        </a:p>
      </dgm:t>
    </dgm:pt>
    <dgm:pt modelId="{1A7996A7-787E-644D-97F4-EAE45ADA0C4C}">
      <dgm:prSet phldrT="[Text]"/>
      <dgm:spPr/>
      <dgm:t>
        <a:bodyPr/>
        <a:lstStyle/>
        <a:p>
          <a:r>
            <a:rPr lang="en-US" altLang="zh-CN" b="1" dirty="0" smtClean="0"/>
            <a:t>Core</a:t>
          </a:r>
          <a:r>
            <a:rPr lang="zh-CN" altLang="en-US" b="1" dirty="0" smtClean="0"/>
            <a:t> </a:t>
          </a:r>
          <a:r>
            <a:rPr lang="en-US" altLang="zh-CN" b="1" dirty="0" smtClean="0"/>
            <a:t>Based</a:t>
          </a:r>
          <a:endParaRPr lang="en-US" b="1" dirty="0"/>
        </a:p>
      </dgm:t>
    </dgm:pt>
    <dgm:pt modelId="{A56B2315-21FD-BB40-82A3-2F5C0F25C2FB}" type="parTrans" cxnId="{AE2C4A6E-8CB9-9249-ACEC-42968C0E9EAC}">
      <dgm:prSet/>
      <dgm:spPr/>
      <dgm:t>
        <a:bodyPr/>
        <a:lstStyle/>
        <a:p>
          <a:endParaRPr lang="en-US"/>
        </a:p>
      </dgm:t>
    </dgm:pt>
    <dgm:pt modelId="{6D22C88F-D092-E040-8337-DADAA14B36E9}" type="sibTrans" cxnId="{AE2C4A6E-8CB9-9249-ACEC-42968C0E9EAC}">
      <dgm:prSet/>
      <dgm:spPr/>
      <dgm:t>
        <a:bodyPr/>
        <a:lstStyle/>
        <a:p>
          <a:endParaRPr lang="en-US"/>
        </a:p>
      </dgm:t>
    </dgm:pt>
    <dgm:pt modelId="{5218D630-22F3-814D-8073-18B4295E67D7}" type="pres">
      <dgm:prSet presAssocID="{BC8F0472-1B61-EA43-A692-AD261A4C9C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EE9CC0-D086-CE48-B452-2FD1A5A046BE}" type="pres">
      <dgm:prSet presAssocID="{534E424A-BF08-AD4C-8A51-816120E442DE}" presName="hierRoot1" presStyleCnt="0">
        <dgm:presLayoutVars>
          <dgm:hierBranch val="init"/>
        </dgm:presLayoutVars>
      </dgm:prSet>
      <dgm:spPr/>
    </dgm:pt>
    <dgm:pt modelId="{76573236-0E3B-CF48-9C25-6A0BFF3D2FAF}" type="pres">
      <dgm:prSet presAssocID="{534E424A-BF08-AD4C-8A51-816120E442DE}" presName="rootComposite1" presStyleCnt="0"/>
      <dgm:spPr/>
    </dgm:pt>
    <dgm:pt modelId="{1AE228DA-9DD6-E64F-9932-AF8A2A8E1930}" type="pres">
      <dgm:prSet presAssocID="{534E424A-BF08-AD4C-8A51-816120E442D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EAA1D4-74B7-6440-B382-AF86A93854F7}" type="pres">
      <dgm:prSet presAssocID="{534E424A-BF08-AD4C-8A51-816120E442D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90F2CD7-0E8B-994F-90EB-B2670AFB9C86}" type="pres">
      <dgm:prSet presAssocID="{534E424A-BF08-AD4C-8A51-816120E442DE}" presName="hierChild2" presStyleCnt="0"/>
      <dgm:spPr/>
    </dgm:pt>
    <dgm:pt modelId="{100787FF-E5FD-544D-96BD-0F469A3A2D5C}" type="pres">
      <dgm:prSet presAssocID="{E92B83F6-CCD8-314C-AC96-1D6B26712A64}" presName="Name37" presStyleLbl="parChTrans1D2" presStyleIdx="0" presStyleCnt="4"/>
      <dgm:spPr/>
      <dgm:t>
        <a:bodyPr/>
        <a:lstStyle/>
        <a:p>
          <a:endParaRPr lang="en-US"/>
        </a:p>
      </dgm:t>
    </dgm:pt>
    <dgm:pt modelId="{2C7F4094-4E44-994F-BBB0-A078C69644E0}" type="pres">
      <dgm:prSet presAssocID="{3B42CD8C-9CF6-6944-94AE-B0F62687DF09}" presName="hierRoot2" presStyleCnt="0">
        <dgm:presLayoutVars>
          <dgm:hierBranch val="init"/>
        </dgm:presLayoutVars>
      </dgm:prSet>
      <dgm:spPr/>
    </dgm:pt>
    <dgm:pt modelId="{54230679-B779-4C4F-9E20-A5CB6285639B}" type="pres">
      <dgm:prSet presAssocID="{3B42CD8C-9CF6-6944-94AE-B0F62687DF09}" presName="rootComposite" presStyleCnt="0"/>
      <dgm:spPr/>
    </dgm:pt>
    <dgm:pt modelId="{D1E77E75-FC42-E54A-AC5D-239AFCEE9ADD}" type="pres">
      <dgm:prSet presAssocID="{3B42CD8C-9CF6-6944-94AE-B0F62687DF09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4970DC-F3FE-4945-A5B4-2AA6C623555A}" type="pres">
      <dgm:prSet presAssocID="{3B42CD8C-9CF6-6944-94AE-B0F62687DF09}" presName="rootConnector" presStyleLbl="node2" presStyleIdx="0" presStyleCnt="4"/>
      <dgm:spPr/>
      <dgm:t>
        <a:bodyPr/>
        <a:lstStyle/>
        <a:p>
          <a:endParaRPr lang="en-US"/>
        </a:p>
      </dgm:t>
    </dgm:pt>
    <dgm:pt modelId="{D93C42C2-C16C-CC49-B081-09B86DA4AF2D}" type="pres">
      <dgm:prSet presAssocID="{3B42CD8C-9CF6-6944-94AE-B0F62687DF09}" presName="hierChild4" presStyleCnt="0"/>
      <dgm:spPr/>
    </dgm:pt>
    <dgm:pt modelId="{1EAC5A42-722A-A44D-9469-FAD159CF1748}" type="pres">
      <dgm:prSet presAssocID="{3B42CD8C-9CF6-6944-94AE-B0F62687DF09}" presName="hierChild5" presStyleCnt="0"/>
      <dgm:spPr/>
    </dgm:pt>
    <dgm:pt modelId="{F3A2E644-1C7E-8441-8C23-B82C6FB9C70E}" type="pres">
      <dgm:prSet presAssocID="{614AE9F4-A0D0-D140-BC5B-4C0C1435A638}" presName="Name37" presStyleLbl="parChTrans1D2" presStyleIdx="1" presStyleCnt="4"/>
      <dgm:spPr/>
      <dgm:t>
        <a:bodyPr/>
        <a:lstStyle/>
        <a:p>
          <a:endParaRPr lang="en-US"/>
        </a:p>
      </dgm:t>
    </dgm:pt>
    <dgm:pt modelId="{D74DB804-CB75-9E40-B5C0-15E4F49F6AD5}" type="pres">
      <dgm:prSet presAssocID="{5E862A9C-A447-DC43-BE45-36F2020E2149}" presName="hierRoot2" presStyleCnt="0">
        <dgm:presLayoutVars>
          <dgm:hierBranch val="init"/>
        </dgm:presLayoutVars>
      </dgm:prSet>
      <dgm:spPr/>
    </dgm:pt>
    <dgm:pt modelId="{E39BA686-CD09-A247-B600-3318E3E97F84}" type="pres">
      <dgm:prSet presAssocID="{5E862A9C-A447-DC43-BE45-36F2020E2149}" presName="rootComposite" presStyleCnt="0"/>
      <dgm:spPr/>
    </dgm:pt>
    <dgm:pt modelId="{4A27FAA7-E053-6B4F-92AA-22D9241C298F}" type="pres">
      <dgm:prSet presAssocID="{5E862A9C-A447-DC43-BE45-36F2020E214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65958-8430-6045-BCA3-AD8E1B0EC51C}" type="pres">
      <dgm:prSet presAssocID="{5E862A9C-A447-DC43-BE45-36F2020E2149}" presName="rootConnector" presStyleLbl="node2" presStyleIdx="1" presStyleCnt="4"/>
      <dgm:spPr/>
      <dgm:t>
        <a:bodyPr/>
        <a:lstStyle/>
        <a:p>
          <a:endParaRPr lang="en-US"/>
        </a:p>
      </dgm:t>
    </dgm:pt>
    <dgm:pt modelId="{796AA46F-5732-B740-8D30-F9B6F7008647}" type="pres">
      <dgm:prSet presAssocID="{5E862A9C-A447-DC43-BE45-36F2020E2149}" presName="hierChild4" presStyleCnt="0"/>
      <dgm:spPr/>
    </dgm:pt>
    <dgm:pt modelId="{169FE214-D0FA-6942-8318-016C404CD147}" type="pres">
      <dgm:prSet presAssocID="{5E862A9C-A447-DC43-BE45-36F2020E2149}" presName="hierChild5" presStyleCnt="0"/>
      <dgm:spPr/>
    </dgm:pt>
    <dgm:pt modelId="{B5865F90-240D-FA46-A8D0-094BCE875981}" type="pres">
      <dgm:prSet presAssocID="{A56B2315-21FD-BB40-82A3-2F5C0F25C2FB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021A393-A834-784C-A0AE-8E17E4E8196A}" type="pres">
      <dgm:prSet presAssocID="{1A7996A7-787E-644D-97F4-EAE45ADA0C4C}" presName="hierRoot2" presStyleCnt="0">
        <dgm:presLayoutVars>
          <dgm:hierBranch val="init"/>
        </dgm:presLayoutVars>
      </dgm:prSet>
      <dgm:spPr/>
    </dgm:pt>
    <dgm:pt modelId="{940A7C2A-2C32-104F-9847-C9CC8F6C3AA9}" type="pres">
      <dgm:prSet presAssocID="{1A7996A7-787E-644D-97F4-EAE45ADA0C4C}" presName="rootComposite" presStyleCnt="0"/>
      <dgm:spPr/>
    </dgm:pt>
    <dgm:pt modelId="{550391A1-226F-0C4F-8E21-09722854E78A}" type="pres">
      <dgm:prSet presAssocID="{1A7996A7-787E-644D-97F4-EAE45ADA0C4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AFC98-C458-2241-9CB7-57B937091BA5}" type="pres">
      <dgm:prSet presAssocID="{1A7996A7-787E-644D-97F4-EAE45ADA0C4C}" presName="rootConnector" presStyleLbl="node2" presStyleIdx="2" presStyleCnt="4"/>
      <dgm:spPr/>
      <dgm:t>
        <a:bodyPr/>
        <a:lstStyle/>
        <a:p>
          <a:endParaRPr lang="en-US"/>
        </a:p>
      </dgm:t>
    </dgm:pt>
    <dgm:pt modelId="{93457AD3-E51B-6F4C-BC1C-9BBA2D701B41}" type="pres">
      <dgm:prSet presAssocID="{1A7996A7-787E-644D-97F4-EAE45ADA0C4C}" presName="hierChild4" presStyleCnt="0"/>
      <dgm:spPr/>
    </dgm:pt>
    <dgm:pt modelId="{51D05BB3-5097-FC44-84ED-7800429A2CE9}" type="pres">
      <dgm:prSet presAssocID="{1A7996A7-787E-644D-97F4-EAE45ADA0C4C}" presName="hierChild5" presStyleCnt="0"/>
      <dgm:spPr/>
    </dgm:pt>
    <dgm:pt modelId="{C72E4FD3-30D4-B149-A95F-7568698AE44D}" type="pres">
      <dgm:prSet presAssocID="{D8FD81F8-4780-0E4D-A65E-572D59479E75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406024D-40FE-154E-A12F-CBC351DF59CE}" type="pres">
      <dgm:prSet presAssocID="{B7FE1A07-8454-454C-912F-67472141B8BE}" presName="hierRoot2" presStyleCnt="0">
        <dgm:presLayoutVars>
          <dgm:hierBranch val="init"/>
        </dgm:presLayoutVars>
      </dgm:prSet>
      <dgm:spPr/>
    </dgm:pt>
    <dgm:pt modelId="{C69F1338-4629-B748-AEB2-8EA9D8843037}" type="pres">
      <dgm:prSet presAssocID="{B7FE1A07-8454-454C-912F-67472141B8BE}" presName="rootComposite" presStyleCnt="0"/>
      <dgm:spPr/>
    </dgm:pt>
    <dgm:pt modelId="{23481DEF-A304-F445-9A7B-8418CF5FACCD}" type="pres">
      <dgm:prSet presAssocID="{B7FE1A07-8454-454C-912F-67472141B8B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47BC05-A55E-B54D-95C5-BBF6DB38CCAA}" type="pres">
      <dgm:prSet presAssocID="{B7FE1A07-8454-454C-912F-67472141B8BE}" presName="rootConnector" presStyleLbl="node2" presStyleIdx="3" presStyleCnt="4"/>
      <dgm:spPr/>
      <dgm:t>
        <a:bodyPr/>
        <a:lstStyle/>
        <a:p>
          <a:endParaRPr lang="en-US"/>
        </a:p>
      </dgm:t>
    </dgm:pt>
    <dgm:pt modelId="{D9A13D01-4511-C948-A906-AB49BCCC6979}" type="pres">
      <dgm:prSet presAssocID="{B7FE1A07-8454-454C-912F-67472141B8BE}" presName="hierChild4" presStyleCnt="0"/>
      <dgm:spPr/>
    </dgm:pt>
    <dgm:pt modelId="{2394F813-0476-C443-A873-FE52228BC89A}" type="pres">
      <dgm:prSet presAssocID="{B7FE1A07-8454-454C-912F-67472141B8BE}" presName="hierChild5" presStyleCnt="0"/>
      <dgm:spPr/>
    </dgm:pt>
    <dgm:pt modelId="{5FD0A9DE-06D7-8D45-B550-9BE877127B3A}" type="pres">
      <dgm:prSet presAssocID="{534E424A-BF08-AD4C-8A51-816120E442DE}" presName="hierChild3" presStyleCnt="0"/>
      <dgm:spPr/>
    </dgm:pt>
  </dgm:ptLst>
  <dgm:cxnLst>
    <dgm:cxn modelId="{443EC47F-BEFB-7646-B2B8-4F676638EF10}" type="presOf" srcId="{3B42CD8C-9CF6-6944-94AE-B0F62687DF09}" destId="{D1E77E75-FC42-E54A-AC5D-239AFCEE9ADD}" srcOrd="0" destOrd="0" presId="urn:microsoft.com/office/officeart/2005/8/layout/orgChart1"/>
    <dgm:cxn modelId="{41DABF7C-8B0E-9843-8345-AAB616002E70}" srcId="{534E424A-BF08-AD4C-8A51-816120E442DE}" destId="{3B42CD8C-9CF6-6944-94AE-B0F62687DF09}" srcOrd="0" destOrd="0" parTransId="{E92B83F6-CCD8-314C-AC96-1D6B26712A64}" sibTransId="{E72C50F2-F0F3-3C49-B85D-905C7DA8F811}"/>
    <dgm:cxn modelId="{0F37AFC1-9370-5E48-AE76-4D4CF8BF72FA}" type="presOf" srcId="{BC8F0472-1B61-EA43-A692-AD261A4C9CB3}" destId="{5218D630-22F3-814D-8073-18B4295E67D7}" srcOrd="0" destOrd="0" presId="urn:microsoft.com/office/officeart/2005/8/layout/orgChart1"/>
    <dgm:cxn modelId="{3AE9B5B5-618F-C143-B55E-5CCDF49D7C21}" srcId="{534E424A-BF08-AD4C-8A51-816120E442DE}" destId="{5E862A9C-A447-DC43-BE45-36F2020E2149}" srcOrd="1" destOrd="0" parTransId="{614AE9F4-A0D0-D140-BC5B-4C0C1435A638}" sibTransId="{8BA6E697-92D8-0B44-9C33-F789EDF69238}"/>
    <dgm:cxn modelId="{B80EA473-C9CB-3D43-99FB-9F2966BA7427}" type="presOf" srcId="{5E862A9C-A447-DC43-BE45-36F2020E2149}" destId="{5B665958-8430-6045-BCA3-AD8E1B0EC51C}" srcOrd="1" destOrd="0" presId="urn:microsoft.com/office/officeart/2005/8/layout/orgChart1"/>
    <dgm:cxn modelId="{890A5D77-7C28-6641-9E34-ADD3EC1F3972}" type="presOf" srcId="{E92B83F6-CCD8-314C-AC96-1D6B26712A64}" destId="{100787FF-E5FD-544D-96BD-0F469A3A2D5C}" srcOrd="0" destOrd="0" presId="urn:microsoft.com/office/officeart/2005/8/layout/orgChart1"/>
    <dgm:cxn modelId="{076F9084-2F42-B74C-AC3E-6C46E968A712}" type="presOf" srcId="{D8FD81F8-4780-0E4D-A65E-572D59479E75}" destId="{C72E4FD3-30D4-B149-A95F-7568698AE44D}" srcOrd="0" destOrd="0" presId="urn:microsoft.com/office/officeart/2005/8/layout/orgChart1"/>
    <dgm:cxn modelId="{BA7E2BAB-8572-8548-81F4-3CB2E1B86B57}" type="presOf" srcId="{534E424A-BF08-AD4C-8A51-816120E442DE}" destId="{1AE228DA-9DD6-E64F-9932-AF8A2A8E1930}" srcOrd="0" destOrd="0" presId="urn:microsoft.com/office/officeart/2005/8/layout/orgChart1"/>
    <dgm:cxn modelId="{9647A98F-82C3-DA43-9952-E1A609ABEE8F}" srcId="{BC8F0472-1B61-EA43-A692-AD261A4C9CB3}" destId="{534E424A-BF08-AD4C-8A51-816120E442DE}" srcOrd="0" destOrd="0" parTransId="{A009446C-52BC-3A4C-A62F-08C03ABCE1E4}" sibTransId="{0A481A32-39DC-6946-90CD-9344FD1335BB}"/>
    <dgm:cxn modelId="{A6BB5E80-A4E2-F841-8421-420CFD3D49C9}" type="presOf" srcId="{614AE9F4-A0D0-D140-BC5B-4C0C1435A638}" destId="{F3A2E644-1C7E-8441-8C23-B82C6FB9C70E}" srcOrd="0" destOrd="0" presId="urn:microsoft.com/office/officeart/2005/8/layout/orgChart1"/>
    <dgm:cxn modelId="{525D1A84-90E6-B94C-97FB-4C6B13A82800}" type="presOf" srcId="{A56B2315-21FD-BB40-82A3-2F5C0F25C2FB}" destId="{B5865F90-240D-FA46-A8D0-094BCE875981}" srcOrd="0" destOrd="0" presId="urn:microsoft.com/office/officeart/2005/8/layout/orgChart1"/>
    <dgm:cxn modelId="{A6890267-DC3A-A14B-8635-8726E1618A46}" type="presOf" srcId="{1A7996A7-787E-644D-97F4-EAE45ADA0C4C}" destId="{52FAFC98-C458-2241-9CB7-57B937091BA5}" srcOrd="1" destOrd="0" presId="urn:microsoft.com/office/officeart/2005/8/layout/orgChart1"/>
    <dgm:cxn modelId="{AE2C4A6E-8CB9-9249-ACEC-42968C0E9EAC}" srcId="{534E424A-BF08-AD4C-8A51-816120E442DE}" destId="{1A7996A7-787E-644D-97F4-EAE45ADA0C4C}" srcOrd="2" destOrd="0" parTransId="{A56B2315-21FD-BB40-82A3-2F5C0F25C2FB}" sibTransId="{6D22C88F-D092-E040-8337-DADAA14B36E9}"/>
    <dgm:cxn modelId="{2D48E60A-96B2-1D49-8D73-7EA9CE15ED9B}" type="presOf" srcId="{B7FE1A07-8454-454C-912F-67472141B8BE}" destId="{7347BC05-A55E-B54D-95C5-BBF6DB38CCAA}" srcOrd="1" destOrd="0" presId="urn:microsoft.com/office/officeart/2005/8/layout/orgChart1"/>
    <dgm:cxn modelId="{71A0191E-B8AF-FA45-89FE-052F9CD30023}" type="presOf" srcId="{B7FE1A07-8454-454C-912F-67472141B8BE}" destId="{23481DEF-A304-F445-9A7B-8418CF5FACCD}" srcOrd="0" destOrd="0" presId="urn:microsoft.com/office/officeart/2005/8/layout/orgChart1"/>
    <dgm:cxn modelId="{C37A5963-48FF-5E46-BFBE-6688E5C94165}" srcId="{534E424A-BF08-AD4C-8A51-816120E442DE}" destId="{B7FE1A07-8454-454C-912F-67472141B8BE}" srcOrd="3" destOrd="0" parTransId="{D8FD81F8-4780-0E4D-A65E-572D59479E75}" sibTransId="{49ACF424-9472-714D-B1D9-8D446AFD0E7C}"/>
    <dgm:cxn modelId="{E2302C88-A41B-8143-B677-684B8F4015E6}" type="presOf" srcId="{3B42CD8C-9CF6-6944-94AE-B0F62687DF09}" destId="{454970DC-F3FE-4945-A5B4-2AA6C623555A}" srcOrd="1" destOrd="0" presId="urn:microsoft.com/office/officeart/2005/8/layout/orgChart1"/>
    <dgm:cxn modelId="{D3BE08A3-9C73-5240-B580-DCB3369A6CF7}" type="presOf" srcId="{1A7996A7-787E-644D-97F4-EAE45ADA0C4C}" destId="{550391A1-226F-0C4F-8E21-09722854E78A}" srcOrd="0" destOrd="0" presId="urn:microsoft.com/office/officeart/2005/8/layout/orgChart1"/>
    <dgm:cxn modelId="{379259EF-1D61-8147-B1A1-223731C81F34}" type="presOf" srcId="{534E424A-BF08-AD4C-8A51-816120E442DE}" destId="{7FEAA1D4-74B7-6440-B382-AF86A93854F7}" srcOrd="1" destOrd="0" presId="urn:microsoft.com/office/officeart/2005/8/layout/orgChart1"/>
    <dgm:cxn modelId="{0B13D27D-F3AF-9F40-B409-58EE131C2053}" type="presOf" srcId="{5E862A9C-A447-DC43-BE45-36F2020E2149}" destId="{4A27FAA7-E053-6B4F-92AA-22D9241C298F}" srcOrd="0" destOrd="0" presId="urn:microsoft.com/office/officeart/2005/8/layout/orgChart1"/>
    <dgm:cxn modelId="{011D8D65-5E7C-5B43-80BA-F2782599AEFB}" type="presParOf" srcId="{5218D630-22F3-814D-8073-18B4295E67D7}" destId="{C0EE9CC0-D086-CE48-B452-2FD1A5A046BE}" srcOrd="0" destOrd="0" presId="urn:microsoft.com/office/officeart/2005/8/layout/orgChart1"/>
    <dgm:cxn modelId="{09CB881C-C047-5F43-BF82-0EB090244ED7}" type="presParOf" srcId="{C0EE9CC0-D086-CE48-B452-2FD1A5A046BE}" destId="{76573236-0E3B-CF48-9C25-6A0BFF3D2FAF}" srcOrd="0" destOrd="0" presId="urn:microsoft.com/office/officeart/2005/8/layout/orgChart1"/>
    <dgm:cxn modelId="{D0CFE1EC-46F6-DD46-BCD7-C28FB2C8AA77}" type="presParOf" srcId="{76573236-0E3B-CF48-9C25-6A0BFF3D2FAF}" destId="{1AE228DA-9DD6-E64F-9932-AF8A2A8E1930}" srcOrd="0" destOrd="0" presId="urn:microsoft.com/office/officeart/2005/8/layout/orgChart1"/>
    <dgm:cxn modelId="{D2C7C6EC-4E6D-E34A-8B4C-3BEB379751A4}" type="presParOf" srcId="{76573236-0E3B-CF48-9C25-6A0BFF3D2FAF}" destId="{7FEAA1D4-74B7-6440-B382-AF86A93854F7}" srcOrd="1" destOrd="0" presId="urn:microsoft.com/office/officeart/2005/8/layout/orgChart1"/>
    <dgm:cxn modelId="{F817E85A-6E46-2F45-832C-204B9B892A80}" type="presParOf" srcId="{C0EE9CC0-D086-CE48-B452-2FD1A5A046BE}" destId="{190F2CD7-0E8B-994F-90EB-B2670AFB9C86}" srcOrd="1" destOrd="0" presId="urn:microsoft.com/office/officeart/2005/8/layout/orgChart1"/>
    <dgm:cxn modelId="{8A77E051-9DAF-8C4B-B5D1-A80F2FDCAEC4}" type="presParOf" srcId="{190F2CD7-0E8B-994F-90EB-B2670AFB9C86}" destId="{100787FF-E5FD-544D-96BD-0F469A3A2D5C}" srcOrd="0" destOrd="0" presId="urn:microsoft.com/office/officeart/2005/8/layout/orgChart1"/>
    <dgm:cxn modelId="{657F824E-D366-D54C-8B3F-F013B8B8718C}" type="presParOf" srcId="{190F2CD7-0E8B-994F-90EB-B2670AFB9C86}" destId="{2C7F4094-4E44-994F-BBB0-A078C69644E0}" srcOrd="1" destOrd="0" presId="urn:microsoft.com/office/officeart/2005/8/layout/orgChart1"/>
    <dgm:cxn modelId="{7011291D-9D48-9A4E-A208-5FE3EA0699EC}" type="presParOf" srcId="{2C7F4094-4E44-994F-BBB0-A078C69644E0}" destId="{54230679-B779-4C4F-9E20-A5CB6285639B}" srcOrd="0" destOrd="0" presId="urn:microsoft.com/office/officeart/2005/8/layout/orgChart1"/>
    <dgm:cxn modelId="{8D4871F2-F278-FB48-8552-05C7A634AFD4}" type="presParOf" srcId="{54230679-B779-4C4F-9E20-A5CB6285639B}" destId="{D1E77E75-FC42-E54A-AC5D-239AFCEE9ADD}" srcOrd="0" destOrd="0" presId="urn:microsoft.com/office/officeart/2005/8/layout/orgChart1"/>
    <dgm:cxn modelId="{5ACBCB25-A706-A646-9877-7DD8D92232C5}" type="presParOf" srcId="{54230679-B779-4C4F-9E20-A5CB6285639B}" destId="{454970DC-F3FE-4945-A5B4-2AA6C623555A}" srcOrd="1" destOrd="0" presId="urn:microsoft.com/office/officeart/2005/8/layout/orgChart1"/>
    <dgm:cxn modelId="{1D722E92-B017-EB44-B056-DE3FC68E525A}" type="presParOf" srcId="{2C7F4094-4E44-994F-BBB0-A078C69644E0}" destId="{D93C42C2-C16C-CC49-B081-09B86DA4AF2D}" srcOrd="1" destOrd="0" presId="urn:microsoft.com/office/officeart/2005/8/layout/orgChart1"/>
    <dgm:cxn modelId="{26429EBD-40DD-A34E-BED2-143D4F40A5B5}" type="presParOf" srcId="{2C7F4094-4E44-994F-BBB0-A078C69644E0}" destId="{1EAC5A42-722A-A44D-9469-FAD159CF1748}" srcOrd="2" destOrd="0" presId="urn:microsoft.com/office/officeart/2005/8/layout/orgChart1"/>
    <dgm:cxn modelId="{38A69FCE-CBF2-0043-8265-E88035ED460C}" type="presParOf" srcId="{190F2CD7-0E8B-994F-90EB-B2670AFB9C86}" destId="{F3A2E644-1C7E-8441-8C23-B82C6FB9C70E}" srcOrd="2" destOrd="0" presId="urn:microsoft.com/office/officeart/2005/8/layout/orgChart1"/>
    <dgm:cxn modelId="{31D583DE-3E7D-FF43-BEDE-F7E118C2EAC4}" type="presParOf" srcId="{190F2CD7-0E8B-994F-90EB-B2670AFB9C86}" destId="{D74DB804-CB75-9E40-B5C0-15E4F49F6AD5}" srcOrd="3" destOrd="0" presId="urn:microsoft.com/office/officeart/2005/8/layout/orgChart1"/>
    <dgm:cxn modelId="{029A43F2-4CBC-9A48-AD0D-59F9BFFDCE6F}" type="presParOf" srcId="{D74DB804-CB75-9E40-B5C0-15E4F49F6AD5}" destId="{E39BA686-CD09-A247-B600-3318E3E97F84}" srcOrd="0" destOrd="0" presId="urn:microsoft.com/office/officeart/2005/8/layout/orgChart1"/>
    <dgm:cxn modelId="{937F7D87-7D7C-3041-83F5-48E666D85852}" type="presParOf" srcId="{E39BA686-CD09-A247-B600-3318E3E97F84}" destId="{4A27FAA7-E053-6B4F-92AA-22D9241C298F}" srcOrd="0" destOrd="0" presId="urn:microsoft.com/office/officeart/2005/8/layout/orgChart1"/>
    <dgm:cxn modelId="{D9A6DD3D-A73B-1144-945F-3ED8807139B2}" type="presParOf" srcId="{E39BA686-CD09-A247-B600-3318E3E97F84}" destId="{5B665958-8430-6045-BCA3-AD8E1B0EC51C}" srcOrd="1" destOrd="0" presId="urn:microsoft.com/office/officeart/2005/8/layout/orgChart1"/>
    <dgm:cxn modelId="{A5DBF788-6B9E-B24A-BE3A-9672A7B5B5D2}" type="presParOf" srcId="{D74DB804-CB75-9E40-B5C0-15E4F49F6AD5}" destId="{796AA46F-5732-B740-8D30-F9B6F7008647}" srcOrd="1" destOrd="0" presId="urn:microsoft.com/office/officeart/2005/8/layout/orgChart1"/>
    <dgm:cxn modelId="{7FF7EF3A-E858-7141-A460-6A06B27EB97F}" type="presParOf" srcId="{D74DB804-CB75-9E40-B5C0-15E4F49F6AD5}" destId="{169FE214-D0FA-6942-8318-016C404CD147}" srcOrd="2" destOrd="0" presId="urn:microsoft.com/office/officeart/2005/8/layout/orgChart1"/>
    <dgm:cxn modelId="{A48C4C48-1DDD-4B47-92E4-7CD75A158746}" type="presParOf" srcId="{190F2CD7-0E8B-994F-90EB-B2670AFB9C86}" destId="{B5865F90-240D-FA46-A8D0-094BCE875981}" srcOrd="4" destOrd="0" presId="urn:microsoft.com/office/officeart/2005/8/layout/orgChart1"/>
    <dgm:cxn modelId="{1DD40521-7D47-6C4E-949B-E35363F04517}" type="presParOf" srcId="{190F2CD7-0E8B-994F-90EB-B2670AFB9C86}" destId="{C021A393-A834-784C-A0AE-8E17E4E8196A}" srcOrd="5" destOrd="0" presId="urn:microsoft.com/office/officeart/2005/8/layout/orgChart1"/>
    <dgm:cxn modelId="{B3AF42DB-B8F6-3B41-BFC2-1430B761DC06}" type="presParOf" srcId="{C021A393-A834-784C-A0AE-8E17E4E8196A}" destId="{940A7C2A-2C32-104F-9847-C9CC8F6C3AA9}" srcOrd="0" destOrd="0" presId="urn:microsoft.com/office/officeart/2005/8/layout/orgChart1"/>
    <dgm:cxn modelId="{07746BB2-F66E-3C4F-94A2-53CE9A855EF5}" type="presParOf" srcId="{940A7C2A-2C32-104F-9847-C9CC8F6C3AA9}" destId="{550391A1-226F-0C4F-8E21-09722854E78A}" srcOrd="0" destOrd="0" presId="urn:microsoft.com/office/officeart/2005/8/layout/orgChart1"/>
    <dgm:cxn modelId="{7DA775BD-F8B1-8F4A-B626-5C3CC17F1689}" type="presParOf" srcId="{940A7C2A-2C32-104F-9847-C9CC8F6C3AA9}" destId="{52FAFC98-C458-2241-9CB7-57B937091BA5}" srcOrd="1" destOrd="0" presId="urn:microsoft.com/office/officeart/2005/8/layout/orgChart1"/>
    <dgm:cxn modelId="{0372889C-014F-DC4A-A917-3C75E245DFA2}" type="presParOf" srcId="{C021A393-A834-784C-A0AE-8E17E4E8196A}" destId="{93457AD3-E51B-6F4C-BC1C-9BBA2D701B41}" srcOrd="1" destOrd="0" presId="urn:microsoft.com/office/officeart/2005/8/layout/orgChart1"/>
    <dgm:cxn modelId="{8E39D4B7-9C33-694A-8982-122B900E7C8E}" type="presParOf" srcId="{C021A393-A834-784C-A0AE-8E17E4E8196A}" destId="{51D05BB3-5097-FC44-84ED-7800429A2CE9}" srcOrd="2" destOrd="0" presId="urn:microsoft.com/office/officeart/2005/8/layout/orgChart1"/>
    <dgm:cxn modelId="{36DEBA3D-7930-DB4F-855E-13D70C07AB02}" type="presParOf" srcId="{190F2CD7-0E8B-994F-90EB-B2670AFB9C86}" destId="{C72E4FD3-30D4-B149-A95F-7568698AE44D}" srcOrd="6" destOrd="0" presId="urn:microsoft.com/office/officeart/2005/8/layout/orgChart1"/>
    <dgm:cxn modelId="{4BF0B1DD-26DF-AC45-A126-FE12F5949398}" type="presParOf" srcId="{190F2CD7-0E8B-994F-90EB-B2670AFB9C86}" destId="{F406024D-40FE-154E-A12F-CBC351DF59CE}" srcOrd="7" destOrd="0" presId="urn:microsoft.com/office/officeart/2005/8/layout/orgChart1"/>
    <dgm:cxn modelId="{752FE5FE-ECD3-E147-BC3A-58A7392D4D18}" type="presParOf" srcId="{F406024D-40FE-154E-A12F-CBC351DF59CE}" destId="{C69F1338-4629-B748-AEB2-8EA9D8843037}" srcOrd="0" destOrd="0" presId="urn:microsoft.com/office/officeart/2005/8/layout/orgChart1"/>
    <dgm:cxn modelId="{8AF9C43D-ACAC-BA4D-8E07-F9C0F7E9A7D5}" type="presParOf" srcId="{C69F1338-4629-B748-AEB2-8EA9D8843037}" destId="{23481DEF-A304-F445-9A7B-8418CF5FACCD}" srcOrd="0" destOrd="0" presId="urn:microsoft.com/office/officeart/2005/8/layout/orgChart1"/>
    <dgm:cxn modelId="{193F7D79-3ABC-8949-B6ED-D79769A99FFB}" type="presParOf" srcId="{C69F1338-4629-B748-AEB2-8EA9D8843037}" destId="{7347BC05-A55E-B54D-95C5-BBF6DB38CCAA}" srcOrd="1" destOrd="0" presId="urn:microsoft.com/office/officeart/2005/8/layout/orgChart1"/>
    <dgm:cxn modelId="{BF3074D9-9A4F-A242-A6F6-1916434DCAA7}" type="presParOf" srcId="{F406024D-40FE-154E-A12F-CBC351DF59CE}" destId="{D9A13D01-4511-C948-A906-AB49BCCC6979}" srcOrd="1" destOrd="0" presId="urn:microsoft.com/office/officeart/2005/8/layout/orgChart1"/>
    <dgm:cxn modelId="{41649EC6-EB1D-4447-8E59-126778D7479B}" type="presParOf" srcId="{F406024D-40FE-154E-A12F-CBC351DF59CE}" destId="{2394F813-0476-C443-A873-FE52228BC89A}" srcOrd="2" destOrd="0" presId="urn:microsoft.com/office/officeart/2005/8/layout/orgChart1"/>
    <dgm:cxn modelId="{8997E8DF-73F3-6547-9481-C1F87974B5DB}" type="presParOf" srcId="{C0EE9CC0-D086-CE48-B452-2FD1A5A046BE}" destId="{5FD0A9DE-06D7-8D45-B550-9BE877127B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C734FBB-F0F9-344B-AC63-89682FD8ACDB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B268D-1AC2-7D4C-92D2-69C4BD796886}">
      <dgm:prSet phldrT="[Text]"/>
      <dgm:spPr/>
      <dgm:t>
        <a:bodyPr/>
        <a:lstStyle/>
        <a:p>
          <a:r>
            <a:rPr lang="en-US" b="1" dirty="0" smtClean="0"/>
            <a:t>Routing Protocols</a:t>
          </a:r>
          <a:endParaRPr lang="en-US" b="1" dirty="0"/>
        </a:p>
      </dgm:t>
    </dgm:pt>
    <dgm:pt modelId="{C534BBAD-2A96-0A41-BE67-C29B5F8E43DB}" type="parTrans" cxnId="{217CF590-70AE-E945-BEFE-09591579A815}">
      <dgm:prSet/>
      <dgm:spPr/>
      <dgm:t>
        <a:bodyPr/>
        <a:lstStyle/>
        <a:p>
          <a:endParaRPr lang="en-US" b="1"/>
        </a:p>
      </dgm:t>
    </dgm:pt>
    <dgm:pt modelId="{28CFAB82-1CFE-8A42-847E-EECA46DD931C}" type="sibTrans" cxnId="{217CF590-70AE-E945-BEFE-09591579A815}">
      <dgm:prSet/>
      <dgm:spPr/>
      <dgm:t>
        <a:bodyPr/>
        <a:lstStyle/>
        <a:p>
          <a:endParaRPr lang="en-US" b="1"/>
        </a:p>
      </dgm:t>
    </dgm:pt>
    <dgm:pt modelId="{05673D1B-67FC-684B-B39D-05F5134B552E}">
      <dgm:prSet phldrT="[Text]"/>
      <dgm:spPr/>
      <dgm:t>
        <a:bodyPr/>
        <a:lstStyle/>
        <a:p>
          <a:r>
            <a:rPr lang="en-US" b="1" dirty="0" smtClean="0"/>
            <a:t>For Comfort Applications</a:t>
          </a:r>
          <a:endParaRPr lang="en-US" b="1" dirty="0"/>
        </a:p>
      </dgm:t>
    </dgm:pt>
    <dgm:pt modelId="{33AB1E4A-32CE-F24F-9F39-03E470F94D60}" type="parTrans" cxnId="{2A288DDD-D7DE-D54F-A066-D546319A321F}">
      <dgm:prSet/>
      <dgm:spPr/>
      <dgm:t>
        <a:bodyPr/>
        <a:lstStyle/>
        <a:p>
          <a:endParaRPr lang="en-US" b="1"/>
        </a:p>
      </dgm:t>
    </dgm:pt>
    <dgm:pt modelId="{53F70B0F-1089-FD46-A102-E8700EDE29FC}" type="sibTrans" cxnId="{2A288DDD-D7DE-D54F-A066-D546319A321F}">
      <dgm:prSet/>
      <dgm:spPr/>
      <dgm:t>
        <a:bodyPr/>
        <a:lstStyle/>
        <a:p>
          <a:endParaRPr lang="en-US" b="1"/>
        </a:p>
      </dgm:t>
    </dgm:pt>
    <dgm:pt modelId="{CB399793-FFCD-CF44-9369-9ACF372302EC}">
      <dgm:prSet phldrT="[Text]"/>
      <dgm:spPr/>
      <dgm:t>
        <a:bodyPr/>
        <a:lstStyle/>
        <a:p>
          <a:r>
            <a:rPr lang="en-US" b="1" dirty="0" smtClean="0"/>
            <a:t>Unicasting</a:t>
          </a:r>
          <a:endParaRPr lang="en-US" b="1" dirty="0"/>
        </a:p>
      </dgm:t>
    </dgm:pt>
    <dgm:pt modelId="{1BDF48A6-A965-5049-BADF-ED94A7AE0731}" type="parTrans" cxnId="{BCE175F1-B082-7940-9C17-3E0B7D39D00B}">
      <dgm:prSet/>
      <dgm:spPr/>
      <dgm:t>
        <a:bodyPr/>
        <a:lstStyle/>
        <a:p>
          <a:endParaRPr lang="en-US" b="1"/>
        </a:p>
      </dgm:t>
    </dgm:pt>
    <dgm:pt modelId="{7FE821CF-2A5F-064B-8290-B2C4654D1F51}" type="sibTrans" cxnId="{BCE175F1-B082-7940-9C17-3E0B7D39D00B}">
      <dgm:prSet/>
      <dgm:spPr/>
      <dgm:t>
        <a:bodyPr/>
        <a:lstStyle/>
        <a:p>
          <a:endParaRPr lang="en-US" b="1"/>
        </a:p>
      </dgm:t>
    </dgm:pt>
    <dgm:pt modelId="{A9789A51-95AC-8349-A863-EDC9139EC784}">
      <dgm:prSet phldrT="[Text]"/>
      <dgm:spPr/>
      <dgm:t>
        <a:bodyPr/>
        <a:lstStyle/>
        <a:p>
          <a:r>
            <a:rPr lang="en-US" b="1" dirty="0" smtClean="0"/>
            <a:t>Multicasting</a:t>
          </a:r>
          <a:endParaRPr lang="en-US" b="1" dirty="0"/>
        </a:p>
      </dgm:t>
    </dgm:pt>
    <dgm:pt modelId="{157830B9-7FA8-FE4C-ACAB-08A38A9F196C}" type="parTrans" cxnId="{8B141B50-C608-394C-A583-519B8760B992}">
      <dgm:prSet/>
      <dgm:spPr/>
      <dgm:t>
        <a:bodyPr/>
        <a:lstStyle/>
        <a:p>
          <a:endParaRPr lang="en-US" b="1"/>
        </a:p>
      </dgm:t>
    </dgm:pt>
    <dgm:pt modelId="{072AB78E-33B1-D74F-BF2A-02C1752E1509}" type="sibTrans" cxnId="{8B141B50-C608-394C-A583-519B8760B992}">
      <dgm:prSet/>
      <dgm:spPr/>
      <dgm:t>
        <a:bodyPr/>
        <a:lstStyle/>
        <a:p>
          <a:endParaRPr lang="en-US" b="1"/>
        </a:p>
      </dgm:t>
    </dgm:pt>
    <dgm:pt modelId="{E20C4ED1-41D1-6B4B-B3B4-E1E84F1E8882}">
      <dgm:prSet phldrT="[Text]"/>
      <dgm:spPr/>
      <dgm:t>
        <a:bodyPr/>
        <a:lstStyle/>
        <a:p>
          <a:r>
            <a:rPr lang="en-US" b="1" dirty="0" smtClean="0"/>
            <a:t>For Safety Applications</a:t>
          </a:r>
          <a:endParaRPr lang="en-US" b="1" dirty="0"/>
        </a:p>
      </dgm:t>
    </dgm:pt>
    <dgm:pt modelId="{FD9D17D5-A97C-BC4D-9C32-CE02993219B5}" type="parTrans" cxnId="{12A2D55A-21C6-D74F-86E0-BF3630AE3F4F}">
      <dgm:prSet/>
      <dgm:spPr/>
      <dgm:t>
        <a:bodyPr/>
        <a:lstStyle/>
        <a:p>
          <a:endParaRPr lang="en-US" b="1"/>
        </a:p>
      </dgm:t>
    </dgm:pt>
    <dgm:pt modelId="{F91D7414-6400-7E48-A559-7FFBE68E33C6}" type="sibTrans" cxnId="{12A2D55A-21C6-D74F-86E0-BF3630AE3F4F}">
      <dgm:prSet/>
      <dgm:spPr/>
      <dgm:t>
        <a:bodyPr/>
        <a:lstStyle/>
        <a:p>
          <a:endParaRPr lang="en-US" b="1"/>
        </a:p>
      </dgm:t>
    </dgm:pt>
    <dgm:pt modelId="{BB8AE6C4-AEC1-9D45-976F-B8438E6D72B0}">
      <dgm:prSet phldrT="[Text]"/>
      <dgm:spPr/>
      <dgm:t>
        <a:bodyPr/>
        <a:lstStyle/>
        <a:p>
          <a:r>
            <a:rPr lang="en-US" b="1" dirty="0" smtClean="0"/>
            <a:t>Broadcasting</a:t>
          </a:r>
          <a:endParaRPr lang="en-US" b="1" dirty="0"/>
        </a:p>
      </dgm:t>
    </dgm:pt>
    <dgm:pt modelId="{AEFEC8FA-ADE2-5F4F-B73A-46E192D90721}" type="parTrans" cxnId="{F7F18DA4-8E17-3749-9A82-91189A61D00F}">
      <dgm:prSet/>
      <dgm:spPr/>
      <dgm:t>
        <a:bodyPr/>
        <a:lstStyle/>
        <a:p>
          <a:endParaRPr lang="en-US" b="1"/>
        </a:p>
      </dgm:t>
    </dgm:pt>
    <dgm:pt modelId="{F3319032-3EBA-7D44-8352-7068BAD60725}" type="sibTrans" cxnId="{F7F18DA4-8E17-3749-9A82-91189A61D00F}">
      <dgm:prSet/>
      <dgm:spPr/>
      <dgm:t>
        <a:bodyPr/>
        <a:lstStyle/>
        <a:p>
          <a:endParaRPr lang="en-US" b="1"/>
        </a:p>
      </dgm:t>
    </dgm:pt>
    <dgm:pt modelId="{26863877-292B-E949-BF85-C9FAD681AE7E}" type="pres">
      <dgm:prSet presAssocID="{3C734FBB-F0F9-344B-AC63-89682FD8AC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C6E13D-A782-9C4F-8756-D1C3C3047F59}" type="pres">
      <dgm:prSet presAssocID="{AB7B268D-1AC2-7D4C-92D2-69C4BD796886}" presName="root1" presStyleCnt="0"/>
      <dgm:spPr/>
    </dgm:pt>
    <dgm:pt modelId="{18218D45-B58C-8744-B4B6-1CC7E368A4E3}" type="pres">
      <dgm:prSet presAssocID="{AB7B268D-1AC2-7D4C-92D2-69C4BD79688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696290-51AB-D94E-802A-33A45722B312}" type="pres">
      <dgm:prSet presAssocID="{AB7B268D-1AC2-7D4C-92D2-69C4BD796886}" presName="level2hierChild" presStyleCnt="0"/>
      <dgm:spPr/>
    </dgm:pt>
    <dgm:pt modelId="{FA99F5D6-6307-3A45-B7D7-67C59B1A9045}" type="pres">
      <dgm:prSet presAssocID="{33AB1E4A-32CE-F24F-9F39-03E470F94D6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F503882-1E9B-A449-BA9A-2D3237FB2576}" type="pres">
      <dgm:prSet presAssocID="{33AB1E4A-32CE-F24F-9F39-03E470F94D6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845F47-A707-944E-97FD-70AA975D688E}" type="pres">
      <dgm:prSet presAssocID="{05673D1B-67FC-684B-B39D-05F5134B552E}" presName="root2" presStyleCnt="0"/>
      <dgm:spPr/>
    </dgm:pt>
    <dgm:pt modelId="{F68ABA34-AFB9-884A-A866-3B1D99031BC6}" type="pres">
      <dgm:prSet presAssocID="{05673D1B-67FC-684B-B39D-05F5134B552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28ADAC-597D-1146-A078-7C714B93A835}" type="pres">
      <dgm:prSet presAssocID="{05673D1B-67FC-684B-B39D-05F5134B552E}" presName="level3hierChild" presStyleCnt="0"/>
      <dgm:spPr/>
    </dgm:pt>
    <dgm:pt modelId="{EF50F67F-33F3-2447-AE73-47A33938581D}" type="pres">
      <dgm:prSet presAssocID="{1BDF48A6-A965-5049-BADF-ED94A7AE0731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254A79E5-5894-EB4F-8EDC-13D467CEB090}" type="pres">
      <dgm:prSet presAssocID="{1BDF48A6-A965-5049-BADF-ED94A7AE0731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7C992D7-330C-2A44-A32C-DE0EA65DAD05}" type="pres">
      <dgm:prSet presAssocID="{CB399793-FFCD-CF44-9369-9ACF372302EC}" presName="root2" presStyleCnt="0"/>
      <dgm:spPr/>
    </dgm:pt>
    <dgm:pt modelId="{556EB2B8-A72A-BC49-A6BD-8978EE0654F9}" type="pres">
      <dgm:prSet presAssocID="{CB399793-FFCD-CF44-9369-9ACF372302EC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F217F7-A904-5B47-8D2A-4A8AB277866A}" type="pres">
      <dgm:prSet presAssocID="{CB399793-FFCD-CF44-9369-9ACF372302EC}" presName="level3hierChild" presStyleCnt="0"/>
      <dgm:spPr/>
    </dgm:pt>
    <dgm:pt modelId="{365832A9-587B-5D41-9933-5523B91B3FB4}" type="pres">
      <dgm:prSet presAssocID="{157830B9-7FA8-FE4C-ACAB-08A38A9F196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1BEB2063-4D36-2E4F-A908-12778D7DDA75}" type="pres">
      <dgm:prSet presAssocID="{157830B9-7FA8-FE4C-ACAB-08A38A9F196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7743D13-F00C-6A4F-8B35-AA58A395C51A}" type="pres">
      <dgm:prSet presAssocID="{A9789A51-95AC-8349-A863-EDC9139EC784}" presName="root2" presStyleCnt="0"/>
      <dgm:spPr/>
    </dgm:pt>
    <dgm:pt modelId="{2713D062-AC4D-C74D-AFD8-1B08DAF593FD}" type="pres">
      <dgm:prSet presAssocID="{A9789A51-95AC-8349-A863-EDC9139EC78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3DD11A-AF1F-1142-8E85-A8FF1F00AED8}" type="pres">
      <dgm:prSet presAssocID="{A9789A51-95AC-8349-A863-EDC9139EC784}" presName="level3hierChild" presStyleCnt="0"/>
      <dgm:spPr/>
    </dgm:pt>
    <dgm:pt modelId="{AECEFBBF-4E2A-3649-A187-F5DEAD0BA1BD}" type="pres">
      <dgm:prSet presAssocID="{FD9D17D5-A97C-BC4D-9C32-CE02993219B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5C6D5FC-C243-7D45-B8FF-A50F06406DAB}" type="pres">
      <dgm:prSet presAssocID="{FD9D17D5-A97C-BC4D-9C32-CE02993219B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4CCA931-D49D-5043-B986-9CA36773B2AE}" type="pres">
      <dgm:prSet presAssocID="{E20C4ED1-41D1-6B4B-B3B4-E1E84F1E8882}" presName="root2" presStyleCnt="0"/>
      <dgm:spPr/>
    </dgm:pt>
    <dgm:pt modelId="{7AA4819A-5CB7-9C48-8124-FB406B9D412D}" type="pres">
      <dgm:prSet presAssocID="{E20C4ED1-41D1-6B4B-B3B4-E1E84F1E888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4C4C55-93A5-9E4A-AE7B-C9BCDEF03554}" type="pres">
      <dgm:prSet presAssocID="{E20C4ED1-41D1-6B4B-B3B4-E1E84F1E8882}" presName="level3hierChild" presStyleCnt="0"/>
      <dgm:spPr/>
    </dgm:pt>
    <dgm:pt modelId="{4B4F9814-5A0F-2341-90AA-DD9AAECC64E5}" type="pres">
      <dgm:prSet presAssocID="{AEFEC8FA-ADE2-5F4F-B73A-46E192D9072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64FA84DB-FF06-8642-8E29-AC0CB984C8E2}" type="pres">
      <dgm:prSet presAssocID="{AEFEC8FA-ADE2-5F4F-B73A-46E192D9072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703C9A05-0B02-9D42-AB3D-4F987BEA574C}" type="pres">
      <dgm:prSet presAssocID="{BB8AE6C4-AEC1-9D45-976F-B8438E6D72B0}" presName="root2" presStyleCnt="0"/>
      <dgm:spPr/>
    </dgm:pt>
    <dgm:pt modelId="{1A53B630-F069-1545-A18F-AB933B9B9CAC}" type="pres">
      <dgm:prSet presAssocID="{BB8AE6C4-AEC1-9D45-976F-B8438E6D72B0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9CFBA7-407A-914F-80F4-E3DD1575F620}" type="pres">
      <dgm:prSet presAssocID="{BB8AE6C4-AEC1-9D45-976F-B8438E6D72B0}" presName="level3hierChild" presStyleCnt="0"/>
      <dgm:spPr/>
    </dgm:pt>
  </dgm:ptLst>
  <dgm:cxnLst>
    <dgm:cxn modelId="{18AE02D5-A5E8-0A48-AFBD-E8DFFEF45677}" type="presOf" srcId="{E20C4ED1-41D1-6B4B-B3B4-E1E84F1E8882}" destId="{7AA4819A-5CB7-9C48-8124-FB406B9D412D}" srcOrd="0" destOrd="0" presId="urn:microsoft.com/office/officeart/2005/8/layout/hierarchy2"/>
    <dgm:cxn modelId="{BCE175F1-B082-7940-9C17-3E0B7D39D00B}" srcId="{05673D1B-67FC-684B-B39D-05F5134B552E}" destId="{CB399793-FFCD-CF44-9369-9ACF372302EC}" srcOrd="0" destOrd="0" parTransId="{1BDF48A6-A965-5049-BADF-ED94A7AE0731}" sibTransId="{7FE821CF-2A5F-064B-8290-B2C4654D1F51}"/>
    <dgm:cxn modelId="{1E6F2AC1-E605-A841-979D-79DD5375CAA6}" type="presOf" srcId="{AEFEC8FA-ADE2-5F4F-B73A-46E192D90721}" destId="{64FA84DB-FF06-8642-8E29-AC0CB984C8E2}" srcOrd="1" destOrd="0" presId="urn:microsoft.com/office/officeart/2005/8/layout/hierarchy2"/>
    <dgm:cxn modelId="{B2A61DF0-17D7-0248-9D64-0282C00D38C0}" type="presOf" srcId="{BB8AE6C4-AEC1-9D45-976F-B8438E6D72B0}" destId="{1A53B630-F069-1545-A18F-AB933B9B9CAC}" srcOrd="0" destOrd="0" presId="urn:microsoft.com/office/officeart/2005/8/layout/hierarchy2"/>
    <dgm:cxn modelId="{9AA2192B-DFFF-DF40-A16C-E7CF78982D7B}" type="presOf" srcId="{FD9D17D5-A97C-BC4D-9C32-CE02993219B5}" destId="{AECEFBBF-4E2A-3649-A187-F5DEAD0BA1BD}" srcOrd="0" destOrd="0" presId="urn:microsoft.com/office/officeart/2005/8/layout/hierarchy2"/>
    <dgm:cxn modelId="{0D8781D6-9D9D-9E4A-B8D0-E73157C00973}" type="presOf" srcId="{FD9D17D5-A97C-BC4D-9C32-CE02993219B5}" destId="{C5C6D5FC-C243-7D45-B8FF-A50F06406DAB}" srcOrd="1" destOrd="0" presId="urn:microsoft.com/office/officeart/2005/8/layout/hierarchy2"/>
    <dgm:cxn modelId="{ED9B4D30-531E-B343-BBB9-21D9A1398F7B}" type="presOf" srcId="{AEFEC8FA-ADE2-5F4F-B73A-46E192D90721}" destId="{4B4F9814-5A0F-2341-90AA-DD9AAECC64E5}" srcOrd="0" destOrd="0" presId="urn:microsoft.com/office/officeart/2005/8/layout/hierarchy2"/>
    <dgm:cxn modelId="{2A288DDD-D7DE-D54F-A066-D546319A321F}" srcId="{AB7B268D-1AC2-7D4C-92D2-69C4BD796886}" destId="{05673D1B-67FC-684B-B39D-05F5134B552E}" srcOrd="0" destOrd="0" parTransId="{33AB1E4A-32CE-F24F-9F39-03E470F94D60}" sibTransId="{53F70B0F-1089-FD46-A102-E8700EDE29FC}"/>
    <dgm:cxn modelId="{F0EC9F9E-F76E-DD41-9D34-87A2FCFE8659}" type="presOf" srcId="{CB399793-FFCD-CF44-9369-9ACF372302EC}" destId="{556EB2B8-A72A-BC49-A6BD-8978EE0654F9}" srcOrd="0" destOrd="0" presId="urn:microsoft.com/office/officeart/2005/8/layout/hierarchy2"/>
    <dgm:cxn modelId="{B174D930-6200-3F43-B304-1DBB5C2BDCCB}" type="presOf" srcId="{1BDF48A6-A965-5049-BADF-ED94A7AE0731}" destId="{EF50F67F-33F3-2447-AE73-47A33938581D}" srcOrd="0" destOrd="0" presId="urn:microsoft.com/office/officeart/2005/8/layout/hierarchy2"/>
    <dgm:cxn modelId="{217CF590-70AE-E945-BEFE-09591579A815}" srcId="{3C734FBB-F0F9-344B-AC63-89682FD8ACDB}" destId="{AB7B268D-1AC2-7D4C-92D2-69C4BD796886}" srcOrd="0" destOrd="0" parTransId="{C534BBAD-2A96-0A41-BE67-C29B5F8E43DB}" sibTransId="{28CFAB82-1CFE-8A42-847E-EECA46DD931C}"/>
    <dgm:cxn modelId="{8B471443-2CB1-B54D-A52A-204F226E01CE}" type="presOf" srcId="{157830B9-7FA8-FE4C-ACAB-08A38A9F196C}" destId="{1BEB2063-4D36-2E4F-A908-12778D7DDA75}" srcOrd="1" destOrd="0" presId="urn:microsoft.com/office/officeart/2005/8/layout/hierarchy2"/>
    <dgm:cxn modelId="{717F3E1D-C594-8746-AA42-B0D342D18F8E}" type="presOf" srcId="{33AB1E4A-32CE-F24F-9F39-03E470F94D60}" destId="{CF503882-1E9B-A449-BA9A-2D3237FB2576}" srcOrd="1" destOrd="0" presId="urn:microsoft.com/office/officeart/2005/8/layout/hierarchy2"/>
    <dgm:cxn modelId="{53C71533-609A-5A4C-AFF0-A12E5F268253}" type="presOf" srcId="{33AB1E4A-32CE-F24F-9F39-03E470F94D60}" destId="{FA99F5D6-6307-3A45-B7D7-67C59B1A9045}" srcOrd="0" destOrd="0" presId="urn:microsoft.com/office/officeart/2005/8/layout/hierarchy2"/>
    <dgm:cxn modelId="{F7F18DA4-8E17-3749-9A82-91189A61D00F}" srcId="{E20C4ED1-41D1-6B4B-B3B4-E1E84F1E8882}" destId="{BB8AE6C4-AEC1-9D45-976F-B8438E6D72B0}" srcOrd="0" destOrd="0" parTransId="{AEFEC8FA-ADE2-5F4F-B73A-46E192D90721}" sibTransId="{F3319032-3EBA-7D44-8352-7068BAD60725}"/>
    <dgm:cxn modelId="{4DFBC659-38D9-F344-ABC3-8F0426A4318A}" type="presOf" srcId="{157830B9-7FA8-FE4C-ACAB-08A38A9F196C}" destId="{365832A9-587B-5D41-9933-5523B91B3FB4}" srcOrd="0" destOrd="0" presId="urn:microsoft.com/office/officeart/2005/8/layout/hierarchy2"/>
    <dgm:cxn modelId="{444C0EB1-A05C-D143-94D4-1A7CA2A14AC7}" type="presOf" srcId="{AB7B268D-1AC2-7D4C-92D2-69C4BD796886}" destId="{18218D45-B58C-8744-B4B6-1CC7E368A4E3}" srcOrd="0" destOrd="0" presId="urn:microsoft.com/office/officeart/2005/8/layout/hierarchy2"/>
    <dgm:cxn modelId="{5CC6C3E1-FA8C-E64A-A206-A663F5945809}" type="presOf" srcId="{A9789A51-95AC-8349-A863-EDC9139EC784}" destId="{2713D062-AC4D-C74D-AFD8-1B08DAF593FD}" srcOrd="0" destOrd="0" presId="urn:microsoft.com/office/officeart/2005/8/layout/hierarchy2"/>
    <dgm:cxn modelId="{290027C0-B613-7A4E-AD1E-A6C45AD9EC9F}" type="presOf" srcId="{05673D1B-67FC-684B-B39D-05F5134B552E}" destId="{F68ABA34-AFB9-884A-A866-3B1D99031BC6}" srcOrd="0" destOrd="0" presId="urn:microsoft.com/office/officeart/2005/8/layout/hierarchy2"/>
    <dgm:cxn modelId="{12A2D55A-21C6-D74F-86E0-BF3630AE3F4F}" srcId="{AB7B268D-1AC2-7D4C-92D2-69C4BD796886}" destId="{E20C4ED1-41D1-6B4B-B3B4-E1E84F1E8882}" srcOrd="1" destOrd="0" parTransId="{FD9D17D5-A97C-BC4D-9C32-CE02993219B5}" sibTransId="{F91D7414-6400-7E48-A559-7FFBE68E33C6}"/>
    <dgm:cxn modelId="{8B141B50-C608-394C-A583-519B8760B992}" srcId="{05673D1B-67FC-684B-B39D-05F5134B552E}" destId="{A9789A51-95AC-8349-A863-EDC9139EC784}" srcOrd="1" destOrd="0" parTransId="{157830B9-7FA8-FE4C-ACAB-08A38A9F196C}" sibTransId="{072AB78E-33B1-D74F-BF2A-02C1752E1509}"/>
    <dgm:cxn modelId="{4F4D8E4D-CD20-6340-840F-A293568A2E11}" type="presOf" srcId="{1BDF48A6-A965-5049-BADF-ED94A7AE0731}" destId="{254A79E5-5894-EB4F-8EDC-13D467CEB090}" srcOrd="1" destOrd="0" presId="urn:microsoft.com/office/officeart/2005/8/layout/hierarchy2"/>
    <dgm:cxn modelId="{ECADDAC8-E0C3-1046-A14D-B40BE1D86E3C}" type="presOf" srcId="{3C734FBB-F0F9-344B-AC63-89682FD8ACDB}" destId="{26863877-292B-E949-BF85-C9FAD681AE7E}" srcOrd="0" destOrd="0" presId="urn:microsoft.com/office/officeart/2005/8/layout/hierarchy2"/>
    <dgm:cxn modelId="{7739F8A4-1C12-3D4D-ACDF-33790DA96D4D}" type="presParOf" srcId="{26863877-292B-E949-BF85-C9FAD681AE7E}" destId="{FEC6E13D-A782-9C4F-8756-D1C3C3047F59}" srcOrd="0" destOrd="0" presId="urn:microsoft.com/office/officeart/2005/8/layout/hierarchy2"/>
    <dgm:cxn modelId="{CA3CF936-F795-344C-B2A9-89DC71AE8795}" type="presParOf" srcId="{FEC6E13D-A782-9C4F-8756-D1C3C3047F59}" destId="{18218D45-B58C-8744-B4B6-1CC7E368A4E3}" srcOrd="0" destOrd="0" presId="urn:microsoft.com/office/officeart/2005/8/layout/hierarchy2"/>
    <dgm:cxn modelId="{276A3342-84D8-3D4F-B566-8D4F9FA3E043}" type="presParOf" srcId="{FEC6E13D-A782-9C4F-8756-D1C3C3047F59}" destId="{7E696290-51AB-D94E-802A-33A45722B312}" srcOrd="1" destOrd="0" presId="urn:microsoft.com/office/officeart/2005/8/layout/hierarchy2"/>
    <dgm:cxn modelId="{8F7F879C-15E0-8941-AA77-2F9308F1D502}" type="presParOf" srcId="{7E696290-51AB-D94E-802A-33A45722B312}" destId="{FA99F5D6-6307-3A45-B7D7-67C59B1A9045}" srcOrd="0" destOrd="0" presId="urn:microsoft.com/office/officeart/2005/8/layout/hierarchy2"/>
    <dgm:cxn modelId="{CD3E1E09-AD52-F048-AD86-D9760CFEB7B1}" type="presParOf" srcId="{FA99F5D6-6307-3A45-B7D7-67C59B1A9045}" destId="{CF503882-1E9B-A449-BA9A-2D3237FB2576}" srcOrd="0" destOrd="0" presId="urn:microsoft.com/office/officeart/2005/8/layout/hierarchy2"/>
    <dgm:cxn modelId="{FA52B2A7-51E1-9646-BA57-65AE4F08E53F}" type="presParOf" srcId="{7E696290-51AB-D94E-802A-33A45722B312}" destId="{30845F47-A707-944E-97FD-70AA975D688E}" srcOrd="1" destOrd="0" presId="urn:microsoft.com/office/officeart/2005/8/layout/hierarchy2"/>
    <dgm:cxn modelId="{6E5AFEF5-0865-AD47-9430-2550BBA0BCAA}" type="presParOf" srcId="{30845F47-A707-944E-97FD-70AA975D688E}" destId="{F68ABA34-AFB9-884A-A866-3B1D99031BC6}" srcOrd="0" destOrd="0" presId="urn:microsoft.com/office/officeart/2005/8/layout/hierarchy2"/>
    <dgm:cxn modelId="{2292C4FC-A14E-104E-9F93-84C2708083EC}" type="presParOf" srcId="{30845F47-A707-944E-97FD-70AA975D688E}" destId="{9C28ADAC-597D-1146-A078-7C714B93A835}" srcOrd="1" destOrd="0" presId="urn:microsoft.com/office/officeart/2005/8/layout/hierarchy2"/>
    <dgm:cxn modelId="{9A97C197-35C4-1542-AA89-5A12A87B10B4}" type="presParOf" srcId="{9C28ADAC-597D-1146-A078-7C714B93A835}" destId="{EF50F67F-33F3-2447-AE73-47A33938581D}" srcOrd="0" destOrd="0" presId="urn:microsoft.com/office/officeart/2005/8/layout/hierarchy2"/>
    <dgm:cxn modelId="{724C8F9B-C816-244D-B75D-46EBBF0BC99C}" type="presParOf" srcId="{EF50F67F-33F3-2447-AE73-47A33938581D}" destId="{254A79E5-5894-EB4F-8EDC-13D467CEB090}" srcOrd="0" destOrd="0" presId="urn:microsoft.com/office/officeart/2005/8/layout/hierarchy2"/>
    <dgm:cxn modelId="{341E686F-C05C-0E46-A19A-7805916ED14D}" type="presParOf" srcId="{9C28ADAC-597D-1146-A078-7C714B93A835}" destId="{C7C992D7-330C-2A44-A32C-DE0EA65DAD05}" srcOrd="1" destOrd="0" presId="urn:microsoft.com/office/officeart/2005/8/layout/hierarchy2"/>
    <dgm:cxn modelId="{87086B79-E1F0-0341-A41C-92900CA61441}" type="presParOf" srcId="{C7C992D7-330C-2A44-A32C-DE0EA65DAD05}" destId="{556EB2B8-A72A-BC49-A6BD-8978EE0654F9}" srcOrd="0" destOrd="0" presId="urn:microsoft.com/office/officeart/2005/8/layout/hierarchy2"/>
    <dgm:cxn modelId="{5B1A1C03-4A42-464F-AABE-AFCAB129DF3B}" type="presParOf" srcId="{C7C992D7-330C-2A44-A32C-DE0EA65DAD05}" destId="{77F217F7-A904-5B47-8D2A-4A8AB277866A}" srcOrd="1" destOrd="0" presId="urn:microsoft.com/office/officeart/2005/8/layout/hierarchy2"/>
    <dgm:cxn modelId="{42C44C3A-54E4-864C-98B8-2D29E82B4440}" type="presParOf" srcId="{9C28ADAC-597D-1146-A078-7C714B93A835}" destId="{365832A9-587B-5D41-9933-5523B91B3FB4}" srcOrd="2" destOrd="0" presId="urn:microsoft.com/office/officeart/2005/8/layout/hierarchy2"/>
    <dgm:cxn modelId="{4BF0D881-2A9F-944C-8799-6DE47550AAEA}" type="presParOf" srcId="{365832A9-587B-5D41-9933-5523B91B3FB4}" destId="{1BEB2063-4D36-2E4F-A908-12778D7DDA75}" srcOrd="0" destOrd="0" presId="urn:microsoft.com/office/officeart/2005/8/layout/hierarchy2"/>
    <dgm:cxn modelId="{C9D572C2-0088-1245-A8AD-54F1CBAD3EE2}" type="presParOf" srcId="{9C28ADAC-597D-1146-A078-7C714B93A835}" destId="{F7743D13-F00C-6A4F-8B35-AA58A395C51A}" srcOrd="3" destOrd="0" presId="urn:microsoft.com/office/officeart/2005/8/layout/hierarchy2"/>
    <dgm:cxn modelId="{E4BB053A-9202-B941-A084-A7B87BE3F743}" type="presParOf" srcId="{F7743D13-F00C-6A4F-8B35-AA58A395C51A}" destId="{2713D062-AC4D-C74D-AFD8-1B08DAF593FD}" srcOrd="0" destOrd="0" presId="urn:microsoft.com/office/officeart/2005/8/layout/hierarchy2"/>
    <dgm:cxn modelId="{A23DFD03-D2E4-D74A-A7A9-1EAEA0074928}" type="presParOf" srcId="{F7743D13-F00C-6A4F-8B35-AA58A395C51A}" destId="{D33DD11A-AF1F-1142-8E85-A8FF1F00AED8}" srcOrd="1" destOrd="0" presId="urn:microsoft.com/office/officeart/2005/8/layout/hierarchy2"/>
    <dgm:cxn modelId="{6FEB5A2E-6876-BA45-94A5-7FCAEDEF9710}" type="presParOf" srcId="{7E696290-51AB-D94E-802A-33A45722B312}" destId="{AECEFBBF-4E2A-3649-A187-F5DEAD0BA1BD}" srcOrd="2" destOrd="0" presId="urn:microsoft.com/office/officeart/2005/8/layout/hierarchy2"/>
    <dgm:cxn modelId="{352EF198-9B4F-5A40-BDE5-31E83B00B5C8}" type="presParOf" srcId="{AECEFBBF-4E2A-3649-A187-F5DEAD0BA1BD}" destId="{C5C6D5FC-C243-7D45-B8FF-A50F06406DAB}" srcOrd="0" destOrd="0" presId="urn:microsoft.com/office/officeart/2005/8/layout/hierarchy2"/>
    <dgm:cxn modelId="{BC9F3058-DE5D-9D40-8C4A-4E81F58FEAAB}" type="presParOf" srcId="{7E696290-51AB-D94E-802A-33A45722B312}" destId="{84CCA931-D49D-5043-B986-9CA36773B2AE}" srcOrd="3" destOrd="0" presId="urn:microsoft.com/office/officeart/2005/8/layout/hierarchy2"/>
    <dgm:cxn modelId="{D320F376-564D-4840-BC9B-4978AFE59512}" type="presParOf" srcId="{84CCA931-D49D-5043-B986-9CA36773B2AE}" destId="{7AA4819A-5CB7-9C48-8124-FB406B9D412D}" srcOrd="0" destOrd="0" presId="urn:microsoft.com/office/officeart/2005/8/layout/hierarchy2"/>
    <dgm:cxn modelId="{36A59BF6-9A4D-D64E-82BF-40A9946E8CE4}" type="presParOf" srcId="{84CCA931-D49D-5043-B986-9CA36773B2AE}" destId="{BD4C4C55-93A5-9E4A-AE7B-C9BCDEF03554}" srcOrd="1" destOrd="0" presId="urn:microsoft.com/office/officeart/2005/8/layout/hierarchy2"/>
    <dgm:cxn modelId="{E1F38503-5EB5-9B47-AFE7-10F79FBEB50A}" type="presParOf" srcId="{BD4C4C55-93A5-9E4A-AE7B-C9BCDEF03554}" destId="{4B4F9814-5A0F-2341-90AA-DD9AAECC64E5}" srcOrd="0" destOrd="0" presId="urn:microsoft.com/office/officeart/2005/8/layout/hierarchy2"/>
    <dgm:cxn modelId="{8282BB1B-52A7-B849-8F3A-FAD9227CCCC1}" type="presParOf" srcId="{4B4F9814-5A0F-2341-90AA-DD9AAECC64E5}" destId="{64FA84DB-FF06-8642-8E29-AC0CB984C8E2}" srcOrd="0" destOrd="0" presId="urn:microsoft.com/office/officeart/2005/8/layout/hierarchy2"/>
    <dgm:cxn modelId="{CE6294CF-EB98-6D4A-8452-796CD3E65D51}" type="presParOf" srcId="{BD4C4C55-93A5-9E4A-AE7B-C9BCDEF03554}" destId="{703C9A05-0B02-9D42-AB3D-4F987BEA574C}" srcOrd="1" destOrd="0" presId="urn:microsoft.com/office/officeart/2005/8/layout/hierarchy2"/>
    <dgm:cxn modelId="{555B9EDC-E152-6647-9891-8AD9DDF99B03}" type="presParOf" srcId="{703C9A05-0B02-9D42-AB3D-4F987BEA574C}" destId="{1A53B630-F069-1545-A18F-AB933B9B9CAC}" srcOrd="0" destOrd="0" presId="urn:microsoft.com/office/officeart/2005/8/layout/hierarchy2"/>
    <dgm:cxn modelId="{7BA86926-5BD3-9146-BEA9-63EFB2061F55}" type="presParOf" srcId="{703C9A05-0B02-9D42-AB3D-4F987BEA574C}" destId="{399CFBA7-407A-914F-80F4-E3DD1575F6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A2DDB6-64DE-584E-B0FA-79F3F2FBEC69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7E5DD-413A-734E-9AF4-48A7B0FA547C}">
      <dgm:prSet phldrT="[Text]"/>
      <dgm:spPr/>
      <dgm:t>
        <a:bodyPr/>
        <a:lstStyle/>
        <a:p>
          <a:r>
            <a:rPr lang="en-US" altLang="zh-CN" dirty="0" smtClean="0"/>
            <a:t>Topology</a:t>
          </a:r>
          <a:r>
            <a:rPr lang="zh-CN" altLang="en-US" dirty="0" smtClean="0"/>
            <a:t> </a:t>
          </a:r>
          <a:r>
            <a:rPr lang="en-US" altLang="zh-CN" dirty="0" smtClean="0"/>
            <a:t>Based</a:t>
          </a:r>
          <a:r>
            <a:rPr lang="zh-CN" altLang="en-US" dirty="0" smtClean="0"/>
            <a:t> </a:t>
          </a:r>
          <a:r>
            <a:rPr lang="en-US" altLang="zh-CN" dirty="0" smtClean="0"/>
            <a:t>Protocols</a:t>
          </a:r>
          <a:endParaRPr lang="en-US" dirty="0"/>
        </a:p>
      </dgm:t>
    </dgm:pt>
    <dgm:pt modelId="{7FCC2EA5-602F-FB40-95B8-8DB45115DF99}" type="parTrans" cxnId="{2D22CBAA-718C-6143-AD2B-F4BE13A85CC3}">
      <dgm:prSet/>
      <dgm:spPr/>
      <dgm:t>
        <a:bodyPr/>
        <a:lstStyle/>
        <a:p>
          <a:endParaRPr lang="en-US"/>
        </a:p>
      </dgm:t>
    </dgm:pt>
    <dgm:pt modelId="{4291BDC7-FFC7-6B4D-BDD0-10FF65BBCF78}" type="sibTrans" cxnId="{2D22CBAA-718C-6143-AD2B-F4BE13A85CC3}">
      <dgm:prSet/>
      <dgm:spPr/>
      <dgm:t>
        <a:bodyPr/>
        <a:lstStyle/>
        <a:p>
          <a:endParaRPr lang="en-US"/>
        </a:p>
      </dgm:t>
    </dgm:pt>
    <dgm:pt modelId="{4F129A73-2986-A745-8ABD-4094000932FD}">
      <dgm:prSet phldrT="[Text]"/>
      <dgm:spPr/>
      <dgm:t>
        <a:bodyPr/>
        <a:lstStyle/>
        <a:p>
          <a:r>
            <a:rPr lang="en-US" altLang="zh-CN" dirty="0" smtClean="0"/>
            <a:t>Proactive</a:t>
          </a:r>
          <a:endParaRPr lang="en-US" dirty="0"/>
        </a:p>
      </dgm:t>
    </dgm:pt>
    <dgm:pt modelId="{E09DF378-4787-4744-BEF6-39A61997DEC9}" type="parTrans" cxnId="{C77D3968-B7D8-F64C-9046-2ABD307C0503}">
      <dgm:prSet/>
      <dgm:spPr/>
      <dgm:t>
        <a:bodyPr/>
        <a:lstStyle/>
        <a:p>
          <a:endParaRPr lang="en-US"/>
        </a:p>
      </dgm:t>
    </dgm:pt>
    <dgm:pt modelId="{7640F808-DF86-EE4A-90C8-52028D1E9446}" type="sibTrans" cxnId="{C77D3968-B7D8-F64C-9046-2ABD307C0503}">
      <dgm:prSet/>
      <dgm:spPr/>
      <dgm:t>
        <a:bodyPr/>
        <a:lstStyle/>
        <a:p>
          <a:endParaRPr lang="en-US"/>
        </a:p>
      </dgm:t>
    </dgm:pt>
    <dgm:pt modelId="{4F95303B-478C-DD40-A497-B339432F19B2}">
      <dgm:prSet phldrT="[Text]"/>
      <dgm:spPr/>
      <dgm:t>
        <a:bodyPr/>
        <a:lstStyle/>
        <a:p>
          <a:r>
            <a:rPr lang="en-US" altLang="zh-CN" dirty="0" smtClean="0"/>
            <a:t>Reactive</a:t>
          </a:r>
          <a:endParaRPr lang="en-US" dirty="0"/>
        </a:p>
      </dgm:t>
    </dgm:pt>
    <dgm:pt modelId="{638BAE0B-C995-3E4E-8802-F5A5510B3E10}" type="parTrans" cxnId="{E91CAE9E-D012-A84B-82E1-D9FEE04BD726}">
      <dgm:prSet/>
      <dgm:spPr/>
      <dgm:t>
        <a:bodyPr/>
        <a:lstStyle/>
        <a:p>
          <a:endParaRPr lang="en-US"/>
        </a:p>
      </dgm:t>
    </dgm:pt>
    <dgm:pt modelId="{FB586552-29A6-6E4B-AE88-754AFC29826C}" type="sibTrans" cxnId="{E91CAE9E-D012-A84B-82E1-D9FEE04BD726}">
      <dgm:prSet/>
      <dgm:spPr/>
      <dgm:t>
        <a:bodyPr/>
        <a:lstStyle/>
        <a:p>
          <a:endParaRPr lang="en-US"/>
        </a:p>
      </dgm:t>
    </dgm:pt>
    <dgm:pt modelId="{11921B3D-D1FC-B143-A430-25780978412A}">
      <dgm:prSet phldrT="[Text]"/>
      <dgm:spPr/>
      <dgm:t>
        <a:bodyPr/>
        <a:lstStyle/>
        <a:p>
          <a:r>
            <a:rPr lang="en-US" altLang="zh-CN" dirty="0" smtClean="0"/>
            <a:t>Hybrid</a:t>
          </a:r>
          <a:endParaRPr lang="en-US" dirty="0"/>
        </a:p>
      </dgm:t>
    </dgm:pt>
    <dgm:pt modelId="{6ACAC33F-04E6-9A4E-A5C8-12176D702569}" type="parTrans" cxnId="{D67473FA-1C81-C040-8C5D-8FADB94B294A}">
      <dgm:prSet/>
      <dgm:spPr/>
      <dgm:t>
        <a:bodyPr/>
        <a:lstStyle/>
        <a:p>
          <a:endParaRPr lang="en-US"/>
        </a:p>
      </dgm:t>
    </dgm:pt>
    <dgm:pt modelId="{B021A454-E95A-FD4E-AAA8-9C0F06C30769}" type="sibTrans" cxnId="{D67473FA-1C81-C040-8C5D-8FADB94B294A}">
      <dgm:prSet/>
      <dgm:spPr/>
      <dgm:t>
        <a:bodyPr/>
        <a:lstStyle/>
        <a:p>
          <a:endParaRPr lang="en-US"/>
        </a:p>
      </dgm:t>
    </dgm:pt>
    <dgm:pt modelId="{DDB14941-97DE-DC44-999F-77E62DB3CC96}" type="pres">
      <dgm:prSet presAssocID="{E1A2DDB6-64DE-584E-B0FA-79F3F2FBEC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FAADE7-5B7F-9847-B9D4-C2F6E1F3CBCA}" type="pres">
      <dgm:prSet presAssocID="{2207E5DD-413A-734E-9AF4-48A7B0FA547C}" presName="hierRoot1" presStyleCnt="0">
        <dgm:presLayoutVars>
          <dgm:hierBranch val="init"/>
        </dgm:presLayoutVars>
      </dgm:prSet>
      <dgm:spPr/>
    </dgm:pt>
    <dgm:pt modelId="{8B28D6AD-C375-344F-8960-55022BB544FF}" type="pres">
      <dgm:prSet presAssocID="{2207E5DD-413A-734E-9AF4-48A7B0FA547C}" presName="rootComposite1" presStyleCnt="0"/>
      <dgm:spPr/>
    </dgm:pt>
    <dgm:pt modelId="{D5C7571A-5BF0-E449-9D50-059A87473B1D}" type="pres">
      <dgm:prSet presAssocID="{2207E5DD-413A-734E-9AF4-48A7B0FA547C}" presName="rootText1" presStyleLbl="node0" presStyleIdx="0" presStyleCnt="1" custScaleX="97193" custScaleY="932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36DB9D-8537-1446-A59B-946D11785170}" type="pres">
      <dgm:prSet presAssocID="{2207E5DD-413A-734E-9AF4-48A7B0FA547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EB9C8D2-71DD-6E4C-BC25-E0E55483F029}" type="pres">
      <dgm:prSet presAssocID="{2207E5DD-413A-734E-9AF4-48A7B0FA547C}" presName="hierChild2" presStyleCnt="0"/>
      <dgm:spPr/>
    </dgm:pt>
    <dgm:pt modelId="{5FA4D594-B9FD-5746-9D5F-4311097C3708}" type="pres">
      <dgm:prSet presAssocID="{E09DF378-4787-4744-BEF6-39A61997DEC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1597001-4A40-564A-9C67-1A50F50A8FE5}" type="pres">
      <dgm:prSet presAssocID="{4F129A73-2986-A745-8ABD-4094000932FD}" presName="hierRoot2" presStyleCnt="0">
        <dgm:presLayoutVars>
          <dgm:hierBranch val="init"/>
        </dgm:presLayoutVars>
      </dgm:prSet>
      <dgm:spPr/>
    </dgm:pt>
    <dgm:pt modelId="{D72D8F9D-51DB-7947-83F2-488C8A8D2CCC}" type="pres">
      <dgm:prSet presAssocID="{4F129A73-2986-A745-8ABD-4094000932FD}" presName="rootComposite" presStyleCnt="0"/>
      <dgm:spPr/>
    </dgm:pt>
    <dgm:pt modelId="{A0831879-4DB7-F345-B4D1-1FA0DC599D44}" type="pres">
      <dgm:prSet presAssocID="{4F129A73-2986-A745-8ABD-4094000932F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8F4145-167D-B043-8BC1-D7F29EF57D01}" type="pres">
      <dgm:prSet presAssocID="{4F129A73-2986-A745-8ABD-4094000932FD}" presName="rootConnector" presStyleLbl="node2" presStyleIdx="0" presStyleCnt="3"/>
      <dgm:spPr/>
      <dgm:t>
        <a:bodyPr/>
        <a:lstStyle/>
        <a:p>
          <a:endParaRPr lang="en-US"/>
        </a:p>
      </dgm:t>
    </dgm:pt>
    <dgm:pt modelId="{E35851FB-AA9F-1943-B2FB-D1871D0E3250}" type="pres">
      <dgm:prSet presAssocID="{4F129A73-2986-A745-8ABD-4094000932FD}" presName="hierChild4" presStyleCnt="0"/>
      <dgm:spPr/>
    </dgm:pt>
    <dgm:pt modelId="{4B8CF4EA-D63A-F941-AD7B-CD6F7CD28AF0}" type="pres">
      <dgm:prSet presAssocID="{4F129A73-2986-A745-8ABD-4094000932FD}" presName="hierChild5" presStyleCnt="0"/>
      <dgm:spPr/>
    </dgm:pt>
    <dgm:pt modelId="{F7264802-8B31-244D-B7BE-3A0AE1DC8ACC}" type="pres">
      <dgm:prSet presAssocID="{638BAE0B-C995-3E4E-8802-F5A5510B3E1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B62F8B6-9201-8A49-BE58-95DFAE36B7F2}" type="pres">
      <dgm:prSet presAssocID="{4F95303B-478C-DD40-A497-B339432F19B2}" presName="hierRoot2" presStyleCnt="0">
        <dgm:presLayoutVars>
          <dgm:hierBranch val="init"/>
        </dgm:presLayoutVars>
      </dgm:prSet>
      <dgm:spPr/>
    </dgm:pt>
    <dgm:pt modelId="{94132D54-50C4-844C-B075-1701EAE86632}" type="pres">
      <dgm:prSet presAssocID="{4F95303B-478C-DD40-A497-B339432F19B2}" presName="rootComposite" presStyleCnt="0"/>
      <dgm:spPr/>
    </dgm:pt>
    <dgm:pt modelId="{2F124601-1390-444D-94EC-D898065C94BA}" type="pres">
      <dgm:prSet presAssocID="{4F95303B-478C-DD40-A497-B339432F19B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837BCD-44B9-B44A-B503-090864E8FBE3}" type="pres">
      <dgm:prSet presAssocID="{4F95303B-478C-DD40-A497-B339432F19B2}" presName="rootConnector" presStyleLbl="node2" presStyleIdx="1" presStyleCnt="3"/>
      <dgm:spPr/>
      <dgm:t>
        <a:bodyPr/>
        <a:lstStyle/>
        <a:p>
          <a:endParaRPr lang="en-US"/>
        </a:p>
      </dgm:t>
    </dgm:pt>
    <dgm:pt modelId="{9B0B17A1-2D09-4A4F-84D3-8EA0AB5F4138}" type="pres">
      <dgm:prSet presAssocID="{4F95303B-478C-DD40-A497-B339432F19B2}" presName="hierChild4" presStyleCnt="0"/>
      <dgm:spPr/>
    </dgm:pt>
    <dgm:pt modelId="{8014D557-5045-3D49-B6E6-2F4E57488DDB}" type="pres">
      <dgm:prSet presAssocID="{4F95303B-478C-DD40-A497-B339432F19B2}" presName="hierChild5" presStyleCnt="0"/>
      <dgm:spPr/>
    </dgm:pt>
    <dgm:pt modelId="{3503F321-19B4-4246-AA71-CCA22FA7B41D}" type="pres">
      <dgm:prSet presAssocID="{6ACAC33F-04E6-9A4E-A5C8-12176D70256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F2B4EC4-5614-4A4F-9D1B-39B109C04459}" type="pres">
      <dgm:prSet presAssocID="{11921B3D-D1FC-B143-A430-25780978412A}" presName="hierRoot2" presStyleCnt="0">
        <dgm:presLayoutVars>
          <dgm:hierBranch val="init"/>
        </dgm:presLayoutVars>
      </dgm:prSet>
      <dgm:spPr/>
    </dgm:pt>
    <dgm:pt modelId="{D77E9D15-0D0F-1B48-A764-433EAAB7D3C1}" type="pres">
      <dgm:prSet presAssocID="{11921B3D-D1FC-B143-A430-25780978412A}" presName="rootComposite" presStyleCnt="0"/>
      <dgm:spPr/>
    </dgm:pt>
    <dgm:pt modelId="{0B8B42D5-8986-ED4F-8647-0D51FE0505F1}" type="pres">
      <dgm:prSet presAssocID="{11921B3D-D1FC-B143-A430-25780978412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891D37-76DE-8D40-B569-3B776E444CB7}" type="pres">
      <dgm:prSet presAssocID="{11921B3D-D1FC-B143-A430-25780978412A}" presName="rootConnector" presStyleLbl="node2" presStyleIdx="2" presStyleCnt="3"/>
      <dgm:spPr/>
      <dgm:t>
        <a:bodyPr/>
        <a:lstStyle/>
        <a:p>
          <a:endParaRPr lang="en-US"/>
        </a:p>
      </dgm:t>
    </dgm:pt>
    <dgm:pt modelId="{10868AFE-EC07-0B47-9866-6DDFDFDB3680}" type="pres">
      <dgm:prSet presAssocID="{11921B3D-D1FC-B143-A430-25780978412A}" presName="hierChild4" presStyleCnt="0"/>
      <dgm:spPr/>
    </dgm:pt>
    <dgm:pt modelId="{02FD4743-2557-F447-BBB9-CBC7B03FDBA1}" type="pres">
      <dgm:prSet presAssocID="{11921B3D-D1FC-B143-A430-25780978412A}" presName="hierChild5" presStyleCnt="0"/>
      <dgm:spPr/>
    </dgm:pt>
    <dgm:pt modelId="{4CA3357E-834A-DC4C-8E0E-8F45CA2C1937}" type="pres">
      <dgm:prSet presAssocID="{2207E5DD-413A-734E-9AF4-48A7B0FA547C}" presName="hierChild3" presStyleCnt="0"/>
      <dgm:spPr/>
    </dgm:pt>
  </dgm:ptLst>
  <dgm:cxnLst>
    <dgm:cxn modelId="{76A4393F-9F9F-4D42-874D-817DEF13AB42}" type="presOf" srcId="{11921B3D-D1FC-B143-A430-25780978412A}" destId="{0B8B42D5-8986-ED4F-8647-0D51FE0505F1}" srcOrd="0" destOrd="0" presId="urn:microsoft.com/office/officeart/2005/8/layout/orgChart1"/>
    <dgm:cxn modelId="{39A91C3A-18EF-A444-B1B5-10D9241E4834}" type="presOf" srcId="{638BAE0B-C995-3E4E-8802-F5A5510B3E10}" destId="{F7264802-8B31-244D-B7BE-3A0AE1DC8ACC}" srcOrd="0" destOrd="0" presId="urn:microsoft.com/office/officeart/2005/8/layout/orgChart1"/>
    <dgm:cxn modelId="{8E26E29F-67DC-584C-BBB6-8A016BC2AED1}" type="presOf" srcId="{11921B3D-D1FC-B143-A430-25780978412A}" destId="{DA891D37-76DE-8D40-B569-3B776E444CB7}" srcOrd="1" destOrd="0" presId="urn:microsoft.com/office/officeart/2005/8/layout/orgChart1"/>
    <dgm:cxn modelId="{5BE1AD3A-A572-284B-A330-9C1C7B1B3FBF}" type="presOf" srcId="{4F95303B-478C-DD40-A497-B339432F19B2}" destId="{4D837BCD-44B9-B44A-B503-090864E8FBE3}" srcOrd="1" destOrd="0" presId="urn:microsoft.com/office/officeart/2005/8/layout/orgChart1"/>
    <dgm:cxn modelId="{2D22CBAA-718C-6143-AD2B-F4BE13A85CC3}" srcId="{E1A2DDB6-64DE-584E-B0FA-79F3F2FBEC69}" destId="{2207E5DD-413A-734E-9AF4-48A7B0FA547C}" srcOrd="0" destOrd="0" parTransId="{7FCC2EA5-602F-FB40-95B8-8DB45115DF99}" sibTransId="{4291BDC7-FFC7-6B4D-BDD0-10FF65BBCF78}"/>
    <dgm:cxn modelId="{EE6BF808-F7DE-9B49-8528-1CD208ECF26C}" type="presOf" srcId="{2207E5DD-413A-734E-9AF4-48A7B0FA547C}" destId="{D5C7571A-5BF0-E449-9D50-059A87473B1D}" srcOrd="0" destOrd="0" presId="urn:microsoft.com/office/officeart/2005/8/layout/orgChart1"/>
    <dgm:cxn modelId="{C77D3968-B7D8-F64C-9046-2ABD307C0503}" srcId="{2207E5DD-413A-734E-9AF4-48A7B0FA547C}" destId="{4F129A73-2986-A745-8ABD-4094000932FD}" srcOrd="0" destOrd="0" parTransId="{E09DF378-4787-4744-BEF6-39A61997DEC9}" sibTransId="{7640F808-DF86-EE4A-90C8-52028D1E9446}"/>
    <dgm:cxn modelId="{A923FDBC-B2F5-7446-9905-38B8AA2C8C52}" type="presOf" srcId="{4F95303B-478C-DD40-A497-B339432F19B2}" destId="{2F124601-1390-444D-94EC-D898065C94BA}" srcOrd="0" destOrd="0" presId="urn:microsoft.com/office/officeart/2005/8/layout/orgChart1"/>
    <dgm:cxn modelId="{D67473FA-1C81-C040-8C5D-8FADB94B294A}" srcId="{2207E5DD-413A-734E-9AF4-48A7B0FA547C}" destId="{11921B3D-D1FC-B143-A430-25780978412A}" srcOrd="2" destOrd="0" parTransId="{6ACAC33F-04E6-9A4E-A5C8-12176D702569}" sibTransId="{B021A454-E95A-FD4E-AAA8-9C0F06C30769}"/>
    <dgm:cxn modelId="{640E2544-2070-1F4F-82C1-C2ADCF17CA0D}" type="presOf" srcId="{E1A2DDB6-64DE-584E-B0FA-79F3F2FBEC69}" destId="{DDB14941-97DE-DC44-999F-77E62DB3CC96}" srcOrd="0" destOrd="0" presId="urn:microsoft.com/office/officeart/2005/8/layout/orgChart1"/>
    <dgm:cxn modelId="{5925A692-4B69-E947-A9A4-FA79B068D430}" type="presOf" srcId="{E09DF378-4787-4744-BEF6-39A61997DEC9}" destId="{5FA4D594-B9FD-5746-9D5F-4311097C3708}" srcOrd="0" destOrd="0" presId="urn:microsoft.com/office/officeart/2005/8/layout/orgChart1"/>
    <dgm:cxn modelId="{F55E10B5-4BFD-DD48-B34A-6E7D6F2E7AD0}" type="presOf" srcId="{6ACAC33F-04E6-9A4E-A5C8-12176D702569}" destId="{3503F321-19B4-4246-AA71-CCA22FA7B41D}" srcOrd="0" destOrd="0" presId="urn:microsoft.com/office/officeart/2005/8/layout/orgChart1"/>
    <dgm:cxn modelId="{1EEE7368-1DED-8D47-A5DE-591080F2D00F}" type="presOf" srcId="{2207E5DD-413A-734E-9AF4-48A7B0FA547C}" destId="{FB36DB9D-8537-1446-A59B-946D11785170}" srcOrd="1" destOrd="0" presId="urn:microsoft.com/office/officeart/2005/8/layout/orgChart1"/>
    <dgm:cxn modelId="{E91CAE9E-D012-A84B-82E1-D9FEE04BD726}" srcId="{2207E5DD-413A-734E-9AF4-48A7B0FA547C}" destId="{4F95303B-478C-DD40-A497-B339432F19B2}" srcOrd="1" destOrd="0" parTransId="{638BAE0B-C995-3E4E-8802-F5A5510B3E10}" sibTransId="{FB586552-29A6-6E4B-AE88-754AFC29826C}"/>
    <dgm:cxn modelId="{93CD7E81-A1C0-D544-9AAF-6D63F2F49CB8}" type="presOf" srcId="{4F129A73-2986-A745-8ABD-4094000932FD}" destId="{CB8F4145-167D-B043-8BC1-D7F29EF57D01}" srcOrd="1" destOrd="0" presId="urn:microsoft.com/office/officeart/2005/8/layout/orgChart1"/>
    <dgm:cxn modelId="{732E0082-3FDC-DF4A-BBF0-B74D3F286667}" type="presOf" srcId="{4F129A73-2986-A745-8ABD-4094000932FD}" destId="{A0831879-4DB7-F345-B4D1-1FA0DC599D44}" srcOrd="0" destOrd="0" presId="urn:microsoft.com/office/officeart/2005/8/layout/orgChart1"/>
    <dgm:cxn modelId="{83A78B7C-E568-2B4D-9AD3-49394D54D98E}" type="presParOf" srcId="{DDB14941-97DE-DC44-999F-77E62DB3CC96}" destId="{32FAADE7-5B7F-9847-B9D4-C2F6E1F3CBCA}" srcOrd="0" destOrd="0" presId="urn:microsoft.com/office/officeart/2005/8/layout/orgChart1"/>
    <dgm:cxn modelId="{9FFBA669-792E-504E-A264-5FED1B57E464}" type="presParOf" srcId="{32FAADE7-5B7F-9847-B9D4-C2F6E1F3CBCA}" destId="{8B28D6AD-C375-344F-8960-55022BB544FF}" srcOrd="0" destOrd="0" presId="urn:microsoft.com/office/officeart/2005/8/layout/orgChart1"/>
    <dgm:cxn modelId="{B5C390C7-0985-154C-B59F-07ED480752F1}" type="presParOf" srcId="{8B28D6AD-C375-344F-8960-55022BB544FF}" destId="{D5C7571A-5BF0-E449-9D50-059A87473B1D}" srcOrd="0" destOrd="0" presId="urn:microsoft.com/office/officeart/2005/8/layout/orgChart1"/>
    <dgm:cxn modelId="{91C3F4AB-645F-894A-944C-253ECA995C1B}" type="presParOf" srcId="{8B28D6AD-C375-344F-8960-55022BB544FF}" destId="{FB36DB9D-8537-1446-A59B-946D11785170}" srcOrd="1" destOrd="0" presId="urn:microsoft.com/office/officeart/2005/8/layout/orgChart1"/>
    <dgm:cxn modelId="{73FFCB31-865C-A34A-8A9D-EDD10F6E84E0}" type="presParOf" srcId="{32FAADE7-5B7F-9847-B9D4-C2F6E1F3CBCA}" destId="{7EB9C8D2-71DD-6E4C-BC25-E0E55483F029}" srcOrd="1" destOrd="0" presId="urn:microsoft.com/office/officeart/2005/8/layout/orgChart1"/>
    <dgm:cxn modelId="{08D6F427-8F65-A44B-A296-91E40F6023C7}" type="presParOf" srcId="{7EB9C8D2-71DD-6E4C-BC25-E0E55483F029}" destId="{5FA4D594-B9FD-5746-9D5F-4311097C3708}" srcOrd="0" destOrd="0" presId="urn:microsoft.com/office/officeart/2005/8/layout/orgChart1"/>
    <dgm:cxn modelId="{AD0EA4A4-23CA-204C-B3E1-6ADAE1E84A10}" type="presParOf" srcId="{7EB9C8D2-71DD-6E4C-BC25-E0E55483F029}" destId="{11597001-4A40-564A-9C67-1A50F50A8FE5}" srcOrd="1" destOrd="0" presId="urn:microsoft.com/office/officeart/2005/8/layout/orgChart1"/>
    <dgm:cxn modelId="{2D5C2CBF-88F7-8E41-98F7-EB8B74474756}" type="presParOf" srcId="{11597001-4A40-564A-9C67-1A50F50A8FE5}" destId="{D72D8F9D-51DB-7947-83F2-488C8A8D2CCC}" srcOrd="0" destOrd="0" presId="urn:microsoft.com/office/officeart/2005/8/layout/orgChart1"/>
    <dgm:cxn modelId="{8F01B93F-3C8B-2944-8764-C67FE3CD5EE7}" type="presParOf" srcId="{D72D8F9D-51DB-7947-83F2-488C8A8D2CCC}" destId="{A0831879-4DB7-F345-B4D1-1FA0DC599D44}" srcOrd="0" destOrd="0" presId="urn:microsoft.com/office/officeart/2005/8/layout/orgChart1"/>
    <dgm:cxn modelId="{69985D9E-A087-5B4C-A1DB-578F9C661F4D}" type="presParOf" srcId="{D72D8F9D-51DB-7947-83F2-488C8A8D2CCC}" destId="{CB8F4145-167D-B043-8BC1-D7F29EF57D01}" srcOrd="1" destOrd="0" presId="urn:microsoft.com/office/officeart/2005/8/layout/orgChart1"/>
    <dgm:cxn modelId="{AD7E3DB9-B00E-DA45-B2BC-72B009A9EFB0}" type="presParOf" srcId="{11597001-4A40-564A-9C67-1A50F50A8FE5}" destId="{E35851FB-AA9F-1943-B2FB-D1871D0E3250}" srcOrd="1" destOrd="0" presId="urn:microsoft.com/office/officeart/2005/8/layout/orgChart1"/>
    <dgm:cxn modelId="{6F1D623A-2143-844A-9A2B-98AC61D88B7F}" type="presParOf" srcId="{11597001-4A40-564A-9C67-1A50F50A8FE5}" destId="{4B8CF4EA-D63A-F941-AD7B-CD6F7CD28AF0}" srcOrd="2" destOrd="0" presId="urn:microsoft.com/office/officeart/2005/8/layout/orgChart1"/>
    <dgm:cxn modelId="{BA7951D7-BE5C-4043-903A-67FA8DC1F693}" type="presParOf" srcId="{7EB9C8D2-71DD-6E4C-BC25-E0E55483F029}" destId="{F7264802-8B31-244D-B7BE-3A0AE1DC8ACC}" srcOrd="2" destOrd="0" presId="urn:microsoft.com/office/officeart/2005/8/layout/orgChart1"/>
    <dgm:cxn modelId="{E3C8EF67-725B-EC44-A96E-CFB9C39EC182}" type="presParOf" srcId="{7EB9C8D2-71DD-6E4C-BC25-E0E55483F029}" destId="{BB62F8B6-9201-8A49-BE58-95DFAE36B7F2}" srcOrd="3" destOrd="0" presId="urn:microsoft.com/office/officeart/2005/8/layout/orgChart1"/>
    <dgm:cxn modelId="{B6B17AE1-5A63-304C-9B08-1A4F59C52CD5}" type="presParOf" srcId="{BB62F8B6-9201-8A49-BE58-95DFAE36B7F2}" destId="{94132D54-50C4-844C-B075-1701EAE86632}" srcOrd="0" destOrd="0" presId="urn:microsoft.com/office/officeart/2005/8/layout/orgChart1"/>
    <dgm:cxn modelId="{BC6275AB-DD6F-E345-9FFE-FCBDBF2A4C30}" type="presParOf" srcId="{94132D54-50C4-844C-B075-1701EAE86632}" destId="{2F124601-1390-444D-94EC-D898065C94BA}" srcOrd="0" destOrd="0" presId="urn:microsoft.com/office/officeart/2005/8/layout/orgChart1"/>
    <dgm:cxn modelId="{BF1EDE1E-5793-2D49-869D-D1C99E99A09C}" type="presParOf" srcId="{94132D54-50C4-844C-B075-1701EAE86632}" destId="{4D837BCD-44B9-B44A-B503-090864E8FBE3}" srcOrd="1" destOrd="0" presId="urn:microsoft.com/office/officeart/2005/8/layout/orgChart1"/>
    <dgm:cxn modelId="{9450EE85-3A21-2044-ABC9-0986644490C1}" type="presParOf" srcId="{BB62F8B6-9201-8A49-BE58-95DFAE36B7F2}" destId="{9B0B17A1-2D09-4A4F-84D3-8EA0AB5F4138}" srcOrd="1" destOrd="0" presId="urn:microsoft.com/office/officeart/2005/8/layout/orgChart1"/>
    <dgm:cxn modelId="{7B3AFDB3-4939-9546-B177-20F9A386947A}" type="presParOf" srcId="{BB62F8B6-9201-8A49-BE58-95DFAE36B7F2}" destId="{8014D557-5045-3D49-B6E6-2F4E57488DDB}" srcOrd="2" destOrd="0" presId="urn:microsoft.com/office/officeart/2005/8/layout/orgChart1"/>
    <dgm:cxn modelId="{5C6E4148-3F60-9041-831F-CFFF223011B5}" type="presParOf" srcId="{7EB9C8D2-71DD-6E4C-BC25-E0E55483F029}" destId="{3503F321-19B4-4246-AA71-CCA22FA7B41D}" srcOrd="4" destOrd="0" presId="urn:microsoft.com/office/officeart/2005/8/layout/orgChart1"/>
    <dgm:cxn modelId="{7C175E26-1101-6D49-95D6-0C3C49D4687F}" type="presParOf" srcId="{7EB9C8D2-71DD-6E4C-BC25-E0E55483F029}" destId="{CF2B4EC4-5614-4A4F-9D1B-39B109C04459}" srcOrd="5" destOrd="0" presId="urn:microsoft.com/office/officeart/2005/8/layout/orgChart1"/>
    <dgm:cxn modelId="{0ED40C90-A04C-204B-9FAD-D8BC036310A4}" type="presParOf" srcId="{CF2B4EC4-5614-4A4F-9D1B-39B109C04459}" destId="{D77E9D15-0D0F-1B48-A764-433EAAB7D3C1}" srcOrd="0" destOrd="0" presId="urn:microsoft.com/office/officeart/2005/8/layout/orgChart1"/>
    <dgm:cxn modelId="{0906A48C-433C-0C44-8E1B-ECADE15B163F}" type="presParOf" srcId="{D77E9D15-0D0F-1B48-A764-433EAAB7D3C1}" destId="{0B8B42D5-8986-ED4F-8647-0D51FE0505F1}" srcOrd="0" destOrd="0" presId="urn:microsoft.com/office/officeart/2005/8/layout/orgChart1"/>
    <dgm:cxn modelId="{692EF261-B304-EB49-AC31-563FB0BB0D3F}" type="presParOf" srcId="{D77E9D15-0D0F-1B48-A764-433EAAB7D3C1}" destId="{DA891D37-76DE-8D40-B569-3B776E444CB7}" srcOrd="1" destOrd="0" presId="urn:microsoft.com/office/officeart/2005/8/layout/orgChart1"/>
    <dgm:cxn modelId="{9DAA84D4-3FAF-F844-9B0C-BA13430BD546}" type="presParOf" srcId="{CF2B4EC4-5614-4A4F-9D1B-39B109C04459}" destId="{10868AFE-EC07-0B47-9866-6DDFDFDB3680}" srcOrd="1" destOrd="0" presId="urn:microsoft.com/office/officeart/2005/8/layout/orgChart1"/>
    <dgm:cxn modelId="{C7C61D0F-3500-174B-997C-95F181A0DABF}" type="presParOf" srcId="{CF2B4EC4-5614-4A4F-9D1B-39B109C04459}" destId="{02FD4743-2557-F447-BBB9-CBC7B03FDBA1}" srcOrd="2" destOrd="0" presId="urn:microsoft.com/office/officeart/2005/8/layout/orgChart1"/>
    <dgm:cxn modelId="{07937E06-C36B-E446-860C-C8BF943E3351}" type="presParOf" srcId="{32FAADE7-5B7F-9847-B9D4-C2F6E1F3CBCA}" destId="{4CA3357E-834A-DC4C-8E0E-8F45CA2C19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45AF2E6-B1A3-144F-BD7E-36583BB45642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3E64F-8864-D040-BFFE-E240AAEAFDA6}">
      <dgm:prSet phldrT="[Text]"/>
      <dgm:spPr/>
      <dgm:t>
        <a:bodyPr/>
        <a:lstStyle/>
        <a:p>
          <a:r>
            <a:rPr lang="en-US" altLang="zh-CN" dirty="0" smtClean="0"/>
            <a:t>Road</a:t>
          </a:r>
          <a:r>
            <a:rPr lang="zh-CN" altLang="en-US" dirty="0" smtClean="0"/>
            <a:t> </a:t>
          </a:r>
          <a:r>
            <a:rPr lang="en-US" altLang="zh-CN" dirty="0" smtClean="0"/>
            <a:t>Traffic</a:t>
          </a:r>
          <a:r>
            <a:rPr lang="zh-CN" altLang="en-US" dirty="0" smtClean="0"/>
            <a:t> </a:t>
          </a:r>
          <a:r>
            <a:rPr lang="en-US" altLang="zh-CN" dirty="0" smtClean="0"/>
            <a:t>Simulator</a:t>
          </a:r>
          <a:endParaRPr lang="en-US" dirty="0"/>
        </a:p>
      </dgm:t>
    </dgm:pt>
    <dgm:pt modelId="{D2578228-6E4A-E649-B298-DF2D0AC14156}" type="parTrans" cxnId="{29BE3173-5604-6B4B-8807-FC098F932605}">
      <dgm:prSet/>
      <dgm:spPr/>
      <dgm:t>
        <a:bodyPr/>
        <a:lstStyle/>
        <a:p>
          <a:endParaRPr lang="en-US"/>
        </a:p>
      </dgm:t>
    </dgm:pt>
    <dgm:pt modelId="{4112863C-8B71-0A48-9520-BD17C610514B}" type="sibTrans" cxnId="{29BE3173-5604-6B4B-8807-FC098F932605}">
      <dgm:prSet/>
      <dgm:spPr/>
      <dgm:t>
        <a:bodyPr/>
        <a:lstStyle/>
        <a:p>
          <a:endParaRPr lang="en-US"/>
        </a:p>
      </dgm:t>
    </dgm:pt>
    <dgm:pt modelId="{C729F01D-5D2E-8340-ABB8-60D05407BF95}">
      <dgm:prSet phldrT="[Text]"/>
      <dgm:spPr/>
      <dgm:t>
        <a:bodyPr/>
        <a:lstStyle/>
        <a:p>
          <a:r>
            <a:rPr lang="en-US" altLang="zh-CN" dirty="0" smtClean="0"/>
            <a:t>Macroscopic</a:t>
          </a:r>
          <a:r>
            <a:rPr lang="zh-CN" altLang="en-US" dirty="0" smtClean="0"/>
            <a:t> </a:t>
          </a:r>
          <a:endParaRPr lang="en-US" dirty="0"/>
        </a:p>
      </dgm:t>
    </dgm:pt>
    <dgm:pt modelId="{A1CE4DB5-42EA-D14C-8645-4CC00E7AA54A}" type="parTrans" cxnId="{8B85BA61-F5D0-704F-9F3D-A1FE053AE3D0}">
      <dgm:prSet/>
      <dgm:spPr/>
      <dgm:t>
        <a:bodyPr/>
        <a:lstStyle/>
        <a:p>
          <a:endParaRPr lang="en-US"/>
        </a:p>
      </dgm:t>
    </dgm:pt>
    <dgm:pt modelId="{CC1A20FF-2A07-3746-A724-422C168FEA0A}" type="sibTrans" cxnId="{8B85BA61-F5D0-704F-9F3D-A1FE053AE3D0}">
      <dgm:prSet/>
      <dgm:spPr/>
      <dgm:t>
        <a:bodyPr/>
        <a:lstStyle/>
        <a:p>
          <a:endParaRPr lang="en-US"/>
        </a:p>
      </dgm:t>
    </dgm:pt>
    <dgm:pt modelId="{80803C45-2AE9-8C4B-90B0-91C30B307165}">
      <dgm:prSet phldrT="[Text]"/>
      <dgm:spPr/>
      <dgm:t>
        <a:bodyPr/>
        <a:lstStyle/>
        <a:p>
          <a:r>
            <a:rPr lang="en-US" altLang="zh-CN" dirty="0" smtClean="0"/>
            <a:t>Microscopic</a:t>
          </a:r>
          <a:endParaRPr lang="en-US" dirty="0"/>
        </a:p>
      </dgm:t>
    </dgm:pt>
    <dgm:pt modelId="{A08F9E18-1D8B-C447-9937-6B11B66871E3}" type="parTrans" cxnId="{5FE39289-1AE4-CF4B-A80B-88DB298F8DB6}">
      <dgm:prSet/>
      <dgm:spPr/>
      <dgm:t>
        <a:bodyPr/>
        <a:lstStyle/>
        <a:p>
          <a:endParaRPr lang="en-US"/>
        </a:p>
      </dgm:t>
    </dgm:pt>
    <dgm:pt modelId="{C4F9D66D-019A-8843-85FB-15B21F801B2E}" type="sibTrans" cxnId="{5FE39289-1AE4-CF4B-A80B-88DB298F8DB6}">
      <dgm:prSet/>
      <dgm:spPr/>
      <dgm:t>
        <a:bodyPr/>
        <a:lstStyle/>
        <a:p>
          <a:endParaRPr lang="en-US"/>
        </a:p>
      </dgm:t>
    </dgm:pt>
    <dgm:pt modelId="{306CE858-993A-9848-885C-863B0B27AE4D}" type="pres">
      <dgm:prSet presAssocID="{945AF2E6-B1A3-144F-BD7E-36583BB456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D3CB906-BA91-7446-BE5F-90869231289B}" type="pres">
      <dgm:prSet presAssocID="{1BC3E64F-8864-D040-BFFE-E240AAEAFDA6}" presName="hierRoot1" presStyleCnt="0">
        <dgm:presLayoutVars>
          <dgm:hierBranch val="init"/>
        </dgm:presLayoutVars>
      </dgm:prSet>
      <dgm:spPr/>
    </dgm:pt>
    <dgm:pt modelId="{4A55BE2F-94A4-4142-8191-A2C60ECE6DBB}" type="pres">
      <dgm:prSet presAssocID="{1BC3E64F-8864-D040-BFFE-E240AAEAFDA6}" presName="rootComposite1" presStyleCnt="0"/>
      <dgm:spPr/>
    </dgm:pt>
    <dgm:pt modelId="{1456FD03-681E-1844-8899-2B7507855B76}" type="pres">
      <dgm:prSet presAssocID="{1BC3E64F-8864-D040-BFFE-E240AAEAFDA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2F5D90-9384-854E-B214-2F6745866770}" type="pres">
      <dgm:prSet presAssocID="{1BC3E64F-8864-D040-BFFE-E240AAEAFDA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65BDDBF-7E89-5A45-A9B4-120920562AC7}" type="pres">
      <dgm:prSet presAssocID="{1BC3E64F-8864-D040-BFFE-E240AAEAFDA6}" presName="hierChild2" presStyleCnt="0"/>
      <dgm:spPr/>
    </dgm:pt>
    <dgm:pt modelId="{AC80C0BB-B73A-5A44-9A50-52FDF567B9CD}" type="pres">
      <dgm:prSet presAssocID="{A1CE4DB5-42EA-D14C-8645-4CC00E7AA54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701F62E-3979-F34E-9CF9-99B196FBEAD2}" type="pres">
      <dgm:prSet presAssocID="{C729F01D-5D2E-8340-ABB8-60D05407BF95}" presName="hierRoot2" presStyleCnt="0">
        <dgm:presLayoutVars>
          <dgm:hierBranch val="init"/>
        </dgm:presLayoutVars>
      </dgm:prSet>
      <dgm:spPr/>
    </dgm:pt>
    <dgm:pt modelId="{2DD09AC4-3FEC-174C-A82C-0E0D18A04168}" type="pres">
      <dgm:prSet presAssocID="{C729F01D-5D2E-8340-ABB8-60D05407BF95}" presName="rootComposite" presStyleCnt="0"/>
      <dgm:spPr/>
    </dgm:pt>
    <dgm:pt modelId="{393B57AC-701B-6645-8734-229B84992724}" type="pres">
      <dgm:prSet presAssocID="{C729F01D-5D2E-8340-ABB8-60D05407BF9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A7D3AD-D80A-9141-A810-FE295D4C6AAC}" type="pres">
      <dgm:prSet presAssocID="{C729F01D-5D2E-8340-ABB8-60D05407BF95}" presName="rootConnector" presStyleLbl="node2" presStyleIdx="0" presStyleCnt="2"/>
      <dgm:spPr/>
      <dgm:t>
        <a:bodyPr/>
        <a:lstStyle/>
        <a:p>
          <a:endParaRPr lang="en-US"/>
        </a:p>
      </dgm:t>
    </dgm:pt>
    <dgm:pt modelId="{70B7F9EE-3F19-DA4C-8706-556D3C0DCAE0}" type="pres">
      <dgm:prSet presAssocID="{C729F01D-5D2E-8340-ABB8-60D05407BF95}" presName="hierChild4" presStyleCnt="0"/>
      <dgm:spPr/>
    </dgm:pt>
    <dgm:pt modelId="{F6A9723C-CBD3-984F-BD66-E51BD03FF5FA}" type="pres">
      <dgm:prSet presAssocID="{C729F01D-5D2E-8340-ABB8-60D05407BF95}" presName="hierChild5" presStyleCnt="0"/>
      <dgm:spPr/>
    </dgm:pt>
    <dgm:pt modelId="{7239C624-8AF2-CD4B-9D7B-D5107D566F5B}" type="pres">
      <dgm:prSet presAssocID="{A08F9E18-1D8B-C447-9937-6B11B66871E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2F48F51-53D5-E840-B175-3AA0AF1B7216}" type="pres">
      <dgm:prSet presAssocID="{80803C45-2AE9-8C4B-90B0-91C30B307165}" presName="hierRoot2" presStyleCnt="0">
        <dgm:presLayoutVars>
          <dgm:hierBranch val="init"/>
        </dgm:presLayoutVars>
      </dgm:prSet>
      <dgm:spPr/>
    </dgm:pt>
    <dgm:pt modelId="{AA6B139F-1DE5-1F4C-8FC4-353A184CD87B}" type="pres">
      <dgm:prSet presAssocID="{80803C45-2AE9-8C4B-90B0-91C30B307165}" presName="rootComposite" presStyleCnt="0"/>
      <dgm:spPr/>
    </dgm:pt>
    <dgm:pt modelId="{8021B4E3-51CF-1748-ABF6-21174362D21A}" type="pres">
      <dgm:prSet presAssocID="{80803C45-2AE9-8C4B-90B0-91C30B30716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F12062-A62D-B142-A924-B433A5CC7707}" type="pres">
      <dgm:prSet presAssocID="{80803C45-2AE9-8C4B-90B0-91C30B307165}" presName="rootConnector" presStyleLbl="node2" presStyleIdx="1" presStyleCnt="2"/>
      <dgm:spPr/>
      <dgm:t>
        <a:bodyPr/>
        <a:lstStyle/>
        <a:p>
          <a:endParaRPr lang="en-US"/>
        </a:p>
      </dgm:t>
    </dgm:pt>
    <dgm:pt modelId="{AC23B635-2E87-2141-8E6C-CA1865F7D941}" type="pres">
      <dgm:prSet presAssocID="{80803C45-2AE9-8C4B-90B0-91C30B307165}" presName="hierChild4" presStyleCnt="0"/>
      <dgm:spPr/>
    </dgm:pt>
    <dgm:pt modelId="{C3F0DA95-ADB1-394D-A8D7-DD0123C7EB3C}" type="pres">
      <dgm:prSet presAssocID="{80803C45-2AE9-8C4B-90B0-91C30B307165}" presName="hierChild5" presStyleCnt="0"/>
      <dgm:spPr/>
    </dgm:pt>
    <dgm:pt modelId="{EE1266A3-B240-0546-86F6-6E54C4B7E77F}" type="pres">
      <dgm:prSet presAssocID="{1BC3E64F-8864-D040-BFFE-E240AAEAFDA6}" presName="hierChild3" presStyleCnt="0"/>
      <dgm:spPr/>
    </dgm:pt>
  </dgm:ptLst>
  <dgm:cxnLst>
    <dgm:cxn modelId="{8B85BA61-F5D0-704F-9F3D-A1FE053AE3D0}" srcId="{1BC3E64F-8864-D040-BFFE-E240AAEAFDA6}" destId="{C729F01D-5D2E-8340-ABB8-60D05407BF95}" srcOrd="0" destOrd="0" parTransId="{A1CE4DB5-42EA-D14C-8645-4CC00E7AA54A}" sibTransId="{CC1A20FF-2A07-3746-A724-422C168FEA0A}"/>
    <dgm:cxn modelId="{DB75CCCC-97A6-904A-A0C2-03C0EFF52E1C}" type="presOf" srcId="{C729F01D-5D2E-8340-ABB8-60D05407BF95}" destId="{393B57AC-701B-6645-8734-229B84992724}" srcOrd="0" destOrd="0" presId="urn:microsoft.com/office/officeart/2005/8/layout/orgChart1"/>
    <dgm:cxn modelId="{FFE7F16F-3AF9-FE4D-BAD8-2F400A6B858A}" type="presOf" srcId="{A1CE4DB5-42EA-D14C-8645-4CC00E7AA54A}" destId="{AC80C0BB-B73A-5A44-9A50-52FDF567B9CD}" srcOrd="0" destOrd="0" presId="urn:microsoft.com/office/officeart/2005/8/layout/orgChart1"/>
    <dgm:cxn modelId="{29BE3173-5604-6B4B-8807-FC098F932605}" srcId="{945AF2E6-B1A3-144F-BD7E-36583BB45642}" destId="{1BC3E64F-8864-D040-BFFE-E240AAEAFDA6}" srcOrd="0" destOrd="0" parTransId="{D2578228-6E4A-E649-B298-DF2D0AC14156}" sibTransId="{4112863C-8B71-0A48-9520-BD17C610514B}"/>
    <dgm:cxn modelId="{0388D665-B847-C448-A1AB-D65A6ECE2F3E}" type="presOf" srcId="{C729F01D-5D2E-8340-ABB8-60D05407BF95}" destId="{9DA7D3AD-D80A-9141-A810-FE295D4C6AAC}" srcOrd="1" destOrd="0" presId="urn:microsoft.com/office/officeart/2005/8/layout/orgChart1"/>
    <dgm:cxn modelId="{19448DBE-017A-5A4A-BFF9-88FA6EB74CD5}" type="presOf" srcId="{945AF2E6-B1A3-144F-BD7E-36583BB45642}" destId="{306CE858-993A-9848-885C-863B0B27AE4D}" srcOrd="0" destOrd="0" presId="urn:microsoft.com/office/officeart/2005/8/layout/orgChart1"/>
    <dgm:cxn modelId="{48A2ECA6-3FCF-A64B-AF64-3C14556544B0}" type="presOf" srcId="{80803C45-2AE9-8C4B-90B0-91C30B307165}" destId="{60F12062-A62D-B142-A924-B433A5CC7707}" srcOrd="1" destOrd="0" presId="urn:microsoft.com/office/officeart/2005/8/layout/orgChart1"/>
    <dgm:cxn modelId="{44BEAEFE-FDFC-1245-B71D-C2BF7B8F3F21}" type="presOf" srcId="{80803C45-2AE9-8C4B-90B0-91C30B307165}" destId="{8021B4E3-51CF-1748-ABF6-21174362D21A}" srcOrd="0" destOrd="0" presId="urn:microsoft.com/office/officeart/2005/8/layout/orgChart1"/>
    <dgm:cxn modelId="{5FE39289-1AE4-CF4B-A80B-88DB298F8DB6}" srcId="{1BC3E64F-8864-D040-BFFE-E240AAEAFDA6}" destId="{80803C45-2AE9-8C4B-90B0-91C30B307165}" srcOrd="1" destOrd="0" parTransId="{A08F9E18-1D8B-C447-9937-6B11B66871E3}" sibTransId="{C4F9D66D-019A-8843-85FB-15B21F801B2E}"/>
    <dgm:cxn modelId="{2780DE6C-5A7C-EA4E-B774-0BFB8EBF596C}" type="presOf" srcId="{A08F9E18-1D8B-C447-9937-6B11B66871E3}" destId="{7239C624-8AF2-CD4B-9D7B-D5107D566F5B}" srcOrd="0" destOrd="0" presId="urn:microsoft.com/office/officeart/2005/8/layout/orgChart1"/>
    <dgm:cxn modelId="{D3710550-C851-EA4F-9C10-A8E100A1E62C}" type="presOf" srcId="{1BC3E64F-8864-D040-BFFE-E240AAEAFDA6}" destId="{B62F5D90-9384-854E-B214-2F6745866770}" srcOrd="1" destOrd="0" presId="urn:microsoft.com/office/officeart/2005/8/layout/orgChart1"/>
    <dgm:cxn modelId="{211CAEC4-DD6F-E841-B6A7-87B435C0E765}" type="presOf" srcId="{1BC3E64F-8864-D040-BFFE-E240AAEAFDA6}" destId="{1456FD03-681E-1844-8899-2B7507855B76}" srcOrd="0" destOrd="0" presId="urn:microsoft.com/office/officeart/2005/8/layout/orgChart1"/>
    <dgm:cxn modelId="{773A3FAE-63AA-FA49-ADBD-D1A4622C6FD6}" type="presParOf" srcId="{306CE858-993A-9848-885C-863B0B27AE4D}" destId="{FD3CB906-BA91-7446-BE5F-90869231289B}" srcOrd="0" destOrd="0" presId="urn:microsoft.com/office/officeart/2005/8/layout/orgChart1"/>
    <dgm:cxn modelId="{59C559D2-3949-F646-9D34-50ABA2CB6CE9}" type="presParOf" srcId="{FD3CB906-BA91-7446-BE5F-90869231289B}" destId="{4A55BE2F-94A4-4142-8191-A2C60ECE6DBB}" srcOrd="0" destOrd="0" presId="urn:microsoft.com/office/officeart/2005/8/layout/orgChart1"/>
    <dgm:cxn modelId="{9730721E-A1E4-6B46-A250-35C8B3E88FA1}" type="presParOf" srcId="{4A55BE2F-94A4-4142-8191-A2C60ECE6DBB}" destId="{1456FD03-681E-1844-8899-2B7507855B76}" srcOrd="0" destOrd="0" presId="urn:microsoft.com/office/officeart/2005/8/layout/orgChart1"/>
    <dgm:cxn modelId="{E74AB6F1-C668-BE47-9BAE-0FE656D01FCB}" type="presParOf" srcId="{4A55BE2F-94A4-4142-8191-A2C60ECE6DBB}" destId="{B62F5D90-9384-854E-B214-2F6745866770}" srcOrd="1" destOrd="0" presId="urn:microsoft.com/office/officeart/2005/8/layout/orgChart1"/>
    <dgm:cxn modelId="{80DA27F5-91E2-B84E-A78D-4294C37E9C05}" type="presParOf" srcId="{FD3CB906-BA91-7446-BE5F-90869231289B}" destId="{A65BDDBF-7E89-5A45-A9B4-120920562AC7}" srcOrd="1" destOrd="0" presId="urn:microsoft.com/office/officeart/2005/8/layout/orgChart1"/>
    <dgm:cxn modelId="{3720BF48-817D-0948-BEB2-2F18B94BB994}" type="presParOf" srcId="{A65BDDBF-7E89-5A45-A9B4-120920562AC7}" destId="{AC80C0BB-B73A-5A44-9A50-52FDF567B9CD}" srcOrd="0" destOrd="0" presId="urn:microsoft.com/office/officeart/2005/8/layout/orgChart1"/>
    <dgm:cxn modelId="{F2C7A2C7-393E-8A45-840B-8D307A9E08E8}" type="presParOf" srcId="{A65BDDBF-7E89-5A45-A9B4-120920562AC7}" destId="{9701F62E-3979-F34E-9CF9-99B196FBEAD2}" srcOrd="1" destOrd="0" presId="urn:microsoft.com/office/officeart/2005/8/layout/orgChart1"/>
    <dgm:cxn modelId="{E87F40B7-5B9B-8E4E-849D-0D141645D553}" type="presParOf" srcId="{9701F62E-3979-F34E-9CF9-99B196FBEAD2}" destId="{2DD09AC4-3FEC-174C-A82C-0E0D18A04168}" srcOrd="0" destOrd="0" presId="urn:microsoft.com/office/officeart/2005/8/layout/orgChart1"/>
    <dgm:cxn modelId="{91AE29CE-E63D-8F43-B3D8-78623B7486E1}" type="presParOf" srcId="{2DD09AC4-3FEC-174C-A82C-0E0D18A04168}" destId="{393B57AC-701B-6645-8734-229B84992724}" srcOrd="0" destOrd="0" presId="urn:microsoft.com/office/officeart/2005/8/layout/orgChart1"/>
    <dgm:cxn modelId="{26A5DAAC-C40E-1340-81E2-482F2EE23C20}" type="presParOf" srcId="{2DD09AC4-3FEC-174C-A82C-0E0D18A04168}" destId="{9DA7D3AD-D80A-9141-A810-FE295D4C6AAC}" srcOrd="1" destOrd="0" presId="urn:microsoft.com/office/officeart/2005/8/layout/orgChart1"/>
    <dgm:cxn modelId="{8EA2B169-FF42-CE40-8812-8532E796F7AF}" type="presParOf" srcId="{9701F62E-3979-F34E-9CF9-99B196FBEAD2}" destId="{70B7F9EE-3F19-DA4C-8706-556D3C0DCAE0}" srcOrd="1" destOrd="0" presId="urn:microsoft.com/office/officeart/2005/8/layout/orgChart1"/>
    <dgm:cxn modelId="{1D7215C5-622B-BC45-A041-D823959EF302}" type="presParOf" srcId="{9701F62E-3979-F34E-9CF9-99B196FBEAD2}" destId="{F6A9723C-CBD3-984F-BD66-E51BD03FF5FA}" srcOrd="2" destOrd="0" presId="urn:microsoft.com/office/officeart/2005/8/layout/orgChart1"/>
    <dgm:cxn modelId="{ED357256-863C-1147-8452-2DABC684F640}" type="presParOf" srcId="{A65BDDBF-7E89-5A45-A9B4-120920562AC7}" destId="{7239C624-8AF2-CD4B-9D7B-D5107D566F5B}" srcOrd="2" destOrd="0" presId="urn:microsoft.com/office/officeart/2005/8/layout/orgChart1"/>
    <dgm:cxn modelId="{D48500DA-E0CD-AC4D-8C3D-3729803CB427}" type="presParOf" srcId="{A65BDDBF-7E89-5A45-A9B4-120920562AC7}" destId="{D2F48F51-53D5-E840-B175-3AA0AF1B7216}" srcOrd="3" destOrd="0" presId="urn:microsoft.com/office/officeart/2005/8/layout/orgChart1"/>
    <dgm:cxn modelId="{E71DFF84-8574-AA4F-B724-7643FDBD6A83}" type="presParOf" srcId="{D2F48F51-53D5-E840-B175-3AA0AF1B7216}" destId="{AA6B139F-1DE5-1F4C-8FC4-353A184CD87B}" srcOrd="0" destOrd="0" presId="urn:microsoft.com/office/officeart/2005/8/layout/orgChart1"/>
    <dgm:cxn modelId="{CE3377E7-AC47-1E49-A914-CDDA1B35FA72}" type="presParOf" srcId="{AA6B139F-1DE5-1F4C-8FC4-353A184CD87B}" destId="{8021B4E3-51CF-1748-ABF6-21174362D21A}" srcOrd="0" destOrd="0" presId="urn:microsoft.com/office/officeart/2005/8/layout/orgChart1"/>
    <dgm:cxn modelId="{D8BD7E44-868C-C64E-B789-4F118F942F23}" type="presParOf" srcId="{AA6B139F-1DE5-1F4C-8FC4-353A184CD87B}" destId="{60F12062-A62D-B142-A924-B433A5CC7707}" srcOrd="1" destOrd="0" presId="urn:microsoft.com/office/officeart/2005/8/layout/orgChart1"/>
    <dgm:cxn modelId="{26CFBF78-EDC5-794D-B8DF-EA5B9E8E9D07}" type="presParOf" srcId="{D2F48F51-53D5-E840-B175-3AA0AF1B7216}" destId="{AC23B635-2E87-2141-8E6C-CA1865F7D941}" srcOrd="1" destOrd="0" presId="urn:microsoft.com/office/officeart/2005/8/layout/orgChart1"/>
    <dgm:cxn modelId="{FF20708D-F45F-6F4B-8DBB-51348172461B}" type="presParOf" srcId="{D2F48F51-53D5-E840-B175-3AA0AF1B7216}" destId="{C3F0DA95-ADB1-394D-A8D7-DD0123C7EB3C}" srcOrd="2" destOrd="0" presId="urn:microsoft.com/office/officeart/2005/8/layout/orgChart1"/>
    <dgm:cxn modelId="{69325BD9-A684-8F45-8294-3357A7F5EB90}" type="presParOf" srcId="{FD3CB906-BA91-7446-BE5F-90869231289B}" destId="{EE1266A3-B240-0546-86F6-6E54C4B7E7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45AF2E6-B1A3-144F-BD7E-36583BB45642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3E64F-8864-D040-BFFE-E240AAEAFDA6}">
      <dgm:prSet phldrT="[Text]"/>
      <dgm:spPr/>
      <dgm:t>
        <a:bodyPr/>
        <a:lstStyle/>
        <a:p>
          <a:r>
            <a:rPr lang="en-US" altLang="zh-CN" dirty="0" smtClean="0"/>
            <a:t>Wireless</a:t>
          </a:r>
          <a:r>
            <a:rPr lang="zh-CN" altLang="en-US" dirty="0" smtClean="0"/>
            <a:t> </a:t>
          </a:r>
          <a:r>
            <a:rPr lang="en-US" altLang="zh-CN" dirty="0" smtClean="0"/>
            <a:t>Network</a:t>
          </a:r>
          <a:r>
            <a:rPr lang="zh-CN" altLang="en-US" dirty="0" smtClean="0"/>
            <a:t> </a:t>
          </a:r>
          <a:r>
            <a:rPr lang="en-US" altLang="zh-CN" dirty="0" smtClean="0"/>
            <a:t>Simulator</a:t>
          </a:r>
          <a:endParaRPr lang="en-US" dirty="0"/>
        </a:p>
      </dgm:t>
    </dgm:pt>
    <dgm:pt modelId="{D2578228-6E4A-E649-B298-DF2D0AC14156}" type="parTrans" cxnId="{29BE3173-5604-6B4B-8807-FC098F932605}">
      <dgm:prSet/>
      <dgm:spPr/>
      <dgm:t>
        <a:bodyPr/>
        <a:lstStyle/>
        <a:p>
          <a:endParaRPr lang="en-US"/>
        </a:p>
      </dgm:t>
    </dgm:pt>
    <dgm:pt modelId="{4112863C-8B71-0A48-9520-BD17C610514B}" type="sibTrans" cxnId="{29BE3173-5604-6B4B-8807-FC098F932605}">
      <dgm:prSet/>
      <dgm:spPr/>
      <dgm:t>
        <a:bodyPr/>
        <a:lstStyle/>
        <a:p>
          <a:endParaRPr lang="en-US"/>
        </a:p>
      </dgm:t>
    </dgm:pt>
    <dgm:pt modelId="{C729F01D-5D2E-8340-ABB8-60D05407BF95}">
      <dgm:prSet phldrT="[Text]"/>
      <dgm:spPr/>
      <dgm:t>
        <a:bodyPr/>
        <a:lstStyle/>
        <a:p>
          <a:r>
            <a:rPr lang="en-US" altLang="zh-CN" dirty="0" smtClean="0"/>
            <a:t>Proprietary</a:t>
          </a:r>
          <a:endParaRPr lang="en-US" dirty="0"/>
        </a:p>
      </dgm:t>
    </dgm:pt>
    <dgm:pt modelId="{A1CE4DB5-42EA-D14C-8645-4CC00E7AA54A}" type="parTrans" cxnId="{8B85BA61-F5D0-704F-9F3D-A1FE053AE3D0}">
      <dgm:prSet/>
      <dgm:spPr/>
      <dgm:t>
        <a:bodyPr/>
        <a:lstStyle/>
        <a:p>
          <a:endParaRPr lang="en-US"/>
        </a:p>
      </dgm:t>
    </dgm:pt>
    <dgm:pt modelId="{CC1A20FF-2A07-3746-A724-422C168FEA0A}" type="sibTrans" cxnId="{8B85BA61-F5D0-704F-9F3D-A1FE053AE3D0}">
      <dgm:prSet/>
      <dgm:spPr/>
      <dgm:t>
        <a:bodyPr/>
        <a:lstStyle/>
        <a:p>
          <a:endParaRPr lang="en-US"/>
        </a:p>
      </dgm:t>
    </dgm:pt>
    <dgm:pt modelId="{80803C45-2AE9-8C4B-90B0-91C30B307165}">
      <dgm:prSet phldrT="[Text]"/>
      <dgm:spPr/>
      <dgm:t>
        <a:bodyPr/>
        <a:lstStyle/>
        <a:p>
          <a:r>
            <a:rPr lang="en-US" altLang="zh-CN" dirty="0" smtClean="0"/>
            <a:t>Open</a:t>
          </a:r>
          <a:r>
            <a:rPr lang="zh-CN" altLang="en-US" dirty="0" smtClean="0"/>
            <a:t> </a:t>
          </a:r>
          <a:r>
            <a:rPr lang="en-US" altLang="zh-CN" dirty="0" smtClean="0"/>
            <a:t>Source</a:t>
          </a:r>
          <a:endParaRPr lang="en-US" dirty="0"/>
        </a:p>
      </dgm:t>
    </dgm:pt>
    <dgm:pt modelId="{A08F9E18-1D8B-C447-9937-6B11B66871E3}" type="parTrans" cxnId="{5FE39289-1AE4-CF4B-A80B-88DB298F8DB6}">
      <dgm:prSet/>
      <dgm:spPr/>
      <dgm:t>
        <a:bodyPr/>
        <a:lstStyle/>
        <a:p>
          <a:endParaRPr lang="en-US"/>
        </a:p>
      </dgm:t>
    </dgm:pt>
    <dgm:pt modelId="{C4F9D66D-019A-8843-85FB-15B21F801B2E}" type="sibTrans" cxnId="{5FE39289-1AE4-CF4B-A80B-88DB298F8DB6}">
      <dgm:prSet/>
      <dgm:spPr/>
      <dgm:t>
        <a:bodyPr/>
        <a:lstStyle/>
        <a:p>
          <a:endParaRPr lang="en-US"/>
        </a:p>
      </dgm:t>
    </dgm:pt>
    <dgm:pt modelId="{306CE858-993A-9848-885C-863B0B27AE4D}" type="pres">
      <dgm:prSet presAssocID="{945AF2E6-B1A3-144F-BD7E-36583BB456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D3CB906-BA91-7446-BE5F-90869231289B}" type="pres">
      <dgm:prSet presAssocID="{1BC3E64F-8864-D040-BFFE-E240AAEAFDA6}" presName="hierRoot1" presStyleCnt="0">
        <dgm:presLayoutVars>
          <dgm:hierBranch val="init"/>
        </dgm:presLayoutVars>
      </dgm:prSet>
      <dgm:spPr/>
    </dgm:pt>
    <dgm:pt modelId="{4A55BE2F-94A4-4142-8191-A2C60ECE6DBB}" type="pres">
      <dgm:prSet presAssocID="{1BC3E64F-8864-D040-BFFE-E240AAEAFDA6}" presName="rootComposite1" presStyleCnt="0"/>
      <dgm:spPr/>
    </dgm:pt>
    <dgm:pt modelId="{1456FD03-681E-1844-8899-2B7507855B76}" type="pres">
      <dgm:prSet presAssocID="{1BC3E64F-8864-D040-BFFE-E240AAEAFDA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2F5D90-9384-854E-B214-2F6745866770}" type="pres">
      <dgm:prSet presAssocID="{1BC3E64F-8864-D040-BFFE-E240AAEAFDA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65BDDBF-7E89-5A45-A9B4-120920562AC7}" type="pres">
      <dgm:prSet presAssocID="{1BC3E64F-8864-D040-BFFE-E240AAEAFDA6}" presName="hierChild2" presStyleCnt="0"/>
      <dgm:spPr/>
    </dgm:pt>
    <dgm:pt modelId="{AC80C0BB-B73A-5A44-9A50-52FDF567B9CD}" type="pres">
      <dgm:prSet presAssocID="{A1CE4DB5-42EA-D14C-8645-4CC00E7AA54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701F62E-3979-F34E-9CF9-99B196FBEAD2}" type="pres">
      <dgm:prSet presAssocID="{C729F01D-5D2E-8340-ABB8-60D05407BF95}" presName="hierRoot2" presStyleCnt="0">
        <dgm:presLayoutVars>
          <dgm:hierBranch val="init"/>
        </dgm:presLayoutVars>
      </dgm:prSet>
      <dgm:spPr/>
    </dgm:pt>
    <dgm:pt modelId="{2DD09AC4-3FEC-174C-A82C-0E0D18A04168}" type="pres">
      <dgm:prSet presAssocID="{C729F01D-5D2E-8340-ABB8-60D05407BF95}" presName="rootComposite" presStyleCnt="0"/>
      <dgm:spPr/>
    </dgm:pt>
    <dgm:pt modelId="{393B57AC-701B-6645-8734-229B84992724}" type="pres">
      <dgm:prSet presAssocID="{C729F01D-5D2E-8340-ABB8-60D05407BF9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A7D3AD-D80A-9141-A810-FE295D4C6AAC}" type="pres">
      <dgm:prSet presAssocID="{C729F01D-5D2E-8340-ABB8-60D05407BF95}" presName="rootConnector" presStyleLbl="node2" presStyleIdx="0" presStyleCnt="2"/>
      <dgm:spPr/>
      <dgm:t>
        <a:bodyPr/>
        <a:lstStyle/>
        <a:p>
          <a:endParaRPr lang="en-US"/>
        </a:p>
      </dgm:t>
    </dgm:pt>
    <dgm:pt modelId="{70B7F9EE-3F19-DA4C-8706-556D3C0DCAE0}" type="pres">
      <dgm:prSet presAssocID="{C729F01D-5D2E-8340-ABB8-60D05407BF95}" presName="hierChild4" presStyleCnt="0"/>
      <dgm:spPr/>
    </dgm:pt>
    <dgm:pt modelId="{F6A9723C-CBD3-984F-BD66-E51BD03FF5FA}" type="pres">
      <dgm:prSet presAssocID="{C729F01D-5D2E-8340-ABB8-60D05407BF95}" presName="hierChild5" presStyleCnt="0"/>
      <dgm:spPr/>
    </dgm:pt>
    <dgm:pt modelId="{7239C624-8AF2-CD4B-9D7B-D5107D566F5B}" type="pres">
      <dgm:prSet presAssocID="{A08F9E18-1D8B-C447-9937-6B11B66871E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2F48F51-53D5-E840-B175-3AA0AF1B7216}" type="pres">
      <dgm:prSet presAssocID="{80803C45-2AE9-8C4B-90B0-91C30B307165}" presName="hierRoot2" presStyleCnt="0">
        <dgm:presLayoutVars>
          <dgm:hierBranch val="init"/>
        </dgm:presLayoutVars>
      </dgm:prSet>
      <dgm:spPr/>
    </dgm:pt>
    <dgm:pt modelId="{AA6B139F-1DE5-1F4C-8FC4-353A184CD87B}" type="pres">
      <dgm:prSet presAssocID="{80803C45-2AE9-8C4B-90B0-91C30B307165}" presName="rootComposite" presStyleCnt="0"/>
      <dgm:spPr/>
    </dgm:pt>
    <dgm:pt modelId="{8021B4E3-51CF-1748-ABF6-21174362D21A}" type="pres">
      <dgm:prSet presAssocID="{80803C45-2AE9-8C4B-90B0-91C30B30716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F12062-A62D-B142-A924-B433A5CC7707}" type="pres">
      <dgm:prSet presAssocID="{80803C45-2AE9-8C4B-90B0-91C30B307165}" presName="rootConnector" presStyleLbl="node2" presStyleIdx="1" presStyleCnt="2"/>
      <dgm:spPr/>
      <dgm:t>
        <a:bodyPr/>
        <a:lstStyle/>
        <a:p>
          <a:endParaRPr lang="en-US"/>
        </a:p>
      </dgm:t>
    </dgm:pt>
    <dgm:pt modelId="{AC23B635-2E87-2141-8E6C-CA1865F7D941}" type="pres">
      <dgm:prSet presAssocID="{80803C45-2AE9-8C4B-90B0-91C30B307165}" presName="hierChild4" presStyleCnt="0"/>
      <dgm:spPr/>
    </dgm:pt>
    <dgm:pt modelId="{C3F0DA95-ADB1-394D-A8D7-DD0123C7EB3C}" type="pres">
      <dgm:prSet presAssocID="{80803C45-2AE9-8C4B-90B0-91C30B307165}" presName="hierChild5" presStyleCnt="0"/>
      <dgm:spPr/>
    </dgm:pt>
    <dgm:pt modelId="{EE1266A3-B240-0546-86F6-6E54C4B7E77F}" type="pres">
      <dgm:prSet presAssocID="{1BC3E64F-8864-D040-BFFE-E240AAEAFDA6}" presName="hierChild3" presStyleCnt="0"/>
      <dgm:spPr/>
    </dgm:pt>
  </dgm:ptLst>
  <dgm:cxnLst>
    <dgm:cxn modelId="{8B85BA61-F5D0-704F-9F3D-A1FE053AE3D0}" srcId="{1BC3E64F-8864-D040-BFFE-E240AAEAFDA6}" destId="{C729F01D-5D2E-8340-ABB8-60D05407BF95}" srcOrd="0" destOrd="0" parTransId="{A1CE4DB5-42EA-D14C-8645-4CC00E7AA54A}" sibTransId="{CC1A20FF-2A07-3746-A724-422C168FEA0A}"/>
    <dgm:cxn modelId="{415A9EE1-0843-2947-9702-5E6F79D53DE4}" type="presOf" srcId="{945AF2E6-B1A3-144F-BD7E-36583BB45642}" destId="{306CE858-993A-9848-885C-863B0B27AE4D}" srcOrd="0" destOrd="0" presId="urn:microsoft.com/office/officeart/2005/8/layout/orgChart1"/>
    <dgm:cxn modelId="{A86C905B-04A2-9D4E-9647-DC2C007F9A9C}" type="presOf" srcId="{A08F9E18-1D8B-C447-9937-6B11B66871E3}" destId="{7239C624-8AF2-CD4B-9D7B-D5107D566F5B}" srcOrd="0" destOrd="0" presId="urn:microsoft.com/office/officeart/2005/8/layout/orgChart1"/>
    <dgm:cxn modelId="{733A548D-48E2-6248-8798-5437A0FDD901}" type="presOf" srcId="{C729F01D-5D2E-8340-ABB8-60D05407BF95}" destId="{393B57AC-701B-6645-8734-229B84992724}" srcOrd="0" destOrd="0" presId="urn:microsoft.com/office/officeart/2005/8/layout/orgChart1"/>
    <dgm:cxn modelId="{A66F3E7B-6D5F-504C-8216-954928E18ED6}" type="presOf" srcId="{A1CE4DB5-42EA-D14C-8645-4CC00E7AA54A}" destId="{AC80C0BB-B73A-5A44-9A50-52FDF567B9CD}" srcOrd="0" destOrd="0" presId="urn:microsoft.com/office/officeart/2005/8/layout/orgChart1"/>
    <dgm:cxn modelId="{6A02BD77-5BE7-B141-829C-AE55B9A981C4}" type="presOf" srcId="{1BC3E64F-8864-D040-BFFE-E240AAEAFDA6}" destId="{B62F5D90-9384-854E-B214-2F6745866770}" srcOrd="1" destOrd="0" presId="urn:microsoft.com/office/officeart/2005/8/layout/orgChart1"/>
    <dgm:cxn modelId="{29BE3173-5604-6B4B-8807-FC098F932605}" srcId="{945AF2E6-B1A3-144F-BD7E-36583BB45642}" destId="{1BC3E64F-8864-D040-BFFE-E240AAEAFDA6}" srcOrd="0" destOrd="0" parTransId="{D2578228-6E4A-E649-B298-DF2D0AC14156}" sibTransId="{4112863C-8B71-0A48-9520-BD17C610514B}"/>
    <dgm:cxn modelId="{0BDB9584-65DB-9047-ABEE-287B49985C7B}" type="presOf" srcId="{80803C45-2AE9-8C4B-90B0-91C30B307165}" destId="{60F12062-A62D-B142-A924-B433A5CC7707}" srcOrd="1" destOrd="0" presId="urn:microsoft.com/office/officeart/2005/8/layout/orgChart1"/>
    <dgm:cxn modelId="{BB7A3F56-6B73-C04E-B116-E4E82EBD7888}" type="presOf" srcId="{1BC3E64F-8864-D040-BFFE-E240AAEAFDA6}" destId="{1456FD03-681E-1844-8899-2B7507855B76}" srcOrd="0" destOrd="0" presId="urn:microsoft.com/office/officeart/2005/8/layout/orgChart1"/>
    <dgm:cxn modelId="{06B3F5C7-4828-C54A-B9F1-B8B906C6AA2F}" type="presOf" srcId="{80803C45-2AE9-8C4B-90B0-91C30B307165}" destId="{8021B4E3-51CF-1748-ABF6-21174362D21A}" srcOrd="0" destOrd="0" presId="urn:microsoft.com/office/officeart/2005/8/layout/orgChart1"/>
    <dgm:cxn modelId="{585F665A-D754-6347-830D-E1C743AA45FC}" type="presOf" srcId="{C729F01D-5D2E-8340-ABB8-60D05407BF95}" destId="{9DA7D3AD-D80A-9141-A810-FE295D4C6AAC}" srcOrd="1" destOrd="0" presId="urn:microsoft.com/office/officeart/2005/8/layout/orgChart1"/>
    <dgm:cxn modelId="{5FE39289-1AE4-CF4B-A80B-88DB298F8DB6}" srcId="{1BC3E64F-8864-D040-BFFE-E240AAEAFDA6}" destId="{80803C45-2AE9-8C4B-90B0-91C30B307165}" srcOrd="1" destOrd="0" parTransId="{A08F9E18-1D8B-C447-9937-6B11B66871E3}" sibTransId="{C4F9D66D-019A-8843-85FB-15B21F801B2E}"/>
    <dgm:cxn modelId="{BAC56A81-BA7D-A843-B258-4BA1C1D8CC54}" type="presParOf" srcId="{306CE858-993A-9848-885C-863B0B27AE4D}" destId="{FD3CB906-BA91-7446-BE5F-90869231289B}" srcOrd="0" destOrd="0" presId="urn:microsoft.com/office/officeart/2005/8/layout/orgChart1"/>
    <dgm:cxn modelId="{30FB8F28-7087-4444-A96F-14F92A951B7A}" type="presParOf" srcId="{FD3CB906-BA91-7446-BE5F-90869231289B}" destId="{4A55BE2F-94A4-4142-8191-A2C60ECE6DBB}" srcOrd="0" destOrd="0" presId="urn:microsoft.com/office/officeart/2005/8/layout/orgChart1"/>
    <dgm:cxn modelId="{31099BFE-2698-D24A-A3F2-520B9F331087}" type="presParOf" srcId="{4A55BE2F-94A4-4142-8191-A2C60ECE6DBB}" destId="{1456FD03-681E-1844-8899-2B7507855B76}" srcOrd="0" destOrd="0" presId="urn:microsoft.com/office/officeart/2005/8/layout/orgChart1"/>
    <dgm:cxn modelId="{53A6C2F1-BB4B-7F43-B762-C18C9B36508E}" type="presParOf" srcId="{4A55BE2F-94A4-4142-8191-A2C60ECE6DBB}" destId="{B62F5D90-9384-854E-B214-2F6745866770}" srcOrd="1" destOrd="0" presId="urn:microsoft.com/office/officeart/2005/8/layout/orgChart1"/>
    <dgm:cxn modelId="{588B860E-2D82-8C4C-967E-E3B927529451}" type="presParOf" srcId="{FD3CB906-BA91-7446-BE5F-90869231289B}" destId="{A65BDDBF-7E89-5A45-A9B4-120920562AC7}" srcOrd="1" destOrd="0" presId="urn:microsoft.com/office/officeart/2005/8/layout/orgChart1"/>
    <dgm:cxn modelId="{92BE31F7-4FCB-3F46-8782-049C5F0F5626}" type="presParOf" srcId="{A65BDDBF-7E89-5A45-A9B4-120920562AC7}" destId="{AC80C0BB-B73A-5A44-9A50-52FDF567B9CD}" srcOrd="0" destOrd="0" presId="urn:microsoft.com/office/officeart/2005/8/layout/orgChart1"/>
    <dgm:cxn modelId="{23E5026A-C3EE-3A42-BD53-DB8203CE8AB7}" type="presParOf" srcId="{A65BDDBF-7E89-5A45-A9B4-120920562AC7}" destId="{9701F62E-3979-F34E-9CF9-99B196FBEAD2}" srcOrd="1" destOrd="0" presId="urn:microsoft.com/office/officeart/2005/8/layout/orgChart1"/>
    <dgm:cxn modelId="{BCD93396-D7E6-DF40-8C3A-2C8D34B4E8CE}" type="presParOf" srcId="{9701F62E-3979-F34E-9CF9-99B196FBEAD2}" destId="{2DD09AC4-3FEC-174C-A82C-0E0D18A04168}" srcOrd="0" destOrd="0" presId="urn:microsoft.com/office/officeart/2005/8/layout/orgChart1"/>
    <dgm:cxn modelId="{85635B40-FB7D-8345-A756-9074136E55D8}" type="presParOf" srcId="{2DD09AC4-3FEC-174C-A82C-0E0D18A04168}" destId="{393B57AC-701B-6645-8734-229B84992724}" srcOrd="0" destOrd="0" presId="urn:microsoft.com/office/officeart/2005/8/layout/orgChart1"/>
    <dgm:cxn modelId="{1E2631E6-7DDB-DC46-80B6-64845CE89425}" type="presParOf" srcId="{2DD09AC4-3FEC-174C-A82C-0E0D18A04168}" destId="{9DA7D3AD-D80A-9141-A810-FE295D4C6AAC}" srcOrd="1" destOrd="0" presId="urn:microsoft.com/office/officeart/2005/8/layout/orgChart1"/>
    <dgm:cxn modelId="{7CE8B543-3FE2-9048-80E3-D5DEF3FE5D08}" type="presParOf" srcId="{9701F62E-3979-F34E-9CF9-99B196FBEAD2}" destId="{70B7F9EE-3F19-DA4C-8706-556D3C0DCAE0}" srcOrd="1" destOrd="0" presId="urn:microsoft.com/office/officeart/2005/8/layout/orgChart1"/>
    <dgm:cxn modelId="{B26F385E-9CF0-2242-BBB5-A006717849DA}" type="presParOf" srcId="{9701F62E-3979-F34E-9CF9-99B196FBEAD2}" destId="{F6A9723C-CBD3-984F-BD66-E51BD03FF5FA}" srcOrd="2" destOrd="0" presId="urn:microsoft.com/office/officeart/2005/8/layout/orgChart1"/>
    <dgm:cxn modelId="{C7F4D17E-E1EB-1D40-9514-C53EDB09F946}" type="presParOf" srcId="{A65BDDBF-7E89-5A45-A9B4-120920562AC7}" destId="{7239C624-8AF2-CD4B-9D7B-D5107D566F5B}" srcOrd="2" destOrd="0" presId="urn:microsoft.com/office/officeart/2005/8/layout/orgChart1"/>
    <dgm:cxn modelId="{59CC9798-7CE2-8F41-A7C4-678A3472D526}" type="presParOf" srcId="{A65BDDBF-7E89-5A45-A9B4-120920562AC7}" destId="{D2F48F51-53D5-E840-B175-3AA0AF1B7216}" srcOrd="3" destOrd="0" presId="urn:microsoft.com/office/officeart/2005/8/layout/orgChart1"/>
    <dgm:cxn modelId="{DCB2DE39-7D9D-3547-BFE0-040ECEF142C4}" type="presParOf" srcId="{D2F48F51-53D5-E840-B175-3AA0AF1B7216}" destId="{AA6B139F-1DE5-1F4C-8FC4-353A184CD87B}" srcOrd="0" destOrd="0" presId="urn:microsoft.com/office/officeart/2005/8/layout/orgChart1"/>
    <dgm:cxn modelId="{E6E8B7F7-76F5-9A46-89F2-A6CB4DBA85BF}" type="presParOf" srcId="{AA6B139F-1DE5-1F4C-8FC4-353A184CD87B}" destId="{8021B4E3-51CF-1748-ABF6-21174362D21A}" srcOrd="0" destOrd="0" presId="urn:microsoft.com/office/officeart/2005/8/layout/orgChart1"/>
    <dgm:cxn modelId="{0991447A-A42E-F44E-B65A-6AEEB36D4DB1}" type="presParOf" srcId="{AA6B139F-1DE5-1F4C-8FC4-353A184CD87B}" destId="{60F12062-A62D-B142-A924-B433A5CC7707}" srcOrd="1" destOrd="0" presId="urn:microsoft.com/office/officeart/2005/8/layout/orgChart1"/>
    <dgm:cxn modelId="{89CB1928-7663-1344-94C1-2DEC74547353}" type="presParOf" srcId="{D2F48F51-53D5-E840-B175-3AA0AF1B7216}" destId="{AC23B635-2E87-2141-8E6C-CA1865F7D941}" srcOrd="1" destOrd="0" presId="urn:microsoft.com/office/officeart/2005/8/layout/orgChart1"/>
    <dgm:cxn modelId="{7AB3CCF2-2371-A44E-A66F-36CDD11A2B23}" type="presParOf" srcId="{D2F48F51-53D5-E840-B175-3AA0AF1B7216}" destId="{C3F0DA95-ADB1-394D-A8D7-DD0123C7EB3C}" srcOrd="2" destOrd="0" presId="urn:microsoft.com/office/officeart/2005/8/layout/orgChart1"/>
    <dgm:cxn modelId="{24517BF0-9170-2040-94E5-19BD49376E91}" type="presParOf" srcId="{FD3CB906-BA91-7446-BE5F-90869231289B}" destId="{EE1266A3-B240-0546-86F6-6E54C4B7E7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52E7A96-0B19-0C49-99FD-660D9810D6BC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2FF1BA-EB65-2344-98FF-2179AFC3FB79}">
      <dgm:prSet phldrT="[Text]"/>
      <dgm:spPr/>
      <dgm:t>
        <a:bodyPr/>
        <a:lstStyle/>
        <a:p>
          <a:r>
            <a:rPr lang="en-US" altLang="zh-CN" dirty="0" smtClean="0"/>
            <a:t>Mobility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r>
            <a:rPr lang="zh-CN" altLang="en-US" dirty="0" smtClean="0"/>
            <a:t> </a:t>
          </a:r>
          <a:r>
            <a:rPr lang="en-US" altLang="zh-CN" dirty="0" smtClean="0"/>
            <a:t>for</a:t>
          </a:r>
          <a:r>
            <a:rPr lang="zh-CN" altLang="en-US" dirty="0" smtClean="0"/>
            <a:t> </a:t>
          </a:r>
          <a:r>
            <a:rPr lang="en-US" altLang="zh-CN" dirty="0" smtClean="0"/>
            <a:t>VANETs</a:t>
          </a:r>
          <a:endParaRPr lang="en-US" dirty="0"/>
        </a:p>
      </dgm:t>
    </dgm:pt>
    <dgm:pt modelId="{F5D367EA-3C71-D744-AA63-AFB3A734A396}" type="parTrans" cxnId="{51FBDA98-8B16-384C-A40B-DA8BE90F796E}">
      <dgm:prSet/>
      <dgm:spPr/>
      <dgm:t>
        <a:bodyPr/>
        <a:lstStyle/>
        <a:p>
          <a:endParaRPr lang="en-US"/>
        </a:p>
      </dgm:t>
    </dgm:pt>
    <dgm:pt modelId="{D481229C-1961-DD4C-874A-ED1103607BD1}" type="sibTrans" cxnId="{51FBDA98-8B16-384C-A40B-DA8BE90F796E}">
      <dgm:prSet/>
      <dgm:spPr/>
      <dgm:t>
        <a:bodyPr/>
        <a:lstStyle/>
        <a:p>
          <a:endParaRPr lang="en-US"/>
        </a:p>
      </dgm:t>
    </dgm:pt>
    <dgm:pt modelId="{704575C5-6AE6-6F46-86F6-8C71951C4B12}">
      <dgm:prSet phldrT="[Text]"/>
      <dgm:spPr/>
      <dgm:t>
        <a:bodyPr/>
        <a:lstStyle/>
        <a:p>
          <a:r>
            <a:rPr lang="en-US" altLang="zh-CN" dirty="0" smtClean="0"/>
            <a:t>Synthetic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r>
            <a:rPr lang="en-US" altLang="zh-CN" baseline="30000" dirty="0" smtClean="0"/>
            <a:t>[1]</a:t>
          </a:r>
          <a:endParaRPr lang="en-US" baseline="30000" dirty="0"/>
        </a:p>
      </dgm:t>
    </dgm:pt>
    <dgm:pt modelId="{53DD6DA9-09B1-E44B-8E97-4EDF4BDD36E6}" type="parTrans" cxnId="{49025E86-26E9-D04F-B56E-B8F0BD4AC845}">
      <dgm:prSet/>
      <dgm:spPr/>
      <dgm:t>
        <a:bodyPr/>
        <a:lstStyle/>
        <a:p>
          <a:endParaRPr lang="en-US"/>
        </a:p>
      </dgm:t>
    </dgm:pt>
    <dgm:pt modelId="{E18EFC9D-5FA6-B947-8874-E6B5372601D6}" type="sibTrans" cxnId="{49025E86-26E9-D04F-B56E-B8F0BD4AC845}">
      <dgm:prSet/>
      <dgm:spPr/>
      <dgm:t>
        <a:bodyPr/>
        <a:lstStyle/>
        <a:p>
          <a:endParaRPr lang="en-US"/>
        </a:p>
      </dgm:t>
    </dgm:pt>
    <dgm:pt modelId="{A90A2244-8BA8-7E44-A8DD-343B640F488C}">
      <dgm:prSet phldrT="[Text]"/>
      <dgm:spPr/>
      <dgm:t>
        <a:bodyPr/>
        <a:lstStyle/>
        <a:p>
          <a:r>
            <a:rPr lang="en-US" altLang="zh-CN" dirty="0" smtClean="0"/>
            <a:t>Survey-based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endParaRPr lang="en-US" dirty="0"/>
        </a:p>
      </dgm:t>
    </dgm:pt>
    <dgm:pt modelId="{AB543CC1-D2C5-7348-9AD0-B1F2455DC9B2}" type="parTrans" cxnId="{28AE2A52-0E7F-4946-A026-6F091F214AC7}">
      <dgm:prSet/>
      <dgm:spPr/>
      <dgm:t>
        <a:bodyPr/>
        <a:lstStyle/>
        <a:p>
          <a:endParaRPr lang="en-US"/>
        </a:p>
      </dgm:t>
    </dgm:pt>
    <dgm:pt modelId="{083844A1-8CAE-1C4E-A962-6442C1F8AC86}" type="sibTrans" cxnId="{28AE2A52-0E7F-4946-A026-6F091F214AC7}">
      <dgm:prSet/>
      <dgm:spPr/>
      <dgm:t>
        <a:bodyPr/>
        <a:lstStyle/>
        <a:p>
          <a:endParaRPr lang="en-US"/>
        </a:p>
      </dgm:t>
    </dgm:pt>
    <dgm:pt modelId="{C5E0961A-B2C6-5246-B690-384201669F3A}">
      <dgm:prSet phldrT="[Text]"/>
      <dgm:spPr/>
      <dgm:t>
        <a:bodyPr/>
        <a:lstStyle/>
        <a:p>
          <a:r>
            <a:rPr lang="en-US" altLang="zh-CN" dirty="0" smtClean="0"/>
            <a:t>Trace-based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r>
            <a:rPr lang="en-US" altLang="zh-CN" baseline="30000" dirty="0" smtClean="0"/>
            <a:t>[12]</a:t>
          </a:r>
          <a:endParaRPr lang="en-US" baseline="30000" dirty="0"/>
        </a:p>
      </dgm:t>
    </dgm:pt>
    <dgm:pt modelId="{884B4758-2A56-6843-9895-6F1C973DBDD2}" type="parTrans" cxnId="{D9F81C50-A648-DD49-ABF4-F08AD6BCF163}">
      <dgm:prSet/>
      <dgm:spPr/>
      <dgm:t>
        <a:bodyPr/>
        <a:lstStyle/>
        <a:p>
          <a:endParaRPr lang="en-US"/>
        </a:p>
      </dgm:t>
    </dgm:pt>
    <dgm:pt modelId="{F1B2C624-4984-7F40-B207-76208F87387B}" type="sibTrans" cxnId="{D9F81C50-A648-DD49-ABF4-F08AD6BCF163}">
      <dgm:prSet/>
      <dgm:spPr/>
      <dgm:t>
        <a:bodyPr/>
        <a:lstStyle/>
        <a:p>
          <a:endParaRPr lang="en-US"/>
        </a:p>
      </dgm:t>
    </dgm:pt>
    <dgm:pt modelId="{A656A775-5A85-E843-A50D-5820561EEE4F}">
      <dgm:prSet phldrT="[Text]"/>
      <dgm:spPr/>
      <dgm:t>
        <a:bodyPr/>
        <a:lstStyle/>
        <a:p>
          <a:r>
            <a:rPr lang="en-US" altLang="zh-CN" dirty="0" smtClean="0"/>
            <a:t>Traffic</a:t>
          </a:r>
          <a:r>
            <a:rPr lang="zh-CN" altLang="en-US" dirty="0" smtClean="0"/>
            <a:t> </a:t>
          </a:r>
          <a:r>
            <a:rPr lang="en-US" altLang="zh-CN" dirty="0" smtClean="0"/>
            <a:t>Simulator-based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r>
            <a:rPr lang="zh-CN" altLang="en-US" dirty="0" smtClean="0"/>
            <a:t> </a:t>
          </a:r>
          <a:endParaRPr lang="en-US" dirty="0"/>
        </a:p>
      </dgm:t>
    </dgm:pt>
    <dgm:pt modelId="{199B10E0-BE79-E240-9CC4-965E8BCC88DF}" type="parTrans" cxnId="{CED96664-8EDF-C44E-BBE4-133EE3CAC1CD}">
      <dgm:prSet/>
      <dgm:spPr/>
      <dgm:t>
        <a:bodyPr/>
        <a:lstStyle/>
        <a:p>
          <a:endParaRPr lang="en-US"/>
        </a:p>
      </dgm:t>
    </dgm:pt>
    <dgm:pt modelId="{B8B589F7-F7C3-FF47-B016-8CA31844342D}" type="sibTrans" cxnId="{CED96664-8EDF-C44E-BBE4-133EE3CAC1CD}">
      <dgm:prSet/>
      <dgm:spPr/>
      <dgm:t>
        <a:bodyPr/>
        <a:lstStyle/>
        <a:p>
          <a:endParaRPr lang="en-US"/>
        </a:p>
      </dgm:t>
    </dgm:pt>
    <dgm:pt modelId="{4168CB31-10E3-ED48-9213-0E26B1EB3936}" type="pres">
      <dgm:prSet presAssocID="{052E7A96-0B19-0C49-99FD-660D9810D6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F348C7-373D-064D-945A-9A7543B117A1}" type="pres">
      <dgm:prSet presAssocID="{992FF1BA-EB65-2344-98FF-2179AFC3FB79}" presName="hierRoot1" presStyleCnt="0">
        <dgm:presLayoutVars>
          <dgm:hierBranch val="init"/>
        </dgm:presLayoutVars>
      </dgm:prSet>
      <dgm:spPr/>
    </dgm:pt>
    <dgm:pt modelId="{58C54E27-E209-1742-B319-6924A832DC6F}" type="pres">
      <dgm:prSet presAssocID="{992FF1BA-EB65-2344-98FF-2179AFC3FB79}" presName="rootComposite1" presStyleCnt="0"/>
      <dgm:spPr/>
    </dgm:pt>
    <dgm:pt modelId="{64FC32E6-0A66-3B48-AA7E-0EBD1E38B3FA}" type="pres">
      <dgm:prSet presAssocID="{992FF1BA-EB65-2344-98FF-2179AFC3FB7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F9C132-FC98-3441-B403-1D603B372A58}" type="pres">
      <dgm:prSet presAssocID="{992FF1BA-EB65-2344-98FF-2179AFC3FB7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D32DB8E-E0A1-924E-9858-8D6DC2C0E3B4}" type="pres">
      <dgm:prSet presAssocID="{992FF1BA-EB65-2344-98FF-2179AFC3FB79}" presName="hierChild2" presStyleCnt="0"/>
      <dgm:spPr/>
    </dgm:pt>
    <dgm:pt modelId="{3C5005A2-C626-7140-A36F-3D862BB8014B}" type="pres">
      <dgm:prSet presAssocID="{53DD6DA9-09B1-E44B-8E97-4EDF4BDD36E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72C84DF1-A4A3-6A48-BC4D-10B9A3BFC3EB}" type="pres">
      <dgm:prSet presAssocID="{704575C5-6AE6-6F46-86F6-8C71951C4B12}" presName="hierRoot2" presStyleCnt="0">
        <dgm:presLayoutVars>
          <dgm:hierBranch val="init"/>
        </dgm:presLayoutVars>
      </dgm:prSet>
      <dgm:spPr/>
    </dgm:pt>
    <dgm:pt modelId="{EB3057B1-7B17-D64C-8B5E-83AFB29A75C0}" type="pres">
      <dgm:prSet presAssocID="{704575C5-6AE6-6F46-86F6-8C71951C4B12}" presName="rootComposite" presStyleCnt="0"/>
      <dgm:spPr/>
    </dgm:pt>
    <dgm:pt modelId="{A08F4073-2CD6-7D40-9049-236331F98D0E}" type="pres">
      <dgm:prSet presAssocID="{704575C5-6AE6-6F46-86F6-8C71951C4B12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87BF3A-5B41-0F4A-8763-976B5C1AB548}" type="pres">
      <dgm:prSet presAssocID="{704575C5-6AE6-6F46-86F6-8C71951C4B12}" presName="rootConnector" presStyleLbl="node2" presStyleIdx="0" presStyleCnt="4"/>
      <dgm:spPr/>
      <dgm:t>
        <a:bodyPr/>
        <a:lstStyle/>
        <a:p>
          <a:endParaRPr lang="en-US"/>
        </a:p>
      </dgm:t>
    </dgm:pt>
    <dgm:pt modelId="{3A63FF6B-8DE9-004A-B15E-555C77A3DFF0}" type="pres">
      <dgm:prSet presAssocID="{704575C5-6AE6-6F46-86F6-8C71951C4B12}" presName="hierChild4" presStyleCnt="0"/>
      <dgm:spPr/>
    </dgm:pt>
    <dgm:pt modelId="{AD2A7BB4-1260-1646-B2E6-958A30B4B6D5}" type="pres">
      <dgm:prSet presAssocID="{704575C5-6AE6-6F46-86F6-8C71951C4B12}" presName="hierChild5" presStyleCnt="0"/>
      <dgm:spPr/>
    </dgm:pt>
    <dgm:pt modelId="{A433AC92-2D74-C44B-A2B9-19C5B1AD3493}" type="pres">
      <dgm:prSet presAssocID="{AB543CC1-D2C5-7348-9AD0-B1F2455DC9B2}" presName="Name37" presStyleLbl="parChTrans1D2" presStyleIdx="1" presStyleCnt="4"/>
      <dgm:spPr/>
      <dgm:t>
        <a:bodyPr/>
        <a:lstStyle/>
        <a:p>
          <a:endParaRPr lang="en-US"/>
        </a:p>
      </dgm:t>
    </dgm:pt>
    <dgm:pt modelId="{051D71AF-585F-4349-A3C2-9AB2065D9214}" type="pres">
      <dgm:prSet presAssocID="{A90A2244-8BA8-7E44-A8DD-343B640F488C}" presName="hierRoot2" presStyleCnt="0">
        <dgm:presLayoutVars>
          <dgm:hierBranch val="init"/>
        </dgm:presLayoutVars>
      </dgm:prSet>
      <dgm:spPr/>
    </dgm:pt>
    <dgm:pt modelId="{C1B2D009-C646-764E-B69D-250A8497C7B5}" type="pres">
      <dgm:prSet presAssocID="{A90A2244-8BA8-7E44-A8DD-343B640F488C}" presName="rootComposite" presStyleCnt="0"/>
      <dgm:spPr/>
    </dgm:pt>
    <dgm:pt modelId="{DDD3038C-14C8-F742-AF78-98BAE7101287}" type="pres">
      <dgm:prSet presAssocID="{A90A2244-8BA8-7E44-A8DD-343B640F488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E65271-2B29-654E-9D96-8633669C5730}" type="pres">
      <dgm:prSet presAssocID="{A90A2244-8BA8-7E44-A8DD-343B640F488C}" presName="rootConnector" presStyleLbl="node2" presStyleIdx="1" presStyleCnt="4"/>
      <dgm:spPr/>
      <dgm:t>
        <a:bodyPr/>
        <a:lstStyle/>
        <a:p>
          <a:endParaRPr lang="en-US"/>
        </a:p>
      </dgm:t>
    </dgm:pt>
    <dgm:pt modelId="{C9C6C6C1-D998-F141-AD79-97224DE4E761}" type="pres">
      <dgm:prSet presAssocID="{A90A2244-8BA8-7E44-A8DD-343B640F488C}" presName="hierChild4" presStyleCnt="0"/>
      <dgm:spPr/>
    </dgm:pt>
    <dgm:pt modelId="{E672A8BD-814F-7240-8783-A9D442F85DE8}" type="pres">
      <dgm:prSet presAssocID="{A90A2244-8BA8-7E44-A8DD-343B640F488C}" presName="hierChild5" presStyleCnt="0"/>
      <dgm:spPr/>
    </dgm:pt>
    <dgm:pt modelId="{722459C2-7E33-A945-873B-EC407ADF9A0E}" type="pres">
      <dgm:prSet presAssocID="{884B4758-2A56-6843-9895-6F1C973DBDD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58C49781-D387-8740-8238-498D3203E2A2}" type="pres">
      <dgm:prSet presAssocID="{C5E0961A-B2C6-5246-B690-384201669F3A}" presName="hierRoot2" presStyleCnt="0">
        <dgm:presLayoutVars>
          <dgm:hierBranch val="init"/>
        </dgm:presLayoutVars>
      </dgm:prSet>
      <dgm:spPr/>
    </dgm:pt>
    <dgm:pt modelId="{CB50335F-7EE5-E746-8828-ADB8EC9A7C97}" type="pres">
      <dgm:prSet presAssocID="{C5E0961A-B2C6-5246-B690-384201669F3A}" presName="rootComposite" presStyleCnt="0"/>
      <dgm:spPr/>
    </dgm:pt>
    <dgm:pt modelId="{7FDD27C5-61F5-1840-A851-70BF04FE1B46}" type="pres">
      <dgm:prSet presAssocID="{C5E0961A-B2C6-5246-B690-384201669F3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04A053-BF30-6B43-A7F3-7E1170250EAB}" type="pres">
      <dgm:prSet presAssocID="{C5E0961A-B2C6-5246-B690-384201669F3A}" presName="rootConnector" presStyleLbl="node2" presStyleIdx="2" presStyleCnt="4"/>
      <dgm:spPr/>
      <dgm:t>
        <a:bodyPr/>
        <a:lstStyle/>
        <a:p>
          <a:endParaRPr lang="en-US"/>
        </a:p>
      </dgm:t>
    </dgm:pt>
    <dgm:pt modelId="{85E2D669-2F1A-B142-898D-45D87B3DFEA3}" type="pres">
      <dgm:prSet presAssocID="{C5E0961A-B2C6-5246-B690-384201669F3A}" presName="hierChild4" presStyleCnt="0"/>
      <dgm:spPr/>
    </dgm:pt>
    <dgm:pt modelId="{EE87B6E3-58FB-E24C-9698-B249595E90F4}" type="pres">
      <dgm:prSet presAssocID="{C5E0961A-B2C6-5246-B690-384201669F3A}" presName="hierChild5" presStyleCnt="0"/>
      <dgm:spPr/>
    </dgm:pt>
    <dgm:pt modelId="{B5B58EB3-3CC5-D74D-B772-158250D80B57}" type="pres">
      <dgm:prSet presAssocID="{199B10E0-BE79-E240-9CC4-965E8BCC88DF}" presName="Name37" presStyleLbl="parChTrans1D2" presStyleIdx="3" presStyleCnt="4"/>
      <dgm:spPr/>
      <dgm:t>
        <a:bodyPr/>
        <a:lstStyle/>
        <a:p>
          <a:endParaRPr lang="en-US"/>
        </a:p>
      </dgm:t>
    </dgm:pt>
    <dgm:pt modelId="{E723F666-2863-C543-9038-7B491423FE96}" type="pres">
      <dgm:prSet presAssocID="{A656A775-5A85-E843-A50D-5820561EEE4F}" presName="hierRoot2" presStyleCnt="0">
        <dgm:presLayoutVars>
          <dgm:hierBranch val="init"/>
        </dgm:presLayoutVars>
      </dgm:prSet>
      <dgm:spPr/>
    </dgm:pt>
    <dgm:pt modelId="{F20BFA63-0E0B-7C40-B59A-D9D9210813E4}" type="pres">
      <dgm:prSet presAssocID="{A656A775-5A85-E843-A50D-5820561EEE4F}" presName="rootComposite" presStyleCnt="0"/>
      <dgm:spPr/>
    </dgm:pt>
    <dgm:pt modelId="{18EC3D1D-2585-604D-999B-E007322700CB}" type="pres">
      <dgm:prSet presAssocID="{A656A775-5A85-E843-A50D-5820561EEE4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A068C9-005D-4E44-A2B9-D845D76823E2}" type="pres">
      <dgm:prSet presAssocID="{A656A775-5A85-E843-A50D-5820561EEE4F}" presName="rootConnector" presStyleLbl="node2" presStyleIdx="3" presStyleCnt="4"/>
      <dgm:spPr/>
      <dgm:t>
        <a:bodyPr/>
        <a:lstStyle/>
        <a:p>
          <a:endParaRPr lang="en-US"/>
        </a:p>
      </dgm:t>
    </dgm:pt>
    <dgm:pt modelId="{A4C2A32B-2531-B843-BFB9-9C0E1FA3612D}" type="pres">
      <dgm:prSet presAssocID="{A656A775-5A85-E843-A50D-5820561EEE4F}" presName="hierChild4" presStyleCnt="0"/>
      <dgm:spPr/>
    </dgm:pt>
    <dgm:pt modelId="{968F4A8A-A093-6F45-B2BE-4FAB9736D553}" type="pres">
      <dgm:prSet presAssocID="{A656A775-5A85-E843-A50D-5820561EEE4F}" presName="hierChild5" presStyleCnt="0"/>
      <dgm:spPr/>
    </dgm:pt>
    <dgm:pt modelId="{16CFA236-11DC-FE4D-A4E5-3FB13A091D9D}" type="pres">
      <dgm:prSet presAssocID="{992FF1BA-EB65-2344-98FF-2179AFC3FB79}" presName="hierChild3" presStyleCnt="0"/>
      <dgm:spPr/>
    </dgm:pt>
  </dgm:ptLst>
  <dgm:cxnLst>
    <dgm:cxn modelId="{72B51C5C-E1FA-C34D-9BC4-E3B6A9DC49A7}" type="presOf" srcId="{A90A2244-8BA8-7E44-A8DD-343B640F488C}" destId="{70E65271-2B29-654E-9D96-8633669C5730}" srcOrd="1" destOrd="0" presId="urn:microsoft.com/office/officeart/2005/8/layout/orgChart1"/>
    <dgm:cxn modelId="{060B10DC-1A5F-3F4E-B67F-0AA6FA4D48DA}" type="presOf" srcId="{C5E0961A-B2C6-5246-B690-384201669F3A}" destId="{7FDD27C5-61F5-1840-A851-70BF04FE1B46}" srcOrd="0" destOrd="0" presId="urn:microsoft.com/office/officeart/2005/8/layout/orgChart1"/>
    <dgm:cxn modelId="{24238CB5-62D4-D94A-B45F-9D857875258E}" type="presOf" srcId="{992FF1BA-EB65-2344-98FF-2179AFC3FB79}" destId="{64FC32E6-0A66-3B48-AA7E-0EBD1E38B3FA}" srcOrd="0" destOrd="0" presId="urn:microsoft.com/office/officeart/2005/8/layout/orgChart1"/>
    <dgm:cxn modelId="{44BCB553-6B3E-5F41-9376-9F70DEC7EF6A}" type="presOf" srcId="{A656A775-5A85-E843-A50D-5820561EEE4F}" destId="{A7A068C9-005D-4E44-A2B9-D845D76823E2}" srcOrd="1" destOrd="0" presId="urn:microsoft.com/office/officeart/2005/8/layout/orgChart1"/>
    <dgm:cxn modelId="{F7FF780A-49C7-1F4C-859B-726A331B786F}" type="presOf" srcId="{53DD6DA9-09B1-E44B-8E97-4EDF4BDD36E6}" destId="{3C5005A2-C626-7140-A36F-3D862BB8014B}" srcOrd="0" destOrd="0" presId="urn:microsoft.com/office/officeart/2005/8/layout/orgChart1"/>
    <dgm:cxn modelId="{51D8F7F9-35FC-FF43-A991-20C130EFFF46}" type="presOf" srcId="{199B10E0-BE79-E240-9CC4-965E8BCC88DF}" destId="{B5B58EB3-3CC5-D74D-B772-158250D80B57}" srcOrd="0" destOrd="0" presId="urn:microsoft.com/office/officeart/2005/8/layout/orgChart1"/>
    <dgm:cxn modelId="{D1827CDA-DBDA-BD45-87F4-5888DC09CE1B}" type="presOf" srcId="{704575C5-6AE6-6F46-86F6-8C71951C4B12}" destId="{4F87BF3A-5B41-0F4A-8763-976B5C1AB548}" srcOrd="1" destOrd="0" presId="urn:microsoft.com/office/officeart/2005/8/layout/orgChart1"/>
    <dgm:cxn modelId="{47EBD713-4622-2341-973B-D540EFDD5102}" type="presOf" srcId="{A90A2244-8BA8-7E44-A8DD-343B640F488C}" destId="{DDD3038C-14C8-F742-AF78-98BAE7101287}" srcOrd="0" destOrd="0" presId="urn:microsoft.com/office/officeart/2005/8/layout/orgChart1"/>
    <dgm:cxn modelId="{31B46DC7-9B8B-594D-82DE-FA3313B4BD56}" type="presOf" srcId="{A656A775-5A85-E843-A50D-5820561EEE4F}" destId="{18EC3D1D-2585-604D-999B-E007322700CB}" srcOrd="0" destOrd="0" presId="urn:microsoft.com/office/officeart/2005/8/layout/orgChart1"/>
    <dgm:cxn modelId="{91F9E8D5-F242-CD43-8368-795A58CBFCEF}" type="presOf" srcId="{704575C5-6AE6-6F46-86F6-8C71951C4B12}" destId="{A08F4073-2CD6-7D40-9049-236331F98D0E}" srcOrd="0" destOrd="0" presId="urn:microsoft.com/office/officeart/2005/8/layout/orgChart1"/>
    <dgm:cxn modelId="{49025E86-26E9-D04F-B56E-B8F0BD4AC845}" srcId="{992FF1BA-EB65-2344-98FF-2179AFC3FB79}" destId="{704575C5-6AE6-6F46-86F6-8C71951C4B12}" srcOrd="0" destOrd="0" parTransId="{53DD6DA9-09B1-E44B-8E97-4EDF4BDD36E6}" sibTransId="{E18EFC9D-5FA6-B947-8874-E6B5372601D6}"/>
    <dgm:cxn modelId="{60C67618-2FCD-0D4C-9AAF-6ED2DE312B2F}" type="presOf" srcId="{992FF1BA-EB65-2344-98FF-2179AFC3FB79}" destId="{92F9C132-FC98-3441-B403-1D603B372A58}" srcOrd="1" destOrd="0" presId="urn:microsoft.com/office/officeart/2005/8/layout/orgChart1"/>
    <dgm:cxn modelId="{29900A8D-E6F8-3B4E-BD0E-F12CA15F1062}" type="presOf" srcId="{C5E0961A-B2C6-5246-B690-384201669F3A}" destId="{7204A053-BF30-6B43-A7F3-7E1170250EAB}" srcOrd="1" destOrd="0" presId="urn:microsoft.com/office/officeart/2005/8/layout/orgChart1"/>
    <dgm:cxn modelId="{28AE2A52-0E7F-4946-A026-6F091F214AC7}" srcId="{992FF1BA-EB65-2344-98FF-2179AFC3FB79}" destId="{A90A2244-8BA8-7E44-A8DD-343B640F488C}" srcOrd="1" destOrd="0" parTransId="{AB543CC1-D2C5-7348-9AD0-B1F2455DC9B2}" sibTransId="{083844A1-8CAE-1C4E-A962-6442C1F8AC86}"/>
    <dgm:cxn modelId="{41AB5EF0-70DC-8240-9689-BEE806CCD5E9}" type="presOf" srcId="{884B4758-2A56-6843-9895-6F1C973DBDD2}" destId="{722459C2-7E33-A945-873B-EC407ADF9A0E}" srcOrd="0" destOrd="0" presId="urn:microsoft.com/office/officeart/2005/8/layout/orgChart1"/>
    <dgm:cxn modelId="{CED96664-8EDF-C44E-BBE4-133EE3CAC1CD}" srcId="{992FF1BA-EB65-2344-98FF-2179AFC3FB79}" destId="{A656A775-5A85-E843-A50D-5820561EEE4F}" srcOrd="3" destOrd="0" parTransId="{199B10E0-BE79-E240-9CC4-965E8BCC88DF}" sibTransId="{B8B589F7-F7C3-FF47-B016-8CA31844342D}"/>
    <dgm:cxn modelId="{C0BA22A7-FB64-2040-839A-B0FCCFC3198F}" type="presOf" srcId="{052E7A96-0B19-0C49-99FD-660D9810D6BC}" destId="{4168CB31-10E3-ED48-9213-0E26B1EB3936}" srcOrd="0" destOrd="0" presId="urn:microsoft.com/office/officeart/2005/8/layout/orgChart1"/>
    <dgm:cxn modelId="{5D329A1D-4A52-C040-9001-EB1650535AF0}" type="presOf" srcId="{AB543CC1-D2C5-7348-9AD0-B1F2455DC9B2}" destId="{A433AC92-2D74-C44B-A2B9-19C5B1AD3493}" srcOrd="0" destOrd="0" presId="urn:microsoft.com/office/officeart/2005/8/layout/orgChart1"/>
    <dgm:cxn modelId="{D9F81C50-A648-DD49-ABF4-F08AD6BCF163}" srcId="{992FF1BA-EB65-2344-98FF-2179AFC3FB79}" destId="{C5E0961A-B2C6-5246-B690-384201669F3A}" srcOrd="2" destOrd="0" parTransId="{884B4758-2A56-6843-9895-6F1C973DBDD2}" sibTransId="{F1B2C624-4984-7F40-B207-76208F87387B}"/>
    <dgm:cxn modelId="{51FBDA98-8B16-384C-A40B-DA8BE90F796E}" srcId="{052E7A96-0B19-0C49-99FD-660D9810D6BC}" destId="{992FF1BA-EB65-2344-98FF-2179AFC3FB79}" srcOrd="0" destOrd="0" parTransId="{F5D367EA-3C71-D744-AA63-AFB3A734A396}" sibTransId="{D481229C-1961-DD4C-874A-ED1103607BD1}"/>
    <dgm:cxn modelId="{566216EF-2B6A-7446-8AFC-4D5613BCE453}" type="presParOf" srcId="{4168CB31-10E3-ED48-9213-0E26B1EB3936}" destId="{DEF348C7-373D-064D-945A-9A7543B117A1}" srcOrd="0" destOrd="0" presId="urn:microsoft.com/office/officeart/2005/8/layout/orgChart1"/>
    <dgm:cxn modelId="{C8E7103E-30E1-8142-8451-6DA9BC3D0FBC}" type="presParOf" srcId="{DEF348C7-373D-064D-945A-9A7543B117A1}" destId="{58C54E27-E209-1742-B319-6924A832DC6F}" srcOrd="0" destOrd="0" presId="urn:microsoft.com/office/officeart/2005/8/layout/orgChart1"/>
    <dgm:cxn modelId="{B34E1DAB-F4EA-D843-AB83-BD5C9192F851}" type="presParOf" srcId="{58C54E27-E209-1742-B319-6924A832DC6F}" destId="{64FC32E6-0A66-3B48-AA7E-0EBD1E38B3FA}" srcOrd="0" destOrd="0" presId="urn:microsoft.com/office/officeart/2005/8/layout/orgChart1"/>
    <dgm:cxn modelId="{68DA7D60-095B-AF4A-B511-F9792C038722}" type="presParOf" srcId="{58C54E27-E209-1742-B319-6924A832DC6F}" destId="{92F9C132-FC98-3441-B403-1D603B372A58}" srcOrd="1" destOrd="0" presId="urn:microsoft.com/office/officeart/2005/8/layout/orgChart1"/>
    <dgm:cxn modelId="{2147FD50-EE51-6A44-9FC0-9EBC9227ED46}" type="presParOf" srcId="{DEF348C7-373D-064D-945A-9A7543B117A1}" destId="{8D32DB8E-E0A1-924E-9858-8D6DC2C0E3B4}" srcOrd="1" destOrd="0" presId="urn:microsoft.com/office/officeart/2005/8/layout/orgChart1"/>
    <dgm:cxn modelId="{8AA0FA7B-A0B6-A842-A99B-94D311C137E2}" type="presParOf" srcId="{8D32DB8E-E0A1-924E-9858-8D6DC2C0E3B4}" destId="{3C5005A2-C626-7140-A36F-3D862BB8014B}" srcOrd="0" destOrd="0" presId="urn:microsoft.com/office/officeart/2005/8/layout/orgChart1"/>
    <dgm:cxn modelId="{488F2D8D-2111-0F4A-BE86-DA4BA5B67731}" type="presParOf" srcId="{8D32DB8E-E0A1-924E-9858-8D6DC2C0E3B4}" destId="{72C84DF1-A4A3-6A48-BC4D-10B9A3BFC3EB}" srcOrd="1" destOrd="0" presId="urn:microsoft.com/office/officeart/2005/8/layout/orgChart1"/>
    <dgm:cxn modelId="{3D00ACB2-5B64-6E4A-8FFF-A86E2C24DCBB}" type="presParOf" srcId="{72C84DF1-A4A3-6A48-BC4D-10B9A3BFC3EB}" destId="{EB3057B1-7B17-D64C-8B5E-83AFB29A75C0}" srcOrd="0" destOrd="0" presId="urn:microsoft.com/office/officeart/2005/8/layout/orgChart1"/>
    <dgm:cxn modelId="{02D51794-4EF9-5946-8987-93738550F2E8}" type="presParOf" srcId="{EB3057B1-7B17-D64C-8B5E-83AFB29A75C0}" destId="{A08F4073-2CD6-7D40-9049-236331F98D0E}" srcOrd="0" destOrd="0" presId="urn:microsoft.com/office/officeart/2005/8/layout/orgChart1"/>
    <dgm:cxn modelId="{70AD8F17-5DD8-1B4A-BEDE-E42C2053C8A3}" type="presParOf" srcId="{EB3057B1-7B17-D64C-8B5E-83AFB29A75C0}" destId="{4F87BF3A-5B41-0F4A-8763-976B5C1AB548}" srcOrd="1" destOrd="0" presId="urn:microsoft.com/office/officeart/2005/8/layout/orgChart1"/>
    <dgm:cxn modelId="{9E0C932D-0A03-6B45-BB8B-259F8AC9B95A}" type="presParOf" srcId="{72C84DF1-A4A3-6A48-BC4D-10B9A3BFC3EB}" destId="{3A63FF6B-8DE9-004A-B15E-555C77A3DFF0}" srcOrd="1" destOrd="0" presId="urn:microsoft.com/office/officeart/2005/8/layout/orgChart1"/>
    <dgm:cxn modelId="{E12D84E4-54C3-6347-BA9F-FBD1625FFBAF}" type="presParOf" srcId="{72C84DF1-A4A3-6A48-BC4D-10B9A3BFC3EB}" destId="{AD2A7BB4-1260-1646-B2E6-958A30B4B6D5}" srcOrd="2" destOrd="0" presId="urn:microsoft.com/office/officeart/2005/8/layout/orgChart1"/>
    <dgm:cxn modelId="{11CA278F-6D7B-EA45-B618-B486F7C94EED}" type="presParOf" srcId="{8D32DB8E-E0A1-924E-9858-8D6DC2C0E3B4}" destId="{A433AC92-2D74-C44B-A2B9-19C5B1AD3493}" srcOrd="2" destOrd="0" presId="urn:microsoft.com/office/officeart/2005/8/layout/orgChart1"/>
    <dgm:cxn modelId="{0B27E9C4-94C5-BE4A-AD5E-3D1B8DF99EE6}" type="presParOf" srcId="{8D32DB8E-E0A1-924E-9858-8D6DC2C0E3B4}" destId="{051D71AF-585F-4349-A3C2-9AB2065D9214}" srcOrd="3" destOrd="0" presId="urn:microsoft.com/office/officeart/2005/8/layout/orgChart1"/>
    <dgm:cxn modelId="{72BD9F3D-9822-B444-80DF-D11977FAC923}" type="presParOf" srcId="{051D71AF-585F-4349-A3C2-9AB2065D9214}" destId="{C1B2D009-C646-764E-B69D-250A8497C7B5}" srcOrd="0" destOrd="0" presId="urn:microsoft.com/office/officeart/2005/8/layout/orgChart1"/>
    <dgm:cxn modelId="{25ECD33A-D919-7F42-9DFC-1602395DAD03}" type="presParOf" srcId="{C1B2D009-C646-764E-B69D-250A8497C7B5}" destId="{DDD3038C-14C8-F742-AF78-98BAE7101287}" srcOrd="0" destOrd="0" presId="urn:microsoft.com/office/officeart/2005/8/layout/orgChart1"/>
    <dgm:cxn modelId="{3E8F3C0A-958D-A04A-B55B-3964910FEBD9}" type="presParOf" srcId="{C1B2D009-C646-764E-B69D-250A8497C7B5}" destId="{70E65271-2B29-654E-9D96-8633669C5730}" srcOrd="1" destOrd="0" presId="urn:microsoft.com/office/officeart/2005/8/layout/orgChart1"/>
    <dgm:cxn modelId="{C523F5F0-9F5A-9248-AAEC-238710C736E8}" type="presParOf" srcId="{051D71AF-585F-4349-A3C2-9AB2065D9214}" destId="{C9C6C6C1-D998-F141-AD79-97224DE4E761}" srcOrd="1" destOrd="0" presId="urn:microsoft.com/office/officeart/2005/8/layout/orgChart1"/>
    <dgm:cxn modelId="{5E976DED-50A3-C84E-BFAB-690E1903FB11}" type="presParOf" srcId="{051D71AF-585F-4349-A3C2-9AB2065D9214}" destId="{E672A8BD-814F-7240-8783-A9D442F85DE8}" srcOrd="2" destOrd="0" presId="urn:microsoft.com/office/officeart/2005/8/layout/orgChart1"/>
    <dgm:cxn modelId="{5F23C54A-B5D5-DC49-9D55-48D27DBCF1CF}" type="presParOf" srcId="{8D32DB8E-E0A1-924E-9858-8D6DC2C0E3B4}" destId="{722459C2-7E33-A945-873B-EC407ADF9A0E}" srcOrd="4" destOrd="0" presId="urn:microsoft.com/office/officeart/2005/8/layout/orgChart1"/>
    <dgm:cxn modelId="{1BEC5399-9E5D-FB4F-9DE9-DFC436695202}" type="presParOf" srcId="{8D32DB8E-E0A1-924E-9858-8D6DC2C0E3B4}" destId="{58C49781-D387-8740-8238-498D3203E2A2}" srcOrd="5" destOrd="0" presId="urn:microsoft.com/office/officeart/2005/8/layout/orgChart1"/>
    <dgm:cxn modelId="{B284ECD6-8E2D-1645-895F-E988D5F6CB55}" type="presParOf" srcId="{58C49781-D387-8740-8238-498D3203E2A2}" destId="{CB50335F-7EE5-E746-8828-ADB8EC9A7C97}" srcOrd="0" destOrd="0" presId="urn:microsoft.com/office/officeart/2005/8/layout/orgChart1"/>
    <dgm:cxn modelId="{DC743D2E-B92D-E341-97DD-8C66114542BE}" type="presParOf" srcId="{CB50335F-7EE5-E746-8828-ADB8EC9A7C97}" destId="{7FDD27C5-61F5-1840-A851-70BF04FE1B46}" srcOrd="0" destOrd="0" presId="urn:microsoft.com/office/officeart/2005/8/layout/orgChart1"/>
    <dgm:cxn modelId="{8A4C186D-00C8-FC42-A7EB-445B3F9763C0}" type="presParOf" srcId="{CB50335F-7EE5-E746-8828-ADB8EC9A7C97}" destId="{7204A053-BF30-6B43-A7F3-7E1170250EAB}" srcOrd="1" destOrd="0" presId="urn:microsoft.com/office/officeart/2005/8/layout/orgChart1"/>
    <dgm:cxn modelId="{7A82F54C-2B16-0642-A7E6-92F80363320C}" type="presParOf" srcId="{58C49781-D387-8740-8238-498D3203E2A2}" destId="{85E2D669-2F1A-B142-898D-45D87B3DFEA3}" srcOrd="1" destOrd="0" presId="urn:microsoft.com/office/officeart/2005/8/layout/orgChart1"/>
    <dgm:cxn modelId="{CF416C70-C4C1-1E4C-AF51-D4018F8BB7A9}" type="presParOf" srcId="{58C49781-D387-8740-8238-498D3203E2A2}" destId="{EE87B6E3-58FB-E24C-9698-B249595E90F4}" srcOrd="2" destOrd="0" presId="urn:microsoft.com/office/officeart/2005/8/layout/orgChart1"/>
    <dgm:cxn modelId="{60B91798-5025-264A-A0F0-FD8122608928}" type="presParOf" srcId="{8D32DB8E-E0A1-924E-9858-8D6DC2C0E3B4}" destId="{B5B58EB3-3CC5-D74D-B772-158250D80B57}" srcOrd="6" destOrd="0" presId="urn:microsoft.com/office/officeart/2005/8/layout/orgChart1"/>
    <dgm:cxn modelId="{BB0CF1E2-D43C-F645-8EE6-653410446588}" type="presParOf" srcId="{8D32DB8E-E0A1-924E-9858-8D6DC2C0E3B4}" destId="{E723F666-2863-C543-9038-7B491423FE96}" srcOrd="7" destOrd="0" presId="urn:microsoft.com/office/officeart/2005/8/layout/orgChart1"/>
    <dgm:cxn modelId="{2D226828-5A05-5949-B2ED-6033B998BC2B}" type="presParOf" srcId="{E723F666-2863-C543-9038-7B491423FE96}" destId="{F20BFA63-0E0B-7C40-B59A-D9D9210813E4}" srcOrd="0" destOrd="0" presId="urn:microsoft.com/office/officeart/2005/8/layout/orgChart1"/>
    <dgm:cxn modelId="{17E180A4-3163-984B-B835-00A05C40B839}" type="presParOf" srcId="{F20BFA63-0E0B-7C40-B59A-D9D9210813E4}" destId="{18EC3D1D-2585-604D-999B-E007322700CB}" srcOrd="0" destOrd="0" presId="urn:microsoft.com/office/officeart/2005/8/layout/orgChart1"/>
    <dgm:cxn modelId="{EEE6CDAB-FC13-454C-BBFF-817D318F7592}" type="presParOf" srcId="{F20BFA63-0E0B-7C40-B59A-D9D9210813E4}" destId="{A7A068C9-005D-4E44-A2B9-D845D76823E2}" srcOrd="1" destOrd="0" presId="urn:microsoft.com/office/officeart/2005/8/layout/orgChart1"/>
    <dgm:cxn modelId="{4CE17554-6640-2248-9CDF-773E68F39297}" type="presParOf" srcId="{E723F666-2863-C543-9038-7B491423FE96}" destId="{A4C2A32B-2531-B843-BFB9-9C0E1FA3612D}" srcOrd="1" destOrd="0" presId="urn:microsoft.com/office/officeart/2005/8/layout/orgChart1"/>
    <dgm:cxn modelId="{4D36C054-E765-774A-B9A4-58933E6CC7C7}" type="presParOf" srcId="{E723F666-2863-C543-9038-7B491423FE96}" destId="{968F4A8A-A093-6F45-B2BE-4FAB9736D553}" srcOrd="2" destOrd="0" presId="urn:microsoft.com/office/officeart/2005/8/layout/orgChart1"/>
    <dgm:cxn modelId="{3CB219EE-14DE-E144-84A2-66E8C456AC31}" type="presParOf" srcId="{DEF348C7-373D-064D-945A-9A7543B117A1}" destId="{16CFA236-11DC-FE4D-A4E5-3FB13A091D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95C16-B8F6-E144-84BD-89A4BF0B7E9E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AA4B86CF-61BD-5E4F-889A-6ABF1376B312}">
      <dgm:prSet phldrT="[Text]"/>
      <dgm:spPr/>
      <dgm:t>
        <a:bodyPr/>
        <a:lstStyle/>
        <a:p>
          <a:r>
            <a:rPr lang="en-US" altLang="zh-CN" dirty="0" smtClean="0"/>
            <a:t>MANET</a:t>
          </a:r>
          <a:endParaRPr lang="en-US" dirty="0"/>
        </a:p>
      </dgm:t>
    </dgm:pt>
    <dgm:pt modelId="{1125231D-4606-8446-AEB5-F2C2A2D26C23}" type="parTrans" cxnId="{ECD706BE-506A-4F46-AB4D-8E9BAD0E3DE2}">
      <dgm:prSet/>
      <dgm:spPr/>
      <dgm:t>
        <a:bodyPr/>
        <a:lstStyle/>
        <a:p>
          <a:endParaRPr lang="en-US"/>
        </a:p>
      </dgm:t>
    </dgm:pt>
    <dgm:pt modelId="{475589B3-A28A-DE47-A23E-66C0236169BD}" type="sibTrans" cxnId="{ECD706BE-506A-4F46-AB4D-8E9BAD0E3DE2}">
      <dgm:prSet/>
      <dgm:spPr/>
      <dgm:t>
        <a:bodyPr/>
        <a:lstStyle/>
        <a:p>
          <a:endParaRPr lang="en-US"/>
        </a:p>
      </dgm:t>
    </dgm:pt>
    <dgm:pt modelId="{873ABFB7-4CC9-8E4F-978F-B2E08DD21636}">
      <dgm:prSet phldrT="[Text]"/>
      <dgm:spPr/>
      <dgm:t>
        <a:bodyPr/>
        <a:lstStyle/>
        <a:p>
          <a:r>
            <a:rPr lang="en-US" altLang="zh-CN" dirty="0" smtClean="0"/>
            <a:t>VANET/V2V</a:t>
          </a:r>
          <a:endParaRPr lang="zh-CN" altLang="en-US" baseline="30000" dirty="0" smtClean="0"/>
        </a:p>
      </dgm:t>
    </dgm:pt>
    <dgm:pt modelId="{99158FE0-E792-B949-B7C2-499F62602407}" type="parTrans" cxnId="{C79E5EA8-9C50-E64D-A270-FE59EAF563E8}">
      <dgm:prSet/>
      <dgm:spPr/>
      <dgm:t>
        <a:bodyPr/>
        <a:lstStyle/>
        <a:p>
          <a:endParaRPr lang="en-US"/>
        </a:p>
      </dgm:t>
    </dgm:pt>
    <dgm:pt modelId="{FB0E593A-816F-8B45-A6A2-1FED9A35622B}" type="sibTrans" cxnId="{C79E5EA8-9C50-E64D-A270-FE59EAF563E8}">
      <dgm:prSet/>
      <dgm:spPr/>
      <dgm:t>
        <a:bodyPr/>
        <a:lstStyle/>
        <a:p>
          <a:endParaRPr lang="en-US" dirty="0"/>
        </a:p>
      </dgm:t>
    </dgm:pt>
    <dgm:pt modelId="{DC434D3F-5C6E-1C44-AD9A-83C9EB270569}" type="pres">
      <dgm:prSet presAssocID="{40C95C16-B8F6-E144-84BD-89A4BF0B7E9E}" presName="Name0" presStyleCnt="0">
        <dgm:presLayoutVars>
          <dgm:dir/>
          <dgm:resizeHandles val="exact"/>
        </dgm:presLayoutVars>
      </dgm:prSet>
      <dgm:spPr/>
    </dgm:pt>
    <dgm:pt modelId="{C38E79E6-6A09-D649-ACA8-E5214AC6645E}" type="pres">
      <dgm:prSet presAssocID="{AA4B86CF-61BD-5E4F-889A-6ABF1376B31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F1168-DF69-2B48-B23B-CA8A992374A9}" type="pres">
      <dgm:prSet presAssocID="{475589B3-A28A-DE47-A23E-66C0236169B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E07B50B-9D35-834C-9E25-E52E39DFFE32}" type="pres">
      <dgm:prSet presAssocID="{475589B3-A28A-DE47-A23E-66C0236169B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05F5DB11-FEBC-6E49-8C55-3062DC4CB5DE}" type="pres">
      <dgm:prSet presAssocID="{873ABFB7-4CC9-8E4F-978F-B2E08DD2163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9E5EA8-9C50-E64D-A270-FE59EAF563E8}" srcId="{40C95C16-B8F6-E144-84BD-89A4BF0B7E9E}" destId="{873ABFB7-4CC9-8E4F-978F-B2E08DD21636}" srcOrd="1" destOrd="0" parTransId="{99158FE0-E792-B949-B7C2-499F62602407}" sibTransId="{FB0E593A-816F-8B45-A6A2-1FED9A35622B}"/>
    <dgm:cxn modelId="{2C389CF1-3986-A74C-83C0-108DB0D0C3CF}" type="presOf" srcId="{AA4B86CF-61BD-5E4F-889A-6ABF1376B312}" destId="{C38E79E6-6A09-D649-ACA8-E5214AC6645E}" srcOrd="0" destOrd="0" presId="urn:microsoft.com/office/officeart/2005/8/layout/process1"/>
    <dgm:cxn modelId="{0C3E9BB1-4C6C-E745-9E32-1B085A620AE5}" type="presOf" srcId="{475589B3-A28A-DE47-A23E-66C0236169BD}" destId="{6EFF1168-DF69-2B48-B23B-CA8A992374A9}" srcOrd="0" destOrd="0" presId="urn:microsoft.com/office/officeart/2005/8/layout/process1"/>
    <dgm:cxn modelId="{095AD9E5-303A-B842-B7CF-DC9A6A469EDA}" type="presOf" srcId="{475589B3-A28A-DE47-A23E-66C0236169BD}" destId="{EE07B50B-9D35-834C-9E25-E52E39DFFE32}" srcOrd="1" destOrd="0" presId="urn:microsoft.com/office/officeart/2005/8/layout/process1"/>
    <dgm:cxn modelId="{A0F43E83-6D5C-3F4B-B16E-B3199EB9FA6C}" type="presOf" srcId="{40C95C16-B8F6-E144-84BD-89A4BF0B7E9E}" destId="{DC434D3F-5C6E-1C44-AD9A-83C9EB270569}" srcOrd="0" destOrd="0" presId="urn:microsoft.com/office/officeart/2005/8/layout/process1"/>
    <dgm:cxn modelId="{ECD706BE-506A-4F46-AB4D-8E9BAD0E3DE2}" srcId="{40C95C16-B8F6-E144-84BD-89A4BF0B7E9E}" destId="{AA4B86CF-61BD-5E4F-889A-6ABF1376B312}" srcOrd="0" destOrd="0" parTransId="{1125231D-4606-8446-AEB5-F2C2A2D26C23}" sibTransId="{475589B3-A28A-DE47-A23E-66C0236169BD}"/>
    <dgm:cxn modelId="{E9380A28-DA41-9C42-AD1E-48835A94D4D5}" type="presOf" srcId="{873ABFB7-4CC9-8E4F-978F-B2E08DD21636}" destId="{05F5DB11-FEBC-6E49-8C55-3062DC4CB5DE}" srcOrd="0" destOrd="0" presId="urn:microsoft.com/office/officeart/2005/8/layout/process1"/>
    <dgm:cxn modelId="{B7CA2074-5ED4-3646-91B6-1E3962F17BDA}" type="presParOf" srcId="{DC434D3F-5C6E-1C44-AD9A-83C9EB270569}" destId="{C38E79E6-6A09-D649-ACA8-E5214AC6645E}" srcOrd="0" destOrd="0" presId="urn:microsoft.com/office/officeart/2005/8/layout/process1"/>
    <dgm:cxn modelId="{B7AB420A-99FE-514C-B53E-2F14AAEDBD52}" type="presParOf" srcId="{DC434D3F-5C6E-1C44-AD9A-83C9EB270569}" destId="{6EFF1168-DF69-2B48-B23B-CA8A992374A9}" srcOrd="1" destOrd="0" presId="urn:microsoft.com/office/officeart/2005/8/layout/process1"/>
    <dgm:cxn modelId="{D995F8B0-4DC3-154A-ACA1-974A8C2D4659}" type="presParOf" srcId="{6EFF1168-DF69-2B48-B23B-CA8A992374A9}" destId="{EE07B50B-9D35-834C-9E25-E52E39DFFE32}" srcOrd="0" destOrd="0" presId="urn:microsoft.com/office/officeart/2005/8/layout/process1"/>
    <dgm:cxn modelId="{C0CB2C01-C2AD-0D40-8483-1E268D935B9F}" type="presParOf" srcId="{DC434D3F-5C6E-1C44-AD9A-83C9EB270569}" destId="{05F5DB11-FEBC-6E49-8C55-3062DC4CB5D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1EA209-D451-814F-8134-FC6671650574}" type="doc">
      <dgm:prSet loTypeId="urn:microsoft.com/office/officeart/2005/8/layout/radial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2FAA6-E92C-3541-A0E1-79539C05AA99}">
      <dgm:prSet phldrT="[Text]"/>
      <dgm:spPr/>
      <dgm:t>
        <a:bodyPr/>
        <a:lstStyle/>
        <a:p>
          <a:r>
            <a:rPr lang="en-US" altLang="zh-CN" dirty="0" smtClean="0"/>
            <a:t>Motivation</a:t>
          </a:r>
          <a:endParaRPr lang="en-US" dirty="0"/>
        </a:p>
      </dgm:t>
    </dgm:pt>
    <dgm:pt modelId="{75CCE11E-1C8D-F341-B413-5D915C5EF20A}" type="parTrans" cxnId="{1154CFD3-242D-8B47-82BF-207CBD894242}">
      <dgm:prSet/>
      <dgm:spPr/>
      <dgm:t>
        <a:bodyPr/>
        <a:lstStyle/>
        <a:p>
          <a:endParaRPr lang="en-US"/>
        </a:p>
      </dgm:t>
    </dgm:pt>
    <dgm:pt modelId="{FE7099FB-0F4F-544E-BAD5-D6BC6DBCB272}" type="sibTrans" cxnId="{1154CFD3-242D-8B47-82BF-207CBD894242}">
      <dgm:prSet/>
      <dgm:spPr/>
      <dgm:t>
        <a:bodyPr/>
        <a:lstStyle/>
        <a:p>
          <a:endParaRPr lang="en-US"/>
        </a:p>
      </dgm:t>
    </dgm:pt>
    <dgm:pt modelId="{11562417-454F-FF48-8797-C07CE274ECF3}">
      <dgm:prSet phldrT="[Text]"/>
      <dgm:spPr/>
      <dgm:t>
        <a:bodyPr/>
        <a:lstStyle/>
        <a:p>
          <a:r>
            <a:rPr lang="en-US" altLang="zh-CN" dirty="0" smtClean="0"/>
            <a:t>Safety</a:t>
          </a:r>
          <a:endParaRPr lang="en-US" dirty="0"/>
        </a:p>
      </dgm:t>
    </dgm:pt>
    <dgm:pt modelId="{C14F3BAC-512C-C14F-A2F3-323B2233AF6D}" type="parTrans" cxnId="{4AB9EA2B-05F7-5144-8EA2-31672DAD75CB}">
      <dgm:prSet/>
      <dgm:spPr/>
      <dgm:t>
        <a:bodyPr/>
        <a:lstStyle/>
        <a:p>
          <a:endParaRPr lang="en-US"/>
        </a:p>
      </dgm:t>
    </dgm:pt>
    <dgm:pt modelId="{F034ADE7-CB4E-1F43-9759-AB08286599EE}" type="sibTrans" cxnId="{4AB9EA2B-05F7-5144-8EA2-31672DAD75CB}">
      <dgm:prSet/>
      <dgm:spPr/>
      <dgm:t>
        <a:bodyPr/>
        <a:lstStyle/>
        <a:p>
          <a:endParaRPr lang="en-US"/>
        </a:p>
      </dgm:t>
    </dgm:pt>
    <dgm:pt modelId="{42D7E4FF-0A47-4040-87D2-08177201A47A}">
      <dgm:prSet phldrT="[Text]"/>
      <dgm:spPr/>
      <dgm:t>
        <a:bodyPr/>
        <a:lstStyle/>
        <a:p>
          <a:r>
            <a:rPr lang="en-US" altLang="zh-CN" dirty="0" smtClean="0"/>
            <a:t>Mobility</a:t>
          </a:r>
          <a:endParaRPr lang="en-US" dirty="0"/>
        </a:p>
      </dgm:t>
    </dgm:pt>
    <dgm:pt modelId="{D1C48B5F-F52D-0449-AF4A-B2CA6849B950}" type="parTrans" cxnId="{9C782474-B847-8C46-B288-F1F5F3F7595C}">
      <dgm:prSet/>
      <dgm:spPr/>
      <dgm:t>
        <a:bodyPr/>
        <a:lstStyle/>
        <a:p>
          <a:endParaRPr lang="en-US"/>
        </a:p>
      </dgm:t>
    </dgm:pt>
    <dgm:pt modelId="{72685338-A2B0-BD45-99CA-BA15A4AFB7A0}" type="sibTrans" cxnId="{9C782474-B847-8C46-B288-F1F5F3F7595C}">
      <dgm:prSet/>
      <dgm:spPr/>
      <dgm:t>
        <a:bodyPr/>
        <a:lstStyle/>
        <a:p>
          <a:endParaRPr lang="en-US"/>
        </a:p>
      </dgm:t>
    </dgm:pt>
    <dgm:pt modelId="{1A5890CF-714D-AC49-9CB4-51580943F76F}">
      <dgm:prSet phldrT="[Text]"/>
      <dgm:spPr/>
      <dgm:t>
        <a:bodyPr/>
        <a:lstStyle/>
        <a:p>
          <a:r>
            <a:rPr lang="en-US" altLang="zh-CN" dirty="0" smtClean="0"/>
            <a:t>Environment</a:t>
          </a:r>
          <a:endParaRPr lang="en-US" dirty="0"/>
        </a:p>
      </dgm:t>
    </dgm:pt>
    <dgm:pt modelId="{5750E885-8594-F94D-B1D6-7A5AB22B028F}" type="parTrans" cxnId="{B147C05D-786F-BD4B-9338-EEE5560D2ED9}">
      <dgm:prSet/>
      <dgm:spPr/>
      <dgm:t>
        <a:bodyPr/>
        <a:lstStyle/>
        <a:p>
          <a:endParaRPr lang="en-US"/>
        </a:p>
      </dgm:t>
    </dgm:pt>
    <dgm:pt modelId="{BE8581A8-5BB0-5441-AA63-4A381AAE86F2}" type="sibTrans" cxnId="{B147C05D-786F-BD4B-9338-EEE5560D2ED9}">
      <dgm:prSet/>
      <dgm:spPr/>
      <dgm:t>
        <a:bodyPr/>
        <a:lstStyle/>
        <a:p>
          <a:endParaRPr lang="en-US"/>
        </a:p>
      </dgm:t>
    </dgm:pt>
    <dgm:pt modelId="{CA503D2B-71A4-1346-85F0-5DB7714E305D}" type="pres">
      <dgm:prSet presAssocID="{8A1EA209-D451-814F-8134-FC667165057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A2CDF4-7F44-6B4F-BABE-8D921CA33C45}" type="pres">
      <dgm:prSet presAssocID="{7A52FAA6-E92C-3541-A0E1-79539C05AA99}" presName="centerShape" presStyleLbl="node0" presStyleIdx="0" presStyleCnt="1"/>
      <dgm:spPr/>
      <dgm:t>
        <a:bodyPr/>
        <a:lstStyle/>
        <a:p>
          <a:endParaRPr lang="en-US"/>
        </a:p>
      </dgm:t>
    </dgm:pt>
    <dgm:pt modelId="{65D60EC8-3C09-AA4D-8A1D-896927FA0E83}" type="pres">
      <dgm:prSet presAssocID="{C14F3BAC-512C-C14F-A2F3-323B2233AF6D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72680C3C-C8B1-564F-BA89-BF0964C7F3D5}" type="pres">
      <dgm:prSet presAssocID="{11562417-454F-FF48-8797-C07CE274ECF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92341-CA76-7E4D-98B7-233488D8C965}" type="pres">
      <dgm:prSet presAssocID="{D1C48B5F-F52D-0449-AF4A-B2CA6849B950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AF66C020-3CF5-D34A-AC9C-BFF8F62911A3}" type="pres">
      <dgm:prSet presAssocID="{42D7E4FF-0A47-4040-87D2-08177201A47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BB68C-9455-F74C-84E1-151046E450BC}" type="pres">
      <dgm:prSet presAssocID="{5750E885-8594-F94D-B1D6-7A5AB22B028F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5E548BB8-86EF-AB4E-B165-25CEEA421C5B}" type="pres">
      <dgm:prSet presAssocID="{1A5890CF-714D-AC49-9CB4-51580943F76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73A3A8-4F17-DE46-B24D-316A123FA828}" type="presOf" srcId="{7A52FAA6-E92C-3541-A0E1-79539C05AA99}" destId="{19A2CDF4-7F44-6B4F-BABE-8D921CA33C45}" srcOrd="0" destOrd="0" presId="urn:microsoft.com/office/officeart/2005/8/layout/radial4"/>
    <dgm:cxn modelId="{7B6FD1DD-BA8C-A941-8DD3-9101B8BDA4EF}" type="presOf" srcId="{8A1EA209-D451-814F-8134-FC6671650574}" destId="{CA503D2B-71A4-1346-85F0-5DB7714E305D}" srcOrd="0" destOrd="0" presId="urn:microsoft.com/office/officeart/2005/8/layout/radial4"/>
    <dgm:cxn modelId="{AB76A5CB-0BA9-7C4A-9E5B-550BE0E2DF51}" type="presOf" srcId="{11562417-454F-FF48-8797-C07CE274ECF3}" destId="{72680C3C-C8B1-564F-BA89-BF0964C7F3D5}" srcOrd="0" destOrd="0" presId="urn:microsoft.com/office/officeart/2005/8/layout/radial4"/>
    <dgm:cxn modelId="{3E85442D-DF7F-FC4A-B4D0-DB39419B0103}" type="presOf" srcId="{C14F3BAC-512C-C14F-A2F3-323B2233AF6D}" destId="{65D60EC8-3C09-AA4D-8A1D-896927FA0E83}" srcOrd="0" destOrd="0" presId="urn:microsoft.com/office/officeart/2005/8/layout/radial4"/>
    <dgm:cxn modelId="{AB95A730-5507-A94E-9FCA-81126EC1CCB7}" type="presOf" srcId="{42D7E4FF-0A47-4040-87D2-08177201A47A}" destId="{AF66C020-3CF5-D34A-AC9C-BFF8F62911A3}" srcOrd="0" destOrd="0" presId="urn:microsoft.com/office/officeart/2005/8/layout/radial4"/>
    <dgm:cxn modelId="{B147C05D-786F-BD4B-9338-EEE5560D2ED9}" srcId="{7A52FAA6-E92C-3541-A0E1-79539C05AA99}" destId="{1A5890CF-714D-AC49-9CB4-51580943F76F}" srcOrd="2" destOrd="0" parTransId="{5750E885-8594-F94D-B1D6-7A5AB22B028F}" sibTransId="{BE8581A8-5BB0-5441-AA63-4A381AAE86F2}"/>
    <dgm:cxn modelId="{EE95B400-CB49-BD43-9D90-B239E468D833}" type="presOf" srcId="{5750E885-8594-F94D-B1D6-7A5AB22B028F}" destId="{CA6BB68C-9455-F74C-84E1-151046E450BC}" srcOrd="0" destOrd="0" presId="urn:microsoft.com/office/officeart/2005/8/layout/radial4"/>
    <dgm:cxn modelId="{737AFD16-65B7-B74D-83CF-DA1EAB360E2C}" type="presOf" srcId="{D1C48B5F-F52D-0449-AF4A-B2CA6849B950}" destId="{4E992341-CA76-7E4D-98B7-233488D8C965}" srcOrd="0" destOrd="0" presId="urn:microsoft.com/office/officeart/2005/8/layout/radial4"/>
    <dgm:cxn modelId="{4AB9EA2B-05F7-5144-8EA2-31672DAD75CB}" srcId="{7A52FAA6-E92C-3541-A0E1-79539C05AA99}" destId="{11562417-454F-FF48-8797-C07CE274ECF3}" srcOrd="0" destOrd="0" parTransId="{C14F3BAC-512C-C14F-A2F3-323B2233AF6D}" sibTransId="{F034ADE7-CB4E-1F43-9759-AB08286599EE}"/>
    <dgm:cxn modelId="{1154CFD3-242D-8B47-82BF-207CBD894242}" srcId="{8A1EA209-D451-814F-8134-FC6671650574}" destId="{7A52FAA6-E92C-3541-A0E1-79539C05AA99}" srcOrd="0" destOrd="0" parTransId="{75CCE11E-1C8D-F341-B413-5D915C5EF20A}" sibTransId="{FE7099FB-0F4F-544E-BAD5-D6BC6DBCB272}"/>
    <dgm:cxn modelId="{E8CE56CB-A8A4-0647-A7CD-446D9EC9B3C0}" type="presOf" srcId="{1A5890CF-714D-AC49-9CB4-51580943F76F}" destId="{5E548BB8-86EF-AB4E-B165-25CEEA421C5B}" srcOrd="0" destOrd="0" presId="urn:microsoft.com/office/officeart/2005/8/layout/radial4"/>
    <dgm:cxn modelId="{9C782474-B847-8C46-B288-F1F5F3F7595C}" srcId="{7A52FAA6-E92C-3541-A0E1-79539C05AA99}" destId="{42D7E4FF-0A47-4040-87D2-08177201A47A}" srcOrd="1" destOrd="0" parTransId="{D1C48B5F-F52D-0449-AF4A-B2CA6849B950}" sibTransId="{72685338-A2B0-BD45-99CA-BA15A4AFB7A0}"/>
    <dgm:cxn modelId="{9ADC88A6-61F8-3C4A-89EA-BAED3380AE08}" type="presParOf" srcId="{CA503D2B-71A4-1346-85F0-5DB7714E305D}" destId="{19A2CDF4-7F44-6B4F-BABE-8D921CA33C45}" srcOrd="0" destOrd="0" presId="urn:microsoft.com/office/officeart/2005/8/layout/radial4"/>
    <dgm:cxn modelId="{B0E3CC86-4C78-5742-A0F9-DA0E4687C049}" type="presParOf" srcId="{CA503D2B-71A4-1346-85F0-5DB7714E305D}" destId="{65D60EC8-3C09-AA4D-8A1D-896927FA0E83}" srcOrd="1" destOrd="0" presId="urn:microsoft.com/office/officeart/2005/8/layout/radial4"/>
    <dgm:cxn modelId="{8DD0AF5F-E1EC-BA47-A636-5203DF21FDE6}" type="presParOf" srcId="{CA503D2B-71A4-1346-85F0-5DB7714E305D}" destId="{72680C3C-C8B1-564F-BA89-BF0964C7F3D5}" srcOrd="2" destOrd="0" presId="urn:microsoft.com/office/officeart/2005/8/layout/radial4"/>
    <dgm:cxn modelId="{CB6D1D20-1F7D-AF44-9B36-60AC1EE10CF0}" type="presParOf" srcId="{CA503D2B-71A4-1346-85F0-5DB7714E305D}" destId="{4E992341-CA76-7E4D-98B7-233488D8C965}" srcOrd="3" destOrd="0" presId="urn:microsoft.com/office/officeart/2005/8/layout/radial4"/>
    <dgm:cxn modelId="{BB420CEB-7A2F-B746-8768-F471D8866552}" type="presParOf" srcId="{CA503D2B-71A4-1346-85F0-5DB7714E305D}" destId="{AF66C020-3CF5-D34A-AC9C-BFF8F62911A3}" srcOrd="4" destOrd="0" presId="urn:microsoft.com/office/officeart/2005/8/layout/radial4"/>
    <dgm:cxn modelId="{944B3FC9-D48B-DB4C-BBEB-59FD5500CDF5}" type="presParOf" srcId="{CA503D2B-71A4-1346-85F0-5DB7714E305D}" destId="{CA6BB68C-9455-F74C-84E1-151046E450BC}" srcOrd="5" destOrd="0" presId="urn:microsoft.com/office/officeart/2005/8/layout/radial4"/>
    <dgm:cxn modelId="{745A5019-6ADC-D54B-A1BF-72DF4AC01833}" type="presParOf" srcId="{CA503D2B-71A4-1346-85F0-5DB7714E305D}" destId="{5E548BB8-86EF-AB4E-B165-25CEEA421C5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1EA209-D451-814F-8134-FC6671650574}" type="doc">
      <dgm:prSet loTypeId="urn:microsoft.com/office/officeart/2005/8/layout/radial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2FAA6-E92C-3541-A0E1-79539C05AA99}">
      <dgm:prSet phldrT="[Text]"/>
      <dgm:spPr/>
      <dgm:t>
        <a:bodyPr/>
        <a:lstStyle/>
        <a:p>
          <a:r>
            <a:rPr lang="en-US" altLang="zh-CN" dirty="0" smtClean="0"/>
            <a:t>VANET</a:t>
          </a:r>
          <a:r>
            <a:rPr lang="zh-CN" altLang="en-US" dirty="0" smtClean="0"/>
            <a:t> </a:t>
          </a:r>
          <a:r>
            <a:rPr lang="en-US" altLang="zh-CN" dirty="0" smtClean="0"/>
            <a:t>Features</a:t>
          </a:r>
          <a:endParaRPr lang="en-US" dirty="0"/>
        </a:p>
      </dgm:t>
    </dgm:pt>
    <dgm:pt modelId="{75CCE11E-1C8D-F341-B413-5D915C5EF20A}" type="parTrans" cxnId="{1154CFD3-242D-8B47-82BF-207CBD894242}">
      <dgm:prSet/>
      <dgm:spPr/>
      <dgm:t>
        <a:bodyPr/>
        <a:lstStyle/>
        <a:p>
          <a:endParaRPr lang="en-US"/>
        </a:p>
      </dgm:t>
    </dgm:pt>
    <dgm:pt modelId="{FE7099FB-0F4F-544E-BAD5-D6BC6DBCB272}" type="sibTrans" cxnId="{1154CFD3-242D-8B47-82BF-207CBD894242}">
      <dgm:prSet/>
      <dgm:spPr/>
      <dgm:t>
        <a:bodyPr/>
        <a:lstStyle/>
        <a:p>
          <a:endParaRPr lang="en-US"/>
        </a:p>
      </dgm:t>
    </dgm:pt>
    <dgm:pt modelId="{5117A13D-B108-4B42-8851-114FC43AA534}">
      <dgm:prSet phldrT="[Text]"/>
      <dgm:spPr/>
      <dgm:t>
        <a:bodyPr/>
        <a:lstStyle/>
        <a:p>
          <a:r>
            <a:rPr lang="en-US" altLang="zh-CN" dirty="0" smtClean="0"/>
            <a:t>Highly</a:t>
          </a:r>
          <a:r>
            <a:rPr lang="zh-CN" altLang="en-US" dirty="0" smtClean="0"/>
            <a:t> </a:t>
          </a:r>
          <a:r>
            <a:rPr lang="en-US" altLang="zh-CN" dirty="0" smtClean="0"/>
            <a:t>Dynamic</a:t>
          </a:r>
          <a:r>
            <a:rPr lang="zh-CN" altLang="en-US" dirty="0" smtClean="0"/>
            <a:t> </a:t>
          </a:r>
          <a:r>
            <a:rPr lang="en-US" altLang="zh-CN" dirty="0" smtClean="0"/>
            <a:t>Topology</a:t>
          </a:r>
          <a:endParaRPr lang="zh-CN" altLang="en-US" dirty="0" smtClean="0"/>
        </a:p>
      </dgm:t>
    </dgm:pt>
    <dgm:pt modelId="{83267BEF-F5B5-084A-96BE-15BD7D0862E5}" type="parTrans" cxnId="{AFE0A859-A98E-3945-9383-AE896E6E28E5}">
      <dgm:prSet/>
      <dgm:spPr/>
      <dgm:t>
        <a:bodyPr/>
        <a:lstStyle/>
        <a:p>
          <a:endParaRPr lang="en-US"/>
        </a:p>
      </dgm:t>
    </dgm:pt>
    <dgm:pt modelId="{1CB2ED34-098A-3148-B093-E525126C4528}" type="sibTrans" cxnId="{AFE0A859-A98E-3945-9383-AE896E6E28E5}">
      <dgm:prSet/>
      <dgm:spPr/>
      <dgm:t>
        <a:bodyPr/>
        <a:lstStyle/>
        <a:p>
          <a:endParaRPr lang="en-US"/>
        </a:p>
      </dgm:t>
    </dgm:pt>
    <dgm:pt modelId="{11562417-454F-FF48-8797-C07CE274ECF3}">
      <dgm:prSet phldrT="[Text]"/>
      <dgm:spPr/>
      <dgm:t>
        <a:bodyPr/>
        <a:lstStyle/>
        <a:p>
          <a:r>
            <a:rPr lang="en-US" i="0" dirty="0" smtClean="0"/>
            <a:t>Availability of Geographical Position </a:t>
          </a:r>
          <a:endParaRPr lang="en-US" i="0" dirty="0"/>
        </a:p>
      </dgm:t>
    </dgm:pt>
    <dgm:pt modelId="{C14F3BAC-512C-C14F-A2F3-323B2233AF6D}" type="parTrans" cxnId="{4AB9EA2B-05F7-5144-8EA2-31672DAD75CB}">
      <dgm:prSet/>
      <dgm:spPr/>
      <dgm:t>
        <a:bodyPr/>
        <a:lstStyle/>
        <a:p>
          <a:endParaRPr lang="en-US"/>
        </a:p>
      </dgm:t>
    </dgm:pt>
    <dgm:pt modelId="{F034ADE7-CB4E-1F43-9759-AB08286599EE}" type="sibTrans" cxnId="{4AB9EA2B-05F7-5144-8EA2-31672DAD75CB}">
      <dgm:prSet/>
      <dgm:spPr/>
      <dgm:t>
        <a:bodyPr/>
        <a:lstStyle/>
        <a:p>
          <a:endParaRPr lang="en-US"/>
        </a:p>
      </dgm:t>
    </dgm:pt>
    <dgm:pt modelId="{42D7E4FF-0A47-4040-87D2-08177201A47A}">
      <dgm:prSet phldrT="[Text]"/>
      <dgm:spPr/>
      <dgm:t>
        <a:bodyPr/>
        <a:lstStyle/>
        <a:p>
          <a:r>
            <a:rPr lang="en-US" altLang="zh-CN" dirty="0" smtClean="0"/>
            <a:t>Predictability</a:t>
          </a:r>
          <a:r>
            <a:rPr lang="zh-CN" altLang="en-US" dirty="0" smtClean="0"/>
            <a:t> </a:t>
          </a:r>
          <a:r>
            <a:rPr lang="en-US" altLang="zh-CN" dirty="0" smtClean="0"/>
            <a:t>of</a:t>
          </a:r>
          <a:r>
            <a:rPr lang="zh-CN" altLang="en-US" dirty="0" smtClean="0"/>
            <a:t> </a:t>
          </a:r>
          <a:r>
            <a:rPr lang="en-US" altLang="zh-CN" dirty="0" smtClean="0"/>
            <a:t>Vehicle</a:t>
          </a:r>
          <a:r>
            <a:rPr lang="zh-CN" altLang="en-US" dirty="0" smtClean="0"/>
            <a:t> </a:t>
          </a:r>
          <a:r>
            <a:rPr lang="en-US" altLang="zh-CN" dirty="0" smtClean="0"/>
            <a:t>movements</a:t>
          </a:r>
          <a:endParaRPr lang="en-US" dirty="0"/>
        </a:p>
      </dgm:t>
    </dgm:pt>
    <dgm:pt modelId="{D1C48B5F-F52D-0449-AF4A-B2CA6849B950}" type="parTrans" cxnId="{9C782474-B847-8C46-B288-F1F5F3F7595C}">
      <dgm:prSet/>
      <dgm:spPr/>
      <dgm:t>
        <a:bodyPr/>
        <a:lstStyle/>
        <a:p>
          <a:endParaRPr lang="en-US"/>
        </a:p>
      </dgm:t>
    </dgm:pt>
    <dgm:pt modelId="{72685338-A2B0-BD45-99CA-BA15A4AFB7A0}" type="sibTrans" cxnId="{9C782474-B847-8C46-B288-F1F5F3F7595C}">
      <dgm:prSet/>
      <dgm:spPr/>
      <dgm:t>
        <a:bodyPr/>
        <a:lstStyle/>
        <a:p>
          <a:endParaRPr lang="en-US"/>
        </a:p>
      </dgm:t>
    </dgm:pt>
    <dgm:pt modelId="{1A5890CF-714D-AC49-9CB4-51580943F76F}">
      <dgm:prSet phldrT="[Text]"/>
      <dgm:spPr/>
      <dgm:t>
        <a:bodyPr/>
        <a:lstStyle/>
        <a:p>
          <a:r>
            <a:rPr lang="en-US" altLang="zh-CN" dirty="0" smtClean="0"/>
            <a:t>Hard</a:t>
          </a:r>
          <a:r>
            <a:rPr lang="zh-CN" altLang="en-US" dirty="0" smtClean="0"/>
            <a:t> </a:t>
          </a:r>
          <a:r>
            <a:rPr lang="en-US" altLang="zh-CN" dirty="0" smtClean="0"/>
            <a:t>Delay</a:t>
          </a:r>
          <a:r>
            <a:rPr lang="zh-CN" altLang="en-US" dirty="0" smtClean="0"/>
            <a:t> </a:t>
          </a:r>
          <a:r>
            <a:rPr lang="en-US" altLang="zh-CN" dirty="0" smtClean="0"/>
            <a:t>Constraints</a:t>
          </a:r>
          <a:endParaRPr lang="en-US" dirty="0"/>
        </a:p>
      </dgm:t>
    </dgm:pt>
    <dgm:pt modelId="{5750E885-8594-F94D-B1D6-7A5AB22B028F}" type="parTrans" cxnId="{B147C05D-786F-BD4B-9338-EEE5560D2ED9}">
      <dgm:prSet/>
      <dgm:spPr/>
      <dgm:t>
        <a:bodyPr/>
        <a:lstStyle/>
        <a:p>
          <a:endParaRPr lang="en-US"/>
        </a:p>
      </dgm:t>
    </dgm:pt>
    <dgm:pt modelId="{BE8581A8-5BB0-5441-AA63-4A381AAE86F2}" type="sibTrans" cxnId="{B147C05D-786F-BD4B-9338-EEE5560D2ED9}">
      <dgm:prSet/>
      <dgm:spPr/>
      <dgm:t>
        <a:bodyPr/>
        <a:lstStyle/>
        <a:p>
          <a:endParaRPr lang="en-US"/>
        </a:p>
      </dgm:t>
    </dgm:pt>
    <dgm:pt modelId="{D4C0B046-4725-A847-B563-095A8932B2D8}">
      <dgm:prSet phldrT="[Text]"/>
      <dgm:spPr/>
      <dgm:t>
        <a:bodyPr/>
        <a:lstStyle/>
        <a:p>
          <a:r>
            <a:rPr lang="en-US" altLang="zh-CN" dirty="0" smtClean="0"/>
            <a:t>High</a:t>
          </a:r>
          <a:r>
            <a:rPr lang="zh-CN" altLang="en-US" dirty="0" smtClean="0"/>
            <a:t> </a:t>
          </a:r>
          <a:r>
            <a:rPr lang="en-US" altLang="zh-CN" dirty="0" smtClean="0"/>
            <a:t>Speed</a:t>
          </a:r>
          <a:r>
            <a:rPr lang="zh-CN" altLang="en-US" dirty="0" smtClean="0"/>
            <a:t> </a:t>
          </a:r>
          <a:r>
            <a:rPr lang="en-US" altLang="zh-CN" dirty="0" smtClean="0"/>
            <a:t>Movement</a:t>
          </a:r>
          <a:endParaRPr lang="zh-CN" altLang="en-US" dirty="0" smtClean="0"/>
        </a:p>
      </dgm:t>
    </dgm:pt>
    <dgm:pt modelId="{5A1B6A39-DBF7-1249-811B-286042A246A7}" type="parTrans" cxnId="{7D6B4DA0-0A16-344A-A5DA-FCCC549EA1BD}">
      <dgm:prSet/>
      <dgm:spPr/>
      <dgm:t>
        <a:bodyPr/>
        <a:lstStyle/>
        <a:p>
          <a:endParaRPr lang="en-US"/>
        </a:p>
      </dgm:t>
    </dgm:pt>
    <dgm:pt modelId="{42A0C669-31DB-D043-84A4-638218EA5FE0}" type="sibTrans" cxnId="{7D6B4DA0-0A16-344A-A5DA-FCCC549EA1BD}">
      <dgm:prSet/>
      <dgm:spPr/>
      <dgm:t>
        <a:bodyPr/>
        <a:lstStyle/>
        <a:p>
          <a:endParaRPr lang="en-US"/>
        </a:p>
      </dgm:t>
    </dgm:pt>
    <dgm:pt modelId="{A71D27A2-A722-4741-9053-6AEA5B850CBD}">
      <dgm:prSet phldrT="[Text]"/>
      <dgm:spPr/>
      <dgm:t>
        <a:bodyPr/>
        <a:lstStyle/>
        <a:p>
          <a:r>
            <a:rPr lang="en-US" altLang="zh-CN" dirty="0" smtClean="0"/>
            <a:t>Intermittent</a:t>
          </a:r>
          <a:r>
            <a:rPr lang="zh-CN" altLang="en-US" dirty="0" smtClean="0"/>
            <a:t> </a:t>
          </a:r>
          <a:r>
            <a:rPr lang="en-US" altLang="zh-CN" dirty="0" smtClean="0"/>
            <a:t>Connection</a:t>
          </a:r>
          <a:r>
            <a:rPr lang="zh-CN" altLang="en-US" dirty="0" smtClean="0"/>
            <a:t> </a:t>
          </a:r>
        </a:p>
      </dgm:t>
    </dgm:pt>
    <dgm:pt modelId="{E20CECD1-CA3E-D343-94E9-A698366AA24A}" type="parTrans" cxnId="{A2A3948C-18B2-1646-BB75-454543045948}">
      <dgm:prSet/>
      <dgm:spPr/>
      <dgm:t>
        <a:bodyPr/>
        <a:lstStyle/>
        <a:p>
          <a:endParaRPr lang="en-US"/>
        </a:p>
      </dgm:t>
    </dgm:pt>
    <dgm:pt modelId="{5098792D-C976-6D48-A57B-5486E9DA18EF}" type="sibTrans" cxnId="{A2A3948C-18B2-1646-BB75-454543045948}">
      <dgm:prSet/>
      <dgm:spPr/>
      <dgm:t>
        <a:bodyPr/>
        <a:lstStyle/>
        <a:p>
          <a:endParaRPr lang="en-US"/>
        </a:p>
      </dgm:t>
    </dgm:pt>
    <dgm:pt modelId="{CA503D2B-71A4-1346-85F0-5DB7714E305D}" type="pres">
      <dgm:prSet presAssocID="{8A1EA209-D451-814F-8134-FC667165057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A2CDF4-7F44-6B4F-BABE-8D921CA33C45}" type="pres">
      <dgm:prSet presAssocID="{7A52FAA6-E92C-3541-A0E1-79539C05AA99}" presName="centerShape" presStyleLbl="node0" presStyleIdx="0" presStyleCnt="1"/>
      <dgm:spPr/>
      <dgm:t>
        <a:bodyPr/>
        <a:lstStyle/>
        <a:p>
          <a:endParaRPr lang="en-US"/>
        </a:p>
      </dgm:t>
    </dgm:pt>
    <dgm:pt modelId="{FC264830-D79D-E747-BBDA-7675F0D3B32D}" type="pres">
      <dgm:prSet presAssocID="{83267BEF-F5B5-084A-96BE-15BD7D0862E5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0465E5ED-C3BA-234D-937B-0EDE473A2D6F}" type="pres">
      <dgm:prSet presAssocID="{5117A13D-B108-4B42-8851-114FC43AA53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4858F-2F2A-1441-9318-DA38EB62D28E}" type="pres">
      <dgm:prSet presAssocID="{5A1B6A39-DBF7-1249-811B-286042A246A7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12BDA503-17B7-E843-8153-0B0BA3D8F4F6}" type="pres">
      <dgm:prSet presAssocID="{D4C0B046-4725-A847-B563-095A8932B2D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0452C-DA89-3343-BA28-DA75A4767A8B}" type="pres">
      <dgm:prSet presAssocID="{E20CECD1-CA3E-D343-94E9-A698366AA24A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8B7E1E6C-6F31-8E4F-824E-A2FB878E0F14}" type="pres">
      <dgm:prSet presAssocID="{A71D27A2-A722-4741-9053-6AEA5B850CB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60EC8-3C09-AA4D-8A1D-896927FA0E83}" type="pres">
      <dgm:prSet presAssocID="{C14F3BAC-512C-C14F-A2F3-323B2233AF6D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72680C3C-C8B1-564F-BA89-BF0964C7F3D5}" type="pres">
      <dgm:prSet presAssocID="{11562417-454F-FF48-8797-C07CE274ECF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92341-CA76-7E4D-98B7-233488D8C965}" type="pres">
      <dgm:prSet presAssocID="{D1C48B5F-F52D-0449-AF4A-B2CA6849B950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AF66C020-3CF5-D34A-AC9C-BFF8F62911A3}" type="pres">
      <dgm:prSet presAssocID="{42D7E4FF-0A47-4040-87D2-08177201A47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BB68C-9455-F74C-84E1-151046E450BC}" type="pres">
      <dgm:prSet presAssocID="{5750E885-8594-F94D-B1D6-7A5AB22B028F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5E548BB8-86EF-AB4E-B165-25CEEA421C5B}" type="pres">
      <dgm:prSet presAssocID="{1A5890CF-714D-AC49-9CB4-51580943F7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793ACD-E01C-7C46-A21B-7CBD12A858BF}" type="presOf" srcId="{A71D27A2-A722-4741-9053-6AEA5B850CBD}" destId="{8B7E1E6C-6F31-8E4F-824E-A2FB878E0F14}" srcOrd="0" destOrd="0" presId="urn:microsoft.com/office/officeart/2005/8/layout/radial4"/>
    <dgm:cxn modelId="{067104A9-3297-4E42-8CC8-4B7DBD4735CE}" type="presOf" srcId="{83267BEF-F5B5-084A-96BE-15BD7D0862E5}" destId="{FC264830-D79D-E747-BBDA-7675F0D3B32D}" srcOrd="0" destOrd="0" presId="urn:microsoft.com/office/officeart/2005/8/layout/radial4"/>
    <dgm:cxn modelId="{9C782474-B847-8C46-B288-F1F5F3F7595C}" srcId="{7A52FAA6-E92C-3541-A0E1-79539C05AA99}" destId="{42D7E4FF-0A47-4040-87D2-08177201A47A}" srcOrd="4" destOrd="0" parTransId="{D1C48B5F-F52D-0449-AF4A-B2CA6849B950}" sibTransId="{72685338-A2B0-BD45-99CA-BA15A4AFB7A0}"/>
    <dgm:cxn modelId="{7E1CD2CD-E502-F34E-BCFB-1D83256C5E08}" type="presOf" srcId="{5A1B6A39-DBF7-1249-811B-286042A246A7}" destId="{F724858F-2F2A-1441-9318-DA38EB62D28E}" srcOrd="0" destOrd="0" presId="urn:microsoft.com/office/officeart/2005/8/layout/radial4"/>
    <dgm:cxn modelId="{0A69F7CF-F8A6-C040-9D2E-5706F527CA96}" type="presOf" srcId="{7A52FAA6-E92C-3541-A0E1-79539C05AA99}" destId="{19A2CDF4-7F44-6B4F-BABE-8D921CA33C45}" srcOrd="0" destOrd="0" presId="urn:microsoft.com/office/officeart/2005/8/layout/radial4"/>
    <dgm:cxn modelId="{57AB1847-4186-7C4B-9C83-B5ADFA137289}" type="presOf" srcId="{8A1EA209-D451-814F-8134-FC6671650574}" destId="{CA503D2B-71A4-1346-85F0-5DB7714E305D}" srcOrd="0" destOrd="0" presId="urn:microsoft.com/office/officeart/2005/8/layout/radial4"/>
    <dgm:cxn modelId="{532E744F-C940-FE4E-AA4B-50F5BA266A72}" type="presOf" srcId="{1A5890CF-714D-AC49-9CB4-51580943F76F}" destId="{5E548BB8-86EF-AB4E-B165-25CEEA421C5B}" srcOrd="0" destOrd="0" presId="urn:microsoft.com/office/officeart/2005/8/layout/radial4"/>
    <dgm:cxn modelId="{966DF947-1E1E-2545-9650-D3596B6CBFFB}" type="presOf" srcId="{42D7E4FF-0A47-4040-87D2-08177201A47A}" destId="{AF66C020-3CF5-D34A-AC9C-BFF8F62911A3}" srcOrd="0" destOrd="0" presId="urn:microsoft.com/office/officeart/2005/8/layout/radial4"/>
    <dgm:cxn modelId="{A2A3948C-18B2-1646-BB75-454543045948}" srcId="{7A52FAA6-E92C-3541-A0E1-79539C05AA99}" destId="{A71D27A2-A722-4741-9053-6AEA5B850CBD}" srcOrd="2" destOrd="0" parTransId="{E20CECD1-CA3E-D343-94E9-A698366AA24A}" sibTransId="{5098792D-C976-6D48-A57B-5486E9DA18EF}"/>
    <dgm:cxn modelId="{B739440E-31B8-8445-B3AE-396C810CDDDB}" type="presOf" srcId="{E20CECD1-CA3E-D343-94E9-A698366AA24A}" destId="{6550452C-DA89-3343-BA28-DA75A4767A8B}" srcOrd="0" destOrd="0" presId="urn:microsoft.com/office/officeart/2005/8/layout/radial4"/>
    <dgm:cxn modelId="{70C46F8A-925C-A047-A128-ED60B5113FEA}" type="presOf" srcId="{C14F3BAC-512C-C14F-A2F3-323B2233AF6D}" destId="{65D60EC8-3C09-AA4D-8A1D-896927FA0E83}" srcOrd="0" destOrd="0" presId="urn:microsoft.com/office/officeart/2005/8/layout/radial4"/>
    <dgm:cxn modelId="{AFE0A859-A98E-3945-9383-AE896E6E28E5}" srcId="{7A52FAA6-E92C-3541-A0E1-79539C05AA99}" destId="{5117A13D-B108-4B42-8851-114FC43AA534}" srcOrd="0" destOrd="0" parTransId="{83267BEF-F5B5-084A-96BE-15BD7D0862E5}" sibTransId="{1CB2ED34-098A-3148-B093-E525126C4528}"/>
    <dgm:cxn modelId="{4AB9EA2B-05F7-5144-8EA2-31672DAD75CB}" srcId="{7A52FAA6-E92C-3541-A0E1-79539C05AA99}" destId="{11562417-454F-FF48-8797-C07CE274ECF3}" srcOrd="3" destOrd="0" parTransId="{C14F3BAC-512C-C14F-A2F3-323B2233AF6D}" sibTransId="{F034ADE7-CB4E-1F43-9759-AB08286599EE}"/>
    <dgm:cxn modelId="{FF9C8372-C850-6C41-B8B5-A00C01FAEB18}" type="presOf" srcId="{D4C0B046-4725-A847-B563-095A8932B2D8}" destId="{12BDA503-17B7-E843-8153-0B0BA3D8F4F6}" srcOrd="0" destOrd="0" presId="urn:microsoft.com/office/officeart/2005/8/layout/radial4"/>
    <dgm:cxn modelId="{FF9EA3AE-80E2-804E-B64F-1C901056B5F6}" type="presOf" srcId="{5750E885-8594-F94D-B1D6-7A5AB22B028F}" destId="{CA6BB68C-9455-F74C-84E1-151046E450BC}" srcOrd="0" destOrd="0" presId="urn:microsoft.com/office/officeart/2005/8/layout/radial4"/>
    <dgm:cxn modelId="{A106C9C4-C715-BC42-A671-25997711C2B5}" type="presOf" srcId="{5117A13D-B108-4B42-8851-114FC43AA534}" destId="{0465E5ED-C3BA-234D-937B-0EDE473A2D6F}" srcOrd="0" destOrd="0" presId="urn:microsoft.com/office/officeart/2005/8/layout/radial4"/>
    <dgm:cxn modelId="{7D6B4DA0-0A16-344A-A5DA-FCCC549EA1BD}" srcId="{7A52FAA6-E92C-3541-A0E1-79539C05AA99}" destId="{D4C0B046-4725-A847-B563-095A8932B2D8}" srcOrd="1" destOrd="0" parTransId="{5A1B6A39-DBF7-1249-811B-286042A246A7}" sibTransId="{42A0C669-31DB-D043-84A4-638218EA5FE0}"/>
    <dgm:cxn modelId="{B147C05D-786F-BD4B-9338-EEE5560D2ED9}" srcId="{7A52FAA6-E92C-3541-A0E1-79539C05AA99}" destId="{1A5890CF-714D-AC49-9CB4-51580943F76F}" srcOrd="5" destOrd="0" parTransId="{5750E885-8594-F94D-B1D6-7A5AB22B028F}" sibTransId="{BE8581A8-5BB0-5441-AA63-4A381AAE86F2}"/>
    <dgm:cxn modelId="{5EACD73D-05A9-7C4F-AC4B-7C887D7819D4}" type="presOf" srcId="{D1C48B5F-F52D-0449-AF4A-B2CA6849B950}" destId="{4E992341-CA76-7E4D-98B7-233488D8C965}" srcOrd="0" destOrd="0" presId="urn:microsoft.com/office/officeart/2005/8/layout/radial4"/>
    <dgm:cxn modelId="{1154CFD3-242D-8B47-82BF-207CBD894242}" srcId="{8A1EA209-D451-814F-8134-FC6671650574}" destId="{7A52FAA6-E92C-3541-A0E1-79539C05AA99}" srcOrd="0" destOrd="0" parTransId="{75CCE11E-1C8D-F341-B413-5D915C5EF20A}" sibTransId="{FE7099FB-0F4F-544E-BAD5-D6BC6DBCB272}"/>
    <dgm:cxn modelId="{7BACEB21-F12A-A14C-93A6-00497C3371F8}" type="presOf" srcId="{11562417-454F-FF48-8797-C07CE274ECF3}" destId="{72680C3C-C8B1-564F-BA89-BF0964C7F3D5}" srcOrd="0" destOrd="0" presId="urn:microsoft.com/office/officeart/2005/8/layout/radial4"/>
    <dgm:cxn modelId="{BC9F36A1-B980-D54D-9DBE-734934C1BCA2}" type="presParOf" srcId="{CA503D2B-71A4-1346-85F0-5DB7714E305D}" destId="{19A2CDF4-7F44-6B4F-BABE-8D921CA33C45}" srcOrd="0" destOrd="0" presId="urn:microsoft.com/office/officeart/2005/8/layout/radial4"/>
    <dgm:cxn modelId="{AFBAD2F7-9909-A244-9C62-84E19005DD69}" type="presParOf" srcId="{CA503D2B-71A4-1346-85F0-5DB7714E305D}" destId="{FC264830-D79D-E747-BBDA-7675F0D3B32D}" srcOrd="1" destOrd="0" presId="urn:microsoft.com/office/officeart/2005/8/layout/radial4"/>
    <dgm:cxn modelId="{67690BAF-5003-3749-991E-92452621F540}" type="presParOf" srcId="{CA503D2B-71A4-1346-85F0-5DB7714E305D}" destId="{0465E5ED-C3BA-234D-937B-0EDE473A2D6F}" srcOrd="2" destOrd="0" presId="urn:microsoft.com/office/officeart/2005/8/layout/radial4"/>
    <dgm:cxn modelId="{99159B43-4533-C842-9962-91F6AA48E6FD}" type="presParOf" srcId="{CA503D2B-71A4-1346-85F0-5DB7714E305D}" destId="{F724858F-2F2A-1441-9318-DA38EB62D28E}" srcOrd="3" destOrd="0" presId="urn:microsoft.com/office/officeart/2005/8/layout/radial4"/>
    <dgm:cxn modelId="{7C10F6D8-75B2-704C-9C73-BF2AD16062D3}" type="presParOf" srcId="{CA503D2B-71A4-1346-85F0-5DB7714E305D}" destId="{12BDA503-17B7-E843-8153-0B0BA3D8F4F6}" srcOrd="4" destOrd="0" presId="urn:microsoft.com/office/officeart/2005/8/layout/radial4"/>
    <dgm:cxn modelId="{F8367B3B-AD5A-924E-AFFC-21C567B4F630}" type="presParOf" srcId="{CA503D2B-71A4-1346-85F0-5DB7714E305D}" destId="{6550452C-DA89-3343-BA28-DA75A4767A8B}" srcOrd="5" destOrd="0" presId="urn:microsoft.com/office/officeart/2005/8/layout/radial4"/>
    <dgm:cxn modelId="{341A0F40-2779-DD43-A848-8E95A447B874}" type="presParOf" srcId="{CA503D2B-71A4-1346-85F0-5DB7714E305D}" destId="{8B7E1E6C-6F31-8E4F-824E-A2FB878E0F14}" srcOrd="6" destOrd="0" presId="urn:microsoft.com/office/officeart/2005/8/layout/radial4"/>
    <dgm:cxn modelId="{E9877C01-4556-7047-A986-DC514140904C}" type="presParOf" srcId="{CA503D2B-71A4-1346-85F0-5DB7714E305D}" destId="{65D60EC8-3C09-AA4D-8A1D-896927FA0E83}" srcOrd="7" destOrd="0" presId="urn:microsoft.com/office/officeart/2005/8/layout/radial4"/>
    <dgm:cxn modelId="{9388D661-8E8F-534F-B2BA-B7187C83444A}" type="presParOf" srcId="{CA503D2B-71A4-1346-85F0-5DB7714E305D}" destId="{72680C3C-C8B1-564F-BA89-BF0964C7F3D5}" srcOrd="8" destOrd="0" presId="urn:microsoft.com/office/officeart/2005/8/layout/radial4"/>
    <dgm:cxn modelId="{5B61FB97-0FF1-9940-84E1-24007967C848}" type="presParOf" srcId="{CA503D2B-71A4-1346-85F0-5DB7714E305D}" destId="{4E992341-CA76-7E4D-98B7-233488D8C965}" srcOrd="9" destOrd="0" presId="urn:microsoft.com/office/officeart/2005/8/layout/radial4"/>
    <dgm:cxn modelId="{247E3777-CEC7-6146-9B4C-62A0468BF224}" type="presParOf" srcId="{CA503D2B-71A4-1346-85F0-5DB7714E305D}" destId="{AF66C020-3CF5-D34A-AC9C-BFF8F62911A3}" srcOrd="10" destOrd="0" presId="urn:microsoft.com/office/officeart/2005/8/layout/radial4"/>
    <dgm:cxn modelId="{06B0BE5C-7615-8D40-A68E-CDD7864C6D2E}" type="presParOf" srcId="{CA503D2B-71A4-1346-85F0-5DB7714E305D}" destId="{CA6BB68C-9455-F74C-84E1-151046E450BC}" srcOrd="11" destOrd="0" presId="urn:microsoft.com/office/officeart/2005/8/layout/radial4"/>
    <dgm:cxn modelId="{50402323-9E69-B44C-AB83-7B42516BC4D2}" type="presParOf" srcId="{CA503D2B-71A4-1346-85F0-5DB7714E305D}" destId="{5E548BB8-86EF-AB4E-B165-25CEEA421C5B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FF05B8-5244-C245-8FBB-E140363087D6}" type="doc">
      <dgm:prSet loTypeId="urn:microsoft.com/office/officeart/2008/layout/PictureAccentLis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71E5C-6381-4841-B02A-1694392FC950}">
      <dgm:prSet phldrT="[Text]"/>
      <dgm:spPr/>
      <dgm:t>
        <a:bodyPr/>
        <a:lstStyle/>
        <a:p>
          <a:r>
            <a:rPr lang="en-US" altLang="zh-CN" b="1" dirty="0" smtClean="0"/>
            <a:t>Emergency</a:t>
          </a:r>
          <a:r>
            <a:rPr lang="zh-CN" altLang="en-US" b="1" dirty="0" smtClean="0"/>
            <a:t> </a:t>
          </a:r>
          <a:r>
            <a:rPr lang="en-US" altLang="zh-CN" b="1" dirty="0" smtClean="0"/>
            <a:t>Brake</a:t>
          </a:r>
          <a:r>
            <a:rPr lang="zh-CN" altLang="en-US" b="1" dirty="0" smtClean="0"/>
            <a:t> </a:t>
          </a:r>
          <a:r>
            <a:rPr lang="en-US" altLang="zh-CN" b="1" dirty="0" smtClean="0"/>
            <a:t>Warning</a:t>
          </a:r>
          <a:endParaRPr lang="en-US" b="1" dirty="0"/>
        </a:p>
      </dgm:t>
    </dgm:pt>
    <dgm:pt modelId="{96E8D7E0-CAC5-5649-961D-682281AE8191}" type="parTrans" cxnId="{22CB3719-CB15-3B4A-9A32-CD1C4355C510}">
      <dgm:prSet/>
      <dgm:spPr/>
      <dgm:t>
        <a:bodyPr/>
        <a:lstStyle/>
        <a:p>
          <a:endParaRPr lang="en-US"/>
        </a:p>
      </dgm:t>
    </dgm:pt>
    <dgm:pt modelId="{62E03EB0-19C3-EB4D-AE4B-C7AFC2924C81}" type="sibTrans" cxnId="{22CB3719-CB15-3B4A-9A32-CD1C4355C510}">
      <dgm:prSet/>
      <dgm:spPr/>
      <dgm:t>
        <a:bodyPr/>
        <a:lstStyle/>
        <a:p>
          <a:endParaRPr lang="en-US"/>
        </a:p>
      </dgm:t>
    </dgm:pt>
    <dgm:pt modelId="{23645117-558D-B241-802C-9A2AB309E18C}">
      <dgm:prSet phldrT="[Text]"/>
      <dgm:spPr/>
      <dgm:t>
        <a:bodyPr/>
        <a:lstStyle/>
        <a:p>
          <a:r>
            <a:rPr lang="en-US" altLang="zh-CN" b="1" dirty="0" smtClean="0"/>
            <a:t>Forward</a:t>
          </a:r>
          <a:r>
            <a:rPr lang="zh-CN" altLang="en-US" b="1" dirty="0" smtClean="0"/>
            <a:t> </a:t>
          </a:r>
          <a:r>
            <a:rPr lang="en-US" altLang="zh-CN" b="1" dirty="0" smtClean="0"/>
            <a:t>Collision</a:t>
          </a:r>
          <a:r>
            <a:rPr lang="zh-CN" altLang="en-US" b="1" dirty="0" smtClean="0"/>
            <a:t> </a:t>
          </a:r>
          <a:r>
            <a:rPr lang="en-US" altLang="zh-CN" b="1" dirty="0" smtClean="0"/>
            <a:t>Warning</a:t>
          </a:r>
          <a:endParaRPr lang="en-US" b="1" dirty="0"/>
        </a:p>
      </dgm:t>
    </dgm:pt>
    <dgm:pt modelId="{4911FF58-770F-1148-8009-832C969368AD}" type="parTrans" cxnId="{1FFDF10E-1075-E147-948B-0C394B6283B4}">
      <dgm:prSet/>
      <dgm:spPr/>
      <dgm:t>
        <a:bodyPr/>
        <a:lstStyle/>
        <a:p>
          <a:endParaRPr lang="en-US"/>
        </a:p>
      </dgm:t>
    </dgm:pt>
    <dgm:pt modelId="{3704F153-1FC9-524F-9A8E-3F6CFFE39046}" type="sibTrans" cxnId="{1FFDF10E-1075-E147-948B-0C394B6283B4}">
      <dgm:prSet/>
      <dgm:spPr/>
      <dgm:t>
        <a:bodyPr/>
        <a:lstStyle/>
        <a:p>
          <a:endParaRPr lang="en-US"/>
        </a:p>
      </dgm:t>
    </dgm:pt>
    <dgm:pt modelId="{DC61FC19-1077-A14D-B352-A8C34EDE3160}">
      <dgm:prSet phldrT="[Text]"/>
      <dgm:spPr/>
      <dgm:t>
        <a:bodyPr/>
        <a:lstStyle/>
        <a:p>
          <a:r>
            <a:rPr lang="en-US" altLang="zh-CN" b="1" dirty="0" smtClean="0"/>
            <a:t>Intersection</a:t>
          </a:r>
          <a:r>
            <a:rPr lang="zh-CN" altLang="en-US" b="1" dirty="0" smtClean="0"/>
            <a:t> </a:t>
          </a:r>
          <a:r>
            <a:rPr lang="en-US" altLang="zh-CN" b="1" dirty="0" smtClean="0"/>
            <a:t>Movement</a:t>
          </a:r>
          <a:r>
            <a:rPr lang="zh-CN" altLang="en-US" b="1" dirty="0" smtClean="0"/>
            <a:t> </a:t>
          </a:r>
          <a:r>
            <a:rPr lang="en-US" altLang="zh-CN" b="1" dirty="0" smtClean="0"/>
            <a:t>Assist</a:t>
          </a:r>
          <a:endParaRPr lang="en-US" b="1" dirty="0"/>
        </a:p>
      </dgm:t>
    </dgm:pt>
    <dgm:pt modelId="{D2BE50FA-782D-5443-A80D-885FAC293C6F}" type="parTrans" cxnId="{10E1A88A-68B1-2242-A45A-8AB42CAFE699}">
      <dgm:prSet/>
      <dgm:spPr/>
      <dgm:t>
        <a:bodyPr/>
        <a:lstStyle/>
        <a:p>
          <a:endParaRPr lang="en-US"/>
        </a:p>
      </dgm:t>
    </dgm:pt>
    <dgm:pt modelId="{03CB4221-B2FE-4C41-A43A-496D32E010B7}" type="sibTrans" cxnId="{10E1A88A-68B1-2242-A45A-8AB42CAFE699}">
      <dgm:prSet/>
      <dgm:spPr/>
      <dgm:t>
        <a:bodyPr/>
        <a:lstStyle/>
        <a:p>
          <a:endParaRPr lang="en-US"/>
        </a:p>
      </dgm:t>
    </dgm:pt>
    <dgm:pt modelId="{43DA37D5-B908-CA40-9FE6-E572046C4222}">
      <dgm:prSet phldrT="[Text]"/>
      <dgm:spPr/>
      <dgm:t>
        <a:bodyPr/>
        <a:lstStyle/>
        <a:p>
          <a:r>
            <a:rPr lang="en-US" altLang="zh-CN" b="1" dirty="0" smtClean="0"/>
            <a:t>Blind</a:t>
          </a:r>
          <a:r>
            <a:rPr lang="zh-CN" altLang="en-US" b="1" dirty="0" smtClean="0"/>
            <a:t> </a:t>
          </a:r>
          <a:r>
            <a:rPr lang="en-US" altLang="zh-CN" b="1" dirty="0" smtClean="0"/>
            <a:t>Spot</a:t>
          </a:r>
          <a:r>
            <a:rPr lang="zh-CN" altLang="en-US" b="1" dirty="0" smtClean="0"/>
            <a:t> </a:t>
          </a:r>
          <a:r>
            <a:rPr lang="en-US" altLang="zh-CN" b="1" dirty="0" smtClean="0"/>
            <a:t>and</a:t>
          </a:r>
          <a:r>
            <a:rPr lang="zh-CN" altLang="en-US" b="1" dirty="0" smtClean="0"/>
            <a:t> </a:t>
          </a:r>
          <a:r>
            <a:rPr lang="en-US" altLang="zh-CN" b="1" dirty="0" smtClean="0"/>
            <a:t>Lane</a:t>
          </a:r>
          <a:r>
            <a:rPr lang="zh-CN" altLang="en-US" b="1" dirty="0" smtClean="0"/>
            <a:t> </a:t>
          </a:r>
          <a:r>
            <a:rPr lang="en-US" altLang="zh-CN" b="1" dirty="0" smtClean="0"/>
            <a:t>Change</a:t>
          </a:r>
          <a:r>
            <a:rPr lang="zh-CN" altLang="en-US" b="1" dirty="0" smtClean="0"/>
            <a:t> </a:t>
          </a:r>
          <a:r>
            <a:rPr lang="en-US" altLang="zh-CN" b="1" dirty="0" smtClean="0"/>
            <a:t>Warning</a:t>
          </a:r>
          <a:endParaRPr lang="en-US" b="1" dirty="0"/>
        </a:p>
      </dgm:t>
    </dgm:pt>
    <dgm:pt modelId="{193BFD3B-B377-854B-ACFD-140242557A1E}" type="parTrans" cxnId="{B7EC80D4-2EC7-7849-B9A9-43B602162CEC}">
      <dgm:prSet/>
      <dgm:spPr/>
      <dgm:t>
        <a:bodyPr/>
        <a:lstStyle/>
        <a:p>
          <a:endParaRPr lang="en-US"/>
        </a:p>
      </dgm:t>
    </dgm:pt>
    <dgm:pt modelId="{927ED91B-7A25-1341-B29D-7BA61CC868DB}" type="sibTrans" cxnId="{B7EC80D4-2EC7-7849-B9A9-43B602162CEC}">
      <dgm:prSet/>
      <dgm:spPr/>
      <dgm:t>
        <a:bodyPr/>
        <a:lstStyle/>
        <a:p>
          <a:endParaRPr lang="en-US"/>
        </a:p>
      </dgm:t>
    </dgm:pt>
    <dgm:pt modelId="{15BA847D-7B0B-014B-8F69-03E79F1A3798}">
      <dgm:prSet phldrT="[Text]"/>
      <dgm:spPr/>
      <dgm:t>
        <a:bodyPr/>
        <a:lstStyle/>
        <a:p>
          <a:r>
            <a:rPr lang="en-US" altLang="zh-CN" b="1" dirty="0" smtClean="0"/>
            <a:t>Do</a:t>
          </a:r>
          <a:r>
            <a:rPr lang="zh-CN" altLang="en-US" b="1" dirty="0" smtClean="0"/>
            <a:t> </a:t>
          </a:r>
          <a:r>
            <a:rPr lang="en-US" altLang="zh-CN" b="1" dirty="0" smtClean="0"/>
            <a:t>not</a:t>
          </a:r>
          <a:r>
            <a:rPr lang="zh-CN" altLang="en-US" b="1" dirty="0" smtClean="0"/>
            <a:t> </a:t>
          </a:r>
          <a:r>
            <a:rPr lang="en-US" altLang="zh-CN" b="1" dirty="0" smtClean="0"/>
            <a:t>Pass</a:t>
          </a:r>
          <a:r>
            <a:rPr lang="zh-CN" altLang="en-US" b="1" dirty="0" smtClean="0"/>
            <a:t> </a:t>
          </a:r>
          <a:r>
            <a:rPr lang="en-US" altLang="zh-CN" b="1" dirty="0" smtClean="0"/>
            <a:t>Warning</a:t>
          </a:r>
          <a:endParaRPr lang="en-US" b="1" dirty="0"/>
        </a:p>
      </dgm:t>
    </dgm:pt>
    <dgm:pt modelId="{1F304839-A016-4B4E-8BAA-AE8FE1650547}" type="parTrans" cxnId="{4924B7B7-D697-D64D-B54F-DA77D54A6D85}">
      <dgm:prSet/>
      <dgm:spPr/>
      <dgm:t>
        <a:bodyPr/>
        <a:lstStyle/>
        <a:p>
          <a:endParaRPr lang="en-US"/>
        </a:p>
      </dgm:t>
    </dgm:pt>
    <dgm:pt modelId="{79F32A99-0467-9046-86C3-45EDF7689DA0}" type="sibTrans" cxnId="{4924B7B7-D697-D64D-B54F-DA77D54A6D85}">
      <dgm:prSet/>
      <dgm:spPr/>
      <dgm:t>
        <a:bodyPr/>
        <a:lstStyle/>
        <a:p>
          <a:endParaRPr lang="en-US"/>
        </a:p>
      </dgm:t>
    </dgm:pt>
    <dgm:pt modelId="{7AD9B169-FA72-6E4E-B350-DB9AB38260F1}">
      <dgm:prSet phldrT="[Text]"/>
      <dgm:spPr/>
      <dgm:t>
        <a:bodyPr/>
        <a:lstStyle/>
        <a:p>
          <a:r>
            <a:rPr lang="en-US" altLang="zh-CN" b="1" dirty="0" smtClean="0"/>
            <a:t>Safety</a:t>
          </a:r>
          <a:r>
            <a:rPr lang="zh-CN" altLang="en-US" b="1" dirty="0" smtClean="0"/>
            <a:t> </a:t>
          </a:r>
          <a:r>
            <a:rPr lang="en-US" altLang="zh-CN" b="1" dirty="0" smtClean="0"/>
            <a:t>Applications</a:t>
          </a:r>
          <a:endParaRPr lang="en-US" b="1" dirty="0"/>
        </a:p>
      </dgm:t>
    </dgm:pt>
    <dgm:pt modelId="{045A54A3-2139-3641-8D47-54D8FACA5904}" type="sibTrans" cxnId="{C526BF38-DA3C-B141-9E79-962A739A684C}">
      <dgm:prSet/>
      <dgm:spPr/>
      <dgm:t>
        <a:bodyPr/>
        <a:lstStyle/>
        <a:p>
          <a:endParaRPr lang="en-US"/>
        </a:p>
      </dgm:t>
    </dgm:pt>
    <dgm:pt modelId="{103E50CA-32E9-8C44-B7A1-38F7B96EF933}" type="parTrans" cxnId="{C526BF38-DA3C-B141-9E79-962A739A684C}">
      <dgm:prSet/>
      <dgm:spPr/>
      <dgm:t>
        <a:bodyPr/>
        <a:lstStyle/>
        <a:p>
          <a:endParaRPr lang="en-US"/>
        </a:p>
      </dgm:t>
    </dgm:pt>
    <dgm:pt modelId="{89F6AD2B-CB81-2149-97F2-0DA6FC735937}" type="pres">
      <dgm:prSet presAssocID="{EFFF05B8-5244-C245-8FBB-E140363087D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1E4745-969E-2746-A1DE-359918931353}" type="pres">
      <dgm:prSet presAssocID="{7AD9B169-FA72-6E4E-B350-DB9AB38260F1}" presName="root" presStyleCnt="0">
        <dgm:presLayoutVars>
          <dgm:chMax/>
          <dgm:chPref val="4"/>
        </dgm:presLayoutVars>
      </dgm:prSet>
      <dgm:spPr/>
    </dgm:pt>
    <dgm:pt modelId="{4A1E834F-DE88-7F4E-B91A-0AA5986858BA}" type="pres">
      <dgm:prSet presAssocID="{7AD9B169-FA72-6E4E-B350-DB9AB38260F1}" presName="rootComposite" presStyleCnt="0">
        <dgm:presLayoutVars/>
      </dgm:prSet>
      <dgm:spPr/>
    </dgm:pt>
    <dgm:pt modelId="{E53028B5-4E72-0E46-BEFE-966F5C27AF7E}" type="pres">
      <dgm:prSet presAssocID="{7AD9B169-FA72-6E4E-B350-DB9AB38260F1}" presName="rootText" presStyleLbl="node0" presStyleIdx="0" presStyleCnt="1" custLinFactNeighborY="10710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8ED38C58-C17F-B84A-A8B6-E9389DB76F07}" type="pres">
      <dgm:prSet presAssocID="{7AD9B169-FA72-6E4E-B350-DB9AB38260F1}" presName="childShape" presStyleCnt="0">
        <dgm:presLayoutVars>
          <dgm:chMax val="0"/>
          <dgm:chPref val="0"/>
        </dgm:presLayoutVars>
      </dgm:prSet>
      <dgm:spPr/>
    </dgm:pt>
    <dgm:pt modelId="{EC82405C-5FDF-A84D-82E5-0085B919E718}" type="pres">
      <dgm:prSet presAssocID="{37271E5C-6381-4841-B02A-1694392FC950}" presName="childComposite" presStyleCnt="0">
        <dgm:presLayoutVars>
          <dgm:chMax val="0"/>
          <dgm:chPref val="0"/>
        </dgm:presLayoutVars>
      </dgm:prSet>
      <dgm:spPr/>
    </dgm:pt>
    <dgm:pt modelId="{58645469-84DD-CD43-9A3B-92FA991AEA25}" type="pres">
      <dgm:prSet presAssocID="{37271E5C-6381-4841-B02A-1694392FC950}" presName="Image" presStyleLbl="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E93D67A-BABA-C842-B907-197F51D221A8}" type="pres">
      <dgm:prSet presAssocID="{37271E5C-6381-4841-B02A-1694392FC950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F379A-D9A2-E24D-A5B9-46BAC608C9F9}" type="pres">
      <dgm:prSet presAssocID="{23645117-558D-B241-802C-9A2AB309E18C}" presName="childComposite" presStyleCnt="0">
        <dgm:presLayoutVars>
          <dgm:chMax val="0"/>
          <dgm:chPref val="0"/>
        </dgm:presLayoutVars>
      </dgm:prSet>
      <dgm:spPr/>
    </dgm:pt>
    <dgm:pt modelId="{4911C55E-634E-1047-8EA7-00BEC5490999}" type="pres">
      <dgm:prSet presAssocID="{23645117-558D-B241-802C-9A2AB309E18C}" presName="Image" presStyleLbl="nod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1B0181DC-1228-F24F-BD0E-C3390CC02E76}" type="pres">
      <dgm:prSet presAssocID="{23645117-558D-B241-802C-9A2AB309E18C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9B0A9-A901-EF4F-A6D7-B327F61BE025}" type="pres">
      <dgm:prSet presAssocID="{DC61FC19-1077-A14D-B352-A8C34EDE3160}" presName="childComposite" presStyleCnt="0">
        <dgm:presLayoutVars>
          <dgm:chMax val="0"/>
          <dgm:chPref val="0"/>
        </dgm:presLayoutVars>
      </dgm:prSet>
      <dgm:spPr/>
    </dgm:pt>
    <dgm:pt modelId="{5F581DBD-6CE3-F947-A570-F486C411FF19}" type="pres">
      <dgm:prSet presAssocID="{DC61FC19-1077-A14D-B352-A8C34EDE3160}" presName="Image" presStyleLbl="nod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46C0B110-50BD-274C-8A7F-6D9BD89A2C27}" type="pres">
      <dgm:prSet presAssocID="{DC61FC19-1077-A14D-B352-A8C34EDE3160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6EA13-9715-0045-BB41-C8FADA88FA3B}" type="pres">
      <dgm:prSet presAssocID="{43DA37D5-B908-CA40-9FE6-E572046C4222}" presName="childComposite" presStyleCnt="0">
        <dgm:presLayoutVars>
          <dgm:chMax val="0"/>
          <dgm:chPref val="0"/>
        </dgm:presLayoutVars>
      </dgm:prSet>
      <dgm:spPr/>
    </dgm:pt>
    <dgm:pt modelId="{975B9A39-360C-334E-8F2F-E95202F38756}" type="pres">
      <dgm:prSet presAssocID="{43DA37D5-B908-CA40-9FE6-E572046C4222}" presName="Image" presStyleLbl="nod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D893C10B-E0FA-F74E-AB5E-45614B246A66}" type="pres">
      <dgm:prSet presAssocID="{43DA37D5-B908-CA40-9FE6-E572046C4222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888A4-0DFD-3043-B168-C4CC083CBD5A}" type="pres">
      <dgm:prSet presAssocID="{15BA847D-7B0B-014B-8F69-03E79F1A3798}" presName="childComposite" presStyleCnt="0">
        <dgm:presLayoutVars>
          <dgm:chMax val="0"/>
          <dgm:chPref val="0"/>
        </dgm:presLayoutVars>
      </dgm:prSet>
      <dgm:spPr/>
    </dgm:pt>
    <dgm:pt modelId="{8EA5033B-E6A1-C641-91BC-3EEE441BB0D3}" type="pres">
      <dgm:prSet presAssocID="{15BA847D-7B0B-014B-8F69-03E79F1A3798}" presName="Image" presStyleLbl="nod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432366C1-067F-DB41-8242-993676665055}" type="pres">
      <dgm:prSet presAssocID="{15BA847D-7B0B-014B-8F69-03E79F1A3798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0D4384-E317-1B41-8FCC-C4A58F13CBE1}" type="presOf" srcId="{15BA847D-7B0B-014B-8F69-03E79F1A3798}" destId="{432366C1-067F-DB41-8242-993676665055}" srcOrd="0" destOrd="0" presId="urn:microsoft.com/office/officeart/2008/layout/PictureAccentList"/>
    <dgm:cxn modelId="{E86F376D-9601-ED41-A201-BB40E3CDB501}" type="presOf" srcId="{23645117-558D-B241-802C-9A2AB309E18C}" destId="{1B0181DC-1228-F24F-BD0E-C3390CC02E76}" srcOrd="0" destOrd="0" presId="urn:microsoft.com/office/officeart/2008/layout/PictureAccentList"/>
    <dgm:cxn modelId="{C526BF38-DA3C-B141-9E79-962A739A684C}" srcId="{EFFF05B8-5244-C245-8FBB-E140363087D6}" destId="{7AD9B169-FA72-6E4E-B350-DB9AB38260F1}" srcOrd="0" destOrd="0" parTransId="{103E50CA-32E9-8C44-B7A1-38F7B96EF933}" sibTransId="{045A54A3-2139-3641-8D47-54D8FACA5904}"/>
    <dgm:cxn modelId="{10E1A88A-68B1-2242-A45A-8AB42CAFE699}" srcId="{7AD9B169-FA72-6E4E-B350-DB9AB38260F1}" destId="{DC61FC19-1077-A14D-B352-A8C34EDE3160}" srcOrd="2" destOrd="0" parTransId="{D2BE50FA-782D-5443-A80D-885FAC293C6F}" sibTransId="{03CB4221-B2FE-4C41-A43A-496D32E010B7}"/>
    <dgm:cxn modelId="{81CDEF68-EE79-1D4B-BA59-B26C4BF0BBBF}" type="presOf" srcId="{DC61FC19-1077-A14D-B352-A8C34EDE3160}" destId="{46C0B110-50BD-274C-8A7F-6D9BD89A2C27}" srcOrd="0" destOrd="0" presId="urn:microsoft.com/office/officeart/2008/layout/PictureAccentList"/>
    <dgm:cxn modelId="{A69C26ED-CC8A-8F44-97C3-D07D159AA0B9}" type="presOf" srcId="{37271E5C-6381-4841-B02A-1694392FC950}" destId="{CE93D67A-BABA-C842-B907-197F51D221A8}" srcOrd="0" destOrd="0" presId="urn:microsoft.com/office/officeart/2008/layout/PictureAccentList"/>
    <dgm:cxn modelId="{94BAB808-FEE6-C74B-8F31-7821BE6F165B}" type="presOf" srcId="{EFFF05B8-5244-C245-8FBB-E140363087D6}" destId="{89F6AD2B-CB81-2149-97F2-0DA6FC735937}" srcOrd="0" destOrd="0" presId="urn:microsoft.com/office/officeart/2008/layout/PictureAccentList"/>
    <dgm:cxn modelId="{4924B7B7-D697-D64D-B54F-DA77D54A6D85}" srcId="{7AD9B169-FA72-6E4E-B350-DB9AB38260F1}" destId="{15BA847D-7B0B-014B-8F69-03E79F1A3798}" srcOrd="4" destOrd="0" parTransId="{1F304839-A016-4B4E-8BAA-AE8FE1650547}" sibTransId="{79F32A99-0467-9046-86C3-45EDF7689DA0}"/>
    <dgm:cxn modelId="{22CB3719-CB15-3B4A-9A32-CD1C4355C510}" srcId="{7AD9B169-FA72-6E4E-B350-DB9AB38260F1}" destId="{37271E5C-6381-4841-B02A-1694392FC950}" srcOrd="0" destOrd="0" parTransId="{96E8D7E0-CAC5-5649-961D-682281AE8191}" sibTransId="{62E03EB0-19C3-EB4D-AE4B-C7AFC2924C81}"/>
    <dgm:cxn modelId="{307C09EB-5D7D-984F-8B1D-C1DFB0E6FCC9}" type="presOf" srcId="{43DA37D5-B908-CA40-9FE6-E572046C4222}" destId="{D893C10B-E0FA-F74E-AB5E-45614B246A66}" srcOrd="0" destOrd="0" presId="urn:microsoft.com/office/officeart/2008/layout/PictureAccentList"/>
    <dgm:cxn modelId="{825BE838-758B-C547-9738-0241F00F6307}" type="presOf" srcId="{7AD9B169-FA72-6E4E-B350-DB9AB38260F1}" destId="{E53028B5-4E72-0E46-BEFE-966F5C27AF7E}" srcOrd="0" destOrd="0" presId="urn:microsoft.com/office/officeart/2008/layout/PictureAccentList"/>
    <dgm:cxn modelId="{1FFDF10E-1075-E147-948B-0C394B6283B4}" srcId="{7AD9B169-FA72-6E4E-B350-DB9AB38260F1}" destId="{23645117-558D-B241-802C-9A2AB309E18C}" srcOrd="1" destOrd="0" parTransId="{4911FF58-770F-1148-8009-832C969368AD}" sibTransId="{3704F153-1FC9-524F-9A8E-3F6CFFE39046}"/>
    <dgm:cxn modelId="{B7EC80D4-2EC7-7849-B9A9-43B602162CEC}" srcId="{7AD9B169-FA72-6E4E-B350-DB9AB38260F1}" destId="{43DA37D5-B908-CA40-9FE6-E572046C4222}" srcOrd="3" destOrd="0" parTransId="{193BFD3B-B377-854B-ACFD-140242557A1E}" sibTransId="{927ED91B-7A25-1341-B29D-7BA61CC868DB}"/>
    <dgm:cxn modelId="{3FB82B77-EA80-F546-A769-E951E5FA143F}" type="presParOf" srcId="{89F6AD2B-CB81-2149-97F2-0DA6FC735937}" destId="{0C1E4745-969E-2746-A1DE-359918931353}" srcOrd="0" destOrd="0" presId="urn:microsoft.com/office/officeart/2008/layout/PictureAccentList"/>
    <dgm:cxn modelId="{FF0E3929-6EAF-8D49-A7AE-0EAABF4CC317}" type="presParOf" srcId="{0C1E4745-969E-2746-A1DE-359918931353}" destId="{4A1E834F-DE88-7F4E-B91A-0AA5986858BA}" srcOrd="0" destOrd="0" presId="urn:microsoft.com/office/officeart/2008/layout/PictureAccentList"/>
    <dgm:cxn modelId="{0DF271D8-D084-D849-BB74-A047EA17B0F6}" type="presParOf" srcId="{4A1E834F-DE88-7F4E-B91A-0AA5986858BA}" destId="{E53028B5-4E72-0E46-BEFE-966F5C27AF7E}" srcOrd="0" destOrd="0" presId="urn:microsoft.com/office/officeart/2008/layout/PictureAccentList"/>
    <dgm:cxn modelId="{000B83C2-2CAC-A94E-8A4E-5E60ED66ABA5}" type="presParOf" srcId="{0C1E4745-969E-2746-A1DE-359918931353}" destId="{8ED38C58-C17F-B84A-A8B6-E9389DB76F07}" srcOrd="1" destOrd="0" presId="urn:microsoft.com/office/officeart/2008/layout/PictureAccentList"/>
    <dgm:cxn modelId="{780AD0BE-8FB6-664A-940B-629022CE9069}" type="presParOf" srcId="{8ED38C58-C17F-B84A-A8B6-E9389DB76F07}" destId="{EC82405C-5FDF-A84D-82E5-0085B919E718}" srcOrd="0" destOrd="0" presId="urn:microsoft.com/office/officeart/2008/layout/PictureAccentList"/>
    <dgm:cxn modelId="{2D36D5F5-467D-8D4D-84B8-5C9E7074F26D}" type="presParOf" srcId="{EC82405C-5FDF-A84D-82E5-0085B919E718}" destId="{58645469-84DD-CD43-9A3B-92FA991AEA25}" srcOrd="0" destOrd="0" presId="urn:microsoft.com/office/officeart/2008/layout/PictureAccentList"/>
    <dgm:cxn modelId="{A490E08E-80DE-BF47-8991-3548E60F687D}" type="presParOf" srcId="{EC82405C-5FDF-A84D-82E5-0085B919E718}" destId="{CE93D67A-BABA-C842-B907-197F51D221A8}" srcOrd="1" destOrd="0" presId="urn:microsoft.com/office/officeart/2008/layout/PictureAccentList"/>
    <dgm:cxn modelId="{77EB9E04-5D90-9043-9326-873088E6DB46}" type="presParOf" srcId="{8ED38C58-C17F-B84A-A8B6-E9389DB76F07}" destId="{27CF379A-D9A2-E24D-A5B9-46BAC608C9F9}" srcOrd="1" destOrd="0" presId="urn:microsoft.com/office/officeart/2008/layout/PictureAccentList"/>
    <dgm:cxn modelId="{DAFF7717-D76F-5442-8643-513A68CE9210}" type="presParOf" srcId="{27CF379A-D9A2-E24D-A5B9-46BAC608C9F9}" destId="{4911C55E-634E-1047-8EA7-00BEC5490999}" srcOrd="0" destOrd="0" presId="urn:microsoft.com/office/officeart/2008/layout/PictureAccentList"/>
    <dgm:cxn modelId="{9B0FAE70-9BAF-D54E-80B8-BCE717C136A2}" type="presParOf" srcId="{27CF379A-D9A2-E24D-A5B9-46BAC608C9F9}" destId="{1B0181DC-1228-F24F-BD0E-C3390CC02E76}" srcOrd="1" destOrd="0" presId="urn:microsoft.com/office/officeart/2008/layout/PictureAccentList"/>
    <dgm:cxn modelId="{273C09FE-E161-B84D-BBD5-2034C3EF7D12}" type="presParOf" srcId="{8ED38C58-C17F-B84A-A8B6-E9389DB76F07}" destId="{7869B0A9-A901-EF4F-A6D7-B327F61BE025}" srcOrd="2" destOrd="0" presId="urn:microsoft.com/office/officeart/2008/layout/PictureAccentList"/>
    <dgm:cxn modelId="{7A89BFD1-7A7B-A64D-B716-5D52C084BE33}" type="presParOf" srcId="{7869B0A9-A901-EF4F-A6D7-B327F61BE025}" destId="{5F581DBD-6CE3-F947-A570-F486C411FF19}" srcOrd="0" destOrd="0" presId="urn:microsoft.com/office/officeart/2008/layout/PictureAccentList"/>
    <dgm:cxn modelId="{5A7FB0E5-D9F5-2242-BCF5-71633CA2CDAF}" type="presParOf" srcId="{7869B0A9-A901-EF4F-A6D7-B327F61BE025}" destId="{46C0B110-50BD-274C-8A7F-6D9BD89A2C27}" srcOrd="1" destOrd="0" presId="urn:microsoft.com/office/officeart/2008/layout/PictureAccentList"/>
    <dgm:cxn modelId="{D22C47B0-31A9-AB45-98C5-293CAFAA52D3}" type="presParOf" srcId="{8ED38C58-C17F-B84A-A8B6-E9389DB76F07}" destId="{96B6EA13-9715-0045-BB41-C8FADA88FA3B}" srcOrd="3" destOrd="0" presId="urn:microsoft.com/office/officeart/2008/layout/PictureAccentList"/>
    <dgm:cxn modelId="{5966FC40-0CA6-634C-9876-BA5C190BAEB8}" type="presParOf" srcId="{96B6EA13-9715-0045-BB41-C8FADA88FA3B}" destId="{975B9A39-360C-334E-8F2F-E95202F38756}" srcOrd="0" destOrd="0" presId="urn:microsoft.com/office/officeart/2008/layout/PictureAccentList"/>
    <dgm:cxn modelId="{97F6E12D-6585-9247-9985-DE9F956FB99C}" type="presParOf" srcId="{96B6EA13-9715-0045-BB41-C8FADA88FA3B}" destId="{D893C10B-E0FA-F74E-AB5E-45614B246A66}" srcOrd="1" destOrd="0" presId="urn:microsoft.com/office/officeart/2008/layout/PictureAccentList"/>
    <dgm:cxn modelId="{90A6B5AB-DD5C-1C48-B2B1-C3BB889DD349}" type="presParOf" srcId="{8ED38C58-C17F-B84A-A8B6-E9389DB76F07}" destId="{A4E888A4-0DFD-3043-B168-C4CC083CBD5A}" srcOrd="4" destOrd="0" presId="urn:microsoft.com/office/officeart/2008/layout/PictureAccentList"/>
    <dgm:cxn modelId="{033D7A2F-5D3D-884C-AF25-E7F561AEF1AF}" type="presParOf" srcId="{A4E888A4-0DFD-3043-B168-C4CC083CBD5A}" destId="{8EA5033B-E6A1-C641-91BC-3EEE441BB0D3}" srcOrd="0" destOrd="0" presId="urn:microsoft.com/office/officeart/2008/layout/PictureAccentList"/>
    <dgm:cxn modelId="{17023028-1078-2C4C-A42D-33F1D494D03F}" type="presParOf" srcId="{A4E888A4-0DFD-3043-B168-C4CC083CBD5A}" destId="{432366C1-067F-DB41-8242-993676665055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08AE6B-E4C7-F440-858D-9C148D7DAD7F}" type="doc">
      <dgm:prSet loTypeId="urn:microsoft.com/office/officeart/2008/layout/PictureAccentLis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D3B12-8925-774C-9AE4-3C4913BA13B0}">
      <dgm:prSet phldrT="[Text]"/>
      <dgm:spPr/>
      <dgm:t>
        <a:bodyPr/>
        <a:lstStyle/>
        <a:p>
          <a:r>
            <a:rPr lang="en-US" altLang="zh-CN" b="1" dirty="0" smtClean="0"/>
            <a:t>Music/Map</a:t>
          </a:r>
          <a:r>
            <a:rPr lang="zh-CN" altLang="en-US" b="1" dirty="0" smtClean="0"/>
            <a:t> </a:t>
          </a:r>
          <a:r>
            <a:rPr lang="en-US" altLang="zh-CN" b="1" dirty="0" smtClean="0"/>
            <a:t>Downloading</a:t>
          </a:r>
          <a:endParaRPr lang="en-US" b="1" dirty="0"/>
        </a:p>
      </dgm:t>
    </dgm:pt>
    <dgm:pt modelId="{CE4C2845-29A2-5448-99C9-620B5A141A24}" type="parTrans" cxnId="{ACA036EB-C692-A940-BB86-693EA958145D}">
      <dgm:prSet/>
      <dgm:spPr/>
      <dgm:t>
        <a:bodyPr/>
        <a:lstStyle/>
        <a:p>
          <a:endParaRPr lang="en-US" b="1"/>
        </a:p>
      </dgm:t>
    </dgm:pt>
    <dgm:pt modelId="{317FA618-CEAC-0442-AA5C-0491E819E09F}" type="sibTrans" cxnId="{ACA036EB-C692-A940-BB86-693EA958145D}">
      <dgm:prSet/>
      <dgm:spPr/>
      <dgm:t>
        <a:bodyPr/>
        <a:lstStyle/>
        <a:p>
          <a:endParaRPr lang="en-US" b="1"/>
        </a:p>
      </dgm:t>
    </dgm:pt>
    <dgm:pt modelId="{D449D4E3-E120-9848-8166-F4308D76B369}">
      <dgm:prSet phldrT="[Text]"/>
      <dgm:spPr/>
      <dgm:t>
        <a:bodyPr/>
        <a:lstStyle/>
        <a:p>
          <a:r>
            <a:rPr lang="en-US" altLang="zh-CN" b="1" dirty="0" smtClean="0"/>
            <a:t>Back-seat</a:t>
          </a:r>
          <a:r>
            <a:rPr lang="zh-CN" altLang="en-US" b="1" dirty="0" smtClean="0"/>
            <a:t> </a:t>
          </a:r>
          <a:r>
            <a:rPr lang="en-US" altLang="zh-CN" b="1" dirty="0" smtClean="0"/>
            <a:t>Games</a:t>
          </a:r>
          <a:endParaRPr lang="en-US" b="1" dirty="0"/>
        </a:p>
      </dgm:t>
    </dgm:pt>
    <dgm:pt modelId="{8F21A6AC-BF69-B645-BD0A-D1C797416436}" type="parTrans" cxnId="{E1C29632-B2E3-E346-AC5E-084AA196E94D}">
      <dgm:prSet/>
      <dgm:spPr/>
      <dgm:t>
        <a:bodyPr/>
        <a:lstStyle/>
        <a:p>
          <a:endParaRPr lang="en-US" b="1"/>
        </a:p>
      </dgm:t>
    </dgm:pt>
    <dgm:pt modelId="{DBAB06BC-D2DF-6A44-93B3-AAAC0897A73D}" type="sibTrans" cxnId="{E1C29632-B2E3-E346-AC5E-084AA196E94D}">
      <dgm:prSet/>
      <dgm:spPr/>
      <dgm:t>
        <a:bodyPr/>
        <a:lstStyle/>
        <a:p>
          <a:endParaRPr lang="en-US" b="1"/>
        </a:p>
      </dgm:t>
    </dgm:pt>
    <dgm:pt modelId="{BAA83FF6-C8C1-0D41-9366-DB85570EF107}">
      <dgm:prSet phldrT="[Text]"/>
      <dgm:spPr/>
      <dgm:t>
        <a:bodyPr/>
        <a:lstStyle/>
        <a:p>
          <a:r>
            <a:rPr lang="en-US" altLang="zh-CN" b="1" dirty="0" smtClean="0"/>
            <a:t>Navigation</a:t>
          </a:r>
          <a:endParaRPr lang="en-US" b="1" dirty="0"/>
        </a:p>
      </dgm:t>
    </dgm:pt>
    <dgm:pt modelId="{F1E6EA76-5D4B-9647-9635-3AECA349E4DD}" type="parTrans" cxnId="{980594B6-46E4-8945-A913-A10862303CB4}">
      <dgm:prSet/>
      <dgm:spPr/>
      <dgm:t>
        <a:bodyPr/>
        <a:lstStyle/>
        <a:p>
          <a:endParaRPr lang="en-US" b="1"/>
        </a:p>
      </dgm:t>
    </dgm:pt>
    <dgm:pt modelId="{BD0ADA22-4E9B-D549-AECE-300EC8A2B829}" type="sibTrans" cxnId="{980594B6-46E4-8945-A913-A10862303CB4}">
      <dgm:prSet/>
      <dgm:spPr/>
      <dgm:t>
        <a:bodyPr/>
        <a:lstStyle/>
        <a:p>
          <a:endParaRPr lang="en-US" b="1"/>
        </a:p>
      </dgm:t>
    </dgm:pt>
    <dgm:pt modelId="{29B7E6CB-5AB9-444F-9893-4F316CEF1F5B}">
      <dgm:prSet phldrT="[Text]"/>
      <dgm:spPr/>
      <dgm:t>
        <a:bodyPr/>
        <a:lstStyle/>
        <a:p>
          <a:r>
            <a:rPr lang="en-US" altLang="zh-CN" b="1" dirty="0" smtClean="0"/>
            <a:t>Comfort</a:t>
          </a:r>
          <a:r>
            <a:rPr lang="zh-CN" altLang="en-US" b="1" dirty="0" smtClean="0"/>
            <a:t> </a:t>
          </a:r>
          <a:r>
            <a:rPr lang="en-US" altLang="zh-CN" b="1" dirty="0" smtClean="0"/>
            <a:t>Applications</a:t>
          </a:r>
          <a:endParaRPr lang="zh-CN" altLang="en-US" b="1" dirty="0" smtClean="0"/>
        </a:p>
      </dgm:t>
    </dgm:pt>
    <dgm:pt modelId="{2CCC2ED5-299D-E04D-B538-103763E8DE8A}" type="sibTrans" cxnId="{E95FD31C-E1CE-854D-BEED-4EB25604A589}">
      <dgm:prSet/>
      <dgm:spPr/>
      <dgm:t>
        <a:bodyPr/>
        <a:lstStyle/>
        <a:p>
          <a:endParaRPr lang="en-US" b="1"/>
        </a:p>
      </dgm:t>
    </dgm:pt>
    <dgm:pt modelId="{D08065F5-C94B-1A42-BBC5-7DB479487FC8}" type="parTrans" cxnId="{E95FD31C-E1CE-854D-BEED-4EB25604A589}">
      <dgm:prSet/>
      <dgm:spPr/>
      <dgm:t>
        <a:bodyPr/>
        <a:lstStyle/>
        <a:p>
          <a:endParaRPr lang="en-US" b="1"/>
        </a:p>
      </dgm:t>
    </dgm:pt>
    <dgm:pt modelId="{B48E9E61-8C7A-F848-9D0E-9B23914F9611}">
      <dgm:prSet phldrT="[Text]"/>
      <dgm:spPr/>
      <dgm:t>
        <a:bodyPr/>
        <a:lstStyle/>
        <a:p>
          <a:r>
            <a:rPr lang="en-US" altLang="zh-CN" b="1" dirty="0" smtClean="0"/>
            <a:t>Electronic</a:t>
          </a:r>
          <a:r>
            <a:rPr lang="zh-CN" altLang="en-US" b="1" dirty="0" smtClean="0"/>
            <a:t> </a:t>
          </a:r>
          <a:r>
            <a:rPr lang="en-US" altLang="zh-CN" b="1" dirty="0" smtClean="0"/>
            <a:t>Toll</a:t>
          </a:r>
          <a:r>
            <a:rPr lang="zh-CN" altLang="en-US" b="1" dirty="0" smtClean="0"/>
            <a:t> </a:t>
          </a:r>
          <a:r>
            <a:rPr lang="en-US" altLang="zh-CN" b="1" dirty="0" smtClean="0"/>
            <a:t>Collection</a:t>
          </a:r>
          <a:endParaRPr lang="en-US" b="1" dirty="0"/>
        </a:p>
      </dgm:t>
    </dgm:pt>
    <dgm:pt modelId="{91A67576-9C7B-F74B-8A82-ADA01DABE33D}" type="parTrans" cxnId="{E19B4D47-3D69-514B-A8E0-3283CEB7EFB7}">
      <dgm:prSet/>
      <dgm:spPr/>
      <dgm:t>
        <a:bodyPr/>
        <a:lstStyle/>
        <a:p>
          <a:endParaRPr lang="en-US"/>
        </a:p>
      </dgm:t>
    </dgm:pt>
    <dgm:pt modelId="{E4F50E35-C41B-954A-A819-707C2C99DD97}" type="sibTrans" cxnId="{E19B4D47-3D69-514B-A8E0-3283CEB7EFB7}">
      <dgm:prSet/>
      <dgm:spPr/>
      <dgm:t>
        <a:bodyPr/>
        <a:lstStyle/>
        <a:p>
          <a:endParaRPr lang="en-US"/>
        </a:p>
      </dgm:t>
    </dgm:pt>
    <dgm:pt modelId="{D99523F8-74DC-0E46-9196-C95E556F8389}" type="pres">
      <dgm:prSet presAssocID="{AD08AE6B-E4C7-F440-858D-9C148D7DAD7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4F10C7-91DD-6641-B0A4-721F6C37D5A2}" type="pres">
      <dgm:prSet presAssocID="{29B7E6CB-5AB9-444F-9893-4F316CEF1F5B}" presName="root" presStyleCnt="0">
        <dgm:presLayoutVars>
          <dgm:chMax/>
          <dgm:chPref val="4"/>
        </dgm:presLayoutVars>
      </dgm:prSet>
      <dgm:spPr/>
    </dgm:pt>
    <dgm:pt modelId="{85B0201C-2B83-3147-85C8-C3B47F8AE0F6}" type="pres">
      <dgm:prSet presAssocID="{29B7E6CB-5AB9-444F-9893-4F316CEF1F5B}" presName="rootComposite" presStyleCnt="0">
        <dgm:presLayoutVars/>
      </dgm:prSet>
      <dgm:spPr/>
    </dgm:pt>
    <dgm:pt modelId="{DAF1B7B2-BA75-3946-A948-63615F9CC036}" type="pres">
      <dgm:prSet presAssocID="{29B7E6CB-5AB9-444F-9893-4F316CEF1F5B}" presName="rootText" presStyleLbl="node0" presStyleIdx="0" presStyleCnt="1" custLinFactNeighborY="-166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CF3AA946-2D5D-824B-B43E-89BC372AF37B}" type="pres">
      <dgm:prSet presAssocID="{29B7E6CB-5AB9-444F-9893-4F316CEF1F5B}" presName="childShape" presStyleCnt="0">
        <dgm:presLayoutVars>
          <dgm:chMax val="0"/>
          <dgm:chPref val="0"/>
        </dgm:presLayoutVars>
      </dgm:prSet>
      <dgm:spPr/>
    </dgm:pt>
    <dgm:pt modelId="{8D5F0B0A-3D1E-BE4C-8D2B-FA180709B83C}" type="pres">
      <dgm:prSet presAssocID="{37BD3B12-8925-774C-9AE4-3C4913BA13B0}" presName="childComposite" presStyleCnt="0">
        <dgm:presLayoutVars>
          <dgm:chMax val="0"/>
          <dgm:chPref val="0"/>
        </dgm:presLayoutVars>
      </dgm:prSet>
      <dgm:spPr/>
    </dgm:pt>
    <dgm:pt modelId="{DBF816E7-B7BF-E34D-B064-6FA85BE8A530}" type="pres">
      <dgm:prSet presAssocID="{37BD3B12-8925-774C-9AE4-3C4913BA13B0}" presName="Imag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076FCA2-FAC1-CF45-AD2F-9A2BBFE841BA}" type="pres">
      <dgm:prSet presAssocID="{37BD3B12-8925-774C-9AE4-3C4913BA13B0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A52F6-425B-6A40-AE54-B1F7F628C323}" type="pres">
      <dgm:prSet presAssocID="{D449D4E3-E120-9848-8166-F4308D76B369}" presName="childComposite" presStyleCnt="0">
        <dgm:presLayoutVars>
          <dgm:chMax val="0"/>
          <dgm:chPref val="0"/>
        </dgm:presLayoutVars>
      </dgm:prSet>
      <dgm:spPr/>
    </dgm:pt>
    <dgm:pt modelId="{DEDCF14F-69E3-E84E-A90F-0AAB55C94B20}" type="pres">
      <dgm:prSet presAssocID="{D449D4E3-E120-9848-8166-F4308D76B369}" presName="Image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1A77F6C-0974-E042-96DE-B677D02DB87D}" type="pres">
      <dgm:prSet presAssocID="{D449D4E3-E120-9848-8166-F4308D76B369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EF5A7-D4F6-994E-B12A-98A2FD728023}" type="pres">
      <dgm:prSet presAssocID="{BAA83FF6-C8C1-0D41-9366-DB85570EF107}" presName="childComposite" presStyleCnt="0">
        <dgm:presLayoutVars>
          <dgm:chMax val="0"/>
          <dgm:chPref val="0"/>
        </dgm:presLayoutVars>
      </dgm:prSet>
      <dgm:spPr/>
    </dgm:pt>
    <dgm:pt modelId="{C7314ED9-73DF-4246-85CC-1B8C3ABC621F}" type="pres">
      <dgm:prSet presAssocID="{BAA83FF6-C8C1-0D41-9366-DB85570EF107}" presName="Image" presStyleLbl="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E885B0F-3AAA-E148-B2EA-E66C97D317AB}" type="pres">
      <dgm:prSet presAssocID="{BAA83FF6-C8C1-0D41-9366-DB85570EF107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BA37E-76EE-6242-B221-26D74EC826A3}" type="pres">
      <dgm:prSet presAssocID="{B48E9E61-8C7A-F848-9D0E-9B23914F9611}" presName="childComposite" presStyleCnt="0">
        <dgm:presLayoutVars>
          <dgm:chMax val="0"/>
          <dgm:chPref val="0"/>
        </dgm:presLayoutVars>
      </dgm:prSet>
      <dgm:spPr/>
    </dgm:pt>
    <dgm:pt modelId="{51A75064-8A60-D543-A61E-49737F45DAE8}" type="pres">
      <dgm:prSet presAssocID="{B48E9E61-8C7A-F848-9D0E-9B23914F9611}" presName="Image" presStyleLbl="node1" presStyleIdx="3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92D9479-6640-0C40-ADDE-AA79AB7854A2}" type="pres">
      <dgm:prSet presAssocID="{B48E9E61-8C7A-F848-9D0E-9B23914F9611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73F9B0-D61B-E147-8673-650C5EF16A6D}" type="presOf" srcId="{AD08AE6B-E4C7-F440-858D-9C148D7DAD7F}" destId="{D99523F8-74DC-0E46-9196-C95E556F8389}" srcOrd="0" destOrd="0" presId="urn:microsoft.com/office/officeart/2008/layout/PictureAccentList"/>
    <dgm:cxn modelId="{E95FD31C-E1CE-854D-BEED-4EB25604A589}" srcId="{AD08AE6B-E4C7-F440-858D-9C148D7DAD7F}" destId="{29B7E6CB-5AB9-444F-9893-4F316CEF1F5B}" srcOrd="0" destOrd="0" parTransId="{D08065F5-C94B-1A42-BBC5-7DB479487FC8}" sibTransId="{2CCC2ED5-299D-E04D-B538-103763E8DE8A}"/>
    <dgm:cxn modelId="{E1C29632-B2E3-E346-AC5E-084AA196E94D}" srcId="{29B7E6CB-5AB9-444F-9893-4F316CEF1F5B}" destId="{D449D4E3-E120-9848-8166-F4308D76B369}" srcOrd="1" destOrd="0" parTransId="{8F21A6AC-BF69-B645-BD0A-D1C797416436}" sibTransId="{DBAB06BC-D2DF-6A44-93B3-AAAC0897A73D}"/>
    <dgm:cxn modelId="{74650073-0BC3-E94B-8933-3BB2E6045AB2}" type="presOf" srcId="{D449D4E3-E120-9848-8166-F4308D76B369}" destId="{F1A77F6C-0974-E042-96DE-B677D02DB87D}" srcOrd="0" destOrd="0" presId="urn:microsoft.com/office/officeart/2008/layout/PictureAccentList"/>
    <dgm:cxn modelId="{9B97377A-A028-7549-9B47-A3830EDAEF70}" type="presOf" srcId="{B48E9E61-8C7A-F848-9D0E-9B23914F9611}" destId="{792D9479-6640-0C40-ADDE-AA79AB7854A2}" srcOrd="0" destOrd="0" presId="urn:microsoft.com/office/officeart/2008/layout/PictureAccentList"/>
    <dgm:cxn modelId="{E5D9AC7D-4ECA-314D-B5B4-BB4D487C3464}" type="presOf" srcId="{37BD3B12-8925-774C-9AE4-3C4913BA13B0}" destId="{A076FCA2-FAC1-CF45-AD2F-9A2BBFE841BA}" srcOrd="0" destOrd="0" presId="urn:microsoft.com/office/officeart/2008/layout/PictureAccentList"/>
    <dgm:cxn modelId="{980594B6-46E4-8945-A913-A10862303CB4}" srcId="{29B7E6CB-5AB9-444F-9893-4F316CEF1F5B}" destId="{BAA83FF6-C8C1-0D41-9366-DB85570EF107}" srcOrd="2" destOrd="0" parTransId="{F1E6EA76-5D4B-9647-9635-3AECA349E4DD}" sibTransId="{BD0ADA22-4E9B-D549-AECE-300EC8A2B829}"/>
    <dgm:cxn modelId="{E19B4D47-3D69-514B-A8E0-3283CEB7EFB7}" srcId="{29B7E6CB-5AB9-444F-9893-4F316CEF1F5B}" destId="{B48E9E61-8C7A-F848-9D0E-9B23914F9611}" srcOrd="3" destOrd="0" parTransId="{91A67576-9C7B-F74B-8A82-ADA01DABE33D}" sibTransId="{E4F50E35-C41B-954A-A819-707C2C99DD97}"/>
    <dgm:cxn modelId="{7C2DBE97-CE7D-0E4E-9E47-C9011413DC25}" type="presOf" srcId="{29B7E6CB-5AB9-444F-9893-4F316CEF1F5B}" destId="{DAF1B7B2-BA75-3946-A948-63615F9CC036}" srcOrd="0" destOrd="0" presId="urn:microsoft.com/office/officeart/2008/layout/PictureAccentList"/>
    <dgm:cxn modelId="{ACA036EB-C692-A940-BB86-693EA958145D}" srcId="{29B7E6CB-5AB9-444F-9893-4F316CEF1F5B}" destId="{37BD3B12-8925-774C-9AE4-3C4913BA13B0}" srcOrd="0" destOrd="0" parTransId="{CE4C2845-29A2-5448-99C9-620B5A141A24}" sibTransId="{317FA618-CEAC-0442-AA5C-0491E819E09F}"/>
    <dgm:cxn modelId="{4DF2F633-04EE-1D46-9410-0BBBD5BECB7B}" type="presOf" srcId="{BAA83FF6-C8C1-0D41-9366-DB85570EF107}" destId="{5E885B0F-3AAA-E148-B2EA-E66C97D317AB}" srcOrd="0" destOrd="0" presId="urn:microsoft.com/office/officeart/2008/layout/PictureAccentList"/>
    <dgm:cxn modelId="{E0672655-A638-4844-BFDE-FC97253C94AB}" type="presParOf" srcId="{D99523F8-74DC-0E46-9196-C95E556F8389}" destId="{994F10C7-91DD-6641-B0A4-721F6C37D5A2}" srcOrd="0" destOrd="0" presId="urn:microsoft.com/office/officeart/2008/layout/PictureAccentList"/>
    <dgm:cxn modelId="{43743E86-2040-4F49-BDC6-ACDDFADEDFE0}" type="presParOf" srcId="{994F10C7-91DD-6641-B0A4-721F6C37D5A2}" destId="{85B0201C-2B83-3147-85C8-C3B47F8AE0F6}" srcOrd="0" destOrd="0" presId="urn:microsoft.com/office/officeart/2008/layout/PictureAccentList"/>
    <dgm:cxn modelId="{E9F98511-6344-DE46-BEF1-DDC08DCC9CEB}" type="presParOf" srcId="{85B0201C-2B83-3147-85C8-C3B47F8AE0F6}" destId="{DAF1B7B2-BA75-3946-A948-63615F9CC036}" srcOrd="0" destOrd="0" presId="urn:microsoft.com/office/officeart/2008/layout/PictureAccentList"/>
    <dgm:cxn modelId="{BFCC2A73-CAD0-9643-A738-D2010FD22558}" type="presParOf" srcId="{994F10C7-91DD-6641-B0A4-721F6C37D5A2}" destId="{CF3AA946-2D5D-824B-B43E-89BC372AF37B}" srcOrd="1" destOrd="0" presId="urn:microsoft.com/office/officeart/2008/layout/PictureAccentList"/>
    <dgm:cxn modelId="{70957CB2-A49A-3044-8020-E11C6D973FA9}" type="presParOf" srcId="{CF3AA946-2D5D-824B-B43E-89BC372AF37B}" destId="{8D5F0B0A-3D1E-BE4C-8D2B-FA180709B83C}" srcOrd="0" destOrd="0" presId="urn:microsoft.com/office/officeart/2008/layout/PictureAccentList"/>
    <dgm:cxn modelId="{1E5B128C-6F4B-F641-A809-F3CED1DB36ED}" type="presParOf" srcId="{8D5F0B0A-3D1E-BE4C-8D2B-FA180709B83C}" destId="{DBF816E7-B7BF-E34D-B064-6FA85BE8A530}" srcOrd="0" destOrd="0" presId="urn:microsoft.com/office/officeart/2008/layout/PictureAccentList"/>
    <dgm:cxn modelId="{9B48708F-A82D-C542-84E0-C093C6D8F657}" type="presParOf" srcId="{8D5F0B0A-3D1E-BE4C-8D2B-FA180709B83C}" destId="{A076FCA2-FAC1-CF45-AD2F-9A2BBFE841BA}" srcOrd="1" destOrd="0" presId="urn:microsoft.com/office/officeart/2008/layout/PictureAccentList"/>
    <dgm:cxn modelId="{6F0C6253-BC6A-5646-AA89-09483E8525B5}" type="presParOf" srcId="{CF3AA946-2D5D-824B-B43E-89BC372AF37B}" destId="{E4EA52F6-425B-6A40-AE54-B1F7F628C323}" srcOrd="1" destOrd="0" presId="urn:microsoft.com/office/officeart/2008/layout/PictureAccentList"/>
    <dgm:cxn modelId="{A46BFAAA-6EDE-7049-8740-B0C0E56209BB}" type="presParOf" srcId="{E4EA52F6-425B-6A40-AE54-B1F7F628C323}" destId="{DEDCF14F-69E3-E84E-A90F-0AAB55C94B20}" srcOrd="0" destOrd="0" presId="urn:microsoft.com/office/officeart/2008/layout/PictureAccentList"/>
    <dgm:cxn modelId="{9186998F-C09D-D34D-B34A-88F9DC417042}" type="presParOf" srcId="{E4EA52F6-425B-6A40-AE54-B1F7F628C323}" destId="{F1A77F6C-0974-E042-96DE-B677D02DB87D}" srcOrd="1" destOrd="0" presId="urn:microsoft.com/office/officeart/2008/layout/PictureAccentList"/>
    <dgm:cxn modelId="{793A986E-196A-604B-9D94-EAA0008FBA25}" type="presParOf" srcId="{CF3AA946-2D5D-824B-B43E-89BC372AF37B}" destId="{5BDEF5A7-D4F6-994E-B12A-98A2FD728023}" srcOrd="2" destOrd="0" presId="urn:microsoft.com/office/officeart/2008/layout/PictureAccentList"/>
    <dgm:cxn modelId="{F1ECF820-BCAE-8043-9D84-982E91AD5377}" type="presParOf" srcId="{5BDEF5A7-D4F6-994E-B12A-98A2FD728023}" destId="{C7314ED9-73DF-4246-85CC-1B8C3ABC621F}" srcOrd="0" destOrd="0" presId="urn:microsoft.com/office/officeart/2008/layout/PictureAccentList"/>
    <dgm:cxn modelId="{237581E5-3A19-3E49-8B7C-BA3E44707B94}" type="presParOf" srcId="{5BDEF5A7-D4F6-994E-B12A-98A2FD728023}" destId="{5E885B0F-3AAA-E148-B2EA-E66C97D317AB}" srcOrd="1" destOrd="0" presId="urn:microsoft.com/office/officeart/2008/layout/PictureAccentList"/>
    <dgm:cxn modelId="{82CAE527-D21E-5B46-9572-F14AC360E97A}" type="presParOf" srcId="{CF3AA946-2D5D-824B-B43E-89BC372AF37B}" destId="{B28BA37E-76EE-6242-B221-26D74EC826A3}" srcOrd="3" destOrd="0" presId="urn:microsoft.com/office/officeart/2008/layout/PictureAccentList"/>
    <dgm:cxn modelId="{6CF7E672-BF09-C947-AFC1-F7EAE96CF6D5}" type="presParOf" srcId="{B28BA37E-76EE-6242-B221-26D74EC826A3}" destId="{51A75064-8A60-D543-A61E-49737F45DAE8}" srcOrd="0" destOrd="0" presId="urn:microsoft.com/office/officeart/2008/layout/PictureAccentList"/>
    <dgm:cxn modelId="{89F0E7AE-40AE-8748-BF06-F6FFB0E415C4}" type="presParOf" srcId="{B28BA37E-76EE-6242-B221-26D74EC826A3}" destId="{792D9479-6640-0C40-ADDE-AA79AB7854A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F0C652-53BE-4E42-A985-484977AC5DFC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A3A7B1-F8C3-CC4B-97C8-3006D5F4D784}">
      <dgm:prSet phldrT="[Text]"/>
      <dgm:spPr/>
      <dgm:t>
        <a:bodyPr/>
        <a:lstStyle/>
        <a:p>
          <a:r>
            <a:rPr lang="en-US" dirty="0" smtClean="0"/>
            <a:t>Routing Protocols</a:t>
          </a:r>
          <a:endParaRPr lang="en-US" dirty="0"/>
        </a:p>
      </dgm:t>
    </dgm:pt>
    <dgm:pt modelId="{866D47C1-CBCF-4C46-8399-1E0A1A9CB455}" type="parTrans" cxnId="{81B853DB-9468-844E-9465-1EA31E0096CD}">
      <dgm:prSet/>
      <dgm:spPr/>
      <dgm:t>
        <a:bodyPr/>
        <a:lstStyle/>
        <a:p>
          <a:endParaRPr lang="en-US"/>
        </a:p>
      </dgm:t>
    </dgm:pt>
    <dgm:pt modelId="{664A4AE9-8810-D54F-80DC-790BDC901B7C}" type="sibTrans" cxnId="{81B853DB-9468-844E-9465-1EA31E0096CD}">
      <dgm:prSet/>
      <dgm:spPr/>
      <dgm:t>
        <a:bodyPr/>
        <a:lstStyle/>
        <a:p>
          <a:endParaRPr lang="en-US"/>
        </a:p>
      </dgm:t>
    </dgm:pt>
    <dgm:pt modelId="{8F97DC05-8120-BC4E-8A39-CA9BDF5FEBA5}">
      <dgm:prSet phldrT="[Text]"/>
      <dgm:spPr/>
      <dgm:t>
        <a:bodyPr/>
        <a:lstStyle/>
        <a:p>
          <a:r>
            <a:rPr lang="en-US" dirty="0" smtClean="0"/>
            <a:t>Unicasting</a:t>
          </a:r>
          <a:endParaRPr lang="en-US" dirty="0"/>
        </a:p>
      </dgm:t>
    </dgm:pt>
    <dgm:pt modelId="{7D53A7FB-7C57-8E4F-BDBA-5F85DCDB85DA}" type="parTrans" cxnId="{873C0171-BB82-CA4F-8F95-64BF9AAEA0F3}">
      <dgm:prSet/>
      <dgm:spPr/>
      <dgm:t>
        <a:bodyPr/>
        <a:lstStyle/>
        <a:p>
          <a:endParaRPr lang="en-US"/>
        </a:p>
      </dgm:t>
    </dgm:pt>
    <dgm:pt modelId="{4150BDC3-1BDC-7B4E-8150-339414128871}" type="sibTrans" cxnId="{873C0171-BB82-CA4F-8F95-64BF9AAEA0F3}">
      <dgm:prSet/>
      <dgm:spPr/>
      <dgm:t>
        <a:bodyPr/>
        <a:lstStyle/>
        <a:p>
          <a:endParaRPr lang="en-US"/>
        </a:p>
      </dgm:t>
    </dgm:pt>
    <dgm:pt modelId="{266AB678-1AE9-B34C-9A3B-ACD32D4232D6}">
      <dgm:prSet phldrT="[Text]"/>
      <dgm:spPr/>
      <dgm:t>
        <a:bodyPr/>
        <a:lstStyle/>
        <a:p>
          <a:r>
            <a:rPr lang="en-US" dirty="0" smtClean="0"/>
            <a:t>Multicasting</a:t>
          </a:r>
          <a:endParaRPr lang="en-US" dirty="0"/>
        </a:p>
      </dgm:t>
    </dgm:pt>
    <dgm:pt modelId="{A23F0CFC-0144-2F40-B7F7-40E894633807}" type="parTrans" cxnId="{A4DAC3A4-25DC-8245-8D96-7AA8BC40C056}">
      <dgm:prSet/>
      <dgm:spPr/>
      <dgm:t>
        <a:bodyPr/>
        <a:lstStyle/>
        <a:p>
          <a:endParaRPr lang="en-US"/>
        </a:p>
      </dgm:t>
    </dgm:pt>
    <dgm:pt modelId="{64B4C01D-FD7E-2E48-A05C-8C03CC62C9B2}" type="sibTrans" cxnId="{A4DAC3A4-25DC-8245-8D96-7AA8BC40C056}">
      <dgm:prSet/>
      <dgm:spPr/>
      <dgm:t>
        <a:bodyPr/>
        <a:lstStyle/>
        <a:p>
          <a:endParaRPr lang="en-US"/>
        </a:p>
      </dgm:t>
    </dgm:pt>
    <dgm:pt modelId="{00C14E3F-EAF1-324D-890C-C3325128E397}">
      <dgm:prSet phldrT="[Text]"/>
      <dgm:spPr/>
      <dgm:t>
        <a:bodyPr/>
        <a:lstStyle/>
        <a:p>
          <a:r>
            <a:rPr lang="en-US" dirty="0" smtClean="0"/>
            <a:t>Broadcasting</a:t>
          </a:r>
          <a:endParaRPr lang="en-US" dirty="0"/>
        </a:p>
      </dgm:t>
    </dgm:pt>
    <dgm:pt modelId="{8FD30411-61A0-4A4F-B686-0D9ED57446CC}" type="parTrans" cxnId="{C53AEC09-4FB3-A14D-8155-2A3C9969C07D}">
      <dgm:prSet/>
      <dgm:spPr/>
      <dgm:t>
        <a:bodyPr/>
        <a:lstStyle/>
        <a:p>
          <a:endParaRPr lang="en-US"/>
        </a:p>
      </dgm:t>
    </dgm:pt>
    <dgm:pt modelId="{EA7A13D9-AA76-944C-A258-C567045FEC01}" type="sibTrans" cxnId="{C53AEC09-4FB3-A14D-8155-2A3C9969C07D}">
      <dgm:prSet/>
      <dgm:spPr/>
      <dgm:t>
        <a:bodyPr/>
        <a:lstStyle/>
        <a:p>
          <a:endParaRPr lang="en-US"/>
        </a:p>
      </dgm:t>
    </dgm:pt>
    <dgm:pt modelId="{752AF5CE-01C4-3E45-B102-265F9523238C}" type="pres">
      <dgm:prSet presAssocID="{B6F0C652-53BE-4E42-A985-484977AC5D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114FA98-5265-D145-9F43-771560C319EF}" type="pres">
      <dgm:prSet presAssocID="{D8A3A7B1-F8C3-CC4B-97C8-3006D5F4D784}" presName="hierRoot1" presStyleCnt="0">
        <dgm:presLayoutVars>
          <dgm:hierBranch val="init"/>
        </dgm:presLayoutVars>
      </dgm:prSet>
      <dgm:spPr/>
    </dgm:pt>
    <dgm:pt modelId="{2880CFAB-B201-B64F-A962-3CB467FF1C33}" type="pres">
      <dgm:prSet presAssocID="{D8A3A7B1-F8C3-CC4B-97C8-3006D5F4D784}" presName="rootComposite1" presStyleCnt="0"/>
      <dgm:spPr/>
    </dgm:pt>
    <dgm:pt modelId="{0C68B83E-FE04-454B-A03F-2C12A659BAB2}" type="pres">
      <dgm:prSet presAssocID="{D8A3A7B1-F8C3-CC4B-97C8-3006D5F4D78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05870-71BA-7046-BDD5-2B2658C0D876}" type="pres">
      <dgm:prSet presAssocID="{D8A3A7B1-F8C3-CC4B-97C8-3006D5F4D78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5EA1F98-2A94-3D46-A494-42C2D5EDC482}" type="pres">
      <dgm:prSet presAssocID="{D8A3A7B1-F8C3-CC4B-97C8-3006D5F4D784}" presName="hierChild2" presStyleCnt="0"/>
      <dgm:spPr/>
    </dgm:pt>
    <dgm:pt modelId="{C7E0959D-BE4E-874C-92B5-423A745B0962}" type="pres">
      <dgm:prSet presAssocID="{7D53A7FB-7C57-8E4F-BDBA-5F85DCDB85DA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33F7775-F62A-2A46-84AC-4222129A015F}" type="pres">
      <dgm:prSet presAssocID="{8F97DC05-8120-BC4E-8A39-CA9BDF5FEBA5}" presName="hierRoot2" presStyleCnt="0">
        <dgm:presLayoutVars>
          <dgm:hierBranch val="init"/>
        </dgm:presLayoutVars>
      </dgm:prSet>
      <dgm:spPr/>
    </dgm:pt>
    <dgm:pt modelId="{85C8EE4B-988A-8341-82E7-58727C3E1E53}" type="pres">
      <dgm:prSet presAssocID="{8F97DC05-8120-BC4E-8A39-CA9BDF5FEBA5}" presName="rootComposite" presStyleCnt="0"/>
      <dgm:spPr/>
    </dgm:pt>
    <dgm:pt modelId="{1ACA56BD-F214-BF49-B324-C62D3F6FE03E}" type="pres">
      <dgm:prSet presAssocID="{8F97DC05-8120-BC4E-8A39-CA9BDF5FEBA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0922C5-5BAC-1E4A-A3DE-756A2CE4CD9B}" type="pres">
      <dgm:prSet presAssocID="{8F97DC05-8120-BC4E-8A39-CA9BDF5FEBA5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ABFCCD-0E53-A14E-86E0-ED94CC17FF62}" type="pres">
      <dgm:prSet presAssocID="{8F97DC05-8120-BC4E-8A39-CA9BDF5FEBA5}" presName="hierChild4" presStyleCnt="0"/>
      <dgm:spPr/>
    </dgm:pt>
    <dgm:pt modelId="{2F7FF456-1EA2-F84C-A89D-228B46665920}" type="pres">
      <dgm:prSet presAssocID="{8F97DC05-8120-BC4E-8A39-CA9BDF5FEBA5}" presName="hierChild5" presStyleCnt="0"/>
      <dgm:spPr/>
    </dgm:pt>
    <dgm:pt modelId="{F8F6026F-B86A-B84B-889C-DA5F18361A6F}" type="pres">
      <dgm:prSet presAssocID="{A23F0CFC-0144-2F40-B7F7-40E89463380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18D61CC-2E1E-8C4A-9E52-9093E17EB670}" type="pres">
      <dgm:prSet presAssocID="{266AB678-1AE9-B34C-9A3B-ACD32D4232D6}" presName="hierRoot2" presStyleCnt="0">
        <dgm:presLayoutVars>
          <dgm:hierBranch val="init"/>
        </dgm:presLayoutVars>
      </dgm:prSet>
      <dgm:spPr/>
    </dgm:pt>
    <dgm:pt modelId="{07CEC259-1705-954A-B300-5292360A9F69}" type="pres">
      <dgm:prSet presAssocID="{266AB678-1AE9-B34C-9A3B-ACD32D4232D6}" presName="rootComposite" presStyleCnt="0"/>
      <dgm:spPr/>
    </dgm:pt>
    <dgm:pt modelId="{841E8731-C329-8747-97A1-11D791253692}" type="pres">
      <dgm:prSet presAssocID="{266AB678-1AE9-B34C-9A3B-ACD32D4232D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CF9B88-0224-4246-8286-CF237624DFE2}" type="pres">
      <dgm:prSet presAssocID="{266AB678-1AE9-B34C-9A3B-ACD32D4232D6}" presName="rootConnector" presStyleLbl="node2" presStyleIdx="1" presStyleCnt="3"/>
      <dgm:spPr/>
      <dgm:t>
        <a:bodyPr/>
        <a:lstStyle/>
        <a:p>
          <a:endParaRPr lang="en-US"/>
        </a:p>
      </dgm:t>
    </dgm:pt>
    <dgm:pt modelId="{694A4B66-74D5-E84E-B627-09901C56588E}" type="pres">
      <dgm:prSet presAssocID="{266AB678-1AE9-B34C-9A3B-ACD32D4232D6}" presName="hierChild4" presStyleCnt="0"/>
      <dgm:spPr/>
    </dgm:pt>
    <dgm:pt modelId="{42FC082A-6767-A245-8BAC-7FC5F74E71AA}" type="pres">
      <dgm:prSet presAssocID="{266AB678-1AE9-B34C-9A3B-ACD32D4232D6}" presName="hierChild5" presStyleCnt="0"/>
      <dgm:spPr/>
    </dgm:pt>
    <dgm:pt modelId="{400A02E5-A692-FC44-997B-561E18AD116E}" type="pres">
      <dgm:prSet presAssocID="{8FD30411-61A0-4A4F-B686-0D9ED57446C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B1414179-DFD9-7148-A9B4-A760C1FF698B}" type="pres">
      <dgm:prSet presAssocID="{00C14E3F-EAF1-324D-890C-C3325128E397}" presName="hierRoot2" presStyleCnt="0">
        <dgm:presLayoutVars>
          <dgm:hierBranch val="init"/>
        </dgm:presLayoutVars>
      </dgm:prSet>
      <dgm:spPr/>
    </dgm:pt>
    <dgm:pt modelId="{E4A53E20-0448-F143-8E5C-3A038D67C871}" type="pres">
      <dgm:prSet presAssocID="{00C14E3F-EAF1-324D-890C-C3325128E397}" presName="rootComposite" presStyleCnt="0"/>
      <dgm:spPr/>
    </dgm:pt>
    <dgm:pt modelId="{5438FD91-7898-544F-B593-86BD6719BB2F}" type="pres">
      <dgm:prSet presAssocID="{00C14E3F-EAF1-324D-890C-C3325128E39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8F607A-6827-4143-B20F-4CB488E50F73}" type="pres">
      <dgm:prSet presAssocID="{00C14E3F-EAF1-324D-890C-C3325128E397}" presName="rootConnector" presStyleLbl="node2" presStyleIdx="2" presStyleCnt="3"/>
      <dgm:spPr/>
      <dgm:t>
        <a:bodyPr/>
        <a:lstStyle/>
        <a:p>
          <a:endParaRPr lang="en-US"/>
        </a:p>
      </dgm:t>
    </dgm:pt>
    <dgm:pt modelId="{208665ED-51E8-1740-B590-7B1C03C025FC}" type="pres">
      <dgm:prSet presAssocID="{00C14E3F-EAF1-324D-890C-C3325128E397}" presName="hierChild4" presStyleCnt="0"/>
      <dgm:spPr/>
    </dgm:pt>
    <dgm:pt modelId="{221B7C6A-8612-5945-AFDB-EB3FAF22C6BB}" type="pres">
      <dgm:prSet presAssocID="{00C14E3F-EAF1-324D-890C-C3325128E397}" presName="hierChild5" presStyleCnt="0"/>
      <dgm:spPr/>
    </dgm:pt>
    <dgm:pt modelId="{5E600A63-9B0C-E047-9F96-35974D45D395}" type="pres">
      <dgm:prSet presAssocID="{D8A3A7B1-F8C3-CC4B-97C8-3006D5F4D784}" presName="hierChild3" presStyleCnt="0"/>
      <dgm:spPr/>
    </dgm:pt>
  </dgm:ptLst>
  <dgm:cxnLst>
    <dgm:cxn modelId="{873C0171-BB82-CA4F-8F95-64BF9AAEA0F3}" srcId="{D8A3A7B1-F8C3-CC4B-97C8-3006D5F4D784}" destId="{8F97DC05-8120-BC4E-8A39-CA9BDF5FEBA5}" srcOrd="0" destOrd="0" parTransId="{7D53A7FB-7C57-8E4F-BDBA-5F85DCDB85DA}" sibTransId="{4150BDC3-1BDC-7B4E-8150-339414128871}"/>
    <dgm:cxn modelId="{57CAFAB2-0624-8E49-AB88-856230BDC3FF}" type="presOf" srcId="{8F97DC05-8120-BC4E-8A39-CA9BDF5FEBA5}" destId="{1ACA56BD-F214-BF49-B324-C62D3F6FE03E}" srcOrd="0" destOrd="0" presId="urn:microsoft.com/office/officeart/2005/8/layout/orgChart1"/>
    <dgm:cxn modelId="{A208B401-279E-D749-A732-630A4DF21D0D}" type="presOf" srcId="{A23F0CFC-0144-2F40-B7F7-40E894633807}" destId="{F8F6026F-B86A-B84B-889C-DA5F18361A6F}" srcOrd="0" destOrd="0" presId="urn:microsoft.com/office/officeart/2005/8/layout/orgChart1"/>
    <dgm:cxn modelId="{81B853DB-9468-844E-9465-1EA31E0096CD}" srcId="{B6F0C652-53BE-4E42-A985-484977AC5DFC}" destId="{D8A3A7B1-F8C3-CC4B-97C8-3006D5F4D784}" srcOrd="0" destOrd="0" parTransId="{866D47C1-CBCF-4C46-8399-1E0A1A9CB455}" sibTransId="{664A4AE9-8810-D54F-80DC-790BDC901B7C}"/>
    <dgm:cxn modelId="{334B1B87-6C77-244C-95CA-2E338A4584CB}" type="presOf" srcId="{266AB678-1AE9-B34C-9A3B-ACD32D4232D6}" destId="{841E8731-C329-8747-97A1-11D791253692}" srcOrd="0" destOrd="0" presId="urn:microsoft.com/office/officeart/2005/8/layout/orgChart1"/>
    <dgm:cxn modelId="{9D974AD8-D854-2843-A0EA-58EF3D684C2D}" type="presOf" srcId="{00C14E3F-EAF1-324D-890C-C3325128E397}" destId="{2D8F607A-6827-4143-B20F-4CB488E50F73}" srcOrd="1" destOrd="0" presId="urn:microsoft.com/office/officeart/2005/8/layout/orgChart1"/>
    <dgm:cxn modelId="{D3B06AE2-30A9-6941-B29D-7F16907B574A}" type="presOf" srcId="{D8A3A7B1-F8C3-CC4B-97C8-3006D5F4D784}" destId="{6C805870-71BA-7046-BDD5-2B2658C0D876}" srcOrd="1" destOrd="0" presId="urn:microsoft.com/office/officeart/2005/8/layout/orgChart1"/>
    <dgm:cxn modelId="{B1C5E87C-013B-5E4E-AC27-B2A6A4B93D89}" type="presOf" srcId="{00C14E3F-EAF1-324D-890C-C3325128E397}" destId="{5438FD91-7898-544F-B593-86BD6719BB2F}" srcOrd="0" destOrd="0" presId="urn:microsoft.com/office/officeart/2005/8/layout/orgChart1"/>
    <dgm:cxn modelId="{A4DAC3A4-25DC-8245-8D96-7AA8BC40C056}" srcId="{D8A3A7B1-F8C3-CC4B-97C8-3006D5F4D784}" destId="{266AB678-1AE9-B34C-9A3B-ACD32D4232D6}" srcOrd="1" destOrd="0" parTransId="{A23F0CFC-0144-2F40-B7F7-40E894633807}" sibTransId="{64B4C01D-FD7E-2E48-A05C-8C03CC62C9B2}"/>
    <dgm:cxn modelId="{4D3F7C77-1AE5-F04D-9DC4-077019B76CB5}" type="presOf" srcId="{266AB678-1AE9-B34C-9A3B-ACD32D4232D6}" destId="{EBCF9B88-0224-4246-8286-CF237624DFE2}" srcOrd="1" destOrd="0" presId="urn:microsoft.com/office/officeart/2005/8/layout/orgChart1"/>
    <dgm:cxn modelId="{42347393-F046-C547-82AC-0072D7C998B7}" type="presOf" srcId="{D8A3A7B1-F8C3-CC4B-97C8-3006D5F4D784}" destId="{0C68B83E-FE04-454B-A03F-2C12A659BAB2}" srcOrd="0" destOrd="0" presId="urn:microsoft.com/office/officeart/2005/8/layout/orgChart1"/>
    <dgm:cxn modelId="{A353F955-60A8-D34D-AA04-FED1212EDD77}" type="presOf" srcId="{8F97DC05-8120-BC4E-8A39-CA9BDF5FEBA5}" destId="{940922C5-5BAC-1E4A-A3DE-756A2CE4CD9B}" srcOrd="1" destOrd="0" presId="urn:microsoft.com/office/officeart/2005/8/layout/orgChart1"/>
    <dgm:cxn modelId="{98177412-4361-0740-AEA8-A8755E6A07FB}" type="presOf" srcId="{8FD30411-61A0-4A4F-B686-0D9ED57446CC}" destId="{400A02E5-A692-FC44-997B-561E18AD116E}" srcOrd="0" destOrd="0" presId="urn:microsoft.com/office/officeart/2005/8/layout/orgChart1"/>
    <dgm:cxn modelId="{8F438390-1A33-F243-B7E7-7B02A607A241}" type="presOf" srcId="{7D53A7FB-7C57-8E4F-BDBA-5F85DCDB85DA}" destId="{C7E0959D-BE4E-874C-92B5-423A745B0962}" srcOrd="0" destOrd="0" presId="urn:microsoft.com/office/officeart/2005/8/layout/orgChart1"/>
    <dgm:cxn modelId="{580C6B8A-8FE3-594F-8B8A-7A7AA6389726}" type="presOf" srcId="{B6F0C652-53BE-4E42-A985-484977AC5DFC}" destId="{752AF5CE-01C4-3E45-B102-265F9523238C}" srcOrd="0" destOrd="0" presId="urn:microsoft.com/office/officeart/2005/8/layout/orgChart1"/>
    <dgm:cxn modelId="{C53AEC09-4FB3-A14D-8155-2A3C9969C07D}" srcId="{D8A3A7B1-F8C3-CC4B-97C8-3006D5F4D784}" destId="{00C14E3F-EAF1-324D-890C-C3325128E397}" srcOrd="2" destOrd="0" parTransId="{8FD30411-61A0-4A4F-B686-0D9ED57446CC}" sibTransId="{EA7A13D9-AA76-944C-A258-C567045FEC01}"/>
    <dgm:cxn modelId="{75EBB054-FFAB-FD4A-A82F-FF47D5DB7510}" type="presParOf" srcId="{752AF5CE-01C4-3E45-B102-265F9523238C}" destId="{8114FA98-5265-D145-9F43-771560C319EF}" srcOrd="0" destOrd="0" presId="urn:microsoft.com/office/officeart/2005/8/layout/orgChart1"/>
    <dgm:cxn modelId="{4ACE7E42-0B3A-C443-873A-B13D881B631A}" type="presParOf" srcId="{8114FA98-5265-D145-9F43-771560C319EF}" destId="{2880CFAB-B201-B64F-A962-3CB467FF1C33}" srcOrd="0" destOrd="0" presId="urn:microsoft.com/office/officeart/2005/8/layout/orgChart1"/>
    <dgm:cxn modelId="{77A8048A-74F1-714D-AFD2-A403BEC410D9}" type="presParOf" srcId="{2880CFAB-B201-B64F-A962-3CB467FF1C33}" destId="{0C68B83E-FE04-454B-A03F-2C12A659BAB2}" srcOrd="0" destOrd="0" presId="urn:microsoft.com/office/officeart/2005/8/layout/orgChart1"/>
    <dgm:cxn modelId="{EEB85DFA-690B-EC41-86BD-57F03F341670}" type="presParOf" srcId="{2880CFAB-B201-B64F-A962-3CB467FF1C33}" destId="{6C805870-71BA-7046-BDD5-2B2658C0D876}" srcOrd="1" destOrd="0" presId="urn:microsoft.com/office/officeart/2005/8/layout/orgChart1"/>
    <dgm:cxn modelId="{D80CC1A4-B892-5749-B0E5-F59E5EFCDD3D}" type="presParOf" srcId="{8114FA98-5265-D145-9F43-771560C319EF}" destId="{05EA1F98-2A94-3D46-A494-42C2D5EDC482}" srcOrd="1" destOrd="0" presId="urn:microsoft.com/office/officeart/2005/8/layout/orgChart1"/>
    <dgm:cxn modelId="{028DFF38-CEC3-004F-8193-B30252327A51}" type="presParOf" srcId="{05EA1F98-2A94-3D46-A494-42C2D5EDC482}" destId="{C7E0959D-BE4E-874C-92B5-423A745B0962}" srcOrd="0" destOrd="0" presId="urn:microsoft.com/office/officeart/2005/8/layout/orgChart1"/>
    <dgm:cxn modelId="{C5E54388-9A76-6F4B-906A-BBB10580456A}" type="presParOf" srcId="{05EA1F98-2A94-3D46-A494-42C2D5EDC482}" destId="{633F7775-F62A-2A46-84AC-4222129A015F}" srcOrd="1" destOrd="0" presId="urn:microsoft.com/office/officeart/2005/8/layout/orgChart1"/>
    <dgm:cxn modelId="{3D30827F-E1A1-F44C-A51A-EEC8444CE846}" type="presParOf" srcId="{633F7775-F62A-2A46-84AC-4222129A015F}" destId="{85C8EE4B-988A-8341-82E7-58727C3E1E53}" srcOrd="0" destOrd="0" presId="urn:microsoft.com/office/officeart/2005/8/layout/orgChart1"/>
    <dgm:cxn modelId="{540C4E3C-E890-F149-8024-DCC1EAC2CC51}" type="presParOf" srcId="{85C8EE4B-988A-8341-82E7-58727C3E1E53}" destId="{1ACA56BD-F214-BF49-B324-C62D3F6FE03E}" srcOrd="0" destOrd="0" presId="urn:microsoft.com/office/officeart/2005/8/layout/orgChart1"/>
    <dgm:cxn modelId="{F2A387EE-6EAA-404F-A9F9-6CC11EEECA42}" type="presParOf" srcId="{85C8EE4B-988A-8341-82E7-58727C3E1E53}" destId="{940922C5-5BAC-1E4A-A3DE-756A2CE4CD9B}" srcOrd="1" destOrd="0" presId="urn:microsoft.com/office/officeart/2005/8/layout/orgChart1"/>
    <dgm:cxn modelId="{91151F3C-BAC6-C449-8BC4-B4194792058A}" type="presParOf" srcId="{633F7775-F62A-2A46-84AC-4222129A015F}" destId="{C4ABFCCD-0E53-A14E-86E0-ED94CC17FF62}" srcOrd="1" destOrd="0" presId="urn:microsoft.com/office/officeart/2005/8/layout/orgChart1"/>
    <dgm:cxn modelId="{29AA2B71-6562-4A49-AA2B-463B9D0B6A01}" type="presParOf" srcId="{633F7775-F62A-2A46-84AC-4222129A015F}" destId="{2F7FF456-1EA2-F84C-A89D-228B46665920}" srcOrd="2" destOrd="0" presId="urn:microsoft.com/office/officeart/2005/8/layout/orgChart1"/>
    <dgm:cxn modelId="{9A1F698C-2980-4642-94BA-ACBD408CA6F3}" type="presParOf" srcId="{05EA1F98-2A94-3D46-A494-42C2D5EDC482}" destId="{F8F6026F-B86A-B84B-889C-DA5F18361A6F}" srcOrd="2" destOrd="0" presId="urn:microsoft.com/office/officeart/2005/8/layout/orgChart1"/>
    <dgm:cxn modelId="{34AD851E-7399-BA43-A422-FA50E7C15F40}" type="presParOf" srcId="{05EA1F98-2A94-3D46-A494-42C2D5EDC482}" destId="{818D61CC-2E1E-8C4A-9E52-9093E17EB670}" srcOrd="3" destOrd="0" presId="urn:microsoft.com/office/officeart/2005/8/layout/orgChart1"/>
    <dgm:cxn modelId="{331161AE-7513-E54E-90ED-628672B3E700}" type="presParOf" srcId="{818D61CC-2E1E-8C4A-9E52-9093E17EB670}" destId="{07CEC259-1705-954A-B300-5292360A9F69}" srcOrd="0" destOrd="0" presId="urn:microsoft.com/office/officeart/2005/8/layout/orgChart1"/>
    <dgm:cxn modelId="{E5A8EDCD-3236-274A-99AB-C0CB84D9FCFA}" type="presParOf" srcId="{07CEC259-1705-954A-B300-5292360A9F69}" destId="{841E8731-C329-8747-97A1-11D791253692}" srcOrd="0" destOrd="0" presId="urn:microsoft.com/office/officeart/2005/8/layout/orgChart1"/>
    <dgm:cxn modelId="{5948F632-9E0A-5249-A36D-7EE51602D241}" type="presParOf" srcId="{07CEC259-1705-954A-B300-5292360A9F69}" destId="{EBCF9B88-0224-4246-8286-CF237624DFE2}" srcOrd="1" destOrd="0" presId="urn:microsoft.com/office/officeart/2005/8/layout/orgChart1"/>
    <dgm:cxn modelId="{3C7C70EE-CB54-D647-827A-54FB8417CFA9}" type="presParOf" srcId="{818D61CC-2E1E-8C4A-9E52-9093E17EB670}" destId="{694A4B66-74D5-E84E-B627-09901C56588E}" srcOrd="1" destOrd="0" presId="urn:microsoft.com/office/officeart/2005/8/layout/orgChart1"/>
    <dgm:cxn modelId="{826AC9D2-576A-CF44-B2BA-BE7CC2A31AB5}" type="presParOf" srcId="{818D61CC-2E1E-8C4A-9E52-9093E17EB670}" destId="{42FC082A-6767-A245-8BAC-7FC5F74E71AA}" srcOrd="2" destOrd="0" presId="urn:microsoft.com/office/officeart/2005/8/layout/orgChart1"/>
    <dgm:cxn modelId="{E54B4797-4F59-5E4C-80F5-CED368CF3335}" type="presParOf" srcId="{05EA1F98-2A94-3D46-A494-42C2D5EDC482}" destId="{400A02E5-A692-FC44-997B-561E18AD116E}" srcOrd="4" destOrd="0" presId="urn:microsoft.com/office/officeart/2005/8/layout/orgChart1"/>
    <dgm:cxn modelId="{A5DDBBC4-7697-1846-BE1E-EFED3190FBC9}" type="presParOf" srcId="{05EA1F98-2A94-3D46-A494-42C2D5EDC482}" destId="{B1414179-DFD9-7148-A9B4-A760C1FF698B}" srcOrd="5" destOrd="0" presId="urn:microsoft.com/office/officeart/2005/8/layout/orgChart1"/>
    <dgm:cxn modelId="{1AC16036-96A4-F340-8BC7-D351E0E1835D}" type="presParOf" srcId="{B1414179-DFD9-7148-A9B4-A760C1FF698B}" destId="{E4A53E20-0448-F143-8E5C-3A038D67C871}" srcOrd="0" destOrd="0" presId="urn:microsoft.com/office/officeart/2005/8/layout/orgChart1"/>
    <dgm:cxn modelId="{9B40CCD1-B47C-5A4F-9F72-7741BAEFC415}" type="presParOf" srcId="{E4A53E20-0448-F143-8E5C-3A038D67C871}" destId="{5438FD91-7898-544F-B593-86BD6719BB2F}" srcOrd="0" destOrd="0" presId="urn:microsoft.com/office/officeart/2005/8/layout/orgChart1"/>
    <dgm:cxn modelId="{50AEA1F8-7096-1549-B949-A65F224FF993}" type="presParOf" srcId="{E4A53E20-0448-F143-8E5C-3A038D67C871}" destId="{2D8F607A-6827-4143-B20F-4CB488E50F73}" srcOrd="1" destOrd="0" presId="urn:microsoft.com/office/officeart/2005/8/layout/orgChart1"/>
    <dgm:cxn modelId="{908627EA-1EAE-DD43-8983-DAD19F8C5F16}" type="presParOf" srcId="{B1414179-DFD9-7148-A9B4-A760C1FF698B}" destId="{208665ED-51E8-1740-B590-7B1C03C025FC}" srcOrd="1" destOrd="0" presId="urn:microsoft.com/office/officeart/2005/8/layout/orgChart1"/>
    <dgm:cxn modelId="{E2313A56-D55B-A94B-A4B5-20E7E61A4AFD}" type="presParOf" srcId="{B1414179-DFD9-7148-A9B4-A760C1FF698B}" destId="{221B7C6A-8612-5945-AFDB-EB3FAF22C6BB}" srcOrd="2" destOrd="0" presId="urn:microsoft.com/office/officeart/2005/8/layout/orgChart1"/>
    <dgm:cxn modelId="{580BF749-9F2A-A644-99A3-310239A26BDE}" type="presParOf" srcId="{8114FA98-5265-D145-9F43-771560C319EF}" destId="{5E600A63-9B0C-E047-9F96-35974D45D3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F0C652-53BE-4E42-A985-484977AC5DFC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A3A7B1-F8C3-CC4B-97C8-3006D5F4D784}">
      <dgm:prSet phldrT="[Text]"/>
      <dgm:spPr/>
      <dgm:t>
        <a:bodyPr/>
        <a:lstStyle/>
        <a:p>
          <a:r>
            <a:rPr lang="en-US" dirty="0" smtClean="0"/>
            <a:t>Routing Protocols</a:t>
          </a:r>
          <a:endParaRPr lang="en-US" dirty="0"/>
        </a:p>
      </dgm:t>
    </dgm:pt>
    <dgm:pt modelId="{866D47C1-CBCF-4C46-8399-1E0A1A9CB455}" type="parTrans" cxnId="{81B853DB-9468-844E-9465-1EA31E0096CD}">
      <dgm:prSet/>
      <dgm:spPr/>
      <dgm:t>
        <a:bodyPr/>
        <a:lstStyle/>
        <a:p>
          <a:endParaRPr lang="en-US"/>
        </a:p>
      </dgm:t>
    </dgm:pt>
    <dgm:pt modelId="{664A4AE9-8810-D54F-80DC-790BDC901B7C}" type="sibTrans" cxnId="{81B853DB-9468-844E-9465-1EA31E0096CD}">
      <dgm:prSet/>
      <dgm:spPr/>
      <dgm:t>
        <a:bodyPr/>
        <a:lstStyle/>
        <a:p>
          <a:endParaRPr lang="en-US"/>
        </a:p>
      </dgm:t>
    </dgm:pt>
    <dgm:pt modelId="{266AB678-1AE9-B34C-9A3B-ACD32D4232D6}">
      <dgm:prSet phldrT="[Text]"/>
      <dgm:spPr/>
      <dgm:t>
        <a:bodyPr/>
        <a:lstStyle/>
        <a:p>
          <a:r>
            <a:rPr lang="en-US" dirty="0" smtClean="0"/>
            <a:t>Topology based</a:t>
          </a:r>
          <a:endParaRPr lang="en-US" dirty="0"/>
        </a:p>
      </dgm:t>
    </dgm:pt>
    <dgm:pt modelId="{A23F0CFC-0144-2F40-B7F7-40E894633807}" type="parTrans" cxnId="{A4DAC3A4-25DC-8245-8D96-7AA8BC40C056}">
      <dgm:prSet/>
      <dgm:spPr/>
      <dgm:t>
        <a:bodyPr/>
        <a:lstStyle/>
        <a:p>
          <a:endParaRPr lang="en-US"/>
        </a:p>
      </dgm:t>
    </dgm:pt>
    <dgm:pt modelId="{64B4C01D-FD7E-2E48-A05C-8C03CC62C9B2}" type="sibTrans" cxnId="{A4DAC3A4-25DC-8245-8D96-7AA8BC40C056}">
      <dgm:prSet/>
      <dgm:spPr/>
      <dgm:t>
        <a:bodyPr/>
        <a:lstStyle/>
        <a:p>
          <a:endParaRPr lang="en-US"/>
        </a:p>
      </dgm:t>
    </dgm:pt>
    <dgm:pt modelId="{00C14E3F-EAF1-324D-890C-C3325128E397}">
      <dgm:prSet phldrT="[Text]"/>
      <dgm:spPr/>
      <dgm:t>
        <a:bodyPr/>
        <a:lstStyle/>
        <a:p>
          <a:r>
            <a:rPr lang="en-US" dirty="0" smtClean="0"/>
            <a:t>Position based</a:t>
          </a:r>
          <a:endParaRPr lang="en-US" dirty="0"/>
        </a:p>
      </dgm:t>
    </dgm:pt>
    <dgm:pt modelId="{8FD30411-61A0-4A4F-B686-0D9ED57446CC}" type="parTrans" cxnId="{C53AEC09-4FB3-A14D-8155-2A3C9969C07D}">
      <dgm:prSet/>
      <dgm:spPr/>
      <dgm:t>
        <a:bodyPr/>
        <a:lstStyle/>
        <a:p>
          <a:endParaRPr lang="en-US"/>
        </a:p>
      </dgm:t>
    </dgm:pt>
    <dgm:pt modelId="{EA7A13D9-AA76-944C-A258-C567045FEC01}" type="sibTrans" cxnId="{C53AEC09-4FB3-A14D-8155-2A3C9969C07D}">
      <dgm:prSet/>
      <dgm:spPr/>
      <dgm:t>
        <a:bodyPr/>
        <a:lstStyle/>
        <a:p>
          <a:endParaRPr lang="en-US"/>
        </a:p>
      </dgm:t>
    </dgm:pt>
    <dgm:pt modelId="{752AF5CE-01C4-3E45-B102-265F9523238C}" type="pres">
      <dgm:prSet presAssocID="{B6F0C652-53BE-4E42-A985-484977AC5D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114FA98-5265-D145-9F43-771560C319EF}" type="pres">
      <dgm:prSet presAssocID="{D8A3A7B1-F8C3-CC4B-97C8-3006D5F4D784}" presName="hierRoot1" presStyleCnt="0">
        <dgm:presLayoutVars>
          <dgm:hierBranch val="init"/>
        </dgm:presLayoutVars>
      </dgm:prSet>
      <dgm:spPr/>
    </dgm:pt>
    <dgm:pt modelId="{2880CFAB-B201-B64F-A962-3CB467FF1C33}" type="pres">
      <dgm:prSet presAssocID="{D8A3A7B1-F8C3-CC4B-97C8-3006D5F4D784}" presName="rootComposite1" presStyleCnt="0"/>
      <dgm:spPr/>
    </dgm:pt>
    <dgm:pt modelId="{0C68B83E-FE04-454B-A03F-2C12A659BAB2}" type="pres">
      <dgm:prSet presAssocID="{D8A3A7B1-F8C3-CC4B-97C8-3006D5F4D78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05870-71BA-7046-BDD5-2B2658C0D876}" type="pres">
      <dgm:prSet presAssocID="{D8A3A7B1-F8C3-CC4B-97C8-3006D5F4D78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5EA1F98-2A94-3D46-A494-42C2D5EDC482}" type="pres">
      <dgm:prSet presAssocID="{D8A3A7B1-F8C3-CC4B-97C8-3006D5F4D784}" presName="hierChild2" presStyleCnt="0"/>
      <dgm:spPr/>
    </dgm:pt>
    <dgm:pt modelId="{F8F6026F-B86A-B84B-889C-DA5F18361A6F}" type="pres">
      <dgm:prSet presAssocID="{A23F0CFC-0144-2F40-B7F7-40E894633807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18D61CC-2E1E-8C4A-9E52-9093E17EB670}" type="pres">
      <dgm:prSet presAssocID="{266AB678-1AE9-B34C-9A3B-ACD32D4232D6}" presName="hierRoot2" presStyleCnt="0">
        <dgm:presLayoutVars>
          <dgm:hierBranch val="init"/>
        </dgm:presLayoutVars>
      </dgm:prSet>
      <dgm:spPr/>
    </dgm:pt>
    <dgm:pt modelId="{07CEC259-1705-954A-B300-5292360A9F69}" type="pres">
      <dgm:prSet presAssocID="{266AB678-1AE9-B34C-9A3B-ACD32D4232D6}" presName="rootComposite" presStyleCnt="0"/>
      <dgm:spPr/>
    </dgm:pt>
    <dgm:pt modelId="{841E8731-C329-8747-97A1-11D791253692}" type="pres">
      <dgm:prSet presAssocID="{266AB678-1AE9-B34C-9A3B-ACD32D4232D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CF9B88-0224-4246-8286-CF237624DFE2}" type="pres">
      <dgm:prSet presAssocID="{266AB678-1AE9-B34C-9A3B-ACD32D4232D6}" presName="rootConnector" presStyleLbl="node2" presStyleIdx="0" presStyleCnt="2"/>
      <dgm:spPr/>
      <dgm:t>
        <a:bodyPr/>
        <a:lstStyle/>
        <a:p>
          <a:endParaRPr lang="en-US"/>
        </a:p>
      </dgm:t>
    </dgm:pt>
    <dgm:pt modelId="{694A4B66-74D5-E84E-B627-09901C56588E}" type="pres">
      <dgm:prSet presAssocID="{266AB678-1AE9-B34C-9A3B-ACD32D4232D6}" presName="hierChild4" presStyleCnt="0"/>
      <dgm:spPr/>
    </dgm:pt>
    <dgm:pt modelId="{42FC082A-6767-A245-8BAC-7FC5F74E71AA}" type="pres">
      <dgm:prSet presAssocID="{266AB678-1AE9-B34C-9A3B-ACD32D4232D6}" presName="hierChild5" presStyleCnt="0"/>
      <dgm:spPr/>
    </dgm:pt>
    <dgm:pt modelId="{400A02E5-A692-FC44-997B-561E18AD116E}" type="pres">
      <dgm:prSet presAssocID="{8FD30411-61A0-4A4F-B686-0D9ED57446C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1414179-DFD9-7148-A9B4-A760C1FF698B}" type="pres">
      <dgm:prSet presAssocID="{00C14E3F-EAF1-324D-890C-C3325128E397}" presName="hierRoot2" presStyleCnt="0">
        <dgm:presLayoutVars>
          <dgm:hierBranch val="init"/>
        </dgm:presLayoutVars>
      </dgm:prSet>
      <dgm:spPr/>
    </dgm:pt>
    <dgm:pt modelId="{E4A53E20-0448-F143-8E5C-3A038D67C871}" type="pres">
      <dgm:prSet presAssocID="{00C14E3F-EAF1-324D-890C-C3325128E397}" presName="rootComposite" presStyleCnt="0"/>
      <dgm:spPr/>
    </dgm:pt>
    <dgm:pt modelId="{5438FD91-7898-544F-B593-86BD6719BB2F}" type="pres">
      <dgm:prSet presAssocID="{00C14E3F-EAF1-324D-890C-C3325128E397}" presName="rootText" presStyleLbl="node2" presStyleIdx="1" presStyleCnt="2" custLinFactNeighborX="14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8F607A-6827-4143-B20F-4CB488E50F73}" type="pres">
      <dgm:prSet presAssocID="{00C14E3F-EAF1-324D-890C-C3325128E397}" presName="rootConnector" presStyleLbl="node2" presStyleIdx="1" presStyleCnt="2"/>
      <dgm:spPr/>
      <dgm:t>
        <a:bodyPr/>
        <a:lstStyle/>
        <a:p>
          <a:endParaRPr lang="en-US"/>
        </a:p>
      </dgm:t>
    </dgm:pt>
    <dgm:pt modelId="{208665ED-51E8-1740-B590-7B1C03C025FC}" type="pres">
      <dgm:prSet presAssocID="{00C14E3F-EAF1-324D-890C-C3325128E397}" presName="hierChild4" presStyleCnt="0"/>
      <dgm:spPr/>
    </dgm:pt>
    <dgm:pt modelId="{221B7C6A-8612-5945-AFDB-EB3FAF22C6BB}" type="pres">
      <dgm:prSet presAssocID="{00C14E3F-EAF1-324D-890C-C3325128E397}" presName="hierChild5" presStyleCnt="0"/>
      <dgm:spPr/>
    </dgm:pt>
    <dgm:pt modelId="{5E600A63-9B0C-E047-9F96-35974D45D395}" type="pres">
      <dgm:prSet presAssocID="{D8A3A7B1-F8C3-CC4B-97C8-3006D5F4D784}" presName="hierChild3" presStyleCnt="0"/>
      <dgm:spPr/>
    </dgm:pt>
  </dgm:ptLst>
  <dgm:cxnLst>
    <dgm:cxn modelId="{8726DDAC-0078-3D4F-9149-E8C98C1C8CCF}" type="presOf" srcId="{266AB678-1AE9-B34C-9A3B-ACD32D4232D6}" destId="{841E8731-C329-8747-97A1-11D791253692}" srcOrd="0" destOrd="0" presId="urn:microsoft.com/office/officeart/2005/8/layout/orgChart1"/>
    <dgm:cxn modelId="{D02CF6B6-D85A-554B-9E72-BC6C54DB6587}" type="presOf" srcId="{D8A3A7B1-F8C3-CC4B-97C8-3006D5F4D784}" destId="{6C805870-71BA-7046-BDD5-2B2658C0D876}" srcOrd="1" destOrd="0" presId="urn:microsoft.com/office/officeart/2005/8/layout/orgChart1"/>
    <dgm:cxn modelId="{55609AE2-F30A-6F4C-B697-0EA20A40856F}" type="presOf" srcId="{B6F0C652-53BE-4E42-A985-484977AC5DFC}" destId="{752AF5CE-01C4-3E45-B102-265F9523238C}" srcOrd="0" destOrd="0" presId="urn:microsoft.com/office/officeart/2005/8/layout/orgChart1"/>
    <dgm:cxn modelId="{46C7ED4C-CF41-4D4C-9F0D-EEDBF693D852}" type="presOf" srcId="{8FD30411-61A0-4A4F-B686-0D9ED57446CC}" destId="{400A02E5-A692-FC44-997B-561E18AD116E}" srcOrd="0" destOrd="0" presId="urn:microsoft.com/office/officeart/2005/8/layout/orgChart1"/>
    <dgm:cxn modelId="{BFD96107-D1C6-394B-AB02-220537E1F8D2}" type="presOf" srcId="{A23F0CFC-0144-2F40-B7F7-40E894633807}" destId="{F8F6026F-B86A-B84B-889C-DA5F18361A6F}" srcOrd="0" destOrd="0" presId="urn:microsoft.com/office/officeart/2005/8/layout/orgChart1"/>
    <dgm:cxn modelId="{81B853DB-9468-844E-9465-1EA31E0096CD}" srcId="{B6F0C652-53BE-4E42-A985-484977AC5DFC}" destId="{D8A3A7B1-F8C3-CC4B-97C8-3006D5F4D784}" srcOrd="0" destOrd="0" parTransId="{866D47C1-CBCF-4C46-8399-1E0A1A9CB455}" sibTransId="{664A4AE9-8810-D54F-80DC-790BDC901B7C}"/>
    <dgm:cxn modelId="{A4DAC3A4-25DC-8245-8D96-7AA8BC40C056}" srcId="{D8A3A7B1-F8C3-CC4B-97C8-3006D5F4D784}" destId="{266AB678-1AE9-B34C-9A3B-ACD32D4232D6}" srcOrd="0" destOrd="0" parTransId="{A23F0CFC-0144-2F40-B7F7-40E894633807}" sibTransId="{64B4C01D-FD7E-2E48-A05C-8C03CC62C9B2}"/>
    <dgm:cxn modelId="{87A3C4F4-31EA-2548-A30E-A927FC66BE1F}" type="presOf" srcId="{266AB678-1AE9-B34C-9A3B-ACD32D4232D6}" destId="{EBCF9B88-0224-4246-8286-CF237624DFE2}" srcOrd="1" destOrd="0" presId="urn:microsoft.com/office/officeart/2005/8/layout/orgChart1"/>
    <dgm:cxn modelId="{BE8C0B94-84DD-494A-955F-B56183670695}" type="presOf" srcId="{00C14E3F-EAF1-324D-890C-C3325128E397}" destId="{5438FD91-7898-544F-B593-86BD6719BB2F}" srcOrd="0" destOrd="0" presId="urn:microsoft.com/office/officeart/2005/8/layout/orgChart1"/>
    <dgm:cxn modelId="{1B0B974E-AEF3-954D-9E36-124E7F563F32}" type="presOf" srcId="{D8A3A7B1-F8C3-CC4B-97C8-3006D5F4D784}" destId="{0C68B83E-FE04-454B-A03F-2C12A659BAB2}" srcOrd="0" destOrd="0" presId="urn:microsoft.com/office/officeart/2005/8/layout/orgChart1"/>
    <dgm:cxn modelId="{CDEE9273-16CC-B141-AAC3-767297E91B9D}" type="presOf" srcId="{00C14E3F-EAF1-324D-890C-C3325128E397}" destId="{2D8F607A-6827-4143-B20F-4CB488E50F73}" srcOrd="1" destOrd="0" presId="urn:microsoft.com/office/officeart/2005/8/layout/orgChart1"/>
    <dgm:cxn modelId="{C53AEC09-4FB3-A14D-8155-2A3C9969C07D}" srcId="{D8A3A7B1-F8C3-CC4B-97C8-3006D5F4D784}" destId="{00C14E3F-EAF1-324D-890C-C3325128E397}" srcOrd="1" destOrd="0" parTransId="{8FD30411-61A0-4A4F-B686-0D9ED57446CC}" sibTransId="{EA7A13D9-AA76-944C-A258-C567045FEC01}"/>
    <dgm:cxn modelId="{B88DA6A2-8BD3-314B-AC49-CC6FB170BAA5}" type="presParOf" srcId="{752AF5CE-01C4-3E45-B102-265F9523238C}" destId="{8114FA98-5265-D145-9F43-771560C319EF}" srcOrd="0" destOrd="0" presId="urn:microsoft.com/office/officeart/2005/8/layout/orgChart1"/>
    <dgm:cxn modelId="{6A684F33-1545-F640-B2DC-E43F93D3CD2E}" type="presParOf" srcId="{8114FA98-5265-D145-9F43-771560C319EF}" destId="{2880CFAB-B201-B64F-A962-3CB467FF1C33}" srcOrd="0" destOrd="0" presId="urn:microsoft.com/office/officeart/2005/8/layout/orgChart1"/>
    <dgm:cxn modelId="{E9D098AC-CF43-104A-969E-913CD3EC67CF}" type="presParOf" srcId="{2880CFAB-B201-B64F-A962-3CB467FF1C33}" destId="{0C68B83E-FE04-454B-A03F-2C12A659BAB2}" srcOrd="0" destOrd="0" presId="urn:microsoft.com/office/officeart/2005/8/layout/orgChart1"/>
    <dgm:cxn modelId="{D938F051-3F11-C84E-9CF4-C7BED99D1E28}" type="presParOf" srcId="{2880CFAB-B201-B64F-A962-3CB467FF1C33}" destId="{6C805870-71BA-7046-BDD5-2B2658C0D876}" srcOrd="1" destOrd="0" presId="urn:microsoft.com/office/officeart/2005/8/layout/orgChart1"/>
    <dgm:cxn modelId="{5940E8BB-1B00-064D-854F-1686A60054C5}" type="presParOf" srcId="{8114FA98-5265-D145-9F43-771560C319EF}" destId="{05EA1F98-2A94-3D46-A494-42C2D5EDC482}" srcOrd="1" destOrd="0" presId="urn:microsoft.com/office/officeart/2005/8/layout/orgChart1"/>
    <dgm:cxn modelId="{9F48047A-54B6-7A48-89A3-C68226E129CC}" type="presParOf" srcId="{05EA1F98-2A94-3D46-A494-42C2D5EDC482}" destId="{F8F6026F-B86A-B84B-889C-DA5F18361A6F}" srcOrd="0" destOrd="0" presId="urn:microsoft.com/office/officeart/2005/8/layout/orgChart1"/>
    <dgm:cxn modelId="{C9BD8438-8B40-F84A-A73E-686BF579BFE8}" type="presParOf" srcId="{05EA1F98-2A94-3D46-A494-42C2D5EDC482}" destId="{818D61CC-2E1E-8C4A-9E52-9093E17EB670}" srcOrd="1" destOrd="0" presId="urn:microsoft.com/office/officeart/2005/8/layout/orgChart1"/>
    <dgm:cxn modelId="{5472C775-1A8A-F844-89FA-EDA501970B05}" type="presParOf" srcId="{818D61CC-2E1E-8C4A-9E52-9093E17EB670}" destId="{07CEC259-1705-954A-B300-5292360A9F69}" srcOrd="0" destOrd="0" presId="urn:microsoft.com/office/officeart/2005/8/layout/orgChart1"/>
    <dgm:cxn modelId="{D93F2A78-2433-D646-A16B-D52A0A2A1860}" type="presParOf" srcId="{07CEC259-1705-954A-B300-5292360A9F69}" destId="{841E8731-C329-8747-97A1-11D791253692}" srcOrd="0" destOrd="0" presId="urn:microsoft.com/office/officeart/2005/8/layout/orgChart1"/>
    <dgm:cxn modelId="{D3242A2C-AD11-3B49-B175-95E8DEE8DEE0}" type="presParOf" srcId="{07CEC259-1705-954A-B300-5292360A9F69}" destId="{EBCF9B88-0224-4246-8286-CF237624DFE2}" srcOrd="1" destOrd="0" presId="urn:microsoft.com/office/officeart/2005/8/layout/orgChart1"/>
    <dgm:cxn modelId="{6FA95ED9-384C-204F-B1F3-0DABAF3762E8}" type="presParOf" srcId="{818D61CC-2E1E-8C4A-9E52-9093E17EB670}" destId="{694A4B66-74D5-E84E-B627-09901C56588E}" srcOrd="1" destOrd="0" presId="urn:microsoft.com/office/officeart/2005/8/layout/orgChart1"/>
    <dgm:cxn modelId="{03936395-5E8B-604F-A269-309FFAFD74A7}" type="presParOf" srcId="{818D61CC-2E1E-8C4A-9E52-9093E17EB670}" destId="{42FC082A-6767-A245-8BAC-7FC5F74E71AA}" srcOrd="2" destOrd="0" presId="urn:microsoft.com/office/officeart/2005/8/layout/orgChart1"/>
    <dgm:cxn modelId="{721EECEB-BFCC-474C-AFC2-7BF033420723}" type="presParOf" srcId="{05EA1F98-2A94-3D46-A494-42C2D5EDC482}" destId="{400A02E5-A692-FC44-997B-561E18AD116E}" srcOrd="2" destOrd="0" presId="urn:microsoft.com/office/officeart/2005/8/layout/orgChart1"/>
    <dgm:cxn modelId="{5BCDBA79-0B32-104A-82B8-7969926515B2}" type="presParOf" srcId="{05EA1F98-2A94-3D46-A494-42C2D5EDC482}" destId="{B1414179-DFD9-7148-A9B4-A760C1FF698B}" srcOrd="3" destOrd="0" presId="urn:microsoft.com/office/officeart/2005/8/layout/orgChart1"/>
    <dgm:cxn modelId="{B6C4F303-C9A6-C242-902D-4EA132D985FC}" type="presParOf" srcId="{B1414179-DFD9-7148-A9B4-A760C1FF698B}" destId="{E4A53E20-0448-F143-8E5C-3A038D67C871}" srcOrd="0" destOrd="0" presId="urn:microsoft.com/office/officeart/2005/8/layout/orgChart1"/>
    <dgm:cxn modelId="{B1AE0CB2-874E-DD49-93EF-FAC3CFD574B0}" type="presParOf" srcId="{E4A53E20-0448-F143-8E5C-3A038D67C871}" destId="{5438FD91-7898-544F-B593-86BD6719BB2F}" srcOrd="0" destOrd="0" presId="urn:microsoft.com/office/officeart/2005/8/layout/orgChart1"/>
    <dgm:cxn modelId="{24777433-D753-904E-A718-3AF93FB0CE56}" type="presParOf" srcId="{E4A53E20-0448-F143-8E5C-3A038D67C871}" destId="{2D8F607A-6827-4143-B20F-4CB488E50F73}" srcOrd="1" destOrd="0" presId="urn:microsoft.com/office/officeart/2005/8/layout/orgChart1"/>
    <dgm:cxn modelId="{7CE93C68-24A5-E646-9682-8A44720D1291}" type="presParOf" srcId="{B1414179-DFD9-7148-A9B4-A760C1FF698B}" destId="{208665ED-51E8-1740-B590-7B1C03C025FC}" srcOrd="1" destOrd="0" presId="urn:microsoft.com/office/officeart/2005/8/layout/orgChart1"/>
    <dgm:cxn modelId="{8E111A31-78BF-1944-AFD5-2674EFFA6B58}" type="presParOf" srcId="{B1414179-DFD9-7148-A9B4-A760C1FF698B}" destId="{221B7C6A-8612-5945-AFDB-EB3FAF22C6BB}" srcOrd="2" destOrd="0" presId="urn:microsoft.com/office/officeart/2005/8/layout/orgChart1"/>
    <dgm:cxn modelId="{4CEFE4B1-551F-0E4B-87D8-015E34CB6562}" type="presParOf" srcId="{8114FA98-5265-D145-9F43-771560C319EF}" destId="{5E600A63-9B0C-E047-9F96-35974D45D3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BACA13-59C2-924C-A8EF-BA7157F718EF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1DCE3-3D9E-B04B-BD79-43B06282465A}">
      <dgm:prSet phldrT="[Text]"/>
      <dgm:spPr/>
      <dgm:t>
        <a:bodyPr/>
        <a:lstStyle/>
        <a:p>
          <a:r>
            <a:rPr lang="en-US" b="1" dirty="0" smtClean="0"/>
            <a:t>Broadcasting</a:t>
          </a:r>
          <a:endParaRPr lang="en-US" b="1" dirty="0"/>
        </a:p>
      </dgm:t>
    </dgm:pt>
    <dgm:pt modelId="{BA1EA6FD-41A5-764B-A975-13F8DC2EBC00}" type="parTrans" cxnId="{1F12A013-B80B-E846-A415-781F7BEBACA5}">
      <dgm:prSet/>
      <dgm:spPr/>
      <dgm:t>
        <a:bodyPr/>
        <a:lstStyle/>
        <a:p>
          <a:endParaRPr lang="en-US"/>
        </a:p>
      </dgm:t>
    </dgm:pt>
    <dgm:pt modelId="{F30BED1F-1AC0-F846-803E-6B2239DFAEB3}" type="sibTrans" cxnId="{1F12A013-B80B-E846-A415-781F7BEBACA5}">
      <dgm:prSet/>
      <dgm:spPr/>
      <dgm:t>
        <a:bodyPr/>
        <a:lstStyle/>
        <a:p>
          <a:endParaRPr lang="en-US"/>
        </a:p>
      </dgm:t>
    </dgm:pt>
    <dgm:pt modelId="{F84B6244-F525-F548-8749-7AA5F563D3A9}">
      <dgm:prSet phldrT="[Text]"/>
      <dgm:spPr/>
      <dgm:t>
        <a:bodyPr/>
        <a:lstStyle/>
        <a:p>
          <a:r>
            <a:rPr lang="en-US" dirty="0" smtClean="0"/>
            <a:t>Multi-hop</a:t>
          </a:r>
          <a:endParaRPr lang="en-US" dirty="0"/>
        </a:p>
      </dgm:t>
    </dgm:pt>
    <dgm:pt modelId="{CC943BA7-F4AE-6841-A300-7CFECD3F5665}" type="parTrans" cxnId="{33EF15E4-C993-F146-9E22-BB3BA60443E4}">
      <dgm:prSet/>
      <dgm:spPr/>
      <dgm:t>
        <a:bodyPr/>
        <a:lstStyle/>
        <a:p>
          <a:endParaRPr lang="en-US"/>
        </a:p>
      </dgm:t>
    </dgm:pt>
    <dgm:pt modelId="{504398B0-715B-A343-A4EE-7E033F44AC27}" type="sibTrans" cxnId="{33EF15E4-C993-F146-9E22-BB3BA60443E4}">
      <dgm:prSet/>
      <dgm:spPr/>
      <dgm:t>
        <a:bodyPr/>
        <a:lstStyle/>
        <a:p>
          <a:endParaRPr lang="en-US"/>
        </a:p>
      </dgm:t>
    </dgm:pt>
    <dgm:pt modelId="{4ED8E67B-CB20-9F46-9FFD-17F6C59CE2B7}">
      <dgm:prSet phldrT="[Text]"/>
      <dgm:spPr/>
      <dgm:t>
        <a:bodyPr/>
        <a:lstStyle/>
        <a:p>
          <a:r>
            <a:rPr lang="en-US" dirty="0" smtClean="0"/>
            <a:t>Single-hop</a:t>
          </a:r>
          <a:endParaRPr lang="en-US" dirty="0"/>
        </a:p>
      </dgm:t>
    </dgm:pt>
    <dgm:pt modelId="{DD418592-CE9F-1843-9AE2-25376FB98E49}" type="parTrans" cxnId="{91CFE813-8F10-114D-93C5-A9296CB522FE}">
      <dgm:prSet/>
      <dgm:spPr/>
      <dgm:t>
        <a:bodyPr/>
        <a:lstStyle/>
        <a:p>
          <a:endParaRPr lang="en-US"/>
        </a:p>
      </dgm:t>
    </dgm:pt>
    <dgm:pt modelId="{31C8AF18-41A6-3F4A-8334-C5D763495CFB}" type="sibTrans" cxnId="{91CFE813-8F10-114D-93C5-A9296CB522FE}">
      <dgm:prSet/>
      <dgm:spPr/>
      <dgm:t>
        <a:bodyPr/>
        <a:lstStyle/>
        <a:p>
          <a:endParaRPr lang="en-US"/>
        </a:p>
      </dgm:t>
    </dgm:pt>
    <dgm:pt modelId="{E8CC6321-37A9-E247-B094-181A7C5A1C9C}" type="pres">
      <dgm:prSet presAssocID="{89BACA13-59C2-924C-A8EF-BA7157F718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0B9673-D77C-CE4C-86D2-AE3BF82C1A3B}" type="pres">
      <dgm:prSet presAssocID="{5691DCE3-3D9E-B04B-BD79-43B06282465A}" presName="hierRoot1" presStyleCnt="0">
        <dgm:presLayoutVars>
          <dgm:hierBranch val="init"/>
        </dgm:presLayoutVars>
      </dgm:prSet>
      <dgm:spPr/>
    </dgm:pt>
    <dgm:pt modelId="{889C77DA-6657-A545-AE75-DC93E560D663}" type="pres">
      <dgm:prSet presAssocID="{5691DCE3-3D9E-B04B-BD79-43B06282465A}" presName="rootComposite1" presStyleCnt="0"/>
      <dgm:spPr/>
    </dgm:pt>
    <dgm:pt modelId="{CDF51FBB-6E9E-634D-A16A-64AF65B2376C}" type="pres">
      <dgm:prSet presAssocID="{5691DCE3-3D9E-B04B-BD79-43B06282465A}" presName="rootText1" presStyleLbl="node0" presStyleIdx="0" presStyleCnt="1" custLinFactNeighborX="364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3B6184-2FF5-8244-9180-BC6BB0E9C286}" type="pres">
      <dgm:prSet presAssocID="{5691DCE3-3D9E-B04B-BD79-43B06282465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328DC3-D327-2745-BA31-8D2CE2F7E7B2}" type="pres">
      <dgm:prSet presAssocID="{5691DCE3-3D9E-B04B-BD79-43B06282465A}" presName="hierChild2" presStyleCnt="0"/>
      <dgm:spPr/>
    </dgm:pt>
    <dgm:pt modelId="{5B8CAB2D-ECED-7A4A-93AE-28B5DC419255}" type="pres">
      <dgm:prSet presAssocID="{CC943BA7-F4AE-6841-A300-7CFECD3F5665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3FA51CB-C984-104F-8768-0C70B1C3DB00}" type="pres">
      <dgm:prSet presAssocID="{F84B6244-F525-F548-8749-7AA5F563D3A9}" presName="hierRoot2" presStyleCnt="0">
        <dgm:presLayoutVars>
          <dgm:hierBranch val="init"/>
        </dgm:presLayoutVars>
      </dgm:prSet>
      <dgm:spPr/>
    </dgm:pt>
    <dgm:pt modelId="{39CF0CA2-E26E-7944-B044-B4F6F0041D46}" type="pres">
      <dgm:prSet presAssocID="{F84B6244-F525-F548-8749-7AA5F563D3A9}" presName="rootComposite" presStyleCnt="0"/>
      <dgm:spPr/>
    </dgm:pt>
    <dgm:pt modelId="{D6132FC2-5C1A-7742-B6D3-CD2D901DEB64}" type="pres">
      <dgm:prSet presAssocID="{F84B6244-F525-F548-8749-7AA5F563D3A9}" presName="rootText" presStyleLbl="node2" presStyleIdx="0" presStyleCnt="2" custLinFactNeighborX="-810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AD1388-940D-FA4B-B990-6AAAFA84F3C2}" type="pres">
      <dgm:prSet presAssocID="{F84B6244-F525-F548-8749-7AA5F563D3A9}" presName="rootConnector" presStyleLbl="node2" presStyleIdx="0" presStyleCnt="2"/>
      <dgm:spPr/>
      <dgm:t>
        <a:bodyPr/>
        <a:lstStyle/>
        <a:p>
          <a:endParaRPr lang="en-US"/>
        </a:p>
      </dgm:t>
    </dgm:pt>
    <dgm:pt modelId="{3A4D1CDC-2035-3E4B-B2F4-928A74054F1F}" type="pres">
      <dgm:prSet presAssocID="{F84B6244-F525-F548-8749-7AA5F563D3A9}" presName="hierChild4" presStyleCnt="0"/>
      <dgm:spPr/>
    </dgm:pt>
    <dgm:pt modelId="{7CDFCD2D-082B-6849-AA6C-BA8AAA154161}" type="pres">
      <dgm:prSet presAssocID="{F84B6244-F525-F548-8749-7AA5F563D3A9}" presName="hierChild5" presStyleCnt="0"/>
      <dgm:spPr/>
    </dgm:pt>
    <dgm:pt modelId="{577401EB-3C19-CE40-AA47-68346CC5DDAC}" type="pres">
      <dgm:prSet presAssocID="{DD418592-CE9F-1843-9AE2-25376FB98E4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D81F44F-B4AE-CA44-AB13-E0AAB588936A}" type="pres">
      <dgm:prSet presAssocID="{4ED8E67B-CB20-9F46-9FFD-17F6C59CE2B7}" presName="hierRoot2" presStyleCnt="0">
        <dgm:presLayoutVars>
          <dgm:hierBranch val="init"/>
        </dgm:presLayoutVars>
      </dgm:prSet>
      <dgm:spPr/>
    </dgm:pt>
    <dgm:pt modelId="{E70C1E55-1044-4C4F-9458-1451B979BD35}" type="pres">
      <dgm:prSet presAssocID="{4ED8E67B-CB20-9F46-9FFD-17F6C59CE2B7}" presName="rootComposite" presStyleCnt="0"/>
      <dgm:spPr/>
    </dgm:pt>
    <dgm:pt modelId="{005F387B-B542-AF49-A831-C3894F76A398}" type="pres">
      <dgm:prSet presAssocID="{4ED8E67B-CB20-9F46-9FFD-17F6C59CE2B7}" presName="rootText" presStyleLbl="node2" presStyleIdx="1" presStyleCnt="2" custLinFactX="38650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64CEC1-04B7-0E4A-AD8E-0CD2BD68A75A}" type="pres">
      <dgm:prSet presAssocID="{4ED8E67B-CB20-9F46-9FFD-17F6C59CE2B7}" presName="rootConnector" presStyleLbl="node2" presStyleIdx="1" presStyleCnt="2"/>
      <dgm:spPr/>
      <dgm:t>
        <a:bodyPr/>
        <a:lstStyle/>
        <a:p>
          <a:endParaRPr lang="en-US"/>
        </a:p>
      </dgm:t>
    </dgm:pt>
    <dgm:pt modelId="{C98D8E32-AC2E-1743-A716-8476A37B3CA2}" type="pres">
      <dgm:prSet presAssocID="{4ED8E67B-CB20-9F46-9FFD-17F6C59CE2B7}" presName="hierChild4" presStyleCnt="0"/>
      <dgm:spPr/>
    </dgm:pt>
    <dgm:pt modelId="{63B11CD1-3472-DE40-9126-8686E7695DA8}" type="pres">
      <dgm:prSet presAssocID="{4ED8E67B-CB20-9F46-9FFD-17F6C59CE2B7}" presName="hierChild5" presStyleCnt="0"/>
      <dgm:spPr/>
    </dgm:pt>
    <dgm:pt modelId="{CB2E0C76-41F9-0744-96E6-8A6F221C48D8}" type="pres">
      <dgm:prSet presAssocID="{5691DCE3-3D9E-B04B-BD79-43B06282465A}" presName="hierChild3" presStyleCnt="0"/>
      <dgm:spPr/>
    </dgm:pt>
  </dgm:ptLst>
  <dgm:cxnLst>
    <dgm:cxn modelId="{33EF15E4-C993-F146-9E22-BB3BA60443E4}" srcId="{5691DCE3-3D9E-B04B-BD79-43B06282465A}" destId="{F84B6244-F525-F548-8749-7AA5F563D3A9}" srcOrd="0" destOrd="0" parTransId="{CC943BA7-F4AE-6841-A300-7CFECD3F5665}" sibTransId="{504398B0-715B-A343-A4EE-7E033F44AC27}"/>
    <dgm:cxn modelId="{4EA05CB2-2CAD-1946-83A7-2AD6B25D14EC}" type="presOf" srcId="{89BACA13-59C2-924C-A8EF-BA7157F718EF}" destId="{E8CC6321-37A9-E247-B094-181A7C5A1C9C}" srcOrd="0" destOrd="0" presId="urn:microsoft.com/office/officeart/2005/8/layout/orgChart1"/>
    <dgm:cxn modelId="{28A35F28-936A-EF4B-B755-A71592D0321F}" type="presOf" srcId="{4ED8E67B-CB20-9F46-9FFD-17F6C59CE2B7}" destId="{005F387B-B542-AF49-A831-C3894F76A398}" srcOrd="0" destOrd="0" presId="urn:microsoft.com/office/officeart/2005/8/layout/orgChart1"/>
    <dgm:cxn modelId="{0104D0F7-4FD1-2B45-B297-84449437E40D}" type="presOf" srcId="{4ED8E67B-CB20-9F46-9FFD-17F6C59CE2B7}" destId="{A464CEC1-04B7-0E4A-AD8E-0CD2BD68A75A}" srcOrd="1" destOrd="0" presId="urn:microsoft.com/office/officeart/2005/8/layout/orgChart1"/>
    <dgm:cxn modelId="{1265B0E9-8D28-FA4D-994D-26E106292521}" type="presOf" srcId="{5691DCE3-3D9E-B04B-BD79-43B06282465A}" destId="{E53B6184-2FF5-8244-9180-BC6BB0E9C286}" srcOrd="1" destOrd="0" presId="urn:microsoft.com/office/officeart/2005/8/layout/orgChart1"/>
    <dgm:cxn modelId="{D338DC72-3FEA-844F-96B6-32E2722818BB}" type="presOf" srcId="{F84B6244-F525-F548-8749-7AA5F563D3A9}" destId="{98AD1388-940D-FA4B-B990-6AAAFA84F3C2}" srcOrd="1" destOrd="0" presId="urn:microsoft.com/office/officeart/2005/8/layout/orgChart1"/>
    <dgm:cxn modelId="{5B010DDB-BEA7-724F-BD07-09604D0E7784}" type="presOf" srcId="{DD418592-CE9F-1843-9AE2-25376FB98E49}" destId="{577401EB-3C19-CE40-AA47-68346CC5DDAC}" srcOrd="0" destOrd="0" presId="urn:microsoft.com/office/officeart/2005/8/layout/orgChart1"/>
    <dgm:cxn modelId="{23C80982-39A8-9942-9D1F-DEA5E039BBC4}" type="presOf" srcId="{F84B6244-F525-F548-8749-7AA5F563D3A9}" destId="{D6132FC2-5C1A-7742-B6D3-CD2D901DEB64}" srcOrd="0" destOrd="0" presId="urn:microsoft.com/office/officeart/2005/8/layout/orgChart1"/>
    <dgm:cxn modelId="{C59C4FC6-8716-404C-9F86-F91366F72934}" type="presOf" srcId="{5691DCE3-3D9E-B04B-BD79-43B06282465A}" destId="{CDF51FBB-6E9E-634D-A16A-64AF65B2376C}" srcOrd="0" destOrd="0" presId="urn:microsoft.com/office/officeart/2005/8/layout/orgChart1"/>
    <dgm:cxn modelId="{71FBC8FC-6F6E-8340-AC5E-B575883BA770}" type="presOf" srcId="{CC943BA7-F4AE-6841-A300-7CFECD3F5665}" destId="{5B8CAB2D-ECED-7A4A-93AE-28B5DC419255}" srcOrd="0" destOrd="0" presId="urn:microsoft.com/office/officeart/2005/8/layout/orgChart1"/>
    <dgm:cxn modelId="{1F12A013-B80B-E846-A415-781F7BEBACA5}" srcId="{89BACA13-59C2-924C-A8EF-BA7157F718EF}" destId="{5691DCE3-3D9E-B04B-BD79-43B06282465A}" srcOrd="0" destOrd="0" parTransId="{BA1EA6FD-41A5-764B-A975-13F8DC2EBC00}" sibTransId="{F30BED1F-1AC0-F846-803E-6B2239DFAEB3}"/>
    <dgm:cxn modelId="{91CFE813-8F10-114D-93C5-A9296CB522FE}" srcId="{5691DCE3-3D9E-B04B-BD79-43B06282465A}" destId="{4ED8E67B-CB20-9F46-9FFD-17F6C59CE2B7}" srcOrd="1" destOrd="0" parTransId="{DD418592-CE9F-1843-9AE2-25376FB98E49}" sibTransId="{31C8AF18-41A6-3F4A-8334-C5D763495CFB}"/>
    <dgm:cxn modelId="{91344B85-DEB4-3043-A390-3F8E8EB5316B}" type="presParOf" srcId="{E8CC6321-37A9-E247-B094-181A7C5A1C9C}" destId="{340B9673-D77C-CE4C-86D2-AE3BF82C1A3B}" srcOrd="0" destOrd="0" presId="urn:microsoft.com/office/officeart/2005/8/layout/orgChart1"/>
    <dgm:cxn modelId="{CDFA3240-7D7C-A84D-B1B8-6A80D56BCE1C}" type="presParOf" srcId="{340B9673-D77C-CE4C-86D2-AE3BF82C1A3B}" destId="{889C77DA-6657-A545-AE75-DC93E560D663}" srcOrd="0" destOrd="0" presId="urn:microsoft.com/office/officeart/2005/8/layout/orgChart1"/>
    <dgm:cxn modelId="{D7270C8D-5C20-6649-832E-828809DE0C03}" type="presParOf" srcId="{889C77DA-6657-A545-AE75-DC93E560D663}" destId="{CDF51FBB-6E9E-634D-A16A-64AF65B2376C}" srcOrd="0" destOrd="0" presId="urn:microsoft.com/office/officeart/2005/8/layout/orgChart1"/>
    <dgm:cxn modelId="{E641AAD1-E1F7-BA49-B6EB-408AB0FFB1CB}" type="presParOf" srcId="{889C77DA-6657-A545-AE75-DC93E560D663}" destId="{E53B6184-2FF5-8244-9180-BC6BB0E9C286}" srcOrd="1" destOrd="0" presId="urn:microsoft.com/office/officeart/2005/8/layout/orgChart1"/>
    <dgm:cxn modelId="{D4614705-50DA-184A-885A-E714ABD2D2C6}" type="presParOf" srcId="{340B9673-D77C-CE4C-86D2-AE3BF82C1A3B}" destId="{0F328DC3-D327-2745-BA31-8D2CE2F7E7B2}" srcOrd="1" destOrd="0" presId="urn:microsoft.com/office/officeart/2005/8/layout/orgChart1"/>
    <dgm:cxn modelId="{9E656F03-707D-2749-9EC5-C045D8EA903D}" type="presParOf" srcId="{0F328DC3-D327-2745-BA31-8D2CE2F7E7B2}" destId="{5B8CAB2D-ECED-7A4A-93AE-28B5DC419255}" srcOrd="0" destOrd="0" presId="urn:microsoft.com/office/officeart/2005/8/layout/orgChart1"/>
    <dgm:cxn modelId="{46855069-37DF-FA41-B65B-457A1868E452}" type="presParOf" srcId="{0F328DC3-D327-2745-BA31-8D2CE2F7E7B2}" destId="{83FA51CB-C984-104F-8768-0C70B1C3DB00}" srcOrd="1" destOrd="0" presId="urn:microsoft.com/office/officeart/2005/8/layout/orgChart1"/>
    <dgm:cxn modelId="{6F8D3FC8-8B9D-5C4A-B9E9-91662E58E26D}" type="presParOf" srcId="{83FA51CB-C984-104F-8768-0C70B1C3DB00}" destId="{39CF0CA2-E26E-7944-B044-B4F6F0041D46}" srcOrd="0" destOrd="0" presId="urn:microsoft.com/office/officeart/2005/8/layout/orgChart1"/>
    <dgm:cxn modelId="{62C49113-09DB-F54A-8304-DE8746FFF587}" type="presParOf" srcId="{39CF0CA2-E26E-7944-B044-B4F6F0041D46}" destId="{D6132FC2-5C1A-7742-B6D3-CD2D901DEB64}" srcOrd="0" destOrd="0" presId="urn:microsoft.com/office/officeart/2005/8/layout/orgChart1"/>
    <dgm:cxn modelId="{F053893B-BA36-914D-967D-EEA2F19C570E}" type="presParOf" srcId="{39CF0CA2-E26E-7944-B044-B4F6F0041D46}" destId="{98AD1388-940D-FA4B-B990-6AAAFA84F3C2}" srcOrd="1" destOrd="0" presId="urn:microsoft.com/office/officeart/2005/8/layout/orgChart1"/>
    <dgm:cxn modelId="{555E3CE1-ACB2-FA4B-80D5-58A5AE04DA65}" type="presParOf" srcId="{83FA51CB-C984-104F-8768-0C70B1C3DB00}" destId="{3A4D1CDC-2035-3E4B-B2F4-928A74054F1F}" srcOrd="1" destOrd="0" presId="urn:microsoft.com/office/officeart/2005/8/layout/orgChart1"/>
    <dgm:cxn modelId="{490D1A4B-CF81-EB4D-9FA5-C66B40E9A6EF}" type="presParOf" srcId="{83FA51CB-C984-104F-8768-0C70B1C3DB00}" destId="{7CDFCD2D-082B-6849-AA6C-BA8AAA154161}" srcOrd="2" destOrd="0" presId="urn:microsoft.com/office/officeart/2005/8/layout/orgChart1"/>
    <dgm:cxn modelId="{CE2378BA-3A81-574A-84AB-FE776DEACEED}" type="presParOf" srcId="{0F328DC3-D327-2745-BA31-8D2CE2F7E7B2}" destId="{577401EB-3C19-CE40-AA47-68346CC5DDAC}" srcOrd="2" destOrd="0" presId="urn:microsoft.com/office/officeart/2005/8/layout/orgChart1"/>
    <dgm:cxn modelId="{627D7299-E65E-2047-BE79-9F12FE892D36}" type="presParOf" srcId="{0F328DC3-D327-2745-BA31-8D2CE2F7E7B2}" destId="{CD81F44F-B4AE-CA44-AB13-E0AAB588936A}" srcOrd="3" destOrd="0" presId="urn:microsoft.com/office/officeart/2005/8/layout/orgChart1"/>
    <dgm:cxn modelId="{BF2DF1F9-8B01-3448-8732-32D973B35FB0}" type="presParOf" srcId="{CD81F44F-B4AE-CA44-AB13-E0AAB588936A}" destId="{E70C1E55-1044-4C4F-9458-1451B979BD35}" srcOrd="0" destOrd="0" presId="urn:microsoft.com/office/officeart/2005/8/layout/orgChart1"/>
    <dgm:cxn modelId="{F2738BD4-D5DA-9940-8CA4-84B023EA72D3}" type="presParOf" srcId="{E70C1E55-1044-4C4F-9458-1451B979BD35}" destId="{005F387B-B542-AF49-A831-C3894F76A398}" srcOrd="0" destOrd="0" presId="urn:microsoft.com/office/officeart/2005/8/layout/orgChart1"/>
    <dgm:cxn modelId="{2897B5CC-94AD-CB44-911A-0755F9671A94}" type="presParOf" srcId="{E70C1E55-1044-4C4F-9458-1451B979BD35}" destId="{A464CEC1-04B7-0E4A-AD8E-0CD2BD68A75A}" srcOrd="1" destOrd="0" presId="urn:microsoft.com/office/officeart/2005/8/layout/orgChart1"/>
    <dgm:cxn modelId="{D23FF7A7-1B20-4F4F-9864-00C6A11850CC}" type="presParOf" srcId="{CD81F44F-B4AE-CA44-AB13-E0AAB588936A}" destId="{C98D8E32-AC2E-1743-A716-8476A37B3CA2}" srcOrd="1" destOrd="0" presId="urn:microsoft.com/office/officeart/2005/8/layout/orgChart1"/>
    <dgm:cxn modelId="{374F8A20-BB60-4D4A-BB76-8133078206F0}" type="presParOf" srcId="{CD81F44F-B4AE-CA44-AB13-E0AAB588936A}" destId="{63B11CD1-3472-DE40-9126-8686E7695DA8}" srcOrd="2" destOrd="0" presId="urn:microsoft.com/office/officeart/2005/8/layout/orgChart1"/>
    <dgm:cxn modelId="{E14DE3BE-3F81-D647-A8E6-FF3F00A1DFCB}" type="presParOf" srcId="{340B9673-D77C-CE4C-86D2-AE3BF82C1A3B}" destId="{CB2E0C76-41F9-0744-96E6-8A6F221C48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ADA5D-549C-C04E-BD45-208AF03FFB94}">
      <dsp:nvSpPr>
        <dsp:cNvPr id="0" name=""/>
        <dsp:cNvSpPr/>
      </dsp:nvSpPr>
      <dsp:spPr>
        <a:xfrm>
          <a:off x="113972" y="1774"/>
          <a:ext cx="913154" cy="9131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V2I</a:t>
          </a:r>
          <a:endParaRPr lang="en-US" sz="2700" kern="1200" dirty="0"/>
        </a:p>
      </dsp:txBody>
      <dsp:txXfrm>
        <a:off x="247700" y="135502"/>
        <a:ext cx="645698" cy="645698"/>
      </dsp:txXfrm>
    </dsp:sp>
    <dsp:sp modelId="{37795D27-8E6D-044E-B4F5-99F927D52731}">
      <dsp:nvSpPr>
        <dsp:cNvPr id="0" name=""/>
        <dsp:cNvSpPr/>
      </dsp:nvSpPr>
      <dsp:spPr>
        <a:xfrm>
          <a:off x="305735" y="989077"/>
          <a:ext cx="529629" cy="52962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75937" y="1191607"/>
        <a:ext cx="389225" cy="124569"/>
      </dsp:txXfrm>
    </dsp:sp>
    <dsp:sp modelId="{C0ADD99B-E06B-4E42-81EB-9A4658F7AA5B}">
      <dsp:nvSpPr>
        <dsp:cNvPr id="0" name=""/>
        <dsp:cNvSpPr/>
      </dsp:nvSpPr>
      <dsp:spPr>
        <a:xfrm>
          <a:off x="113972" y="1592854"/>
          <a:ext cx="913154" cy="9131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V2V</a:t>
          </a:r>
          <a:endParaRPr lang="en-US" sz="2700" kern="1200" dirty="0"/>
        </a:p>
      </dsp:txBody>
      <dsp:txXfrm>
        <a:off x="247700" y="1726582"/>
        <a:ext cx="645698" cy="645698"/>
      </dsp:txXfrm>
    </dsp:sp>
    <dsp:sp modelId="{7156B72E-7B9E-4949-9817-C1216F2848B6}">
      <dsp:nvSpPr>
        <dsp:cNvPr id="0" name=""/>
        <dsp:cNvSpPr/>
      </dsp:nvSpPr>
      <dsp:spPr>
        <a:xfrm>
          <a:off x="1164100" y="1084045"/>
          <a:ext cx="290383" cy="339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164100" y="1151984"/>
        <a:ext cx="203268" cy="203815"/>
      </dsp:txXfrm>
    </dsp:sp>
    <dsp:sp modelId="{1C020663-066C-8A4D-8B6C-7E0EA9FB03EC}">
      <dsp:nvSpPr>
        <dsp:cNvPr id="0" name=""/>
        <dsp:cNvSpPr/>
      </dsp:nvSpPr>
      <dsp:spPr>
        <a:xfrm>
          <a:off x="1575020" y="340737"/>
          <a:ext cx="1826309" cy="1826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600" kern="1200" dirty="0" smtClean="0"/>
            <a:t>V2X</a:t>
          </a:r>
          <a:endParaRPr lang="en-US" sz="5600" kern="1200" dirty="0"/>
        </a:p>
      </dsp:txBody>
      <dsp:txXfrm>
        <a:off x="1842477" y="608194"/>
        <a:ext cx="1291395" cy="12913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E4FD3-30D4-B149-A95F-7568698AE44D}">
      <dsp:nvSpPr>
        <dsp:cNvPr id="0" name=""/>
        <dsp:cNvSpPr/>
      </dsp:nvSpPr>
      <dsp:spPr>
        <a:xfrm>
          <a:off x="2644148" y="1541988"/>
          <a:ext cx="2070913" cy="23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04"/>
              </a:lnTo>
              <a:lnTo>
                <a:pt x="2070913" y="119804"/>
              </a:lnTo>
              <a:lnTo>
                <a:pt x="2070913" y="2396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65F90-240D-FA46-A8D0-094BCE875981}">
      <dsp:nvSpPr>
        <dsp:cNvPr id="0" name=""/>
        <dsp:cNvSpPr/>
      </dsp:nvSpPr>
      <dsp:spPr>
        <a:xfrm>
          <a:off x="2644148" y="1541988"/>
          <a:ext cx="690304" cy="23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04"/>
              </a:lnTo>
              <a:lnTo>
                <a:pt x="690304" y="119804"/>
              </a:lnTo>
              <a:lnTo>
                <a:pt x="690304" y="2396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2E644-1C7E-8441-8C23-B82C6FB9C70E}">
      <dsp:nvSpPr>
        <dsp:cNvPr id="0" name=""/>
        <dsp:cNvSpPr/>
      </dsp:nvSpPr>
      <dsp:spPr>
        <a:xfrm>
          <a:off x="1953843" y="1541988"/>
          <a:ext cx="690304" cy="239609"/>
        </a:xfrm>
        <a:custGeom>
          <a:avLst/>
          <a:gdLst/>
          <a:ahLst/>
          <a:cxnLst/>
          <a:rect l="0" t="0" r="0" b="0"/>
          <a:pathLst>
            <a:path>
              <a:moveTo>
                <a:pt x="690304" y="0"/>
              </a:moveTo>
              <a:lnTo>
                <a:pt x="690304" y="119804"/>
              </a:lnTo>
              <a:lnTo>
                <a:pt x="0" y="119804"/>
              </a:lnTo>
              <a:lnTo>
                <a:pt x="0" y="2396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787FF-E5FD-544D-96BD-0F469A3A2D5C}">
      <dsp:nvSpPr>
        <dsp:cNvPr id="0" name=""/>
        <dsp:cNvSpPr/>
      </dsp:nvSpPr>
      <dsp:spPr>
        <a:xfrm>
          <a:off x="573234" y="1541988"/>
          <a:ext cx="2070913" cy="239609"/>
        </a:xfrm>
        <a:custGeom>
          <a:avLst/>
          <a:gdLst/>
          <a:ahLst/>
          <a:cxnLst/>
          <a:rect l="0" t="0" r="0" b="0"/>
          <a:pathLst>
            <a:path>
              <a:moveTo>
                <a:pt x="2070913" y="0"/>
              </a:moveTo>
              <a:lnTo>
                <a:pt x="2070913" y="119804"/>
              </a:lnTo>
              <a:lnTo>
                <a:pt x="0" y="119804"/>
              </a:lnTo>
              <a:lnTo>
                <a:pt x="0" y="2396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228DA-9DD6-E64F-9932-AF8A2A8E1930}">
      <dsp:nvSpPr>
        <dsp:cNvPr id="0" name=""/>
        <dsp:cNvSpPr/>
      </dsp:nvSpPr>
      <dsp:spPr>
        <a:xfrm>
          <a:off x="2073648" y="971489"/>
          <a:ext cx="1140998" cy="570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/>
            <a:t>Multicast</a:t>
          </a:r>
          <a:r>
            <a:rPr lang="zh-CN" altLang="en-US" sz="1300" kern="1200" dirty="0" smtClean="0"/>
            <a:t> </a:t>
          </a:r>
          <a:r>
            <a:rPr lang="en-US" altLang="zh-CN" sz="1300" b="1" kern="1200" dirty="0" smtClean="0"/>
            <a:t>Routing</a:t>
          </a:r>
          <a:endParaRPr lang="en-US" sz="1300" b="1" kern="1200" dirty="0"/>
        </a:p>
      </dsp:txBody>
      <dsp:txXfrm>
        <a:off x="2073648" y="971489"/>
        <a:ext cx="1140998" cy="570499"/>
      </dsp:txXfrm>
    </dsp:sp>
    <dsp:sp modelId="{D1E77E75-FC42-E54A-AC5D-239AFCEE9ADD}">
      <dsp:nvSpPr>
        <dsp:cNvPr id="0" name=""/>
        <dsp:cNvSpPr/>
      </dsp:nvSpPr>
      <dsp:spPr>
        <a:xfrm>
          <a:off x="2735" y="1781598"/>
          <a:ext cx="1140998" cy="570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/>
            <a:t>Tree</a:t>
          </a:r>
          <a:r>
            <a:rPr lang="zh-CN" altLang="en-US" sz="1300" b="1" kern="1200" dirty="0" smtClean="0"/>
            <a:t> </a:t>
          </a:r>
          <a:r>
            <a:rPr lang="en-US" altLang="zh-CN" sz="1300" b="1" kern="1200" dirty="0" smtClean="0"/>
            <a:t>Based</a:t>
          </a:r>
          <a:endParaRPr lang="en-US" sz="1300" b="1" kern="1200" dirty="0"/>
        </a:p>
      </dsp:txBody>
      <dsp:txXfrm>
        <a:off x="2735" y="1781598"/>
        <a:ext cx="1140998" cy="570499"/>
      </dsp:txXfrm>
    </dsp:sp>
    <dsp:sp modelId="{4A27FAA7-E053-6B4F-92AA-22D9241C298F}">
      <dsp:nvSpPr>
        <dsp:cNvPr id="0" name=""/>
        <dsp:cNvSpPr/>
      </dsp:nvSpPr>
      <dsp:spPr>
        <a:xfrm>
          <a:off x="1383344" y="1781598"/>
          <a:ext cx="1140998" cy="570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/>
            <a:t>Mesh</a:t>
          </a:r>
          <a:r>
            <a:rPr lang="zh-CN" altLang="en-US" sz="1300" b="1" kern="1200" dirty="0" smtClean="0"/>
            <a:t> </a:t>
          </a:r>
          <a:r>
            <a:rPr lang="en-US" altLang="zh-CN" sz="1300" b="1" kern="1200" dirty="0" smtClean="0"/>
            <a:t>Based</a:t>
          </a:r>
          <a:endParaRPr lang="en-US" sz="1300" b="1" kern="1200" dirty="0"/>
        </a:p>
      </dsp:txBody>
      <dsp:txXfrm>
        <a:off x="1383344" y="1781598"/>
        <a:ext cx="1140998" cy="570499"/>
      </dsp:txXfrm>
    </dsp:sp>
    <dsp:sp modelId="{550391A1-226F-0C4F-8E21-09722854E78A}">
      <dsp:nvSpPr>
        <dsp:cNvPr id="0" name=""/>
        <dsp:cNvSpPr/>
      </dsp:nvSpPr>
      <dsp:spPr>
        <a:xfrm>
          <a:off x="2763952" y="1781598"/>
          <a:ext cx="1140998" cy="570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/>
            <a:t>Core</a:t>
          </a:r>
          <a:r>
            <a:rPr lang="zh-CN" altLang="en-US" sz="1300" b="1" kern="1200" dirty="0" smtClean="0"/>
            <a:t> </a:t>
          </a:r>
          <a:r>
            <a:rPr lang="en-US" altLang="zh-CN" sz="1300" b="1" kern="1200" dirty="0" smtClean="0"/>
            <a:t>Based</a:t>
          </a:r>
          <a:endParaRPr lang="en-US" sz="1300" b="1" kern="1200" dirty="0"/>
        </a:p>
      </dsp:txBody>
      <dsp:txXfrm>
        <a:off x="2763952" y="1781598"/>
        <a:ext cx="1140998" cy="570499"/>
      </dsp:txXfrm>
    </dsp:sp>
    <dsp:sp modelId="{23481DEF-A304-F445-9A7B-8418CF5FACCD}">
      <dsp:nvSpPr>
        <dsp:cNvPr id="0" name=""/>
        <dsp:cNvSpPr/>
      </dsp:nvSpPr>
      <dsp:spPr>
        <a:xfrm>
          <a:off x="4144561" y="1781598"/>
          <a:ext cx="1140998" cy="570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/>
            <a:t>Group</a:t>
          </a:r>
          <a:r>
            <a:rPr lang="zh-CN" altLang="en-US" sz="1300" b="1" kern="1200" dirty="0" smtClean="0"/>
            <a:t> </a:t>
          </a:r>
          <a:r>
            <a:rPr lang="en-US" altLang="zh-CN" sz="1300" b="1" kern="1200" dirty="0" smtClean="0"/>
            <a:t>Forwarding</a:t>
          </a:r>
          <a:r>
            <a:rPr lang="zh-CN" altLang="en-US" sz="1300" b="1" kern="1200" dirty="0" smtClean="0"/>
            <a:t> </a:t>
          </a:r>
          <a:r>
            <a:rPr lang="en-US" altLang="zh-CN" sz="1300" b="1" kern="1200" dirty="0" smtClean="0"/>
            <a:t>Based</a:t>
          </a:r>
          <a:endParaRPr lang="en-US" sz="1300" b="1" kern="1200" dirty="0"/>
        </a:p>
      </dsp:txBody>
      <dsp:txXfrm>
        <a:off x="4144561" y="1781598"/>
        <a:ext cx="1140998" cy="5704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18D45-B58C-8744-B4B6-1CC7E368A4E3}">
      <dsp:nvSpPr>
        <dsp:cNvPr id="0" name=""/>
        <dsp:cNvSpPr/>
      </dsp:nvSpPr>
      <dsp:spPr>
        <a:xfrm>
          <a:off x="2890" y="1931164"/>
          <a:ext cx="1474091" cy="737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Routing Protocols</a:t>
          </a:r>
          <a:endParaRPr lang="en-US" sz="2000" b="1" kern="1200" dirty="0"/>
        </a:p>
      </dsp:txBody>
      <dsp:txXfrm>
        <a:off x="24477" y="1952751"/>
        <a:ext cx="1430917" cy="693871"/>
      </dsp:txXfrm>
    </dsp:sp>
    <dsp:sp modelId="{FA99F5D6-6307-3A45-B7D7-67C59B1A9045}">
      <dsp:nvSpPr>
        <dsp:cNvPr id="0" name=""/>
        <dsp:cNvSpPr/>
      </dsp:nvSpPr>
      <dsp:spPr>
        <a:xfrm rot="18770822">
          <a:off x="1338271" y="1965949"/>
          <a:ext cx="867057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867057" y="158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1750124" y="1960159"/>
        <a:ext cx="43352" cy="43352"/>
      </dsp:txXfrm>
    </dsp:sp>
    <dsp:sp modelId="{F68ABA34-AFB9-884A-A866-3B1D99031BC6}">
      <dsp:nvSpPr>
        <dsp:cNvPr id="0" name=""/>
        <dsp:cNvSpPr/>
      </dsp:nvSpPr>
      <dsp:spPr>
        <a:xfrm>
          <a:off x="2066618" y="1295462"/>
          <a:ext cx="1474091" cy="737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For Comfort Applications</a:t>
          </a:r>
          <a:endParaRPr lang="en-US" sz="2000" b="1" kern="1200" dirty="0"/>
        </a:p>
      </dsp:txBody>
      <dsp:txXfrm>
        <a:off x="2088205" y="1317049"/>
        <a:ext cx="1430917" cy="693871"/>
      </dsp:txXfrm>
    </dsp:sp>
    <dsp:sp modelId="{EF50F67F-33F3-2447-AE73-47A33938581D}">
      <dsp:nvSpPr>
        <dsp:cNvPr id="0" name=""/>
        <dsp:cNvSpPr/>
      </dsp:nvSpPr>
      <dsp:spPr>
        <a:xfrm rot="19457599">
          <a:off x="3472458" y="1436198"/>
          <a:ext cx="726139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726139" y="158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3817375" y="1433931"/>
        <a:ext cx="36306" cy="36306"/>
      </dsp:txXfrm>
    </dsp:sp>
    <dsp:sp modelId="{556EB2B8-A72A-BC49-A6BD-8978EE0654F9}">
      <dsp:nvSpPr>
        <dsp:cNvPr id="0" name=""/>
        <dsp:cNvSpPr/>
      </dsp:nvSpPr>
      <dsp:spPr>
        <a:xfrm>
          <a:off x="4130346" y="871661"/>
          <a:ext cx="1474091" cy="737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Unicasting</a:t>
          </a:r>
          <a:endParaRPr lang="en-US" sz="2000" b="1" kern="1200" dirty="0"/>
        </a:p>
      </dsp:txBody>
      <dsp:txXfrm>
        <a:off x="4151933" y="893248"/>
        <a:ext cx="1430917" cy="693871"/>
      </dsp:txXfrm>
    </dsp:sp>
    <dsp:sp modelId="{365832A9-587B-5D41-9933-5523B91B3FB4}">
      <dsp:nvSpPr>
        <dsp:cNvPr id="0" name=""/>
        <dsp:cNvSpPr/>
      </dsp:nvSpPr>
      <dsp:spPr>
        <a:xfrm rot="2142401">
          <a:off x="3472458" y="1859999"/>
          <a:ext cx="726139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726139" y="158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3817375" y="1857732"/>
        <a:ext cx="36306" cy="36306"/>
      </dsp:txXfrm>
    </dsp:sp>
    <dsp:sp modelId="{2713D062-AC4D-C74D-AFD8-1B08DAF593FD}">
      <dsp:nvSpPr>
        <dsp:cNvPr id="0" name=""/>
        <dsp:cNvSpPr/>
      </dsp:nvSpPr>
      <dsp:spPr>
        <a:xfrm>
          <a:off x="4130346" y="1719263"/>
          <a:ext cx="1474091" cy="737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Multicasting</a:t>
          </a:r>
          <a:endParaRPr lang="en-US" sz="2000" b="1" kern="1200" dirty="0"/>
        </a:p>
      </dsp:txBody>
      <dsp:txXfrm>
        <a:off x="4151933" y="1740850"/>
        <a:ext cx="1430917" cy="693871"/>
      </dsp:txXfrm>
    </dsp:sp>
    <dsp:sp modelId="{AECEFBBF-4E2A-3649-A187-F5DEAD0BA1BD}">
      <dsp:nvSpPr>
        <dsp:cNvPr id="0" name=""/>
        <dsp:cNvSpPr/>
      </dsp:nvSpPr>
      <dsp:spPr>
        <a:xfrm rot="2829178">
          <a:off x="1338271" y="2601651"/>
          <a:ext cx="867057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867057" y="158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1750124" y="2595861"/>
        <a:ext cx="43352" cy="43352"/>
      </dsp:txXfrm>
    </dsp:sp>
    <dsp:sp modelId="{7AA4819A-5CB7-9C48-8124-FB406B9D412D}">
      <dsp:nvSpPr>
        <dsp:cNvPr id="0" name=""/>
        <dsp:cNvSpPr/>
      </dsp:nvSpPr>
      <dsp:spPr>
        <a:xfrm>
          <a:off x="2066618" y="2566866"/>
          <a:ext cx="1474091" cy="737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For Safety Applications</a:t>
          </a:r>
          <a:endParaRPr lang="en-US" sz="2000" b="1" kern="1200" dirty="0"/>
        </a:p>
      </dsp:txBody>
      <dsp:txXfrm>
        <a:off x="2088205" y="2588453"/>
        <a:ext cx="1430917" cy="693871"/>
      </dsp:txXfrm>
    </dsp:sp>
    <dsp:sp modelId="{4B4F9814-5A0F-2341-90AA-DD9AAECC64E5}">
      <dsp:nvSpPr>
        <dsp:cNvPr id="0" name=""/>
        <dsp:cNvSpPr/>
      </dsp:nvSpPr>
      <dsp:spPr>
        <a:xfrm>
          <a:off x="3540710" y="2919502"/>
          <a:ext cx="589636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589636" y="158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3820787" y="2920648"/>
        <a:ext cx="29481" cy="29481"/>
      </dsp:txXfrm>
    </dsp:sp>
    <dsp:sp modelId="{1A53B630-F069-1545-A18F-AB933B9B9CAC}">
      <dsp:nvSpPr>
        <dsp:cNvPr id="0" name=""/>
        <dsp:cNvSpPr/>
      </dsp:nvSpPr>
      <dsp:spPr>
        <a:xfrm>
          <a:off x="4130346" y="2566866"/>
          <a:ext cx="1474091" cy="737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Broadcasting</a:t>
          </a:r>
          <a:endParaRPr lang="en-US" sz="2000" b="1" kern="1200" dirty="0"/>
        </a:p>
      </dsp:txBody>
      <dsp:txXfrm>
        <a:off x="4151933" y="2588453"/>
        <a:ext cx="1430917" cy="69387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3F321-19B4-4246-AA71-CCA22FA7B41D}">
      <dsp:nvSpPr>
        <dsp:cNvPr id="0" name=""/>
        <dsp:cNvSpPr/>
      </dsp:nvSpPr>
      <dsp:spPr>
        <a:xfrm>
          <a:off x="2453769" y="1315103"/>
          <a:ext cx="1736059" cy="301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49"/>
              </a:lnTo>
              <a:lnTo>
                <a:pt x="1736059" y="150649"/>
              </a:lnTo>
              <a:lnTo>
                <a:pt x="1736059" y="3012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64802-8B31-244D-B7BE-3A0AE1DC8ACC}">
      <dsp:nvSpPr>
        <dsp:cNvPr id="0" name=""/>
        <dsp:cNvSpPr/>
      </dsp:nvSpPr>
      <dsp:spPr>
        <a:xfrm>
          <a:off x="2408049" y="1315103"/>
          <a:ext cx="91440" cy="3012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2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4D594-B9FD-5746-9D5F-4311097C3708}">
      <dsp:nvSpPr>
        <dsp:cNvPr id="0" name=""/>
        <dsp:cNvSpPr/>
      </dsp:nvSpPr>
      <dsp:spPr>
        <a:xfrm>
          <a:off x="717709" y="1315103"/>
          <a:ext cx="1736059" cy="301299"/>
        </a:xfrm>
        <a:custGeom>
          <a:avLst/>
          <a:gdLst/>
          <a:ahLst/>
          <a:cxnLst/>
          <a:rect l="0" t="0" r="0" b="0"/>
          <a:pathLst>
            <a:path>
              <a:moveTo>
                <a:pt x="1736059" y="0"/>
              </a:moveTo>
              <a:lnTo>
                <a:pt x="1736059" y="150649"/>
              </a:lnTo>
              <a:lnTo>
                <a:pt x="0" y="150649"/>
              </a:lnTo>
              <a:lnTo>
                <a:pt x="0" y="3012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7571A-5BF0-E449-9D50-059A87473B1D}">
      <dsp:nvSpPr>
        <dsp:cNvPr id="0" name=""/>
        <dsp:cNvSpPr/>
      </dsp:nvSpPr>
      <dsp:spPr>
        <a:xfrm>
          <a:off x="1756526" y="646447"/>
          <a:ext cx="1394486" cy="668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Topology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Based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Protocols</a:t>
          </a:r>
          <a:endParaRPr lang="en-US" sz="1600" kern="1200" dirty="0"/>
        </a:p>
      </dsp:txBody>
      <dsp:txXfrm>
        <a:off x="1756526" y="646447"/>
        <a:ext cx="1394486" cy="668655"/>
      </dsp:txXfrm>
    </dsp:sp>
    <dsp:sp modelId="{A0831879-4DB7-F345-B4D1-1FA0DC599D44}">
      <dsp:nvSpPr>
        <dsp:cNvPr id="0" name=""/>
        <dsp:cNvSpPr/>
      </dsp:nvSpPr>
      <dsp:spPr>
        <a:xfrm>
          <a:off x="329" y="1616403"/>
          <a:ext cx="1434760" cy="71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Proactive</a:t>
          </a:r>
          <a:endParaRPr lang="en-US" sz="1600" kern="1200" dirty="0"/>
        </a:p>
      </dsp:txBody>
      <dsp:txXfrm>
        <a:off x="329" y="1616403"/>
        <a:ext cx="1434760" cy="717380"/>
      </dsp:txXfrm>
    </dsp:sp>
    <dsp:sp modelId="{2F124601-1390-444D-94EC-D898065C94BA}">
      <dsp:nvSpPr>
        <dsp:cNvPr id="0" name=""/>
        <dsp:cNvSpPr/>
      </dsp:nvSpPr>
      <dsp:spPr>
        <a:xfrm>
          <a:off x="1736389" y="1616403"/>
          <a:ext cx="1434760" cy="71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Reactive</a:t>
          </a:r>
          <a:endParaRPr lang="en-US" sz="1600" kern="1200" dirty="0"/>
        </a:p>
      </dsp:txBody>
      <dsp:txXfrm>
        <a:off x="1736389" y="1616403"/>
        <a:ext cx="1434760" cy="717380"/>
      </dsp:txXfrm>
    </dsp:sp>
    <dsp:sp modelId="{0B8B42D5-8986-ED4F-8647-0D51FE0505F1}">
      <dsp:nvSpPr>
        <dsp:cNvPr id="0" name=""/>
        <dsp:cNvSpPr/>
      </dsp:nvSpPr>
      <dsp:spPr>
        <a:xfrm>
          <a:off x="3472449" y="1616403"/>
          <a:ext cx="1434760" cy="71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Hybrid</a:t>
          </a:r>
          <a:endParaRPr lang="en-US" sz="1600" kern="1200" dirty="0"/>
        </a:p>
      </dsp:txBody>
      <dsp:txXfrm>
        <a:off x="3472449" y="1616403"/>
        <a:ext cx="1434760" cy="7173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9C624-8AF2-CD4B-9D7B-D5107D566F5B}">
      <dsp:nvSpPr>
        <dsp:cNvPr id="0" name=""/>
        <dsp:cNvSpPr/>
      </dsp:nvSpPr>
      <dsp:spPr>
        <a:xfrm>
          <a:off x="2138384" y="646816"/>
          <a:ext cx="781729" cy="271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72"/>
              </a:lnTo>
              <a:lnTo>
                <a:pt x="781729" y="135672"/>
              </a:lnTo>
              <a:lnTo>
                <a:pt x="781729" y="2713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0C0BB-B73A-5A44-9A50-52FDF567B9CD}">
      <dsp:nvSpPr>
        <dsp:cNvPr id="0" name=""/>
        <dsp:cNvSpPr/>
      </dsp:nvSpPr>
      <dsp:spPr>
        <a:xfrm>
          <a:off x="1356654" y="646816"/>
          <a:ext cx="781729" cy="271344"/>
        </a:xfrm>
        <a:custGeom>
          <a:avLst/>
          <a:gdLst/>
          <a:ahLst/>
          <a:cxnLst/>
          <a:rect l="0" t="0" r="0" b="0"/>
          <a:pathLst>
            <a:path>
              <a:moveTo>
                <a:pt x="781729" y="0"/>
              </a:moveTo>
              <a:lnTo>
                <a:pt x="781729" y="135672"/>
              </a:lnTo>
              <a:lnTo>
                <a:pt x="0" y="135672"/>
              </a:lnTo>
              <a:lnTo>
                <a:pt x="0" y="2713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6FD03-681E-1844-8899-2B7507855B76}">
      <dsp:nvSpPr>
        <dsp:cNvPr id="0" name=""/>
        <dsp:cNvSpPr/>
      </dsp:nvSpPr>
      <dsp:spPr>
        <a:xfrm>
          <a:off x="1492326" y="759"/>
          <a:ext cx="1292114" cy="646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Road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Traffic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Simulator</a:t>
          </a:r>
          <a:endParaRPr lang="en-US" sz="1900" kern="1200" dirty="0"/>
        </a:p>
      </dsp:txBody>
      <dsp:txXfrm>
        <a:off x="1492326" y="759"/>
        <a:ext cx="1292114" cy="646057"/>
      </dsp:txXfrm>
    </dsp:sp>
    <dsp:sp modelId="{393B57AC-701B-6645-8734-229B84992724}">
      <dsp:nvSpPr>
        <dsp:cNvPr id="0" name=""/>
        <dsp:cNvSpPr/>
      </dsp:nvSpPr>
      <dsp:spPr>
        <a:xfrm>
          <a:off x="710597" y="918161"/>
          <a:ext cx="1292114" cy="646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Macroscopic</a:t>
          </a:r>
          <a:r>
            <a:rPr lang="zh-CN" altLang="en-US" sz="1900" kern="1200" dirty="0" smtClean="0"/>
            <a:t> </a:t>
          </a:r>
          <a:endParaRPr lang="en-US" sz="1900" kern="1200" dirty="0"/>
        </a:p>
      </dsp:txBody>
      <dsp:txXfrm>
        <a:off x="710597" y="918161"/>
        <a:ext cx="1292114" cy="646057"/>
      </dsp:txXfrm>
    </dsp:sp>
    <dsp:sp modelId="{8021B4E3-51CF-1748-ABF6-21174362D21A}">
      <dsp:nvSpPr>
        <dsp:cNvPr id="0" name=""/>
        <dsp:cNvSpPr/>
      </dsp:nvSpPr>
      <dsp:spPr>
        <a:xfrm>
          <a:off x="2274056" y="918161"/>
          <a:ext cx="1292114" cy="646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Microscopic</a:t>
          </a:r>
          <a:endParaRPr lang="en-US" sz="1900" kern="1200" dirty="0"/>
        </a:p>
      </dsp:txBody>
      <dsp:txXfrm>
        <a:off x="2274056" y="918161"/>
        <a:ext cx="1292114" cy="6460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9C624-8AF2-CD4B-9D7B-D5107D566F5B}">
      <dsp:nvSpPr>
        <dsp:cNvPr id="0" name=""/>
        <dsp:cNvSpPr/>
      </dsp:nvSpPr>
      <dsp:spPr>
        <a:xfrm>
          <a:off x="2138384" y="646816"/>
          <a:ext cx="781729" cy="271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72"/>
              </a:lnTo>
              <a:lnTo>
                <a:pt x="781729" y="135672"/>
              </a:lnTo>
              <a:lnTo>
                <a:pt x="781729" y="2713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0C0BB-B73A-5A44-9A50-52FDF567B9CD}">
      <dsp:nvSpPr>
        <dsp:cNvPr id="0" name=""/>
        <dsp:cNvSpPr/>
      </dsp:nvSpPr>
      <dsp:spPr>
        <a:xfrm>
          <a:off x="1356654" y="646816"/>
          <a:ext cx="781729" cy="271344"/>
        </a:xfrm>
        <a:custGeom>
          <a:avLst/>
          <a:gdLst/>
          <a:ahLst/>
          <a:cxnLst/>
          <a:rect l="0" t="0" r="0" b="0"/>
          <a:pathLst>
            <a:path>
              <a:moveTo>
                <a:pt x="781729" y="0"/>
              </a:moveTo>
              <a:lnTo>
                <a:pt x="781729" y="135672"/>
              </a:lnTo>
              <a:lnTo>
                <a:pt x="0" y="135672"/>
              </a:lnTo>
              <a:lnTo>
                <a:pt x="0" y="2713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6FD03-681E-1844-8899-2B7507855B76}">
      <dsp:nvSpPr>
        <dsp:cNvPr id="0" name=""/>
        <dsp:cNvSpPr/>
      </dsp:nvSpPr>
      <dsp:spPr>
        <a:xfrm>
          <a:off x="1492326" y="759"/>
          <a:ext cx="1292114" cy="646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Wireless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Network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Simulator</a:t>
          </a:r>
          <a:endParaRPr lang="en-US" sz="1500" kern="1200" dirty="0"/>
        </a:p>
      </dsp:txBody>
      <dsp:txXfrm>
        <a:off x="1492326" y="759"/>
        <a:ext cx="1292114" cy="646057"/>
      </dsp:txXfrm>
    </dsp:sp>
    <dsp:sp modelId="{393B57AC-701B-6645-8734-229B84992724}">
      <dsp:nvSpPr>
        <dsp:cNvPr id="0" name=""/>
        <dsp:cNvSpPr/>
      </dsp:nvSpPr>
      <dsp:spPr>
        <a:xfrm>
          <a:off x="710597" y="918161"/>
          <a:ext cx="1292114" cy="646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Proprietary</a:t>
          </a:r>
          <a:endParaRPr lang="en-US" sz="1500" kern="1200" dirty="0"/>
        </a:p>
      </dsp:txBody>
      <dsp:txXfrm>
        <a:off x="710597" y="918161"/>
        <a:ext cx="1292114" cy="646057"/>
      </dsp:txXfrm>
    </dsp:sp>
    <dsp:sp modelId="{8021B4E3-51CF-1748-ABF6-21174362D21A}">
      <dsp:nvSpPr>
        <dsp:cNvPr id="0" name=""/>
        <dsp:cNvSpPr/>
      </dsp:nvSpPr>
      <dsp:spPr>
        <a:xfrm>
          <a:off x="2274056" y="918161"/>
          <a:ext cx="1292114" cy="646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Open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Source</a:t>
          </a:r>
          <a:endParaRPr lang="en-US" sz="1500" kern="1200" dirty="0"/>
        </a:p>
      </dsp:txBody>
      <dsp:txXfrm>
        <a:off x="2274056" y="918161"/>
        <a:ext cx="1292114" cy="6460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58EB3-3CC5-D74D-B772-158250D80B57}">
      <dsp:nvSpPr>
        <dsp:cNvPr id="0" name=""/>
        <dsp:cNvSpPr/>
      </dsp:nvSpPr>
      <dsp:spPr>
        <a:xfrm>
          <a:off x="3048000" y="1893896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459C2-7E33-A945-873B-EC407ADF9A0E}">
      <dsp:nvSpPr>
        <dsp:cNvPr id="0" name=""/>
        <dsp:cNvSpPr/>
      </dsp:nvSpPr>
      <dsp:spPr>
        <a:xfrm>
          <a:off x="3048000" y="1893896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3AC92-2D74-C44B-A2B9-19C5B1AD3493}">
      <dsp:nvSpPr>
        <dsp:cNvPr id="0" name=""/>
        <dsp:cNvSpPr/>
      </dsp:nvSpPr>
      <dsp:spPr>
        <a:xfrm>
          <a:off x="2252262" y="1893896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005A2-C626-7140-A36F-3D862BB8014B}">
      <dsp:nvSpPr>
        <dsp:cNvPr id="0" name=""/>
        <dsp:cNvSpPr/>
      </dsp:nvSpPr>
      <dsp:spPr>
        <a:xfrm>
          <a:off x="660787" y="1893896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C32E6-0A66-3B48-AA7E-0EBD1E38B3FA}">
      <dsp:nvSpPr>
        <dsp:cNvPr id="0" name=""/>
        <dsp:cNvSpPr/>
      </dsp:nvSpPr>
      <dsp:spPr>
        <a:xfrm>
          <a:off x="2390365" y="1236262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Mobility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Model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for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VANETs</a:t>
          </a:r>
          <a:endParaRPr lang="en-US" sz="1500" kern="1200" dirty="0"/>
        </a:p>
      </dsp:txBody>
      <dsp:txXfrm>
        <a:off x="2390365" y="1236262"/>
        <a:ext cx="1315268" cy="657634"/>
      </dsp:txXfrm>
    </dsp:sp>
    <dsp:sp modelId="{A08F4073-2CD6-7D40-9049-236331F98D0E}">
      <dsp:nvSpPr>
        <dsp:cNvPr id="0" name=""/>
        <dsp:cNvSpPr/>
      </dsp:nvSpPr>
      <dsp:spPr>
        <a:xfrm>
          <a:off x="3153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Synthetic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Model</a:t>
          </a:r>
          <a:r>
            <a:rPr lang="en-US" altLang="zh-CN" sz="1500" kern="1200" baseline="30000" dirty="0" smtClean="0"/>
            <a:t>[1]</a:t>
          </a:r>
          <a:endParaRPr lang="en-US" sz="1500" kern="1200" baseline="30000" dirty="0"/>
        </a:p>
      </dsp:txBody>
      <dsp:txXfrm>
        <a:off x="3153" y="2170103"/>
        <a:ext cx="1315268" cy="657634"/>
      </dsp:txXfrm>
    </dsp:sp>
    <dsp:sp modelId="{DDD3038C-14C8-F742-AF78-98BAE7101287}">
      <dsp:nvSpPr>
        <dsp:cNvPr id="0" name=""/>
        <dsp:cNvSpPr/>
      </dsp:nvSpPr>
      <dsp:spPr>
        <a:xfrm>
          <a:off x="1594628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Survey-based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Model</a:t>
          </a:r>
          <a:endParaRPr lang="en-US" sz="1500" kern="1200" dirty="0"/>
        </a:p>
      </dsp:txBody>
      <dsp:txXfrm>
        <a:off x="1594628" y="2170103"/>
        <a:ext cx="1315268" cy="657634"/>
      </dsp:txXfrm>
    </dsp:sp>
    <dsp:sp modelId="{7FDD27C5-61F5-1840-A851-70BF04FE1B46}">
      <dsp:nvSpPr>
        <dsp:cNvPr id="0" name=""/>
        <dsp:cNvSpPr/>
      </dsp:nvSpPr>
      <dsp:spPr>
        <a:xfrm>
          <a:off x="3186103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Trace-based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Model</a:t>
          </a:r>
          <a:r>
            <a:rPr lang="en-US" altLang="zh-CN" sz="1500" kern="1200" baseline="30000" dirty="0" smtClean="0"/>
            <a:t>[12]</a:t>
          </a:r>
          <a:endParaRPr lang="en-US" sz="1500" kern="1200" baseline="30000" dirty="0"/>
        </a:p>
      </dsp:txBody>
      <dsp:txXfrm>
        <a:off x="3186103" y="2170103"/>
        <a:ext cx="1315268" cy="657634"/>
      </dsp:txXfrm>
    </dsp:sp>
    <dsp:sp modelId="{18EC3D1D-2585-604D-999B-E007322700CB}">
      <dsp:nvSpPr>
        <dsp:cNvPr id="0" name=""/>
        <dsp:cNvSpPr/>
      </dsp:nvSpPr>
      <dsp:spPr>
        <a:xfrm>
          <a:off x="4777578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Traffic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Simulator-based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Model</a:t>
          </a:r>
          <a:r>
            <a:rPr lang="zh-CN" altLang="en-US" sz="1500" kern="1200" dirty="0" smtClean="0"/>
            <a:t> </a:t>
          </a:r>
          <a:endParaRPr lang="en-US" sz="1500" kern="1200" dirty="0"/>
        </a:p>
      </dsp:txBody>
      <dsp:txXfrm>
        <a:off x="4777578" y="2170103"/>
        <a:ext cx="1315268" cy="657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E79E6-6A09-D649-ACA8-E5214AC6645E}">
      <dsp:nvSpPr>
        <dsp:cNvPr id="0" name=""/>
        <dsp:cNvSpPr/>
      </dsp:nvSpPr>
      <dsp:spPr>
        <a:xfrm>
          <a:off x="682" y="1039524"/>
          <a:ext cx="1454517" cy="872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MANET</a:t>
          </a:r>
          <a:endParaRPr lang="en-US" sz="2300" kern="1200" dirty="0"/>
        </a:p>
      </dsp:txBody>
      <dsp:txXfrm>
        <a:off x="26243" y="1065085"/>
        <a:ext cx="1403395" cy="821588"/>
      </dsp:txXfrm>
    </dsp:sp>
    <dsp:sp modelId="{6EFF1168-DF69-2B48-B23B-CA8A992374A9}">
      <dsp:nvSpPr>
        <dsp:cNvPr id="0" name=""/>
        <dsp:cNvSpPr/>
      </dsp:nvSpPr>
      <dsp:spPr>
        <a:xfrm>
          <a:off x="1600651" y="1295519"/>
          <a:ext cx="308357" cy="360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00651" y="1367663"/>
        <a:ext cx="215850" cy="216432"/>
      </dsp:txXfrm>
    </dsp:sp>
    <dsp:sp modelId="{05F5DB11-FEBC-6E49-8C55-3062DC4CB5DE}">
      <dsp:nvSpPr>
        <dsp:cNvPr id="0" name=""/>
        <dsp:cNvSpPr/>
      </dsp:nvSpPr>
      <dsp:spPr>
        <a:xfrm>
          <a:off x="2037007" y="1039524"/>
          <a:ext cx="1454517" cy="872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VANET/V2V</a:t>
          </a:r>
          <a:endParaRPr lang="zh-CN" altLang="en-US" sz="2300" kern="1200" baseline="30000" dirty="0" smtClean="0"/>
        </a:p>
      </dsp:txBody>
      <dsp:txXfrm>
        <a:off x="2062568" y="1065085"/>
        <a:ext cx="1403395" cy="821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2CDF4-7F44-6B4F-BABE-8D921CA33C45}">
      <dsp:nvSpPr>
        <dsp:cNvPr id="0" name=""/>
        <dsp:cNvSpPr/>
      </dsp:nvSpPr>
      <dsp:spPr>
        <a:xfrm>
          <a:off x="2107930" y="2591383"/>
          <a:ext cx="1944301" cy="1944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Motivation</a:t>
          </a:r>
          <a:endParaRPr lang="en-US" sz="2300" kern="1200" dirty="0"/>
        </a:p>
      </dsp:txBody>
      <dsp:txXfrm>
        <a:off x="2392666" y="2876119"/>
        <a:ext cx="1374829" cy="1374829"/>
      </dsp:txXfrm>
    </dsp:sp>
    <dsp:sp modelId="{65D60EC8-3C09-AA4D-8A1D-896927FA0E83}">
      <dsp:nvSpPr>
        <dsp:cNvPr id="0" name=""/>
        <dsp:cNvSpPr/>
      </dsp:nvSpPr>
      <dsp:spPr>
        <a:xfrm rot="12900000">
          <a:off x="782417" y="2226721"/>
          <a:ext cx="1568369" cy="55412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680C3C-C8B1-564F-BA89-BF0964C7F3D5}">
      <dsp:nvSpPr>
        <dsp:cNvPr id="0" name=""/>
        <dsp:cNvSpPr/>
      </dsp:nvSpPr>
      <dsp:spPr>
        <a:xfrm>
          <a:off x="692" y="1315160"/>
          <a:ext cx="1847086" cy="1477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Safety</a:t>
          </a:r>
          <a:endParaRPr lang="en-US" sz="2500" kern="1200" dirty="0"/>
        </a:p>
      </dsp:txBody>
      <dsp:txXfrm>
        <a:off x="43971" y="1358439"/>
        <a:ext cx="1760528" cy="1391111"/>
      </dsp:txXfrm>
    </dsp:sp>
    <dsp:sp modelId="{4E992341-CA76-7E4D-98B7-233488D8C965}">
      <dsp:nvSpPr>
        <dsp:cNvPr id="0" name=""/>
        <dsp:cNvSpPr/>
      </dsp:nvSpPr>
      <dsp:spPr>
        <a:xfrm rot="16200000">
          <a:off x="2295896" y="1438854"/>
          <a:ext cx="1568369" cy="55412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66C020-3CF5-D34A-AC9C-BFF8F62911A3}">
      <dsp:nvSpPr>
        <dsp:cNvPr id="0" name=""/>
        <dsp:cNvSpPr/>
      </dsp:nvSpPr>
      <dsp:spPr>
        <a:xfrm>
          <a:off x="2156538" y="192898"/>
          <a:ext cx="1847086" cy="1477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Mobility</a:t>
          </a:r>
          <a:endParaRPr lang="en-US" sz="2500" kern="1200" dirty="0"/>
        </a:p>
      </dsp:txBody>
      <dsp:txXfrm>
        <a:off x="2199817" y="236177"/>
        <a:ext cx="1760528" cy="1391111"/>
      </dsp:txXfrm>
    </dsp:sp>
    <dsp:sp modelId="{CA6BB68C-9455-F74C-84E1-151046E450BC}">
      <dsp:nvSpPr>
        <dsp:cNvPr id="0" name=""/>
        <dsp:cNvSpPr/>
      </dsp:nvSpPr>
      <dsp:spPr>
        <a:xfrm rot="19500000">
          <a:off x="3809375" y="2226721"/>
          <a:ext cx="1568369" cy="55412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548BB8-86EF-AB4E-B165-25CEEA421C5B}">
      <dsp:nvSpPr>
        <dsp:cNvPr id="0" name=""/>
        <dsp:cNvSpPr/>
      </dsp:nvSpPr>
      <dsp:spPr>
        <a:xfrm>
          <a:off x="4312383" y="1315160"/>
          <a:ext cx="1847086" cy="1477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Environment</a:t>
          </a:r>
          <a:endParaRPr lang="en-US" sz="2500" kern="1200" dirty="0"/>
        </a:p>
      </dsp:txBody>
      <dsp:txXfrm>
        <a:off x="4355662" y="1358439"/>
        <a:ext cx="1760528" cy="1391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2CDF4-7F44-6B4F-BABE-8D921CA33C45}">
      <dsp:nvSpPr>
        <dsp:cNvPr id="0" name=""/>
        <dsp:cNvSpPr/>
      </dsp:nvSpPr>
      <dsp:spPr>
        <a:xfrm>
          <a:off x="2254956" y="2547349"/>
          <a:ext cx="1650249" cy="16502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VANET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Features</a:t>
          </a:r>
          <a:endParaRPr lang="en-US" sz="2500" kern="1200" dirty="0"/>
        </a:p>
      </dsp:txBody>
      <dsp:txXfrm>
        <a:off x="2496629" y="2789022"/>
        <a:ext cx="1166903" cy="1166903"/>
      </dsp:txXfrm>
    </dsp:sp>
    <dsp:sp modelId="{FC264830-D79D-E747-BBDA-7675F0D3B32D}">
      <dsp:nvSpPr>
        <dsp:cNvPr id="0" name=""/>
        <dsp:cNvSpPr/>
      </dsp:nvSpPr>
      <dsp:spPr>
        <a:xfrm rot="10800000">
          <a:off x="578209" y="3137314"/>
          <a:ext cx="1584525" cy="4703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65E5ED-C3BA-234D-937B-0EDE473A2D6F}">
      <dsp:nvSpPr>
        <dsp:cNvPr id="0" name=""/>
        <dsp:cNvSpPr/>
      </dsp:nvSpPr>
      <dsp:spPr>
        <a:xfrm>
          <a:off x="622" y="2910404"/>
          <a:ext cx="1155174" cy="92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Highly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Dynamic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Topology</a:t>
          </a:r>
          <a:endParaRPr lang="zh-CN" altLang="en-US" sz="1500" kern="1200" dirty="0" smtClean="0"/>
        </a:p>
      </dsp:txBody>
      <dsp:txXfrm>
        <a:off x="27689" y="2937471"/>
        <a:ext cx="1101040" cy="870005"/>
      </dsp:txXfrm>
    </dsp:sp>
    <dsp:sp modelId="{F724858F-2F2A-1441-9318-DA38EB62D28E}">
      <dsp:nvSpPr>
        <dsp:cNvPr id="0" name=""/>
        <dsp:cNvSpPr/>
      </dsp:nvSpPr>
      <dsp:spPr>
        <a:xfrm rot="12960000">
          <a:off x="904716" y="2132431"/>
          <a:ext cx="1584525" cy="4703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BDA503-17B7-E843-8153-0B0BA3D8F4F6}">
      <dsp:nvSpPr>
        <dsp:cNvPr id="0" name=""/>
        <dsp:cNvSpPr/>
      </dsp:nvSpPr>
      <dsp:spPr>
        <a:xfrm>
          <a:off x="478437" y="1439841"/>
          <a:ext cx="1155174" cy="92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High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Speed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Movement</a:t>
          </a:r>
          <a:endParaRPr lang="zh-CN" altLang="en-US" sz="1500" kern="1200" dirty="0" smtClean="0"/>
        </a:p>
      </dsp:txBody>
      <dsp:txXfrm>
        <a:off x="505504" y="1466908"/>
        <a:ext cx="1101040" cy="870005"/>
      </dsp:txXfrm>
    </dsp:sp>
    <dsp:sp modelId="{6550452C-DA89-3343-BA28-DA75A4767A8B}">
      <dsp:nvSpPr>
        <dsp:cNvPr id="0" name=""/>
        <dsp:cNvSpPr/>
      </dsp:nvSpPr>
      <dsp:spPr>
        <a:xfrm rot="15120000">
          <a:off x="1759520" y="1511379"/>
          <a:ext cx="1584525" cy="4703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7E1E6C-6F31-8E4F-824E-A2FB878E0F14}">
      <dsp:nvSpPr>
        <dsp:cNvPr id="0" name=""/>
        <dsp:cNvSpPr/>
      </dsp:nvSpPr>
      <dsp:spPr>
        <a:xfrm>
          <a:off x="1729373" y="530983"/>
          <a:ext cx="1155174" cy="92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Intermittent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Connection</a:t>
          </a:r>
          <a:r>
            <a:rPr lang="zh-CN" altLang="en-US" sz="1500" kern="1200" dirty="0" smtClean="0"/>
            <a:t> </a:t>
          </a:r>
        </a:p>
      </dsp:txBody>
      <dsp:txXfrm>
        <a:off x="1756440" y="558050"/>
        <a:ext cx="1101040" cy="870005"/>
      </dsp:txXfrm>
    </dsp:sp>
    <dsp:sp modelId="{65D60EC8-3C09-AA4D-8A1D-896927FA0E83}">
      <dsp:nvSpPr>
        <dsp:cNvPr id="0" name=""/>
        <dsp:cNvSpPr/>
      </dsp:nvSpPr>
      <dsp:spPr>
        <a:xfrm rot="17280000">
          <a:off x="2816116" y="1511379"/>
          <a:ext cx="1584525" cy="4703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680C3C-C8B1-564F-BA89-BF0964C7F3D5}">
      <dsp:nvSpPr>
        <dsp:cNvPr id="0" name=""/>
        <dsp:cNvSpPr/>
      </dsp:nvSpPr>
      <dsp:spPr>
        <a:xfrm>
          <a:off x="3275614" y="530983"/>
          <a:ext cx="1155174" cy="92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kern="1200" dirty="0" smtClean="0"/>
            <a:t>Availability of Geographical Position </a:t>
          </a:r>
          <a:endParaRPr lang="en-US" sz="1500" i="0" kern="1200" dirty="0"/>
        </a:p>
      </dsp:txBody>
      <dsp:txXfrm>
        <a:off x="3302681" y="558050"/>
        <a:ext cx="1101040" cy="870005"/>
      </dsp:txXfrm>
    </dsp:sp>
    <dsp:sp modelId="{4E992341-CA76-7E4D-98B7-233488D8C965}">
      <dsp:nvSpPr>
        <dsp:cNvPr id="0" name=""/>
        <dsp:cNvSpPr/>
      </dsp:nvSpPr>
      <dsp:spPr>
        <a:xfrm rot="19440000">
          <a:off x="3670921" y="2132431"/>
          <a:ext cx="1584525" cy="4703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66C020-3CF5-D34A-AC9C-BFF8F62911A3}">
      <dsp:nvSpPr>
        <dsp:cNvPr id="0" name=""/>
        <dsp:cNvSpPr/>
      </dsp:nvSpPr>
      <dsp:spPr>
        <a:xfrm>
          <a:off x="4526550" y="1439841"/>
          <a:ext cx="1155174" cy="92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Predictability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of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Vehicle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movements</a:t>
          </a:r>
          <a:endParaRPr lang="en-US" sz="1500" kern="1200" dirty="0"/>
        </a:p>
      </dsp:txBody>
      <dsp:txXfrm>
        <a:off x="4553617" y="1466908"/>
        <a:ext cx="1101040" cy="870005"/>
      </dsp:txXfrm>
    </dsp:sp>
    <dsp:sp modelId="{CA6BB68C-9455-F74C-84E1-151046E450BC}">
      <dsp:nvSpPr>
        <dsp:cNvPr id="0" name=""/>
        <dsp:cNvSpPr/>
      </dsp:nvSpPr>
      <dsp:spPr>
        <a:xfrm>
          <a:off x="3997427" y="3137314"/>
          <a:ext cx="1584525" cy="4703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548BB8-86EF-AB4E-B165-25CEEA421C5B}">
      <dsp:nvSpPr>
        <dsp:cNvPr id="0" name=""/>
        <dsp:cNvSpPr/>
      </dsp:nvSpPr>
      <dsp:spPr>
        <a:xfrm>
          <a:off x="5004365" y="2910404"/>
          <a:ext cx="1155174" cy="92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Hard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Delay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Constraints</a:t>
          </a:r>
          <a:endParaRPr lang="en-US" sz="1500" kern="1200" dirty="0"/>
        </a:p>
      </dsp:txBody>
      <dsp:txXfrm>
        <a:off x="5031432" y="2937471"/>
        <a:ext cx="1101040" cy="8700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028B5-4E72-0E46-BEFE-966F5C27AF7E}">
      <dsp:nvSpPr>
        <dsp:cNvPr id="0" name=""/>
        <dsp:cNvSpPr/>
      </dsp:nvSpPr>
      <dsp:spPr>
        <a:xfrm>
          <a:off x="1033986" y="75773"/>
          <a:ext cx="3109545" cy="706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b="1" kern="1200" dirty="0" smtClean="0"/>
            <a:t>Safety</a:t>
          </a:r>
          <a:r>
            <a:rPr lang="zh-CN" altLang="en-US" sz="2900" b="1" kern="1200" dirty="0" smtClean="0"/>
            <a:t> </a:t>
          </a:r>
          <a:r>
            <a:rPr lang="en-US" altLang="zh-CN" sz="2900" b="1" kern="1200" dirty="0" smtClean="0"/>
            <a:t>Applications</a:t>
          </a:r>
          <a:endParaRPr lang="en-US" sz="2900" b="1" kern="1200" dirty="0"/>
        </a:p>
      </dsp:txBody>
      <dsp:txXfrm>
        <a:off x="1054692" y="96479"/>
        <a:ext cx="3068133" cy="665556"/>
      </dsp:txXfrm>
    </dsp:sp>
    <dsp:sp modelId="{58645469-84DD-CD43-9A3B-92FA991AEA25}">
      <dsp:nvSpPr>
        <dsp:cNvPr id="0" name=""/>
        <dsp:cNvSpPr/>
      </dsp:nvSpPr>
      <dsp:spPr>
        <a:xfrm>
          <a:off x="1033986" y="834280"/>
          <a:ext cx="706968" cy="706968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93D67A-BABA-C842-B907-197F51D221A8}">
      <dsp:nvSpPr>
        <dsp:cNvPr id="0" name=""/>
        <dsp:cNvSpPr/>
      </dsp:nvSpPr>
      <dsp:spPr>
        <a:xfrm>
          <a:off x="1783373" y="834280"/>
          <a:ext cx="2360158" cy="70696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Emergency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Brake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Warning</a:t>
          </a:r>
          <a:endParaRPr lang="en-US" sz="1500" b="1" kern="1200" dirty="0"/>
        </a:p>
      </dsp:txBody>
      <dsp:txXfrm>
        <a:off x="1817891" y="868798"/>
        <a:ext cx="2291122" cy="637932"/>
      </dsp:txXfrm>
    </dsp:sp>
    <dsp:sp modelId="{4911C55E-634E-1047-8EA7-00BEC5490999}">
      <dsp:nvSpPr>
        <dsp:cNvPr id="0" name=""/>
        <dsp:cNvSpPr/>
      </dsp:nvSpPr>
      <dsp:spPr>
        <a:xfrm>
          <a:off x="1033986" y="1626084"/>
          <a:ext cx="706968" cy="706968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0181DC-1228-F24F-BD0E-C3390CC02E76}">
      <dsp:nvSpPr>
        <dsp:cNvPr id="0" name=""/>
        <dsp:cNvSpPr/>
      </dsp:nvSpPr>
      <dsp:spPr>
        <a:xfrm>
          <a:off x="1783373" y="1626084"/>
          <a:ext cx="2360158" cy="70696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Forward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Collision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Warning</a:t>
          </a:r>
          <a:endParaRPr lang="en-US" sz="1500" b="1" kern="1200" dirty="0"/>
        </a:p>
      </dsp:txBody>
      <dsp:txXfrm>
        <a:off x="1817891" y="1660602"/>
        <a:ext cx="2291122" cy="637932"/>
      </dsp:txXfrm>
    </dsp:sp>
    <dsp:sp modelId="{5F581DBD-6CE3-F947-A570-F486C411FF19}">
      <dsp:nvSpPr>
        <dsp:cNvPr id="0" name=""/>
        <dsp:cNvSpPr/>
      </dsp:nvSpPr>
      <dsp:spPr>
        <a:xfrm>
          <a:off x="1033986" y="2417889"/>
          <a:ext cx="706968" cy="706968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C0B110-50BD-274C-8A7F-6D9BD89A2C27}">
      <dsp:nvSpPr>
        <dsp:cNvPr id="0" name=""/>
        <dsp:cNvSpPr/>
      </dsp:nvSpPr>
      <dsp:spPr>
        <a:xfrm>
          <a:off x="1783373" y="2417889"/>
          <a:ext cx="2360158" cy="70696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Intersection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Movement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Assist</a:t>
          </a:r>
          <a:endParaRPr lang="en-US" sz="1500" b="1" kern="1200" dirty="0"/>
        </a:p>
      </dsp:txBody>
      <dsp:txXfrm>
        <a:off x="1817891" y="2452407"/>
        <a:ext cx="2291122" cy="637932"/>
      </dsp:txXfrm>
    </dsp:sp>
    <dsp:sp modelId="{975B9A39-360C-334E-8F2F-E95202F38756}">
      <dsp:nvSpPr>
        <dsp:cNvPr id="0" name=""/>
        <dsp:cNvSpPr/>
      </dsp:nvSpPr>
      <dsp:spPr>
        <a:xfrm>
          <a:off x="1033986" y="3209694"/>
          <a:ext cx="706968" cy="706968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93C10B-E0FA-F74E-AB5E-45614B246A66}">
      <dsp:nvSpPr>
        <dsp:cNvPr id="0" name=""/>
        <dsp:cNvSpPr/>
      </dsp:nvSpPr>
      <dsp:spPr>
        <a:xfrm>
          <a:off x="1783373" y="3209694"/>
          <a:ext cx="2360158" cy="70696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Blind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Spot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and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Lane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Change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Warning</a:t>
          </a:r>
          <a:endParaRPr lang="en-US" sz="1500" b="1" kern="1200" dirty="0"/>
        </a:p>
      </dsp:txBody>
      <dsp:txXfrm>
        <a:off x="1817891" y="3244212"/>
        <a:ext cx="2291122" cy="637932"/>
      </dsp:txXfrm>
    </dsp:sp>
    <dsp:sp modelId="{8EA5033B-E6A1-C641-91BC-3EEE441BB0D3}">
      <dsp:nvSpPr>
        <dsp:cNvPr id="0" name=""/>
        <dsp:cNvSpPr/>
      </dsp:nvSpPr>
      <dsp:spPr>
        <a:xfrm>
          <a:off x="1033986" y="4001499"/>
          <a:ext cx="706968" cy="706968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2366C1-067F-DB41-8242-993676665055}">
      <dsp:nvSpPr>
        <dsp:cNvPr id="0" name=""/>
        <dsp:cNvSpPr/>
      </dsp:nvSpPr>
      <dsp:spPr>
        <a:xfrm>
          <a:off x="1783373" y="4001499"/>
          <a:ext cx="2360158" cy="70696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Do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not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Pass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Warning</a:t>
          </a:r>
          <a:endParaRPr lang="en-US" sz="1500" b="1" kern="1200" dirty="0"/>
        </a:p>
      </dsp:txBody>
      <dsp:txXfrm>
        <a:off x="1817891" y="4036017"/>
        <a:ext cx="2291122" cy="6379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B7B2-BA75-3946-A948-63615F9CC036}">
      <dsp:nvSpPr>
        <dsp:cNvPr id="0" name=""/>
        <dsp:cNvSpPr/>
      </dsp:nvSpPr>
      <dsp:spPr>
        <a:xfrm>
          <a:off x="680203" y="0"/>
          <a:ext cx="3527511" cy="831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/>
            <a:t>Comfort</a:t>
          </a:r>
          <a:r>
            <a:rPr lang="zh-CN" altLang="en-US" sz="3000" b="1" kern="1200" dirty="0" smtClean="0"/>
            <a:t> </a:t>
          </a:r>
          <a:r>
            <a:rPr lang="en-US" altLang="zh-CN" sz="3000" b="1" kern="1200" dirty="0" smtClean="0"/>
            <a:t>Applications</a:t>
          </a:r>
          <a:endParaRPr lang="zh-CN" altLang="en-US" sz="3000" b="1" kern="1200" dirty="0" smtClean="0"/>
        </a:p>
      </dsp:txBody>
      <dsp:txXfrm>
        <a:off x="704546" y="24343"/>
        <a:ext cx="3478825" cy="782435"/>
      </dsp:txXfrm>
    </dsp:sp>
    <dsp:sp modelId="{DBF816E7-B7BF-E34D-B064-6FA85BE8A530}">
      <dsp:nvSpPr>
        <dsp:cNvPr id="0" name=""/>
        <dsp:cNvSpPr/>
      </dsp:nvSpPr>
      <dsp:spPr>
        <a:xfrm>
          <a:off x="680203" y="981814"/>
          <a:ext cx="831121" cy="831121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76FCA2-FAC1-CF45-AD2F-9A2BBFE841BA}">
      <dsp:nvSpPr>
        <dsp:cNvPr id="0" name=""/>
        <dsp:cNvSpPr/>
      </dsp:nvSpPr>
      <dsp:spPr>
        <a:xfrm>
          <a:off x="1561192" y="981814"/>
          <a:ext cx="2646522" cy="8311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Music/Map</a:t>
          </a:r>
          <a:r>
            <a:rPr lang="zh-CN" altLang="en-US" sz="1700" b="1" kern="1200" dirty="0" smtClean="0"/>
            <a:t> </a:t>
          </a:r>
          <a:r>
            <a:rPr lang="en-US" altLang="zh-CN" sz="1700" b="1" kern="1200" dirty="0" smtClean="0"/>
            <a:t>Downloading</a:t>
          </a:r>
          <a:endParaRPr lang="en-US" sz="1700" b="1" kern="1200" dirty="0"/>
        </a:p>
      </dsp:txBody>
      <dsp:txXfrm>
        <a:off x="1601771" y="1022393"/>
        <a:ext cx="2565364" cy="749963"/>
      </dsp:txXfrm>
    </dsp:sp>
    <dsp:sp modelId="{DEDCF14F-69E3-E84E-A90F-0AAB55C94B20}">
      <dsp:nvSpPr>
        <dsp:cNvPr id="0" name=""/>
        <dsp:cNvSpPr/>
      </dsp:nvSpPr>
      <dsp:spPr>
        <a:xfrm>
          <a:off x="680203" y="1912670"/>
          <a:ext cx="831121" cy="831121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A77F6C-0974-E042-96DE-B677D02DB87D}">
      <dsp:nvSpPr>
        <dsp:cNvPr id="0" name=""/>
        <dsp:cNvSpPr/>
      </dsp:nvSpPr>
      <dsp:spPr>
        <a:xfrm>
          <a:off x="1561192" y="1912670"/>
          <a:ext cx="2646522" cy="8311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Back-seat</a:t>
          </a:r>
          <a:r>
            <a:rPr lang="zh-CN" altLang="en-US" sz="1700" b="1" kern="1200" dirty="0" smtClean="0"/>
            <a:t> </a:t>
          </a:r>
          <a:r>
            <a:rPr lang="en-US" altLang="zh-CN" sz="1700" b="1" kern="1200" dirty="0" smtClean="0"/>
            <a:t>Games</a:t>
          </a:r>
          <a:endParaRPr lang="en-US" sz="1700" b="1" kern="1200" dirty="0"/>
        </a:p>
      </dsp:txBody>
      <dsp:txXfrm>
        <a:off x="1601771" y="1953249"/>
        <a:ext cx="2565364" cy="749963"/>
      </dsp:txXfrm>
    </dsp:sp>
    <dsp:sp modelId="{C7314ED9-73DF-4246-85CC-1B8C3ABC621F}">
      <dsp:nvSpPr>
        <dsp:cNvPr id="0" name=""/>
        <dsp:cNvSpPr/>
      </dsp:nvSpPr>
      <dsp:spPr>
        <a:xfrm>
          <a:off x="680203" y="2843526"/>
          <a:ext cx="831121" cy="831121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885B0F-3AAA-E148-B2EA-E66C97D317AB}">
      <dsp:nvSpPr>
        <dsp:cNvPr id="0" name=""/>
        <dsp:cNvSpPr/>
      </dsp:nvSpPr>
      <dsp:spPr>
        <a:xfrm>
          <a:off x="1561192" y="2843526"/>
          <a:ext cx="2646522" cy="8311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Navigation</a:t>
          </a:r>
          <a:endParaRPr lang="en-US" sz="1700" b="1" kern="1200" dirty="0"/>
        </a:p>
      </dsp:txBody>
      <dsp:txXfrm>
        <a:off x="1601771" y="2884105"/>
        <a:ext cx="2565364" cy="749963"/>
      </dsp:txXfrm>
    </dsp:sp>
    <dsp:sp modelId="{51A75064-8A60-D543-A61E-49737F45DAE8}">
      <dsp:nvSpPr>
        <dsp:cNvPr id="0" name=""/>
        <dsp:cNvSpPr/>
      </dsp:nvSpPr>
      <dsp:spPr>
        <a:xfrm>
          <a:off x="680203" y="3774382"/>
          <a:ext cx="831121" cy="831121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2D9479-6640-0C40-ADDE-AA79AB7854A2}">
      <dsp:nvSpPr>
        <dsp:cNvPr id="0" name=""/>
        <dsp:cNvSpPr/>
      </dsp:nvSpPr>
      <dsp:spPr>
        <a:xfrm>
          <a:off x="1561192" y="3774382"/>
          <a:ext cx="2646522" cy="8311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Electronic</a:t>
          </a:r>
          <a:r>
            <a:rPr lang="zh-CN" altLang="en-US" sz="1700" b="1" kern="1200" dirty="0" smtClean="0"/>
            <a:t> </a:t>
          </a:r>
          <a:r>
            <a:rPr lang="en-US" altLang="zh-CN" sz="1700" b="1" kern="1200" dirty="0" smtClean="0"/>
            <a:t>Toll</a:t>
          </a:r>
          <a:r>
            <a:rPr lang="zh-CN" altLang="en-US" sz="1700" b="1" kern="1200" dirty="0" smtClean="0"/>
            <a:t> </a:t>
          </a:r>
          <a:r>
            <a:rPr lang="en-US" altLang="zh-CN" sz="1700" b="1" kern="1200" dirty="0" smtClean="0"/>
            <a:t>Collection</a:t>
          </a:r>
          <a:endParaRPr lang="en-US" sz="1700" b="1" kern="1200" dirty="0"/>
        </a:p>
      </dsp:txBody>
      <dsp:txXfrm>
        <a:off x="1601771" y="3814961"/>
        <a:ext cx="2565364" cy="7499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A02E5-A692-FC44-997B-561E18AD116E}">
      <dsp:nvSpPr>
        <dsp:cNvPr id="0" name=""/>
        <dsp:cNvSpPr/>
      </dsp:nvSpPr>
      <dsp:spPr>
        <a:xfrm>
          <a:off x="2196739" y="630978"/>
          <a:ext cx="1525006" cy="264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335"/>
              </a:lnTo>
              <a:lnTo>
                <a:pt x="1525006" y="132335"/>
              </a:lnTo>
              <a:lnTo>
                <a:pt x="1525006" y="2646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6026F-B86A-B84B-889C-DA5F18361A6F}">
      <dsp:nvSpPr>
        <dsp:cNvPr id="0" name=""/>
        <dsp:cNvSpPr/>
      </dsp:nvSpPr>
      <dsp:spPr>
        <a:xfrm>
          <a:off x="2151019" y="630978"/>
          <a:ext cx="91440" cy="2646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6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0959D-BE4E-874C-92B5-423A745B0962}">
      <dsp:nvSpPr>
        <dsp:cNvPr id="0" name=""/>
        <dsp:cNvSpPr/>
      </dsp:nvSpPr>
      <dsp:spPr>
        <a:xfrm>
          <a:off x="671732" y="630978"/>
          <a:ext cx="1525006" cy="264670"/>
        </a:xfrm>
        <a:custGeom>
          <a:avLst/>
          <a:gdLst/>
          <a:ahLst/>
          <a:cxnLst/>
          <a:rect l="0" t="0" r="0" b="0"/>
          <a:pathLst>
            <a:path>
              <a:moveTo>
                <a:pt x="1525006" y="0"/>
              </a:moveTo>
              <a:lnTo>
                <a:pt x="1525006" y="132335"/>
              </a:lnTo>
              <a:lnTo>
                <a:pt x="0" y="132335"/>
              </a:lnTo>
              <a:lnTo>
                <a:pt x="0" y="2646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8B83E-FE04-454B-A03F-2C12A659BAB2}">
      <dsp:nvSpPr>
        <dsp:cNvPr id="0" name=""/>
        <dsp:cNvSpPr/>
      </dsp:nvSpPr>
      <dsp:spPr>
        <a:xfrm>
          <a:off x="1566570" y="810"/>
          <a:ext cx="1260336" cy="630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Routing Protocols</a:t>
          </a:r>
          <a:endParaRPr lang="en-US" sz="1800" kern="1200" dirty="0"/>
        </a:p>
      </dsp:txBody>
      <dsp:txXfrm>
        <a:off x="1566570" y="810"/>
        <a:ext cx="1260336" cy="630168"/>
      </dsp:txXfrm>
    </dsp:sp>
    <dsp:sp modelId="{1ACA56BD-F214-BF49-B324-C62D3F6FE03E}">
      <dsp:nvSpPr>
        <dsp:cNvPr id="0" name=""/>
        <dsp:cNvSpPr/>
      </dsp:nvSpPr>
      <dsp:spPr>
        <a:xfrm>
          <a:off x="41564" y="895648"/>
          <a:ext cx="1260336" cy="630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Unicasting</a:t>
          </a:r>
          <a:endParaRPr lang="en-US" sz="1800" kern="1200" dirty="0"/>
        </a:p>
      </dsp:txBody>
      <dsp:txXfrm>
        <a:off x="41564" y="895648"/>
        <a:ext cx="1260336" cy="630168"/>
      </dsp:txXfrm>
    </dsp:sp>
    <dsp:sp modelId="{841E8731-C329-8747-97A1-11D791253692}">
      <dsp:nvSpPr>
        <dsp:cNvPr id="0" name=""/>
        <dsp:cNvSpPr/>
      </dsp:nvSpPr>
      <dsp:spPr>
        <a:xfrm>
          <a:off x="1566570" y="895648"/>
          <a:ext cx="1260336" cy="630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Multicasting</a:t>
          </a:r>
          <a:endParaRPr lang="en-US" sz="1800" kern="1200" dirty="0"/>
        </a:p>
      </dsp:txBody>
      <dsp:txXfrm>
        <a:off x="1566570" y="895648"/>
        <a:ext cx="1260336" cy="630168"/>
      </dsp:txXfrm>
    </dsp:sp>
    <dsp:sp modelId="{5438FD91-7898-544F-B593-86BD6719BB2F}">
      <dsp:nvSpPr>
        <dsp:cNvPr id="0" name=""/>
        <dsp:cNvSpPr/>
      </dsp:nvSpPr>
      <dsp:spPr>
        <a:xfrm>
          <a:off x="3091577" y="895648"/>
          <a:ext cx="1260336" cy="630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Broadcasting</a:t>
          </a:r>
          <a:endParaRPr lang="en-US" sz="1800" kern="1200" dirty="0"/>
        </a:p>
      </dsp:txBody>
      <dsp:txXfrm>
        <a:off x="3091577" y="895648"/>
        <a:ext cx="1260336" cy="6301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A02E5-A692-FC44-997B-561E18AD116E}">
      <dsp:nvSpPr>
        <dsp:cNvPr id="0" name=""/>
        <dsp:cNvSpPr/>
      </dsp:nvSpPr>
      <dsp:spPr>
        <a:xfrm>
          <a:off x="2426434" y="597213"/>
          <a:ext cx="740026" cy="250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35"/>
              </a:lnTo>
              <a:lnTo>
                <a:pt x="740026" y="125335"/>
              </a:lnTo>
              <a:lnTo>
                <a:pt x="740026" y="2506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6026F-B86A-B84B-889C-DA5F18361A6F}">
      <dsp:nvSpPr>
        <dsp:cNvPr id="0" name=""/>
        <dsp:cNvSpPr/>
      </dsp:nvSpPr>
      <dsp:spPr>
        <a:xfrm>
          <a:off x="1704265" y="597213"/>
          <a:ext cx="722169" cy="250670"/>
        </a:xfrm>
        <a:custGeom>
          <a:avLst/>
          <a:gdLst/>
          <a:ahLst/>
          <a:cxnLst/>
          <a:rect l="0" t="0" r="0" b="0"/>
          <a:pathLst>
            <a:path>
              <a:moveTo>
                <a:pt x="722169" y="0"/>
              </a:moveTo>
              <a:lnTo>
                <a:pt x="722169" y="125335"/>
              </a:lnTo>
              <a:lnTo>
                <a:pt x="0" y="125335"/>
              </a:lnTo>
              <a:lnTo>
                <a:pt x="0" y="2506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8B83E-FE04-454B-A03F-2C12A659BAB2}">
      <dsp:nvSpPr>
        <dsp:cNvPr id="0" name=""/>
        <dsp:cNvSpPr/>
      </dsp:nvSpPr>
      <dsp:spPr>
        <a:xfrm>
          <a:off x="1829600" y="379"/>
          <a:ext cx="1193668" cy="59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Routing Protocols</a:t>
          </a:r>
          <a:endParaRPr lang="en-US" sz="2000" kern="1200" dirty="0"/>
        </a:p>
      </dsp:txBody>
      <dsp:txXfrm>
        <a:off x="1829600" y="379"/>
        <a:ext cx="1193668" cy="596834"/>
      </dsp:txXfrm>
    </dsp:sp>
    <dsp:sp modelId="{841E8731-C329-8747-97A1-11D791253692}">
      <dsp:nvSpPr>
        <dsp:cNvPr id="0" name=""/>
        <dsp:cNvSpPr/>
      </dsp:nvSpPr>
      <dsp:spPr>
        <a:xfrm>
          <a:off x="1107430" y="847884"/>
          <a:ext cx="1193668" cy="59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Topology based</a:t>
          </a:r>
          <a:endParaRPr lang="en-US" sz="2000" kern="1200" dirty="0"/>
        </a:p>
      </dsp:txBody>
      <dsp:txXfrm>
        <a:off x="1107430" y="847884"/>
        <a:ext cx="1193668" cy="596834"/>
      </dsp:txXfrm>
    </dsp:sp>
    <dsp:sp modelId="{5438FD91-7898-544F-B593-86BD6719BB2F}">
      <dsp:nvSpPr>
        <dsp:cNvPr id="0" name=""/>
        <dsp:cNvSpPr/>
      </dsp:nvSpPr>
      <dsp:spPr>
        <a:xfrm>
          <a:off x="2569626" y="847884"/>
          <a:ext cx="1193668" cy="59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Position based</a:t>
          </a:r>
          <a:endParaRPr lang="en-US" sz="2000" kern="1200" dirty="0"/>
        </a:p>
      </dsp:txBody>
      <dsp:txXfrm>
        <a:off x="2569626" y="847884"/>
        <a:ext cx="1193668" cy="5968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401EB-3C19-CE40-AA47-68346CC5DDAC}">
      <dsp:nvSpPr>
        <dsp:cNvPr id="0" name=""/>
        <dsp:cNvSpPr/>
      </dsp:nvSpPr>
      <dsp:spPr>
        <a:xfrm>
          <a:off x="3199086" y="514849"/>
          <a:ext cx="1674595" cy="216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55"/>
              </a:lnTo>
              <a:lnTo>
                <a:pt x="1674595" y="108055"/>
              </a:lnTo>
              <a:lnTo>
                <a:pt x="1674595" y="2161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CAB2D-ECED-7A4A-93AE-28B5DC419255}">
      <dsp:nvSpPr>
        <dsp:cNvPr id="0" name=""/>
        <dsp:cNvSpPr/>
      </dsp:nvSpPr>
      <dsp:spPr>
        <a:xfrm>
          <a:off x="1367296" y="514849"/>
          <a:ext cx="1831790" cy="216110"/>
        </a:xfrm>
        <a:custGeom>
          <a:avLst/>
          <a:gdLst/>
          <a:ahLst/>
          <a:cxnLst/>
          <a:rect l="0" t="0" r="0" b="0"/>
          <a:pathLst>
            <a:path>
              <a:moveTo>
                <a:pt x="1831790" y="0"/>
              </a:moveTo>
              <a:lnTo>
                <a:pt x="1831790" y="108055"/>
              </a:lnTo>
              <a:lnTo>
                <a:pt x="0" y="108055"/>
              </a:lnTo>
              <a:lnTo>
                <a:pt x="0" y="2161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51FBB-6E9E-634D-A16A-64AF65B2376C}">
      <dsp:nvSpPr>
        <dsp:cNvPr id="0" name=""/>
        <dsp:cNvSpPr/>
      </dsp:nvSpPr>
      <dsp:spPr>
        <a:xfrm>
          <a:off x="2684538" y="302"/>
          <a:ext cx="1029095" cy="514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Broadcasting</a:t>
          </a:r>
          <a:endParaRPr lang="en-US" sz="1400" b="1" kern="1200" dirty="0"/>
        </a:p>
      </dsp:txBody>
      <dsp:txXfrm>
        <a:off x="2684538" y="302"/>
        <a:ext cx="1029095" cy="514547"/>
      </dsp:txXfrm>
    </dsp:sp>
    <dsp:sp modelId="{D6132FC2-5C1A-7742-B6D3-CD2D901DEB64}">
      <dsp:nvSpPr>
        <dsp:cNvPr id="0" name=""/>
        <dsp:cNvSpPr/>
      </dsp:nvSpPr>
      <dsp:spPr>
        <a:xfrm>
          <a:off x="852748" y="730960"/>
          <a:ext cx="1029095" cy="514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Multi-hop</a:t>
          </a:r>
          <a:endParaRPr lang="en-US" sz="1400" kern="1200" dirty="0"/>
        </a:p>
      </dsp:txBody>
      <dsp:txXfrm>
        <a:off x="852748" y="730960"/>
        <a:ext cx="1029095" cy="514547"/>
      </dsp:txXfrm>
    </dsp:sp>
    <dsp:sp modelId="{005F387B-B542-AF49-A831-C3894F76A398}">
      <dsp:nvSpPr>
        <dsp:cNvPr id="0" name=""/>
        <dsp:cNvSpPr/>
      </dsp:nvSpPr>
      <dsp:spPr>
        <a:xfrm>
          <a:off x="4359133" y="730960"/>
          <a:ext cx="1029095" cy="514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Single-hop</a:t>
          </a:r>
          <a:endParaRPr lang="en-US" sz="1400" kern="1200" dirty="0"/>
        </a:p>
      </dsp:txBody>
      <dsp:txXfrm>
        <a:off x="4359133" y="730960"/>
        <a:ext cx="1029095" cy="514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4EE3-74E8-BA43-8AF4-A071555B5E6B}" type="datetimeFigureOut">
              <a:rPr lang="en-US" smtClean="0"/>
              <a:t>3/03/16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2E7C0-68C9-F44F-BC9F-499DDDB3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C5EAE-CC75-BF46-A5DE-A493171C7381}" type="datetimeFigureOut">
              <a:rPr lang="en-US" smtClean="0"/>
              <a:t>3/03/16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829BC-7E98-1D44-AAEA-13A3C681A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261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s://en.wikipedia.org/wiki/Vehicle-to-vehicle" TargetMode="Externa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fespot-eu.org" TargetMode="External"/><Relationship Id="rId4" Type="http://schemas.openxmlformats.org/officeDocument/2006/relationships/hyperlink" Target="http://www.mlit.go.jp/road/ITS/topindex/topindex_g06_2.html" TargetMode="External"/><Relationship Id="rId5" Type="http://schemas.openxmlformats.org/officeDocument/2006/relationships/hyperlink" Target="http://www.c-its.org/" TargetMode="External"/><Relationship Id="rId6" Type="http://schemas.openxmlformats.org/officeDocument/2006/relationships/hyperlink" Target="http://www.car-to-car.org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3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11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Panichpapiboon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Pattara-Atikom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W. A review of information dissemination protocols for vehicular ad hoc networks[J]. Communications Surveys &amp; Tutorials, IEEE, 2012, 14(3): 784-798.</a:t>
            </a:r>
          </a:p>
          <a:p>
            <a:pPr marL="800100" lvl="1" indent="-342900">
              <a:buAutoNum type="arabicPeriod"/>
            </a:pPr>
            <a:endParaRPr lang="en-US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Panichpapiboon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Pattara-Atikom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W. A review of information dissemination protocols for vehicular ad hoc networks[J]. Communications Surveys &amp; Tutorials, IEEE, 2012, 14(3): 784-798.</a:t>
            </a:r>
            <a:endParaRPr lang="en-US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UMB: Urban multi-hop broadcast: broadcast + hidden node + reliability</a:t>
            </a:r>
          </a:p>
          <a:p>
            <a:pPr marL="228600" lvl="0" indent="-228600">
              <a:buAutoNum type="arabicPeriod"/>
            </a:pP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</a:t>
            </a:r>
            <a:r>
              <a:rPr lang="en-US" altLang="zh-CN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</a:t>
            </a:r>
            <a:r>
              <a:rPr lang="zh-CN" alt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broadcast</a:t>
            </a:r>
          </a:p>
          <a:p>
            <a:pPr marL="228600" lvl="0" indent="-228600">
              <a:buAutoNum type="arabicPeriod"/>
            </a:pP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EDB</a:t>
            </a:r>
            <a:r>
              <a:rPr lang="en-US" altLang="zh-CN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</a:t>
            </a:r>
            <a:r>
              <a:rPr lang="zh-CN" alt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Directional</a:t>
            </a:r>
            <a:r>
              <a:rPr lang="zh-CN" alt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Broadcast</a:t>
            </a:r>
          </a:p>
          <a:p>
            <a:pPr marL="228600" lvl="0" indent="-228600">
              <a:buAutoNum type="arabicPeriod"/>
            </a:pP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OAPB</a:t>
            </a:r>
            <a:r>
              <a:rPr lang="en-US" altLang="zh-CN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Optimized</a:t>
            </a:r>
            <a:r>
              <a:rPr lang="zh-CN" alt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adaptive</a:t>
            </a:r>
            <a:r>
              <a:rPr lang="zh-CN" alt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probabilistic</a:t>
            </a:r>
            <a:r>
              <a:rPr lang="zh-CN" alt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broadcast</a:t>
            </a:r>
          </a:p>
          <a:p>
            <a:pPr marL="228600" lvl="0" indent="-228600">
              <a:buAutoNum type="arabicPeriod"/>
            </a:pP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CPCR: Collision ratio Control Protocol: change broadcast interval based on number of packet collision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6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Patel B, Shah K. A Survey on Vehicular Ad hoc Networks[J]. IOSR Journal of Computer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Engineering (IOSR-JCE)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2013, 15: 34-42.</a:t>
            </a:r>
          </a:p>
          <a:p>
            <a:pPr marL="228600" indent="-228600">
              <a:buAutoNum type="arabicPeriod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6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Bernsen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Manivannan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“Unicast routing protocols for vehicular ad hoc networks: A critical comparison and classification,”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Pervasive and Mobile Computing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 5, no. 1, pp. 1–18, Feb. 2009.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Patel B, Shah K. A Survey on Vehicular Ad hoc Networks[J]. IOSR Journal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ComputerEngineering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(IOSR-JCE)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2013, 15: 34-42.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57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Altayeb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Mahgoub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 A Survey of Vehicular Ad hoc Networks Routing Protocols,” ISSR Journals, 2013, Vol. 3, No. 3, pp. 829-846.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Perkins, C. E. And Royer, E. M. (1999), “Ad-Hoc On-Demand Distance Vector Routing,” Proc. IEEE WMCSA ‟99, New Orleans, LA, Feb. 1999 ,pp. 90-100. </a:t>
            </a:r>
          </a:p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9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Altayeb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Mahgoub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 A Survey of Vehicular Ad hoc Networks Routing Protocols,” ISSR Journals, 2013, Vol. 3, No. 3, pp. 829-846.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Perkins, C. E. And Royer, E. M. (1999), “Ad-Hoc On-Demand Distance Vector Routing,” Proc. IEEE WMCSA ‟99, New Orleans, LA, Feb. 1999 ,pp. 90-100.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3.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Vehicular Ad Hoc Networks: Current Issues and Future Challenges </a:t>
            </a:r>
            <a:endParaRPr lang="en-US" dirty="0" smtClean="0"/>
          </a:p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9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9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Sardar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Muhammad Bilal, Carlos Jesus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Bernardos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Carmen Guerrero; Position-based routing in vehicular networks: A survey;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Network and Computer Applications 36(2013) 685-697.</a:t>
            </a: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Fonseca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A,Vazao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T. Applicability of position-based routing for VANET in highways and urban environment. Journal of Network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Computer Applications JNCA1084-8045 2009. </a:t>
            </a:r>
          </a:p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 smtClean="0"/>
              <a:t>“Vehicle</a:t>
            </a:r>
            <a:r>
              <a:rPr lang="zh-CN" altLang="en-US" sz="1200" dirty="0" smtClean="0"/>
              <a:t>-</a:t>
            </a:r>
            <a:r>
              <a:rPr lang="en-US" altLang="zh-CN" sz="1200" dirty="0" smtClean="0"/>
              <a:t>to-Vehicle”,</a:t>
            </a:r>
            <a:r>
              <a:rPr lang="zh-CN" altLang="en-US" sz="1200" dirty="0" smtClean="0"/>
              <a:t> </a:t>
            </a:r>
            <a:r>
              <a:rPr lang="en-US" altLang="zh-CN" sz="1200" dirty="0" smtClean="0">
                <a:hlinkClick r:id="rId3"/>
              </a:rPr>
              <a:t>https://en.wikipedia.org/wiki/Vehicle-to-vehicle</a:t>
            </a:r>
            <a:endParaRPr lang="en-US" altLang="zh-CN" sz="120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dirty="0" smtClean="0"/>
              <a:t>“Mobile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Hoc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Network”,https</a:t>
            </a:r>
            <a:r>
              <a:rPr lang="en-US" altLang="zh-CN" sz="1200" dirty="0" smtClean="0"/>
              <a:t>://</a:t>
            </a:r>
            <a:r>
              <a:rPr lang="en-US" altLang="zh-CN" sz="1200" dirty="0" err="1" smtClean="0"/>
              <a:t>en.wikipedia.org</a:t>
            </a:r>
            <a:r>
              <a:rPr lang="en-US" altLang="zh-CN" sz="1200" dirty="0" smtClean="0"/>
              <a:t>/wiki/</a:t>
            </a:r>
            <a:r>
              <a:rPr lang="en-US" altLang="zh-CN" sz="1200" dirty="0" err="1" smtClean="0"/>
              <a:t>Mobile_ad_hoc_network</a:t>
            </a:r>
            <a:endParaRPr lang="en-US" altLang="zh-CN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sz="120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90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7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Härri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F, Bonnet C. Mobility models for vehicular ad hoc networks: a survey and taxonomy[J]. Communications Surveys &amp; Tutorials, IEEE, 2009, 11(4): 19-41.</a:t>
            </a:r>
            <a:r>
              <a:rPr lang="en-US" dirty="0" smtClean="0">
                <a:effectLst/>
              </a:rPr>
              <a:t> </a:t>
            </a:r>
          </a:p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7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F.J. Martinez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survey and comparative study of simulators for vehicular ad hoc networks (VANETs).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Wireless Communications and Mobile Computing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2009. 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7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H. </a:t>
            </a:r>
            <a:r>
              <a:rPr lang="en-US" dirty="0" err="1" smtClean="0"/>
              <a:t>Füßler</a:t>
            </a:r>
            <a:r>
              <a:rPr lang="en-US" dirty="0" smtClean="0"/>
              <a:t>, M. Torrent-Moreno, M. </a:t>
            </a:r>
            <a:r>
              <a:rPr lang="en-US" dirty="0" err="1" smtClean="0"/>
              <a:t>Transier</a:t>
            </a:r>
            <a:r>
              <a:rPr lang="en-US" dirty="0" smtClean="0"/>
              <a:t>, R. </a:t>
            </a:r>
            <a:r>
              <a:rPr lang="en-US" dirty="0" err="1" smtClean="0"/>
              <a:t>Krüger</a:t>
            </a:r>
            <a:r>
              <a:rPr lang="en-US" dirty="0" smtClean="0"/>
              <a:t>, H. Hartenstein, and W. </a:t>
            </a:r>
            <a:r>
              <a:rPr lang="en-US" dirty="0" err="1" smtClean="0"/>
              <a:t>Effelsberg</a:t>
            </a:r>
            <a:r>
              <a:rPr lang="en-US" dirty="0" smtClean="0"/>
              <a:t>, “Studying vehicle movements on highways and their impact on ad- hoc connectivity,” in </a:t>
            </a:r>
            <a:r>
              <a:rPr lang="en-US" i="1" dirty="0" smtClean="0"/>
              <a:t>ACM </a:t>
            </a:r>
            <a:r>
              <a:rPr lang="en-US" i="1" dirty="0" err="1" smtClean="0"/>
              <a:t>Mobicom</a:t>
            </a:r>
            <a:r>
              <a:rPr lang="en-US" i="1" dirty="0" smtClean="0"/>
              <a:t> 2005</a:t>
            </a:r>
            <a:r>
              <a:rPr lang="en-US" dirty="0" smtClean="0"/>
              <a:t>, Aug. 2005.</a:t>
            </a:r>
          </a:p>
          <a:p>
            <a:pPr marL="228600" indent="-228600">
              <a:buAutoNum type="arabicPeriod"/>
            </a:pPr>
            <a:r>
              <a:rPr lang="en-US" dirty="0" smtClean="0"/>
              <a:t>“U.S. Census Bureau. TIGER, TIGER/Line and TIGER-Related Products,” http://</a:t>
            </a:r>
            <a:r>
              <a:rPr lang="en-US" dirty="0" err="1" smtClean="0"/>
              <a:t>www.census.gov</a:t>
            </a:r>
            <a:r>
              <a:rPr lang="en-US" dirty="0" smtClean="0"/>
              <a:t>/geo/www/tiger/.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Sherali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Zeadally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Ray Hunt,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Yuh-Shyan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Chen, Angela Irwin,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Aamir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Hassan, Vehicular ad hoc networks (VANETS): status, results,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challenges,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Telecommum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Piorkowski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Raya M, Lugo A L, et al.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realistic joint traffic and network simulator for VANETs[J]. ACM SIGMOBILE mobile computing and communications review, 2008, 12(1): 31-33.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Wang S Y, Lin C C.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NCTUns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6.0: a simulator for advanced wireless vehicular network research[C]//Vehicular Technology Conference (VTC 2010-Spring), 2010 IEEE 71st. IEEE, 2010: 1-2.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7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Bertsekas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Gallager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Networks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Prentice-Hall, 2001.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Hadded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Muhlethaler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Laouiti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et al. TDMA-Based MAC Protocols for Vehicular Ad Hoc Networks: A Survey, Qualitative Analysis, and Open Research Issues[J]. Communications Surveys &amp; Tutorials, IEEE, 2015, 17(4): 2461-2492.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Standard for Information Technology— Telecommunications and Information Exchange Between Systems—Local and Metropolitan Area Networks—Specific Requirements Part 11: Wireless LAN Medium Access Control (MAC) and Physical Layer (PHY) and Physical Layer (PHY) Specifications Amendment 6: Wireless Access in Vehicular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ronments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Std. 802.11p-2010, 2010. </a:t>
            </a:r>
            <a:endParaRPr lang="en-US" dirty="0" smtClean="0">
              <a:effectLst/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2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Bertsekas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Gallager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Networks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Prentice-Hall, 2001.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Hadded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Muhlethaler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Laouiti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et al. TDMA-Based MAC Protocols for Vehicular Ad Hoc Networks: A Survey, Qualitative Analysis, and Open Research Issues[J]. Communications Surveys &amp; Tutorials, IEEE, 2015, 17(4): 2461-2492.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Standard for Information Technology— Telecommunications and Information Exchange Between Systems—Local and Metropolitan Area Networks—Specific Requirements Part 11: Wireless LAN Medium Access Control (MAC) and Physical Layer (PHY) and Physical Layer (PHY) Specifications Amendment 6: Wireless Access in Vehicular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ronments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Std. 802.11p-2010, 2010. </a:t>
            </a:r>
            <a:endParaRPr lang="en-US" dirty="0" smtClean="0">
              <a:effectLst/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2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“IEEE</a:t>
            </a:r>
            <a:r>
              <a:rPr lang="zh-CN" altLang="en-US" dirty="0" smtClean="0"/>
              <a:t> </a:t>
            </a:r>
            <a:r>
              <a:rPr lang="en-US" altLang="zh-CN" dirty="0" smtClean="0"/>
              <a:t>802.11”,</a:t>
            </a:r>
            <a:r>
              <a:rPr lang="zh-CN" altLang="en-US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/wiki/IEEE_802.11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H. Hartenstein </a:t>
            </a:r>
            <a:r>
              <a:rPr lang="en-US" i="1" dirty="0" smtClean="0"/>
              <a:t>et al.</a:t>
            </a:r>
            <a:r>
              <a:rPr lang="en-US" dirty="0" smtClean="0"/>
              <a:t>, “Position-Aware Ad Hoc Wireless Net- works for Inter-Vehicle Communications: The </a:t>
            </a:r>
            <a:r>
              <a:rPr lang="en-US" dirty="0" err="1" smtClean="0"/>
              <a:t>FleetNet</a:t>
            </a:r>
            <a:r>
              <a:rPr lang="en-US" dirty="0" smtClean="0"/>
              <a:t> Project,” </a:t>
            </a:r>
            <a:r>
              <a:rPr lang="en-US" i="1" dirty="0" err="1" smtClean="0"/>
              <a:t>MobiHoc</a:t>
            </a:r>
            <a:r>
              <a:rPr lang="en-US" i="1" dirty="0" smtClean="0"/>
              <a:t> ’01: Proc. 2nd ACM Int’l. </a:t>
            </a:r>
            <a:r>
              <a:rPr lang="en-US" i="1" dirty="0" err="1" smtClean="0"/>
              <a:t>Symp</a:t>
            </a:r>
            <a:r>
              <a:rPr lang="en-US" i="1" dirty="0" smtClean="0"/>
              <a:t>. Mobile Ad Hoc Net- working &amp; Computing</a:t>
            </a:r>
            <a:r>
              <a:rPr lang="en-US" dirty="0" smtClean="0"/>
              <a:t>, New York: ACM Press, 2001, pp. 259–62.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50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“Dedicated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Communicaions</a:t>
            </a:r>
            <a:r>
              <a:rPr 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Dedicated_short-range_communications</a:t>
            </a:r>
            <a:endParaRPr lang="en-US" dirty="0" smtClean="0"/>
          </a:p>
          <a:p>
            <a:r>
              <a:rPr lang="en-US" dirty="0" smtClean="0"/>
              <a:t>“Association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dirty="0" smtClean="0"/>
              <a:t>Radio</a:t>
            </a:r>
            <a:r>
              <a:rPr lang="zh-CN" altLang="en-US" dirty="0" smtClean="0"/>
              <a:t> </a:t>
            </a:r>
            <a:r>
              <a:rPr lang="en-US" dirty="0" smtClean="0"/>
              <a:t>Industry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Business”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www.arib.or.jp</a:t>
            </a:r>
            <a:r>
              <a:rPr lang="en-US" dirty="0" smtClean="0"/>
              <a:t>/</a:t>
            </a:r>
            <a:r>
              <a:rPr lang="en-US" dirty="0" err="1" smtClean="0"/>
              <a:t>english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85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Watfa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Advances in Vehicular Ad-Hoc Networks: Developments and Challenges, ser. Intelligent Transport Systems. IGI Global, 2010.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23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1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“SAFESPOT,” </a:t>
            </a:r>
            <a:r>
              <a:rPr lang="en-US" sz="1200" dirty="0" smtClean="0">
                <a:hlinkClick r:id="rId3"/>
              </a:rPr>
              <a:t>www.safespot-eu.org</a:t>
            </a:r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“</a:t>
            </a:r>
            <a:r>
              <a:rPr lang="en-US" sz="1200" dirty="0" err="1" smtClean="0"/>
              <a:t>ComprehensivePlanforITSinJapan</a:t>
            </a:r>
            <a:r>
              <a:rPr lang="en-US" sz="1200" dirty="0" smtClean="0"/>
              <a:t>”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sz="1200" dirty="0" smtClean="0">
                <a:hlinkClick r:id="rId4"/>
              </a:rPr>
              <a:t>www.mlit.go.jp/road/ITS/topindex/topindex_g06_2.html</a:t>
            </a:r>
            <a:r>
              <a:rPr lang="en-US" sz="12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“China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ITS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Industry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Alliance</a:t>
            </a:r>
            <a:r>
              <a:rPr lang="en-US" sz="1200" dirty="0" smtClean="0"/>
              <a:t>”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altLang="zh-CN" sz="1200" dirty="0" smtClean="0">
                <a:hlinkClick r:id="rId5"/>
              </a:rPr>
              <a:t>http://www.c-its.org/</a:t>
            </a:r>
            <a:endParaRPr lang="en-US" altLang="zh-CN" sz="1200" dirty="0" smtClean="0"/>
          </a:p>
          <a:p>
            <a: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“Car 2 Car,” </a:t>
            </a:r>
            <a:r>
              <a:rPr lang="en-US" dirty="0" smtClean="0">
                <a:hlinkClick r:id="rId6"/>
              </a:rPr>
              <a:t>http://www.car-to-car.org</a:t>
            </a:r>
            <a:endParaRPr lang="en-US" altLang="zh-CN" sz="1200" dirty="0" smtClean="0"/>
          </a:p>
          <a:p>
            <a: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H. Hartenstein </a:t>
            </a:r>
            <a:r>
              <a:rPr lang="en-US" i="1" dirty="0" smtClean="0"/>
              <a:t>et al.</a:t>
            </a:r>
            <a:r>
              <a:rPr lang="en-US" dirty="0" smtClean="0"/>
              <a:t>, “Position-Aware Ad Hoc Wireless Net- works for Inter-Vehicle Communications: The </a:t>
            </a:r>
            <a:r>
              <a:rPr lang="en-US" dirty="0" err="1" smtClean="0"/>
              <a:t>FleetNet</a:t>
            </a:r>
            <a:r>
              <a:rPr lang="en-US" dirty="0" smtClean="0"/>
              <a:t> Project,” </a:t>
            </a:r>
            <a:r>
              <a:rPr lang="en-US" i="1" dirty="0" err="1" smtClean="0"/>
              <a:t>MobiHoc</a:t>
            </a:r>
            <a:r>
              <a:rPr lang="en-US" i="1" dirty="0" smtClean="0"/>
              <a:t> ’01: Proc. 2nd ACM Int’l. </a:t>
            </a:r>
            <a:r>
              <a:rPr lang="en-US" i="1" dirty="0" err="1" smtClean="0"/>
              <a:t>Symp</a:t>
            </a:r>
            <a:r>
              <a:rPr lang="en-US" i="1" dirty="0" smtClean="0"/>
              <a:t>. Mobile Ad Hoc Net- working &amp; Computing</a:t>
            </a:r>
            <a:r>
              <a:rPr lang="en-US" dirty="0" smtClean="0"/>
              <a:t>, New York: ACM Press, 2001, pp. 259–62.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3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Hadded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Muhlethaler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Laouiti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et al. TDMA-Based MAC Protocols for Vehicular Ad Hoc Networks: A Survey, Qualitative Analysis, and Open Research Issues[J]. Communications Surveys &amp; Tutorials, IEEE, 2015, 17(4): 2461-2492.</a:t>
            </a:r>
          </a:p>
          <a:p>
            <a:pPr lvl="3"/>
            <a:r>
              <a:rPr lang="en-US" altLang="zh-CN" dirty="0" smtClean="0"/>
              <a:t>Re-broadcast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achieve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reliability</a:t>
            </a:r>
            <a:r>
              <a:rPr lang="en-US" altLang="zh-CN" baseline="30000" dirty="0" smtClean="0"/>
              <a:t>[14]</a:t>
            </a:r>
          </a:p>
          <a:p>
            <a:pPr lvl="3"/>
            <a:r>
              <a:rPr lang="en-US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</a:t>
            </a:r>
            <a:r>
              <a:rPr lang="en-US" dirty="0" smtClean="0"/>
              <a:t>ransmission range of the emergency messages</a:t>
            </a:r>
            <a:r>
              <a:rPr lang="en-US" altLang="zh-CN" baseline="30000" dirty="0" smtClean="0"/>
              <a:t>[15]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7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H. Wu, R. Fujimoto, R. </a:t>
            </a:r>
            <a:r>
              <a:rPr lang="en-US" dirty="0" err="1" smtClean="0"/>
              <a:t>Guensler</a:t>
            </a:r>
            <a:r>
              <a:rPr lang="en-US" dirty="0" smtClean="0"/>
              <a:t>, and M. Hunter, “MDDV: A Mobility-Centric Data Dissemination Algorithm for Vehicular Networks,” </a:t>
            </a:r>
            <a:r>
              <a:rPr lang="en-US" i="1" dirty="0" smtClean="0"/>
              <a:t>Vehicular Ad Hoc Networks</a:t>
            </a:r>
            <a:r>
              <a:rPr lang="en-US" dirty="0" smtClean="0"/>
              <a:t>, 2004.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M. M. B. Tariq, M. H. </a:t>
            </a:r>
            <a:r>
              <a:rPr lang="en-US" dirty="0" err="1" smtClean="0"/>
              <a:t>Ammar</a:t>
            </a:r>
            <a:r>
              <a:rPr lang="en-US" dirty="0" smtClean="0"/>
              <a:t>, and E. W. </a:t>
            </a:r>
            <a:r>
              <a:rPr lang="en-US" dirty="0" err="1" smtClean="0"/>
              <a:t>Zegura</a:t>
            </a:r>
            <a:r>
              <a:rPr lang="en-US" dirty="0" smtClean="0"/>
              <a:t>, “Message Ferry Route Design for Sparse Ad Hoc Networks with Mobile Nodes,” </a:t>
            </a:r>
            <a:r>
              <a:rPr lang="en-US" i="1" dirty="0" err="1" smtClean="0"/>
              <a:t>MobiHoc</a:t>
            </a:r>
            <a:r>
              <a:rPr lang="en-US" dirty="0" smtClean="0"/>
              <a:t>, 2006, pp. 37–48.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83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J. Blum, “Adaptive Space Division Multiplexing: An Improved Link Layer Protocol for Inter-Vehicle Communication,” </a:t>
            </a:r>
            <a:r>
              <a:rPr lang="en-US" i="1" dirty="0" smtClean="0"/>
              <a:t>IEEE Int’l. Conf. </a:t>
            </a:r>
            <a:r>
              <a:rPr lang="en-US" i="1" dirty="0" err="1" smtClean="0"/>
              <a:t>WiMob</a:t>
            </a:r>
            <a:r>
              <a:rPr lang="en-US" i="1" dirty="0" smtClean="0"/>
              <a:t> 2005</a:t>
            </a:r>
            <a:r>
              <a:rPr lang="en-US" dirty="0" smtClean="0"/>
              <a:t>, vol. 3, 2005, pp. 22–24.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K. </a:t>
            </a:r>
            <a:r>
              <a:rPr lang="en-US" dirty="0" err="1" smtClean="0"/>
              <a:t>Dobashi</a:t>
            </a:r>
            <a:r>
              <a:rPr lang="en-US" dirty="0" smtClean="0"/>
              <a:t>, “Adaptive MAC Protocol for High-Load Inter- Vehicle Communication,” </a:t>
            </a:r>
            <a:r>
              <a:rPr lang="en-US" i="1" dirty="0" smtClean="0"/>
              <a:t>Wireless and Mobile Computing, Networking and </a:t>
            </a:r>
            <a:r>
              <a:rPr lang="en-US" i="1" dirty="0" err="1" smtClean="0"/>
              <a:t>Commun</a:t>
            </a:r>
            <a:r>
              <a:rPr lang="en-US" i="1" dirty="0" smtClean="0"/>
              <a:t>. Mag.</a:t>
            </a:r>
            <a:r>
              <a:rPr lang="en-US" dirty="0" smtClean="0"/>
              <a:t>, vol. 44, no. 1, 2006, pp. 74–82.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K. Wu and J. Harms, “Performance Study of Proactive Flow Handoff for Mobile Ad Hoc Networks,” </a:t>
            </a:r>
            <a:r>
              <a:rPr lang="en-US" i="1" dirty="0" smtClean="0"/>
              <a:t>Wireless Networks</a:t>
            </a:r>
            <a:r>
              <a:rPr lang="en-US" dirty="0" smtClean="0"/>
              <a:t>, vol. 12, no. 1, 2006, pp. 119–35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H. </a:t>
            </a:r>
            <a:r>
              <a:rPr lang="en-US" dirty="0" err="1" smtClean="0"/>
              <a:t>Menouar</a:t>
            </a:r>
            <a:r>
              <a:rPr lang="en-US" dirty="0" smtClean="0"/>
              <a:t>, M. </a:t>
            </a:r>
            <a:r>
              <a:rPr lang="en-US" dirty="0" err="1" smtClean="0"/>
              <a:t>Lenardi</a:t>
            </a:r>
            <a:r>
              <a:rPr lang="en-US" dirty="0" smtClean="0"/>
              <a:t>, and F. </a:t>
            </a:r>
            <a:r>
              <a:rPr lang="en-US" dirty="0" err="1" smtClean="0"/>
              <a:t>Filali</a:t>
            </a:r>
            <a:r>
              <a:rPr lang="en-US" dirty="0" smtClean="0"/>
              <a:t>, “Improving Proactive Routing in VANETs with the MOPR Movement Prediction Framework,” </a:t>
            </a:r>
            <a:r>
              <a:rPr lang="en-US" i="1" dirty="0" smtClean="0"/>
              <a:t>Proc. 7th Int’l. Conf. Intelligent Transport Sys- </a:t>
            </a:r>
            <a:r>
              <a:rPr lang="en-US" i="1" dirty="0" err="1" smtClean="0"/>
              <a:t>tems</a:t>
            </a:r>
            <a:r>
              <a:rPr lang="en-US" dirty="0" smtClean="0"/>
              <a:t>, 2007, pp. 438–43.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M. Torrent-Moreno, P. </a:t>
            </a:r>
            <a:r>
              <a:rPr lang="en-US" dirty="0" err="1" smtClean="0"/>
              <a:t>Santi</a:t>
            </a:r>
            <a:r>
              <a:rPr lang="en-US" dirty="0" smtClean="0"/>
              <a:t>, and H. Hartenstein, “Fair </a:t>
            </a:r>
            <a:r>
              <a:rPr lang="en-US" dirty="0" err="1" smtClean="0"/>
              <a:t>Shar</a:t>
            </a:r>
            <a:r>
              <a:rPr lang="en-US" dirty="0" smtClean="0"/>
              <a:t>- </a:t>
            </a:r>
            <a:r>
              <a:rPr lang="en-US" dirty="0" err="1" smtClean="0"/>
              <a:t>ing</a:t>
            </a:r>
            <a:r>
              <a:rPr lang="en-US" dirty="0" smtClean="0"/>
              <a:t> of Bandwidth in VANETs,” </a:t>
            </a:r>
            <a:r>
              <a:rPr lang="en-US" i="1" dirty="0" smtClean="0"/>
              <a:t>Vehicular Ad Hoc Networks</a:t>
            </a:r>
            <a:r>
              <a:rPr lang="en-US" dirty="0" smtClean="0"/>
              <a:t>, 2005.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L. Liu </a:t>
            </a:r>
            <a:r>
              <a:rPr lang="en-US" i="1" dirty="0" smtClean="0"/>
              <a:t>et al.</a:t>
            </a:r>
            <a:r>
              <a:rPr lang="en-US" dirty="0" smtClean="0"/>
              <a:t>, “A Vehicle-to-Vehicle Communication Protocol for Cooperative Collision Warning,” </a:t>
            </a:r>
            <a:r>
              <a:rPr lang="en-US" i="1" dirty="0" smtClean="0"/>
              <a:t>1st Annual Int’l. Conf. Mobile and Ubiquitous Systems: Networking and Services, MOBIQUITOUS 2004</a:t>
            </a:r>
            <a:r>
              <a:rPr lang="en-US" dirty="0" smtClean="0"/>
              <a:t>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2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Gayakwad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V,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Dhagdi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T. Vehicular Mobility Simulation For VANET[J]. International Journal of Advanced Research in Computer Science, 2013, 4(6).</a:t>
            </a:r>
            <a:endParaRPr lang="en-US" altLang="zh-CN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For Simulation of Urban Mobile Wireless Networks, http: 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udelmodels.eecis.udel.edu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Zheng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X. Hong, and J. Liu, ”An Agenda-based Mobility Model” in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Proc. 39th IEEE Annual Simulation Symposium (ANSS-39-2006)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Huntsville AL , April 2006. </a:t>
            </a:r>
            <a:endParaRPr lang="en-US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Realistic Vehicular Traces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lst.inf.ethz.ch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/ad-hoc/car-traces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Paramics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Microscopic Traffic Simulation,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www.paramics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online. com/ </a:t>
            </a:r>
            <a:endParaRPr lang="en-US" dirty="0" smtClean="0">
              <a:effectLst/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CORSIM: Microscopic Traffic Simulation Model, http://www-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mctrans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ce.ufl.edu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/featured/TSIS/Version5/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corsim.htm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>
              <a:effectLst/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simulation - VISSIM,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www.english.ptv.de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bin/traffic/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vissim.pl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>
              <a:effectLst/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SUMO - Simulation of Urban Mobility,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sumo.sourceforge.net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 Resource for Archiving Wireless Data At Dartmouth (Craw- dad),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crawdad.cs.dartmouth.edu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UMass Diverse Outdoor Mobile Environment (DOME),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prisms.cs.umass.edu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/dome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H. </a:t>
            </a:r>
            <a:r>
              <a:rPr lang="en-US" dirty="0" err="1" smtClean="0"/>
              <a:t>Füßler</a:t>
            </a:r>
            <a:r>
              <a:rPr lang="en-US" dirty="0" smtClean="0"/>
              <a:t>, M. Torrent-Moreno, M. </a:t>
            </a:r>
            <a:r>
              <a:rPr lang="en-US" dirty="0" err="1" smtClean="0"/>
              <a:t>Transier</a:t>
            </a:r>
            <a:r>
              <a:rPr lang="en-US" dirty="0" smtClean="0"/>
              <a:t>, R. </a:t>
            </a:r>
            <a:r>
              <a:rPr lang="en-US" dirty="0" err="1" smtClean="0"/>
              <a:t>Krüger</a:t>
            </a:r>
            <a:r>
              <a:rPr lang="en-US" dirty="0" smtClean="0"/>
              <a:t>, H. Hartenstein, and W. </a:t>
            </a:r>
            <a:r>
              <a:rPr lang="en-US" dirty="0" err="1" smtClean="0"/>
              <a:t>Effelsberg</a:t>
            </a:r>
            <a:r>
              <a:rPr lang="en-US" dirty="0" smtClean="0"/>
              <a:t>, “Studying vehicle movements on highways and their impact on ad- hoc connectivity,” in </a:t>
            </a:r>
            <a:r>
              <a:rPr lang="en-US" i="1" dirty="0" smtClean="0"/>
              <a:t>ACM </a:t>
            </a:r>
            <a:r>
              <a:rPr lang="en-US" i="1" dirty="0" err="1" smtClean="0"/>
              <a:t>Mobicom</a:t>
            </a:r>
            <a:r>
              <a:rPr lang="en-US" i="1" dirty="0" smtClean="0"/>
              <a:t> 2005</a:t>
            </a:r>
            <a:r>
              <a:rPr lang="zh-CN" altLang="en-US" i="0" dirty="0" smtClean="0"/>
              <a:t> </a:t>
            </a:r>
            <a:r>
              <a:rPr lang="en-US" dirty="0" smtClean="0"/>
              <a:t> Aug. 2005.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V. </a:t>
            </a:r>
            <a:r>
              <a:rPr lang="en-US" dirty="0" err="1" smtClean="0"/>
              <a:t>Naumov</a:t>
            </a:r>
            <a:r>
              <a:rPr lang="en-US" dirty="0" smtClean="0"/>
              <a:t>, R. Baumann, and T. Gross, “An evaluation of inter-vehicle ad hoc networks based on realistic vehicular traces,” in </a:t>
            </a:r>
            <a:r>
              <a:rPr lang="en-US" i="1" dirty="0" err="1" smtClean="0"/>
              <a:t>MobiHoc</a:t>
            </a:r>
            <a:r>
              <a:rPr lang="en-US" i="1" dirty="0" smtClean="0"/>
              <a:t> ’06: Proceedings of the 7th ACM International Symposium on Mobile Ad Hoc Networking and Computing</a:t>
            </a:r>
            <a:r>
              <a:rPr lang="en-US" dirty="0" smtClean="0"/>
              <a:t>, pp. 108–119, 2006.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7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Altayeb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Mahgoub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 A Survey of Vehicular Ad hoc Networks Routing Protocols,” ISSR Journals, 2013, Vol. 3, No. 3, pp. 829-846.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9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5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Karagiannis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Altintas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Ekici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E, et al. Vehicular networking: A survey and tutorial on requirements, architectures, challenges, standards and solutions[J]. Communications Surveys &amp; Tutorials, IEEE, 2011, 13(4): 584-616.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1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Harding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“Vehicle-to-vehicle communications: Readiness 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V2V technology for application,” Nat. Highway Traffic Safety Admin.,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Washington, DC, USA, Tech. Rep. DOT HS 812 014, Aug. 2014. </a:t>
            </a:r>
          </a:p>
          <a:p>
            <a:pPr marL="228600" indent="-228600">
              <a:buAutoNum type="arabicPeriod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6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8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11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3CC6-E93A-8F4F-A96E-603AE16A9831}" type="datetime1">
              <a:rPr lang="en-AU" smtClean="0"/>
              <a:t>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DCAB-2978-504A-AADA-D933AD25EFBB}" type="datetime1">
              <a:rPr lang="en-AU" smtClean="0"/>
              <a:t>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D30-A545-3E42-BC3B-6102519CC71E}" type="datetime1">
              <a:rPr lang="en-AU" smtClean="0"/>
              <a:t>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6CB0-85F1-CA45-A902-46153FD3A806}" type="datetime1">
              <a:rPr lang="en-AU" smtClean="0"/>
              <a:t>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A620-F668-B748-BA96-3ACAFFB0E393}" type="datetime1">
              <a:rPr lang="en-AU" smtClean="0"/>
              <a:t>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600-3CB3-934A-ADD6-55A226B31F5A}" type="datetime1">
              <a:rPr lang="en-AU" smtClean="0"/>
              <a:t>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B0EC-DA63-4C42-AF43-C7F23BFAFF1F}" type="datetime1">
              <a:rPr lang="en-AU" smtClean="0"/>
              <a:t>3/03/16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E0F-12BE-784F-903D-A3BA442A8A2C}" type="datetime1">
              <a:rPr lang="en-AU" smtClean="0"/>
              <a:t>3/03/16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7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09B9-8DA5-CF4D-8664-D43ECCE33EF7}" type="datetime1">
              <a:rPr lang="en-AU" smtClean="0"/>
              <a:t>3/03/16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B82-011A-9E46-AC6A-341B0214982D}" type="datetime1">
              <a:rPr lang="en-AU" smtClean="0"/>
              <a:t>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3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5791-0FDB-F740-A83D-A90DDF2B6444}" type="datetime1">
              <a:rPr lang="en-AU" smtClean="0"/>
              <a:t>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5FF71-181D-B54C-92FD-59EB05E2FD66}" type="datetime1">
              <a:rPr lang="en-AU" smtClean="0"/>
              <a:t>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</a:t>
            </a:r>
            <a:r>
              <a:rPr lang="en-US" altLang="zh-CN" dirty="0" smtClean="0"/>
              <a:t>100-</a:t>
            </a:r>
            <a:fld id="{AD5E5414-A434-5644-A17B-B51D308A3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9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8.xml"/><Relationship Id="rId8" Type="http://schemas.openxmlformats.org/officeDocument/2006/relationships/diagramLayout" Target="../diagrams/layout8.xml"/><Relationship Id="rId9" Type="http://schemas.openxmlformats.org/officeDocument/2006/relationships/diagramQuickStyle" Target="../diagrams/quickStyle8.xml"/><Relationship Id="rId10" Type="http://schemas.openxmlformats.org/officeDocument/2006/relationships/diagramColors" Target="../diagrams/colors8.xml"/><Relationship Id="rId11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4.xml"/><Relationship Id="rId12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diagramData" Target="../diagrams/data14.xml"/><Relationship Id="rId9" Type="http://schemas.openxmlformats.org/officeDocument/2006/relationships/diagramLayout" Target="../diagrams/layout14.xml"/><Relationship Id="rId10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hyperlink" Target="https://en.wikipedia.org/wiki/Vehicle-to-vehic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en.wikipedia.org/wiki/Dedicated_short-range_communic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altLang="zh-CN" dirty="0" smtClean="0"/>
              <a:t>ehicular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Hoc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Networks:</a:t>
            </a:r>
            <a:br>
              <a:rPr lang="en-US" altLang="zh-CN" dirty="0" smtClean="0"/>
            </a:b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Zhuangdi Zhu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76710"/>
              </p:ext>
            </p:extLst>
          </p:nvPr>
        </p:nvGraphicFramePr>
        <p:xfrm>
          <a:off x="256585" y="3480286"/>
          <a:ext cx="8558508" cy="23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44"/>
                <a:gridCol w="1721108"/>
                <a:gridCol w="1289981"/>
                <a:gridCol w="2142474"/>
                <a:gridCol w="209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Main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Trends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Safety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Collision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Data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Transmission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from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upper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Estimation based beacon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dissemination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scheduling: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SDMA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Adaptive application level scheduling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transmission interval control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4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Upper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Layers:</a:t>
            </a:r>
          </a:p>
          <a:p>
            <a:pPr lvl="1"/>
            <a:r>
              <a:rPr lang="en-US" altLang="zh-CN" dirty="0"/>
              <a:t>The Status Quo and Feature Trends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56585" y="6352873"/>
            <a:ext cx="6707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Tx/>
              <a:buAutoNum type="arabicPeriod"/>
            </a:pPr>
            <a:r>
              <a:rPr lang="en-US" sz="1200" dirty="0" err="1"/>
              <a:t>Yousefi</a:t>
            </a:r>
            <a:r>
              <a:rPr lang="en-US" sz="1200" dirty="0"/>
              <a:t> S, </a:t>
            </a:r>
            <a:r>
              <a:rPr lang="en-US" sz="1200" dirty="0" err="1"/>
              <a:t>Fathy</a:t>
            </a:r>
            <a:r>
              <a:rPr lang="en-US" sz="1200" dirty="0"/>
              <a:t> M, </a:t>
            </a:r>
            <a:r>
              <a:rPr lang="en-US" sz="1200" dirty="0" err="1"/>
              <a:t>Bastani</a:t>
            </a:r>
            <a:r>
              <a:rPr lang="en-US" sz="1200" dirty="0"/>
              <a:t> S. Vehicular Ad Hoc Networks: Current Issues and Future Challenges[J]. Mobile Ad Hoc Networks: Current Status and Future Trends, 2011: 329-377.</a:t>
            </a:r>
          </a:p>
        </p:txBody>
      </p:sp>
    </p:spTree>
    <p:extLst>
      <p:ext uri="{BB962C8B-B14F-4D97-AF65-F5344CB8AC3E}">
        <p14:creationId xmlns:p14="http://schemas.microsoft.com/office/powerpoint/2010/main" val="74149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</a:t>
            </a:r>
            <a:r>
              <a:rPr lang="en-US" altLang="zh-CN" dirty="0" smtClean="0"/>
              <a:t>etworking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Services</a:t>
            </a:r>
          </a:p>
          <a:p>
            <a:pPr lvl="1"/>
            <a:r>
              <a:rPr lang="en-US" dirty="0" smtClean="0"/>
              <a:t>Transport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11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3203" y="3417695"/>
            <a:ext cx="24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>
                <a:solidFill>
                  <a:schemeClr val="bg1"/>
                </a:solidFill>
              </a:rPr>
              <a:t>Proactive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&amp;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Reactive</a:t>
            </a:r>
            <a:r>
              <a:rPr lang="en-US" altLang="zh-CN" b="1" baseline="30000" dirty="0">
                <a:solidFill>
                  <a:schemeClr val="bg1"/>
                </a:solidFill>
              </a:rPr>
              <a:t>[17</a:t>
            </a:r>
            <a:r>
              <a:rPr lang="en-US" altLang="zh-CN" b="1" baseline="30000" dirty="0" smtClean="0">
                <a:solidFill>
                  <a:schemeClr val="bg1"/>
                </a:solidFill>
              </a:rPr>
              <a:t>]</a:t>
            </a:r>
            <a:endParaRPr lang="en-US" altLang="zh-CN" b="1" baseline="300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837110" y="4958933"/>
            <a:ext cx="1770881" cy="529950"/>
            <a:chOff x="692" y="792880"/>
            <a:chExt cx="1847086" cy="1492894"/>
          </a:xfrm>
          <a:solidFill>
            <a:schemeClr val="bg1">
              <a:lumMod val="50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8331" y="2741052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24" name="Rounded Rectangle 23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38331" y="1600200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38" name="Rounded Rectangle 37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4039640" y="2724496"/>
            <a:ext cx="2360570" cy="14060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</a:rPr>
              <a:t>Transport Layer </a:t>
            </a:r>
            <a:r>
              <a:rPr lang="en-US" b="1" dirty="0" smtClean="0">
                <a:solidFill>
                  <a:schemeClr val="bg1"/>
                </a:solidFill>
              </a:rPr>
              <a:t>Protocols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R</a:t>
            </a:r>
            <a:r>
              <a:rPr lang="en-US" altLang="zh-CN" b="1" dirty="0" smtClean="0">
                <a:solidFill>
                  <a:schemeClr val="tx1"/>
                </a:solidFill>
              </a:rPr>
              <a:t>outing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Protocols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Mobility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&amp;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Simulation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6476226" y="3292058"/>
            <a:ext cx="2851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4"/>
          <p:cNvSpPr/>
          <p:nvPr/>
        </p:nvSpPr>
        <p:spPr>
          <a:xfrm>
            <a:off x="6878603" y="4104859"/>
            <a:ext cx="1687894" cy="661092"/>
          </a:xfrm>
          <a:prstGeom prst="rect">
            <a:avLst/>
          </a:prstGeom>
          <a:solidFill>
            <a:srgbClr val="7F7F7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25" tIns="47625" rIns="47625" bIns="4762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MAC</a:t>
            </a:r>
            <a:r>
              <a:rPr lang="zh-CN" altLang="en-US" sz="2000" kern="1200" dirty="0" smtClean="0"/>
              <a:t> </a:t>
            </a:r>
            <a:r>
              <a:rPr lang="en-US" altLang="zh-CN" sz="2000" kern="1200" dirty="0" smtClean="0"/>
              <a:t>Layer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348296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</a:t>
            </a:r>
            <a:r>
              <a:rPr lang="en-US" altLang="zh-CN" dirty="0" smtClean="0"/>
              <a:t>etworking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Services</a:t>
            </a:r>
          </a:p>
          <a:p>
            <a:pPr lvl="1"/>
            <a:r>
              <a:rPr lang="en-US" dirty="0" smtClean="0"/>
              <a:t>Transport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78842"/>
              </p:ext>
            </p:extLst>
          </p:nvPr>
        </p:nvGraphicFramePr>
        <p:xfrm>
          <a:off x="1151956" y="2679765"/>
          <a:ext cx="7071552" cy="2242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759"/>
                <a:gridCol w="1257259"/>
                <a:gridCol w="4015534"/>
              </a:tblGrid>
              <a:tr h="667408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Layer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dirty="0" smtClean="0"/>
                        <a:t>Protocols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Limitations in case of VANET</a:t>
                      </a:r>
                      <a:endParaRPr lang="en-US" dirty="0"/>
                    </a:p>
                  </a:txBody>
                  <a:tcPr/>
                </a:tc>
              </a:tr>
              <a:tr h="873132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Handshake</a:t>
                      </a: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Handshake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consuming</a:t>
                      </a:r>
                    </a:p>
                    <a:p>
                      <a:r>
                        <a:rPr lang="en-US" dirty="0" smtClean="0"/>
                        <a:t>ACK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leads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collision</a:t>
                      </a:r>
                    </a:p>
                    <a:p>
                      <a:r>
                        <a:rPr lang="en-US" dirty="0" smtClean="0"/>
                        <a:t>Confused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between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failure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congestion</a:t>
                      </a:r>
                      <a:endParaRPr lang="en-US" dirty="0"/>
                    </a:p>
                  </a:txBody>
                  <a:tcPr/>
                </a:tc>
              </a:tr>
              <a:tr h="386673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effort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reliable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50084"/>
              </p:ext>
            </p:extLst>
          </p:nvPr>
        </p:nvGraphicFramePr>
        <p:xfrm>
          <a:off x="1216102" y="4989959"/>
          <a:ext cx="7007405" cy="1833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66"/>
                <a:gridCol w="1867026"/>
                <a:gridCol w="3177913"/>
              </a:tblGrid>
              <a:tr h="423323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Trend</a:t>
                      </a:r>
                      <a:endParaRPr lang="en-US" dirty="0"/>
                    </a:p>
                  </a:txBody>
                  <a:tcPr/>
                </a:tc>
              </a:tr>
              <a:tr h="642688">
                <a:tc>
                  <a:txBody>
                    <a:bodyPr/>
                    <a:lstStyle/>
                    <a:p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application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layer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reliability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767355">
                <a:tc>
                  <a:txBody>
                    <a:bodyPr/>
                    <a:lstStyle/>
                    <a:p>
                      <a:r>
                        <a:rPr lang="en-US" dirty="0" smtClean="0"/>
                        <a:t>Comfort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version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version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TCP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UDP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tecniques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10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</a:t>
            </a:r>
            <a:r>
              <a:rPr lang="en-US" altLang="zh-CN" dirty="0" smtClean="0"/>
              <a:t>etworking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Services</a:t>
            </a:r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13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3203" y="3417695"/>
            <a:ext cx="24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>
                <a:solidFill>
                  <a:schemeClr val="bg1"/>
                </a:solidFill>
              </a:rPr>
              <a:t>Proactive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&amp;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Reactive</a:t>
            </a:r>
            <a:r>
              <a:rPr lang="en-US" altLang="zh-CN" b="1" baseline="30000" dirty="0">
                <a:solidFill>
                  <a:schemeClr val="bg1"/>
                </a:solidFill>
              </a:rPr>
              <a:t>[17</a:t>
            </a:r>
            <a:r>
              <a:rPr lang="en-US" altLang="zh-CN" b="1" baseline="30000" dirty="0" smtClean="0">
                <a:solidFill>
                  <a:schemeClr val="bg1"/>
                </a:solidFill>
              </a:rPr>
              <a:t>]</a:t>
            </a:r>
            <a:endParaRPr lang="en-US" altLang="zh-CN" b="1" baseline="300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837110" y="4958933"/>
            <a:ext cx="1770881" cy="529950"/>
            <a:chOff x="692" y="792880"/>
            <a:chExt cx="1847086" cy="1492894"/>
          </a:xfrm>
          <a:solidFill>
            <a:schemeClr val="bg1">
              <a:lumMod val="50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8331" y="2741052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24" name="Rounded Rectangle 23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38331" y="1600200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38" name="Rounded Rectangle 37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4039640" y="2724496"/>
            <a:ext cx="2360570" cy="14060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Transport Layer </a:t>
            </a:r>
            <a:r>
              <a:rPr lang="en-US" b="1" dirty="0" smtClean="0">
                <a:solidFill>
                  <a:srgbClr val="000000"/>
                </a:solidFill>
              </a:rPr>
              <a:t>Protocols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R</a:t>
            </a:r>
            <a:r>
              <a:rPr lang="en-US" altLang="zh-CN" b="1" dirty="0" smtClean="0">
                <a:solidFill>
                  <a:srgbClr val="FFFFFF"/>
                </a:solidFill>
              </a:rPr>
              <a:t>outing</a:t>
            </a:r>
            <a:r>
              <a:rPr lang="zh-CN" altLang="en-US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</a:rPr>
              <a:t>Protocols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Mobility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&amp;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Simulation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6476226" y="3292058"/>
            <a:ext cx="2851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4"/>
          <p:cNvSpPr/>
          <p:nvPr/>
        </p:nvSpPr>
        <p:spPr>
          <a:xfrm>
            <a:off x="6878603" y="4104859"/>
            <a:ext cx="1687894" cy="661092"/>
          </a:xfrm>
          <a:prstGeom prst="rect">
            <a:avLst/>
          </a:prstGeom>
          <a:solidFill>
            <a:srgbClr val="7F7F7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25" tIns="47625" rIns="47625" bIns="4762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MAC</a:t>
            </a:r>
            <a:r>
              <a:rPr lang="zh-CN" altLang="en-US" sz="2000" kern="1200" dirty="0" smtClean="0"/>
              <a:t> </a:t>
            </a:r>
            <a:r>
              <a:rPr lang="en-US" altLang="zh-CN" sz="2000" kern="1200" dirty="0" smtClean="0"/>
              <a:t>Layer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274129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162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</a:p>
          <a:p>
            <a:pPr lvl="1"/>
            <a:r>
              <a:rPr lang="en-US" dirty="0" smtClean="0"/>
              <a:t>Routing Protocols: </a:t>
            </a:r>
          </a:p>
          <a:p>
            <a:pPr lvl="2"/>
            <a:r>
              <a:rPr lang="en-US" dirty="0" smtClean="0"/>
              <a:t>Transmission strategies based classification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945756"/>
              </p:ext>
            </p:extLst>
          </p:nvPr>
        </p:nvGraphicFramePr>
        <p:xfrm>
          <a:off x="1889438" y="3107294"/>
          <a:ext cx="4393478" cy="1526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4701001"/>
            <a:ext cx="8229600" cy="162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Routing </a:t>
            </a:r>
            <a:r>
              <a:rPr lang="en-US" dirty="0"/>
              <a:t>Information based </a:t>
            </a:r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15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281059"/>
              </p:ext>
            </p:extLst>
          </p:nvPr>
        </p:nvGraphicFramePr>
        <p:xfrm>
          <a:off x="1700269" y="5174321"/>
          <a:ext cx="4852869" cy="1445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1027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15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Routing Protocols: </a:t>
            </a:r>
          </a:p>
          <a:p>
            <a:pPr lvl="2"/>
            <a:r>
              <a:rPr lang="en-US" dirty="0" smtClean="0"/>
              <a:t>Broadcast</a:t>
            </a:r>
            <a:r>
              <a:rPr lang="en-US" baseline="30000" dirty="0" smtClean="0"/>
              <a:t>[1]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89765"/>
              </p:ext>
            </p:extLst>
          </p:nvPr>
        </p:nvGraphicFramePr>
        <p:xfrm>
          <a:off x="457200" y="3315967"/>
          <a:ext cx="8229600" cy="274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569"/>
                <a:gridCol w="2661792"/>
                <a:gridCol w="1913839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Broadcasting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aseline="0" dirty="0" smtClean="0"/>
                        <a:t>Smart flooding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aseline="0" dirty="0" smtClean="0"/>
                        <a:t>Probability/ delay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dirty="0" smtClean="0"/>
                        <a:t>Low latency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dirty="0" smtClean="0"/>
                        <a:t>No need for large</a:t>
                      </a:r>
                      <a:r>
                        <a:rPr lang="en-US" baseline="0" dirty="0" smtClean="0"/>
                        <a:t> storage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n-US" dirty="0" smtClean="0"/>
                        <a:t>Broadcast storm 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n-US" dirty="0" smtClean="0"/>
                        <a:t>No persistency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Single-hop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dirty="0" smtClean="0"/>
                        <a:t>Periodic broadcast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dirty="0" smtClean="0"/>
                        <a:t>Vary</a:t>
                      </a:r>
                      <a:r>
                        <a:rPr lang="en-US" baseline="0" dirty="0" smtClean="0"/>
                        <a:t> broadcast interval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dirty="0" smtClean="0"/>
                        <a:t>Rely on node mobility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US" dirty="0" smtClean="0"/>
                        <a:t>Persistency</a:t>
                      </a:r>
                    </a:p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US" dirty="0" smtClean="0"/>
                        <a:t>No broadcast storm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n-US" dirty="0" smtClean="0"/>
                        <a:t>Slow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n-US" dirty="0" smtClean="0"/>
                        <a:t>Large storage</a:t>
                      </a:r>
                      <a:r>
                        <a:rPr lang="en-US" baseline="0" dirty="0" smtClean="0"/>
                        <a:t> 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46281" y="6246982"/>
            <a:ext cx="75436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AutoNum type="arabicPeriod"/>
            </a:pPr>
            <a:r>
              <a:rPr lang="en-US" sz="1200" dirty="0" err="1"/>
              <a:t>Panichpapiboon</a:t>
            </a:r>
            <a:r>
              <a:rPr lang="en-US" sz="1200" dirty="0"/>
              <a:t> </a:t>
            </a:r>
            <a:r>
              <a:rPr lang="en-US" sz="1200" dirty="0" smtClean="0"/>
              <a:t>S. </a:t>
            </a:r>
            <a:r>
              <a:rPr lang="en-US" sz="1200" dirty="0"/>
              <a:t>A review of information dissemination protocols for vehicular ad hoc networks[J]. Communications Surveys &amp; Tutorials, IEEE, 2012, 14(3): 784-798.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1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243764"/>
              </p:ext>
            </p:extLst>
          </p:nvPr>
        </p:nvGraphicFramePr>
        <p:xfrm>
          <a:off x="1361443" y="2695125"/>
          <a:ext cx="5648476" cy="124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902830" y="4213081"/>
            <a:ext cx="1049704" cy="524852"/>
            <a:chOff x="241" y="1715824"/>
            <a:chExt cx="1049704" cy="524852"/>
          </a:xfrm>
        </p:grpSpPr>
        <p:sp>
          <p:nvSpPr>
            <p:cNvPr id="44" name="Rectangle 43"/>
            <p:cNvSpPr/>
            <p:nvPr/>
          </p:nvSpPr>
          <p:spPr>
            <a:xfrm>
              <a:off x="241" y="1715824"/>
              <a:ext cx="1049704" cy="5248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241" y="1715824"/>
              <a:ext cx="1049704" cy="5248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Delay</a:t>
              </a:r>
              <a:endParaRPr lang="en-US" sz="16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172973" y="4213081"/>
            <a:ext cx="1049704" cy="524852"/>
            <a:chOff x="1270384" y="1715824"/>
            <a:chExt cx="1049704" cy="524852"/>
          </a:xfrm>
        </p:grpSpPr>
        <p:sp>
          <p:nvSpPr>
            <p:cNvPr id="42" name="Rectangle 41"/>
            <p:cNvSpPr/>
            <p:nvPr/>
          </p:nvSpPr>
          <p:spPr>
            <a:xfrm>
              <a:off x="1270384" y="1715824"/>
              <a:ext cx="1049704" cy="5248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1270384" y="1715824"/>
              <a:ext cx="1049704" cy="5248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Probabilistic</a:t>
              </a:r>
              <a:endParaRPr lang="en-US" sz="16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43116" y="4213081"/>
            <a:ext cx="1049704" cy="524852"/>
            <a:chOff x="2540527" y="1715824"/>
            <a:chExt cx="1049704" cy="524852"/>
          </a:xfrm>
        </p:grpSpPr>
        <p:sp>
          <p:nvSpPr>
            <p:cNvPr id="40" name="Rectangle 39"/>
            <p:cNvSpPr/>
            <p:nvPr/>
          </p:nvSpPr>
          <p:spPr>
            <a:xfrm>
              <a:off x="2540527" y="1715824"/>
              <a:ext cx="1049704" cy="5248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2540527" y="1715824"/>
              <a:ext cx="1049704" cy="5248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Network Coding</a:t>
              </a:r>
              <a:endParaRPr lang="en-US" sz="16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14784" y="4184999"/>
            <a:ext cx="1186888" cy="590512"/>
            <a:chOff x="0" y="824978"/>
            <a:chExt cx="1009109" cy="504554"/>
          </a:xfrm>
        </p:grpSpPr>
        <p:sp>
          <p:nvSpPr>
            <p:cNvPr id="51" name="Rectangle 50"/>
            <p:cNvSpPr/>
            <p:nvPr/>
          </p:nvSpPr>
          <p:spPr>
            <a:xfrm>
              <a:off x="0" y="824978"/>
              <a:ext cx="1009109" cy="5045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51"/>
            <p:cNvSpPr/>
            <p:nvPr/>
          </p:nvSpPr>
          <p:spPr>
            <a:xfrm>
              <a:off x="0" y="824978"/>
              <a:ext cx="1009109" cy="5045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Fixed Broadcast Interval</a:t>
              </a:r>
              <a:endParaRPr lang="en-US" sz="1400" kern="1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953164" y="4184999"/>
            <a:ext cx="1186888" cy="590512"/>
            <a:chOff x="2622572" y="824978"/>
            <a:chExt cx="1009109" cy="504554"/>
          </a:xfrm>
        </p:grpSpPr>
        <p:sp>
          <p:nvSpPr>
            <p:cNvPr id="49" name="Rectangle 48"/>
            <p:cNvSpPr/>
            <p:nvPr/>
          </p:nvSpPr>
          <p:spPr>
            <a:xfrm>
              <a:off x="2622572" y="824978"/>
              <a:ext cx="1009109" cy="5045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49"/>
            <p:cNvSpPr/>
            <p:nvPr/>
          </p:nvSpPr>
          <p:spPr>
            <a:xfrm>
              <a:off x="2622572" y="824978"/>
              <a:ext cx="1009109" cy="5045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Adaptive Broadcast Interval</a:t>
              </a:r>
              <a:endParaRPr lang="en-US" sz="1400" kern="1200" dirty="0"/>
            </a:p>
          </p:txBody>
        </p:sp>
      </p:grpSp>
      <p:sp>
        <p:nvSpPr>
          <p:cNvPr id="66" name="Straight Connector 3"/>
          <p:cNvSpPr/>
          <p:nvPr/>
        </p:nvSpPr>
        <p:spPr>
          <a:xfrm>
            <a:off x="6262220" y="3940935"/>
            <a:ext cx="1389961" cy="2204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219"/>
                </a:lnTo>
                <a:lnTo>
                  <a:pt x="1270142" y="110219"/>
                </a:lnTo>
                <a:lnTo>
                  <a:pt x="1270142" y="220438"/>
                </a:lnTo>
              </a:path>
            </a:pathLst>
          </a:custGeom>
          <a:noFill/>
          <a:ln w="28575" cmpd="sng"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7" name="Straight Connector 4"/>
          <p:cNvSpPr/>
          <p:nvPr/>
        </p:nvSpPr>
        <p:spPr>
          <a:xfrm>
            <a:off x="4992078" y="3937320"/>
            <a:ext cx="1001628" cy="2204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0142" y="0"/>
                </a:moveTo>
                <a:lnTo>
                  <a:pt x="1270142" y="110219"/>
                </a:lnTo>
                <a:lnTo>
                  <a:pt x="0" y="110219"/>
                </a:lnTo>
                <a:lnTo>
                  <a:pt x="0" y="220438"/>
                </a:lnTo>
              </a:path>
            </a:pathLst>
          </a:custGeom>
          <a:noFill/>
          <a:ln w="28575" cmpd="sng"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8" name="Straight Connector 3"/>
          <p:cNvSpPr/>
          <p:nvPr/>
        </p:nvSpPr>
        <p:spPr>
          <a:xfrm>
            <a:off x="2748135" y="3964561"/>
            <a:ext cx="1389961" cy="2204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219"/>
                </a:lnTo>
                <a:lnTo>
                  <a:pt x="1270142" y="110219"/>
                </a:lnTo>
                <a:lnTo>
                  <a:pt x="1270142" y="220438"/>
                </a:lnTo>
              </a:path>
            </a:pathLst>
          </a:custGeom>
          <a:noFill/>
          <a:ln w="28575" cmpd="sng"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9" name="Straight Connector 4"/>
          <p:cNvSpPr/>
          <p:nvPr/>
        </p:nvSpPr>
        <p:spPr>
          <a:xfrm>
            <a:off x="1477993" y="3960946"/>
            <a:ext cx="1001628" cy="2204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0142" y="0"/>
                </a:moveTo>
                <a:lnTo>
                  <a:pt x="1270142" y="110219"/>
                </a:lnTo>
                <a:lnTo>
                  <a:pt x="0" y="110219"/>
                </a:lnTo>
                <a:lnTo>
                  <a:pt x="0" y="220438"/>
                </a:lnTo>
              </a:path>
            </a:pathLst>
          </a:custGeom>
          <a:noFill/>
          <a:ln w="28575" cmpd="sng"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Routing Protocols: </a:t>
            </a:r>
          </a:p>
          <a:p>
            <a:pPr lvl="2"/>
            <a:r>
              <a:rPr lang="en-US" dirty="0" smtClean="0"/>
              <a:t>Broadcast</a:t>
            </a:r>
            <a:endParaRPr lang="en-US" baseline="30000" dirty="0"/>
          </a:p>
        </p:txBody>
      </p:sp>
      <p:sp>
        <p:nvSpPr>
          <p:cNvPr id="71" name="TextBox 70"/>
          <p:cNvSpPr txBox="1"/>
          <p:nvPr/>
        </p:nvSpPr>
        <p:spPr>
          <a:xfrm>
            <a:off x="769193" y="4852978"/>
            <a:ext cx="498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UMB</a:t>
            </a:r>
          </a:p>
          <a:p>
            <a:r>
              <a:rPr lang="en-US" sz="1200" dirty="0" smtClean="0"/>
              <a:t>SB</a:t>
            </a:r>
          </a:p>
          <a:p>
            <a:r>
              <a:rPr lang="en-US" sz="1200" dirty="0" smtClean="0"/>
              <a:t>EDB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929757" y="4836239"/>
            <a:ext cx="145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Weighted </a:t>
            </a:r>
          </a:p>
          <a:p>
            <a:r>
              <a:rPr lang="en-US" dirty="0" smtClean="0"/>
              <a:t>p-persistence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OAPB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AutoCast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96623" y="4842366"/>
            <a:ext cx="12105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CODEB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EBCD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DifCode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…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4538583" y="4928732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TrafficInfo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TrafficView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…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54114" y="4925834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CRCP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Abiding </a:t>
            </a:r>
            <a:r>
              <a:rPr lang="en-US" dirty="0" err="1" smtClean="0"/>
              <a:t>Geocast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SODAD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1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17</a:t>
            </a:fld>
            <a:endParaRPr lang="en-US"/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Routing Protocols: </a:t>
            </a:r>
          </a:p>
          <a:p>
            <a:pPr lvl="2"/>
            <a:r>
              <a:rPr lang="en-US" dirty="0" smtClean="0"/>
              <a:t>Multicast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09283105"/>
              </p:ext>
            </p:extLst>
          </p:nvPr>
        </p:nvGraphicFramePr>
        <p:xfrm>
          <a:off x="1840072" y="2054620"/>
          <a:ext cx="5288296" cy="332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841518" y="4651145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MAODV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AMRoute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11227" y="4651145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ODMRP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CAMP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947906" y="467680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ODMRP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73131" y="4645999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CTB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AMRIS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07170" y="6039933"/>
            <a:ext cx="6559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AutoNum type="arabicPeriod"/>
            </a:pPr>
            <a:r>
              <a:rPr lang="en-US" sz="1200" dirty="0"/>
              <a:t>Patel B, Shah K. A Survey on Vehicular Ad hoc Networks[J]. IOSR Journal of Computer</a:t>
            </a:r>
            <a:r>
              <a:rPr lang="zh-CN" altLang="en-US" sz="1200" dirty="0"/>
              <a:t> </a:t>
            </a:r>
            <a:r>
              <a:rPr lang="en-US" sz="1200" dirty="0"/>
              <a:t>Engineering (IOSR-JCE) </a:t>
            </a:r>
            <a:r>
              <a:rPr lang="en-US" sz="1200" dirty="0" err="1"/>
              <a:t>Vol</a:t>
            </a:r>
            <a:r>
              <a:rPr lang="en-US" sz="1200" dirty="0"/>
              <a:t>, 2013, 15: 34-42.</a:t>
            </a:r>
          </a:p>
        </p:txBody>
      </p:sp>
    </p:spTree>
    <p:extLst>
      <p:ext uri="{BB962C8B-B14F-4D97-AF65-F5344CB8AC3E}">
        <p14:creationId xmlns:p14="http://schemas.microsoft.com/office/powerpoint/2010/main" val="286139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26" y="2116566"/>
            <a:ext cx="6706455" cy="44052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</a:p>
          <a:p>
            <a:pPr lvl="2"/>
            <a:r>
              <a:rPr lang="en-US" dirty="0" smtClean="0"/>
              <a:t>Unicast</a:t>
            </a:r>
            <a:r>
              <a:rPr lang="en-US" altLang="zh-CN" baseline="30000" dirty="0" smtClean="0"/>
              <a:t>[1]</a:t>
            </a:r>
            <a:endParaRPr lang="en-US" baseline="30000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184" y="6486131"/>
            <a:ext cx="6989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/>
              <a:t>J. </a:t>
            </a:r>
            <a:r>
              <a:rPr lang="en-US" sz="1200" dirty="0" err="1"/>
              <a:t>Bernsen</a:t>
            </a:r>
            <a:r>
              <a:rPr lang="en-US" sz="1200" dirty="0"/>
              <a:t> and D. </a:t>
            </a:r>
            <a:r>
              <a:rPr lang="en-US" sz="1200" dirty="0" err="1"/>
              <a:t>Manivannan</a:t>
            </a:r>
            <a:r>
              <a:rPr lang="en-US" sz="1200" dirty="0"/>
              <a:t>, “Unicast routing protocols for vehicular ad hoc networks: A critical comparison and classification,” </a:t>
            </a:r>
            <a:r>
              <a:rPr lang="en-US" sz="1200" i="1" dirty="0"/>
              <a:t>Pervasive and Mobile Computing</a:t>
            </a:r>
            <a:r>
              <a:rPr lang="en-US" sz="1200" dirty="0"/>
              <a:t>, vol. 5, no. 1, pp. 1–18, Feb. 2009. </a:t>
            </a:r>
          </a:p>
        </p:txBody>
      </p:sp>
    </p:spTree>
    <p:extLst>
      <p:ext uri="{BB962C8B-B14F-4D97-AF65-F5344CB8AC3E}">
        <p14:creationId xmlns:p14="http://schemas.microsoft.com/office/powerpoint/2010/main" val="411943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388602"/>
              </p:ext>
            </p:extLst>
          </p:nvPr>
        </p:nvGraphicFramePr>
        <p:xfrm>
          <a:off x="2067280" y="2180776"/>
          <a:ext cx="5607329" cy="4175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Internal Layers</a:t>
            </a:r>
          </a:p>
          <a:p>
            <a:pPr lvl="1"/>
            <a:r>
              <a:rPr lang="en-US" dirty="0" smtClean="0"/>
              <a:t>Routing Protocols: </a:t>
            </a:r>
          </a:p>
          <a:p>
            <a:pPr lvl="2"/>
            <a:r>
              <a:rPr lang="en-US" dirty="0" smtClean="0"/>
              <a:t>From applications point of view</a:t>
            </a:r>
          </a:p>
        </p:txBody>
      </p:sp>
    </p:spTree>
    <p:extLst>
      <p:ext uri="{BB962C8B-B14F-4D97-AF65-F5344CB8AC3E}">
        <p14:creationId xmlns:p14="http://schemas.microsoft.com/office/powerpoint/2010/main" val="162038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altLang="zh-CN" dirty="0" smtClean="0"/>
              <a:t>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altLang="zh-CN" dirty="0" smtClean="0"/>
              <a:t>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dirty="0" smtClean="0"/>
              <a:t>M</a:t>
            </a:r>
            <a:r>
              <a:rPr lang="en-US" altLang="zh-CN" dirty="0" smtClean="0"/>
              <a:t>otivation</a:t>
            </a:r>
          </a:p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</a:p>
          <a:p>
            <a:r>
              <a:rPr lang="en-US" altLang="zh-CN" dirty="0" smtClean="0"/>
              <a:t>Questions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/>
              <a:t>Challenges</a:t>
            </a:r>
            <a:endParaRPr lang="en-US" altLang="zh-CN" dirty="0" smtClean="0"/>
          </a:p>
          <a:p>
            <a:r>
              <a:rPr lang="en-US" altLang="zh-CN" dirty="0" smtClean="0"/>
              <a:t>Current/Future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248941"/>
            <a:ext cx="8229600" cy="162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sz="2200" dirty="0" smtClean="0"/>
              <a:t>Routing Protocols: Transmission </a:t>
            </a:r>
            <a:r>
              <a:rPr lang="en-US" sz="2200" dirty="0"/>
              <a:t>strategies based </a:t>
            </a:r>
            <a:r>
              <a:rPr lang="en-US" sz="2200" dirty="0" smtClean="0"/>
              <a:t>classification</a:t>
            </a:r>
            <a:endParaRPr lang="en-US" sz="2200" baseline="30000" dirty="0"/>
          </a:p>
          <a:p>
            <a:pPr lvl="1"/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940801"/>
              </p:ext>
            </p:extLst>
          </p:nvPr>
        </p:nvGraphicFramePr>
        <p:xfrm>
          <a:off x="93247" y="2418141"/>
          <a:ext cx="8904170" cy="4297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142"/>
                <a:gridCol w="932303"/>
                <a:gridCol w="1715978"/>
                <a:gridCol w="1540326"/>
                <a:gridCol w="1866407"/>
                <a:gridCol w="1525014"/>
              </a:tblGrid>
              <a:tr h="61369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Transmission</a:t>
                      </a:r>
                      <a:r>
                        <a:rPr lang="en-US" baseline="0" dirty="0" smtClean="0"/>
                        <a:t> Strategies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876711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Unicasting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One-to-one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AODV,</a:t>
                      </a:r>
                      <a:r>
                        <a:rPr lang="en-US" baseline="0" dirty="0" smtClean="0"/>
                        <a:t> DSR, GPSR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network</a:t>
                      </a:r>
                    </a:p>
                    <a:p>
                      <a:r>
                        <a:rPr lang="en-US" dirty="0" smtClean="0"/>
                        <a:t>Overhead</a:t>
                      </a:r>
                    </a:p>
                    <a:p>
                      <a:r>
                        <a:rPr lang="en-US" dirty="0" smtClean="0"/>
                        <a:t>More privacy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reliable</a:t>
                      </a:r>
                    </a:p>
                    <a:p>
                      <a:r>
                        <a:rPr lang="en-US" dirty="0" smtClean="0"/>
                        <a:t>Link maintenance</a:t>
                      </a:r>
                      <a:endParaRPr lang="en-US" dirty="0"/>
                    </a:p>
                  </a:txBody>
                  <a:tcPr/>
                </a:tc>
              </a:tr>
              <a:tr h="876711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Broadcasting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One-to-all inside</a:t>
                      </a:r>
                      <a:r>
                        <a:rPr lang="en-US" baseline="0" dirty="0" smtClean="0"/>
                        <a:t> broadcast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BROADCOMM, DV-CAST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</a:p>
                    <a:p>
                      <a:r>
                        <a:rPr lang="en-US" dirty="0" smtClean="0"/>
                        <a:t>Collision &amp; congestion</a:t>
                      </a:r>
                      <a:endParaRPr lang="en-US" dirty="0"/>
                    </a:p>
                  </a:txBody>
                  <a:tcPr/>
                </a:tc>
              </a:tr>
              <a:tr h="876711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Multicasting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One-to-X, using geographic address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Mobicast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ROVER, ZOR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Efficient routing</a:t>
                      </a:r>
                    </a:p>
                    <a:p>
                      <a:r>
                        <a:rPr lang="en-US" dirty="0" smtClean="0"/>
                        <a:t>Less network consumption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</a:tr>
              <a:tr h="8767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+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COIN, CBDRP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packet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Dividing group</a:t>
                      </a:r>
                    </a:p>
                    <a:p>
                      <a:r>
                        <a:rPr lang="en-US" dirty="0" smtClean="0"/>
                        <a:t>Select</a:t>
                      </a:r>
                      <a:r>
                        <a:rPr lang="en-US" baseline="0" dirty="0" smtClean="0"/>
                        <a:t> 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31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</a:p>
          <a:p>
            <a:pPr lvl="2"/>
            <a:r>
              <a:rPr lang="en-US" dirty="0"/>
              <a:t>Routing Information based </a:t>
            </a:r>
            <a:r>
              <a:rPr lang="en-US" dirty="0" smtClean="0"/>
              <a:t>classification</a:t>
            </a:r>
            <a:r>
              <a:rPr lang="en-US" altLang="zh-CN" baseline="30000" dirty="0" smtClean="0"/>
              <a:t>[1]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50085" y="5636057"/>
            <a:ext cx="10310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AODV</a:t>
            </a:r>
            <a:r>
              <a:rPr lang="en-US" altLang="zh-CN" sz="1400" baseline="30000" dirty="0" smtClean="0"/>
              <a:t>[2]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DSR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8569" y="5636057"/>
            <a:ext cx="8771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FSR</a:t>
            </a:r>
            <a:endParaRPr lang="en-US" sz="1400" baseline="300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DSDV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OLSR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41564" y="5643283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ZRP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130104574"/>
              </p:ext>
            </p:extLst>
          </p:nvPr>
        </p:nvGraphicFramePr>
        <p:xfrm>
          <a:off x="565741" y="3348129"/>
          <a:ext cx="4907539" cy="2980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809854" y="3994577"/>
            <a:ext cx="1434760" cy="652164"/>
            <a:chOff x="1736389" y="622085"/>
            <a:chExt cx="1434760" cy="717380"/>
          </a:xfrm>
        </p:grpSpPr>
        <p:sp>
          <p:nvSpPr>
            <p:cNvPr id="10" name="Rectangle 9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Position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Based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Protocols</a:t>
              </a:r>
              <a:endParaRPr lang="en-US" sz="17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88736" y="3169117"/>
            <a:ext cx="1543247" cy="510651"/>
            <a:chOff x="1736389" y="622085"/>
            <a:chExt cx="1434760" cy="717380"/>
          </a:xfrm>
        </p:grpSpPr>
        <p:sp>
          <p:nvSpPr>
            <p:cNvPr id="13" name="Rectangle 12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Routing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Protocols</a:t>
              </a:r>
              <a:endParaRPr lang="en-US" sz="1700" kern="1200" dirty="0"/>
            </a:p>
          </p:txBody>
        </p:sp>
      </p:grpSp>
      <p:sp>
        <p:nvSpPr>
          <p:cNvPr id="15" name="Straight Connector 3"/>
          <p:cNvSpPr/>
          <p:nvPr/>
        </p:nvSpPr>
        <p:spPr>
          <a:xfrm>
            <a:off x="4777663" y="3679768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0649"/>
                </a:lnTo>
                <a:lnTo>
                  <a:pt x="1736059" y="150649"/>
                </a:lnTo>
                <a:lnTo>
                  <a:pt x="1736059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4"/>
          <p:cNvSpPr/>
          <p:nvPr/>
        </p:nvSpPr>
        <p:spPr>
          <a:xfrm>
            <a:off x="3041603" y="3679768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36059" y="0"/>
                </a:moveTo>
                <a:lnTo>
                  <a:pt x="1736059" y="150649"/>
                </a:lnTo>
                <a:lnTo>
                  <a:pt x="0" y="150649"/>
                </a:lnTo>
                <a:lnTo>
                  <a:pt x="0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/>
          <p:cNvSpPr/>
          <p:nvPr/>
        </p:nvSpPr>
        <p:spPr>
          <a:xfrm>
            <a:off x="179603" y="6314968"/>
            <a:ext cx="91961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 </a:t>
            </a:r>
            <a:r>
              <a:rPr lang="en-US" sz="1200" dirty="0" err="1" smtClean="0"/>
              <a:t>Marwa</a:t>
            </a:r>
            <a:r>
              <a:rPr lang="en-US" sz="1200" dirty="0" smtClean="0"/>
              <a:t> </a:t>
            </a:r>
            <a:r>
              <a:rPr lang="en-US" sz="1200" dirty="0" err="1"/>
              <a:t>Altayeb</a:t>
            </a:r>
            <a:r>
              <a:rPr lang="en-US" sz="1200" dirty="0"/>
              <a:t>, </a:t>
            </a:r>
            <a:r>
              <a:rPr lang="en-US" sz="1200" dirty="0" err="1"/>
              <a:t>Imad</a:t>
            </a:r>
            <a:r>
              <a:rPr lang="en-US" sz="1200" dirty="0"/>
              <a:t> </a:t>
            </a:r>
            <a:r>
              <a:rPr lang="en-US" sz="1200" dirty="0" err="1"/>
              <a:t>Mahgoub</a:t>
            </a:r>
            <a:r>
              <a:rPr lang="en-US" sz="1200" dirty="0"/>
              <a:t>, “ A Survey of Vehicular Ad hoc Networks Routing Protocols,” ISSR Journals, 2013, Vol. 3, No. 3, pp. 829-846. </a:t>
            </a:r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 </a:t>
            </a:r>
            <a:r>
              <a:rPr lang="en-US" sz="1200" dirty="0"/>
              <a:t>Perkins, C. E. And Royer, E. M. (1999), “Ad-Hoc On-Demand Distance Vector Routing,” Proc. IEEE WMCSA ‟99, New Orleans, LA, Feb. 1999 ,pp. 90-100.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</a:p>
          <a:p>
            <a:pPr lvl="2"/>
            <a:r>
              <a:rPr lang="en-US" dirty="0"/>
              <a:t>Routing Information based </a:t>
            </a:r>
            <a:r>
              <a:rPr lang="en-US" dirty="0" smtClean="0"/>
              <a:t>classification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809854" y="3994577"/>
            <a:ext cx="1434760" cy="652164"/>
            <a:chOff x="1736389" y="622085"/>
            <a:chExt cx="1434760" cy="717380"/>
          </a:xfrm>
        </p:grpSpPr>
        <p:sp>
          <p:nvSpPr>
            <p:cNvPr id="10" name="Rectangle 9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  <a:solidFill>
              <a:srgbClr val="4F81BD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Position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Based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Protocols</a:t>
              </a:r>
              <a:endParaRPr lang="en-US" sz="17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88736" y="3169117"/>
            <a:ext cx="1543247" cy="510651"/>
            <a:chOff x="1736389" y="622085"/>
            <a:chExt cx="1434760" cy="717380"/>
          </a:xfrm>
        </p:grpSpPr>
        <p:sp>
          <p:nvSpPr>
            <p:cNvPr id="13" name="Rectangle 12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Routing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Protocols</a:t>
              </a:r>
              <a:endParaRPr lang="en-US" sz="1700" kern="1200" dirty="0"/>
            </a:p>
          </p:txBody>
        </p:sp>
      </p:grpSp>
      <p:sp>
        <p:nvSpPr>
          <p:cNvPr id="15" name="Straight Connector 3"/>
          <p:cNvSpPr/>
          <p:nvPr/>
        </p:nvSpPr>
        <p:spPr>
          <a:xfrm>
            <a:off x="4777663" y="3679768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0649"/>
                </a:lnTo>
                <a:lnTo>
                  <a:pt x="1736059" y="150649"/>
                </a:lnTo>
                <a:lnTo>
                  <a:pt x="1736059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4"/>
          <p:cNvSpPr/>
          <p:nvPr/>
        </p:nvSpPr>
        <p:spPr>
          <a:xfrm>
            <a:off x="3041603" y="3679768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36059" y="0"/>
                </a:moveTo>
                <a:lnTo>
                  <a:pt x="1736059" y="150649"/>
                </a:lnTo>
                <a:lnTo>
                  <a:pt x="0" y="150649"/>
                </a:lnTo>
                <a:lnTo>
                  <a:pt x="0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/>
          <p:cNvSpPr/>
          <p:nvPr/>
        </p:nvSpPr>
        <p:spPr>
          <a:xfrm>
            <a:off x="179603" y="6314968"/>
            <a:ext cx="9196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Tx/>
              <a:buAutoNum type="arabicPeriod"/>
            </a:pPr>
            <a:r>
              <a:rPr lang="en-US" sz="1200" dirty="0" err="1" smtClean="0"/>
              <a:t>Yousefi</a:t>
            </a:r>
            <a:r>
              <a:rPr lang="en-US" sz="1200" dirty="0" smtClean="0"/>
              <a:t> </a:t>
            </a:r>
            <a:r>
              <a:rPr lang="en-US" sz="1200" dirty="0"/>
              <a:t>S, </a:t>
            </a:r>
            <a:r>
              <a:rPr lang="en-US" sz="1200" dirty="0" err="1"/>
              <a:t>Fathy</a:t>
            </a:r>
            <a:r>
              <a:rPr lang="en-US" sz="1200" dirty="0"/>
              <a:t> M, </a:t>
            </a:r>
            <a:r>
              <a:rPr lang="en-US" sz="1200" dirty="0" err="1"/>
              <a:t>Bastani</a:t>
            </a:r>
            <a:r>
              <a:rPr lang="en-US" sz="1200" dirty="0"/>
              <a:t> S. Vehicular Ad Hoc Networks: Current Issues and Future Challenges[J]. Mobile Ad Hoc Networks: Current Status and Future Trends, 2011: 329-377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44360" y="3994577"/>
            <a:ext cx="1394486" cy="668655"/>
            <a:chOff x="1756526" y="646447"/>
            <a:chExt cx="1394486" cy="668655"/>
          </a:xfrm>
          <a:solidFill>
            <a:srgbClr val="7F7F7F"/>
          </a:solidFill>
        </p:grpSpPr>
        <p:sp>
          <p:nvSpPr>
            <p:cNvPr id="22" name="Rectangle 21"/>
            <p:cNvSpPr/>
            <p:nvPr/>
          </p:nvSpPr>
          <p:spPr>
            <a:xfrm>
              <a:off x="1756526" y="646447"/>
              <a:ext cx="1394486" cy="668655"/>
            </a:xfrm>
            <a:prstGeom prst="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56526" y="646447"/>
              <a:ext cx="1394486" cy="6686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Topology</a:t>
              </a:r>
              <a:r>
                <a:rPr lang="zh-CN" altLang="en-US" sz="1600" kern="1200" dirty="0" smtClean="0"/>
                <a:t> </a:t>
              </a:r>
              <a:r>
                <a:rPr lang="en-US" altLang="zh-CN" sz="1600" kern="1200" dirty="0" smtClean="0"/>
                <a:t>Based</a:t>
              </a:r>
              <a:r>
                <a:rPr lang="zh-CN" altLang="en-US" sz="1600" kern="1200" dirty="0" smtClean="0"/>
                <a:t> </a:t>
              </a:r>
              <a:r>
                <a:rPr lang="en-US" altLang="zh-CN" sz="1600" kern="1200" dirty="0" smtClean="0"/>
                <a:t>Protocols</a:t>
              </a:r>
              <a:endParaRPr lang="en-US" sz="1600" kern="12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241754" y="4916637"/>
            <a:ext cx="1434760" cy="652164"/>
          </a:xfrm>
          <a:prstGeom prst="rect">
            <a:avLst/>
          </a:prstGeom>
          <a:solidFill>
            <a:srgbClr val="4F81BD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kern="1200" dirty="0" smtClean="0"/>
              <a:t>DTN/non-DTN</a:t>
            </a:r>
            <a:endParaRPr lang="en-US" sz="1700" kern="1200" dirty="0"/>
          </a:p>
        </p:txBody>
      </p:sp>
      <p:sp>
        <p:nvSpPr>
          <p:cNvPr id="25" name="Rectangle 24"/>
          <p:cNvSpPr/>
          <p:nvPr/>
        </p:nvSpPr>
        <p:spPr>
          <a:xfrm>
            <a:off x="5846793" y="4890981"/>
            <a:ext cx="1434760" cy="652164"/>
          </a:xfrm>
          <a:prstGeom prst="rect">
            <a:avLst/>
          </a:prstGeom>
          <a:solidFill>
            <a:srgbClr val="4F81BD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kern="1200" dirty="0" smtClean="0"/>
              <a:t>Beacon/non-Beacon</a:t>
            </a:r>
            <a:endParaRPr lang="en-US" sz="1700" kern="1200" dirty="0"/>
          </a:p>
        </p:txBody>
      </p:sp>
      <p:sp>
        <p:nvSpPr>
          <p:cNvPr id="26" name="Rectangle 25"/>
          <p:cNvSpPr/>
          <p:nvPr/>
        </p:nvSpPr>
        <p:spPr>
          <a:xfrm>
            <a:off x="7397014" y="4903809"/>
            <a:ext cx="1434760" cy="652164"/>
          </a:xfrm>
          <a:prstGeom prst="rect">
            <a:avLst/>
          </a:prstGeom>
          <a:solidFill>
            <a:srgbClr val="4F81BD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kern="1200" dirty="0" smtClean="0"/>
              <a:t>Overlay/non-overlay</a:t>
            </a:r>
            <a:endParaRPr lang="en-US" sz="1700" kern="1200" dirty="0"/>
          </a:p>
        </p:txBody>
      </p:sp>
      <p:sp>
        <p:nvSpPr>
          <p:cNvPr id="27" name="Straight Connector 3"/>
          <p:cNvSpPr/>
          <p:nvPr/>
        </p:nvSpPr>
        <p:spPr>
          <a:xfrm>
            <a:off x="6553200" y="4630604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0649"/>
                </a:lnTo>
                <a:lnTo>
                  <a:pt x="1736059" y="150649"/>
                </a:lnTo>
                <a:lnTo>
                  <a:pt x="1736059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Straight Connector 4"/>
          <p:cNvSpPr/>
          <p:nvPr/>
        </p:nvSpPr>
        <p:spPr>
          <a:xfrm>
            <a:off x="4817140" y="4630604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36059" y="0"/>
                </a:moveTo>
                <a:lnTo>
                  <a:pt x="1736059" y="150649"/>
                </a:lnTo>
                <a:lnTo>
                  <a:pt x="0" y="150649"/>
                </a:lnTo>
                <a:lnTo>
                  <a:pt x="0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xtBox 6"/>
          <p:cNvSpPr txBox="1"/>
          <p:nvPr/>
        </p:nvSpPr>
        <p:spPr>
          <a:xfrm>
            <a:off x="4684753" y="5568911"/>
            <a:ext cx="3813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Vehicular</a:t>
            </a:r>
            <a:r>
              <a:rPr lang="zh-CN" altLang="en-US" dirty="0" smtClean="0"/>
              <a:t> </a:t>
            </a:r>
            <a:r>
              <a:rPr lang="en-US" dirty="0" smtClean="0"/>
              <a:t>Assisted</a:t>
            </a:r>
            <a:r>
              <a:rPr lang="zh-CN" altLang="en-US" dirty="0" smtClean="0"/>
              <a:t> </a:t>
            </a:r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dirty="0" smtClean="0"/>
              <a:t>Delivery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Opportunistic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Greedy</a:t>
            </a:r>
            <a:r>
              <a:rPr lang="zh-CN" altLang="en-US" dirty="0" smtClean="0"/>
              <a:t> </a:t>
            </a:r>
            <a:r>
              <a:rPr lang="en-US" dirty="0" smtClean="0"/>
              <a:t>Perimeter</a:t>
            </a:r>
            <a:r>
              <a:rPr lang="zh-CN" altLang="en-US" dirty="0" smtClean="0"/>
              <a:t> </a:t>
            </a:r>
            <a:r>
              <a:rPr lang="en-US" dirty="0" smtClean="0"/>
              <a:t>Stateless</a:t>
            </a:r>
            <a:r>
              <a:rPr lang="zh-CN" altLang="en-US" dirty="0" smtClean="0"/>
              <a:t> </a:t>
            </a:r>
            <a:r>
              <a:rPr lang="en-US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2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23</a:t>
            </a:fld>
            <a:endParaRPr lang="en-US"/>
          </a:p>
        </p:txBody>
      </p:sp>
      <p:sp>
        <p:nvSpPr>
          <p:cNvPr id="37" name="Straight Connector 3"/>
          <p:cNvSpPr/>
          <p:nvPr/>
        </p:nvSpPr>
        <p:spPr>
          <a:xfrm>
            <a:off x="6175265" y="3917009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0649"/>
                </a:lnTo>
                <a:lnTo>
                  <a:pt x="1736059" y="150649"/>
                </a:lnTo>
                <a:lnTo>
                  <a:pt x="1736059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Rectangle 38"/>
          <p:cNvSpPr/>
          <p:nvPr/>
        </p:nvSpPr>
        <p:spPr>
          <a:xfrm>
            <a:off x="31514" y="5094615"/>
            <a:ext cx="1030027" cy="682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/>
              <a:t>Greedy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Forwarding</a:t>
            </a:r>
            <a:endParaRPr lang="en-US" sz="1600" kern="1200" dirty="0"/>
          </a:p>
        </p:txBody>
      </p:sp>
      <p:sp>
        <p:nvSpPr>
          <p:cNvPr id="40" name="Rectangle 39"/>
          <p:cNvSpPr/>
          <p:nvPr/>
        </p:nvSpPr>
        <p:spPr>
          <a:xfrm>
            <a:off x="1123767" y="5094615"/>
            <a:ext cx="1190754" cy="682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 smtClean="0"/>
              <a:t>Improved</a:t>
            </a:r>
            <a:r>
              <a:rPr lang="zh-CN" altLang="en-US" sz="1600" kern="1200" dirty="0" smtClean="0"/>
              <a:t> </a:t>
            </a:r>
            <a:r>
              <a:rPr lang="en-US" altLang="zh-CN" sz="1600" kern="1200" dirty="0" smtClean="0"/>
              <a:t>Greedy</a:t>
            </a:r>
            <a:r>
              <a:rPr lang="zh-CN" altLang="en-US" sz="1600" kern="1200" dirty="0" smtClean="0"/>
              <a:t> </a:t>
            </a:r>
            <a:r>
              <a:rPr lang="en-US" altLang="zh-CN" sz="1600" kern="1200" dirty="0" smtClean="0"/>
              <a:t>Forwarding</a:t>
            </a:r>
            <a:r>
              <a:rPr lang="zh-CN" altLang="en-US" sz="1600" kern="1200" dirty="0" smtClean="0"/>
              <a:t> </a:t>
            </a:r>
            <a:endParaRPr lang="en-US" sz="1600" kern="1200" dirty="0"/>
          </a:p>
        </p:txBody>
      </p:sp>
      <p:sp>
        <p:nvSpPr>
          <p:cNvPr id="41" name="Rectangle 40"/>
          <p:cNvSpPr/>
          <p:nvPr/>
        </p:nvSpPr>
        <p:spPr>
          <a:xfrm>
            <a:off x="2376688" y="5102732"/>
            <a:ext cx="1190754" cy="682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 smtClean="0"/>
              <a:t>Direction</a:t>
            </a:r>
            <a:r>
              <a:rPr lang="zh-CN" altLang="en-US" sz="1600" kern="1200" dirty="0" smtClean="0"/>
              <a:t> </a:t>
            </a:r>
            <a:r>
              <a:rPr lang="en-US" altLang="zh-CN" sz="1600" kern="1200" dirty="0" smtClean="0"/>
              <a:t>Greedy</a:t>
            </a:r>
            <a:r>
              <a:rPr lang="zh-CN" altLang="en-US" sz="1600" kern="1200" dirty="0" smtClean="0"/>
              <a:t> </a:t>
            </a:r>
            <a:r>
              <a:rPr lang="en-US" altLang="zh-CN" sz="1600" kern="1200" dirty="0" smtClean="0"/>
              <a:t>Forwarding</a:t>
            </a:r>
            <a:endParaRPr lang="en-US" sz="1600" kern="1200" dirty="0"/>
          </a:p>
        </p:txBody>
      </p:sp>
      <p:sp>
        <p:nvSpPr>
          <p:cNvPr id="42" name="Rectangle 41"/>
          <p:cNvSpPr/>
          <p:nvPr/>
        </p:nvSpPr>
        <p:spPr>
          <a:xfrm>
            <a:off x="3650295" y="5094615"/>
            <a:ext cx="1507040" cy="682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 smtClean="0"/>
              <a:t>Predictive</a:t>
            </a:r>
            <a:r>
              <a:rPr lang="zh-CN" altLang="en-US" sz="1600" kern="1200" dirty="0" smtClean="0"/>
              <a:t> </a:t>
            </a:r>
            <a:r>
              <a:rPr lang="en-US" altLang="zh-CN" sz="1600" kern="1200" dirty="0" smtClean="0"/>
              <a:t>Directional</a:t>
            </a:r>
            <a:r>
              <a:rPr lang="zh-CN" altLang="en-US" sz="1600" kern="1200" dirty="0" smtClean="0"/>
              <a:t> </a:t>
            </a:r>
            <a:r>
              <a:rPr lang="en-US" altLang="zh-CN" sz="1600" kern="1200" dirty="0" smtClean="0"/>
              <a:t>Greedy</a:t>
            </a:r>
            <a:endParaRPr lang="en-US" sz="1600" kern="1200" dirty="0"/>
          </a:p>
        </p:txBody>
      </p:sp>
      <p:sp>
        <p:nvSpPr>
          <p:cNvPr id="43" name="Rectangle 42"/>
          <p:cNvSpPr/>
          <p:nvPr/>
        </p:nvSpPr>
        <p:spPr>
          <a:xfrm>
            <a:off x="5492196" y="5096299"/>
            <a:ext cx="1153603" cy="688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/>
              <a:t>Right</a:t>
            </a:r>
            <a:r>
              <a:rPr lang="en-US" altLang="zh-CN" sz="1600" dirty="0" smtClean="0"/>
              <a:t>-hand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rule</a:t>
            </a:r>
            <a:endParaRPr lang="en-US" sz="1600" kern="1200" dirty="0"/>
          </a:p>
        </p:txBody>
      </p:sp>
      <p:sp>
        <p:nvSpPr>
          <p:cNvPr id="44" name="Rectangle 43"/>
          <p:cNvSpPr/>
          <p:nvPr/>
        </p:nvSpPr>
        <p:spPr>
          <a:xfrm>
            <a:off x="6702409" y="5089000"/>
            <a:ext cx="1153603" cy="688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/>
              <a:t>Carry</a:t>
            </a:r>
            <a:r>
              <a:rPr lang="en-US" altLang="zh-CN" sz="1600" dirty="0" smtClean="0"/>
              <a:t>-and-forward</a:t>
            </a:r>
            <a:endParaRPr lang="en-US" sz="1600" kern="1200" dirty="0"/>
          </a:p>
        </p:txBody>
      </p:sp>
      <p:sp>
        <p:nvSpPr>
          <p:cNvPr id="45" name="Rectangle 44"/>
          <p:cNvSpPr/>
          <p:nvPr/>
        </p:nvSpPr>
        <p:spPr>
          <a:xfrm>
            <a:off x="7911324" y="5085243"/>
            <a:ext cx="1137560" cy="7110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/>
              <a:t>Path</a:t>
            </a:r>
            <a:r>
              <a:rPr lang="en-US" altLang="zh-CN" sz="1600" dirty="0" smtClean="0"/>
              <a:t>-recalculation</a:t>
            </a:r>
            <a:endParaRPr lang="en-US" sz="1600" kern="12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578671" y="4066359"/>
            <a:ext cx="3588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578671" y="4040702"/>
            <a:ext cx="0" cy="165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Straight Connector 3"/>
          <p:cNvSpPr/>
          <p:nvPr/>
        </p:nvSpPr>
        <p:spPr>
          <a:xfrm>
            <a:off x="2463211" y="4717796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0649"/>
                </a:lnTo>
                <a:lnTo>
                  <a:pt x="1736059" y="150649"/>
                </a:lnTo>
                <a:lnTo>
                  <a:pt x="1736059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Straight Connector 4"/>
          <p:cNvSpPr/>
          <p:nvPr/>
        </p:nvSpPr>
        <p:spPr>
          <a:xfrm>
            <a:off x="727151" y="4717796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36059" y="0"/>
                </a:moveTo>
                <a:lnTo>
                  <a:pt x="1736059" y="150649"/>
                </a:lnTo>
                <a:lnTo>
                  <a:pt x="0" y="150649"/>
                </a:lnTo>
                <a:lnTo>
                  <a:pt x="0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Straight Connector 3"/>
          <p:cNvSpPr/>
          <p:nvPr/>
        </p:nvSpPr>
        <p:spPr>
          <a:xfrm>
            <a:off x="7471391" y="4740365"/>
            <a:ext cx="1215318" cy="4218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10923"/>
                </a:lnTo>
                <a:lnTo>
                  <a:pt x="1215318" y="210923"/>
                </a:lnTo>
                <a:lnTo>
                  <a:pt x="1215318" y="421846"/>
                </a:lnTo>
              </a:path>
            </a:pathLst>
          </a:custGeom>
          <a:noFill/>
          <a:ln w="19050" cmpd="sng"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Straight Connector 4"/>
          <p:cNvSpPr/>
          <p:nvPr/>
        </p:nvSpPr>
        <p:spPr>
          <a:xfrm>
            <a:off x="6256072" y="4740365"/>
            <a:ext cx="1215318" cy="4218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15318" y="0"/>
                </a:moveTo>
                <a:lnTo>
                  <a:pt x="1215318" y="210923"/>
                </a:lnTo>
                <a:lnTo>
                  <a:pt x="0" y="210923"/>
                </a:lnTo>
                <a:lnTo>
                  <a:pt x="0" y="421846"/>
                </a:lnTo>
              </a:path>
            </a:pathLst>
          </a:custGeom>
          <a:noFill/>
          <a:ln w="19050" cmpd="sng"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7" name="Rectangle 56"/>
          <p:cNvSpPr/>
          <p:nvPr/>
        </p:nvSpPr>
        <p:spPr>
          <a:xfrm>
            <a:off x="1809894" y="4142119"/>
            <a:ext cx="1434760" cy="652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kern="1200" dirty="0" smtClean="0"/>
              <a:t>Forwarding</a:t>
            </a:r>
            <a:r>
              <a:rPr lang="zh-CN" altLang="en-US" sz="1700" kern="1200" dirty="0" smtClean="0"/>
              <a:t> </a:t>
            </a:r>
            <a:r>
              <a:rPr lang="en-US" altLang="zh-CN" sz="1700" kern="1200" dirty="0" smtClean="0"/>
              <a:t>Strategies</a:t>
            </a:r>
            <a:r>
              <a:rPr lang="en-US" altLang="zh-CN" sz="1700" kern="1200" baseline="30000" dirty="0" smtClean="0"/>
              <a:t>[1]</a:t>
            </a:r>
            <a:r>
              <a:rPr lang="zh-CN" altLang="en-US" sz="1700" kern="1200" dirty="0" smtClean="0"/>
              <a:t> </a:t>
            </a:r>
            <a:endParaRPr lang="en-US" sz="1700" kern="1200" dirty="0"/>
          </a:p>
        </p:txBody>
      </p:sp>
      <p:sp>
        <p:nvSpPr>
          <p:cNvPr id="58" name="Rectangle 57"/>
          <p:cNvSpPr/>
          <p:nvPr/>
        </p:nvSpPr>
        <p:spPr>
          <a:xfrm>
            <a:off x="6794613" y="4164970"/>
            <a:ext cx="1434760" cy="652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kern="1200" dirty="0" smtClean="0"/>
              <a:t>Recovery</a:t>
            </a:r>
            <a:r>
              <a:rPr lang="zh-CN" altLang="en-US" sz="1700" kern="1200" dirty="0" smtClean="0"/>
              <a:t> </a:t>
            </a:r>
            <a:r>
              <a:rPr lang="en-US" altLang="zh-CN" sz="1700" kern="1200" dirty="0" smtClean="0"/>
              <a:t>Strategies</a:t>
            </a:r>
            <a:r>
              <a:rPr lang="en-US" altLang="zh-CN" sz="1700" kern="1200" baseline="30000" dirty="0" smtClean="0"/>
              <a:t>[2]</a:t>
            </a:r>
            <a:r>
              <a:rPr lang="zh-CN" altLang="en-US" sz="1700" kern="1200" dirty="0" smtClean="0"/>
              <a:t> </a:t>
            </a:r>
            <a:endParaRPr lang="en-US" sz="1700" kern="1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5809854" y="3289037"/>
            <a:ext cx="1434760" cy="652164"/>
            <a:chOff x="1736389" y="622085"/>
            <a:chExt cx="1434760" cy="717380"/>
          </a:xfrm>
        </p:grpSpPr>
        <p:sp>
          <p:nvSpPr>
            <p:cNvPr id="36" name="Rectangle 35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  <a:solidFill>
              <a:srgbClr val="4F81BD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Position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Based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Protocols</a:t>
              </a:r>
              <a:endParaRPr lang="en-US" sz="1700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88736" y="2463577"/>
            <a:ext cx="1543247" cy="510651"/>
            <a:chOff x="1736389" y="622085"/>
            <a:chExt cx="1434760" cy="717380"/>
          </a:xfrm>
        </p:grpSpPr>
        <p:sp>
          <p:nvSpPr>
            <p:cNvPr id="48" name="Rectangle 47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angle 48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Routing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Protocols</a:t>
              </a:r>
              <a:endParaRPr lang="en-US" sz="1700" kern="1200" dirty="0"/>
            </a:p>
          </p:txBody>
        </p:sp>
      </p:grpSp>
      <p:sp>
        <p:nvSpPr>
          <p:cNvPr id="50" name="Straight Connector 3"/>
          <p:cNvSpPr/>
          <p:nvPr/>
        </p:nvSpPr>
        <p:spPr>
          <a:xfrm>
            <a:off x="4777663" y="2974228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0649"/>
                </a:lnTo>
                <a:lnTo>
                  <a:pt x="1736059" y="150649"/>
                </a:lnTo>
                <a:lnTo>
                  <a:pt x="1736059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Straight Connector 4"/>
          <p:cNvSpPr/>
          <p:nvPr/>
        </p:nvSpPr>
        <p:spPr>
          <a:xfrm>
            <a:off x="3041603" y="2974228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36059" y="0"/>
                </a:moveTo>
                <a:lnTo>
                  <a:pt x="1736059" y="150649"/>
                </a:lnTo>
                <a:lnTo>
                  <a:pt x="0" y="150649"/>
                </a:lnTo>
                <a:lnTo>
                  <a:pt x="0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4" name="Group 53"/>
          <p:cNvGrpSpPr/>
          <p:nvPr/>
        </p:nvGrpSpPr>
        <p:grpSpPr>
          <a:xfrm>
            <a:off x="2344360" y="3289037"/>
            <a:ext cx="1394486" cy="668655"/>
            <a:chOff x="1756526" y="646447"/>
            <a:chExt cx="1394486" cy="668655"/>
          </a:xfrm>
          <a:solidFill>
            <a:srgbClr val="7F7F7F"/>
          </a:solidFill>
        </p:grpSpPr>
        <p:sp>
          <p:nvSpPr>
            <p:cNvPr id="59" name="Rectangle 58"/>
            <p:cNvSpPr/>
            <p:nvPr/>
          </p:nvSpPr>
          <p:spPr>
            <a:xfrm>
              <a:off x="1756526" y="646447"/>
              <a:ext cx="1394486" cy="668655"/>
            </a:xfrm>
            <a:prstGeom prst="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angle 59"/>
            <p:cNvSpPr/>
            <p:nvPr/>
          </p:nvSpPr>
          <p:spPr>
            <a:xfrm>
              <a:off x="1756526" y="646447"/>
              <a:ext cx="1394486" cy="6686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Topology</a:t>
              </a:r>
              <a:r>
                <a:rPr lang="zh-CN" altLang="en-US" sz="1600" kern="1200" dirty="0" smtClean="0"/>
                <a:t> </a:t>
              </a:r>
              <a:r>
                <a:rPr lang="en-US" altLang="zh-CN" sz="1600" kern="1200" dirty="0" smtClean="0"/>
                <a:t>Based</a:t>
              </a:r>
              <a:r>
                <a:rPr lang="zh-CN" altLang="en-US" sz="1600" kern="1200" dirty="0" smtClean="0"/>
                <a:t> </a:t>
              </a:r>
              <a:r>
                <a:rPr lang="en-US" altLang="zh-CN" sz="1600" kern="1200" dirty="0" smtClean="0"/>
                <a:t>Protocols</a:t>
              </a:r>
              <a:endParaRPr lang="en-US" sz="1600" kern="1200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106154" y="3953946"/>
            <a:ext cx="430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Classified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forwarding/recovery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8053" y="5967337"/>
            <a:ext cx="8364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err="1"/>
              <a:t>Sardar</a:t>
            </a:r>
            <a:r>
              <a:rPr lang="en-US" sz="1200" dirty="0"/>
              <a:t> Muhammad Bilal, Carlos Jesus </a:t>
            </a:r>
            <a:r>
              <a:rPr lang="en-US" sz="1200" dirty="0" err="1"/>
              <a:t>Bernardos</a:t>
            </a:r>
            <a:r>
              <a:rPr lang="en-US" sz="1200" dirty="0"/>
              <a:t>, Carmen Guerrero; Position-based routing in vehicular networks: A survey;</a:t>
            </a:r>
            <a:r>
              <a:rPr lang="zh-CN" altLang="en-US" sz="1200" dirty="0"/>
              <a:t> </a:t>
            </a:r>
            <a:r>
              <a:rPr lang="en-US" sz="1200" dirty="0"/>
              <a:t>Journal of Network and Computer Applications 36(2013) 685-697.</a:t>
            </a:r>
          </a:p>
          <a:p>
            <a:pPr marL="228600" indent="-228600">
              <a:buAutoNum type="arabicPeriod"/>
            </a:pPr>
            <a:r>
              <a:rPr lang="en-US" sz="1200" dirty="0"/>
              <a:t>Fonseca </a:t>
            </a:r>
            <a:r>
              <a:rPr lang="en-US" sz="1200" dirty="0" err="1"/>
              <a:t>A,Vazao</a:t>
            </a:r>
            <a:r>
              <a:rPr lang="en-US" sz="1200" dirty="0"/>
              <a:t> T. Applicability of position-based routing for VANET in highways and urban environment. Journal of Network </a:t>
            </a:r>
          </a:p>
          <a:p>
            <a:r>
              <a:rPr lang="en-US" sz="1200" dirty="0"/>
              <a:t>and Computer Applications JNCA1084-8045 2009. </a:t>
            </a:r>
          </a:p>
        </p:txBody>
      </p:sp>
    </p:spTree>
    <p:extLst>
      <p:ext uri="{BB962C8B-B14F-4D97-AF65-F5344CB8AC3E}">
        <p14:creationId xmlns:p14="http://schemas.microsoft.com/office/powerpoint/2010/main" val="313993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</a:p>
          <a:p>
            <a:pPr lvl="2"/>
            <a:r>
              <a:rPr lang="en-US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Connectivity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5833"/>
              </p:ext>
            </p:extLst>
          </p:nvPr>
        </p:nvGraphicFramePr>
        <p:xfrm>
          <a:off x="218089" y="3232578"/>
          <a:ext cx="8723850" cy="3597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411"/>
                <a:gridCol w="1077269"/>
                <a:gridCol w="1655347"/>
                <a:gridCol w="1513844"/>
                <a:gridCol w="3155979"/>
              </a:tblGrid>
              <a:tr h="9353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Related</a:t>
                      </a:r>
                    </a:p>
                    <a:p>
                      <a:r>
                        <a:rPr lang="en-US" altLang="zh-CN" sz="1400" dirty="0" smtClean="0"/>
                        <a:t>Issues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Application</a:t>
                      </a:r>
                    </a:p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Limitations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Future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Trends</a:t>
                      </a:r>
                      <a:endParaRPr lang="en-US" sz="1400" dirty="0"/>
                    </a:p>
                  </a:txBody>
                  <a:tcPr/>
                </a:tc>
              </a:tr>
              <a:tr h="16558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</a:t>
                      </a:r>
                      <a:r>
                        <a:rPr lang="en-US" altLang="zh-CN" sz="1400" dirty="0" smtClean="0"/>
                        <a:t>-broadcast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scheme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Comfort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Application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Position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based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Greedy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forwarding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Routing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Recovery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No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consideration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connectivity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Collision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delay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Hybrid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DTN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and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non-DTN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routing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Connectivity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&amp;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Interference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aware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routing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kern="1200" dirty="0" smtClean="0">
                          <a:effectLst/>
                        </a:rPr>
                        <a:t>Geographic-opportunistic routing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schemes</a:t>
                      </a:r>
                      <a:r>
                        <a:rPr lang="en-US" sz="1400" kern="1200" dirty="0" smtClean="0">
                          <a:effectLst/>
                        </a:rPr>
                        <a:t> 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547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Broadcast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scheme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Safety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Application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Geographical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Restricted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dirty="0" smtClean="0"/>
                        <a:t>Priority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probability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Broadcast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Storm</a:t>
                      </a:r>
                    </a:p>
                    <a:p>
                      <a:r>
                        <a:rPr lang="en-US" sz="1400" dirty="0" smtClean="0"/>
                        <a:t>Delay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&amp;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sz="1400" dirty="0" smtClean="0"/>
                        <a:t>Collision</a:t>
                      </a:r>
                    </a:p>
                    <a:p>
                      <a:r>
                        <a:rPr lang="en-US" sz="1400" dirty="0" smtClean="0"/>
                        <a:t>Scalability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Interference</a:t>
                      </a:r>
                      <a:r>
                        <a:rPr lang="zh-CN" altLang="en-US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aware</a:t>
                      </a:r>
                      <a:r>
                        <a:rPr lang="zh-CN" altLang="en-US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broadcast</a:t>
                      </a:r>
                      <a:endParaRPr lang="en-US" sz="1400" dirty="0" smtClean="0"/>
                    </a:p>
                    <a:p>
                      <a:r>
                        <a:rPr lang="en-US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Broadcast</a:t>
                      </a:r>
                      <a:r>
                        <a:rPr lang="zh-CN" altLang="en-US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</a:t>
                      </a:r>
                      <a:r>
                        <a:rPr lang="zh-CN" altLang="en-US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zh-CN" altLang="en-US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zh-CN" altLang="en-US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zh-CN" altLang="en-US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11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</a:p>
          <a:p>
            <a:pPr lvl="1"/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 &amp;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7110" y="4958933"/>
            <a:ext cx="1770881" cy="529950"/>
            <a:chOff x="692" y="792880"/>
            <a:chExt cx="1847086" cy="1492894"/>
          </a:xfrm>
          <a:solidFill>
            <a:schemeClr val="bg1">
              <a:lumMod val="5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38331" y="2741052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9" name="Rounded Rectangle 8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38331" y="1600200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18" name="Rounded Rectangle 17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039640" y="2724497"/>
            <a:ext cx="2360570" cy="10733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R</a:t>
            </a:r>
            <a:r>
              <a:rPr lang="en-US" altLang="zh-CN" b="1" dirty="0" smtClean="0">
                <a:solidFill>
                  <a:schemeClr val="tx1"/>
                </a:solidFill>
              </a:rPr>
              <a:t>outing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Protocols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QoS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Support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Mobility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Model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&amp;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Simulation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6878603" y="4104859"/>
            <a:ext cx="1687894" cy="661092"/>
          </a:xfrm>
          <a:prstGeom prst="rect">
            <a:avLst/>
          </a:prstGeom>
          <a:solidFill>
            <a:srgbClr val="7F7F7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25" tIns="47625" rIns="47625" bIns="4762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MAC</a:t>
            </a:r>
            <a:r>
              <a:rPr lang="zh-CN" altLang="en-US" sz="2000" kern="1200" dirty="0" smtClean="0"/>
              <a:t> </a:t>
            </a:r>
            <a:r>
              <a:rPr lang="en-US" altLang="zh-CN" sz="2000" kern="1200" dirty="0" smtClean="0"/>
              <a:t>Layer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237133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  <a:endParaRPr lang="en-US" dirty="0" smtClean="0"/>
          </a:p>
          <a:p>
            <a:pPr lvl="1"/>
            <a:r>
              <a:rPr lang="en-US" altLang="zh-CN" dirty="0" smtClean="0"/>
              <a:t>Mobility Model &amp; Simulation</a:t>
            </a:r>
            <a:r>
              <a:rPr lang="en-US" altLang="zh-CN" baseline="30000" dirty="0" smtClean="0"/>
              <a:t>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26</a:t>
            </a:fld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30338" y="2658407"/>
            <a:ext cx="3807754" cy="35789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0207" y="2874934"/>
            <a:ext cx="1577990" cy="25368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4813" y="3179732"/>
            <a:ext cx="1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 smtClean="0"/>
              <a:t>Simulator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3596" y="4271625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Vehicular </a:t>
            </a:r>
            <a:r>
              <a:rPr lang="en-US" sz="1600" b="1" dirty="0"/>
              <a:t>Trace 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Generation </a:t>
            </a:r>
            <a:endParaRPr lang="en-US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57208" y="2873403"/>
            <a:ext cx="1577990" cy="25368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41814" y="3178201"/>
            <a:ext cx="1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  <a:r>
              <a:rPr lang="en-US" altLang="zh-CN" b="1" dirty="0" smtClean="0"/>
              <a:t>etwork</a:t>
            </a:r>
          </a:p>
          <a:p>
            <a:pPr algn="ctr"/>
            <a:r>
              <a:rPr lang="en-US" altLang="zh-CN" b="1" dirty="0" smtClean="0"/>
              <a:t>Simulator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46255" y="4270094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Communication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Generation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cxnSp>
        <p:nvCxnSpPr>
          <p:cNvPr id="23" name="Straight Arrow Connector 22"/>
          <p:cNvCxnSpPr>
            <a:stCxn id="5" idx="3"/>
            <a:endCxn id="19" idx="1"/>
          </p:cNvCxnSpPr>
          <p:nvPr/>
        </p:nvCxnSpPr>
        <p:spPr>
          <a:xfrm flipV="1">
            <a:off x="2468197" y="4141811"/>
            <a:ext cx="289011" cy="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721135" y="2693825"/>
            <a:ext cx="3807754" cy="35789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55608" y="2876466"/>
            <a:ext cx="1577990" cy="25368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40214" y="3181264"/>
            <a:ext cx="1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 smtClean="0"/>
              <a:t>Simulator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18997" y="4273157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Vehicular </a:t>
            </a:r>
            <a:r>
              <a:rPr lang="en-US" sz="1600" b="1" dirty="0"/>
              <a:t>Trace 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Generation </a:t>
            </a:r>
            <a:endParaRPr lang="en-US" sz="16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6822609" y="2874935"/>
            <a:ext cx="1577990" cy="25368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07215" y="3179733"/>
            <a:ext cx="1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  <a:r>
              <a:rPr lang="en-US" altLang="zh-CN" b="1" dirty="0" smtClean="0"/>
              <a:t>etwork</a:t>
            </a:r>
          </a:p>
          <a:p>
            <a:pPr algn="ctr"/>
            <a:r>
              <a:rPr lang="en-US" altLang="zh-CN" b="1" dirty="0" smtClean="0"/>
              <a:t>Simulator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711656" y="4271626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Communication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Generation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cxnSp>
        <p:nvCxnSpPr>
          <p:cNvPr id="30" name="Straight Arrow Connector 29"/>
          <p:cNvCxnSpPr>
            <a:stCxn id="24" idx="3"/>
            <a:endCxn id="27" idx="1"/>
          </p:cNvCxnSpPr>
          <p:nvPr/>
        </p:nvCxnSpPr>
        <p:spPr>
          <a:xfrm flipV="1">
            <a:off x="6533598" y="4143343"/>
            <a:ext cx="289011" cy="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484766" y="4285985"/>
            <a:ext cx="36372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57433" y="5433020"/>
            <a:ext cx="218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Co-simulation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Network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Traffic</a:t>
            </a:r>
            <a:endParaRPr lang="en-US" dirty="0"/>
          </a:p>
          <a:p>
            <a:pPr algn="ctr"/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53807" y="5397602"/>
            <a:ext cx="218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Isolated</a:t>
            </a:r>
            <a:r>
              <a:rPr lang="zh-CN" altLang="en-US" b="1" dirty="0"/>
              <a:t> </a:t>
            </a:r>
            <a:r>
              <a:rPr lang="en-US" altLang="zh-CN" b="1" dirty="0" smtClean="0"/>
              <a:t>Simulation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Network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Traffic</a:t>
            </a:r>
            <a:endParaRPr lang="en-US" dirty="0"/>
          </a:p>
          <a:p>
            <a:pPr algn="ctr"/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10856" y="6410728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err="1"/>
              <a:t>Härri</a:t>
            </a:r>
            <a:r>
              <a:rPr lang="en-US" sz="1200" dirty="0"/>
              <a:t> J, </a:t>
            </a:r>
            <a:r>
              <a:rPr lang="en-US" sz="1200" dirty="0" err="1"/>
              <a:t>Filali</a:t>
            </a:r>
            <a:r>
              <a:rPr lang="en-US" sz="1200" dirty="0"/>
              <a:t> F, Bonnet C. Mobility models for vehicular ad hoc networks: a survey and taxonomy[J]. Communications Surveys &amp; Tutorials, IEEE, 2009, 11(4): 19-41. </a:t>
            </a:r>
          </a:p>
        </p:txBody>
      </p:sp>
    </p:spTree>
    <p:extLst>
      <p:ext uri="{BB962C8B-B14F-4D97-AF65-F5344CB8AC3E}">
        <p14:creationId xmlns:p14="http://schemas.microsoft.com/office/powerpoint/2010/main" val="87644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  <a:endParaRPr lang="en-US" dirty="0" smtClean="0"/>
          </a:p>
          <a:p>
            <a:pPr lvl="1"/>
            <a:r>
              <a:rPr lang="en-US" altLang="zh-CN" dirty="0" smtClean="0"/>
              <a:t>Mobility Model &amp; Simulation</a:t>
            </a:r>
            <a:r>
              <a:rPr lang="en-US" altLang="zh-CN" baseline="30000" dirty="0" smtClean="0"/>
              <a:t>[1]</a:t>
            </a:r>
          </a:p>
          <a:p>
            <a:pPr lvl="1"/>
            <a:endParaRPr lang="en-US" altLang="zh-CN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00793383"/>
              </p:ext>
            </p:extLst>
          </p:nvPr>
        </p:nvGraphicFramePr>
        <p:xfrm>
          <a:off x="457200" y="2649092"/>
          <a:ext cx="4276768" cy="1564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796298" y="4472295"/>
            <a:ext cx="1292114" cy="646057"/>
            <a:chOff x="2274056" y="918161"/>
            <a:chExt cx="1292114" cy="646057"/>
          </a:xfrm>
        </p:grpSpPr>
        <p:sp>
          <p:nvSpPr>
            <p:cNvPr id="33" name="Rectangle 32"/>
            <p:cNvSpPr/>
            <p:nvPr/>
          </p:nvSpPr>
          <p:spPr>
            <a:xfrm>
              <a:off x="2274056" y="918161"/>
              <a:ext cx="1292114" cy="646057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2274056" y="918161"/>
              <a:ext cx="1292114" cy="646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/>
                <a:t>Proprietary</a:t>
              </a:r>
              <a:r>
                <a:rPr lang="zh-CN" altLang="en-US" sz="1900" kern="1200" dirty="0" smtClean="0"/>
                <a:t> </a:t>
              </a:r>
              <a:endParaRPr lang="en-US" sz="19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41854" y="4472295"/>
            <a:ext cx="1292114" cy="646057"/>
            <a:chOff x="2274056" y="918161"/>
            <a:chExt cx="1292114" cy="646057"/>
          </a:xfrm>
        </p:grpSpPr>
        <p:sp>
          <p:nvSpPr>
            <p:cNvPr id="40" name="Rectangle 39"/>
            <p:cNvSpPr/>
            <p:nvPr/>
          </p:nvSpPr>
          <p:spPr>
            <a:xfrm>
              <a:off x="2274056" y="918161"/>
              <a:ext cx="1292114" cy="646057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2274056" y="918161"/>
              <a:ext cx="1292114" cy="646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/>
                <a:t>Open</a:t>
              </a:r>
              <a:r>
                <a:rPr lang="zh-CN" altLang="en-US" sz="1900" kern="1200" dirty="0" smtClean="0"/>
                <a:t> </a:t>
              </a:r>
              <a:r>
                <a:rPr lang="en-US" altLang="zh-CN" sz="1900" dirty="0" smtClean="0"/>
                <a:t>Source</a:t>
              </a:r>
              <a:endParaRPr lang="en-US" sz="1900" kern="1200" dirty="0"/>
            </a:p>
          </p:txBody>
        </p:sp>
      </p:grpSp>
      <p:sp>
        <p:nvSpPr>
          <p:cNvPr id="42" name="Straight Connector 3"/>
          <p:cNvSpPr/>
          <p:nvPr/>
        </p:nvSpPr>
        <p:spPr>
          <a:xfrm>
            <a:off x="3399404" y="4214070"/>
            <a:ext cx="781729" cy="2713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672"/>
                </a:lnTo>
                <a:lnTo>
                  <a:pt x="781729" y="135672"/>
                </a:lnTo>
                <a:lnTo>
                  <a:pt x="781729" y="27134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Straight Connector 4"/>
          <p:cNvSpPr/>
          <p:nvPr/>
        </p:nvSpPr>
        <p:spPr>
          <a:xfrm>
            <a:off x="2617674" y="4214070"/>
            <a:ext cx="781729" cy="2713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81729" y="0"/>
                </a:moveTo>
                <a:lnTo>
                  <a:pt x="781729" y="135672"/>
                </a:lnTo>
                <a:lnTo>
                  <a:pt x="0" y="135672"/>
                </a:lnTo>
                <a:lnTo>
                  <a:pt x="0" y="27134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Box 9"/>
          <p:cNvSpPr txBox="1"/>
          <p:nvPr/>
        </p:nvSpPr>
        <p:spPr>
          <a:xfrm>
            <a:off x="1788061" y="5165727"/>
            <a:ext cx="12234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Paramics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CORSIM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3441854" y="5117536"/>
            <a:ext cx="11592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SUMO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MOVE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FreeSim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STRAW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52400" y="6372778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dirty="0" smtClean="0"/>
              <a:t>1.</a:t>
            </a:r>
            <a:r>
              <a:rPr lang="zh-CN" altLang="en-US" sz="1200" dirty="0" smtClean="0"/>
              <a:t> </a:t>
            </a:r>
            <a:r>
              <a:rPr lang="en-US" sz="1200" dirty="0" smtClean="0"/>
              <a:t>F.J</a:t>
            </a:r>
            <a:r>
              <a:rPr lang="en-US" sz="1200" dirty="0"/>
              <a:t>. Martinez</a:t>
            </a:r>
            <a:r>
              <a:rPr lang="en-US" altLang="zh-CN" sz="1200" dirty="0"/>
              <a:t>.</a:t>
            </a:r>
            <a:r>
              <a:rPr lang="en-US" sz="1200" dirty="0"/>
              <a:t> A survey and comparative study of simulators for vehicular ad hoc networks (VANETs). </a:t>
            </a:r>
            <a:r>
              <a:rPr lang="en-US" sz="1200" i="1" dirty="0"/>
              <a:t>Wireless Communications and Mobile Computing</a:t>
            </a:r>
            <a:r>
              <a:rPr lang="en-US" sz="1200" dirty="0"/>
              <a:t>, 2009. </a:t>
            </a:r>
          </a:p>
        </p:txBody>
      </p:sp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1965310891"/>
              </p:ext>
            </p:extLst>
          </p:nvPr>
        </p:nvGraphicFramePr>
        <p:xfrm>
          <a:off x="4317230" y="2634734"/>
          <a:ext cx="4276768" cy="1564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031122" y="4238908"/>
            <a:ext cx="11592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OPNET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Q</a:t>
            </a:r>
            <a:r>
              <a:rPr lang="en-US" altLang="zh-CN" sz="1600" dirty="0" err="1" smtClean="0"/>
              <a:t>ualNet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569075" y="4192651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NS</a:t>
            </a:r>
            <a:r>
              <a:rPr lang="en-US" altLang="zh-CN" sz="1600" dirty="0" smtClean="0"/>
              <a:t>-2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GloMoSim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OMNET++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OMNET</a:t>
            </a:r>
            <a:r>
              <a:rPr lang="en-US" altLang="zh-CN" sz="1600" dirty="0" smtClean="0"/>
              <a:t>++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NCTUns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716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  <a:endParaRPr lang="en-US" dirty="0" smtClean="0"/>
          </a:p>
          <a:p>
            <a:pPr lvl="1"/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 &amp; Simulation</a:t>
            </a:r>
          </a:p>
          <a:p>
            <a:pPr lvl="2"/>
            <a:r>
              <a:rPr lang="en-US" altLang="zh-CN" dirty="0" smtClean="0"/>
              <a:t>Normal Schemes:</a:t>
            </a:r>
          </a:p>
          <a:p>
            <a:pPr marL="1828800" lvl="3" indent="-457200">
              <a:buFont typeface="Wingdings" charset="2"/>
              <a:buAutoNum type="arabicPlain"/>
            </a:pPr>
            <a:r>
              <a:rPr lang="en-US" altLang="zh-CN" dirty="0" smtClean="0"/>
              <a:t>Offline</a:t>
            </a:r>
            <a:r>
              <a:rPr lang="zh-CN" altLang="zh-CN" dirty="0" smtClean="0">
                <a:sym typeface="Wingdings"/>
              </a:rPr>
              <a:t>:</a:t>
            </a:r>
            <a:r>
              <a:rPr lang="en-US" altLang="zh-CN" dirty="0" smtClean="0">
                <a:sym typeface="Wingdings"/>
              </a:rPr>
              <a:t>(Isolated</a:t>
            </a:r>
            <a:r>
              <a:rPr lang="en-US" altLang="zh-CN" dirty="0" smtClean="0"/>
              <a:t>)</a:t>
            </a:r>
          </a:p>
          <a:p>
            <a:pPr lvl="4">
              <a:buFont typeface="Arial"/>
              <a:buChar char="•"/>
            </a:pPr>
            <a:r>
              <a:rPr lang="en-US" altLang="zh-CN" dirty="0" smtClean="0"/>
              <a:t>MOVE</a:t>
            </a:r>
            <a:r>
              <a:rPr lang="en-US" altLang="zh-CN" baseline="30000" dirty="0"/>
              <a:t>[1]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SUMO</a:t>
            </a:r>
          </a:p>
          <a:p>
            <a:pPr marL="1828800" lvl="3" indent="-457200">
              <a:buFont typeface="Wingdings" charset="2"/>
              <a:buAutoNum type="arabicPlain"/>
            </a:pPr>
            <a:r>
              <a:rPr lang="en-US" altLang="zh-CN" dirty="0" smtClean="0"/>
              <a:t>Online(co-simulated):</a:t>
            </a:r>
            <a:r>
              <a:rPr lang="zh-CN" altLang="en-US" dirty="0" smtClean="0"/>
              <a:t> </a:t>
            </a:r>
            <a:r>
              <a:rPr lang="en-US" altLang="zh-CN" dirty="0" smtClean="0"/>
              <a:t>road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simulator:</a:t>
            </a:r>
          </a:p>
          <a:p>
            <a:pPr lvl="4">
              <a:buFont typeface="Arial"/>
              <a:buChar char="•"/>
            </a:pPr>
            <a:r>
              <a:rPr lang="en-US" dirty="0" err="1" smtClean="0"/>
              <a:t>TraNs</a:t>
            </a:r>
            <a:r>
              <a:rPr lang="en-US" altLang="zh-CN" baseline="30000" dirty="0" smtClean="0"/>
              <a:t>[2]</a:t>
            </a:r>
            <a:r>
              <a:rPr lang="en-US" altLang="zh-CN" dirty="0" smtClean="0"/>
              <a:t>: Java + </a:t>
            </a:r>
            <a:r>
              <a:rPr lang="en-US" dirty="0" smtClean="0"/>
              <a:t>SUMO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NS2</a:t>
            </a:r>
          </a:p>
          <a:p>
            <a:pPr lvl="4">
              <a:buFont typeface="Arial"/>
              <a:buChar char="•"/>
            </a:pPr>
            <a:r>
              <a:rPr lang="en-US" altLang="zh-CN" dirty="0" err="1" smtClean="0"/>
              <a:t>NCTUns</a:t>
            </a:r>
            <a:r>
              <a:rPr lang="en-US" altLang="zh-CN" baseline="30000" dirty="0" smtClean="0"/>
              <a:t>[3]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en-US" altLang="zh-CN" baseline="30000" dirty="0" smtClean="0"/>
              <a:t>++</a:t>
            </a:r>
            <a:r>
              <a:rPr lang="zh-CN" altLang="en-US" baseline="30000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738857"/>
            <a:ext cx="7740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H. </a:t>
            </a:r>
            <a:r>
              <a:rPr lang="en-US" sz="1200" dirty="0" err="1"/>
              <a:t>Füßler</a:t>
            </a:r>
            <a:r>
              <a:rPr lang="en-US" sz="1200" dirty="0"/>
              <a:t>, M. </a:t>
            </a:r>
            <a:r>
              <a:rPr lang="en-US" sz="1200" dirty="0" smtClean="0"/>
              <a:t>“</a:t>
            </a:r>
            <a:r>
              <a:rPr lang="en-US" sz="1200" dirty="0"/>
              <a:t>Studying vehicle movements on highways and their impact on ad- hoc connectivity,” in </a:t>
            </a:r>
            <a:r>
              <a:rPr lang="en-US" sz="1200" i="1" dirty="0"/>
              <a:t>ACM </a:t>
            </a:r>
            <a:r>
              <a:rPr lang="en-US" sz="1200" i="1" dirty="0" err="1"/>
              <a:t>Mobicom</a:t>
            </a:r>
            <a:r>
              <a:rPr lang="en-US" sz="1200" i="1" dirty="0"/>
              <a:t> 2005</a:t>
            </a:r>
            <a:r>
              <a:rPr lang="en-US" sz="1200" dirty="0"/>
              <a:t>, Aug. 2005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Piorkowski</a:t>
            </a:r>
            <a:r>
              <a:rPr lang="en-US" sz="1200" dirty="0"/>
              <a:t> </a:t>
            </a:r>
            <a:r>
              <a:rPr lang="en-US" sz="1200" dirty="0" smtClean="0"/>
              <a:t>M</a:t>
            </a:r>
            <a:r>
              <a:rPr lang="zh-CN" altLang="en-US" sz="1200" dirty="0"/>
              <a:t> </a:t>
            </a:r>
            <a:r>
              <a:rPr lang="en-US" sz="1200" dirty="0" err="1" smtClean="0"/>
              <a:t>TraNS</a:t>
            </a:r>
            <a:r>
              <a:rPr lang="en-US" sz="1200" dirty="0"/>
              <a:t>: realistic joint traffic and network simulator for VANETs[J]. ACM SIGMOBILE mobile computing and communications review, </a:t>
            </a:r>
            <a:r>
              <a:rPr lang="en-US" sz="1200" dirty="0" smtClean="0"/>
              <a:t>2008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smtClean="0"/>
              <a:t>Wang </a:t>
            </a:r>
            <a:r>
              <a:rPr lang="en-US" sz="1200" dirty="0"/>
              <a:t>S </a:t>
            </a:r>
            <a:r>
              <a:rPr lang="en-US" sz="1200" dirty="0" smtClean="0"/>
              <a:t>Y. </a:t>
            </a:r>
            <a:r>
              <a:rPr lang="en-US" sz="1200" dirty="0" err="1"/>
              <a:t>NCTUns</a:t>
            </a:r>
            <a:r>
              <a:rPr lang="en-US" sz="1200" dirty="0"/>
              <a:t> 6.0: a simulator for advanced wireless vehicular network research[C]//Vehicular Technology Conference </a:t>
            </a:r>
            <a:r>
              <a:rPr lang="zh-CN" altLang="en-US" sz="1200" dirty="0"/>
              <a:t> </a:t>
            </a:r>
            <a:r>
              <a:rPr lang="en-US" sz="1200" dirty="0" smtClean="0"/>
              <a:t>2010 IEEE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175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/>
          </a:p>
          <a:p>
            <a:pPr lvl="1"/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 &amp; Simulation</a:t>
            </a:r>
          </a:p>
          <a:p>
            <a:pPr lvl="2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Quo and Future Trends:</a:t>
            </a:r>
          </a:p>
          <a:p>
            <a:pPr lvl="3"/>
            <a:r>
              <a:rPr lang="en-US" altLang="zh-CN" dirty="0"/>
              <a:t>I</a:t>
            </a:r>
            <a:r>
              <a:rPr lang="en-US" altLang="zh-CN" dirty="0" smtClean="0"/>
              <a:t>ntegrated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coupling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development.</a:t>
            </a:r>
          </a:p>
          <a:p>
            <a:pPr lvl="3"/>
            <a:r>
              <a:rPr lang="en-US" altLang="zh-CN" dirty="0" smtClean="0"/>
              <a:t>Specifications of APIs for coupling traffic flow and networking simulators are in 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92362" y="4565006"/>
            <a:ext cx="1577990" cy="206066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76968" y="4740006"/>
            <a:ext cx="1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 smtClean="0"/>
              <a:t>Simulator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55751" y="5524027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Vehicular </a:t>
            </a:r>
            <a:r>
              <a:rPr lang="en-US" sz="1600" b="1" dirty="0"/>
              <a:t>Trace 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Generation 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019717" y="4563475"/>
            <a:ext cx="1577990" cy="206066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04323" y="4738475"/>
            <a:ext cx="1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  <a:r>
              <a:rPr lang="en-US" altLang="zh-CN" b="1" dirty="0" smtClean="0"/>
              <a:t>etwork</a:t>
            </a:r>
          </a:p>
          <a:p>
            <a:pPr algn="ctr"/>
            <a:r>
              <a:rPr lang="en-US" altLang="zh-CN" b="1" dirty="0" smtClean="0"/>
              <a:t>Simulator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08764" y="5522496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Communication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Generation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106618" y="4560418"/>
            <a:ext cx="1577990" cy="206066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291356" y="5957336"/>
            <a:ext cx="1244431" cy="639497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291356" y="5256054"/>
            <a:ext cx="1244431" cy="639497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49613" y="4722590"/>
            <a:ext cx="15578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Communication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Interface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05692" y="5946863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Traffic</a:t>
            </a:r>
            <a:r>
              <a:rPr lang="zh-CN" altLang="en-US" sz="1600" b="1" dirty="0" smtClean="0"/>
              <a:t> </a:t>
            </a:r>
            <a:endParaRPr lang="en-US" altLang="zh-CN" sz="1600" b="1" dirty="0" smtClean="0"/>
          </a:p>
          <a:p>
            <a:pPr algn="ctr"/>
            <a:r>
              <a:rPr lang="en-US" altLang="zh-CN" sz="1600" b="1" dirty="0" smtClean="0"/>
              <a:t>Feedback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95665" y="5268882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Network</a:t>
            </a:r>
            <a:r>
              <a:rPr lang="zh-CN" altLang="en-US" sz="1600" b="1" dirty="0" smtClean="0"/>
              <a:t> </a:t>
            </a:r>
            <a:endParaRPr lang="en-US" altLang="zh-CN" sz="1600" b="1" dirty="0" smtClean="0"/>
          </a:p>
          <a:p>
            <a:pPr algn="ctr"/>
            <a:r>
              <a:rPr lang="en-US" altLang="zh-CN" sz="1600" b="1" dirty="0" smtClean="0"/>
              <a:t>Feedback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770352" y="5561270"/>
            <a:ext cx="3362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683450" y="5535614"/>
            <a:ext cx="3362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0352" y="6303391"/>
            <a:ext cx="3362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18936" y="6277735"/>
            <a:ext cx="3362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66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What Is </a:t>
            </a:r>
            <a:r>
              <a:rPr lang="en-US" altLang="zh-CN" dirty="0" smtClean="0"/>
              <a:t>VANET</a:t>
            </a:r>
            <a:r>
              <a:rPr lang="zh-CN" altLang="en-US" dirty="0" smtClean="0"/>
              <a:t> </a:t>
            </a:r>
            <a:r>
              <a:rPr lang="en-US" altLang="zh-CN" baseline="30000" dirty="0"/>
              <a:t>[1</a:t>
            </a:r>
            <a:r>
              <a:rPr lang="en-US" altLang="zh-CN" baseline="30000" dirty="0" smtClean="0"/>
              <a:t>]</a:t>
            </a:r>
            <a:endParaRPr lang="en-US" dirty="0" smtClean="0"/>
          </a:p>
          <a:p>
            <a:pPr lvl="1"/>
            <a:r>
              <a:rPr lang="en-US" sz="2400" dirty="0" smtClean="0"/>
              <a:t>An Variation of Mobile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Ad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Hoc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Network</a:t>
            </a:r>
            <a:r>
              <a:rPr lang="en-US" altLang="zh-CN" sz="2400" dirty="0" smtClean="0"/>
              <a:t>(MANET)</a:t>
            </a:r>
            <a:r>
              <a:rPr lang="en-US" altLang="zh-CN" sz="2400" baseline="30000" dirty="0" smtClean="0"/>
              <a:t>[2]</a:t>
            </a:r>
            <a:r>
              <a:rPr lang="en-US" altLang="zh-CN" sz="2400" dirty="0" smtClean="0"/>
              <a:t>.</a:t>
            </a: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410043"/>
              </p:ext>
            </p:extLst>
          </p:nvPr>
        </p:nvGraphicFramePr>
        <p:xfrm>
          <a:off x="4826593" y="3521374"/>
          <a:ext cx="3515302" cy="250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9675640"/>
              </p:ext>
            </p:extLst>
          </p:nvPr>
        </p:nvGraphicFramePr>
        <p:xfrm>
          <a:off x="758950" y="3174403"/>
          <a:ext cx="3492207" cy="295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ectangle 8"/>
          <p:cNvSpPr/>
          <p:nvPr/>
        </p:nvSpPr>
        <p:spPr>
          <a:xfrm>
            <a:off x="169184" y="6176901"/>
            <a:ext cx="8747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  <a:defRPr/>
            </a:pPr>
            <a:r>
              <a:rPr lang="en-US" sz="1200" dirty="0"/>
              <a:t>“Vehicle</a:t>
            </a:r>
            <a:r>
              <a:rPr lang="zh-CN" altLang="en-US" sz="1200" dirty="0"/>
              <a:t>-</a:t>
            </a:r>
            <a:r>
              <a:rPr lang="en-US" altLang="zh-CN" sz="1200" dirty="0"/>
              <a:t>to-Vehicle”,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13"/>
              </a:rPr>
              <a:t>https://en.wikipedia.org/wiki/Vehicle-to-vehicle</a:t>
            </a:r>
            <a:endParaRPr lang="en-US" altLang="zh-CN" sz="1200" dirty="0"/>
          </a:p>
          <a:p>
            <a:pPr marL="228600" indent="-228600">
              <a:buFontTx/>
              <a:buAutoNum type="arabicPeriod"/>
              <a:defRPr/>
            </a:pPr>
            <a:r>
              <a:rPr lang="en-US" altLang="zh-CN" sz="1200" dirty="0"/>
              <a:t>“Mobile</a:t>
            </a:r>
            <a:r>
              <a:rPr lang="zh-CN" altLang="en-US" sz="1200" dirty="0"/>
              <a:t> </a:t>
            </a:r>
            <a:r>
              <a:rPr lang="en-US" altLang="zh-CN" sz="1200" dirty="0"/>
              <a:t>Ad</a:t>
            </a:r>
            <a:r>
              <a:rPr lang="zh-CN" altLang="en-US" sz="1200" dirty="0"/>
              <a:t> </a:t>
            </a:r>
            <a:r>
              <a:rPr lang="en-US" altLang="zh-CN" sz="1200" dirty="0"/>
              <a:t>Hoc</a:t>
            </a:r>
            <a:r>
              <a:rPr lang="zh-CN" altLang="en-US" sz="1200" dirty="0"/>
              <a:t> </a:t>
            </a:r>
            <a:r>
              <a:rPr lang="en-US" altLang="zh-CN" sz="1200" dirty="0" err="1"/>
              <a:t>Network”,https</a:t>
            </a:r>
            <a:r>
              <a:rPr lang="en-US" altLang="zh-CN" sz="1200" dirty="0"/>
              <a:t>://</a:t>
            </a:r>
            <a:r>
              <a:rPr lang="en-US" altLang="zh-CN" sz="1200" dirty="0" err="1"/>
              <a:t>en.wikipedia.org</a:t>
            </a:r>
            <a:r>
              <a:rPr lang="en-US" altLang="zh-CN" sz="1200" dirty="0"/>
              <a:t>/wiki/</a:t>
            </a:r>
            <a:r>
              <a:rPr lang="en-US" altLang="zh-CN" sz="1200" dirty="0" err="1"/>
              <a:t>Mobile_ad_hoc_network</a:t>
            </a:r>
            <a:endParaRPr lang="en-US" altLang="zh-CN" sz="1200" dirty="0"/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80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MAC Layer</a:t>
            </a:r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Goal: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sharing</a:t>
            </a:r>
          </a:p>
          <a:p>
            <a:pPr lvl="2"/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schemes:</a:t>
            </a:r>
          </a:p>
          <a:p>
            <a:pPr lvl="3"/>
            <a:r>
              <a:rPr lang="en-US" altLang="zh-CN" dirty="0" smtClean="0"/>
              <a:t>Contention-free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zh-CN" altLang="zh-CN" dirty="0" smtClean="0"/>
              <a:t>:</a:t>
            </a:r>
            <a:endParaRPr lang="en-US" altLang="zh-CN" dirty="0" smtClean="0"/>
          </a:p>
          <a:p>
            <a:pPr lvl="4">
              <a:buFont typeface="Arial"/>
              <a:buChar char="•"/>
            </a:pPr>
            <a:r>
              <a:rPr lang="en-US" altLang="zh-CN" dirty="0" smtClean="0"/>
              <a:t>CDMA,</a:t>
            </a:r>
            <a:r>
              <a:rPr lang="zh-CN" altLang="en-US" dirty="0" smtClean="0"/>
              <a:t> </a:t>
            </a:r>
            <a:r>
              <a:rPr lang="en-US" altLang="zh-CN" dirty="0" smtClean="0"/>
              <a:t>FDMA,</a:t>
            </a:r>
            <a:r>
              <a:rPr lang="zh-CN" altLang="en-US" dirty="0" smtClean="0"/>
              <a:t> </a:t>
            </a:r>
            <a:r>
              <a:rPr lang="en-US" altLang="zh-CN" dirty="0" smtClean="0"/>
              <a:t>TDMA</a:t>
            </a:r>
          </a:p>
          <a:p>
            <a:pPr lvl="4">
              <a:buFont typeface="Arial"/>
              <a:buChar char="•"/>
            </a:pPr>
            <a:r>
              <a:rPr lang="en-US" altLang="zh-CN" dirty="0" smtClean="0"/>
              <a:t>Example: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WiMAX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IEEE</a:t>
            </a:r>
            <a:r>
              <a:rPr lang="zh-CN" altLang="en-US" dirty="0" smtClean="0"/>
              <a:t> </a:t>
            </a:r>
            <a:r>
              <a:rPr lang="en-US" altLang="zh-CN" dirty="0" smtClean="0"/>
              <a:t>802.16d</a:t>
            </a:r>
          </a:p>
          <a:p>
            <a:pPr lvl="4">
              <a:buFont typeface="Arial"/>
              <a:buChar char="•"/>
            </a:pPr>
            <a:r>
              <a:rPr lang="en-US" dirty="0" smtClean="0"/>
              <a:t>TDMA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5"/>
            <a:r>
              <a:rPr lang="en-US" dirty="0" smtClean="0"/>
              <a:t>Require</a:t>
            </a:r>
            <a:r>
              <a:rPr lang="zh-CN" altLang="en-US" dirty="0" smtClean="0"/>
              <a:t> </a:t>
            </a:r>
            <a:r>
              <a:rPr lang="en-US" dirty="0" smtClean="0"/>
              <a:t>RSUs to </a:t>
            </a:r>
            <a:r>
              <a:rPr lang="en-US" dirty="0"/>
              <a:t>create </a:t>
            </a:r>
            <a:r>
              <a:rPr lang="en-US" dirty="0" smtClean="0"/>
              <a:t>and manage the</a:t>
            </a:r>
          </a:p>
          <a:p>
            <a:pPr marL="2743200" lvl="6" indent="0">
              <a:buNone/>
            </a:pPr>
            <a:r>
              <a:rPr lang="en-US" dirty="0" smtClean="0"/>
              <a:t> </a:t>
            </a:r>
            <a:r>
              <a:rPr lang="en-US" dirty="0"/>
              <a:t>TDMA slot reservation schedule. </a:t>
            </a:r>
            <a:endParaRPr lang="en-US" dirty="0" smtClean="0"/>
          </a:p>
          <a:p>
            <a:pPr lvl="5"/>
            <a:r>
              <a:rPr lang="en-US" dirty="0" smtClean="0"/>
              <a:t>Require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real-time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system(GPS)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743200" lvl="6" indent="0">
              <a:buNone/>
            </a:pP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endParaRPr lang="en-US" dirty="0"/>
          </a:p>
          <a:p>
            <a:pPr marL="1828800" lvl="4" indent="0">
              <a:buNone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Contention-based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protocols:</a:t>
            </a:r>
          </a:p>
          <a:p>
            <a:pPr lvl="4">
              <a:buFont typeface="Arial"/>
              <a:buChar char="•"/>
            </a:pPr>
            <a:r>
              <a:rPr lang="en-US" altLang="zh-CN" dirty="0" smtClean="0"/>
              <a:t>CSMA,</a:t>
            </a:r>
            <a:r>
              <a:rPr lang="zh-CN" altLang="en-US" dirty="0" smtClean="0"/>
              <a:t> </a:t>
            </a:r>
            <a:r>
              <a:rPr lang="en-US" altLang="zh-CN" dirty="0" smtClean="0"/>
              <a:t>ECDA,</a:t>
            </a:r>
            <a:r>
              <a:rPr lang="zh-CN" altLang="en-US" dirty="0" smtClean="0"/>
              <a:t> </a:t>
            </a:r>
            <a:r>
              <a:rPr lang="en-US" altLang="zh-CN" dirty="0" smtClean="0"/>
              <a:t>CSMA/CA</a:t>
            </a:r>
            <a:endParaRPr lang="en-US" altLang="zh-CN" dirty="0"/>
          </a:p>
          <a:p>
            <a:pPr lvl="4">
              <a:buFont typeface="Arial"/>
              <a:buChar char="•"/>
            </a:pPr>
            <a:r>
              <a:rPr lang="en-US" altLang="zh-CN" dirty="0" smtClean="0"/>
              <a:t>Example:</a:t>
            </a:r>
            <a:r>
              <a:rPr lang="zh-CN" altLang="en-US" dirty="0" smtClean="0"/>
              <a:t> </a:t>
            </a:r>
            <a:r>
              <a:rPr lang="en-US" altLang="zh-CN" dirty="0" smtClean="0"/>
              <a:t>IEEE</a:t>
            </a:r>
            <a:r>
              <a:rPr lang="zh-CN" altLang="en-US" dirty="0" smtClean="0"/>
              <a:t> </a:t>
            </a:r>
            <a:r>
              <a:rPr lang="en-US" altLang="zh-CN" dirty="0" smtClean="0"/>
              <a:t>802.11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 </a:t>
            </a:r>
            <a:r>
              <a:rPr lang="en-US" altLang="zh-CN" dirty="0" smtClean="0"/>
              <a:t>ECDA</a:t>
            </a:r>
            <a:r>
              <a:rPr lang="zh-CN" altLang="en-US" dirty="0" smtClean="0"/>
              <a:t> </a:t>
            </a:r>
            <a:r>
              <a:rPr lang="zh-CN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CSMA/CA</a:t>
            </a:r>
          </a:p>
          <a:p>
            <a:pPr lvl="3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837110" y="4958933"/>
            <a:ext cx="1770881" cy="529950"/>
            <a:chOff x="692" y="792880"/>
            <a:chExt cx="1847086" cy="1492894"/>
          </a:xfrm>
          <a:solidFill>
            <a:schemeClr val="bg1">
              <a:lumMod val="50000"/>
            </a:schemeClr>
          </a:solidFill>
        </p:grpSpPr>
        <p:sp>
          <p:nvSpPr>
            <p:cNvPr id="17" name="Rounded Rectangle 16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38331" y="2741052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24" name="Rounded Rectangle 23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838331" y="1600200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40" name="Rounded Rectangle 39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  <p:sp>
        <p:nvSpPr>
          <p:cNvPr id="21" name="Rounded Rectangle 4"/>
          <p:cNvSpPr/>
          <p:nvPr/>
        </p:nvSpPr>
        <p:spPr>
          <a:xfrm>
            <a:off x="6878603" y="4104859"/>
            <a:ext cx="1687894" cy="661092"/>
          </a:xfrm>
          <a:prstGeom prst="rect">
            <a:avLst/>
          </a:pr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25" tIns="47625" rIns="47625" bIns="4762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MAC</a:t>
            </a:r>
            <a:r>
              <a:rPr lang="zh-CN" altLang="en-US" sz="2000" kern="1200" dirty="0" smtClean="0"/>
              <a:t> </a:t>
            </a:r>
            <a:r>
              <a:rPr lang="en-US" altLang="zh-CN" sz="2000" kern="1200" dirty="0" smtClean="0"/>
              <a:t>Layer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41062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MAC Layer</a:t>
            </a:r>
          </a:p>
          <a:p>
            <a:pPr lvl="1"/>
            <a:r>
              <a:rPr lang="en-US" altLang="zh-CN" dirty="0" smtClean="0"/>
              <a:t>The Status Quo and Feature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18674"/>
              </p:ext>
            </p:extLst>
          </p:nvPr>
        </p:nvGraphicFramePr>
        <p:xfrm>
          <a:off x="1116140" y="2847747"/>
          <a:ext cx="6927224" cy="367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06"/>
                <a:gridCol w="1270222"/>
                <a:gridCol w="1719110"/>
                <a:gridCol w="2206086"/>
              </a:tblGrid>
              <a:tr h="646833">
                <a:tc>
                  <a:txBody>
                    <a:bodyPr/>
                    <a:lstStyle/>
                    <a:p>
                      <a:r>
                        <a:rPr lang="en-US" dirty="0" smtClean="0"/>
                        <a:t>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Trends</a:t>
                      </a:r>
                      <a:endParaRPr lang="en-US" dirty="0"/>
                    </a:p>
                  </a:txBody>
                  <a:tcPr/>
                </a:tc>
              </a:tr>
              <a:tr h="129366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 Layer Protocols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DSRC </a:t>
                      </a:r>
                    </a:p>
                    <a:p>
                      <a:pPr algn="ctr"/>
                      <a:r>
                        <a:rPr lang="en-US" dirty="0" smtClean="0"/>
                        <a:t>versus</a:t>
                      </a:r>
                      <a:r>
                        <a:rPr lang="zh-CN" altLang="en-US" dirty="0" smtClean="0"/>
                        <a:t> 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dirty="0" err="1" smtClean="0"/>
                        <a:t>WiMAX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WiMAX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dirty="0" smtClean="0"/>
                        <a:t>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en-US" dirty="0" smtClean="0"/>
                        <a:t>tarting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of mesh and ad hoc mode of mobile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WiMAX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(IEEE 802.16e)</a:t>
                      </a:r>
                      <a:endParaRPr lang="en-US" dirty="0" smtClean="0"/>
                    </a:p>
                  </a:txBody>
                  <a:tcPr/>
                </a:tc>
              </a:tr>
              <a:tr h="7797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Comfort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Preliminary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research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show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promise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WiMAX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Invoking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WiMAX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V2I applications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of joint DSRC/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WiMAX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infrastructure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9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Technology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</a:p>
          <a:p>
            <a:pPr lvl="2"/>
            <a:r>
              <a:rPr lang="en-US" dirty="0" smtClean="0"/>
              <a:t>Radio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infrared,</a:t>
            </a:r>
            <a:r>
              <a:rPr lang="zh-CN" altLang="en-US" dirty="0"/>
              <a:t> </a:t>
            </a:r>
            <a:r>
              <a:rPr lang="en-US" altLang="zh-CN" dirty="0"/>
              <a:t>VHF,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millimeter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wave</a:t>
            </a:r>
          </a:p>
          <a:p>
            <a:pPr lvl="1"/>
            <a:r>
              <a:rPr lang="en-US" altLang="zh-CN" dirty="0" smtClean="0"/>
              <a:t>Standards</a:t>
            </a:r>
            <a:r>
              <a:rPr lang="en-US" dirty="0" smtClean="0"/>
              <a:t>:</a:t>
            </a:r>
          </a:p>
          <a:p>
            <a:pPr lvl="2"/>
            <a:r>
              <a:rPr lang="en-US" altLang="zh-CN" dirty="0" smtClean="0"/>
              <a:t>IEEE</a:t>
            </a:r>
            <a:r>
              <a:rPr lang="zh-CN" altLang="en-US" dirty="0" smtClean="0"/>
              <a:t> </a:t>
            </a:r>
            <a:r>
              <a:rPr lang="en-US" altLang="zh-CN" dirty="0"/>
              <a:t>802.11 a,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 smtClean="0"/>
              <a:t>technology</a:t>
            </a:r>
            <a:endParaRPr lang="en-US" altLang="zh-CN" baseline="30000" dirty="0" smtClean="0"/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olutions</a:t>
            </a:r>
            <a:r>
              <a:rPr lang="zh-CN" altLang="en-US" dirty="0" smtClean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en-US" altLang="zh-CN" dirty="0" smtClean="0"/>
              <a:t>IEEE</a:t>
            </a:r>
            <a:r>
              <a:rPr lang="zh-CN" altLang="en-US" dirty="0" smtClean="0"/>
              <a:t> </a:t>
            </a:r>
            <a:r>
              <a:rPr lang="en-US" altLang="zh-CN" dirty="0" smtClean="0"/>
              <a:t>802.11</a:t>
            </a:r>
            <a:r>
              <a:rPr lang="en-US" altLang="zh-CN" baseline="30000" dirty="0" smtClean="0"/>
              <a:t>[1]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837110" y="4958933"/>
            <a:ext cx="1770881" cy="529950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24" name="Rounded Rectangle 23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38331" y="2741052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27" name="Rounded Rectangle 26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38331" y="1600200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36" name="Rounded Rectangle 35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53842" y="6202890"/>
            <a:ext cx="8734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  <a:defRPr/>
            </a:pPr>
            <a:r>
              <a:rPr lang="en-US" sz="1200" dirty="0"/>
              <a:t>H. Hartenstein </a:t>
            </a:r>
            <a:r>
              <a:rPr lang="en-US" sz="1200" i="1" dirty="0"/>
              <a:t>et al.</a:t>
            </a:r>
            <a:r>
              <a:rPr lang="en-US" sz="1200" dirty="0"/>
              <a:t>, “Position-Aware Ad Hoc Wireless Net- works for Inter-Vehicle Communications: The </a:t>
            </a:r>
            <a:r>
              <a:rPr lang="en-US" sz="1200" dirty="0" err="1"/>
              <a:t>FleetNet</a:t>
            </a:r>
            <a:r>
              <a:rPr lang="en-US" sz="1200" dirty="0"/>
              <a:t> Project,” </a:t>
            </a:r>
            <a:r>
              <a:rPr lang="en-US" sz="1200" i="1" dirty="0" err="1"/>
              <a:t>MobiHoc</a:t>
            </a:r>
            <a:r>
              <a:rPr lang="en-US" sz="1200" i="1" dirty="0"/>
              <a:t> ’01: Proc. 2nd ACM Int’l. </a:t>
            </a:r>
            <a:r>
              <a:rPr lang="en-US" sz="1200" i="1" dirty="0" err="1"/>
              <a:t>Symp</a:t>
            </a:r>
            <a:r>
              <a:rPr lang="en-US" sz="1200" i="1" dirty="0"/>
              <a:t>. Mobile Ad Hoc Net- working &amp; Computing</a:t>
            </a:r>
            <a:r>
              <a:rPr lang="en-US" sz="1200" dirty="0"/>
              <a:t>, New York: ACM Press, 2001, pp. 259–62.</a:t>
            </a:r>
          </a:p>
        </p:txBody>
      </p:sp>
      <p:sp>
        <p:nvSpPr>
          <p:cNvPr id="40" name="Rounded Rectangle 4"/>
          <p:cNvSpPr/>
          <p:nvPr/>
        </p:nvSpPr>
        <p:spPr>
          <a:xfrm>
            <a:off x="6878603" y="4104859"/>
            <a:ext cx="1687894" cy="661092"/>
          </a:xfrm>
          <a:prstGeom prst="rect">
            <a:avLst/>
          </a:prstGeom>
          <a:solidFill>
            <a:srgbClr val="7F7F7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25" tIns="47625" rIns="47625" bIns="4762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MAC</a:t>
            </a:r>
            <a:r>
              <a:rPr lang="zh-CN" altLang="en-US" sz="2000" kern="1200" dirty="0" smtClean="0"/>
              <a:t> </a:t>
            </a:r>
            <a:r>
              <a:rPr lang="en-US" altLang="zh-CN" sz="2000" kern="1200" dirty="0" err="1" smtClean="0"/>
              <a:t>SubLayer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427337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35978" y="1044452"/>
            <a:ext cx="6838950" cy="3365500"/>
            <a:chOff x="664" y="1951"/>
            <a:chExt cx="4308" cy="2120"/>
          </a:xfrm>
          <a:solidFill>
            <a:schemeClr val="bg1">
              <a:lumMod val="75000"/>
            </a:schemeClr>
          </a:solidFill>
        </p:grpSpPr>
        <p:sp>
          <p:nvSpPr>
            <p:cNvPr id="5" name="Freeform 4"/>
            <p:cNvSpPr>
              <a:spLocks/>
            </p:cNvSpPr>
            <p:nvPr/>
          </p:nvSpPr>
          <p:spPr bwMode="grayWhite">
            <a:xfrm>
              <a:off x="743" y="2045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grayWhite">
            <a:xfrm>
              <a:off x="703" y="2230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White">
            <a:xfrm>
              <a:off x="1010" y="2353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White">
            <a:xfrm>
              <a:off x="1792" y="2409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White">
            <a:xfrm>
              <a:off x="1318" y="2793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White">
            <a:xfrm>
              <a:off x="1448" y="2857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White">
            <a:xfrm>
              <a:off x="1553" y="288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White">
            <a:xfrm>
              <a:off x="1609" y="2886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White">
            <a:xfrm>
              <a:off x="1426" y="2040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White">
            <a:xfrm>
              <a:off x="1506" y="1999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White">
            <a:xfrm>
              <a:off x="1711" y="2069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White">
            <a:xfrm>
              <a:off x="1709" y="1987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White">
            <a:xfrm>
              <a:off x="1625" y="2057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White">
            <a:xfrm>
              <a:off x="1693" y="2065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White">
            <a:xfrm>
              <a:off x="1664" y="2029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White">
            <a:xfrm>
              <a:off x="1637" y="1997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White">
            <a:xfrm>
              <a:off x="1751" y="2000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White">
            <a:xfrm>
              <a:off x="664" y="2245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White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White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White">
            <a:xfrm>
              <a:off x="1628" y="2913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White">
            <a:xfrm>
              <a:off x="1752" y="2429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White">
            <a:xfrm>
              <a:off x="1652" y="2224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White">
            <a:xfrm>
              <a:off x="1717" y="2045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White">
            <a:xfrm>
              <a:off x="1780" y="215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White">
            <a:xfrm>
              <a:off x="1796" y="1951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White">
            <a:xfrm>
              <a:off x="2009" y="2135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White">
            <a:xfrm>
              <a:off x="2292" y="2201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White">
            <a:xfrm>
              <a:off x="2393" y="2038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White">
            <a:xfrm>
              <a:off x="2662" y="2006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White">
            <a:xfrm>
              <a:off x="2759" y="2039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White">
            <a:xfrm>
              <a:off x="2467" y="2311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White">
            <a:xfrm>
              <a:off x="2413" y="2359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White">
            <a:xfrm>
              <a:off x="4099" y="3502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White">
            <a:xfrm>
              <a:off x="4246" y="3241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White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White">
            <a:xfrm>
              <a:off x="4485" y="4013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White">
            <a:xfrm>
              <a:off x="4621" y="3923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White">
            <a:xfrm>
              <a:off x="4791" y="3873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White">
            <a:xfrm>
              <a:off x="4846" y="3832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White">
            <a:xfrm>
              <a:off x="3123" y="3346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White">
            <a:xfrm>
              <a:off x="3655" y="3034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White">
            <a:xfrm>
              <a:off x="3988" y="3100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White">
            <a:xfrm>
              <a:off x="3894" y="3043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White">
            <a:xfrm>
              <a:off x="3943" y="3153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White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White">
            <a:xfrm>
              <a:off x="4092" y="3195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White">
            <a:xfrm>
              <a:off x="4064" y="2777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White">
            <a:xfrm>
              <a:off x="4078" y="2896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White">
            <a:xfrm>
              <a:off x="4121" y="3052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White">
            <a:xfrm>
              <a:off x="4197" y="3193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White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White">
            <a:xfrm>
              <a:off x="4208" y="3265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White">
            <a:xfrm>
              <a:off x="4277" y="3335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White">
            <a:xfrm>
              <a:off x="4544" y="3293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White">
            <a:xfrm>
              <a:off x="4147" y="3352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White">
            <a:xfrm>
              <a:off x="4098" y="3371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White">
            <a:xfrm>
              <a:off x="4077" y="3342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White">
            <a:xfrm>
              <a:off x="4111" y="3353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White">
            <a:xfrm>
              <a:off x="4062" y="3021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White">
            <a:xfrm>
              <a:off x="4113" y="3012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White">
            <a:xfrm>
              <a:off x="4135" y="2995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White">
            <a:xfrm>
              <a:off x="4145" y="3007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White">
            <a:xfrm>
              <a:off x="3876" y="3076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White">
            <a:xfrm>
              <a:off x="3866" y="305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White">
            <a:xfrm>
              <a:off x="3862" y="3035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White">
            <a:xfrm>
              <a:off x="3850" y="2995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White">
            <a:xfrm>
              <a:off x="3852" y="3020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White">
            <a:xfrm>
              <a:off x="4688" y="3643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White">
            <a:xfrm>
              <a:off x="4919" y="3594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White">
            <a:xfrm>
              <a:off x="4759" y="3569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White">
            <a:xfrm>
              <a:off x="4751" y="3547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grayWhite">
            <a:xfrm>
              <a:off x="4598" y="3353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grayWhite">
            <a:xfrm>
              <a:off x="4632" y="3396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grayWhite">
            <a:xfrm>
              <a:off x="4659" y="3459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grayWhite">
            <a:xfrm>
              <a:off x="4693" y="3449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grayWhite">
            <a:xfrm>
              <a:off x="4683" y="3413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grayWhite">
            <a:xfrm>
              <a:off x="4657" y="3388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grayWhite">
            <a:xfrm>
              <a:off x="4625" y="3372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grayWhite">
            <a:xfrm>
              <a:off x="4665" y="3425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grayWhite">
            <a:xfrm>
              <a:off x="3055" y="2051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grayWhite">
            <a:xfrm>
              <a:off x="3139" y="2155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grayWhite">
            <a:xfrm>
              <a:off x="3344" y="1999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grayWhite">
            <a:xfrm>
              <a:off x="3374" y="2012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grayWhite">
            <a:xfrm>
              <a:off x="3428" y="2015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grayWhite">
            <a:xfrm>
              <a:off x="3777" y="2042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grayWhite">
            <a:xfrm>
              <a:off x="3867" y="2041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grayWhite">
            <a:xfrm>
              <a:off x="3846" y="2070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grayWhite">
            <a:xfrm>
              <a:off x="4098" y="2294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grayWhite">
            <a:xfrm>
              <a:off x="4159" y="2412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grayWhite">
            <a:xfrm>
              <a:off x="4123" y="2492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grayWhite">
            <a:xfrm>
              <a:off x="3062" y="1988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grayWhite">
            <a:xfrm>
              <a:off x="2955" y="1997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grayWhite">
            <a:xfrm>
              <a:off x="2979" y="1996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grayWhite">
            <a:xfrm>
              <a:off x="3040" y="1987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grayWhite">
            <a:xfrm>
              <a:off x="3022" y="2005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grayWhite">
            <a:xfrm>
              <a:off x="4162" y="2021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grayWhite">
            <a:xfrm>
              <a:off x="3278" y="3473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grayWhite">
            <a:xfrm>
              <a:off x="3318" y="3466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grayWhite">
            <a:xfrm>
              <a:off x="3251" y="3312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grayWhite">
            <a:xfrm>
              <a:off x="3311" y="3239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grayWhite">
            <a:xfrm>
              <a:off x="3287" y="323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grayWhite">
            <a:xfrm>
              <a:off x="3276" y="326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grayWhite">
            <a:xfrm>
              <a:off x="3251" y="3294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grayWhite">
            <a:xfrm>
              <a:off x="3270" y="3281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grayWhite">
            <a:xfrm>
              <a:off x="2537" y="229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grayWhite">
            <a:xfrm>
              <a:off x="2476" y="225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grayWhite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endParaRPr lang="en-US" dirty="0"/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41295"/>
              </p:ext>
            </p:extLst>
          </p:nvPr>
        </p:nvGraphicFramePr>
        <p:xfrm>
          <a:off x="923700" y="2747160"/>
          <a:ext cx="7384942" cy="33912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658924"/>
                <a:gridCol w="1658924"/>
                <a:gridCol w="1658924"/>
                <a:gridCol w="2408170"/>
              </a:tblGrid>
              <a:tr h="81268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Nation</a:t>
                      </a:r>
                      <a:r>
                        <a:rPr lang="en-US" altLang="zh-CN" sz="1800" b="1" dirty="0" smtClean="0"/>
                        <a:t>/Area</a:t>
                      </a:r>
                      <a:endParaRPr lang="en-US" sz="18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dirty="0" smtClean="0"/>
                        <a:t>USA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dirty="0" smtClean="0"/>
                        <a:t>Europe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dirty="0" smtClean="0"/>
                        <a:t>Japan</a:t>
                      </a:r>
                      <a:r>
                        <a:rPr lang="en-US" altLang="zh-CN" sz="1800" b="1" dirty="0" smtClean="0"/>
                        <a:t>/China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68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Broadcasting</a:t>
                      </a:r>
                      <a:r>
                        <a:rPr lang="zh-CN" altLang="en-US" sz="1600" b="1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 GHz, 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 GHz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 GHz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68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dirty="0" smtClean="0"/>
                        <a:t>Wireless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Protocol</a:t>
                      </a:r>
                      <a:endParaRPr lang="en-US" sz="18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EEE Standard 802.11p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Standard 802.11p</a:t>
                      </a:r>
                      <a:b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Standard 802.11p 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68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dirty="0" smtClean="0"/>
                        <a:t>DSRC</a:t>
                      </a:r>
                      <a:r>
                        <a:rPr lang="en-US" altLang="zh-CN" sz="1800" b="1" baseline="30000" dirty="0" smtClean="0"/>
                        <a:t>[1]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Protocol</a:t>
                      </a:r>
                      <a:endParaRPr lang="en-US" sz="18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1609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1609</a:t>
                      </a:r>
                      <a:endParaRPr lang="en-US" sz="16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ARIB STD-T75 </a:t>
                      </a:r>
                      <a:r>
                        <a:rPr lang="en-US" altLang="zh-CN" sz="160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en-US" sz="1800" baseline="30000" dirty="0" smtClean="0">
                        <a:effectLst/>
                      </a:endParaRPr>
                    </a:p>
                    <a:p>
                      <a:pPr algn="ctr">
                        <a:lnSpc>
                          <a:spcPct val="90000"/>
                        </a:lnSpc>
                      </a:pPr>
                      <a:endParaRPr lang="en-US" sz="1800" b="0" baseline="300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33</a:t>
            </a:fld>
            <a:endParaRPr lang="en-US"/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gray">
          <a:xfrm>
            <a:off x="1963522" y="1888786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0" name="Oval 115"/>
          <p:cNvSpPr>
            <a:spLocks noChangeArrowheads="1"/>
          </p:cNvSpPr>
          <p:nvPr/>
        </p:nvSpPr>
        <p:spPr bwMode="gray">
          <a:xfrm>
            <a:off x="4267778" y="1717088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1" name="Oval 117"/>
          <p:cNvSpPr>
            <a:spLocks noChangeArrowheads="1"/>
          </p:cNvSpPr>
          <p:nvPr/>
        </p:nvSpPr>
        <p:spPr bwMode="gray">
          <a:xfrm>
            <a:off x="6098487" y="2118180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Physical Layer</a:t>
            </a:r>
          </a:p>
          <a:p>
            <a:pPr lvl="1"/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Standards</a:t>
            </a:r>
          </a:p>
        </p:txBody>
      </p:sp>
      <p:pic>
        <p:nvPicPr>
          <p:cNvPr id="122" name="Content Placeholder 119"/>
          <p:cNvPicPr>
            <a:picLocks noGrp="1" noChangeAspect="1"/>
          </p:cNvPicPr>
          <p:nvPr>
            <p:ph idx="1"/>
          </p:nvPr>
        </p:nvPicPr>
        <p:blipFill>
          <a:blip r:embed="rId3"/>
          <a:srcRect t="8579" b="8579"/>
          <a:stretch>
            <a:fillRect/>
          </a:stretch>
        </p:blipFill>
        <p:spPr>
          <a:xfrm>
            <a:off x="4686671" y="3115855"/>
            <a:ext cx="732074" cy="43586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5" name="Content Placeholder 116"/>
          <p:cNvPicPr>
            <a:picLocks noChangeAspect="1"/>
          </p:cNvPicPr>
          <p:nvPr/>
        </p:nvPicPr>
        <p:blipFill>
          <a:blip r:embed="rId4"/>
          <a:srcRect t="8875" b="8875"/>
          <a:stretch>
            <a:fillRect/>
          </a:stretch>
        </p:blipFill>
        <p:spPr>
          <a:xfrm>
            <a:off x="3142051" y="3114445"/>
            <a:ext cx="739356" cy="4168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456" y="3096805"/>
            <a:ext cx="768732" cy="4803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744" y="3114316"/>
            <a:ext cx="703251" cy="4680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128" name="Rectangle 127"/>
          <p:cNvSpPr/>
          <p:nvPr/>
        </p:nvSpPr>
        <p:spPr>
          <a:xfrm>
            <a:off x="153842" y="6202890"/>
            <a:ext cx="8734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  <a:defRPr/>
            </a:pPr>
            <a:r>
              <a:rPr lang="en-US" sz="1200" dirty="0" smtClean="0"/>
              <a:t>“</a:t>
            </a:r>
            <a:r>
              <a:rPr lang="en-US" sz="1200" dirty="0"/>
              <a:t>Dedicated</a:t>
            </a:r>
            <a:r>
              <a:rPr lang="zh-CN" altLang="en-US" sz="1200" dirty="0"/>
              <a:t> </a:t>
            </a:r>
            <a:r>
              <a:rPr lang="en-US" altLang="zh-CN" sz="1200" dirty="0"/>
              <a:t>Short</a:t>
            </a:r>
            <a:r>
              <a:rPr lang="zh-CN" altLang="en-US" sz="1200" dirty="0"/>
              <a:t> </a:t>
            </a:r>
            <a:r>
              <a:rPr lang="en-US" altLang="zh-CN" sz="1200" dirty="0"/>
              <a:t>Range</a:t>
            </a:r>
            <a:r>
              <a:rPr lang="zh-CN" altLang="en-US" sz="1200" dirty="0"/>
              <a:t> </a:t>
            </a:r>
            <a:r>
              <a:rPr lang="en-US" altLang="zh-CN" sz="1200" dirty="0" err="1"/>
              <a:t>Communicaions</a:t>
            </a:r>
            <a:r>
              <a:rPr lang="en-US" sz="1200" dirty="0"/>
              <a:t>”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sz="1200" dirty="0">
                <a:hlinkClick r:id="rId7"/>
              </a:rPr>
              <a:t>https://en.wikipedia.org/wiki/Dedicated_short-</a:t>
            </a:r>
            <a:r>
              <a:rPr lang="en-US" sz="1200" dirty="0" smtClean="0">
                <a:hlinkClick r:id="rId7"/>
              </a:rPr>
              <a:t>range_communications</a:t>
            </a:r>
            <a:endParaRPr lang="en-US" sz="1200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en-US" sz="1200" dirty="0" smtClean="0"/>
              <a:t>“</a:t>
            </a:r>
            <a:r>
              <a:rPr lang="en-US" sz="1200" dirty="0"/>
              <a:t>Association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sz="1200" dirty="0"/>
              <a:t>Radio</a:t>
            </a:r>
            <a:r>
              <a:rPr lang="zh-CN" altLang="en-US" sz="1200" dirty="0"/>
              <a:t> </a:t>
            </a:r>
            <a:r>
              <a:rPr lang="en-US" sz="1200" dirty="0"/>
              <a:t>Industry</a:t>
            </a:r>
            <a:r>
              <a:rPr lang="zh-CN" altLang="en-US" sz="1200" dirty="0"/>
              <a:t> </a:t>
            </a:r>
            <a:r>
              <a:rPr lang="en-US" altLang="zh-CN" sz="1200" dirty="0"/>
              <a:t>and</a:t>
            </a:r>
            <a:r>
              <a:rPr lang="zh-CN" altLang="en-US" sz="1200" dirty="0"/>
              <a:t> </a:t>
            </a:r>
            <a:r>
              <a:rPr lang="en-US" sz="1200" dirty="0"/>
              <a:t>Business”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sz="1200" dirty="0"/>
              <a:t>http://</a:t>
            </a:r>
            <a:r>
              <a:rPr lang="en-US" sz="1200" dirty="0" err="1"/>
              <a:t>www.arib.or.jp</a:t>
            </a:r>
            <a:r>
              <a:rPr lang="en-US" sz="1200" dirty="0"/>
              <a:t>/</a:t>
            </a:r>
            <a:r>
              <a:rPr lang="en-US" sz="1200" dirty="0" err="1"/>
              <a:t>english</a:t>
            </a:r>
            <a:r>
              <a:rPr lang="en-US" sz="1200" dirty="0"/>
              <a:t>/</a:t>
            </a:r>
          </a:p>
          <a:p>
            <a:endParaRPr lang="en-US" sz="1200" dirty="0"/>
          </a:p>
          <a:p>
            <a:pPr marL="228600" indent="-228600">
              <a:buFontTx/>
              <a:buAutoNum type="arabicPeriod"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959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Layer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Architecture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r>
              <a:rPr lang="en-US" altLang="zh-CN" baseline="30000" dirty="0" smtClean="0"/>
              <a:t>[1]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83444" y="2731792"/>
            <a:ext cx="8960556" cy="2645831"/>
            <a:chOff x="70555" y="224674"/>
            <a:chExt cx="9814559" cy="287271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6432" y="239891"/>
              <a:ext cx="3200400" cy="28575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7554" y="246416"/>
              <a:ext cx="3337560" cy="281635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55" y="224674"/>
              <a:ext cx="3456432" cy="2807208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100671" y="5590009"/>
            <a:ext cx="116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 A</a:t>
            </a:r>
            <a:r>
              <a:rPr lang="en-US" altLang="zh-CN" dirty="0" smtClean="0"/>
              <a:t>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24113" y="5575898"/>
            <a:ext cx="192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(</a:t>
            </a:r>
            <a:r>
              <a:rPr lang="en-US" altLang="zh-CN" dirty="0" smtClean="0"/>
              <a:t>2)</a:t>
            </a:r>
            <a:r>
              <a:rPr lang="zh-CN" altLang="en-US" dirty="0" smtClean="0"/>
              <a:t> </a:t>
            </a:r>
            <a:r>
              <a:rPr lang="en-US" dirty="0" smtClean="0"/>
              <a:t>WLAN</a:t>
            </a:r>
            <a:r>
              <a:rPr lang="en-US" altLang="zh-CN" dirty="0" smtClean="0"/>
              <a:t>/Cellular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1623" y="5579086"/>
            <a:ext cx="14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 </a:t>
            </a:r>
            <a:r>
              <a:rPr lang="en-US" dirty="0" smtClean="0"/>
              <a:t>Hybrid</a:t>
            </a:r>
            <a:r>
              <a:rPr lang="en-US" altLang="zh-CN" baseline="30000" dirty="0" smtClean="0"/>
              <a:t>[1,2]</a:t>
            </a:r>
            <a:endParaRPr lang="en-US" baseline="30000" dirty="0"/>
          </a:p>
        </p:txBody>
      </p:sp>
      <p:sp>
        <p:nvSpPr>
          <p:cNvPr id="15" name="Rectangle 14"/>
          <p:cNvSpPr/>
          <p:nvPr/>
        </p:nvSpPr>
        <p:spPr>
          <a:xfrm>
            <a:off x="153842" y="6202890"/>
            <a:ext cx="8734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  <a:defRPr/>
            </a:pPr>
            <a:r>
              <a:rPr lang="en-US" sz="1200" dirty="0" smtClean="0"/>
              <a:t>M</a:t>
            </a:r>
            <a:r>
              <a:rPr lang="en-US" sz="1200" dirty="0"/>
              <a:t>. </a:t>
            </a:r>
            <a:r>
              <a:rPr lang="en-US" sz="1200" dirty="0" err="1"/>
              <a:t>Watfa</a:t>
            </a:r>
            <a:r>
              <a:rPr lang="en-US" sz="1200" dirty="0"/>
              <a:t>, Advances in Vehicular Ad-Hoc Networks: Developments and Challenges, ser. Intelligent Transport Systems. IGI Global, 2010</a:t>
            </a:r>
            <a:r>
              <a:rPr lang="en-US" sz="1200" dirty="0" smtClean="0"/>
              <a:t>.</a:t>
            </a:r>
          </a:p>
          <a:p>
            <a:pPr marL="228600" lvl="0" indent="-228600">
              <a:buFontTx/>
              <a:buAutoNum type="arabicPeriod"/>
              <a:defRPr/>
            </a:pPr>
            <a:r>
              <a:rPr lang="en-US" sz="1200" dirty="0"/>
              <a:t>V. </a:t>
            </a:r>
            <a:r>
              <a:rPr lang="en-US" sz="1200" dirty="0" err="1"/>
              <a:t>Namboodiri</a:t>
            </a:r>
            <a:r>
              <a:rPr lang="en-US" sz="1200" dirty="0"/>
              <a:t>, M. </a:t>
            </a:r>
            <a:r>
              <a:rPr lang="en-US" sz="1200" dirty="0" err="1"/>
              <a:t>Agarwal</a:t>
            </a:r>
            <a:r>
              <a:rPr lang="en-US" sz="1200" dirty="0"/>
              <a:t>, and L. </a:t>
            </a:r>
            <a:r>
              <a:rPr lang="en-US" sz="1200" dirty="0" err="1"/>
              <a:t>Gao</a:t>
            </a:r>
            <a:r>
              <a:rPr lang="en-US" sz="1200" dirty="0"/>
              <a:t>, “A study on the feasibility of mobile gateways for vehicular ad-hoc networks,” in </a:t>
            </a:r>
            <a:r>
              <a:rPr lang="en-US" sz="1200" i="1" dirty="0"/>
              <a:t>Proceedings of the First International Workshop on Vehicular Ad Hoc Networks</a:t>
            </a:r>
            <a:r>
              <a:rPr lang="en-US" sz="1200" dirty="0"/>
              <a:t>, pp. 66–75, 2004</a:t>
            </a:r>
            <a:r>
              <a:rPr lang="en-US" sz="1200" dirty="0" smtClean="0"/>
              <a:t>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534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r>
              <a:rPr lang="zh-CN" altLang="zh-CN" dirty="0"/>
              <a:t> </a:t>
            </a:r>
            <a:r>
              <a:rPr lang="en-US" baseline="30000" dirty="0" smtClean="0"/>
              <a:t>[1]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altLang="zh-CN" dirty="0" smtClean="0"/>
              <a:t>Contradictory properties</a:t>
            </a:r>
            <a:endParaRPr lang="en-US" dirty="0" smtClean="0"/>
          </a:p>
          <a:p>
            <a:pPr lvl="2"/>
            <a:r>
              <a:rPr lang="en-US" altLang="zh-CN" dirty="0" smtClean="0"/>
              <a:t>Authentication</a:t>
            </a:r>
            <a:r>
              <a:rPr lang="en-US" altLang="zh-CN" dirty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Liability</a:t>
            </a:r>
          </a:p>
          <a:p>
            <a:pPr lvl="3"/>
            <a:r>
              <a:rPr lang="en-US" altLang="zh-CN" dirty="0" smtClean="0"/>
              <a:t>Masquerade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 &amp; denial 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</a:p>
          <a:p>
            <a:pPr lvl="2"/>
            <a:r>
              <a:rPr lang="en-US" altLang="zh-CN" dirty="0" smtClean="0"/>
              <a:t>Privacy</a:t>
            </a:r>
            <a:r>
              <a:rPr lang="zh-CN" altLang="zh-CN" dirty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nonymity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Eaversdrop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Leakage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</a:p>
          <a:p>
            <a:pPr marL="1828800" lvl="4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(location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7110" y="4958933"/>
            <a:ext cx="1770881" cy="529950"/>
            <a:chOff x="692" y="792880"/>
            <a:chExt cx="1847086" cy="1492894"/>
          </a:xfrm>
          <a:solidFill>
            <a:schemeClr val="bg1">
              <a:lumMod val="5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38331" y="2741052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9" name="Rounded Rectangle 8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38331" y="1600200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18" name="Rounded Rectangle 17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H="1" flipV="1">
            <a:off x="6326230" y="2950367"/>
            <a:ext cx="435128" cy="3416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927240" y="2327590"/>
            <a:ext cx="1398990" cy="7741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S</a:t>
            </a:r>
            <a:r>
              <a:rPr lang="en-US" altLang="zh-CN" b="1" dirty="0" smtClean="0">
                <a:solidFill>
                  <a:srgbClr val="FFFFFF"/>
                </a:solidFill>
              </a:rPr>
              <a:t>ecurity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/>
          <p:cNvCxnSpPr>
            <a:endCxn id="22" idx="3"/>
          </p:cNvCxnSpPr>
          <p:nvPr/>
        </p:nvCxnSpPr>
        <p:spPr>
          <a:xfrm flipH="1">
            <a:off x="6326230" y="2193534"/>
            <a:ext cx="435128" cy="5211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0697" y="6243649"/>
            <a:ext cx="847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 </a:t>
            </a:r>
            <a:r>
              <a:rPr lang="en-US" sz="1200" dirty="0" err="1" smtClean="0"/>
              <a:t>Hubaux</a:t>
            </a:r>
            <a:r>
              <a:rPr lang="en-US" sz="1200" dirty="0" smtClean="0"/>
              <a:t> </a:t>
            </a:r>
            <a:r>
              <a:rPr lang="en-US" sz="1200" dirty="0"/>
              <a:t>J P, </a:t>
            </a:r>
            <a:r>
              <a:rPr lang="en-US" sz="1200" dirty="0" err="1"/>
              <a:t>Capkun</a:t>
            </a:r>
            <a:r>
              <a:rPr lang="en-US" sz="1200" dirty="0"/>
              <a:t> S, </a:t>
            </a:r>
            <a:r>
              <a:rPr lang="en-US" sz="1200" dirty="0" err="1"/>
              <a:t>Luo</a:t>
            </a:r>
            <a:r>
              <a:rPr lang="en-US" sz="1200" dirty="0"/>
              <a:t> J. The security and privacy of smart vehicles[J]. IEEE Security &amp; Privacy Magazine, 2004, 2(LCA-ARTICLE-2004-007): 49--55.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6878603" y="4104859"/>
            <a:ext cx="1687894" cy="661092"/>
          </a:xfrm>
          <a:prstGeom prst="rect">
            <a:avLst/>
          </a:prstGeom>
          <a:solidFill>
            <a:srgbClr val="7F7F7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25" tIns="47625" rIns="47625" bIns="4762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MAC</a:t>
            </a:r>
            <a:r>
              <a:rPr lang="zh-CN" altLang="en-US" sz="2000" kern="1200" dirty="0" smtClean="0"/>
              <a:t> </a:t>
            </a:r>
            <a:r>
              <a:rPr lang="en-US" altLang="zh-CN" sz="2000" kern="1200" dirty="0" smtClean="0"/>
              <a:t>Layer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59684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</a:t>
            </a:r>
            <a:r>
              <a:rPr lang="en-US" altLang="zh-CN" dirty="0" smtClean="0"/>
              <a:t>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r>
              <a:rPr lang="zh-CN" altLang="zh-CN" dirty="0" smtClean="0"/>
              <a:t> </a:t>
            </a:r>
            <a:r>
              <a:rPr lang="en-US" dirty="0" smtClean="0"/>
              <a:t>: Schemes</a:t>
            </a:r>
          </a:p>
          <a:p>
            <a:pPr lvl="2"/>
            <a:r>
              <a:rPr lang="en-US" dirty="0" smtClean="0"/>
              <a:t>Certification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Authorities(CAs)</a:t>
            </a:r>
          </a:p>
          <a:p>
            <a:pPr lvl="3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certificate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revocation</a:t>
            </a:r>
            <a:r>
              <a:rPr lang="en-US" altLang="zh-CN" baseline="30000" dirty="0" smtClean="0"/>
              <a:t>[35]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Keys</a:t>
            </a:r>
          </a:p>
          <a:p>
            <a:pPr lvl="3"/>
            <a:r>
              <a:rPr lang="en-US" altLang="zh-CN" dirty="0" smtClean="0"/>
              <a:t>Use pseudonym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privacy</a:t>
            </a:r>
            <a:r>
              <a:rPr lang="en-US" altLang="zh-CN" baseline="30000" dirty="0" smtClean="0"/>
              <a:t>[33][34]</a:t>
            </a:r>
          </a:p>
          <a:p>
            <a:pPr lvl="3"/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asymmetric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cryptography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/>
              <a:t>Q</a:t>
            </a:r>
            <a:r>
              <a:rPr lang="en-US" altLang="zh-CN" dirty="0" smtClean="0"/>
              <a:t>uo</a:t>
            </a:r>
            <a:endParaRPr lang="en-US" dirty="0" smtClean="0"/>
          </a:p>
          <a:p>
            <a:pPr lvl="2"/>
            <a:r>
              <a:rPr lang="en-US" altLang="zh-CN" dirty="0" smtClean="0"/>
              <a:t>Lack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</a:p>
          <a:p>
            <a:pPr lvl="2"/>
            <a:r>
              <a:rPr lang="en-US" dirty="0" smtClean="0"/>
              <a:t>Lack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endParaRPr lang="en-US" dirty="0"/>
          </a:p>
          <a:p>
            <a:pPr lvl="3"/>
            <a:endParaRPr lang="en-US" baseline="30000" dirty="0" smtClean="0"/>
          </a:p>
          <a:p>
            <a:pPr lvl="3"/>
            <a:endParaRPr lang="en-US" altLang="zh-CN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  <a:endParaRPr lang="en-US" dirty="0" smtClean="0"/>
          </a:p>
          <a:p>
            <a:pPr lvl="1"/>
            <a:r>
              <a:rPr lang="en-US" dirty="0" err="1" smtClean="0"/>
              <a:t>QoS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38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424410" y="4053622"/>
            <a:ext cx="53686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73713" y="2832446"/>
            <a:ext cx="1995715" cy="498853"/>
          </a:xfrm>
          <a:prstGeom prst="roundRect">
            <a:avLst>
              <a:gd name="adj" fmla="val 10000"/>
            </a:avLst>
          </a:prstGeom>
          <a:solidFill>
            <a:srgbClr val="4F81BD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TextBox 34"/>
          <p:cNvSpPr txBox="1"/>
          <p:nvPr/>
        </p:nvSpPr>
        <p:spPr>
          <a:xfrm>
            <a:off x="1191104" y="290149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 smtClean="0">
                <a:solidFill>
                  <a:schemeClr val="bg1"/>
                </a:solidFill>
              </a:rPr>
              <a:t>Reliability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73713" y="3483825"/>
            <a:ext cx="1995715" cy="498853"/>
          </a:xfrm>
          <a:prstGeom prst="roundRect">
            <a:avLst>
              <a:gd name="adj" fmla="val 10000"/>
            </a:avLst>
          </a:prstGeom>
          <a:solidFill>
            <a:srgbClr val="4F81BD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TextBox 36"/>
          <p:cNvSpPr txBox="1"/>
          <p:nvPr/>
        </p:nvSpPr>
        <p:spPr>
          <a:xfrm>
            <a:off x="973394" y="3552871"/>
            <a:ext cx="1531188" cy="369332"/>
          </a:xfrm>
          <a:prstGeom prst="rect">
            <a:avLst/>
          </a:prstGeom>
          <a:solidFill>
            <a:srgbClr val="4F81BD"/>
          </a:solidFill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 smtClean="0">
                <a:solidFill>
                  <a:schemeClr val="bg1"/>
                </a:solidFill>
              </a:rPr>
              <a:t>Low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Loss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Rate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73713" y="4164164"/>
            <a:ext cx="1995715" cy="498853"/>
          </a:xfrm>
          <a:prstGeom prst="roundRect">
            <a:avLst>
              <a:gd name="adj" fmla="val 10000"/>
            </a:avLst>
          </a:prstGeom>
          <a:solidFill>
            <a:srgbClr val="4F81BD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TextBox 38"/>
          <p:cNvSpPr txBox="1"/>
          <p:nvPr/>
        </p:nvSpPr>
        <p:spPr>
          <a:xfrm>
            <a:off x="937109" y="4233210"/>
            <a:ext cx="1646605" cy="369332"/>
          </a:xfrm>
          <a:prstGeom prst="rect">
            <a:avLst/>
          </a:prstGeom>
          <a:solidFill>
            <a:srgbClr val="4F81BD"/>
          </a:solidFill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>
                <a:solidFill>
                  <a:schemeClr val="bg1"/>
                </a:solidFill>
              </a:rPr>
              <a:t>Bounded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Delay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73713" y="4815417"/>
            <a:ext cx="1995715" cy="498853"/>
          </a:xfrm>
          <a:prstGeom prst="roundRect">
            <a:avLst>
              <a:gd name="adj" fmla="val 10000"/>
            </a:avLst>
          </a:prstGeom>
          <a:solidFill>
            <a:srgbClr val="4F81BD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Low</a:t>
            </a:r>
            <a:r>
              <a:rPr lang="zh-CN" altLang="en-US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>
                <a:solidFill>
                  <a:srgbClr val="FFFFFF"/>
                </a:solidFill>
              </a:rPr>
              <a:t>C</a:t>
            </a:r>
            <a:r>
              <a:rPr lang="en-US" altLang="zh-CN" b="1" dirty="0" smtClean="0">
                <a:solidFill>
                  <a:srgbClr val="FFFFFF"/>
                </a:solidFill>
              </a:rPr>
              <a:t>ollision</a:t>
            </a:r>
            <a:r>
              <a:rPr lang="zh-CN" altLang="en-US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</a:rPr>
              <a:t>Rate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73713" y="5463344"/>
            <a:ext cx="1995715" cy="498853"/>
          </a:xfrm>
          <a:prstGeom prst="roundRect">
            <a:avLst>
              <a:gd name="adj" fmla="val 10000"/>
            </a:avLst>
          </a:prstGeom>
          <a:solidFill>
            <a:srgbClr val="4F81BD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</a:rPr>
              <a:t>…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837110" y="4958933"/>
            <a:ext cx="1770881" cy="529950"/>
            <a:chOff x="692" y="792880"/>
            <a:chExt cx="1847086" cy="1492894"/>
          </a:xfrm>
          <a:solidFill>
            <a:schemeClr val="bg1">
              <a:lumMod val="50000"/>
            </a:schemeClr>
          </a:solidFill>
        </p:grpSpPr>
        <p:sp>
          <p:nvSpPr>
            <p:cNvPr id="28" name="Rounded Rectangle 27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38331" y="2741052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31" name="Rounded Rectangle 30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38331" y="1600200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48" name="Rounded Rectangle 47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4541530" y="3603013"/>
            <a:ext cx="1128968" cy="7593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Qos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6878603" y="4104859"/>
            <a:ext cx="1687894" cy="661092"/>
          </a:xfrm>
          <a:prstGeom prst="rect">
            <a:avLst/>
          </a:prstGeom>
          <a:solidFill>
            <a:srgbClr val="7F7F7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25" tIns="47625" rIns="47625" bIns="4762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MAC</a:t>
            </a:r>
            <a:r>
              <a:rPr lang="zh-CN" altLang="en-US" sz="2000" kern="1200" dirty="0" smtClean="0"/>
              <a:t> </a:t>
            </a:r>
            <a:r>
              <a:rPr lang="en-US" altLang="zh-CN" sz="2000" kern="1200" dirty="0" smtClean="0"/>
              <a:t>Layer</a:t>
            </a:r>
            <a:endParaRPr lang="en-US" sz="2000" kern="1200" dirty="0"/>
          </a:p>
        </p:txBody>
      </p:sp>
      <p:cxnSp>
        <p:nvCxnSpPr>
          <p:cNvPr id="7" name="Straight Connector 6"/>
          <p:cNvCxnSpPr>
            <a:stCxn id="48" idx="1"/>
          </p:cNvCxnSpPr>
          <p:nvPr/>
        </p:nvCxnSpPr>
        <p:spPr>
          <a:xfrm flipH="1">
            <a:off x="5670498" y="2067880"/>
            <a:ext cx="1167833" cy="1854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2" idx="1"/>
            <a:endCxn id="50" idx="3"/>
          </p:cNvCxnSpPr>
          <p:nvPr/>
        </p:nvCxnSpPr>
        <p:spPr>
          <a:xfrm flipH="1">
            <a:off x="5670498" y="3195889"/>
            <a:ext cx="1201380" cy="786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1" idx="1"/>
            <a:endCxn id="50" idx="3"/>
          </p:cNvCxnSpPr>
          <p:nvPr/>
        </p:nvCxnSpPr>
        <p:spPr>
          <a:xfrm flipH="1" flipV="1">
            <a:off x="5670498" y="3982678"/>
            <a:ext cx="1208105" cy="452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8" idx="1"/>
            <a:endCxn id="50" idx="3"/>
          </p:cNvCxnSpPr>
          <p:nvPr/>
        </p:nvCxnSpPr>
        <p:spPr>
          <a:xfrm flipH="1" flipV="1">
            <a:off x="5670498" y="3982678"/>
            <a:ext cx="1166612" cy="1243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0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54324" cy="4525963"/>
          </a:xfrm>
        </p:spPr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/>
          </a:p>
          <a:p>
            <a:pPr lvl="1"/>
            <a:r>
              <a:rPr lang="en-US" dirty="0" err="1" smtClean="0"/>
              <a:t>QoS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Requirements</a:t>
            </a:r>
            <a:r>
              <a:rPr lang="zh-CN" altLang="en-US" dirty="0" smtClean="0"/>
              <a:t> </a:t>
            </a:r>
            <a:endParaRPr lang="en-US" altLang="zh-CN" baseline="300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39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73713" y="2832446"/>
            <a:ext cx="1995715" cy="498853"/>
          </a:xfrm>
          <a:prstGeom prst="roundRect">
            <a:avLst>
              <a:gd name="adj" fmla="val 1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91104" y="290149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 smtClean="0">
                <a:solidFill>
                  <a:schemeClr val="bg1"/>
                </a:solidFill>
              </a:rPr>
              <a:t>Reliability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3713" y="3483825"/>
            <a:ext cx="1995715" cy="498853"/>
          </a:xfrm>
          <a:prstGeom prst="roundRect">
            <a:avLst>
              <a:gd name="adj" fmla="val 1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TextBox 14"/>
          <p:cNvSpPr txBox="1"/>
          <p:nvPr/>
        </p:nvSpPr>
        <p:spPr>
          <a:xfrm>
            <a:off x="973394" y="35528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 smtClean="0">
                <a:solidFill>
                  <a:schemeClr val="bg1"/>
                </a:solidFill>
              </a:rPr>
              <a:t>Low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Loss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Rate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3713" y="4164164"/>
            <a:ext cx="1995715" cy="498853"/>
          </a:xfrm>
          <a:prstGeom prst="roundRect">
            <a:avLst>
              <a:gd name="adj" fmla="val 1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937109" y="423321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>
                <a:solidFill>
                  <a:schemeClr val="bg1"/>
                </a:solidFill>
              </a:rPr>
              <a:t>Bounded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Delay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73713" y="4815417"/>
            <a:ext cx="1995715" cy="498853"/>
          </a:xfrm>
          <a:prstGeom prst="roundRect">
            <a:avLst>
              <a:gd name="adj" fmla="val 1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Low</a:t>
            </a:r>
            <a:r>
              <a:rPr lang="zh-CN" altLang="en-US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>
                <a:solidFill>
                  <a:srgbClr val="FFFFFF"/>
                </a:solidFill>
              </a:rPr>
              <a:t>C</a:t>
            </a:r>
            <a:r>
              <a:rPr lang="en-US" altLang="zh-CN" b="1" dirty="0" smtClean="0">
                <a:solidFill>
                  <a:srgbClr val="FFFFFF"/>
                </a:solidFill>
              </a:rPr>
              <a:t>ollision</a:t>
            </a:r>
            <a:r>
              <a:rPr lang="zh-CN" altLang="en-US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</a:rPr>
              <a:t>Rate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98233" y="3721355"/>
            <a:ext cx="2340480" cy="498853"/>
          </a:xfrm>
          <a:prstGeom prst="roundRect">
            <a:avLst>
              <a:gd name="adj" fmla="val 1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TextBox 35"/>
          <p:cNvSpPr txBox="1"/>
          <p:nvPr/>
        </p:nvSpPr>
        <p:spPr>
          <a:xfrm>
            <a:off x="4928072" y="3803267"/>
            <a:ext cx="19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b="1" dirty="0" smtClean="0">
                <a:solidFill>
                  <a:schemeClr val="bg1"/>
                </a:solidFill>
              </a:rPr>
              <a:t>IEEE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802.11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P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3713" y="5463344"/>
            <a:ext cx="1995715" cy="498853"/>
          </a:xfrm>
          <a:prstGeom prst="roundRect">
            <a:avLst>
              <a:gd name="adj" fmla="val 1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</a:rPr>
              <a:t>…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798242" y="4617313"/>
            <a:ext cx="2382762" cy="498853"/>
          </a:xfrm>
          <a:prstGeom prst="roundRect">
            <a:avLst>
              <a:gd name="adj" fmla="val 1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TDMA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based</a:t>
            </a:r>
            <a:r>
              <a:rPr lang="zh-CN" altLang="en-US" b="1" dirty="0"/>
              <a:t> </a:t>
            </a:r>
            <a:r>
              <a:rPr lang="en-US" altLang="zh-CN" b="1" dirty="0" smtClean="0"/>
              <a:t>Protocols</a:t>
            </a:r>
            <a:endParaRPr lang="en-US" b="1" dirty="0"/>
          </a:p>
        </p:txBody>
      </p:sp>
      <p:sp>
        <p:nvSpPr>
          <p:cNvPr id="61" name="Oval Callout 60"/>
          <p:cNvSpPr/>
          <p:nvPr/>
        </p:nvSpPr>
        <p:spPr>
          <a:xfrm>
            <a:off x="7139870" y="2499345"/>
            <a:ext cx="2004129" cy="918050"/>
          </a:xfrm>
          <a:prstGeom prst="wedgeEllipseCallout">
            <a:avLst>
              <a:gd name="adj1" fmla="val -40622"/>
              <a:gd name="adj2" fmla="val 8421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</a:t>
            </a:r>
            <a:r>
              <a:rPr lang="zh-CN" altLang="en-US" dirty="0" smtClean="0"/>
              <a:t> </a:t>
            </a:r>
            <a:r>
              <a:rPr lang="en-US" dirty="0" smtClean="0"/>
              <a:t>Standard</a:t>
            </a:r>
            <a:r>
              <a:rPr lang="zh-CN" altLang="en-US" dirty="0" smtClean="0"/>
              <a:t>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62" name="Oval Callout 61"/>
          <p:cNvSpPr/>
          <p:nvPr/>
        </p:nvSpPr>
        <p:spPr>
          <a:xfrm>
            <a:off x="7322390" y="3546120"/>
            <a:ext cx="1833638" cy="862275"/>
          </a:xfrm>
          <a:prstGeom prst="wedgeEllipseCallout">
            <a:avLst>
              <a:gd name="adj1" fmla="val -44580"/>
              <a:gd name="adj2" fmla="val 10001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Alternative</a:t>
            </a:r>
            <a:r>
              <a:rPr lang="zh-CN" altLang="en-US" dirty="0" smtClean="0"/>
              <a:t>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83" name="Right Arrow 82"/>
          <p:cNvSpPr/>
          <p:nvPr/>
        </p:nvSpPr>
        <p:spPr>
          <a:xfrm>
            <a:off x="3132667" y="3870360"/>
            <a:ext cx="1378857" cy="2496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592287" y="3506704"/>
            <a:ext cx="469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558ED5"/>
                </a:solidFill>
              </a:rPr>
              <a:t>?</a:t>
            </a:r>
            <a:endParaRPr lang="en-US" sz="480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35978" y="1044452"/>
            <a:ext cx="6838950" cy="3365500"/>
            <a:chOff x="664" y="1951"/>
            <a:chExt cx="4308" cy="2120"/>
          </a:xfrm>
          <a:solidFill>
            <a:schemeClr val="bg1">
              <a:lumMod val="75000"/>
            </a:schemeClr>
          </a:solidFill>
        </p:grpSpPr>
        <p:sp>
          <p:nvSpPr>
            <p:cNvPr id="5" name="Freeform 4"/>
            <p:cNvSpPr>
              <a:spLocks/>
            </p:cNvSpPr>
            <p:nvPr/>
          </p:nvSpPr>
          <p:spPr bwMode="grayWhite">
            <a:xfrm>
              <a:off x="743" y="2045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grayWhite">
            <a:xfrm>
              <a:off x="703" y="2230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White">
            <a:xfrm>
              <a:off x="1010" y="2353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White">
            <a:xfrm>
              <a:off x="1792" y="2409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White">
            <a:xfrm>
              <a:off x="1318" y="2793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White">
            <a:xfrm>
              <a:off x="1448" y="2857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White">
            <a:xfrm>
              <a:off x="1553" y="288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White">
            <a:xfrm>
              <a:off x="1609" y="2886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White">
            <a:xfrm>
              <a:off x="1426" y="2040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White">
            <a:xfrm>
              <a:off x="1506" y="1999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White">
            <a:xfrm>
              <a:off x="1711" y="2069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White">
            <a:xfrm>
              <a:off x="1709" y="1987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White">
            <a:xfrm>
              <a:off x="1625" y="2057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White">
            <a:xfrm>
              <a:off x="1693" y="2065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White">
            <a:xfrm>
              <a:off x="1664" y="2029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White">
            <a:xfrm>
              <a:off x="1637" y="1997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White">
            <a:xfrm>
              <a:off x="1751" y="2000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White">
            <a:xfrm>
              <a:off x="664" y="2245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White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White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White">
            <a:xfrm>
              <a:off x="1628" y="2913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White">
            <a:xfrm>
              <a:off x="1752" y="2429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White">
            <a:xfrm>
              <a:off x="1652" y="2224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White">
            <a:xfrm>
              <a:off x="1717" y="2045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White">
            <a:xfrm>
              <a:off x="1780" y="215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White">
            <a:xfrm>
              <a:off x="1796" y="1951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White">
            <a:xfrm>
              <a:off x="2009" y="2135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White">
            <a:xfrm>
              <a:off x="2292" y="2201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White">
            <a:xfrm>
              <a:off x="2393" y="2038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White">
            <a:xfrm>
              <a:off x="2662" y="2006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White">
            <a:xfrm>
              <a:off x="2759" y="2039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White">
            <a:xfrm>
              <a:off x="2467" y="2311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White">
            <a:xfrm>
              <a:off x="2413" y="2359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White">
            <a:xfrm>
              <a:off x="4099" y="3502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White">
            <a:xfrm>
              <a:off x="4246" y="3241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White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White">
            <a:xfrm>
              <a:off x="4485" y="4013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White">
            <a:xfrm>
              <a:off x="4621" y="3923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White">
            <a:xfrm>
              <a:off x="4791" y="3873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White">
            <a:xfrm>
              <a:off x="4846" y="3832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White">
            <a:xfrm>
              <a:off x="3123" y="3346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White">
            <a:xfrm>
              <a:off x="3655" y="3034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White">
            <a:xfrm>
              <a:off x="3988" y="3100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White">
            <a:xfrm>
              <a:off x="3894" y="3043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White">
            <a:xfrm>
              <a:off x="3943" y="3153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White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White">
            <a:xfrm>
              <a:off x="4092" y="3195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White">
            <a:xfrm>
              <a:off x="4064" y="2777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White">
            <a:xfrm>
              <a:off x="4078" y="2896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White">
            <a:xfrm>
              <a:off x="4121" y="3052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White">
            <a:xfrm>
              <a:off x="4197" y="3193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White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White">
            <a:xfrm>
              <a:off x="4208" y="3265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White">
            <a:xfrm>
              <a:off x="4277" y="3335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White">
            <a:xfrm>
              <a:off x="4544" y="3293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White">
            <a:xfrm>
              <a:off x="4147" y="3352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White">
            <a:xfrm>
              <a:off x="4098" y="3371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White">
            <a:xfrm>
              <a:off x="4077" y="3342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White">
            <a:xfrm>
              <a:off x="4111" y="3353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White">
            <a:xfrm>
              <a:off x="4062" y="3021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White">
            <a:xfrm>
              <a:off x="4113" y="3012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White">
            <a:xfrm>
              <a:off x="4135" y="2995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White">
            <a:xfrm>
              <a:off x="4145" y="3007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White">
            <a:xfrm>
              <a:off x="3876" y="3076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White">
            <a:xfrm>
              <a:off x="3866" y="305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White">
            <a:xfrm>
              <a:off x="3862" y="3035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White">
            <a:xfrm>
              <a:off x="3850" y="2995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White">
            <a:xfrm>
              <a:off x="3852" y="3020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White">
            <a:xfrm>
              <a:off x="4688" y="3643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White">
            <a:xfrm>
              <a:off x="4919" y="3594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White">
            <a:xfrm>
              <a:off x="4759" y="3569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White">
            <a:xfrm>
              <a:off x="4751" y="3547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grayWhite">
            <a:xfrm>
              <a:off x="4598" y="3353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grayWhite">
            <a:xfrm>
              <a:off x="4632" y="3396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grayWhite">
            <a:xfrm>
              <a:off x="4659" y="3459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grayWhite">
            <a:xfrm>
              <a:off x="4693" y="3449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grayWhite">
            <a:xfrm>
              <a:off x="4683" y="3413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grayWhite">
            <a:xfrm>
              <a:off x="4657" y="3388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grayWhite">
            <a:xfrm>
              <a:off x="4625" y="3372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grayWhite">
            <a:xfrm>
              <a:off x="4665" y="3425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grayWhite">
            <a:xfrm>
              <a:off x="3055" y="2051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grayWhite">
            <a:xfrm>
              <a:off x="3139" y="2155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grayWhite">
            <a:xfrm>
              <a:off x="3344" y="1999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grayWhite">
            <a:xfrm>
              <a:off x="3374" y="2012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grayWhite">
            <a:xfrm>
              <a:off x="3428" y="2015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grayWhite">
            <a:xfrm>
              <a:off x="3777" y="2042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grayWhite">
            <a:xfrm>
              <a:off x="3867" y="2041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grayWhite">
            <a:xfrm>
              <a:off x="3846" y="2070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grayWhite">
            <a:xfrm>
              <a:off x="4098" y="2294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grayWhite">
            <a:xfrm>
              <a:off x="4159" y="2412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grayWhite">
            <a:xfrm>
              <a:off x="4123" y="2492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grayWhite">
            <a:xfrm>
              <a:off x="3062" y="1988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grayWhite">
            <a:xfrm>
              <a:off x="2955" y="1997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grayWhite">
            <a:xfrm>
              <a:off x="2979" y="1996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grayWhite">
            <a:xfrm>
              <a:off x="3040" y="1987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grayWhite">
            <a:xfrm>
              <a:off x="3022" y="2005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grayWhite">
            <a:xfrm>
              <a:off x="4162" y="2021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grayWhite">
            <a:xfrm>
              <a:off x="3278" y="3473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grayWhite">
            <a:xfrm>
              <a:off x="3318" y="3466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grayWhite">
            <a:xfrm>
              <a:off x="3251" y="3312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grayWhite">
            <a:xfrm>
              <a:off x="3311" y="3239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grayWhite">
            <a:xfrm>
              <a:off x="3287" y="323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grayWhite">
            <a:xfrm>
              <a:off x="3276" y="326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grayWhite">
            <a:xfrm>
              <a:off x="3251" y="3294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grayWhite">
            <a:xfrm>
              <a:off x="3270" y="3281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grayWhite">
            <a:xfrm>
              <a:off x="2537" y="229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grayWhite">
            <a:xfrm>
              <a:off x="2476" y="225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grayWhite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Motivation</a:t>
            </a:r>
          </a:p>
        </p:txBody>
      </p: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4742"/>
              </p:ext>
            </p:extLst>
          </p:nvPr>
        </p:nvGraphicFramePr>
        <p:xfrm>
          <a:off x="1102303" y="2903726"/>
          <a:ext cx="7611149" cy="330030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709738"/>
                <a:gridCol w="1709738"/>
                <a:gridCol w="1709738"/>
                <a:gridCol w="2481935"/>
              </a:tblGrid>
              <a:tr h="968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Nation</a:t>
                      </a:r>
                      <a:r>
                        <a:rPr lang="en-US" altLang="zh-CN" sz="2000" b="1" dirty="0" smtClean="0"/>
                        <a:t>/Area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USA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Europe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Japan</a:t>
                      </a:r>
                      <a:r>
                        <a:rPr lang="en-US" altLang="zh-CN" sz="2000" b="1" dirty="0" smtClean="0"/>
                        <a:t>/China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System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altLang="zh-CN" sz="2000" b="1" dirty="0" smtClean="0"/>
                        <a:t>Focus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V</a:t>
                      </a:r>
                      <a:r>
                        <a:rPr lang="en-US" altLang="zh-CN" sz="2000" dirty="0" smtClean="0"/>
                        <a:t>2V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/>
                        <a:t>safety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V</a:t>
                      </a:r>
                      <a:r>
                        <a:rPr lang="en-US" altLang="zh-CN" sz="2000" dirty="0" smtClean="0"/>
                        <a:t>2I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Mobility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V</a:t>
                      </a:r>
                      <a:r>
                        <a:rPr lang="en-US" altLang="zh-CN" sz="2000" dirty="0" smtClean="0"/>
                        <a:t>2V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&amp;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V2I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Safety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&amp;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Mobility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Organization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altLang="zh-CN" sz="2000" b="1" dirty="0" smtClean="0"/>
                        <a:t>&amp;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sz="2000" b="1" dirty="0" smtClean="0"/>
                        <a:t>Projects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/>
                        <a:t>PATH</a:t>
                      </a:r>
                      <a:r>
                        <a:rPr lang="zh-CN" altLang="en-US" sz="2000" dirty="0" smtClean="0"/>
                        <a:t>, </a:t>
                      </a:r>
                      <a:r>
                        <a:rPr lang="en-US" altLang="zh-CN" sz="2000" dirty="0" smtClean="0"/>
                        <a:t>ITS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C2C CC,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SAFESPOT,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FleetNet</a:t>
                      </a:r>
                      <a:endParaRPr lang="en-US" altLang="zh-CN" baseline="30000" dirty="0" smtClean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aseline="0" dirty="0" smtClean="0"/>
                        <a:t>ITS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in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Japan</a:t>
                      </a:r>
                      <a:r>
                        <a:rPr lang="en-US" sz="2000" dirty="0" smtClean="0"/>
                        <a:t>, CCSA in China</a:t>
                      </a:r>
                      <a:endParaRPr lang="en-US" sz="2000" b="0" baseline="300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/>
          <a:srcRect t="8579" b="8579"/>
          <a:stretch>
            <a:fillRect/>
          </a:stretch>
        </p:blipFill>
        <p:spPr>
          <a:xfrm>
            <a:off x="5012531" y="3447406"/>
            <a:ext cx="732074" cy="43586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19" name="Content Placeholder 116"/>
          <p:cNvPicPr>
            <a:picLocks noChangeAspect="1"/>
          </p:cNvPicPr>
          <p:nvPr/>
        </p:nvPicPr>
        <p:blipFill>
          <a:blip r:embed="rId4"/>
          <a:srcRect t="8875" b="8875"/>
          <a:stretch>
            <a:fillRect/>
          </a:stretch>
        </p:blipFill>
        <p:spPr>
          <a:xfrm>
            <a:off x="3312690" y="3460107"/>
            <a:ext cx="739356" cy="4168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092" y="3428356"/>
            <a:ext cx="768732" cy="4803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380" y="3431756"/>
            <a:ext cx="703251" cy="4680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127" name="Oval 126"/>
          <p:cNvSpPr>
            <a:spLocks noChangeArrowheads="1"/>
          </p:cNvSpPr>
          <p:nvPr/>
        </p:nvSpPr>
        <p:spPr bwMode="gray">
          <a:xfrm>
            <a:off x="1935300" y="1888786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8" name="Oval 115"/>
          <p:cNvSpPr>
            <a:spLocks noChangeArrowheads="1"/>
          </p:cNvSpPr>
          <p:nvPr/>
        </p:nvSpPr>
        <p:spPr bwMode="gray">
          <a:xfrm>
            <a:off x="4239556" y="1717088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9" name="Oval 117"/>
          <p:cNvSpPr>
            <a:spLocks noChangeArrowheads="1"/>
          </p:cNvSpPr>
          <p:nvPr/>
        </p:nvSpPr>
        <p:spPr bwMode="gray">
          <a:xfrm>
            <a:off x="6070265" y="2118180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</a:t>
            </a:fld>
            <a:endParaRPr lang="en-US"/>
          </a:p>
        </p:txBody>
      </p:sp>
      <p:sp>
        <p:nvSpPr>
          <p:cNvPr id="123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Quo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dirty="0" smtClean="0"/>
              <a:t>VANET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5409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Scalability of VANET</a:t>
            </a:r>
          </a:p>
          <a:p>
            <a:pPr lvl="1"/>
            <a:r>
              <a:rPr lang="en-US" dirty="0"/>
              <a:t>Bandwidth limitations, processing power, transmission frequency </a:t>
            </a:r>
            <a:endParaRPr lang="en-US" altLang="zh-CN" dirty="0" smtClean="0"/>
          </a:p>
          <a:p>
            <a:pPr lvl="1"/>
            <a:r>
              <a:rPr lang="en-US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achieve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take-up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</a:p>
          <a:p>
            <a:r>
              <a:rPr lang="en-US" dirty="0" smtClean="0"/>
              <a:t>How to Cope with Sparse and Partitioned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nitial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Deployment?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counterbalance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sparsity</a:t>
            </a:r>
            <a:r>
              <a:rPr lang="en-US" altLang="zh-CN" baseline="30000" dirty="0" smtClean="0"/>
              <a:t>[1]</a:t>
            </a:r>
          </a:p>
          <a:p>
            <a:pPr lvl="2"/>
            <a:r>
              <a:rPr lang="en-US" altLang="zh-CN" dirty="0" smtClean="0"/>
              <a:t>Require GPS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</a:p>
          <a:p>
            <a:pPr lvl="1"/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MANET</a:t>
            </a:r>
            <a:r>
              <a:rPr lang="zh-CN" altLang="en-US" baseline="30000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baseline="30000" dirty="0"/>
              <a:t>[</a:t>
            </a:r>
            <a:r>
              <a:rPr lang="en-US" altLang="zh-CN" baseline="30000" dirty="0" smtClean="0"/>
              <a:t>2]</a:t>
            </a:r>
          </a:p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each a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onsensus on Upper</a:t>
            </a:r>
            <a:r>
              <a:rPr lang="zh-CN" altLang="en-US" dirty="0"/>
              <a:t> </a:t>
            </a:r>
            <a:r>
              <a:rPr lang="en-US" dirty="0"/>
              <a:t>Stacks</a:t>
            </a:r>
            <a:r>
              <a:rPr lang="en-US" altLang="zh-CN" dirty="0"/>
              <a:t>?</a:t>
            </a:r>
          </a:p>
          <a:p>
            <a:pPr lvl="1"/>
            <a:r>
              <a:rPr lang="en-US" dirty="0"/>
              <a:t>Applications</a:t>
            </a:r>
            <a:r>
              <a:rPr lang="zh-CN" altLang="en-US" dirty="0"/>
              <a:t> </a:t>
            </a:r>
            <a:r>
              <a:rPr lang="en-US" dirty="0"/>
              <a:t>for VANETs have not been clearly defined yet.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107" y="6017819"/>
            <a:ext cx="8182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  <a:defRPr/>
            </a:pPr>
            <a:r>
              <a:rPr lang="en-US" sz="1200" dirty="0"/>
              <a:t>H. Wu, R. Fujimoto, R. </a:t>
            </a:r>
            <a:r>
              <a:rPr lang="en-US" sz="1200" dirty="0" err="1"/>
              <a:t>Guensler</a:t>
            </a:r>
            <a:r>
              <a:rPr lang="en-US" sz="1200" dirty="0"/>
              <a:t>, and M. Hunter, “MDDV: A Mobility-Centric Data Dissemination Algorithm for Vehicular Networks,” </a:t>
            </a:r>
            <a:r>
              <a:rPr lang="en-US" sz="1200" i="1" dirty="0"/>
              <a:t>Vehicular Ad Hoc Networks</a:t>
            </a:r>
            <a:r>
              <a:rPr lang="en-US" sz="1200" dirty="0"/>
              <a:t>, 2004.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sz="1200" dirty="0"/>
              <a:t>M. M. B. Tariq, M. H. </a:t>
            </a:r>
            <a:r>
              <a:rPr lang="en-US" sz="1200" dirty="0" err="1"/>
              <a:t>Ammar</a:t>
            </a:r>
            <a:r>
              <a:rPr lang="en-US" sz="1200" dirty="0"/>
              <a:t>, and E. W. </a:t>
            </a:r>
            <a:r>
              <a:rPr lang="en-US" sz="1200" dirty="0" err="1"/>
              <a:t>Zegura</a:t>
            </a:r>
            <a:r>
              <a:rPr lang="en-US" sz="1200" dirty="0"/>
              <a:t>, “Message Ferry Route Design for Sparse Ad Hoc Networks with Mobile Nodes,” </a:t>
            </a:r>
            <a:r>
              <a:rPr lang="en-US" sz="1200" i="1" dirty="0" err="1"/>
              <a:t>MobiHoc</a:t>
            </a:r>
            <a:r>
              <a:rPr lang="en-US" sz="1200" dirty="0"/>
              <a:t>, 2006, pp. 37–48.</a:t>
            </a:r>
          </a:p>
        </p:txBody>
      </p:sp>
    </p:spTree>
    <p:extLst>
      <p:ext uri="{BB962C8B-B14F-4D97-AF65-F5344CB8AC3E}">
        <p14:creationId xmlns:p14="http://schemas.microsoft.com/office/powerpoint/2010/main" val="424135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guarantee</a:t>
            </a:r>
            <a:r>
              <a:rPr lang="zh-CN" altLang="en-US" dirty="0" smtClean="0"/>
              <a:t> </a:t>
            </a:r>
            <a:r>
              <a:rPr lang="en-US" dirty="0" smtClean="0"/>
              <a:t>Connectivity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frequent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fragmentation</a:t>
            </a:r>
            <a:endParaRPr lang="en-US" altLang="zh-CN" dirty="0"/>
          </a:p>
          <a:p>
            <a:pPr lvl="2"/>
            <a:r>
              <a:rPr lang="en-US" altLang="zh-CN" dirty="0" smtClean="0"/>
              <a:t>Partition</a:t>
            </a:r>
            <a:r>
              <a:rPr lang="zh-CN" altLang="en-US" dirty="0" smtClean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mobility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</a:p>
          <a:p>
            <a:pPr lvl="2"/>
            <a:r>
              <a:rPr lang="en-US" altLang="zh-CN" dirty="0"/>
              <a:t>Predicting and message queuing </a:t>
            </a:r>
            <a:r>
              <a:rPr lang="en-US" altLang="zh-CN" baseline="30000" dirty="0" smtClean="0"/>
              <a:t>[1][2]</a:t>
            </a:r>
            <a:endParaRPr lang="en-US" altLang="zh-CN" baseline="30000" dirty="0"/>
          </a:p>
          <a:p>
            <a:pPr lvl="2"/>
            <a:r>
              <a:rPr lang="en-US" altLang="zh-CN" dirty="0"/>
              <a:t>Mobility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  <a:r>
              <a:rPr lang="zh-CN" altLang="en-US" dirty="0"/>
              <a:t> </a:t>
            </a:r>
            <a:r>
              <a:rPr lang="en-US" altLang="zh-CN" dirty="0"/>
              <a:t>throughput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smtClean="0"/>
              <a:t>MANET</a:t>
            </a:r>
            <a:r>
              <a:rPr lang="en-US" altLang="zh-CN" baseline="30000" dirty="0" smtClean="0"/>
              <a:t>[3]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8529" y="5912990"/>
            <a:ext cx="8169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K. Wu and J. Harms, “Performance Study of Proactive Flow Handoff for Mobile Ad Hoc Networks,” </a:t>
            </a:r>
            <a:r>
              <a:rPr lang="en-US" sz="1200" i="1" dirty="0"/>
              <a:t>Wireless Networks</a:t>
            </a:r>
            <a:r>
              <a:rPr lang="en-US" sz="1200" dirty="0"/>
              <a:t>, vol. 12, no. 1, 2006, pp. 119–35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/>
              <a:t>H. </a:t>
            </a:r>
            <a:r>
              <a:rPr lang="en-US" sz="1200" dirty="0" err="1"/>
              <a:t>Menouar</a:t>
            </a:r>
            <a:r>
              <a:rPr lang="en-US" sz="1200" dirty="0"/>
              <a:t>, M. </a:t>
            </a:r>
            <a:r>
              <a:rPr lang="en-US" sz="1200" dirty="0" err="1"/>
              <a:t>Lenardi</a:t>
            </a:r>
            <a:r>
              <a:rPr lang="en-US" sz="1200" dirty="0"/>
              <a:t>, and F. </a:t>
            </a:r>
            <a:r>
              <a:rPr lang="en-US" sz="1200" dirty="0" err="1"/>
              <a:t>Filali</a:t>
            </a:r>
            <a:r>
              <a:rPr lang="en-US" sz="1200" dirty="0"/>
              <a:t>, “Improving Proactive Routing in VANETs with the MOPR Movement Prediction Framework,” </a:t>
            </a:r>
            <a:r>
              <a:rPr lang="en-US" sz="1200" i="1" dirty="0"/>
              <a:t>Proc. 7th Int’l. Conf. Intelligent Transport Sys- </a:t>
            </a:r>
            <a:r>
              <a:rPr lang="en-US" sz="1200" i="1" dirty="0" err="1"/>
              <a:t>tems</a:t>
            </a:r>
            <a:r>
              <a:rPr lang="en-US" sz="1200" dirty="0"/>
              <a:t>, 2007, pp. 438–43. 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/>
              <a:t>M. Torrent-Moreno, P. </a:t>
            </a:r>
            <a:r>
              <a:rPr lang="en-US" sz="1200" dirty="0" err="1"/>
              <a:t>Santi</a:t>
            </a:r>
            <a:r>
              <a:rPr lang="en-US" sz="1200" dirty="0"/>
              <a:t>, and H. Hartenstein, “Fair </a:t>
            </a:r>
            <a:r>
              <a:rPr lang="en-US" sz="1200" dirty="0" err="1"/>
              <a:t>Shar</a:t>
            </a:r>
            <a:r>
              <a:rPr lang="en-US" sz="1200" dirty="0"/>
              <a:t>- </a:t>
            </a:r>
            <a:r>
              <a:rPr lang="en-US" sz="1200" dirty="0" err="1"/>
              <a:t>ing</a:t>
            </a:r>
            <a:r>
              <a:rPr lang="en-US" sz="1200" dirty="0"/>
              <a:t> of Bandwidth in VANETs,” </a:t>
            </a:r>
            <a:r>
              <a:rPr lang="en-US" sz="1200" i="1" dirty="0"/>
              <a:t>Vehicular Ad Hoc Networks</a:t>
            </a:r>
            <a:r>
              <a:rPr lang="en-US" sz="1200" dirty="0"/>
              <a:t>, 2005. </a:t>
            </a:r>
          </a:p>
        </p:txBody>
      </p:sp>
    </p:spTree>
    <p:extLst>
      <p:ext uri="{BB962C8B-B14F-4D97-AF65-F5344CB8AC3E}">
        <p14:creationId xmlns:p14="http://schemas.microsoft.com/office/powerpoint/2010/main" val="4119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r>
              <a:rPr lang="en-US" altLang="zh-CN" dirty="0" smtClean="0"/>
              <a:t>/Future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Many</a:t>
            </a:r>
            <a:r>
              <a:rPr lang="en-US" altLang="zh-CN" dirty="0" err="1" smtClean="0"/>
              <a:t>Talks</a:t>
            </a:r>
            <a:endParaRPr lang="en-US" dirty="0" smtClean="0"/>
          </a:p>
          <a:p>
            <a:pPr lvl="1"/>
            <a:r>
              <a:rPr lang="en-US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many-to-many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V2V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system.</a:t>
            </a:r>
          </a:p>
          <a:p>
            <a:pPr lvl="1"/>
            <a:r>
              <a:rPr lang="en-US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approach</a:t>
            </a:r>
          </a:p>
          <a:p>
            <a:pPr lvl="2"/>
            <a:r>
              <a:rPr lang="en-US" dirty="0" smtClean="0"/>
              <a:t>Use 4D range naming scheme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addressing and routing.</a:t>
            </a:r>
            <a:endParaRPr lang="en-US" dirty="0" smtClean="0"/>
          </a:p>
          <a:p>
            <a:pPr lvl="2"/>
            <a:r>
              <a:rPr lang="en-US" dirty="0" smtClean="0"/>
              <a:t>Use MDBI-Tree for caching 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forwarding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request.</a:t>
            </a:r>
            <a:endParaRPr lang="en-US" altLang="zh-CN" dirty="0"/>
          </a:p>
          <a:p>
            <a:pPr lvl="2"/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ntermediate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redundancy.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27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Many</a:t>
            </a:r>
            <a:r>
              <a:rPr lang="en-US" altLang="zh-CN" dirty="0" err="1" smtClean="0"/>
              <a:t>Talks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06511"/>
              </p:ext>
            </p:extLst>
          </p:nvPr>
        </p:nvGraphicFramePr>
        <p:xfrm>
          <a:off x="269409" y="1512434"/>
          <a:ext cx="8528199" cy="5261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075"/>
                <a:gridCol w="6587124"/>
              </a:tblGrid>
              <a:tr h="35752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4D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Range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Naming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8533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Helps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 calculating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priority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request</a:t>
                      </a:r>
                    </a:p>
                  </a:txBody>
                  <a:tcPr/>
                </a:tc>
              </a:tr>
              <a:tr h="15166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Concerns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geographical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range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pull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push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packet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approach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not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coincide.</a:t>
                      </a:r>
                    </a:p>
                    <a:p>
                      <a:pPr lvl="0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MDBI-Tree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caches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large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volume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requests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that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cannot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matched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reply</a:t>
                      </a:r>
                    </a:p>
                    <a:p>
                      <a:pPr lvl="0"/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Request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leads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low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success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2770778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Potential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improvements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Specify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granularity for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range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pull/push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packet.</a:t>
                      </a:r>
                    </a:p>
                    <a:p>
                      <a:pPr lvl="0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Adjust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packet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caching/removing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strategy: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altLang="zh-CN" dirty="0" smtClean="0"/>
                        <a:t>Remove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cached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request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when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ratio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intersection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between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reply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range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request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range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threshold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(instead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being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exactly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covered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equaled).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altLang="zh-CN" dirty="0" smtClean="0"/>
                        <a:t>…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Modify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geographical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range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from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rectangular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circular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area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center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radius)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altLang="zh-CN" dirty="0" smtClean="0"/>
                        <a:t>4.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…</a:t>
                      </a:r>
                      <a:r>
                        <a:rPr lang="zh-CN" altLang="en-US" dirty="0" smtClean="0"/>
                        <a:t> 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25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Many</a:t>
            </a:r>
            <a:r>
              <a:rPr lang="en-US" altLang="zh-CN" dirty="0" err="1" smtClean="0"/>
              <a:t>Talks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28447"/>
              </p:ext>
            </p:extLst>
          </p:nvPr>
        </p:nvGraphicFramePr>
        <p:xfrm>
          <a:off x="76976" y="1448471"/>
          <a:ext cx="9041367" cy="533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793"/>
                <a:gridCol w="7373574"/>
              </a:tblGrid>
              <a:tr h="305366">
                <a:tc gridSpan="2"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MDBI</a:t>
                      </a:r>
                      <a:r>
                        <a:rPr lang="en-US" altLang="zh-CN" dirty="0" smtClean="0"/>
                        <a:t>-Tree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69959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1. Caching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removing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each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application’s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MDBI-Tree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range-concerned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but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content</a:t>
                      </a:r>
                      <a:r>
                        <a:rPr lang="zh-CN" altLang="en-US" dirty="0" smtClean="0"/>
                        <a:t>-</a:t>
                      </a:r>
                      <a:r>
                        <a:rPr lang="en-US" altLang="zh-CN" dirty="0" smtClean="0"/>
                        <a:t>ignorant</a:t>
                      </a:r>
                      <a:r>
                        <a:rPr lang="zh-CN" altLang="en-US" dirty="0" smtClean="0"/>
                        <a:t>.</a:t>
                      </a:r>
                      <a:endParaRPr lang="en-US" altLang="zh-CN" dirty="0" smtClean="0"/>
                    </a:p>
                    <a:p>
                      <a:pPr marL="742950" marR="0" lvl="3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Request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is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cached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in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application’s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request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table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based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the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spatial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&amp;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temporal(4-D)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range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that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the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request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specifies</a:t>
                      </a:r>
                      <a:r>
                        <a:rPr lang="zh-CN" altLang="en-US" sz="1400" dirty="0" smtClean="0"/>
                        <a:t>,</a:t>
                      </a:r>
                      <a:r>
                        <a:rPr lang="en-US" altLang="zh-CN" sz="1400" dirty="0" smtClean="0"/>
                        <a:t>not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the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content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itself.</a:t>
                      </a:r>
                    </a:p>
                  </a:txBody>
                  <a:tcPr/>
                </a:tc>
              </a:tr>
              <a:tr h="7634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dirty="0" smtClean="0"/>
                        <a:t>Helps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calculating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request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priority</a:t>
                      </a:r>
                      <a:r>
                        <a:rPr lang="zh-CN" altLang="en-US" dirty="0" smtClean="0"/>
                        <a:t> </a:t>
                      </a:r>
                      <a:endParaRPr lang="en-US" altLang="zh-CN" dirty="0" smtClean="0"/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dirty="0" smtClean="0"/>
                        <a:t>Redundancy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en-US" altLang="zh-CN" dirty="0" smtClean="0"/>
                        <a:t>avoidance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dirty="0" smtClean="0"/>
                        <a:t>Memory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saving</a:t>
                      </a:r>
                    </a:p>
                  </a:txBody>
                  <a:tcPr/>
                </a:tc>
              </a:tr>
              <a:tr h="2305349">
                <a:tc>
                  <a:txBody>
                    <a:bodyPr/>
                    <a:lstStyle/>
                    <a:p>
                      <a:r>
                        <a:rPr lang="en-US" dirty="0" smtClean="0"/>
                        <a:t>Concerns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request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removed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from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long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4-D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range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reply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message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covers/equals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that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request.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1400" dirty="0" smtClean="0"/>
                        <a:t>This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is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based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the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assumption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that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each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application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is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concerned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about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only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one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kind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of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information</a:t>
                      </a:r>
                      <a:r>
                        <a:rPr lang="zh-CN" altLang="en-US" sz="1400" dirty="0" smtClean="0"/>
                        <a:t>.</a:t>
                      </a:r>
                      <a:endParaRPr lang="en-US" altLang="zh-CN" sz="1400" dirty="0" smtClean="0"/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1400" dirty="0" smtClean="0"/>
                        <a:t>Imagine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simple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scenario: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vehicle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requests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the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speed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information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of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vehicles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within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region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R1,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then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a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reply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containing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location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info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of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vehicles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within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the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region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R2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comes.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If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the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R2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covers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region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R1,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the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request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will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be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removed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from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the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cached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table.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But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what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vehicle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A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wants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is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speed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not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location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information.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altLang="zh-CN" sz="1400" i="0" dirty="0" smtClean="0"/>
                        <a:t>Should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users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resort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to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different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applications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for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request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different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information?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-&gt;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leads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to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another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kind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of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redundancy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and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memory</a:t>
                      </a:r>
                      <a:r>
                        <a:rPr lang="zh-CN" altLang="en-US" sz="1400" i="0" dirty="0" smtClean="0"/>
                        <a:t> </a:t>
                      </a:r>
                      <a:r>
                        <a:rPr lang="en-US" altLang="zh-CN" sz="1400" i="0" dirty="0" smtClean="0"/>
                        <a:t>overhead</a:t>
                      </a:r>
                      <a:r>
                        <a:rPr lang="en-US" altLang="zh-CN" sz="1400" i="1" dirty="0" smtClean="0"/>
                        <a:t>.</a:t>
                      </a:r>
                      <a:endParaRPr lang="en-US" sz="1400" dirty="0" smtClean="0"/>
                    </a:p>
                  </a:txBody>
                  <a:tcPr/>
                </a:tc>
              </a:tr>
              <a:tr h="534390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Potential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improvements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Use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range-concerned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content</a:t>
                      </a:r>
                      <a:r>
                        <a:rPr lang="zh-CN" altLang="en-US" dirty="0" smtClean="0"/>
                        <a:t>-</a:t>
                      </a:r>
                      <a:r>
                        <a:rPr lang="en-US" altLang="zh-CN" dirty="0" smtClean="0"/>
                        <a:t>aware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caching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strategy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.</a:t>
                      </a:r>
                    </a:p>
                    <a:p>
                      <a:pPr lvl="0"/>
                      <a:r>
                        <a:rPr lang="en-US" altLang="zh-CN" dirty="0" smtClean="0"/>
                        <a:t>…</a:t>
                      </a:r>
                      <a:r>
                        <a:rPr lang="zh-CN" altLang="en-US" dirty="0" smtClean="0"/>
                        <a:t> 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96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Many</a:t>
            </a:r>
            <a:r>
              <a:rPr lang="en-US" altLang="zh-CN" dirty="0" err="1" smtClean="0"/>
              <a:t>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 questions</a:t>
            </a:r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 serve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applications.</a:t>
            </a:r>
          </a:p>
          <a:p>
            <a:pPr lvl="2"/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Talks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comfort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application?</a:t>
            </a:r>
          </a:p>
          <a:p>
            <a:pPr lvl="3"/>
            <a:r>
              <a:rPr lang="en-US" altLang="zh-CN" dirty="0" smtClean="0"/>
              <a:t>Emergency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broadcast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applications(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26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6468" y="2481385"/>
            <a:ext cx="2422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Thank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You</a:t>
            </a:r>
            <a:endParaRPr lang="en-US" sz="4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4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  <a:endParaRPr lang="en-US" dirty="0" smtClean="0"/>
          </a:p>
          <a:p>
            <a:pPr lvl="1"/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 &amp; Simulation</a:t>
            </a:r>
          </a:p>
          <a:p>
            <a:pPr lvl="2"/>
            <a:r>
              <a:rPr lang="en-US" altLang="zh-CN" dirty="0" smtClean="0"/>
              <a:t>VANET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79964218"/>
              </p:ext>
            </p:extLst>
          </p:nvPr>
        </p:nvGraphicFramePr>
        <p:xfrm>
          <a:off x="1524000" y="183314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27685" y="4674355"/>
            <a:ext cx="19542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Udel</a:t>
            </a:r>
            <a:r>
              <a:rPr lang="en-US" altLang="zh-CN" sz="1600" baseline="30000" dirty="0" smtClean="0"/>
              <a:t>[2]</a:t>
            </a:r>
            <a:endParaRPr lang="en-US" sz="1600" baseline="300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Agenda-</a:t>
            </a:r>
            <a:r>
              <a:rPr lang="en-US" sz="1600" dirty="0" smtClean="0"/>
              <a:t>based</a:t>
            </a:r>
            <a:r>
              <a:rPr lang="en-US" altLang="zh-CN" sz="1600" baseline="30000" dirty="0" smtClean="0"/>
              <a:t>[3]</a:t>
            </a:r>
            <a:endParaRPr lang="en-US" sz="1600" baseline="300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ETH </a:t>
            </a:r>
            <a:r>
              <a:rPr lang="en-US" altLang="zh-CN" sz="1600" baseline="30000" dirty="0" smtClean="0"/>
              <a:t>[4]</a:t>
            </a:r>
          </a:p>
          <a:p>
            <a:pPr marL="285750" lvl="3" indent="-285750">
              <a:buFont typeface="Arial"/>
              <a:buChar char="•"/>
            </a:pPr>
            <a:r>
              <a:rPr lang="en-US" altLang="zh-CN" sz="1400" dirty="0"/>
              <a:t>Street</a:t>
            </a:r>
            <a:r>
              <a:rPr lang="zh-CN" altLang="en-US" sz="1400" dirty="0"/>
              <a:t> </a:t>
            </a:r>
            <a:r>
              <a:rPr lang="en-US" altLang="zh-CN" sz="1400" dirty="0"/>
              <a:t>Random</a:t>
            </a:r>
            <a:r>
              <a:rPr lang="zh-CN" altLang="en-US" sz="1400" dirty="0"/>
              <a:t> </a:t>
            </a:r>
            <a:r>
              <a:rPr lang="en-US" altLang="zh-CN" sz="1400" dirty="0" err="1"/>
              <a:t>WayPoint</a:t>
            </a:r>
            <a:r>
              <a:rPr lang="en-US" altLang="zh-CN" sz="1400" baseline="30000" dirty="0"/>
              <a:t>[11</a:t>
            </a:r>
            <a:r>
              <a:rPr lang="en-US" altLang="zh-CN" sz="1400" baseline="30000" dirty="0" smtClean="0"/>
              <a:t>]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447026" y="4698475"/>
            <a:ext cx="195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R</a:t>
            </a:r>
            <a:r>
              <a:rPr lang="en-US" altLang="zh-CN" sz="1600" dirty="0" smtClean="0"/>
              <a:t>WP</a:t>
            </a:r>
            <a:r>
              <a:rPr lang="en-US" altLang="zh-CN" sz="1600" baseline="30000" dirty="0" smtClean="0"/>
              <a:t>[5]</a:t>
            </a:r>
            <a:endParaRPr lang="en-US" sz="16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6324787" y="4698475"/>
            <a:ext cx="1428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PARAMICS</a:t>
            </a:r>
            <a:r>
              <a:rPr lang="en-US" altLang="zh-CN" sz="1400" dirty="0" smtClean="0"/>
              <a:t>[5]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 CORSIM </a:t>
            </a:r>
            <a:r>
              <a:rPr lang="en-US" altLang="zh-CN" sz="1400" dirty="0" smtClean="0"/>
              <a:t>[6]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VISSIM </a:t>
            </a:r>
            <a:r>
              <a:rPr lang="en-US" altLang="zh-CN" sz="1400" dirty="0" smtClean="0"/>
              <a:t>[7]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SUMO  </a:t>
            </a:r>
            <a:r>
              <a:rPr lang="en-US" altLang="zh-CN" sz="1400" dirty="0" smtClean="0"/>
              <a:t>[8]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82652" y="4813927"/>
            <a:ext cx="1870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CrawDaD</a:t>
            </a:r>
            <a:r>
              <a:rPr lang="en-US" altLang="zh-CN" sz="1400" baseline="30000" dirty="0" smtClean="0"/>
              <a:t>[9]</a:t>
            </a:r>
            <a:endParaRPr lang="en-US" altLang="zh-CN" sz="1400" baseline="300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UMASSDiesel</a:t>
            </a:r>
            <a:r>
              <a:rPr lang="en-US" sz="1400" dirty="0"/>
              <a:t>- </a:t>
            </a:r>
            <a:r>
              <a:rPr lang="en-US" sz="1400" dirty="0" smtClean="0"/>
              <a:t>Net</a:t>
            </a:r>
            <a:r>
              <a:rPr lang="zh-CN" altLang="zh-CN" sz="1400" baseline="30000" dirty="0" smtClean="0"/>
              <a:t>[</a:t>
            </a:r>
            <a:r>
              <a:rPr lang="en-US" altLang="zh-CN" sz="1400" baseline="30000" dirty="0" smtClean="0"/>
              <a:t>10]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122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2"/>
            <a:r>
              <a:rPr lang="en-US" sz="2000" dirty="0" smtClean="0"/>
              <a:t>Routing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Protocols:</a:t>
            </a:r>
            <a:r>
              <a:rPr lang="zh-CN" altLang="en-US" sz="2000" dirty="0" smtClean="0"/>
              <a:t> </a:t>
            </a:r>
            <a:r>
              <a:rPr lang="en-US" sz="2000" dirty="0"/>
              <a:t>Comparison of Position </a:t>
            </a:r>
            <a:r>
              <a:rPr lang="en-US" sz="2000" dirty="0" smtClean="0"/>
              <a:t>based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protocols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37427"/>
              </p:ext>
            </p:extLst>
          </p:nvPr>
        </p:nvGraphicFramePr>
        <p:xfrm>
          <a:off x="910870" y="2719455"/>
          <a:ext cx="7748826" cy="384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67"/>
                <a:gridCol w="2232278"/>
                <a:gridCol w="1231602"/>
                <a:gridCol w="1796085"/>
                <a:gridCol w="1359894"/>
              </a:tblGrid>
              <a:tr h="615732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Forwarding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Traffic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Awareness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Recovery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Simulator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</a:tr>
              <a:tr h="384722">
                <a:tc>
                  <a:txBody>
                    <a:bodyPr/>
                    <a:lstStyle/>
                    <a:p>
                      <a:r>
                        <a:rPr lang="en-US" dirty="0" smtClean="0"/>
                        <a:t>GPSR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</a:t>
                      </a:r>
                      <a:r>
                        <a:rPr lang="zh-CN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r>
                        <a:rPr lang="en-US" altLang="zh-CN" dirty="0" smtClean="0"/>
                        <a:t>-hand-rule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Highway </a:t>
                      </a:r>
                      <a:endParaRPr lang="en-US" dirty="0" smtClean="0"/>
                    </a:p>
                  </a:txBody>
                  <a:tcPr/>
                </a:tc>
              </a:tr>
              <a:tr h="384722">
                <a:tc>
                  <a:txBody>
                    <a:bodyPr/>
                    <a:lstStyle/>
                    <a:p>
                      <a:r>
                        <a:rPr lang="en-US" dirty="0" smtClean="0"/>
                        <a:t>GSR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along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Urban</a:t>
                      </a:r>
                      <a:endParaRPr lang="en-US" dirty="0" smtClean="0"/>
                    </a:p>
                  </a:txBody>
                  <a:tcPr/>
                </a:tc>
              </a:tr>
              <a:tr h="38472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altLang="zh-CN" dirty="0" smtClean="0"/>
                        <a:t>-STAR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Greedy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along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Recalculate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Urban</a:t>
                      </a:r>
                      <a:endParaRPr lang="en-US" dirty="0"/>
                    </a:p>
                  </a:txBody>
                  <a:tcPr/>
                </a:tc>
              </a:tr>
              <a:tr h="384722">
                <a:tc>
                  <a:txBody>
                    <a:bodyPr/>
                    <a:lstStyle/>
                    <a:p>
                      <a:r>
                        <a:rPr lang="en-US" dirty="0" smtClean="0"/>
                        <a:t>GPCR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Restricted Greedy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r>
                        <a:rPr lang="en-US" altLang="zh-CN" dirty="0" smtClean="0"/>
                        <a:t>-hand</a:t>
                      </a:r>
                      <a:r>
                        <a:rPr lang="zh-CN" altLang="en-US" dirty="0" smtClean="0"/>
                        <a:t>-</a:t>
                      </a:r>
                      <a:r>
                        <a:rPr lang="en-US" altLang="zh-CN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Urban, Real city model</a:t>
                      </a:r>
                      <a:endParaRPr lang="en-US" dirty="0" smtClean="0"/>
                    </a:p>
                  </a:txBody>
                  <a:tcPr/>
                </a:tc>
              </a:tr>
              <a:tr h="3847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</a:t>
                      </a:r>
                      <a:r>
                        <a:rPr lang="en-US" altLang="zh-CN" dirty="0" err="1" smtClean="0"/>
                        <a:t>yTAR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Greedy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Urban </a:t>
                      </a:r>
                      <a:endParaRPr lang="en-US" dirty="0" smtClean="0"/>
                    </a:p>
                  </a:txBody>
                  <a:tcPr/>
                </a:tc>
              </a:tr>
              <a:tr h="384722">
                <a:tc>
                  <a:txBody>
                    <a:bodyPr/>
                    <a:lstStyle/>
                    <a:p>
                      <a:r>
                        <a:rPr lang="en-US" dirty="0" smtClean="0"/>
                        <a:t>DGR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Directional Greedy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Carry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Forward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Highway </a:t>
                      </a:r>
                      <a:endParaRPr lang="en-US" dirty="0"/>
                    </a:p>
                  </a:txBody>
                  <a:tcPr/>
                </a:tc>
              </a:tr>
              <a:tr h="384722">
                <a:tc>
                  <a:txBody>
                    <a:bodyPr/>
                    <a:lstStyle/>
                    <a:p>
                      <a:r>
                        <a:rPr lang="en-US" dirty="0" smtClean="0"/>
                        <a:t>PDGR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Predictive Directional greedy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Carry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Forward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Highway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97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99624373"/>
              </p:ext>
            </p:extLst>
          </p:nvPr>
        </p:nvGraphicFramePr>
        <p:xfrm>
          <a:off x="1537367" y="1273837"/>
          <a:ext cx="6160163" cy="4728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58989" y="6184512"/>
            <a:ext cx="7220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http://</a:t>
            </a:r>
            <a:r>
              <a:rPr lang="en-US" sz="1200" dirty="0" err="1"/>
              <a:t>www.its.dot.gov</a:t>
            </a:r>
            <a:r>
              <a:rPr lang="en-US" sz="1200" dirty="0"/>
              <a:t>/factsheets/</a:t>
            </a:r>
            <a:r>
              <a:rPr lang="en-US" sz="1200" dirty="0" err="1"/>
              <a:t>connected_vehicles_work.htm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542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231229301"/>
              </p:ext>
            </p:extLst>
          </p:nvPr>
        </p:nvGraphicFramePr>
        <p:xfrm>
          <a:off x="1537367" y="1394152"/>
          <a:ext cx="6160163" cy="4728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621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r>
              <a:rPr lang="en-US" altLang="zh-CN" baseline="30000" dirty="0" smtClean="0"/>
              <a:t>[1]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7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5259" y="1404810"/>
            <a:ext cx="8634047" cy="4541225"/>
          </a:xfrm>
          <a:prstGeom prst="rect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55136" y="5025109"/>
            <a:ext cx="1770881" cy="529950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9" name="Rounded Rectangle 8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56357" y="2807228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12" name="Rounded Rectangle 11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07252" y="5589105"/>
            <a:ext cx="1477343" cy="36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Model</a:t>
            </a:r>
            <a:endParaRPr lang="en-US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192479" y="5604721"/>
            <a:ext cx="1009180" cy="165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156358" y="3951600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26" name="Rounded Rectangle 25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LLC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55136" y="4464607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29" name="Rounded Rectangle 28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MAC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5687" y="1696042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33" name="Rounded Rectangle 32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dirty="0" smtClean="0">
                  <a:solidFill>
                    <a:schemeClr val="bg1"/>
                  </a:solidFill>
                </a:rPr>
                <a:t>Application,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Presentation,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Session</a:t>
              </a:r>
              <a:endParaRPr lang="en-US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466" y="5054775"/>
            <a:ext cx="1770881" cy="529950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37" name="Rounded Rectangle 36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>
                  <a:solidFill>
                    <a:schemeClr val="bg1"/>
                  </a:solidFill>
                </a:rPr>
                <a:t>Physical</a:t>
              </a:r>
              <a:r>
                <a:rPr lang="zh-CN" altLang="en-US" kern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kern="1200" dirty="0" smtClean="0">
                  <a:solidFill>
                    <a:schemeClr val="bg1"/>
                  </a:solidFill>
                </a:rPr>
                <a:t>Layer</a:t>
              </a:r>
              <a:endParaRPr lang="en-US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5687" y="3913309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42" name="Rounded Rectangle 41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>
                  <a:solidFill>
                    <a:schemeClr val="bg1"/>
                  </a:solidFill>
                </a:rPr>
                <a:t>Data</a:t>
              </a:r>
              <a:r>
                <a:rPr lang="zh-CN" altLang="en-US" kern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kern="1200" dirty="0" smtClean="0">
                  <a:solidFill>
                    <a:schemeClr val="bg1"/>
                  </a:solidFill>
                </a:rPr>
                <a:t>Link</a:t>
              </a:r>
              <a:r>
                <a:rPr lang="zh-CN" altLang="en-US" kern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kern="1200" dirty="0" smtClean="0">
                  <a:solidFill>
                    <a:schemeClr val="bg1"/>
                  </a:solidFill>
                </a:rPr>
                <a:t>Layer</a:t>
              </a:r>
              <a:endParaRPr lang="en-US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60030" y="2793389"/>
            <a:ext cx="1832449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58" name="Rounded Rectangle 57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43971" y="792880"/>
              <a:ext cx="1752240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>
                  <a:solidFill>
                    <a:schemeClr val="bg1"/>
                  </a:solidFill>
                </a:rPr>
                <a:t>Transport</a:t>
              </a:r>
              <a:r>
                <a:rPr lang="zh-CN" altLang="en-US" kern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kern="1200" dirty="0" smtClean="0">
                  <a:solidFill>
                    <a:schemeClr val="bg1"/>
                  </a:solidFill>
                </a:rPr>
                <a:t>Layer</a:t>
              </a:r>
              <a:endParaRPr lang="en-US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4466" y="3306396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61" name="Rounded Rectangle 60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>
                  <a:solidFill>
                    <a:schemeClr val="bg1"/>
                  </a:solidFill>
                </a:rPr>
                <a:t>Network</a:t>
              </a:r>
              <a:r>
                <a:rPr lang="zh-CN" altLang="en-US" kern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kern="1200" dirty="0" smtClean="0">
                  <a:solidFill>
                    <a:schemeClr val="bg1"/>
                  </a:solidFill>
                </a:rPr>
                <a:t>Layer</a:t>
              </a:r>
              <a:endParaRPr lang="en-US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25717" y="5609855"/>
            <a:ext cx="1271866" cy="375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OSI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Model</a:t>
            </a:r>
            <a:endParaRPr lang="en-US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141321" y="4975762"/>
            <a:ext cx="1060338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192479" y="4440131"/>
            <a:ext cx="1009180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192479" y="3823747"/>
            <a:ext cx="1009180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127903" y="2694155"/>
            <a:ext cx="1086585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141321" y="1748754"/>
            <a:ext cx="1060338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3156357" y="1666376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191" name="Rounded Rectangle 190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  <p:sp>
        <p:nvSpPr>
          <p:cNvPr id="199" name="Rounded Rectangle 198"/>
          <p:cNvSpPr/>
          <p:nvPr/>
        </p:nvSpPr>
        <p:spPr>
          <a:xfrm>
            <a:off x="6348896" y="1550924"/>
            <a:ext cx="2360570" cy="907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S</a:t>
            </a:r>
            <a:r>
              <a:rPr lang="en-US" altLang="zh-CN" b="1" dirty="0" smtClean="0">
                <a:solidFill>
                  <a:srgbClr val="000000"/>
                </a:solidFill>
              </a:rPr>
              <a:t>afety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App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Comfort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App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6326230" y="2839949"/>
            <a:ext cx="2513076" cy="12905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Transport Layer Protocol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R</a:t>
            </a:r>
            <a:r>
              <a:rPr lang="en-US" altLang="zh-CN" b="1" dirty="0" smtClean="0">
                <a:solidFill>
                  <a:srgbClr val="000000"/>
                </a:solidFill>
              </a:rPr>
              <a:t>outing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Protocols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Mobility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&amp;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Simulation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4927240" y="2327590"/>
            <a:ext cx="1398990" cy="7741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S</a:t>
            </a:r>
            <a:r>
              <a:rPr lang="en-US" altLang="zh-CN" b="1" dirty="0" smtClean="0">
                <a:solidFill>
                  <a:srgbClr val="000000"/>
                </a:solidFill>
              </a:rPr>
              <a:t>ecurity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203" name="Straight Connector 202"/>
          <p:cNvCxnSpPr>
            <a:stCxn id="191" idx="3"/>
          </p:cNvCxnSpPr>
          <p:nvPr/>
        </p:nvCxnSpPr>
        <p:spPr>
          <a:xfrm>
            <a:off x="4927238" y="2134056"/>
            <a:ext cx="151571" cy="193534"/>
          </a:xfrm>
          <a:prstGeom prst="line">
            <a:avLst/>
          </a:prstGeom>
          <a:ln w="190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2" idx="3"/>
          </p:cNvCxnSpPr>
          <p:nvPr/>
        </p:nvCxnSpPr>
        <p:spPr>
          <a:xfrm flipV="1">
            <a:off x="4927239" y="2963195"/>
            <a:ext cx="151570" cy="292414"/>
          </a:xfrm>
          <a:prstGeom prst="line">
            <a:avLst/>
          </a:prstGeom>
          <a:ln w="190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088535" y="5149595"/>
            <a:ext cx="1167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IEEE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802.11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2025861" y="1890472"/>
            <a:ext cx="124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IEEE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1609.1</a:t>
            </a:r>
            <a:r>
              <a:rPr lang="zh-CN" altLang="en-US" sz="1400" dirty="0" smtClean="0"/>
              <a:t> 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&amp;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Applications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155347" y="3101720"/>
            <a:ext cx="1033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IEEE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1609.3</a:t>
            </a:r>
            <a:endParaRPr lang="en-US" sz="1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141321" y="3946030"/>
            <a:ext cx="1033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IEEE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1802.2</a:t>
            </a:r>
            <a:endParaRPr lang="en-US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138411" y="4411889"/>
            <a:ext cx="1033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IEEE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1609.4</a:t>
            </a:r>
            <a:endParaRPr 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141163" y="4663001"/>
            <a:ext cx="1124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IEEE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1802.11</a:t>
            </a:r>
            <a:endParaRPr lang="en-US" sz="1400" dirty="0"/>
          </a:p>
        </p:txBody>
      </p:sp>
      <p:sp>
        <p:nvSpPr>
          <p:cNvPr id="212" name="Rounded Rectangle 211"/>
          <p:cNvSpPr/>
          <p:nvPr/>
        </p:nvSpPr>
        <p:spPr>
          <a:xfrm>
            <a:off x="6326230" y="4280013"/>
            <a:ext cx="2383236" cy="652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MAC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Layer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Issue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6326230" y="5025108"/>
            <a:ext cx="2360570" cy="6809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Physical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Layer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Issue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5078809" y="2016604"/>
            <a:ext cx="1060338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5078809" y="3399326"/>
            <a:ext cx="1060338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5078809" y="5287662"/>
            <a:ext cx="1060338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3842" y="6202890"/>
            <a:ext cx="8734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dirty="0" smtClean="0"/>
              <a:t>1.</a:t>
            </a:r>
            <a:r>
              <a:rPr lang="zh-CN" altLang="en-US" sz="1200" dirty="0" smtClean="0"/>
              <a:t> </a:t>
            </a:r>
            <a:r>
              <a:rPr lang="en-US" sz="1200" dirty="0" err="1" smtClean="0"/>
              <a:t>Karagiannis</a:t>
            </a:r>
            <a:r>
              <a:rPr lang="en-US" sz="1200" dirty="0" smtClean="0"/>
              <a:t> G: </a:t>
            </a:r>
            <a:r>
              <a:rPr lang="en-US" sz="1200" dirty="0"/>
              <a:t>A survey and tutorial on requirements, architectures, challenges, standards and solutions[J]. Communications Surveys &amp; Tutorials, IEEE, 2011, 13(4): 584-616.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4950519" y="3323331"/>
            <a:ext cx="235505" cy="459473"/>
          </a:xfrm>
          <a:prstGeom prst="line">
            <a:avLst/>
          </a:prstGeom>
          <a:ln w="190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882054" y="4504406"/>
            <a:ext cx="303970" cy="468829"/>
          </a:xfrm>
          <a:prstGeom prst="line">
            <a:avLst/>
          </a:prstGeom>
          <a:ln w="190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949906" y="3782804"/>
            <a:ext cx="1398990" cy="7741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QoS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091638" y="4350721"/>
            <a:ext cx="1060338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8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Upper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Layers:</a:t>
            </a:r>
          </a:p>
          <a:p>
            <a:pPr lvl="1"/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r>
              <a:rPr lang="en-US" altLang="zh-CN" baseline="30000" dirty="0" smtClean="0"/>
              <a:t>[1]</a:t>
            </a:r>
          </a:p>
          <a:p>
            <a:pPr lvl="2"/>
            <a:r>
              <a:rPr lang="en-US" altLang="zh-CN" dirty="0" smtClean="0"/>
              <a:t>Event Based</a:t>
            </a:r>
          </a:p>
          <a:p>
            <a:pPr lvl="2"/>
            <a:r>
              <a:rPr lang="en-US" altLang="zh-CN" dirty="0" smtClean="0"/>
              <a:t>Notify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emergency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messages</a:t>
            </a:r>
          </a:p>
          <a:p>
            <a:pPr lvl="2"/>
            <a:r>
              <a:rPr lang="en-US" altLang="zh-CN" dirty="0" smtClean="0"/>
              <a:t>Broadcast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</a:t>
            </a:r>
          </a:p>
          <a:p>
            <a:pPr lvl="1"/>
            <a:r>
              <a:rPr lang="en-US" altLang="zh-CN" dirty="0"/>
              <a:t>Comfort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  <a:p>
            <a:pPr lvl="2"/>
            <a:r>
              <a:rPr lang="en-US" altLang="zh-CN" dirty="0"/>
              <a:t>Awareness based</a:t>
            </a:r>
          </a:p>
          <a:p>
            <a:pPr lvl="2"/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connectivity</a:t>
            </a:r>
          </a:p>
          <a:p>
            <a:pPr lvl="2"/>
            <a:r>
              <a:rPr lang="en-US" altLang="zh-CN" dirty="0"/>
              <a:t>Peer-to-peer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pPr lvl="2"/>
            <a:r>
              <a:rPr lang="en-US" altLang="zh-CN" dirty="0"/>
              <a:t>Unicast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multicast</a:t>
            </a:r>
            <a:r>
              <a:rPr lang="zh-CN" altLang="en-US" dirty="0"/>
              <a:t> </a:t>
            </a:r>
            <a:r>
              <a:rPr lang="en-US" altLang="zh-CN" dirty="0" smtClean="0"/>
              <a:t>schemes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837110" y="4958933"/>
            <a:ext cx="1770881" cy="529950"/>
            <a:chOff x="692" y="792880"/>
            <a:chExt cx="1847086" cy="1492894"/>
          </a:xfrm>
          <a:solidFill>
            <a:schemeClr val="bg1">
              <a:lumMod val="50000"/>
            </a:schemeClr>
          </a:solidFill>
        </p:grpSpPr>
        <p:sp>
          <p:nvSpPr>
            <p:cNvPr id="21" name="Rounded Rectangle 20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38331" y="2741052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24" name="Rounded Rectangle 23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38331" y="1600200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33" name="Rounded Rectangle 32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457200" y="6211669"/>
            <a:ext cx="80382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J. Harding </a:t>
            </a:r>
            <a:r>
              <a:rPr lang="en-US" sz="1200" i="1" dirty="0"/>
              <a:t>et al.</a:t>
            </a:r>
            <a:r>
              <a:rPr lang="en-US" sz="1200" dirty="0"/>
              <a:t>, “Vehicle-to-vehicle communications: Readiness of</a:t>
            </a:r>
            <a:r>
              <a:rPr lang="zh-CN" altLang="en-US" sz="1200" dirty="0"/>
              <a:t> </a:t>
            </a:r>
            <a:r>
              <a:rPr lang="en-US" sz="1200" dirty="0"/>
              <a:t>V2V technology for application,” Nat. Highway Traffic Safety Admin.,</a:t>
            </a:r>
            <a:r>
              <a:rPr lang="zh-CN" altLang="en-US" sz="1200" dirty="0"/>
              <a:t> </a:t>
            </a:r>
            <a:r>
              <a:rPr lang="en-US" sz="1200" dirty="0"/>
              <a:t>Washington, DC, USA, Tech. Rep. DOT HS 812 014, Aug. 2014.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Rounded Rectangle 4"/>
          <p:cNvSpPr/>
          <p:nvPr/>
        </p:nvSpPr>
        <p:spPr>
          <a:xfrm>
            <a:off x="6878603" y="4104859"/>
            <a:ext cx="1687894" cy="661092"/>
          </a:xfrm>
          <a:prstGeom prst="rect">
            <a:avLst/>
          </a:prstGeom>
          <a:solidFill>
            <a:srgbClr val="7F7F7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25" tIns="47625" rIns="47625" bIns="4762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MAC</a:t>
            </a:r>
            <a:r>
              <a:rPr lang="zh-CN" altLang="en-US" sz="2000" kern="1200" dirty="0" smtClean="0"/>
              <a:t> </a:t>
            </a:r>
            <a:r>
              <a:rPr lang="en-US" altLang="zh-CN" sz="2000" kern="1200" dirty="0" smtClean="0"/>
              <a:t>Layer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1693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93389469"/>
              </p:ext>
            </p:extLst>
          </p:nvPr>
        </p:nvGraphicFramePr>
        <p:xfrm>
          <a:off x="4219833" y="1260401"/>
          <a:ext cx="5177519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95110410"/>
              </p:ext>
            </p:extLst>
          </p:nvPr>
        </p:nvGraphicFramePr>
        <p:xfrm>
          <a:off x="461851" y="1314308"/>
          <a:ext cx="4887918" cy="4606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2912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16427</TotalTime>
  <Words>5746</Words>
  <Application>Microsoft Macintosh PowerPoint</Application>
  <PresentationFormat>On-screen Show (4:3)</PresentationFormat>
  <Paragraphs>907</Paragraphs>
  <Slides>48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Vehicular Ad Hoc Networks: A Survey</vt:lpstr>
      <vt:lpstr>Outline</vt:lpstr>
      <vt:lpstr>Introduction &amp; Motivation</vt:lpstr>
      <vt:lpstr>Introduction &amp; Motivation</vt:lpstr>
      <vt:lpstr>Introduction &amp; Motivation[1]</vt:lpstr>
      <vt:lpstr>Introduction &amp; Motivation</vt:lpstr>
      <vt:lpstr>Research Fields[1]</vt:lpstr>
      <vt:lpstr>Research Fields</vt:lpstr>
      <vt:lpstr>PowerPoint Presentation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Questions &amp; Challenges</vt:lpstr>
      <vt:lpstr>Questions &amp; Challenges</vt:lpstr>
      <vt:lpstr>Current/Future Works</vt:lpstr>
      <vt:lpstr>ManyTalks</vt:lpstr>
      <vt:lpstr>ManyTalks</vt:lpstr>
      <vt:lpstr>ManyTalks</vt:lpstr>
      <vt:lpstr>PowerPoint Presentation</vt:lpstr>
      <vt:lpstr>Research Fields</vt:lpstr>
      <vt:lpstr>Research Fields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Vehicular Ad Hoc Networks: A Survey</dc:title>
  <dc:creator>Zhuangdi ZHU</dc:creator>
  <cp:lastModifiedBy>Zhuangdi ZHU</cp:lastModifiedBy>
  <cp:revision>904</cp:revision>
  <dcterms:created xsi:type="dcterms:W3CDTF">2016-02-23T05:24:13Z</dcterms:created>
  <dcterms:modified xsi:type="dcterms:W3CDTF">2016-03-07T07:22:29Z</dcterms:modified>
</cp:coreProperties>
</file>