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67" r:id="rId3"/>
    <p:sldId id="318" r:id="rId4"/>
    <p:sldId id="321" r:id="rId5"/>
    <p:sldId id="265" r:id="rId6"/>
    <p:sldId id="322" r:id="rId7"/>
    <p:sldId id="320" r:id="rId8"/>
    <p:sldId id="317" r:id="rId9"/>
    <p:sldId id="316" r:id="rId10"/>
    <p:sldId id="300" r:id="rId11"/>
    <p:sldId id="299" r:id="rId12"/>
    <p:sldId id="324" r:id="rId13"/>
    <p:sldId id="326" r:id="rId14"/>
    <p:sldId id="285" r:id="rId15"/>
    <p:sldId id="331" r:id="rId16"/>
    <p:sldId id="333" r:id="rId17"/>
    <p:sldId id="344" r:id="rId18"/>
    <p:sldId id="351" r:id="rId19"/>
    <p:sldId id="354" r:id="rId20"/>
    <p:sldId id="353" r:id="rId21"/>
    <p:sldId id="340" r:id="rId22"/>
    <p:sldId id="341" r:id="rId23"/>
    <p:sldId id="342" r:id="rId24"/>
    <p:sldId id="273" r:id="rId25"/>
    <p:sldId id="301" r:id="rId26"/>
    <p:sldId id="302" r:id="rId27"/>
    <p:sldId id="327" r:id="rId28"/>
    <p:sldId id="281" r:id="rId29"/>
    <p:sldId id="350" r:id="rId30"/>
    <p:sldId id="358" r:id="rId31"/>
    <p:sldId id="357" r:id="rId32"/>
    <p:sldId id="305" r:id="rId33"/>
    <p:sldId id="306" r:id="rId34"/>
    <p:sldId id="289" r:id="rId35"/>
    <p:sldId id="290" r:id="rId36"/>
    <p:sldId id="264" r:id="rId37"/>
    <p:sldId id="311" r:id="rId38"/>
    <p:sldId id="266" r:id="rId39"/>
    <p:sldId id="284" r:id="rId40"/>
    <p:sldId id="287" r:id="rId41"/>
    <p:sldId id="297" r:id="rId42"/>
    <p:sldId id="310" r:id="rId43"/>
    <p:sldId id="338" r:id="rId44"/>
    <p:sldId id="343" r:id="rId45"/>
    <p:sldId id="346" r:id="rId46"/>
    <p:sldId id="347" r:id="rId47"/>
    <p:sldId id="345" r:id="rId48"/>
    <p:sldId id="352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2" autoAdjust="0"/>
    <p:restoredTop sz="94660"/>
  </p:normalViewPr>
  <p:slideViewPr>
    <p:cSldViewPr snapToGrid="0" snapToObjects="1">
      <p:cViewPr>
        <p:scale>
          <a:sx n="99" d="100"/>
          <a:sy n="99" d="100"/>
        </p:scale>
        <p:origin x="-148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67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image" Target="../media/image8.png"/><Relationship Id="rId2" Type="http://schemas.openxmlformats.org/officeDocument/2006/relationships/image" Target="../media/image9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image" Target="../media/image8.png"/><Relationship Id="rId2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1F74BC-4B75-AB46-921B-50FEEAC66DBF}" type="doc">
      <dgm:prSet loTypeId="urn:microsoft.com/office/officeart/2005/8/layout/equati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A9F000-14B8-8E49-B90E-05F71DE504CC}">
      <dgm:prSet phldrT="[Text]"/>
      <dgm:spPr/>
      <dgm:t>
        <a:bodyPr/>
        <a:lstStyle/>
        <a:p>
          <a:pPr algn="ctr"/>
          <a:r>
            <a:rPr lang="en-US" altLang="zh-CN" dirty="0" smtClean="0"/>
            <a:t>V2I</a:t>
          </a:r>
          <a:endParaRPr lang="en-US" dirty="0"/>
        </a:p>
      </dgm:t>
    </dgm:pt>
    <dgm:pt modelId="{DDD07EB0-0D9E-914D-BB71-3A3BD6FEF873}" type="parTrans" cxnId="{9592E26D-BD9C-A640-B384-025396E5F922}">
      <dgm:prSet/>
      <dgm:spPr/>
      <dgm:t>
        <a:bodyPr/>
        <a:lstStyle/>
        <a:p>
          <a:pPr algn="ctr"/>
          <a:endParaRPr lang="en-US"/>
        </a:p>
      </dgm:t>
    </dgm:pt>
    <dgm:pt modelId="{7C111FCE-4F68-FA44-AE6E-97A5E70DD623}" type="sibTrans" cxnId="{9592E26D-BD9C-A640-B384-025396E5F922}">
      <dgm:prSet/>
      <dgm:spPr/>
      <dgm:t>
        <a:bodyPr/>
        <a:lstStyle/>
        <a:p>
          <a:pPr algn="ctr"/>
          <a:endParaRPr lang="en-US"/>
        </a:p>
      </dgm:t>
    </dgm:pt>
    <dgm:pt modelId="{E0BF987E-78EE-5F4D-9CD0-605CBD272535}">
      <dgm:prSet phldrT="[Text]"/>
      <dgm:spPr/>
      <dgm:t>
        <a:bodyPr/>
        <a:lstStyle/>
        <a:p>
          <a:pPr algn="ctr"/>
          <a:r>
            <a:rPr lang="en-US" altLang="zh-CN" dirty="0" smtClean="0"/>
            <a:t>V2V</a:t>
          </a:r>
          <a:endParaRPr lang="en-US" dirty="0"/>
        </a:p>
      </dgm:t>
    </dgm:pt>
    <dgm:pt modelId="{0C011B9D-33B4-7348-BBB8-5FE7B5F223FB}" type="parTrans" cxnId="{D85428B1-8F23-8A4D-8EB4-0E47821FC27F}">
      <dgm:prSet/>
      <dgm:spPr/>
      <dgm:t>
        <a:bodyPr/>
        <a:lstStyle/>
        <a:p>
          <a:pPr algn="ctr"/>
          <a:endParaRPr lang="en-US"/>
        </a:p>
      </dgm:t>
    </dgm:pt>
    <dgm:pt modelId="{E262032C-AA60-DD46-A054-174801AAF1A4}" type="sibTrans" cxnId="{D85428B1-8F23-8A4D-8EB4-0E47821FC27F}">
      <dgm:prSet/>
      <dgm:spPr/>
      <dgm:t>
        <a:bodyPr/>
        <a:lstStyle/>
        <a:p>
          <a:pPr algn="ctr"/>
          <a:endParaRPr lang="en-US"/>
        </a:p>
      </dgm:t>
    </dgm:pt>
    <dgm:pt modelId="{D6837914-CDB8-4844-B543-9B7E5F9C00A9}">
      <dgm:prSet phldrT="[Text]"/>
      <dgm:spPr/>
      <dgm:t>
        <a:bodyPr/>
        <a:lstStyle/>
        <a:p>
          <a:pPr algn="ctr"/>
          <a:r>
            <a:rPr lang="en-US" altLang="zh-CN" dirty="0" smtClean="0"/>
            <a:t>V2X</a:t>
          </a:r>
          <a:endParaRPr lang="en-US" dirty="0"/>
        </a:p>
      </dgm:t>
    </dgm:pt>
    <dgm:pt modelId="{7223A9C5-B9C5-5D4E-9B53-22F158BAB696}" type="parTrans" cxnId="{4A634567-2D6A-0340-89EC-AC6463DA6AF7}">
      <dgm:prSet/>
      <dgm:spPr/>
      <dgm:t>
        <a:bodyPr/>
        <a:lstStyle/>
        <a:p>
          <a:pPr algn="ctr"/>
          <a:endParaRPr lang="en-US"/>
        </a:p>
      </dgm:t>
    </dgm:pt>
    <dgm:pt modelId="{18A046C4-C6D2-C043-8183-CB295D5A108A}" type="sibTrans" cxnId="{4A634567-2D6A-0340-89EC-AC6463DA6AF7}">
      <dgm:prSet/>
      <dgm:spPr/>
      <dgm:t>
        <a:bodyPr/>
        <a:lstStyle/>
        <a:p>
          <a:pPr algn="ctr"/>
          <a:endParaRPr lang="en-US"/>
        </a:p>
      </dgm:t>
    </dgm:pt>
    <dgm:pt modelId="{3D155726-1C91-AE45-9C4A-AF74B616DC0E}" type="pres">
      <dgm:prSet presAssocID="{A11F74BC-4B75-AB46-921B-50FEEAC66DB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3ACBBB-5B11-784E-8DF6-8C4E56EA145E}" type="pres">
      <dgm:prSet presAssocID="{A11F74BC-4B75-AB46-921B-50FEEAC66DBF}" presName="vNodes" presStyleCnt="0"/>
      <dgm:spPr/>
    </dgm:pt>
    <dgm:pt modelId="{971ADA5D-549C-C04E-BD45-208AF03FFB94}" type="pres">
      <dgm:prSet presAssocID="{25A9F000-14B8-8E49-B90E-05F71DE504CC}" presName="node" presStyleLbl="node1" presStyleIdx="0" presStyleCnt="3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7A72F7-55C7-5B4F-A8BF-ECB65BB79454}" type="pres">
      <dgm:prSet presAssocID="{7C111FCE-4F68-FA44-AE6E-97A5E70DD623}" presName="spacerT" presStyleCnt="0"/>
      <dgm:spPr/>
    </dgm:pt>
    <dgm:pt modelId="{37795D27-8E6D-044E-B4F5-99F927D52731}" type="pres">
      <dgm:prSet presAssocID="{7C111FCE-4F68-FA44-AE6E-97A5E70DD623}" presName="sibTrans" presStyleLbl="sibTrans2D1" presStyleIdx="0" presStyleCnt="2" custAng="0"/>
      <dgm:spPr/>
      <dgm:t>
        <a:bodyPr/>
        <a:lstStyle/>
        <a:p>
          <a:endParaRPr lang="en-US"/>
        </a:p>
      </dgm:t>
    </dgm:pt>
    <dgm:pt modelId="{3CBF56C4-D644-CF4D-9677-5A17EF2E0537}" type="pres">
      <dgm:prSet presAssocID="{7C111FCE-4F68-FA44-AE6E-97A5E70DD623}" presName="spacerB" presStyleCnt="0"/>
      <dgm:spPr/>
    </dgm:pt>
    <dgm:pt modelId="{C0ADD99B-E06B-4E42-81EB-9A4658F7AA5B}" type="pres">
      <dgm:prSet presAssocID="{E0BF987E-78EE-5F4D-9CD0-605CBD272535}" presName="node" presStyleLbl="node1" presStyleIdx="1" presStyleCnt="3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6B72E-7B9E-4949-9817-C1216F2848B6}" type="pres">
      <dgm:prSet presAssocID="{A11F74BC-4B75-AB46-921B-50FEEAC66DBF}" presName="sibTransLast" presStyleLbl="sibTrans2D1" presStyleIdx="1" presStyleCnt="2" custAng="0"/>
      <dgm:spPr/>
      <dgm:t>
        <a:bodyPr/>
        <a:lstStyle/>
        <a:p>
          <a:endParaRPr lang="en-US"/>
        </a:p>
      </dgm:t>
    </dgm:pt>
    <dgm:pt modelId="{974F8C71-DFDC-6948-AF60-9FA5090125B2}" type="pres">
      <dgm:prSet presAssocID="{A11F74BC-4B75-AB46-921B-50FEEAC66DB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1C020663-066C-8A4D-8B6C-7E0EA9FB03EC}" type="pres">
      <dgm:prSet presAssocID="{A11F74BC-4B75-AB46-921B-50FEEAC66DBF}" presName="lastNode" presStyleLbl="node1" presStyleIdx="2" presStyleCnt="3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C6618E-3A9A-FA49-A236-D2F8B92D876E}" type="presOf" srcId="{7C111FCE-4F68-FA44-AE6E-97A5E70DD623}" destId="{37795D27-8E6D-044E-B4F5-99F927D52731}" srcOrd="0" destOrd="0" presId="urn:microsoft.com/office/officeart/2005/8/layout/equation2"/>
    <dgm:cxn modelId="{4FD56A57-7D4E-F34D-BFFE-1F05A8881E2D}" type="presOf" srcId="{D6837914-CDB8-4844-B543-9B7E5F9C00A9}" destId="{1C020663-066C-8A4D-8B6C-7E0EA9FB03EC}" srcOrd="0" destOrd="0" presId="urn:microsoft.com/office/officeart/2005/8/layout/equation2"/>
    <dgm:cxn modelId="{4F5AA25B-6507-9644-B5BD-2EE656485265}" type="presOf" srcId="{E262032C-AA60-DD46-A054-174801AAF1A4}" destId="{7156B72E-7B9E-4949-9817-C1216F2848B6}" srcOrd="0" destOrd="0" presId="urn:microsoft.com/office/officeart/2005/8/layout/equation2"/>
    <dgm:cxn modelId="{46DA0ECB-B57E-1640-A747-6447713D1B23}" type="presOf" srcId="{E0BF987E-78EE-5F4D-9CD0-605CBD272535}" destId="{C0ADD99B-E06B-4E42-81EB-9A4658F7AA5B}" srcOrd="0" destOrd="0" presId="urn:microsoft.com/office/officeart/2005/8/layout/equation2"/>
    <dgm:cxn modelId="{4A634567-2D6A-0340-89EC-AC6463DA6AF7}" srcId="{A11F74BC-4B75-AB46-921B-50FEEAC66DBF}" destId="{D6837914-CDB8-4844-B543-9B7E5F9C00A9}" srcOrd="2" destOrd="0" parTransId="{7223A9C5-B9C5-5D4E-9B53-22F158BAB696}" sibTransId="{18A046C4-C6D2-C043-8183-CB295D5A108A}"/>
    <dgm:cxn modelId="{F663C0B2-2261-9240-AB6E-C9F48727ED14}" type="presOf" srcId="{25A9F000-14B8-8E49-B90E-05F71DE504CC}" destId="{971ADA5D-549C-C04E-BD45-208AF03FFB94}" srcOrd="0" destOrd="0" presId="urn:microsoft.com/office/officeart/2005/8/layout/equation2"/>
    <dgm:cxn modelId="{63FED86F-6FCE-E244-ABB2-0E59191A3C8E}" type="presOf" srcId="{E262032C-AA60-DD46-A054-174801AAF1A4}" destId="{974F8C71-DFDC-6948-AF60-9FA5090125B2}" srcOrd="1" destOrd="0" presId="urn:microsoft.com/office/officeart/2005/8/layout/equation2"/>
    <dgm:cxn modelId="{5661516E-45EB-BE4C-AAAD-FF65D4B06042}" type="presOf" srcId="{A11F74BC-4B75-AB46-921B-50FEEAC66DBF}" destId="{3D155726-1C91-AE45-9C4A-AF74B616DC0E}" srcOrd="0" destOrd="0" presId="urn:microsoft.com/office/officeart/2005/8/layout/equation2"/>
    <dgm:cxn modelId="{9592E26D-BD9C-A640-B384-025396E5F922}" srcId="{A11F74BC-4B75-AB46-921B-50FEEAC66DBF}" destId="{25A9F000-14B8-8E49-B90E-05F71DE504CC}" srcOrd="0" destOrd="0" parTransId="{DDD07EB0-0D9E-914D-BB71-3A3BD6FEF873}" sibTransId="{7C111FCE-4F68-FA44-AE6E-97A5E70DD623}"/>
    <dgm:cxn modelId="{D85428B1-8F23-8A4D-8EB4-0E47821FC27F}" srcId="{A11F74BC-4B75-AB46-921B-50FEEAC66DBF}" destId="{E0BF987E-78EE-5F4D-9CD0-605CBD272535}" srcOrd="1" destOrd="0" parTransId="{0C011B9D-33B4-7348-BBB8-5FE7B5F223FB}" sibTransId="{E262032C-AA60-DD46-A054-174801AAF1A4}"/>
    <dgm:cxn modelId="{12676633-128F-F24B-BBEE-9CCF0E2411B4}" type="presParOf" srcId="{3D155726-1C91-AE45-9C4A-AF74B616DC0E}" destId="{1C3ACBBB-5B11-784E-8DF6-8C4E56EA145E}" srcOrd="0" destOrd="0" presId="urn:microsoft.com/office/officeart/2005/8/layout/equation2"/>
    <dgm:cxn modelId="{E200A441-6125-6C40-9905-BB63C2B7A41E}" type="presParOf" srcId="{1C3ACBBB-5B11-784E-8DF6-8C4E56EA145E}" destId="{971ADA5D-549C-C04E-BD45-208AF03FFB94}" srcOrd="0" destOrd="0" presId="urn:microsoft.com/office/officeart/2005/8/layout/equation2"/>
    <dgm:cxn modelId="{7F822D6A-4C0F-D148-B3A3-A3AD347CD98C}" type="presParOf" srcId="{1C3ACBBB-5B11-784E-8DF6-8C4E56EA145E}" destId="{CA7A72F7-55C7-5B4F-A8BF-ECB65BB79454}" srcOrd="1" destOrd="0" presId="urn:microsoft.com/office/officeart/2005/8/layout/equation2"/>
    <dgm:cxn modelId="{CC7D4699-0B2A-8F48-8986-84ED0F191014}" type="presParOf" srcId="{1C3ACBBB-5B11-784E-8DF6-8C4E56EA145E}" destId="{37795D27-8E6D-044E-B4F5-99F927D52731}" srcOrd="2" destOrd="0" presId="urn:microsoft.com/office/officeart/2005/8/layout/equation2"/>
    <dgm:cxn modelId="{352F2967-AF3E-914F-B21D-1A516D31CA1D}" type="presParOf" srcId="{1C3ACBBB-5B11-784E-8DF6-8C4E56EA145E}" destId="{3CBF56C4-D644-CF4D-9677-5A17EF2E0537}" srcOrd="3" destOrd="0" presId="urn:microsoft.com/office/officeart/2005/8/layout/equation2"/>
    <dgm:cxn modelId="{6712CC03-B764-804F-9004-E9015D9617FE}" type="presParOf" srcId="{1C3ACBBB-5B11-784E-8DF6-8C4E56EA145E}" destId="{C0ADD99B-E06B-4E42-81EB-9A4658F7AA5B}" srcOrd="4" destOrd="0" presId="urn:microsoft.com/office/officeart/2005/8/layout/equation2"/>
    <dgm:cxn modelId="{A68E0C2D-29B0-B445-B198-28462B3D10BA}" type="presParOf" srcId="{3D155726-1C91-AE45-9C4A-AF74B616DC0E}" destId="{7156B72E-7B9E-4949-9817-C1216F2848B6}" srcOrd="1" destOrd="0" presId="urn:microsoft.com/office/officeart/2005/8/layout/equation2"/>
    <dgm:cxn modelId="{99047CD7-8C23-0940-9B0D-2321C10438D6}" type="presParOf" srcId="{7156B72E-7B9E-4949-9817-C1216F2848B6}" destId="{974F8C71-DFDC-6948-AF60-9FA5090125B2}" srcOrd="0" destOrd="0" presId="urn:microsoft.com/office/officeart/2005/8/layout/equation2"/>
    <dgm:cxn modelId="{10771949-1D29-9D4B-A347-1821811A2CE1}" type="presParOf" srcId="{3D155726-1C91-AE45-9C4A-AF74B616DC0E}" destId="{1C020663-066C-8A4D-8B6C-7E0EA9FB03EC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C8F0472-1B61-EA43-A692-AD261A4C9CB3}" type="doc">
      <dgm:prSet loTypeId="urn:microsoft.com/office/officeart/2005/8/layout/orgChar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4E424A-BF08-AD4C-8A51-816120E442DE}">
      <dgm:prSet phldrT="[Text]"/>
      <dgm:spPr/>
      <dgm:t>
        <a:bodyPr/>
        <a:lstStyle/>
        <a:p>
          <a:r>
            <a:rPr lang="en-US" altLang="zh-CN" b="1" dirty="0" smtClean="0"/>
            <a:t>Multicast</a:t>
          </a:r>
          <a:r>
            <a:rPr lang="zh-CN" altLang="en-US" dirty="0" smtClean="0"/>
            <a:t> </a:t>
          </a:r>
          <a:r>
            <a:rPr lang="en-US" altLang="zh-CN" b="1" dirty="0" smtClean="0"/>
            <a:t>Routing</a:t>
          </a:r>
          <a:endParaRPr lang="en-US" b="1" dirty="0"/>
        </a:p>
      </dgm:t>
    </dgm:pt>
    <dgm:pt modelId="{A009446C-52BC-3A4C-A62F-08C03ABCE1E4}" type="parTrans" cxnId="{9647A98F-82C3-DA43-9952-E1A609ABEE8F}">
      <dgm:prSet/>
      <dgm:spPr/>
      <dgm:t>
        <a:bodyPr/>
        <a:lstStyle/>
        <a:p>
          <a:endParaRPr lang="en-US"/>
        </a:p>
      </dgm:t>
    </dgm:pt>
    <dgm:pt modelId="{0A481A32-39DC-6946-90CD-9344FD1335BB}" type="sibTrans" cxnId="{9647A98F-82C3-DA43-9952-E1A609ABEE8F}">
      <dgm:prSet/>
      <dgm:spPr/>
      <dgm:t>
        <a:bodyPr/>
        <a:lstStyle/>
        <a:p>
          <a:endParaRPr lang="en-US"/>
        </a:p>
      </dgm:t>
    </dgm:pt>
    <dgm:pt modelId="{3B42CD8C-9CF6-6944-94AE-B0F62687DF09}">
      <dgm:prSet phldrT="[Text]"/>
      <dgm:spPr/>
      <dgm:t>
        <a:bodyPr/>
        <a:lstStyle/>
        <a:p>
          <a:r>
            <a:rPr lang="en-US" altLang="zh-CN" b="1" dirty="0" smtClean="0"/>
            <a:t>Tree</a:t>
          </a:r>
          <a:r>
            <a:rPr lang="zh-CN" altLang="en-US" b="1" dirty="0" smtClean="0"/>
            <a:t> </a:t>
          </a:r>
          <a:r>
            <a:rPr lang="en-US" altLang="zh-CN" b="1" dirty="0" smtClean="0"/>
            <a:t>Based</a:t>
          </a:r>
          <a:endParaRPr lang="en-US" b="1" dirty="0"/>
        </a:p>
      </dgm:t>
    </dgm:pt>
    <dgm:pt modelId="{E92B83F6-CCD8-314C-AC96-1D6B26712A64}" type="parTrans" cxnId="{41DABF7C-8B0E-9843-8345-AAB616002E70}">
      <dgm:prSet/>
      <dgm:spPr/>
      <dgm:t>
        <a:bodyPr/>
        <a:lstStyle/>
        <a:p>
          <a:endParaRPr lang="en-US"/>
        </a:p>
      </dgm:t>
    </dgm:pt>
    <dgm:pt modelId="{E72C50F2-F0F3-3C49-B85D-905C7DA8F811}" type="sibTrans" cxnId="{41DABF7C-8B0E-9843-8345-AAB616002E70}">
      <dgm:prSet/>
      <dgm:spPr/>
      <dgm:t>
        <a:bodyPr/>
        <a:lstStyle/>
        <a:p>
          <a:endParaRPr lang="en-US"/>
        </a:p>
      </dgm:t>
    </dgm:pt>
    <dgm:pt modelId="{5E862A9C-A447-DC43-BE45-36F2020E2149}">
      <dgm:prSet phldrT="[Text]"/>
      <dgm:spPr/>
      <dgm:t>
        <a:bodyPr/>
        <a:lstStyle/>
        <a:p>
          <a:r>
            <a:rPr lang="en-US" altLang="zh-CN" b="1" dirty="0" smtClean="0"/>
            <a:t>Mesh</a:t>
          </a:r>
          <a:r>
            <a:rPr lang="zh-CN" altLang="en-US" b="1" dirty="0" smtClean="0"/>
            <a:t> </a:t>
          </a:r>
          <a:r>
            <a:rPr lang="en-US" altLang="zh-CN" b="1" dirty="0" smtClean="0"/>
            <a:t>Based</a:t>
          </a:r>
          <a:endParaRPr lang="en-US" b="1" dirty="0"/>
        </a:p>
      </dgm:t>
    </dgm:pt>
    <dgm:pt modelId="{614AE9F4-A0D0-D140-BC5B-4C0C1435A638}" type="parTrans" cxnId="{3AE9B5B5-618F-C143-B55E-5CCDF49D7C21}">
      <dgm:prSet/>
      <dgm:spPr/>
      <dgm:t>
        <a:bodyPr/>
        <a:lstStyle/>
        <a:p>
          <a:endParaRPr lang="en-US"/>
        </a:p>
      </dgm:t>
    </dgm:pt>
    <dgm:pt modelId="{8BA6E697-92D8-0B44-9C33-F789EDF69238}" type="sibTrans" cxnId="{3AE9B5B5-618F-C143-B55E-5CCDF49D7C21}">
      <dgm:prSet/>
      <dgm:spPr/>
      <dgm:t>
        <a:bodyPr/>
        <a:lstStyle/>
        <a:p>
          <a:endParaRPr lang="en-US"/>
        </a:p>
      </dgm:t>
    </dgm:pt>
    <dgm:pt modelId="{B7FE1A07-8454-454C-912F-67472141B8BE}">
      <dgm:prSet phldrT="[Text]"/>
      <dgm:spPr/>
      <dgm:t>
        <a:bodyPr/>
        <a:lstStyle/>
        <a:p>
          <a:r>
            <a:rPr lang="en-US" altLang="zh-CN" b="1" dirty="0" smtClean="0"/>
            <a:t>Group</a:t>
          </a:r>
          <a:r>
            <a:rPr lang="zh-CN" altLang="en-US" b="1" dirty="0" smtClean="0"/>
            <a:t> </a:t>
          </a:r>
          <a:r>
            <a:rPr lang="en-US" altLang="zh-CN" b="1" dirty="0" smtClean="0"/>
            <a:t>Forwarding</a:t>
          </a:r>
          <a:r>
            <a:rPr lang="zh-CN" altLang="en-US" b="1" dirty="0" smtClean="0"/>
            <a:t> </a:t>
          </a:r>
          <a:r>
            <a:rPr lang="en-US" altLang="zh-CN" b="1" dirty="0" smtClean="0"/>
            <a:t>Based</a:t>
          </a:r>
          <a:endParaRPr lang="en-US" b="1" dirty="0"/>
        </a:p>
      </dgm:t>
    </dgm:pt>
    <dgm:pt modelId="{D8FD81F8-4780-0E4D-A65E-572D59479E75}" type="parTrans" cxnId="{C37A5963-48FF-5E46-BFBE-6688E5C94165}">
      <dgm:prSet/>
      <dgm:spPr/>
      <dgm:t>
        <a:bodyPr/>
        <a:lstStyle/>
        <a:p>
          <a:endParaRPr lang="en-US"/>
        </a:p>
      </dgm:t>
    </dgm:pt>
    <dgm:pt modelId="{49ACF424-9472-714D-B1D9-8D446AFD0E7C}" type="sibTrans" cxnId="{C37A5963-48FF-5E46-BFBE-6688E5C94165}">
      <dgm:prSet/>
      <dgm:spPr/>
      <dgm:t>
        <a:bodyPr/>
        <a:lstStyle/>
        <a:p>
          <a:endParaRPr lang="en-US"/>
        </a:p>
      </dgm:t>
    </dgm:pt>
    <dgm:pt modelId="{1A7996A7-787E-644D-97F4-EAE45ADA0C4C}">
      <dgm:prSet phldrT="[Text]"/>
      <dgm:spPr/>
      <dgm:t>
        <a:bodyPr/>
        <a:lstStyle/>
        <a:p>
          <a:r>
            <a:rPr lang="en-US" altLang="zh-CN" b="1" dirty="0" smtClean="0"/>
            <a:t>Core</a:t>
          </a:r>
          <a:r>
            <a:rPr lang="zh-CN" altLang="en-US" b="1" dirty="0" smtClean="0"/>
            <a:t> </a:t>
          </a:r>
          <a:r>
            <a:rPr lang="en-US" altLang="zh-CN" b="1" dirty="0" smtClean="0"/>
            <a:t>Based</a:t>
          </a:r>
          <a:endParaRPr lang="en-US" b="1" dirty="0"/>
        </a:p>
      </dgm:t>
    </dgm:pt>
    <dgm:pt modelId="{A56B2315-21FD-BB40-82A3-2F5C0F25C2FB}" type="parTrans" cxnId="{AE2C4A6E-8CB9-9249-ACEC-42968C0E9EAC}">
      <dgm:prSet/>
      <dgm:spPr/>
      <dgm:t>
        <a:bodyPr/>
        <a:lstStyle/>
        <a:p>
          <a:endParaRPr lang="en-US"/>
        </a:p>
      </dgm:t>
    </dgm:pt>
    <dgm:pt modelId="{6D22C88F-D092-E040-8337-DADAA14B36E9}" type="sibTrans" cxnId="{AE2C4A6E-8CB9-9249-ACEC-42968C0E9EAC}">
      <dgm:prSet/>
      <dgm:spPr/>
      <dgm:t>
        <a:bodyPr/>
        <a:lstStyle/>
        <a:p>
          <a:endParaRPr lang="en-US"/>
        </a:p>
      </dgm:t>
    </dgm:pt>
    <dgm:pt modelId="{5218D630-22F3-814D-8073-18B4295E67D7}" type="pres">
      <dgm:prSet presAssocID="{BC8F0472-1B61-EA43-A692-AD261A4C9C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0EE9CC0-D086-CE48-B452-2FD1A5A046BE}" type="pres">
      <dgm:prSet presAssocID="{534E424A-BF08-AD4C-8A51-816120E442DE}" presName="hierRoot1" presStyleCnt="0">
        <dgm:presLayoutVars>
          <dgm:hierBranch val="init"/>
        </dgm:presLayoutVars>
      </dgm:prSet>
      <dgm:spPr/>
    </dgm:pt>
    <dgm:pt modelId="{76573236-0E3B-CF48-9C25-6A0BFF3D2FAF}" type="pres">
      <dgm:prSet presAssocID="{534E424A-BF08-AD4C-8A51-816120E442DE}" presName="rootComposite1" presStyleCnt="0"/>
      <dgm:spPr/>
    </dgm:pt>
    <dgm:pt modelId="{1AE228DA-9DD6-E64F-9932-AF8A2A8E1930}" type="pres">
      <dgm:prSet presAssocID="{534E424A-BF08-AD4C-8A51-816120E442D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EAA1D4-74B7-6440-B382-AF86A93854F7}" type="pres">
      <dgm:prSet presAssocID="{534E424A-BF08-AD4C-8A51-816120E442D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90F2CD7-0E8B-994F-90EB-B2670AFB9C86}" type="pres">
      <dgm:prSet presAssocID="{534E424A-BF08-AD4C-8A51-816120E442DE}" presName="hierChild2" presStyleCnt="0"/>
      <dgm:spPr/>
    </dgm:pt>
    <dgm:pt modelId="{100787FF-E5FD-544D-96BD-0F469A3A2D5C}" type="pres">
      <dgm:prSet presAssocID="{E92B83F6-CCD8-314C-AC96-1D6B26712A64}" presName="Name37" presStyleLbl="parChTrans1D2" presStyleIdx="0" presStyleCnt="4"/>
      <dgm:spPr/>
      <dgm:t>
        <a:bodyPr/>
        <a:lstStyle/>
        <a:p>
          <a:endParaRPr lang="en-US"/>
        </a:p>
      </dgm:t>
    </dgm:pt>
    <dgm:pt modelId="{2C7F4094-4E44-994F-BBB0-A078C69644E0}" type="pres">
      <dgm:prSet presAssocID="{3B42CD8C-9CF6-6944-94AE-B0F62687DF09}" presName="hierRoot2" presStyleCnt="0">
        <dgm:presLayoutVars>
          <dgm:hierBranch val="init"/>
        </dgm:presLayoutVars>
      </dgm:prSet>
      <dgm:spPr/>
    </dgm:pt>
    <dgm:pt modelId="{54230679-B779-4C4F-9E20-A5CB6285639B}" type="pres">
      <dgm:prSet presAssocID="{3B42CD8C-9CF6-6944-94AE-B0F62687DF09}" presName="rootComposite" presStyleCnt="0"/>
      <dgm:spPr/>
    </dgm:pt>
    <dgm:pt modelId="{D1E77E75-FC42-E54A-AC5D-239AFCEE9ADD}" type="pres">
      <dgm:prSet presAssocID="{3B42CD8C-9CF6-6944-94AE-B0F62687DF09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4970DC-F3FE-4945-A5B4-2AA6C623555A}" type="pres">
      <dgm:prSet presAssocID="{3B42CD8C-9CF6-6944-94AE-B0F62687DF09}" presName="rootConnector" presStyleLbl="node2" presStyleIdx="0" presStyleCnt="4"/>
      <dgm:spPr/>
      <dgm:t>
        <a:bodyPr/>
        <a:lstStyle/>
        <a:p>
          <a:endParaRPr lang="en-US"/>
        </a:p>
      </dgm:t>
    </dgm:pt>
    <dgm:pt modelId="{D93C42C2-C16C-CC49-B081-09B86DA4AF2D}" type="pres">
      <dgm:prSet presAssocID="{3B42CD8C-9CF6-6944-94AE-B0F62687DF09}" presName="hierChild4" presStyleCnt="0"/>
      <dgm:spPr/>
    </dgm:pt>
    <dgm:pt modelId="{1EAC5A42-722A-A44D-9469-FAD159CF1748}" type="pres">
      <dgm:prSet presAssocID="{3B42CD8C-9CF6-6944-94AE-B0F62687DF09}" presName="hierChild5" presStyleCnt="0"/>
      <dgm:spPr/>
    </dgm:pt>
    <dgm:pt modelId="{F3A2E644-1C7E-8441-8C23-B82C6FB9C70E}" type="pres">
      <dgm:prSet presAssocID="{614AE9F4-A0D0-D140-BC5B-4C0C1435A638}" presName="Name37" presStyleLbl="parChTrans1D2" presStyleIdx="1" presStyleCnt="4"/>
      <dgm:spPr/>
      <dgm:t>
        <a:bodyPr/>
        <a:lstStyle/>
        <a:p>
          <a:endParaRPr lang="en-US"/>
        </a:p>
      </dgm:t>
    </dgm:pt>
    <dgm:pt modelId="{D74DB804-CB75-9E40-B5C0-15E4F49F6AD5}" type="pres">
      <dgm:prSet presAssocID="{5E862A9C-A447-DC43-BE45-36F2020E2149}" presName="hierRoot2" presStyleCnt="0">
        <dgm:presLayoutVars>
          <dgm:hierBranch val="init"/>
        </dgm:presLayoutVars>
      </dgm:prSet>
      <dgm:spPr/>
    </dgm:pt>
    <dgm:pt modelId="{E39BA686-CD09-A247-B600-3318E3E97F84}" type="pres">
      <dgm:prSet presAssocID="{5E862A9C-A447-DC43-BE45-36F2020E2149}" presName="rootComposite" presStyleCnt="0"/>
      <dgm:spPr/>
    </dgm:pt>
    <dgm:pt modelId="{4A27FAA7-E053-6B4F-92AA-22D9241C298F}" type="pres">
      <dgm:prSet presAssocID="{5E862A9C-A447-DC43-BE45-36F2020E2149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665958-8430-6045-BCA3-AD8E1B0EC51C}" type="pres">
      <dgm:prSet presAssocID="{5E862A9C-A447-DC43-BE45-36F2020E2149}" presName="rootConnector" presStyleLbl="node2" presStyleIdx="1" presStyleCnt="4"/>
      <dgm:spPr/>
      <dgm:t>
        <a:bodyPr/>
        <a:lstStyle/>
        <a:p>
          <a:endParaRPr lang="en-US"/>
        </a:p>
      </dgm:t>
    </dgm:pt>
    <dgm:pt modelId="{796AA46F-5732-B740-8D30-F9B6F7008647}" type="pres">
      <dgm:prSet presAssocID="{5E862A9C-A447-DC43-BE45-36F2020E2149}" presName="hierChild4" presStyleCnt="0"/>
      <dgm:spPr/>
    </dgm:pt>
    <dgm:pt modelId="{169FE214-D0FA-6942-8318-016C404CD147}" type="pres">
      <dgm:prSet presAssocID="{5E862A9C-A447-DC43-BE45-36F2020E2149}" presName="hierChild5" presStyleCnt="0"/>
      <dgm:spPr/>
    </dgm:pt>
    <dgm:pt modelId="{B5865F90-240D-FA46-A8D0-094BCE875981}" type="pres">
      <dgm:prSet presAssocID="{A56B2315-21FD-BB40-82A3-2F5C0F25C2FB}" presName="Name37" presStyleLbl="parChTrans1D2" presStyleIdx="2" presStyleCnt="4"/>
      <dgm:spPr/>
      <dgm:t>
        <a:bodyPr/>
        <a:lstStyle/>
        <a:p>
          <a:endParaRPr lang="en-US"/>
        </a:p>
      </dgm:t>
    </dgm:pt>
    <dgm:pt modelId="{C021A393-A834-784C-A0AE-8E17E4E8196A}" type="pres">
      <dgm:prSet presAssocID="{1A7996A7-787E-644D-97F4-EAE45ADA0C4C}" presName="hierRoot2" presStyleCnt="0">
        <dgm:presLayoutVars>
          <dgm:hierBranch val="init"/>
        </dgm:presLayoutVars>
      </dgm:prSet>
      <dgm:spPr/>
    </dgm:pt>
    <dgm:pt modelId="{940A7C2A-2C32-104F-9847-C9CC8F6C3AA9}" type="pres">
      <dgm:prSet presAssocID="{1A7996A7-787E-644D-97F4-EAE45ADA0C4C}" presName="rootComposite" presStyleCnt="0"/>
      <dgm:spPr/>
    </dgm:pt>
    <dgm:pt modelId="{550391A1-226F-0C4F-8E21-09722854E78A}" type="pres">
      <dgm:prSet presAssocID="{1A7996A7-787E-644D-97F4-EAE45ADA0C4C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FAFC98-C458-2241-9CB7-57B937091BA5}" type="pres">
      <dgm:prSet presAssocID="{1A7996A7-787E-644D-97F4-EAE45ADA0C4C}" presName="rootConnector" presStyleLbl="node2" presStyleIdx="2" presStyleCnt="4"/>
      <dgm:spPr/>
      <dgm:t>
        <a:bodyPr/>
        <a:lstStyle/>
        <a:p>
          <a:endParaRPr lang="en-US"/>
        </a:p>
      </dgm:t>
    </dgm:pt>
    <dgm:pt modelId="{93457AD3-E51B-6F4C-BC1C-9BBA2D701B41}" type="pres">
      <dgm:prSet presAssocID="{1A7996A7-787E-644D-97F4-EAE45ADA0C4C}" presName="hierChild4" presStyleCnt="0"/>
      <dgm:spPr/>
    </dgm:pt>
    <dgm:pt modelId="{51D05BB3-5097-FC44-84ED-7800429A2CE9}" type="pres">
      <dgm:prSet presAssocID="{1A7996A7-787E-644D-97F4-EAE45ADA0C4C}" presName="hierChild5" presStyleCnt="0"/>
      <dgm:spPr/>
    </dgm:pt>
    <dgm:pt modelId="{C72E4FD3-30D4-B149-A95F-7568698AE44D}" type="pres">
      <dgm:prSet presAssocID="{D8FD81F8-4780-0E4D-A65E-572D59479E75}" presName="Name37" presStyleLbl="parChTrans1D2" presStyleIdx="3" presStyleCnt="4"/>
      <dgm:spPr/>
      <dgm:t>
        <a:bodyPr/>
        <a:lstStyle/>
        <a:p>
          <a:endParaRPr lang="en-US"/>
        </a:p>
      </dgm:t>
    </dgm:pt>
    <dgm:pt modelId="{F406024D-40FE-154E-A12F-CBC351DF59CE}" type="pres">
      <dgm:prSet presAssocID="{B7FE1A07-8454-454C-912F-67472141B8BE}" presName="hierRoot2" presStyleCnt="0">
        <dgm:presLayoutVars>
          <dgm:hierBranch val="init"/>
        </dgm:presLayoutVars>
      </dgm:prSet>
      <dgm:spPr/>
    </dgm:pt>
    <dgm:pt modelId="{C69F1338-4629-B748-AEB2-8EA9D8843037}" type="pres">
      <dgm:prSet presAssocID="{B7FE1A07-8454-454C-912F-67472141B8BE}" presName="rootComposite" presStyleCnt="0"/>
      <dgm:spPr/>
    </dgm:pt>
    <dgm:pt modelId="{23481DEF-A304-F445-9A7B-8418CF5FACCD}" type="pres">
      <dgm:prSet presAssocID="{B7FE1A07-8454-454C-912F-67472141B8BE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47BC05-A55E-B54D-95C5-BBF6DB38CCAA}" type="pres">
      <dgm:prSet presAssocID="{B7FE1A07-8454-454C-912F-67472141B8BE}" presName="rootConnector" presStyleLbl="node2" presStyleIdx="3" presStyleCnt="4"/>
      <dgm:spPr/>
      <dgm:t>
        <a:bodyPr/>
        <a:lstStyle/>
        <a:p>
          <a:endParaRPr lang="en-US"/>
        </a:p>
      </dgm:t>
    </dgm:pt>
    <dgm:pt modelId="{D9A13D01-4511-C948-A906-AB49BCCC6979}" type="pres">
      <dgm:prSet presAssocID="{B7FE1A07-8454-454C-912F-67472141B8BE}" presName="hierChild4" presStyleCnt="0"/>
      <dgm:spPr/>
    </dgm:pt>
    <dgm:pt modelId="{2394F813-0476-C443-A873-FE52228BC89A}" type="pres">
      <dgm:prSet presAssocID="{B7FE1A07-8454-454C-912F-67472141B8BE}" presName="hierChild5" presStyleCnt="0"/>
      <dgm:spPr/>
    </dgm:pt>
    <dgm:pt modelId="{5FD0A9DE-06D7-8D45-B550-9BE877127B3A}" type="pres">
      <dgm:prSet presAssocID="{534E424A-BF08-AD4C-8A51-816120E442DE}" presName="hierChild3" presStyleCnt="0"/>
      <dgm:spPr/>
    </dgm:pt>
  </dgm:ptLst>
  <dgm:cxnLst>
    <dgm:cxn modelId="{A6890267-DC3A-A14B-8635-8726E1618A46}" type="presOf" srcId="{1A7996A7-787E-644D-97F4-EAE45ADA0C4C}" destId="{52FAFC98-C458-2241-9CB7-57B937091BA5}" srcOrd="1" destOrd="0" presId="urn:microsoft.com/office/officeart/2005/8/layout/orgChart1"/>
    <dgm:cxn modelId="{E2302C88-A41B-8143-B677-684B8F4015E6}" type="presOf" srcId="{3B42CD8C-9CF6-6944-94AE-B0F62687DF09}" destId="{454970DC-F3FE-4945-A5B4-2AA6C623555A}" srcOrd="1" destOrd="0" presId="urn:microsoft.com/office/officeart/2005/8/layout/orgChart1"/>
    <dgm:cxn modelId="{A6BB5E80-A4E2-F841-8421-420CFD3D49C9}" type="presOf" srcId="{614AE9F4-A0D0-D140-BC5B-4C0C1435A638}" destId="{F3A2E644-1C7E-8441-8C23-B82C6FB9C70E}" srcOrd="0" destOrd="0" presId="urn:microsoft.com/office/officeart/2005/8/layout/orgChart1"/>
    <dgm:cxn modelId="{2D48E60A-96B2-1D49-8D73-7EA9CE15ED9B}" type="presOf" srcId="{B7FE1A07-8454-454C-912F-67472141B8BE}" destId="{7347BC05-A55E-B54D-95C5-BBF6DB38CCAA}" srcOrd="1" destOrd="0" presId="urn:microsoft.com/office/officeart/2005/8/layout/orgChart1"/>
    <dgm:cxn modelId="{0F37AFC1-9370-5E48-AE76-4D4CF8BF72FA}" type="presOf" srcId="{BC8F0472-1B61-EA43-A692-AD261A4C9CB3}" destId="{5218D630-22F3-814D-8073-18B4295E67D7}" srcOrd="0" destOrd="0" presId="urn:microsoft.com/office/officeart/2005/8/layout/orgChart1"/>
    <dgm:cxn modelId="{890A5D77-7C28-6641-9E34-ADD3EC1F3972}" type="presOf" srcId="{E92B83F6-CCD8-314C-AC96-1D6B26712A64}" destId="{100787FF-E5FD-544D-96BD-0F469A3A2D5C}" srcOrd="0" destOrd="0" presId="urn:microsoft.com/office/officeart/2005/8/layout/orgChart1"/>
    <dgm:cxn modelId="{379259EF-1D61-8147-B1A1-223731C81F34}" type="presOf" srcId="{534E424A-BF08-AD4C-8A51-816120E442DE}" destId="{7FEAA1D4-74B7-6440-B382-AF86A93854F7}" srcOrd="1" destOrd="0" presId="urn:microsoft.com/office/officeart/2005/8/layout/orgChart1"/>
    <dgm:cxn modelId="{AE2C4A6E-8CB9-9249-ACEC-42968C0E9EAC}" srcId="{534E424A-BF08-AD4C-8A51-816120E442DE}" destId="{1A7996A7-787E-644D-97F4-EAE45ADA0C4C}" srcOrd="2" destOrd="0" parTransId="{A56B2315-21FD-BB40-82A3-2F5C0F25C2FB}" sibTransId="{6D22C88F-D092-E040-8337-DADAA14B36E9}"/>
    <dgm:cxn modelId="{3AE9B5B5-618F-C143-B55E-5CCDF49D7C21}" srcId="{534E424A-BF08-AD4C-8A51-816120E442DE}" destId="{5E862A9C-A447-DC43-BE45-36F2020E2149}" srcOrd="1" destOrd="0" parTransId="{614AE9F4-A0D0-D140-BC5B-4C0C1435A638}" sibTransId="{8BA6E697-92D8-0B44-9C33-F789EDF69238}"/>
    <dgm:cxn modelId="{076F9084-2F42-B74C-AC3E-6C46E968A712}" type="presOf" srcId="{D8FD81F8-4780-0E4D-A65E-572D59479E75}" destId="{C72E4FD3-30D4-B149-A95F-7568698AE44D}" srcOrd="0" destOrd="0" presId="urn:microsoft.com/office/officeart/2005/8/layout/orgChart1"/>
    <dgm:cxn modelId="{525D1A84-90E6-B94C-97FB-4C6B13A82800}" type="presOf" srcId="{A56B2315-21FD-BB40-82A3-2F5C0F25C2FB}" destId="{B5865F90-240D-FA46-A8D0-094BCE875981}" srcOrd="0" destOrd="0" presId="urn:microsoft.com/office/officeart/2005/8/layout/orgChart1"/>
    <dgm:cxn modelId="{D3BE08A3-9C73-5240-B580-DCB3369A6CF7}" type="presOf" srcId="{1A7996A7-787E-644D-97F4-EAE45ADA0C4C}" destId="{550391A1-226F-0C4F-8E21-09722854E78A}" srcOrd="0" destOrd="0" presId="urn:microsoft.com/office/officeart/2005/8/layout/orgChart1"/>
    <dgm:cxn modelId="{71A0191E-B8AF-FA45-89FE-052F9CD30023}" type="presOf" srcId="{B7FE1A07-8454-454C-912F-67472141B8BE}" destId="{23481DEF-A304-F445-9A7B-8418CF5FACCD}" srcOrd="0" destOrd="0" presId="urn:microsoft.com/office/officeart/2005/8/layout/orgChart1"/>
    <dgm:cxn modelId="{443EC47F-BEFB-7646-B2B8-4F676638EF10}" type="presOf" srcId="{3B42CD8C-9CF6-6944-94AE-B0F62687DF09}" destId="{D1E77E75-FC42-E54A-AC5D-239AFCEE9ADD}" srcOrd="0" destOrd="0" presId="urn:microsoft.com/office/officeart/2005/8/layout/orgChart1"/>
    <dgm:cxn modelId="{BA7E2BAB-8572-8548-81F4-3CB2E1B86B57}" type="presOf" srcId="{534E424A-BF08-AD4C-8A51-816120E442DE}" destId="{1AE228DA-9DD6-E64F-9932-AF8A2A8E1930}" srcOrd="0" destOrd="0" presId="urn:microsoft.com/office/officeart/2005/8/layout/orgChart1"/>
    <dgm:cxn modelId="{41DABF7C-8B0E-9843-8345-AAB616002E70}" srcId="{534E424A-BF08-AD4C-8A51-816120E442DE}" destId="{3B42CD8C-9CF6-6944-94AE-B0F62687DF09}" srcOrd="0" destOrd="0" parTransId="{E92B83F6-CCD8-314C-AC96-1D6B26712A64}" sibTransId="{E72C50F2-F0F3-3C49-B85D-905C7DA8F811}"/>
    <dgm:cxn modelId="{0B13D27D-F3AF-9F40-B409-58EE131C2053}" type="presOf" srcId="{5E862A9C-A447-DC43-BE45-36F2020E2149}" destId="{4A27FAA7-E053-6B4F-92AA-22D9241C298F}" srcOrd="0" destOrd="0" presId="urn:microsoft.com/office/officeart/2005/8/layout/orgChart1"/>
    <dgm:cxn modelId="{C37A5963-48FF-5E46-BFBE-6688E5C94165}" srcId="{534E424A-BF08-AD4C-8A51-816120E442DE}" destId="{B7FE1A07-8454-454C-912F-67472141B8BE}" srcOrd="3" destOrd="0" parTransId="{D8FD81F8-4780-0E4D-A65E-572D59479E75}" sibTransId="{49ACF424-9472-714D-B1D9-8D446AFD0E7C}"/>
    <dgm:cxn modelId="{B80EA473-C9CB-3D43-99FB-9F2966BA7427}" type="presOf" srcId="{5E862A9C-A447-DC43-BE45-36F2020E2149}" destId="{5B665958-8430-6045-BCA3-AD8E1B0EC51C}" srcOrd="1" destOrd="0" presId="urn:microsoft.com/office/officeart/2005/8/layout/orgChart1"/>
    <dgm:cxn modelId="{9647A98F-82C3-DA43-9952-E1A609ABEE8F}" srcId="{BC8F0472-1B61-EA43-A692-AD261A4C9CB3}" destId="{534E424A-BF08-AD4C-8A51-816120E442DE}" srcOrd="0" destOrd="0" parTransId="{A009446C-52BC-3A4C-A62F-08C03ABCE1E4}" sibTransId="{0A481A32-39DC-6946-90CD-9344FD1335BB}"/>
    <dgm:cxn modelId="{011D8D65-5E7C-5B43-80BA-F2782599AEFB}" type="presParOf" srcId="{5218D630-22F3-814D-8073-18B4295E67D7}" destId="{C0EE9CC0-D086-CE48-B452-2FD1A5A046BE}" srcOrd="0" destOrd="0" presId="urn:microsoft.com/office/officeart/2005/8/layout/orgChart1"/>
    <dgm:cxn modelId="{09CB881C-C047-5F43-BF82-0EB090244ED7}" type="presParOf" srcId="{C0EE9CC0-D086-CE48-B452-2FD1A5A046BE}" destId="{76573236-0E3B-CF48-9C25-6A0BFF3D2FAF}" srcOrd="0" destOrd="0" presId="urn:microsoft.com/office/officeart/2005/8/layout/orgChart1"/>
    <dgm:cxn modelId="{D0CFE1EC-46F6-DD46-BCD7-C28FB2C8AA77}" type="presParOf" srcId="{76573236-0E3B-CF48-9C25-6A0BFF3D2FAF}" destId="{1AE228DA-9DD6-E64F-9932-AF8A2A8E1930}" srcOrd="0" destOrd="0" presId="urn:microsoft.com/office/officeart/2005/8/layout/orgChart1"/>
    <dgm:cxn modelId="{D2C7C6EC-4E6D-E34A-8B4C-3BEB379751A4}" type="presParOf" srcId="{76573236-0E3B-CF48-9C25-6A0BFF3D2FAF}" destId="{7FEAA1D4-74B7-6440-B382-AF86A93854F7}" srcOrd="1" destOrd="0" presId="urn:microsoft.com/office/officeart/2005/8/layout/orgChart1"/>
    <dgm:cxn modelId="{F817E85A-6E46-2F45-832C-204B9B892A80}" type="presParOf" srcId="{C0EE9CC0-D086-CE48-B452-2FD1A5A046BE}" destId="{190F2CD7-0E8B-994F-90EB-B2670AFB9C86}" srcOrd="1" destOrd="0" presId="urn:microsoft.com/office/officeart/2005/8/layout/orgChart1"/>
    <dgm:cxn modelId="{8A77E051-9DAF-8C4B-B5D1-A80F2FDCAEC4}" type="presParOf" srcId="{190F2CD7-0E8B-994F-90EB-B2670AFB9C86}" destId="{100787FF-E5FD-544D-96BD-0F469A3A2D5C}" srcOrd="0" destOrd="0" presId="urn:microsoft.com/office/officeart/2005/8/layout/orgChart1"/>
    <dgm:cxn modelId="{657F824E-D366-D54C-8B3F-F013B8B8718C}" type="presParOf" srcId="{190F2CD7-0E8B-994F-90EB-B2670AFB9C86}" destId="{2C7F4094-4E44-994F-BBB0-A078C69644E0}" srcOrd="1" destOrd="0" presId="urn:microsoft.com/office/officeart/2005/8/layout/orgChart1"/>
    <dgm:cxn modelId="{7011291D-9D48-9A4E-A208-5FE3EA0699EC}" type="presParOf" srcId="{2C7F4094-4E44-994F-BBB0-A078C69644E0}" destId="{54230679-B779-4C4F-9E20-A5CB6285639B}" srcOrd="0" destOrd="0" presId="urn:microsoft.com/office/officeart/2005/8/layout/orgChart1"/>
    <dgm:cxn modelId="{8D4871F2-F278-FB48-8552-05C7A634AFD4}" type="presParOf" srcId="{54230679-B779-4C4F-9E20-A5CB6285639B}" destId="{D1E77E75-FC42-E54A-AC5D-239AFCEE9ADD}" srcOrd="0" destOrd="0" presId="urn:microsoft.com/office/officeart/2005/8/layout/orgChart1"/>
    <dgm:cxn modelId="{5ACBCB25-A706-A646-9877-7DD8D92232C5}" type="presParOf" srcId="{54230679-B779-4C4F-9E20-A5CB6285639B}" destId="{454970DC-F3FE-4945-A5B4-2AA6C623555A}" srcOrd="1" destOrd="0" presId="urn:microsoft.com/office/officeart/2005/8/layout/orgChart1"/>
    <dgm:cxn modelId="{1D722E92-B017-EB44-B056-DE3FC68E525A}" type="presParOf" srcId="{2C7F4094-4E44-994F-BBB0-A078C69644E0}" destId="{D93C42C2-C16C-CC49-B081-09B86DA4AF2D}" srcOrd="1" destOrd="0" presId="urn:microsoft.com/office/officeart/2005/8/layout/orgChart1"/>
    <dgm:cxn modelId="{26429EBD-40DD-A34E-BED2-143D4F40A5B5}" type="presParOf" srcId="{2C7F4094-4E44-994F-BBB0-A078C69644E0}" destId="{1EAC5A42-722A-A44D-9469-FAD159CF1748}" srcOrd="2" destOrd="0" presId="urn:microsoft.com/office/officeart/2005/8/layout/orgChart1"/>
    <dgm:cxn modelId="{38A69FCE-CBF2-0043-8265-E88035ED460C}" type="presParOf" srcId="{190F2CD7-0E8B-994F-90EB-B2670AFB9C86}" destId="{F3A2E644-1C7E-8441-8C23-B82C6FB9C70E}" srcOrd="2" destOrd="0" presId="urn:microsoft.com/office/officeart/2005/8/layout/orgChart1"/>
    <dgm:cxn modelId="{31D583DE-3E7D-FF43-BEDE-F7E118C2EAC4}" type="presParOf" srcId="{190F2CD7-0E8B-994F-90EB-B2670AFB9C86}" destId="{D74DB804-CB75-9E40-B5C0-15E4F49F6AD5}" srcOrd="3" destOrd="0" presId="urn:microsoft.com/office/officeart/2005/8/layout/orgChart1"/>
    <dgm:cxn modelId="{029A43F2-4CBC-9A48-AD0D-59F9BFFDCE6F}" type="presParOf" srcId="{D74DB804-CB75-9E40-B5C0-15E4F49F6AD5}" destId="{E39BA686-CD09-A247-B600-3318E3E97F84}" srcOrd="0" destOrd="0" presId="urn:microsoft.com/office/officeart/2005/8/layout/orgChart1"/>
    <dgm:cxn modelId="{937F7D87-7D7C-3041-83F5-48E666D85852}" type="presParOf" srcId="{E39BA686-CD09-A247-B600-3318E3E97F84}" destId="{4A27FAA7-E053-6B4F-92AA-22D9241C298F}" srcOrd="0" destOrd="0" presId="urn:microsoft.com/office/officeart/2005/8/layout/orgChart1"/>
    <dgm:cxn modelId="{D9A6DD3D-A73B-1144-945F-3ED8807139B2}" type="presParOf" srcId="{E39BA686-CD09-A247-B600-3318E3E97F84}" destId="{5B665958-8430-6045-BCA3-AD8E1B0EC51C}" srcOrd="1" destOrd="0" presId="urn:microsoft.com/office/officeart/2005/8/layout/orgChart1"/>
    <dgm:cxn modelId="{A5DBF788-6B9E-B24A-BE3A-9672A7B5B5D2}" type="presParOf" srcId="{D74DB804-CB75-9E40-B5C0-15E4F49F6AD5}" destId="{796AA46F-5732-B740-8D30-F9B6F7008647}" srcOrd="1" destOrd="0" presId="urn:microsoft.com/office/officeart/2005/8/layout/orgChart1"/>
    <dgm:cxn modelId="{7FF7EF3A-E858-7141-A460-6A06B27EB97F}" type="presParOf" srcId="{D74DB804-CB75-9E40-B5C0-15E4F49F6AD5}" destId="{169FE214-D0FA-6942-8318-016C404CD147}" srcOrd="2" destOrd="0" presId="urn:microsoft.com/office/officeart/2005/8/layout/orgChart1"/>
    <dgm:cxn modelId="{A48C4C48-1DDD-4B47-92E4-7CD75A158746}" type="presParOf" srcId="{190F2CD7-0E8B-994F-90EB-B2670AFB9C86}" destId="{B5865F90-240D-FA46-A8D0-094BCE875981}" srcOrd="4" destOrd="0" presId="urn:microsoft.com/office/officeart/2005/8/layout/orgChart1"/>
    <dgm:cxn modelId="{1DD40521-7D47-6C4E-949B-E35363F04517}" type="presParOf" srcId="{190F2CD7-0E8B-994F-90EB-B2670AFB9C86}" destId="{C021A393-A834-784C-A0AE-8E17E4E8196A}" srcOrd="5" destOrd="0" presId="urn:microsoft.com/office/officeart/2005/8/layout/orgChart1"/>
    <dgm:cxn modelId="{B3AF42DB-B8F6-3B41-BFC2-1430B761DC06}" type="presParOf" srcId="{C021A393-A834-784C-A0AE-8E17E4E8196A}" destId="{940A7C2A-2C32-104F-9847-C9CC8F6C3AA9}" srcOrd="0" destOrd="0" presId="urn:microsoft.com/office/officeart/2005/8/layout/orgChart1"/>
    <dgm:cxn modelId="{07746BB2-F66E-3C4F-94A2-53CE9A855EF5}" type="presParOf" srcId="{940A7C2A-2C32-104F-9847-C9CC8F6C3AA9}" destId="{550391A1-226F-0C4F-8E21-09722854E78A}" srcOrd="0" destOrd="0" presId="urn:microsoft.com/office/officeart/2005/8/layout/orgChart1"/>
    <dgm:cxn modelId="{7DA775BD-F8B1-8F4A-B626-5C3CC17F1689}" type="presParOf" srcId="{940A7C2A-2C32-104F-9847-C9CC8F6C3AA9}" destId="{52FAFC98-C458-2241-9CB7-57B937091BA5}" srcOrd="1" destOrd="0" presId="urn:microsoft.com/office/officeart/2005/8/layout/orgChart1"/>
    <dgm:cxn modelId="{0372889C-014F-DC4A-A917-3C75E245DFA2}" type="presParOf" srcId="{C021A393-A834-784C-A0AE-8E17E4E8196A}" destId="{93457AD3-E51B-6F4C-BC1C-9BBA2D701B41}" srcOrd="1" destOrd="0" presId="urn:microsoft.com/office/officeart/2005/8/layout/orgChart1"/>
    <dgm:cxn modelId="{8E39D4B7-9C33-694A-8982-122B900E7C8E}" type="presParOf" srcId="{C021A393-A834-784C-A0AE-8E17E4E8196A}" destId="{51D05BB3-5097-FC44-84ED-7800429A2CE9}" srcOrd="2" destOrd="0" presId="urn:microsoft.com/office/officeart/2005/8/layout/orgChart1"/>
    <dgm:cxn modelId="{36DEBA3D-7930-DB4F-855E-13D70C07AB02}" type="presParOf" srcId="{190F2CD7-0E8B-994F-90EB-B2670AFB9C86}" destId="{C72E4FD3-30D4-B149-A95F-7568698AE44D}" srcOrd="6" destOrd="0" presId="urn:microsoft.com/office/officeart/2005/8/layout/orgChart1"/>
    <dgm:cxn modelId="{4BF0B1DD-26DF-AC45-A126-FE12F5949398}" type="presParOf" srcId="{190F2CD7-0E8B-994F-90EB-B2670AFB9C86}" destId="{F406024D-40FE-154E-A12F-CBC351DF59CE}" srcOrd="7" destOrd="0" presId="urn:microsoft.com/office/officeart/2005/8/layout/orgChart1"/>
    <dgm:cxn modelId="{752FE5FE-ECD3-E147-BC3A-58A7392D4D18}" type="presParOf" srcId="{F406024D-40FE-154E-A12F-CBC351DF59CE}" destId="{C69F1338-4629-B748-AEB2-8EA9D8843037}" srcOrd="0" destOrd="0" presId="urn:microsoft.com/office/officeart/2005/8/layout/orgChart1"/>
    <dgm:cxn modelId="{8AF9C43D-ACAC-BA4D-8E07-F9C0F7E9A7D5}" type="presParOf" srcId="{C69F1338-4629-B748-AEB2-8EA9D8843037}" destId="{23481DEF-A304-F445-9A7B-8418CF5FACCD}" srcOrd="0" destOrd="0" presId="urn:microsoft.com/office/officeart/2005/8/layout/orgChart1"/>
    <dgm:cxn modelId="{193F7D79-3ABC-8949-B6ED-D79769A99FFB}" type="presParOf" srcId="{C69F1338-4629-B748-AEB2-8EA9D8843037}" destId="{7347BC05-A55E-B54D-95C5-BBF6DB38CCAA}" srcOrd="1" destOrd="0" presId="urn:microsoft.com/office/officeart/2005/8/layout/orgChart1"/>
    <dgm:cxn modelId="{BF3074D9-9A4F-A242-A6F6-1916434DCAA7}" type="presParOf" srcId="{F406024D-40FE-154E-A12F-CBC351DF59CE}" destId="{D9A13D01-4511-C948-A906-AB49BCCC6979}" srcOrd="1" destOrd="0" presId="urn:microsoft.com/office/officeart/2005/8/layout/orgChart1"/>
    <dgm:cxn modelId="{41649EC6-EB1D-4447-8E59-126778D7479B}" type="presParOf" srcId="{F406024D-40FE-154E-A12F-CBC351DF59CE}" destId="{2394F813-0476-C443-A873-FE52228BC89A}" srcOrd="2" destOrd="0" presId="urn:microsoft.com/office/officeart/2005/8/layout/orgChart1"/>
    <dgm:cxn modelId="{8997E8DF-73F3-6547-9481-C1F87974B5DB}" type="presParOf" srcId="{C0EE9CC0-D086-CE48-B452-2FD1A5A046BE}" destId="{5FD0A9DE-06D7-8D45-B550-9BE877127B3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1A2DDB6-64DE-584E-B0FA-79F3F2FBEC69}" type="doc">
      <dgm:prSet loTypeId="urn:microsoft.com/office/officeart/2005/8/layout/orgChar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07E5DD-413A-734E-9AF4-48A7B0FA547C}">
      <dgm:prSet phldrT="[Text]"/>
      <dgm:spPr/>
      <dgm:t>
        <a:bodyPr/>
        <a:lstStyle/>
        <a:p>
          <a:r>
            <a:rPr lang="en-US" altLang="zh-CN" dirty="0" smtClean="0"/>
            <a:t>Topology</a:t>
          </a:r>
          <a:r>
            <a:rPr lang="zh-CN" altLang="en-US" dirty="0" smtClean="0"/>
            <a:t> </a:t>
          </a:r>
          <a:r>
            <a:rPr lang="en-US" altLang="zh-CN" dirty="0" smtClean="0"/>
            <a:t>Based</a:t>
          </a:r>
          <a:r>
            <a:rPr lang="zh-CN" altLang="en-US" dirty="0" smtClean="0"/>
            <a:t> </a:t>
          </a:r>
          <a:r>
            <a:rPr lang="en-US" altLang="zh-CN" dirty="0" smtClean="0"/>
            <a:t>Protocols</a:t>
          </a:r>
          <a:endParaRPr lang="en-US" dirty="0"/>
        </a:p>
      </dgm:t>
    </dgm:pt>
    <dgm:pt modelId="{7FCC2EA5-602F-FB40-95B8-8DB45115DF99}" type="parTrans" cxnId="{2D22CBAA-718C-6143-AD2B-F4BE13A85CC3}">
      <dgm:prSet/>
      <dgm:spPr/>
      <dgm:t>
        <a:bodyPr/>
        <a:lstStyle/>
        <a:p>
          <a:endParaRPr lang="en-US"/>
        </a:p>
      </dgm:t>
    </dgm:pt>
    <dgm:pt modelId="{4291BDC7-FFC7-6B4D-BDD0-10FF65BBCF78}" type="sibTrans" cxnId="{2D22CBAA-718C-6143-AD2B-F4BE13A85CC3}">
      <dgm:prSet/>
      <dgm:spPr/>
      <dgm:t>
        <a:bodyPr/>
        <a:lstStyle/>
        <a:p>
          <a:endParaRPr lang="en-US"/>
        </a:p>
      </dgm:t>
    </dgm:pt>
    <dgm:pt modelId="{4F129A73-2986-A745-8ABD-4094000932FD}">
      <dgm:prSet phldrT="[Text]"/>
      <dgm:spPr/>
      <dgm:t>
        <a:bodyPr/>
        <a:lstStyle/>
        <a:p>
          <a:r>
            <a:rPr lang="en-US" altLang="zh-CN" dirty="0" smtClean="0"/>
            <a:t>Proactive</a:t>
          </a:r>
          <a:endParaRPr lang="en-US" dirty="0"/>
        </a:p>
      </dgm:t>
    </dgm:pt>
    <dgm:pt modelId="{E09DF378-4787-4744-BEF6-39A61997DEC9}" type="parTrans" cxnId="{C77D3968-B7D8-F64C-9046-2ABD307C0503}">
      <dgm:prSet/>
      <dgm:spPr/>
      <dgm:t>
        <a:bodyPr/>
        <a:lstStyle/>
        <a:p>
          <a:endParaRPr lang="en-US"/>
        </a:p>
      </dgm:t>
    </dgm:pt>
    <dgm:pt modelId="{7640F808-DF86-EE4A-90C8-52028D1E9446}" type="sibTrans" cxnId="{C77D3968-B7D8-F64C-9046-2ABD307C0503}">
      <dgm:prSet/>
      <dgm:spPr/>
      <dgm:t>
        <a:bodyPr/>
        <a:lstStyle/>
        <a:p>
          <a:endParaRPr lang="en-US"/>
        </a:p>
      </dgm:t>
    </dgm:pt>
    <dgm:pt modelId="{4F95303B-478C-DD40-A497-B339432F19B2}">
      <dgm:prSet phldrT="[Text]"/>
      <dgm:spPr/>
      <dgm:t>
        <a:bodyPr/>
        <a:lstStyle/>
        <a:p>
          <a:r>
            <a:rPr lang="en-US" altLang="zh-CN" dirty="0" smtClean="0"/>
            <a:t>Reactive</a:t>
          </a:r>
          <a:endParaRPr lang="en-US" dirty="0"/>
        </a:p>
      </dgm:t>
    </dgm:pt>
    <dgm:pt modelId="{638BAE0B-C995-3E4E-8802-F5A5510B3E10}" type="parTrans" cxnId="{E91CAE9E-D012-A84B-82E1-D9FEE04BD726}">
      <dgm:prSet/>
      <dgm:spPr/>
      <dgm:t>
        <a:bodyPr/>
        <a:lstStyle/>
        <a:p>
          <a:endParaRPr lang="en-US"/>
        </a:p>
      </dgm:t>
    </dgm:pt>
    <dgm:pt modelId="{FB586552-29A6-6E4B-AE88-754AFC29826C}" type="sibTrans" cxnId="{E91CAE9E-D012-A84B-82E1-D9FEE04BD726}">
      <dgm:prSet/>
      <dgm:spPr/>
      <dgm:t>
        <a:bodyPr/>
        <a:lstStyle/>
        <a:p>
          <a:endParaRPr lang="en-US"/>
        </a:p>
      </dgm:t>
    </dgm:pt>
    <dgm:pt modelId="{11921B3D-D1FC-B143-A430-25780978412A}">
      <dgm:prSet phldrT="[Text]"/>
      <dgm:spPr/>
      <dgm:t>
        <a:bodyPr/>
        <a:lstStyle/>
        <a:p>
          <a:r>
            <a:rPr lang="en-US" altLang="zh-CN" dirty="0" smtClean="0"/>
            <a:t>Hybrid</a:t>
          </a:r>
          <a:endParaRPr lang="en-US" dirty="0"/>
        </a:p>
      </dgm:t>
    </dgm:pt>
    <dgm:pt modelId="{6ACAC33F-04E6-9A4E-A5C8-12176D702569}" type="parTrans" cxnId="{D67473FA-1C81-C040-8C5D-8FADB94B294A}">
      <dgm:prSet/>
      <dgm:spPr/>
      <dgm:t>
        <a:bodyPr/>
        <a:lstStyle/>
        <a:p>
          <a:endParaRPr lang="en-US"/>
        </a:p>
      </dgm:t>
    </dgm:pt>
    <dgm:pt modelId="{B021A454-E95A-FD4E-AAA8-9C0F06C30769}" type="sibTrans" cxnId="{D67473FA-1C81-C040-8C5D-8FADB94B294A}">
      <dgm:prSet/>
      <dgm:spPr/>
      <dgm:t>
        <a:bodyPr/>
        <a:lstStyle/>
        <a:p>
          <a:endParaRPr lang="en-US"/>
        </a:p>
      </dgm:t>
    </dgm:pt>
    <dgm:pt modelId="{DDB14941-97DE-DC44-999F-77E62DB3CC96}" type="pres">
      <dgm:prSet presAssocID="{E1A2DDB6-64DE-584E-B0FA-79F3F2FBEC6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2FAADE7-5B7F-9847-B9D4-C2F6E1F3CBCA}" type="pres">
      <dgm:prSet presAssocID="{2207E5DD-413A-734E-9AF4-48A7B0FA547C}" presName="hierRoot1" presStyleCnt="0">
        <dgm:presLayoutVars>
          <dgm:hierBranch val="init"/>
        </dgm:presLayoutVars>
      </dgm:prSet>
      <dgm:spPr/>
    </dgm:pt>
    <dgm:pt modelId="{8B28D6AD-C375-344F-8960-55022BB544FF}" type="pres">
      <dgm:prSet presAssocID="{2207E5DD-413A-734E-9AF4-48A7B0FA547C}" presName="rootComposite1" presStyleCnt="0"/>
      <dgm:spPr/>
    </dgm:pt>
    <dgm:pt modelId="{D5C7571A-5BF0-E449-9D50-059A87473B1D}" type="pres">
      <dgm:prSet presAssocID="{2207E5DD-413A-734E-9AF4-48A7B0FA547C}" presName="rootText1" presStyleLbl="node0" presStyleIdx="0" presStyleCnt="1" custScaleX="97193" custScaleY="932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36DB9D-8537-1446-A59B-946D11785170}" type="pres">
      <dgm:prSet presAssocID="{2207E5DD-413A-734E-9AF4-48A7B0FA547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EB9C8D2-71DD-6E4C-BC25-E0E55483F029}" type="pres">
      <dgm:prSet presAssocID="{2207E5DD-413A-734E-9AF4-48A7B0FA547C}" presName="hierChild2" presStyleCnt="0"/>
      <dgm:spPr/>
    </dgm:pt>
    <dgm:pt modelId="{5FA4D594-B9FD-5746-9D5F-4311097C3708}" type="pres">
      <dgm:prSet presAssocID="{E09DF378-4787-4744-BEF6-39A61997DEC9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1597001-4A40-564A-9C67-1A50F50A8FE5}" type="pres">
      <dgm:prSet presAssocID="{4F129A73-2986-A745-8ABD-4094000932FD}" presName="hierRoot2" presStyleCnt="0">
        <dgm:presLayoutVars>
          <dgm:hierBranch val="init"/>
        </dgm:presLayoutVars>
      </dgm:prSet>
      <dgm:spPr/>
    </dgm:pt>
    <dgm:pt modelId="{D72D8F9D-51DB-7947-83F2-488C8A8D2CCC}" type="pres">
      <dgm:prSet presAssocID="{4F129A73-2986-A745-8ABD-4094000932FD}" presName="rootComposite" presStyleCnt="0"/>
      <dgm:spPr/>
    </dgm:pt>
    <dgm:pt modelId="{A0831879-4DB7-F345-B4D1-1FA0DC599D44}" type="pres">
      <dgm:prSet presAssocID="{4F129A73-2986-A745-8ABD-4094000932F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8F4145-167D-B043-8BC1-D7F29EF57D01}" type="pres">
      <dgm:prSet presAssocID="{4F129A73-2986-A745-8ABD-4094000932FD}" presName="rootConnector" presStyleLbl="node2" presStyleIdx="0" presStyleCnt="3"/>
      <dgm:spPr/>
      <dgm:t>
        <a:bodyPr/>
        <a:lstStyle/>
        <a:p>
          <a:endParaRPr lang="en-US"/>
        </a:p>
      </dgm:t>
    </dgm:pt>
    <dgm:pt modelId="{E35851FB-AA9F-1943-B2FB-D1871D0E3250}" type="pres">
      <dgm:prSet presAssocID="{4F129A73-2986-A745-8ABD-4094000932FD}" presName="hierChild4" presStyleCnt="0"/>
      <dgm:spPr/>
    </dgm:pt>
    <dgm:pt modelId="{4B8CF4EA-D63A-F941-AD7B-CD6F7CD28AF0}" type="pres">
      <dgm:prSet presAssocID="{4F129A73-2986-A745-8ABD-4094000932FD}" presName="hierChild5" presStyleCnt="0"/>
      <dgm:spPr/>
    </dgm:pt>
    <dgm:pt modelId="{F7264802-8B31-244D-B7BE-3A0AE1DC8ACC}" type="pres">
      <dgm:prSet presAssocID="{638BAE0B-C995-3E4E-8802-F5A5510B3E10}" presName="Name37" presStyleLbl="parChTrans1D2" presStyleIdx="1" presStyleCnt="3"/>
      <dgm:spPr/>
      <dgm:t>
        <a:bodyPr/>
        <a:lstStyle/>
        <a:p>
          <a:endParaRPr lang="en-US"/>
        </a:p>
      </dgm:t>
    </dgm:pt>
    <dgm:pt modelId="{BB62F8B6-9201-8A49-BE58-95DFAE36B7F2}" type="pres">
      <dgm:prSet presAssocID="{4F95303B-478C-DD40-A497-B339432F19B2}" presName="hierRoot2" presStyleCnt="0">
        <dgm:presLayoutVars>
          <dgm:hierBranch val="init"/>
        </dgm:presLayoutVars>
      </dgm:prSet>
      <dgm:spPr/>
    </dgm:pt>
    <dgm:pt modelId="{94132D54-50C4-844C-B075-1701EAE86632}" type="pres">
      <dgm:prSet presAssocID="{4F95303B-478C-DD40-A497-B339432F19B2}" presName="rootComposite" presStyleCnt="0"/>
      <dgm:spPr/>
    </dgm:pt>
    <dgm:pt modelId="{2F124601-1390-444D-94EC-D898065C94BA}" type="pres">
      <dgm:prSet presAssocID="{4F95303B-478C-DD40-A497-B339432F19B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837BCD-44B9-B44A-B503-090864E8FBE3}" type="pres">
      <dgm:prSet presAssocID="{4F95303B-478C-DD40-A497-B339432F19B2}" presName="rootConnector" presStyleLbl="node2" presStyleIdx="1" presStyleCnt="3"/>
      <dgm:spPr/>
      <dgm:t>
        <a:bodyPr/>
        <a:lstStyle/>
        <a:p>
          <a:endParaRPr lang="en-US"/>
        </a:p>
      </dgm:t>
    </dgm:pt>
    <dgm:pt modelId="{9B0B17A1-2D09-4A4F-84D3-8EA0AB5F4138}" type="pres">
      <dgm:prSet presAssocID="{4F95303B-478C-DD40-A497-B339432F19B2}" presName="hierChild4" presStyleCnt="0"/>
      <dgm:spPr/>
    </dgm:pt>
    <dgm:pt modelId="{8014D557-5045-3D49-B6E6-2F4E57488DDB}" type="pres">
      <dgm:prSet presAssocID="{4F95303B-478C-DD40-A497-B339432F19B2}" presName="hierChild5" presStyleCnt="0"/>
      <dgm:spPr/>
    </dgm:pt>
    <dgm:pt modelId="{3503F321-19B4-4246-AA71-CCA22FA7B41D}" type="pres">
      <dgm:prSet presAssocID="{6ACAC33F-04E6-9A4E-A5C8-12176D702569}" presName="Name37" presStyleLbl="parChTrans1D2" presStyleIdx="2" presStyleCnt="3"/>
      <dgm:spPr/>
      <dgm:t>
        <a:bodyPr/>
        <a:lstStyle/>
        <a:p>
          <a:endParaRPr lang="en-US"/>
        </a:p>
      </dgm:t>
    </dgm:pt>
    <dgm:pt modelId="{CF2B4EC4-5614-4A4F-9D1B-39B109C04459}" type="pres">
      <dgm:prSet presAssocID="{11921B3D-D1FC-B143-A430-25780978412A}" presName="hierRoot2" presStyleCnt="0">
        <dgm:presLayoutVars>
          <dgm:hierBranch val="init"/>
        </dgm:presLayoutVars>
      </dgm:prSet>
      <dgm:spPr/>
    </dgm:pt>
    <dgm:pt modelId="{D77E9D15-0D0F-1B48-A764-433EAAB7D3C1}" type="pres">
      <dgm:prSet presAssocID="{11921B3D-D1FC-B143-A430-25780978412A}" presName="rootComposite" presStyleCnt="0"/>
      <dgm:spPr/>
    </dgm:pt>
    <dgm:pt modelId="{0B8B42D5-8986-ED4F-8647-0D51FE0505F1}" type="pres">
      <dgm:prSet presAssocID="{11921B3D-D1FC-B143-A430-25780978412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891D37-76DE-8D40-B569-3B776E444CB7}" type="pres">
      <dgm:prSet presAssocID="{11921B3D-D1FC-B143-A430-25780978412A}" presName="rootConnector" presStyleLbl="node2" presStyleIdx="2" presStyleCnt="3"/>
      <dgm:spPr/>
      <dgm:t>
        <a:bodyPr/>
        <a:lstStyle/>
        <a:p>
          <a:endParaRPr lang="en-US"/>
        </a:p>
      </dgm:t>
    </dgm:pt>
    <dgm:pt modelId="{10868AFE-EC07-0B47-9866-6DDFDFDB3680}" type="pres">
      <dgm:prSet presAssocID="{11921B3D-D1FC-B143-A430-25780978412A}" presName="hierChild4" presStyleCnt="0"/>
      <dgm:spPr/>
    </dgm:pt>
    <dgm:pt modelId="{02FD4743-2557-F447-BBB9-CBC7B03FDBA1}" type="pres">
      <dgm:prSet presAssocID="{11921B3D-D1FC-B143-A430-25780978412A}" presName="hierChild5" presStyleCnt="0"/>
      <dgm:spPr/>
    </dgm:pt>
    <dgm:pt modelId="{4CA3357E-834A-DC4C-8E0E-8F45CA2C1937}" type="pres">
      <dgm:prSet presAssocID="{2207E5DD-413A-734E-9AF4-48A7B0FA547C}" presName="hierChild3" presStyleCnt="0"/>
      <dgm:spPr/>
    </dgm:pt>
  </dgm:ptLst>
  <dgm:cxnLst>
    <dgm:cxn modelId="{76A4393F-9F9F-4D42-874D-817DEF13AB42}" type="presOf" srcId="{11921B3D-D1FC-B143-A430-25780978412A}" destId="{0B8B42D5-8986-ED4F-8647-0D51FE0505F1}" srcOrd="0" destOrd="0" presId="urn:microsoft.com/office/officeart/2005/8/layout/orgChart1"/>
    <dgm:cxn modelId="{39A91C3A-18EF-A444-B1B5-10D9241E4834}" type="presOf" srcId="{638BAE0B-C995-3E4E-8802-F5A5510B3E10}" destId="{F7264802-8B31-244D-B7BE-3A0AE1DC8ACC}" srcOrd="0" destOrd="0" presId="urn:microsoft.com/office/officeart/2005/8/layout/orgChart1"/>
    <dgm:cxn modelId="{8E26E29F-67DC-584C-BBB6-8A016BC2AED1}" type="presOf" srcId="{11921B3D-D1FC-B143-A430-25780978412A}" destId="{DA891D37-76DE-8D40-B569-3B776E444CB7}" srcOrd="1" destOrd="0" presId="urn:microsoft.com/office/officeart/2005/8/layout/orgChart1"/>
    <dgm:cxn modelId="{5BE1AD3A-A572-284B-A330-9C1C7B1B3FBF}" type="presOf" srcId="{4F95303B-478C-DD40-A497-B339432F19B2}" destId="{4D837BCD-44B9-B44A-B503-090864E8FBE3}" srcOrd="1" destOrd="0" presId="urn:microsoft.com/office/officeart/2005/8/layout/orgChart1"/>
    <dgm:cxn modelId="{2D22CBAA-718C-6143-AD2B-F4BE13A85CC3}" srcId="{E1A2DDB6-64DE-584E-B0FA-79F3F2FBEC69}" destId="{2207E5DD-413A-734E-9AF4-48A7B0FA547C}" srcOrd="0" destOrd="0" parTransId="{7FCC2EA5-602F-FB40-95B8-8DB45115DF99}" sibTransId="{4291BDC7-FFC7-6B4D-BDD0-10FF65BBCF78}"/>
    <dgm:cxn modelId="{EE6BF808-F7DE-9B49-8528-1CD208ECF26C}" type="presOf" srcId="{2207E5DD-413A-734E-9AF4-48A7B0FA547C}" destId="{D5C7571A-5BF0-E449-9D50-059A87473B1D}" srcOrd="0" destOrd="0" presId="urn:microsoft.com/office/officeart/2005/8/layout/orgChart1"/>
    <dgm:cxn modelId="{C77D3968-B7D8-F64C-9046-2ABD307C0503}" srcId="{2207E5DD-413A-734E-9AF4-48A7B0FA547C}" destId="{4F129A73-2986-A745-8ABD-4094000932FD}" srcOrd="0" destOrd="0" parTransId="{E09DF378-4787-4744-BEF6-39A61997DEC9}" sibTransId="{7640F808-DF86-EE4A-90C8-52028D1E9446}"/>
    <dgm:cxn modelId="{A923FDBC-B2F5-7446-9905-38B8AA2C8C52}" type="presOf" srcId="{4F95303B-478C-DD40-A497-B339432F19B2}" destId="{2F124601-1390-444D-94EC-D898065C94BA}" srcOrd="0" destOrd="0" presId="urn:microsoft.com/office/officeart/2005/8/layout/orgChart1"/>
    <dgm:cxn modelId="{D67473FA-1C81-C040-8C5D-8FADB94B294A}" srcId="{2207E5DD-413A-734E-9AF4-48A7B0FA547C}" destId="{11921B3D-D1FC-B143-A430-25780978412A}" srcOrd="2" destOrd="0" parTransId="{6ACAC33F-04E6-9A4E-A5C8-12176D702569}" sibTransId="{B021A454-E95A-FD4E-AAA8-9C0F06C30769}"/>
    <dgm:cxn modelId="{640E2544-2070-1F4F-82C1-C2ADCF17CA0D}" type="presOf" srcId="{E1A2DDB6-64DE-584E-B0FA-79F3F2FBEC69}" destId="{DDB14941-97DE-DC44-999F-77E62DB3CC96}" srcOrd="0" destOrd="0" presId="urn:microsoft.com/office/officeart/2005/8/layout/orgChart1"/>
    <dgm:cxn modelId="{5925A692-4B69-E947-A9A4-FA79B068D430}" type="presOf" srcId="{E09DF378-4787-4744-BEF6-39A61997DEC9}" destId="{5FA4D594-B9FD-5746-9D5F-4311097C3708}" srcOrd="0" destOrd="0" presId="urn:microsoft.com/office/officeart/2005/8/layout/orgChart1"/>
    <dgm:cxn modelId="{F55E10B5-4BFD-DD48-B34A-6E7D6F2E7AD0}" type="presOf" srcId="{6ACAC33F-04E6-9A4E-A5C8-12176D702569}" destId="{3503F321-19B4-4246-AA71-CCA22FA7B41D}" srcOrd="0" destOrd="0" presId="urn:microsoft.com/office/officeart/2005/8/layout/orgChart1"/>
    <dgm:cxn modelId="{1EEE7368-1DED-8D47-A5DE-591080F2D00F}" type="presOf" srcId="{2207E5DD-413A-734E-9AF4-48A7B0FA547C}" destId="{FB36DB9D-8537-1446-A59B-946D11785170}" srcOrd="1" destOrd="0" presId="urn:microsoft.com/office/officeart/2005/8/layout/orgChart1"/>
    <dgm:cxn modelId="{E91CAE9E-D012-A84B-82E1-D9FEE04BD726}" srcId="{2207E5DD-413A-734E-9AF4-48A7B0FA547C}" destId="{4F95303B-478C-DD40-A497-B339432F19B2}" srcOrd="1" destOrd="0" parTransId="{638BAE0B-C995-3E4E-8802-F5A5510B3E10}" sibTransId="{FB586552-29A6-6E4B-AE88-754AFC29826C}"/>
    <dgm:cxn modelId="{93CD7E81-A1C0-D544-9AAF-6D63F2F49CB8}" type="presOf" srcId="{4F129A73-2986-A745-8ABD-4094000932FD}" destId="{CB8F4145-167D-B043-8BC1-D7F29EF57D01}" srcOrd="1" destOrd="0" presId="urn:microsoft.com/office/officeart/2005/8/layout/orgChart1"/>
    <dgm:cxn modelId="{732E0082-3FDC-DF4A-BBF0-B74D3F286667}" type="presOf" srcId="{4F129A73-2986-A745-8ABD-4094000932FD}" destId="{A0831879-4DB7-F345-B4D1-1FA0DC599D44}" srcOrd="0" destOrd="0" presId="urn:microsoft.com/office/officeart/2005/8/layout/orgChart1"/>
    <dgm:cxn modelId="{83A78B7C-E568-2B4D-9AD3-49394D54D98E}" type="presParOf" srcId="{DDB14941-97DE-DC44-999F-77E62DB3CC96}" destId="{32FAADE7-5B7F-9847-B9D4-C2F6E1F3CBCA}" srcOrd="0" destOrd="0" presId="urn:microsoft.com/office/officeart/2005/8/layout/orgChart1"/>
    <dgm:cxn modelId="{9FFBA669-792E-504E-A264-5FED1B57E464}" type="presParOf" srcId="{32FAADE7-5B7F-9847-B9D4-C2F6E1F3CBCA}" destId="{8B28D6AD-C375-344F-8960-55022BB544FF}" srcOrd="0" destOrd="0" presId="urn:microsoft.com/office/officeart/2005/8/layout/orgChart1"/>
    <dgm:cxn modelId="{B5C390C7-0985-154C-B59F-07ED480752F1}" type="presParOf" srcId="{8B28D6AD-C375-344F-8960-55022BB544FF}" destId="{D5C7571A-5BF0-E449-9D50-059A87473B1D}" srcOrd="0" destOrd="0" presId="urn:microsoft.com/office/officeart/2005/8/layout/orgChart1"/>
    <dgm:cxn modelId="{91C3F4AB-645F-894A-944C-253ECA995C1B}" type="presParOf" srcId="{8B28D6AD-C375-344F-8960-55022BB544FF}" destId="{FB36DB9D-8537-1446-A59B-946D11785170}" srcOrd="1" destOrd="0" presId="urn:microsoft.com/office/officeart/2005/8/layout/orgChart1"/>
    <dgm:cxn modelId="{73FFCB31-865C-A34A-8A9D-EDD10F6E84E0}" type="presParOf" srcId="{32FAADE7-5B7F-9847-B9D4-C2F6E1F3CBCA}" destId="{7EB9C8D2-71DD-6E4C-BC25-E0E55483F029}" srcOrd="1" destOrd="0" presId="urn:microsoft.com/office/officeart/2005/8/layout/orgChart1"/>
    <dgm:cxn modelId="{08D6F427-8F65-A44B-A296-91E40F6023C7}" type="presParOf" srcId="{7EB9C8D2-71DD-6E4C-BC25-E0E55483F029}" destId="{5FA4D594-B9FD-5746-9D5F-4311097C3708}" srcOrd="0" destOrd="0" presId="urn:microsoft.com/office/officeart/2005/8/layout/orgChart1"/>
    <dgm:cxn modelId="{AD0EA4A4-23CA-204C-B3E1-6ADAE1E84A10}" type="presParOf" srcId="{7EB9C8D2-71DD-6E4C-BC25-E0E55483F029}" destId="{11597001-4A40-564A-9C67-1A50F50A8FE5}" srcOrd="1" destOrd="0" presId="urn:microsoft.com/office/officeart/2005/8/layout/orgChart1"/>
    <dgm:cxn modelId="{2D5C2CBF-88F7-8E41-98F7-EB8B74474756}" type="presParOf" srcId="{11597001-4A40-564A-9C67-1A50F50A8FE5}" destId="{D72D8F9D-51DB-7947-83F2-488C8A8D2CCC}" srcOrd="0" destOrd="0" presId="urn:microsoft.com/office/officeart/2005/8/layout/orgChart1"/>
    <dgm:cxn modelId="{8F01B93F-3C8B-2944-8764-C67FE3CD5EE7}" type="presParOf" srcId="{D72D8F9D-51DB-7947-83F2-488C8A8D2CCC}" destId="{A0831879-4DB7-F345-B4D1-1FA0DC599D44}" srcOrd="0" destOrd="0" presId="urn:microsoft.com/office/officeart/2005/8/layout/orgChart1"/>
    <dgm:cxn modelId="{69985D9E-A087-5B4C-A1DB-578F9C661F4D}" type="presParOf" srcId="{D72D8F9D-51DB-7947-83F2-488C8A8D2CCC}" destId="{CB8F4145-167D-B043-8BC1-D7F29EF57D01}" srcOrd="1" destOrd="0" presId="urn:microsoft.com/office/officeart/2005/8/layout/orgChart1"/>
    <dgm:cxn modelId="{AD7E3DB9-B00E-DA45-B2BC-72B009A9EFB0}" type="presParOf" srcId="{11597001-4A40-564A-9C67-1A50F50A8FE5}" destId="{E35851FB-AA9F-1943-B2FB-D1871D0E3250}" srcOrd="1" destOrd="0" presId="urn:microsoft.com/office/officeart/2005/8/layout/orgChart1"/>
    <dgm:cxn modelId="{6F1D623A-2143-844A-9A2B-98AC61D88B7F}" type="presParOf" srcId="{11597001-4A40-564A-9C67-1A50F50A8FE5}" destId="{4B8CF4EA-D63A-F941-AD7B-CD6F7CD28AF0}" srcOrd="2" destOrd="0" presId="urn:microsoft.com/office/officeart/2005/8/layout/orgChart1"/>
    <dgm:cxn modelId="{BA7951D7-BE5C-4043-903A-67FA8DC1F693}" type="presParOf" srcId="{7EB9C8D2-71DD-6E4C-BC25-E0E55483F029}" destId="{F7264802-8B31-244D-B7BE-3A0AE1DC8ACC}" srcOrd="2" destOrd="0" presId="urn:microsoft.com/office/officeart/2005/8/layout/orgChart1"/>
    <dgm:cxn modelId="{E3C8EF67-725B-EC44-A96E-CFB9C39EC182}" type="presParOf" srcId="{7EB9C8D2-71DD-6E4C-BC25-E0E55483F029}" destId="{BB62F8B6-9201-8A49-BE58-95DFAE36B7F2}" srcOrd="3" destOrd="0" presId="urn:microsoft.com/office/officeart/2005/8/layout/orgChart1"/>
    <dgm:cxn modelId="{B6B17AE1-5A63-304C-9B08-1A4F59C52CD5}" type="presParOf" srcId="{BB62F8B6-9201-8A49-BE58-95DFAE36B7F2}" destId="{94132D54-50C4-844C-B075-1701EAE86632}" srcOrd="0" destOrd="0" presId="urn:microsoft.com/office/officeart/2005/8/layout/orgChart1"/>
    <dgm:cxn modelId="{BC6275AB-DD6F-E345-9FFE-FCBDBF2A4C30}" type="presParOf" srcId="{94132D54-50C4-844C-B075-1701EAE86632}" destId="{2F124601-1390-444D-94EC-D898065C94BA}" srcOrd="0" destOrd="0" presId="urn:microsoft.com/office/officeart/2005/8/layout/orgChart1"/>
    <dgm:cxn modelId="{BF1EDE1E-5793-2D49-869D-D1C99E99A09C}" type="presParOf" srcId="{94132D54-50C4-844C-B075-1701EAE86632}" destId="{4D837BCD-44B9-B44A-B503-090864E8FBE3}" srcOrd="1" destOrd="0" presId="urn:microsoft.com/office/officeart/2005/8/layout/orgChart1"/>
    <dgm:cxn modelId="{9450EE85-3A21-2044-ABC9-0986644490C1}" type="presParOf" srcId="{BB62F8B6-9201-8A49-BE58-95DFAE36B7F2}" destId="{9B0B17A1-2D09-4A4F-84D3-8EA0AB5F4138}" srcOrd="1" destOrd="0" presId="urn:microsoft.com/office/officeart/2005/8/layout/orgChart1"/>
    <dgm:cxn modelId="{7B3AFDB3-4939-9546-B177-20F9A386947A}" type="presParOf" srcId="{BB62F8B6-9201-8A49-BE58-95DFAE36B7F2}" destId="{8014D557-5045-3D49-B6E6-2F4E57488DDB}" srcOrd="2" destOrd="0" presId="urn:microsoft.com/office/officeart/2005/8/layout/orgChart1"/>
    <dgm:cxn modelId="{5C6E4148-3F60-9041-831F-CFFF223011B5}" type="presParOf" srcId="{7EB9C8D2-71DD-6E4C-BC25-E0E55483F029}" destId="{3503F321-19B4-4246-AA71-CCA22FA7B41D}" srcOrd="4" destOrd="0" presId="urn:microsoft.com/office/officeart/2005/8/layout/orgChart1"/>
    <dgm:cxn modelId="{7C175E26-1101-6D49-95D6-0C3C49D4687F}" type="presParOf" srcId="{7EB9C8D2-71DD-6E4C-BC25-E0E55483F029}" destId="{CF2B4EC4-5614-4A4F-9D1B-39B109C04459}" srcOrd="5" destOrd="0" presId="urn:microsoft.com/office/officeart/2005/8/layout/orgChart1"/>
    <dgm:cxn modelId="{0ED40C90-A04C-204B-9FAD-D8BC036310A4}" type="presParOf" srcId="{CF2B4EC4-5614-4A4F-9D1B-39B109C04459}" destId="{D77E9D15-0D0F-1B48-A764-433EAAB7D3C1}" srcOrd="0" destOrd="0" presId="urn:microsoft.com/office/officeart/2005/8/layout/orgChart1"/>
    <dgm:cxn modelId="{0906A48C-433C-0C44-8E1B-ECADE15B163F}" type="presParOf" srcId="{D77E9D15-0D0F-1B48-A764-433EAAB7D3C1}" destId="{0B8B42D5-8986-ED4F-8647-0D51FE0505F1}" srcOrd="0" destOrd="0" presId="urn:microsoft.com/office/officeart/2005/8/layout/orgChart1"/>
    <dgm:cxn modelId="{692EF261-B304-EB49-AC31-563FB0BB0D3F}" type="presParOf" srcId="{D77E9D15-0D0F-1B48-A764-433EAAB7D3C1}" destId="{DA891D37-76DE-8D40-B569-3B776E444CB7}" srcOrd="1" destOrd="0" presId="urn:microsoft.com/office/officeart/2005/8/layout/orgChart1"/>
    <dgm:cxn modelId="{9DAA84D4-3FAF-F844-9B0C-BA13430BD546}" type="presParOf" srcId="{CF2B4EC4-5614-4A4F-9D1B-39B109C04459}" destId="{10868AFE-EC07-0B47-9866-6DDFDFDB3680}" srcOrd="1" destOrd="0" presId="urn:microsoft.com/office/officeart/2005/8/layout/orgChart1"/>
    <dgm:cxn modelId="{C7C61D0F-3500-174B-997C-95F181A0DABF}" type="presParOf" srcId="{CF2B4EC4-5614-4A4F-9D1B-39B109C04459}" destId="{02FD4743-2557-F447-BBB9-CBC7B03FDBA1}" srcOrd="2" destOrd="0" presId="urn:microsoft.com/office/officeart/2005/8/layout/orgChart1"/>
    <dgm:cxn modelId="{07937E06-C36B-E446-860C-C8BF943E3351}" type="presParOf" srcId="{32FAADE7-5B7F-9847-B9D4-C2F6E1F3CBCA}" destId="{4CA3357E-834A-DC4C-8E0E-8F45CA2C193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52E7A96-0B19-0C49-99FD-660D9810D6BC}" type="doc">
      <dgm:prSet loTypeId="urn:microsoft.com/office/officeart/2005/8/layout/orgChar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2FF1BA-EB65-2344-98FF-2179AFC3FB79}">
      <dgm:prSet phldrT="[Text]"/>
      <dgm:spPr/>
      <dgm:t>
        <a:bodyPr/>
        <a:lstStyle/>
        <a:p>
          <a:r>
            <a:rPr lang="en-US" altLang="zh-CN" dirty="0" smtClean="0"/>
            <a:t>Mobility</a:t>
          </a:r>
          <a:r>
            <a:rPr lang="zh-CN" altLang="en-US" dirty="0" smtClean="0"/>
            <a:t> </a:t>
          </a:r>
          <a:r>
            <a:rPr lang="en-US" altLang="zh-CN" dirty="0" smtClean="0"/>
            <a:t>Model</a:t>
          </a:r>
          <a:r>
            <a:rPr lang="zh-CN" altLang="en-US" dirty="0" smtClean="0"/>
            <a:t> </a:t>
          </a:r>
          <a:r>
            <a:rPr lang="en-US" altLang="zh-CN" dirty="0" smtClean="0"/>
            <a:t>for</a:t>
          </a:r>
          <a:r>
            <a:rPr lang="zh-CN" altLang="en-US" dirty="0" smtClean="0"/>
            <a:t> </a:t>
          </a:r>
          <a:r>
            <a:rPr lang="en-US" altLang="zh-CN" dirty="0" smtClean="0"/>
            <a:t>VANETs</a:t>
          </a:r>
          <a:endParaRPr lang="en-US" dirty="0"/>
        </a:p>
      </dgm:t>
    </dgm:pt>
    <dgm:pt modelId="{F5D367EA-3C71-D744-AA63-AFB3A734A396}" type="parTrans" cxnId="{51FBDA98-8B16-384C-A40B-DA8BE90F796E}">
      <dgm:prSet/>
      <dgm:spPr/>
      <dgm:t>
        <a:bodyPr/>
        <a:lstStyle/>
        <a:p>
          <a:endParaRPr lang="en-US"/>
        </a:p>
      </dgm:t>
    </dgm:pt>
    <dgm:pt modelId="{D481229C-1961-DD4C-874A-ED1103607BD1}" type="sibTrans" cxnId="{51FBDA98-8B16-384C-A40B-DA8BE90F796E}">
      <dgm:prSet/>
      <dgm:spPr/>
      <dgm:t>
        <a:bodyPr/>
        <a:lstStyle/>
        <a:p>
          <a:endParaRPr lang="en-US"/>
        </a:p>
      </dgm:t>
    </dgm:pt>
    <dgm:pt modelId="{704575C5-6AE6-6F46-86F6-8C71951C4B12}">
      <dgm:prSet phldrT="[Text]"/>
      <dgm:spPr/>
      <dgm:t>
        <a:bodyPr/>
        <a:lstStyle/>
        <a:p>
          <a:r>
            <a:rPr lang="en-US" altLang="zh-CN" dirty="0" smtClean="0"/>
            <a:t>Synthetic</a:t>
          </a:r>
          <a:r>
            <a:rPr lang="zh-CN" altLang="en-US" dirty="0" smtClean="0"/>
            <a:t> </a:t>
          </a:r>
          <a:r>
            <a:rPr lang="en-US" altLang="zh-CN" dirty="0" smtClean="0"/>
            <a:t>Model</a:t>
          </a:r>
          <a:r>
            <a:rPr lang="en-US" altLang="zh-CN" baseline="30000" dirty="0" smtClean="0"/>
            <a:t>[1]</a:t>
          </a:r>
          <a:endParaRPr lang="en-US" baseline="30000" dirty="0"/>
        </a:p>
      </dgm:t>
    </dgm:pt>
    <dgm:pt modelId="{53DD6DA9-09B1-E44B-8E97-4EDF4BDD36E6}" type="parTrans" cxnId="{49025E86-26E9-D04F-B56E-B8F0BD4AC845}">
      <dgm:prSet/>
      <dgm:spPr/>
      <dgm:t>
        <a:bodyPr/>
        <a:lstStyle/>
        <a:p>
          <a:endParaRPr lang="en-US"/>
        </a:p>
      </dgm:t>
    </dgm:pt>
    <dgm:pt modelId="{E18EFC9D-5FA6-B947-8874-E6B5372601D6}" type="sibTrans" cxnId="{49025E86-26E9-D04F-B56E-B8F0BD4AC845}">
      <dgm:prSet/>
      <dgm:spPr/>
      <dgm:t>
        <a:bodyPr/>
        <a:lstStyle/>
        <a:p>
          <a:endParaRPr lang="en-US"/>
        </a:p>
      </dgm:t>
    </dgm:pt>
    <dgm:pt modelId="{A90A2244-8BA8-7E44-A8DD-343B640F488C}">
      <dgm:prSet phldrT="[Text]"/>
      <dgm:spPr/>
      <dgm:t>
        <a:bodyPr/>
        <a:lstStyle/>
        <a:p>
          <a:r>
            <a:rPr lang="en-US" altLang="zh-CN" dirty="0" smtClean="0"/>
            <a:t>Survey-based</a:t>
          </a:r>
          <a:r>
            <a:rPr lang="zh-CN" altLang="en-US" dirty="0" smtClean="0"/>
            <a:t> </a:t>
          </a:r>
          <a:r>
            <a:rPr lang="en-US" altLang="zh-CN" dirty="0" smtClean="0"/>
            <a:t>Model</a:t>
          </a:r>
          <a:endParaRPr lang="en-US" dirty="0"/>
        </a:p>
      </dgm:t>
    </dgm:pt>
    <dgm:pt modelId="{AB543CC1-D2C5-7348-9AD0-B1F2455DC9B2}" type="parTrans" cxnId="{28AE2A52-0E7F-4946-A026-6F091F214AC7}">
      <dgm:prSet/>
      <dgm:spPr/>
      <dgm:t>
        <a:bodyPr/>
        <a:lstStyle/>
        <a:p>
          <a:endParaRPr lang="en-US"/>
        </a:p>
      </dgm:t>
    </dgm:pt>
    <dgm:pt modelId="{083844A1-8CAE-1C4E-A962-6442C1F8AC86}" type="sibTrans" cxnId="{28AE2A52-0E7F-4946-A026-6F091F214AC7}">
      <dgm:prSet/>
      <dgm:spPr/>
      <dgm:t>
        <a:bodyPr/>
        <a:lstStyle/>
        <a:p>
          <a:endParaRPr lang="en-US"/>
        </a:p>
      </dgm:t>
    </dgm:pt>
    <dgm:pt modelId="{C5E0961A-B2C6-5246-B690-384201669F3A}">
      <dgm:prSet phldrT="[Text]"/>
      <dgm:spPr/>
      <dgm:t>
        <a:bodyPr/>
        <a:lstStyle/>
        <a:p>
          <a:r>
            <a:rPr lang="en-US" altLang="zh-CN" dirty="0" smtClean="0"/>
            <a:t>Trace-based</a:t>
          </a:r>
          <a:r>
            <a:rPr lang="zh-CN" altLang="en-US" dirty="0" smtClean="0"/>
            <a:t> </a:t>
          </a:r>
          <a:r>
            <a:rPr lang="en-US" altLang="zh-CN" dirty="0" smtClean="0"/>
            <a:t>Model</a:t>
          </a:r>
          <a:r>
            <a:rPr lang="en-US" altLang="zh-CN" baseline="30000" dirty="0" smtClean="0"/>
            <a:t>[12]</a:t>
          </a:r>
          <a:endParaRPr lang="en-US" baseline="30000" dirty="0"/>
        </a:p>
      </dgm:t>
    </dgm:pt>
    <dgm:pt modelId="{884B4758-2A56-6843-9895-6F1C973DBDD2}" type="parTrans" cxnId="{D9F81C50-A648-DD49-ABF4-F08AD6BCF163}">
      <dgm:prSet/>
      <dgm:spPr/>
      <dgm:t>
        <a:bodyPr/>
        <a:lstStyle/>
        <a:p>
          <a:endParaRPr lang="en-US"/>
        </a:p>
      </dgm:t>
    </dgm:pt>
    <dgm:pt modelId="{F1B2C624-4984-7F40-B207-76208F87387B}" type="sibTrans" cxnId="{D9F81C50-A648-DD49-ABF4-F08AD6BCF163}">
      <dgm:prSet/>
      <dgm:spPr/>
      <dgm:t>
        <a:bodyPr/>
        <a:lstStyle/>
        <a:p>
          <a:endParaRPr lang="en-US"/>
        </a:p>
      </dgm:t>
    </dgm:pt>
    <dgm:pt modelId="{A656A775-5A85-E843-A50D-5820561EEE4F}">
      <dgm:prSet phldrT="[Text]"/>
      <dgm:spPr/>
      <dgm:t>
        <a:bodyPr/>
        <a:lstStyle/>
        <a:p>
          <a:r>
            <a:rPr lang="en-US" altLang="zh-CN" dirty="0" smtClean="0"/>
            <a:t>Traffic</a:t>
          </a:r>
          <a:r>
            <a:rPr lang="zh-CN" altLang="en-US" dirty="0" smtClean="0"/>
            <a:t> </a:t>
          </a:r>
          <a:r>
            <a:rPr lang="en-US" altLang="zh-CN" dirty="0" smtClean="0"/>
            <a:t>Simulator-based</a:t>
          </a:r>
          <a:r>
            <a:rPr lang="zh-CN" altLang="en-US" dirty="0" smtClean="0"/>
            <a:t> </a:t>
          </a:r>
          <a:r>
            <a:rPr lang="en-US" altLang="zh-CN" dirty="0" smtClean="0"/>
            <a:t>Model</a:t>
          </a:r>
          <a:r>
            <a:rPr lang="zh-CN" altLang="en-US" dirty="0" smtClean="0"/>
            <a:t> </a:t>
          </a:r>
          <a:endParaRPr lang="en-US" dirty="0"/>
        </a:p>
      </dgm:t>
    </dgm:pt>
    <dgm:pt modelId="{199B10E0-BE79-E240-9CC4-965E8BCC88DF}" type="parTrans" cxnId="{CED96664-8EDF-C44E-BBE4-133EE3CAC1CD}">
      <dgm:prSet/>
      <dgm:spPr/>
      <dgm:t>
        <a:bodyPr/>
        <a:lstStyle/>
        <a:p>
          <a:endParaRPr lang="en-US"/>
        </a:p>
      </dgm:t>
    </dgm:pt>
    <dgm:pt modelId="{B8B589F7-F7C3-FF47-B016-8CA31844342D}" type="sibTrans" cxnId="{CED96664-8EDF-C44E-BBE4-133EE3CAC1CD}">
      <dgm:prSet/>
      <dgm:spPr/>
      <dgm:t>
        <a:bodyPr/>
        <a:lstStyle/>
        <a:p>
          <a:endParaRPr lang="en-US"/>
        </a:p>
      </dgm:t>
    </dgm:pt>
    <dgm:pt modelId="{4168CB31-10E3-ED48-9213-0E26B1EB3936}" type="pres">
      <dgm:prSet presAssocID="{052E7A96-0B19-0C49-99FD-660D9810D6B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EF348C7-373D-064D-945A-9A7543B117A1}" type="pres">
      <dgm:prSet presAssocID="{992FF1BA-EB65-2344-98FF-2179AFC3FB79}" presName="hierRoot1" presStyleCnt="0">
        <dgm:presLayoutVars>
          <dgm:hierBranch val="init"/>
        </dgm:presLayoutVars>
      </dgm:prSet>
      <dgm:spPr/>
    </dgm:pt>
    <dgm:pt modelId="{58C54E27-E209-1742-B319-6924A832DC6F}" type="pres">
      <dgm:prSet presAssocID="{992FF1BA-EB65-2344-98FF-2179AFC3FB79}" presName="rootComposite1" presStyleCnt="0"/>
      <dgm:spPr/>
    </dgm:pt>
    <dgm:pt modelId="{64FC32E6-0A66-3B48-AA7E-0EBD1E38B3FA}" type="pres">
      <dgm:prSet presAssocID="{992FF1BA-EB65-2344-98FF-2179AFC3FB7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F9C132-FC98-3441-B403-1D603B372A58}" type="pres">
      <dgm:prSet presAssocID="{992FF1BA-EB65-2344-98FF-2179AFC3FB7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D32DB8E-E0A1-924E-9858-8D6DC2C0E3B4}" type="pres">
      <dgm:prSet presAssocID="{992FF1BA-EB65-2344-98FF-2179AFC3FB79}" presName="hierChild2" presStyleCnt="0"/>
      <dgm:spPr/>
    </dgm:pt>
    <dgm:pt modelId="{3C5005A2-C626-7140-A36F-3D862BB8014B}" type="pres">
      <dgm:prSet presAssocID="{53DD6DA9-09B1-E44B-8E97-4EDF4BDD36E6}" presName="Name37" presStyleLbl="parChTrans1D2" presStyleIdx="0" presStyleCnt="4"/>
      <dgm:spPr/>
      <dgm:t>
        <a:bodyPr/>
        <a:lstStyle/>
        <a:p>
          <a:endParaRPr lang="en-US"/>
        </a:p>
      </dgm:t>
    </dgm:pt>
    <dgm:pt modelId="{72C84DF1-A4A3-6A48-BC4D-10B9A3BFC3EB}" type="pres">
      <dgm:prSet presAssocID="{704575C5-6AE6-6F46-86F6-8C71951C4B12}" presName="hierRoot2" presStyleCnt="0">
        <dgm:presLayoutVars>
          <dgm:hierBranch val="init"/>
        </dgm:presLayoutVars>
      </dgm:prSet>
      <dgm:spPr/>
    </dgm:pt>
    <dgm:pt modelId="{EB3057B1-7B17-D64C-8B5E-83AFB29A75C0}" type="pres">
      <dgm:prSet presAssocID="{704575C5-6AE6-6F46-86F6-8C71951C4B12}" presName="rootComposite" presStyleCnt="0"/>
      <dgm:spPr/>
    </dgm:pt>
    <dgm:pt modelId="{A08F4073-2CD6-7D40-9049-236331F98D0E}" type="pres">
      <dgm:prSet presAssocID="{704575C5-6AE6-6F46-86F6-8C71951C4B12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87BF3A-5B41-0F4A-8763-976B5C1AB548}" type="pres">
      <dgm:prSet presAssocID="{704575C5-6AE6-6F46-86F6-8C71951C4B12}" presName="rootConnector" presStyleLbl="node2" presStyleIdx="0" presStyleCnt="4"/>
      <dgm:spPr/>
      <dgm:t>
        <a:bodyPr/>
        <a:lstStyle/>
        <a:p>
          <a:endParaRPr lang="en-US"/>
        </a:p>
      </dgm:t>
    </dgm:pt>
    <dgm:pt modelId="{3A63FF6B-8DE9-004A-B15E-555C77A3DFF0}" type="pres">
      <dgm:prSet presAssocID="{704575C5-6AE6-6F46-86F6-8C71951C4B12}" presName="hierChild4" presStyleCnt="0"/>
      <dgm:spPr/>
    </dgm:pt>
    <dgm:pt modelId="{AD2A7BB4-1260-1646-B2E6-958A30B4B6D5}" type="pres">
      <dgm:prSet presAssocID="{704575C5-6AE6-6F46-86F6-8C71951C4B12}" presName="hierChild5" presStyleCnt="0"/>
      <dgm:spPr/>
    </dgm:pt>
    <dgm:pt modelId="{A433AC92-2D74-C44B-A2B9-19C5B1AD3493}" type="pres">
      <dgm:prSet presAssocID="{AB543CC1-D2C5-7348-9AD0-B1F2455DC9B2}" presName="Name37" presStyleLbl="parChTrans1D2" presStyleIdx="1" presStyleCnt="4"/>
      <dgm:spPr/>
      <dgm:t>
        <a:bodyPr/>
        <a:lstStyle/>
        <a:p>
          <a:endParaRPr lang="en-US"/>
        </a:p>
      </dgm:t>
    </dgm:pt>
    <dgm:pt modelId="{051D71AF-585F-4349-A3C2-9AB2065D9214}" type="pres">
      <dgm:prSet presAssocID="{A90A2244-8BA8-7E44-A8DD-343B640F488C}" presName="hierRoot2" presStyleCnt="0">
        <dgm:presLayoutVars>
          <dgm:hierBranch val="init"/>
        </dgm:presLayoutVars>
      </dgm:prSet>
      <dgm:spPr/>
    </dgm:pt>
    <dgm:pt modelId="{C1B2D009-C646-764E-B69D-250A8497C7B5}" type="pres">
      <dgm:prSet presAssocID="{A90A2244-8BA8-7E44-A8DD-343B640F488C}" presName="rootComposite" presStyleCnt="0"/>
      <dgm:spPr/>
    </dgm:pt>
    <dgm:pt modelId="{DDD3038C-14C8-F742-AF78-98BAE7101287}" type="pres">
      <dgm:prSet presAssocID="{A90A2244-8BA8-7E44-A8DD-343B640F488C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E65271-2B29-654E-9D96-8633669C5730}" type="pres">
      <dgm:prSet presAssocID="{A90A2244-8BA8-7E44-A8DD-343B640F488C}" presName="rootConnector" presStyleLbl="node2" presStyleIdx="1" presStyleCnt="4"/>
      <dgm:spPr/>
      <dgm:t>
        <a:bodyPr/>
        <a:lstStyle/>
        <a:p>
          <a:endParaRPr lang="en-US"/>
        </a:p>
      </dgm:t>
    </dgm:pt>
    <dgm:pt modelId="{C9C6C6C1-D998-F141-AD79-97224DE4E761}" type="pres">
      <dgm:prSet presAssocID="{A90A2244-8BA8-7E44-A8DD-343B640F488C}" presName="hierChild4" presStyleCnt="0"/>
      <dgm:spPr/>
    </dgm:pt>
    <dgm:pt modelId="{E672A8BD-814F-7240-8783-A9D442F85DE8}" type="pres">
      <dgm:prSet presAssocID="{A90A2244-8BA8-7E44-A8DD-343B640F488C}" presName="hierChild5" presStyleCnt="0"/>
      <dgm:spPr/>
    </dgm:pt>
    <dgm:pt modelId="{722459C2-7E33-A945-873B-EC407ADF9A0E}" type="pres">
      <dgm:prSet presAssocID="{884B4758-2A56-6843-9895-6F1C973DBDD2}" presName="Name37" presStyleLbl="parChTrans1D2" presStyleIdx="2" presStyleCnt="4"/>
      <dgm:spPr/>
      <dgm:t>
        <a:bodyPr/>
        <a:lstStyle/>
        <a:p>
          <a:endParaRPr lang="en-US"/>
        </a:p>
      </dgm:t>
    </dgm:pt>
    <dgm:pt modelId="{58C49781-D387-8740-8238-498D3203E2A2}" type="pres">
      <dgm:prSet presAssocID="{C5E0961A-B2C6-5246-B690-384201669F3A}" presName="hierRoot2" presStyleCnt="0">
        <dgm:presLayoutVars>
          <dgm:hierBranch val="init"/>
        </dgm:presLayoutVars>
      </dgm:prSet>
      <dgm:spPr/>
    </dgm:pt>
    <dgm:pt modelId="{CB50335F-7EE5-E746-8828-ADB8EC9A7C97}" type="pres">
      <dgm:prSet presAssocID="{C5E0961A-B2C6-5246-B690-384201669F3A}" presName="rootComposite" presStyleCnt="0"/>
      <dgm:spPr/>
    </dgm:pt>
    <dgm:pt modelId="{7FDD27C5-61F5-1840-A851-70BF04FE1B46}" type="pres">
      <dgm:prSet presAssocID="{C5E0961A-B2C6-5246-B690-384201669F3A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04A053-BF30-6B43-A7F3-7E1170250EAB}" type="pres">
      <dgm:prSet presAssocID="{C5E0961A-B2C6-5246-B690-384201669F3A}" presName="rootConnector" presStyleLbl="node2" presStyleIdx="2" presStyleCnt="4"/>
      <dgm:spPr/>
      <dgm:t>
        <a:bodyPr/>
        <a:lstStyle/>
        <a:p>
          <a:endParaRPr lang="en-US"/>
        </a:p>
      </dgm:t>
    </dgm:pt>
    <dgm:pt modelId="{85E2D669-2F1A-B142-898D-45D87B3DFEA3}" type="pres">
      <dgm:prSet presAssocID="{C5E0961A-B2C6-5246-B690-384201669F3A}" presName="hierChild4" presStyleCnt="0"/>
      <dgm:spPr/>
    </dgm:pt>
    <dgm:pt modelId="{EE87B6E3-58FB-E24C-9698-B249595E90F4}" type="pres">
      <dgm:prSet presAssocID="{C5E0961A-B2C6-5246-B690-384201669F3A}" presName="hierChild5" presStyleCnt="0"/>
      <dgm:spPr/>
    </dgm:pt>
    <dgm:pt modelId="{B5B58EB3-3CC5-D74D-B772-158250D80B57}" type="pres">
      <dgm:prSet presAssocID="{199B10E0-BE79-E240-9CC4-965E8BCC88DF}" presName="Name37" presStyleLbl="parChTrans1D2" presStyleIdx="3" presStyleCnt="4"/>
      <dgm:spPr/>
      <dgm:t>
        <a:bodyPr/>
        <a:lstStyle/>
        <a:p>
          <a:endParaRPr lang="en-US"/>
        </a:p>
      </dgm:t>
    </dgm:pt>
    <dgm:pt modelId="{E723F666-2863-C543-9038-7B491423FE96}" type="pres">
      <dgm:prSet presAssocID="{A656A775-5A85-E843-A50D-5820561EEE4F}" presName="hierRoot2" presStyleCnt="0">
        <dgm:presLayoutVars>
          <dgm:hierBranch val="init"/>
        </dgm:presLayoutVars>
      </dgm:prSet>
      <dgm:spPr/>
    </dgm:pt>
    <dgm:pt modelId="{F20BFA63-0E0B-7C40-B59A-D9D9210813E4}" type="pres">
      <dgm:prSet presAssocID="{A656A775-5A85-E843-A50D-5820561EEE4F}" presName="rootComposite" presStyleCnt="0"/>
      <dgm:spPr/>
    </dgm:pt>
    <dgm:pt modelId="{18EC3D1D-2585-604D-999B-E007322700CB}" type="pres">
      <dgm:prSet presAssocID="{A656A775-5A85-E843-A50D-5820561EEE4F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A068C9-005D-4E44-A2B9-D845D76823E2}" type="pres">
      <dgm:prSet presAssocID="{A656A775-5A85-E843-A50D-5820561EEE4F}" presName="rootConnector" presStyleLbl="node2" presStyleIdx="3" presStyleCnt="4"/>
      <dgm:spPr/>
      <dgm:t>
        <a:bodyPr/>
        <a:lstStyle/>
        <a:p>
          <a:endParaRPr lang="en-US"/>
        </a:p>
      </dgm:t>
    </dgm:pt>
    <dgm:pt modelId="{A4C2A32B-2531-B843-BFB9-9C0E1FA3612D}" type="pres">
      <dgm:prSet presAssocID="{A656A775-5A85-E843-A50D-5820561EEE4F}" presName="hierChild4" presStyleCnt="0"/>
      <dgm:spPr/>
    </dgm:pt>
    <dgm:pt modelId="{968F4A8A-A093-6F45-B2BE-4FAB9736D553}" type="pres">
      <dgm:prSet presAssocID="{A656A775-5A85-E843-A50D-5820561EEE4F}" presName="hierChild5" presStyleCnt="0"/>
      <dgm:spPr/>
    </dgm:pt>
    <dgm:pt modelId="{16CFA236-11DC-FE4D-A4E5-3FB13A091D9D}" type="pres">
      <dgm:prSet presAssocID="{992FF1BA-EB65-2344-98FF-2179AFC3FB79}" presName="hierChild3" presStyleCnt="0"/>
      <dgm:spPr/>
    </dgm:pt>
  </dgm:ptLst>
  <dgm:cxnLst>
    <dgm:cxn modelId="{ACE9C829-BA36-B04D-853C-F5645F1718CB}" type="presOf" srcId="{992FF1BA-EB65-2344-98FF-2179AFC3FB79}" destId="{64FC32E6-0A66-3B48-AA7E-0EBD1E38B3FA}" srcOrd="0" destOrd="0" presId="urn:microsoft.com/office/officeart/2005/8/layout/orgChart1"/>
    <dgm:cxn modelId="{859457FB-08E3-954C-8E00-040A50983C7F}" type="presOf" srcId="{052E7A96-0B19-0C49-99FD-660D9810D6BC}" destId="{4168CB31-10E3-ED48-9213-0E26B1EB3936}" srcOrd="0" destOrd="0" presId="urn:microsoft.com/office/officeart/2005/8/layout/orgChart1"/>
    <dgm:cxn modelId="{6667DA20-90AE-9047-AB54-D1C6A6C35637}" type="presOf" srcId="{884B4758-2A56-6843-9895-6F1C973DBDD2}" destId="{722459C2-7E33-A945-873B-EC407ADF9A0E}" srcOrd="0" destOrd="0" presId="urn:microsoft.com/office/officeart/2005/8/layout/orgChart1"/>
    <dgm:cxn modelId="{2BE23B36-1314-BD47-8225-103DD9894E90}" type="presOf" srcId="{AB543CC1-D2C5-7348-9AD0-B1F2455DC9B2}" destId="{A433AC92-2D74-C44B-A2B9-19C5B1AD3493}" srcOrd="0" destOrd="0" presId="urn:microsoft.com/office/officeart/2005/8/layout/orgChart1"/>
    <dgm:cxn modelId="{7AC07E5C-ECD1-784A-8FF6-D2494282CDCC}" type="presOf" srcId="{704575C5-6AE6-6F46-86F6-8C71951C4B12}" destId="{A08F4073-2CD6-7D40-9049-236331F98D0E}" srcOrd="0" destOrd="0" presId="urn:microsoft.com/office/officeart/2005/8/layout/orgChart1"/>
    <dgm:cxn modelId="{3715D33B-A301-434E-B6F7-98A0934700E2}" type="presOf" srcId="{704575C5-6AE6-6F46-86F6-8C71951C4B12}" destId="{4F87BF3A-5B41-0F4A-8763-976B5C1AB548}" srcOrd="1" destOrd="0" presId="urn:microsoft.com/office/officeart/2005/8/layout/orgChart1"/>
    <dgm:cxn modelId="{7F224CA0-00C7-EF47-934B-06228217779B}" type="presOf" srcId="{A90A2244-8BA8-7E44-A8DD-343B640F488C}" destId="{70E65271-2B29-654E-9D96-8633669C5730}" srcOrd="1" destOrd="0" presId="urn:microsoft.com/office/officeart/2005/8/layout/orgChart1"/>
    <dgm:cxn modelId="{49025E86-26E9-D04F-B56E-B8F0BD4AC845}" srcId="{992FF1BA-EB65-2344-98FF-2179AFC3FB79}" destId="{704575C5-6AE6-6F46-86F6-8C71951C4B12}" srcOrd="0" destOrd="0" parTransId="{53DD6DA9-09B1-E44B-8E97-4EDF4BDD36E6}" sibTransId="{E18EFC9D-5FA6-B947-8874-E6B5372601D6}"/>
    <dgm:cxn modelId="{B5A7AD3D-8E11-6C45-845C-231812869EFC}" type="presOf" srcId="{A90A2244-8BA8-7E44-A8DD-343B640F488C}" destId="{DDD3038C-14C8-F742-AF78-98BAE7101287}" srcOrd="0" destOrd="0" presId="urn:microsoft.com/office/officeart/2005/8/layout/orgChart1"/>
    <dgm:cxn modelId="{E8D2852E-394C-3D43-976C-9D96FED7848D}" type="presOf" srcId="{199B10E0-BE79-E240-9CC4-965E8BCC88DF}" destId="{B5B58EB3-3CC5-D74D-B772-158250D80B57}" srcOrd="0" destOrd="0" presId="urn:microsoft.com/office/officeart/2005/8/layout/orgChart1"/>
    <dgm:cxn modelId="{28AE2A52-0E7F-4946-A026-6F091F214AC7}" srcId="{992FF1BA-EB65-2344-98FF-2179AFC3FB79}" destId="{A90A2244-8BA8-7E44-A8DD-343B640F488C}" srcOrd="1" destOrd="0" parTransId="{AB543CC1-D2C5-7348-9AD0-B1F2455DC9B2}" sibTransId="{083844A1-8CAE-1C4E-A962-6442C1F8AC86}"/>
    <dgm:cxn modelId="{CED96664-8EDF-C44E-BBE4-133EE3CAC1CD}" srcId="{992FF1BA-EB65-2344-98FF-2179AFC3FB79}" destId="{A656A775-5A85-E843-A50D-5820561EEE4F}" srcOrd="3" destOrd="0" parTransId="{199B10E0-BE79-E240-9CC4-965E8BCC88DF}" sibTransId="{B8B589F7-F7C3-FF47-B016-8CA31844342D}"/>
    <dgm:cxn modelId="{C3CF578A-89B7-6C4D-BDDD-B16EDB64F30C}" type="presOf" srcId="{C5E0961A-B2C6-5246-B690-384201669F3A}" destId="{7204A053-BF30-6B43-A7F3-7E1170250EAB}" srcOrd="1" destOrd="0" presId="urn:microsoft.com/office/officeart/2005/8/layout/orgChart1"/>
    <dgm:cxn modelId="{ED5F7209-AC2B-F34A-9D47-86FF88EA23E3}" type="presOf" srcId="{992FF1BA-EB65-2344-98FF-2179AFC3FB79}" destId="{92F9C132-FC98-3441-B403-1D603B372A58}" srcOrd="1" destOrd="0" presId="urn:microsoft.com/office/officeart/2005/8/layout/orgChart1"/>
    <dgm:cxn modelId="{073BCAE7-89BC-794D-A5B3-78D56365DD0A}" type="presOf" srcId="{53DD6DA9-09B1-E44B-8E97-4EDF4BDD36E6}" destId="{3C5005A2-C626-7140-A36F-3D862BB8014B}" srcOrd="0" destOrd="0" presId="urn:microsoft.com/office/officeart/2005/8/layout/orgChart1"/>
    <dgm:cxn modelId="{D9F81C50-A648-DD49-ABF4-F08AD6BCF163}" srcId="{992FF1BA-EB65-2344-98FF-2179AFC3FB79}" destId="{C5E0961A-B2C6-5246-B690-384201669F3A}" srcOrd="2" destOrd="0" parTransId="{884B4758-2A56-6843-9895-6F1C973DBDD2}" sibTransId="{F1B2C624-4984-7F40-B207-76208F87387B}"/>
    <dgm:cxn modelId="{6AF89B41-998D-0149-9E4C-2C7C4DE91D3E}" type="presOf" srcId="{A656A775-5A85-E843-A50D-5820561EEE4F}" destId="{A7A068C9-005D-4E44-A2B9-D845D76823E2}" srcOrd="1" destOrd="0" presId="urn:microsoft.com/office/officeart/2005/8/layout/orgChart1"/>
    <dgm:cxn modelId="{1B032DF3-D49E-9140-8C87-E7FCEDC553C1}" type="presOf" srcId="{A656A775-5A85-E843-A50D-5820561EEE4F}" destId="{18EC3D1D-2585-604D-999B-E007322700CB}" srcOrd="0" destOrd="0" presId="urn:microsoft.com/office/officeart/2005/8/layout/orgChart1"/>
    <dgm:cxn modelId="{73080648-E2BB-1645-98CA-CD12F78657FE}" type="presOf" srcId="{C5E0961A-B2C6-5246-B690-384201669F3A}" destId="{7FDD27C5-61F5-1840-A851-70BF04FE1B46}" srcOrd="0" destOrd="0" presId="urn:microsoft.com/office/officeart/2005/8/layout/orgChart1"/>
    <dgm:cxn modelId="{51FBDA98-8B16-384C-A40B-DA8BE90F796E}" srcId="{052E7A96-0B19-0C49-99FD-660D9810D6BC}" destId="{992FF1BA-EB65-2344-98FF-2179AFC3FB79}" srcOrd="0" destOrd="0" parTransId="{F5D367EA-3C71-D744-AA63-AFB3A734A396}" sibTransId="{D481229C-1961-DD4C-874A-ED1103607BD1}"/>
    <dgm:cxn modelId="{C22221A5-A9B7-9F40-A489-4FA241D2DA9B}" type="presParOf" srcId="{4168CB31-10E3-ED48-9213-0E26B1EB3936}" destId="{DEF348C7-373D-064D-945A-9A7543B117A1}" srcOrd="0" destOrd="0" presId="urn:microsoft.com/office/officeart/2005/8/layout/orgChart1"/>
    <dgm:cxn modelId="{C7D137FD-62B5-0041-848E-1F5BBAFC28CE}" type="presParOf" srcId="{DEF348C7-373D-064D-945A-9A7543B117A1}" destId="{58C54E27-E209-1742-B319-6924A832DC6F}" srcOrd="0" destOrd="0" presId="urn:microsoft.com/office/officeart/2005/8/layout/orgChart1"/>
    <dgm:cxn modelId="{989F096F-ECFC-2F4E-A8CA-F8D52547BCCC}" type="presParOf" srcId="{58C54E27-E209-1742-B319-6924A832DC6F}" destId="{64FC32E6-0A66-3B48-AA7E-0EBD1E38B3FA}" srcOrd="0" destOrd="0" presId="urn:microsoft.com/office/officeart/2005/8/layout/orgChart1"/>
    <dgm:cxn modelId="{F5DF4DB4-8A40-8141-8481-09163C71AA0F}" type="presParOf" srcId="{58C54E27-E209-1742-B319-6924A832DC6F}" destId="{92F9C132-FC98-3441-B403-1D603B372A58}" srcOrd="1" destOrd="0" presId="urn:microsoft.com/office/officeart/2005/8/layout/orgChart1"/>
    <dgm:cxn modelId="{22B2262A-174A-1A4F-8EE0-215114FDAF64}" type="presParOf" srcId="{DEF348C7-373D-064D-945A-9A7543B117A1}" destId="{8D32DB8E-E0A1-924E-9858-8D6DC2C0E3B4}" srcOrd="1" destOrd="0" presId="urn:microsoft.com/office/officeart/2005/8/layout/orgChart1"/>
    <dgm:cxn modelId="{E4CE41ED-B7B1-6942-8CD3-21361946A15C}" type="presParOf" srcId="{8D32DB8E-E0A1-924E-9858-8D6DC2C0E3B4}" destId="{3C5005A2-C626-7140-A36F-3D862BB8014B}" srcOrd="0" destOrd="0" presId="urn:microsoft.com/office/officeart/2005/8/layout/orgChart1"/>
    <dgm:cxn modelId="{16F492E9-7879-EE48-BB55-C37E37850910}" type="presParOf" srcId="{8D32DB8E-E0A1-924E-9858-8D6DC2C0E3B4}" destId="{72C84DF1-A4A3-6A48-BC4D-10B9A3BFC3EB}" srcOrd="1" destOrd="0" presId="urn:microsoft.com/office/officeart/2005/8/layout/orgChart1"/>
    <dgm:cxn modelId="{16755E43-1F9C-034F-8B27-A44ADB26A0C2}" type="presParOf" srcId="{72C84DF1-A4A3-6A48-BC4D-10B9A3BFC3EB}" destId="{EB3057B1-7B17-D64C-8B5E-83AFB29A75C0}" srcOrd="0" destOrd="0" presId="urn:microsoft.com/office/officeart/2005/8/layout/orgChart1"/>
    <dgm:cxn modelId="{0BAF6972-78D3-C540-BBA1-45DD5B35CF0E}" type="presParOf" srcId="{EB3057B1-7B17-D64C-8B5E-83AFB29A75C0}" destId="{A08F4073-2CD6-7D40-9049-236331F98D0E}" srcOrd="0" destOrd="0" presId="urn:microsoft.com/office/officeart/2005/8/layout/orgChart1"/>
    <dgm:cxn modelId="{2F8B4B77-C9BB-774B-A23A-81C998C91F57}" type="presParOf" srcId="{EB3057B1-7B17-D64C-8B5E-83AFB29A75C0}" destId="{4F87BF3A-5B41-0F4A-8763-976B5C1AB548}" srcOrd="1" destOrd="0" presId="urn:microsoft.com/office/officeart/2005/8/layout/orgChart1"/>
    <dgm:cxn modelId="{4197F242-09E2-E14F-B5DC-18C63EF66433}" type="presParOf" srcId="{72C84DF1-A4A3-6A48-BC4D-10B9A3BFC3EB}" destId="{3A63FF6B-8DE9-004A-B15E-555C77A3DFF0}" srcOrd="1" destOrd="0" presId="urn:microsoft.com/office/officeart/2005/8/layout/orgChart1"/>
    <dgm:cxn modelId="{9A436E26-55FA-1D44-BAFD-1ABAD714E494}" type="presParOf" srcId="{72C84DF1-A4A3-6A48-BC4D-10B9A3BFC3EB}" destId="{AD2A7BB4-1260-1646-B2E6-958A30B4B6D5}" srcOrd="2" destOrd="0" presId="urn:microsoft.com/office/officeart/2005/8/layout/orgChart1"/>
    <dgm:cxn modelId="{1A6AF664-4950-4F43-B91E-585C57B5FEA3}" type="presParOf" srcId="{8D32DB8E-E0A1-924E-9858-8D6DC2C0E3B4}" destId="{A433AC92-2D74-C44B-A2B9-19C5B1AD3493}" srcOrd="2" destOrd="0" presId="urn:microsoft.com/office/officeart/2005/8/layout/orgChart1"/>
    <dgm:cxn modelId="{C14192D0-5401-E542-BCF9-AA62917C1A95}" type="presParOf" srcId="{8D32DB8E-E0A1-924E-9858-8D6DC2C0E3B4}" destId="{051D71AF-585F-4349-A3C2-9AB2065D9214}" srcOrd="3" destOrd="0" presId="urn:microsoft.com/office/officeart/2005/8/layout/orgChart1"/>
    <dgm:cxn modelId="{07D5716E-76AD-7743-BB57-C639AE9D1305}" type="presParOf" srcId="{051D71AF-585F-4349-A3C2-9AB2065D9214}" destId="{C1B2D009-C646-764E-B69D-250A8497C7B5}" srcOrd="0" destOrd="0" presId="urn:microsoft.com/office/officeart/2005/8/layout/orgChart1"/>
    <dgm:cxn modelId="{9A679A03-92A6-E346-9138-15440A6F81FA}" type="presParOf" srcId="{C1B2D009-C646-764E-B69D-250A8497C7B5}" destId="{DDD3038C-14C8-F742-AF78-98BAE7101287}" srcOrd="0" destOrd="0" presId="urn:microsoft.com/office/officeart/2005/8/layout/orgChart1"/>
    <dgm:cxn modelId="{B6A2C11F-4577-FA4D-AFB1-F7D8FF9F3C98}" type="presParOf" srcId="{C1B2D009-C646-764E-B69D-250A8497C7B5}" destId="{70E65271-2B29-654E-9D96-8633669C5730}" srcOrd="1" destOrd="0" presId="urn:microsoft.com/office/officeart/2005/8/layout/orgChart1"/>
    <dgm:cxn modelId="{50074BEC-368D-454B-B070-02675084F558}" type="presParOf" srcId="{051D71AF-585F-4349-A3C2-9AB2065D9214}" destId="{C9C6C6C1-D998-F141-AD79-97224DE4E761}" srcOrd="1" destOrd="0" presId="urn:microsoft.com/office/officeart/2005/8/layout/orgChart1"/>
    <dgm:cxn modelId="{76EA12CE-6524-8542-86C7-4DFDD3964CBB}" type="presParOf" srcId="{051D71AF-585F-4349-A3C2-9AB2065D9214}" destId="{E672A8BD-814F-7240-8783-A9D442F85DE8}" srcOrd="2" destOrd="0" presId="urn:microsoft.com/office/officeart/2005/8/layout/orgChart1"/>
    <dgm:cxn modelId="{2FEC90A3-38AB-FA4D-B7A7-CEE1DEFAF119}" type="presParOf" srcId="{8D32DB8E-E0A1-924E-9858-8D6DC2C0E3B4}" destId="{722459C2-7E33-A945-873B-EC407ADF9A0E}" srcOrd="4" destOrd="0" presId="urn:microsoft.com/office/officeart/2005/8/layout/orgChart1"/>
    <dgm:cxn modelId="{4C5DB0C0-06F2-BA42-B2F9-733974CA40F4}" type="presParOf" srcId="{8D32DB8E-E0A1-924E-9858-8D6DC2C0E3B4}" destId="{58C49781-D387-8740-8238-498D3203E2A2}" srcOrd="5" destOrd="0" presId="urn:microsoft.com/office/officeart/2005/8/layout/orgChart1"/>
    <dgm:cxn modelId="{243F2441-7371-F047-9164-5311AF2C8459}" type="presParOf" srcId="{58C49781-D387-8740-8238-498D3203E2A2}" destId="{CB50335F-7EE5-E746-8828-ADB8EC9A7C97}" srcOrd="0" destOrd="0" presId="urn:microsoft.com/office/officeart/2005/8/layout/orgChart1"/>
    <dgm:cxn modelId="{7CD01B55-6F9A-A14B-984D-8E7D6C6147EC}" type="presParOf" srcId="{CB50335F-7EE5-E746-8828-ADB8EC9A7C97}" destId="{7FDD27C5-61F5-1840-A851-70BF04FE1B46}" srcOrd="0" destOrd="0" presId="urn:microsoft.com/office/officeart/2005/8/layout/orgChart1"/>
    <dgm:cxn modelId="{8BBDBD08-3212-4842-B06C-46BED1DB6487}" type="presParOf" srcId="{CB50335F-7EE5-E746-8828-ADB8EC9A7C97}" destId="{7204A053-BF30-6B43-A7F3-7E1170250EAB}" srcOrd="1" destOrd="0" presId="urn:microsoft.com/office/officeart/2005/8/layout/orgChart1"/>
    <dgm:cxn modelId="{B4FEB3DD-B0B0-8040-BD2C-0BED3E773F5D}" type="presParOf" srcId="{58C49781-D387-8740-8238-498D3203E2A2}" destId="{85E2D669-2F1A-B142-898D-45D87B3DFEA3}" srcOrd="1" destOrd="0" presId="urn:microsoft.com/office/officeart/2005/8/layout/orgChart1"/>
    <dgm:cxn modelId="{45AA0228-EEA7-B640-B438-DE3117C42E5D}" type="presParOf" srcId="{58C49781-D387-8740-8238-498D3203E2A2}" destId="{EE87B6E3-58FB-E24C-9698-B249595E90F4}" srcOrd="2" destOrd="0" presId="urn:microsoft.com/office/officeart/2005/8/layout/orgChart1"/>
    <dgm:cxn modelId="{D929F552-E42D-8A4F-8684-CB9F1380AAF5}" type="presParOf" srcId="{8D32DB8E-E0A1-924E-9858-8D6DC2C0E3B4}" destId="{B5B58EB3-3CC5-D74D-B772-158250D80B57}" srcOrd="6" destOrd="0" presId="urn:microsoft.com/office/officeart/2005/8/layout/orgChart1"/>
    <dgm:cxn modelId="{38D2985D-25F7-BF43-8379-31DC36A242DE}" type="presParOf" srcId="{8D32DB8E-E0A1-924E-9858-8D6DC2C0E3B4}" destId="{E723F666-2863-C543-9038-7B491423FE96}" srcOrd="7" destOrd="0" presId="urn:microsoft.com/office/officeart/2005/8/layout/orgChart1"/>
    <dgm:cxn modelId="{7E6757F0-4E01-4947-81AC-9DB541C65097}" type="presParOf" srcId="{E723F666-2863-C543-9038-7B491423FE96}" destId="{F20BFA63-0E0B-7C40-B59A-D9D9210813E4}" srcOrd="0" destOrd="0" presId="urn:microsoft.com/office/officeart/2005/8/layout/orgChart1"/>
    <dgm:cxn modelId="{2A391334-63A7-7549-B8C0-9659F98797E6}" type="presParOf" srcId="{F20BFA63-0E0B-7C40-B59A-D9D9210813E4}" destId="{18EC3D1D-2585-604D-999B-E007322700CB}" srcOrd="0" destOrd="0" presId="urn:microsoft.com/office/officeart/2005/8/layout/orgChart1"/>
    <dgm:cxn modelId="{C9E4773F-EB45-D64B-A5AD-D56C3F156018}" type="presParOf" srcId="{F20BFA63-0E0B-7C40-B59A-D9D9210813E4}" destId="{A7A068C9-005D-4E44-A2B9-D845D76823E2}" srcOrd="1" destOrd="0" presId="urn:microsoft.com/office/officeart/2005/8/layout/orgChart1"/>
    <dgm:cxn modelId="{23F75A15-C819-7941-BE11-E627E5ECF013}" type="presParOf" srcId="{E723F666-2863-C543-9038-7B491423FE96}" destId="{A4C2A32B-2531-B843-BFB9-9C0E1FA3612D}" srcOrd="1" destOrd="0" presId="urn:microsoft.com/office/officeart/2005/8/layout/orgChart1"/>
    <dgm:cxn modelId="{C29F94BC-E776-B545-85DA-518AA61F2FDD}" type="presParOf" srcId="{E723F666-2863-C543-9038-7B491423FE96}" destId="{968F4A8A-A093-6F45-B2BE-4FAB9736D553}" srcOrd="2" destOrd="0" presId="urn:microsoft.com/office/officeart/2005/8/layout/orgChart1"/>
    <dgm:cxn modelId="{01055413-3ADB-7B45-AB9B-14501634771C}" type="presParOf" srcId="{DEF348C7-373D-064D-945A-9A7543B117A1}" destId="{16CFA236-11DC-FE4D-A4E5-3FB13A091D9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C734FBB-F0F9-344B-AC63-89682FD8ACDB}" type="doc">
      <dgm:prSet loTypeId="urn:microsoft.com/office/officeart/2005/8/layout/hierarchy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7B268D-1AC2-7D4C-92D2-69C4BD796886}">
      <dgm:prSet phldrT="[Text]"/>
      <dgm:spPr/>
      <dgm:t>
        <a:bodyPr/>
        <a:lstStyle/>
        <a:p>
          <a:r>
            <a:rPr lang="en-US" b="1" dirty="0" smtClean="0"/>
            <a:t>Routing Protocols</a:t>
          </a:r>
          <a:endParaRPr lang="en-US" b="1" dirty="0"/>
        </a:p>
      </dgm:t>
    </dgm:pt>
    <dgm:pt modelId="{C534BBAD-2A96-0A41-BE67-C29B5F8E43DB}" type="parTrans" cxnId="{217CF590-70AE-E945-BEFE-09591579A815}">
      <dgm:prSet/>
      <dgm:spPr/>
      <dgm:t>
        <a:bodyPr/>
        <a:lstStyle/>
        <a:p>
          <a:endParaRPr lang="en-US" b="1"/>
        </a:p>
      </dgm:t>
    </dgm:pt>
    <dgm:pt modelId="{28CFAB82-1CFE-8A42-847E-EECA46DD931C}" type="sibTrans" cxnId="{217CF590-70AE-E945-BEFE-09591579A815}">
      <dgm:prSet/>
      <dgm:spPr/>
      <dgm:t>
        <a:bodyPr/>
        <a:lstStyle/>
        <a:p>
          <a:endParaRPr lang="en-US" b="1"/>
        </a:p>
      </dgm:t>
    </dgm:pt>
    <dgm:pt modelId="{05673D1B-67FC-684B-B39D-05F5134B552E}">
      <dgm:prSet phldrT="[Text]"/>
      <dgm:spPr/>
      <dgm:t>
        <a:bodyPr/>
        <a:lstStyle/>
        <a:p>
          <a:r>
            <a:rPr lang="en-US" b="1" dirty="0" smtClean="0"/>
            <a:t>For Comfort Applications</a:t>
          </a:r>
          <a:endParaRPr lang="en-US" b="1" dirty="0"/>
        </a:p>
      </dgm:t>
    </dgm:pt>
    <dgm:pt modelId="{33AB1E4A-32CE-F24F-9F39-03E470F94D60}" type="parTrans" cxnId="{2A288DDD-D7DE-D54F-A066-D546319A321F}">
      <dgm:prSet/>
      <dgm:spPr/>
      <dgm:t>
        <a:bodyPr/>
        <a:lstStyle/>
        <a:p>
          <a:endParaRPr lang="en-US" b="1"/>
        </a:p>
      </dgm:t>
    </dgm:pt>
    <dgm:pt modelId="{53F70B0F-1089-FD46-A102-E8700EDE29FC}" type="sibTrans" cxnId="{2A288DDD-D7DE-D54F-A066-D546319A321F}">
      <dgm:prSet/>
      <dgm:spPr/>
      <dgm:t>
        <a:bodyPr/>
        <a:lstStyle/>
        <a:p>
          <a:endParaRPr lang="en-US" b="1"/>
        </a:p>
      </dgm:t>
    </dgm:pt>
    <dgm:pt modelId="{CB399793-FFCD-CF44-9369-9ACF372302EC}">
      <dgm:prSet phldrT="[Text]"/>
      <dgm:spPr/>
      <dgm:t>
        <a:bodyPr/>
        <a:lstStyle/>
        <a:p>
          <a:r>
            <a:rPr lang="en-US" b="1" dirty="0" smtClean="0"/>
            <a:t>Unicasting</a:t>
          </a:r>
          <a:endParaRPr lang="en-US" b="1" dirty="0"/>
        </a:p>
      </dgm:t>
    </dgm:pt>
    <dgm:pt modelId="{1BDF48A6-A965-5049-BADF-ED94A7AE0731}" type="parTrans" cxnId="{BCE175F1-B082-7940-9C17-3E0B7D39D00B}">
      <dgm:prSet/>
      <dgm:spPr/>
      <dgm:t>
        <a:bodyPr/>
        <a:lstStyle/>
        <a:p>
          <a:endParaRPr lang="en-US" b="1"/>
        </a:p>
      </dgm:t>
    </dgm:pt>
    <dgm:pt modelId="{7FE821CF-2A5F-064B-8290-B2C4654D1F51}" type="sibTrans" cxnId="{BCE175F1-B082-7940-9C17-3E0B7D39D00B}">
      <dgm:prSet/>
      <dgm:spPr/>
      <dgm:t>
        <a:bodyPr/>
        <a:lstStyle/>
        <a:p>
          <a:endParaRPr lang="en-US" b="1"/>
        </a:p>
      </dgm:t>
    </dgm:pt>
    <dgm:pt modelId="{A9789A51-95AC-8349-A863-EDC9139EC784}">
      <dgm:prSet phldrT="[Text]"/>
      <dgm:spPr/>
      <dgm:t>
        <a:bodyPr/>
        <a:lstStyle/>
        <a:p>
          <a:r>
            <a:rPr lang="en-US" b="1" dirty="0" smtClean="0"/>
            <a:t>Multicasting</a:t>
          </a:r>
          <a:endParaRPr lang="en-US" b="1" dirty="0"/>
        </a:p>
      </dgm:t>
    </dgm:pt>
    <dgm:pt modelId="{157830B9-7FA8-FE4C-ACAB-08A38A9F196C}" type="parTrans" cxnId="{8B141B50-C608-394C-A583-519B8760B992}">
      <dgm:prSet/>
      <dgm:spPr/>
      <dgm:t>
        <a:bodyPr/>
        <a:lstStyle/>
        <a:p>
          <a:endParaRPr lang="en-US" b="1"/>
        </a:p>
      </dgm:t>
    </dgm:pt>
    <dgm:pt modelId="{072AB78E-33B1-D74F-BF2A-02C1752E1509}" type="sibTrans" cxnId="{8B141B50-C608-394C-A583-519B8760B992}">
      <dgm:prSet/>
      <dgm:spPr/>
      <dgm:t>
        <a:bodyPr/>
        <a:lstStyle/>
        <a:p>
          <a:endParaRPr lang="en-US" b="1"/>
        </a:p>
      </dgm:t>
    </dgm:pt>
    <dgm:pt modelId="{E20C4ED1-41D1-6B4B-B3B4-E1E84F1E8882}">
      <dgm:prSet phldrT="[Text]"/>
      <dgm:spPr/>
      <dgm:t>
        <a:bodyPr/>
        <a:lstStyle/>
        <a:p>
          <a:r>
            <a:rPr lang="en-US" b="1" dirty="0" smtClean="0"/>
            <a:t>For Safety Applications</a:t>
          </a:r>
          <a:endParaRPr lang="en-US" b="1" dirty="0"/>
        </a:p>
      </dgm:t>
    </dgm:pt>
    <dgm:pt modelId="{FD9D17D5-A97C-BC4D-9C32-CE02993219B5}" type="parTrans" cxnId="{12A2D55A-21C6-D74F-86E0-BF3630AE3F4F}">
      <dgm:prSet/>
      <dgm:spPr/>
      <dgm:t>
        <a:bodyPr/>
        <a:lstStyle/>
        <a:p>
          <a:endParaRPr lang="en-US" b="1"/>
        </a:p>
      </dgm:t>
    </dgm:pt>
    <dgm:pt modelId="{F91D7414-6400-7E48-A559-7FFBE68E33C6}" type="sibTrans" cxnId="{12A2D55A-21C6-D74F-86E0-BF3630AE3F4F}">
      <dgm:prSet/>
      <dgm:spPr/>
      <dgm:t>
        <a:bodyPr/>
        <a:lstStyle/>
        <a:p>
          <a:endParaRPr lang="en-US" b="1"/>
        </a:p>
      </dgm:t>
    </dgm:pt>
    <dgm:pt modelId="{BB8AE6C4-AEC1-9D45-976F-B8438E6D72B0}">
      <dgm:prSet phldrT="[Text]"/>
      <dgm:spPr/>
      <dgm:t>
        <a:bodyPr/>
        <a:lstStyle/>
        <a:p>
          <a:r>
            <a:rPr lang="en-US" b="1" dirty="0" smtClean="0"/>
            <a:t>Broadcasting</a:t>
          </a:r>
          <a:endParaRPr lang="en-US" b="1" dirty="0"/>
        </a:p>
      </dgm:t>
    </dgm:pt>
    <dgm:pt modelId="{AEFEC8FA-ADE2-5F4F-B73A-46E192D90721}" type="parTrans" cxnId="{F7F18DA4-8E17-3749-9A82-91189A61D00F}">
      <dgm:prSet/>
      <dgm:spPr/>
      <dgm:t>
        <a:bodyPr/>
        <a:lstStyle/>
        <a:p>
          <a:endParaRPr lang="en-US" b="1"/>
        </a:p>
      </dgm:t>
    </dgm:pt>
    <dgm:pt modelId="{F3319032-3EBA-7D44-8352-7068BAD60725}" type="sibTrans" cxnId="{F7F18DA4-8E17-3749-9A82-91189A61D00F}">
      <dgm:prSet/>
      <dgm:spPr/>
      <dgm:t>
        <a:bodyPr/>
        <a:lstStyle/>
        <a:p>
          <a:endParaRPr lang="en-US" b="1"/>
        </a:p>
      </dgm:t>
    </dgm:pt>
    <dgm:pt modelId="{26863877-292B-E949-BF85-C9FAD681AE7E}" type="pres">
      <dgm:prSet presAssocID="{3C734FBB-F0F9-344B-AC63-89682FD8ACD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EC6E13D-A782-9C4F-8756-D1C3C3047F59}" type="pres">
      <dgm:prSet presAssocID="{AB7B268D-1AC2-7D4C-92D2-69C4BD796886}" presName="root1" presStyleCnt="0"/>
      <dgm:spPr/>
    </dgm:pt>
    <dgm:pt modelId="{18218D45-B58C-8744-B4B6-1CC7E368A4E3}" type="pres">
      <dgm:prSet presAssocID="{AB7B268D-1AC2-7D4C-92D2-69C4BD79688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696290-51AB-D94E-802A-33A45722B312}" type="pres">
      <dgm:prSet presAssocID="{AB7B268D-1AC2-7D4C-92D2-69C4BD796886}" presName="level2hierChild" presStyleCnt="0"/>
      <dgm:spPr/>
    </dgm:pt>
    <dgm:pt modelId="{FA99F5D6-6307-3A45-B7D7-67C59B1A9045}" type="pres">
      <dgm:prSet presAssocID="{33AB1E4A-32CE-F24F-9F39-03E470F94D60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CF503882-1E9B-A449-BA9A-2D3237FB2576}" type="pres">
      <dgm:prSet presAssocID="{33AB1E4A-32CE-F24F-9F39-03E470F94D60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0845F47-A707-944E-97FD-70AA975D688E}" type="pres">
      <dgm:prSet presAssocID="{05673D1B-67FC-684B-B39D-05F5134B552E}" presName="root2" presStyleCnt="0"/>
      <dgm:spPr/>
    </dgm:pt>
    <dgm:pt modelId="{F68ABA34-AFB9-884A-A866-3B1D99031BC6}" type="pres">
      <dgm:prSet presAssocID="{05673D1B-67FC-684B-B39D-05F5134B552E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28ADAC-597D-1146-A078-7C714B93A835}" type="pres">
      <dgm:prSet presAssocID="{05673D1B-67FC-684B-B39D-05F5134B552E}" presName="level3hierChild" presStyleCnt="0"/>
      <dgm:spPr/>
    </dgm:pt>
    <dgm:pt modelId="{EF50F67F-33F3-2447-AE73-47A33938581D}" type="pres">
      <dgm:prSet presAssocID="{1BDF48A6-A965-5049-BADF-ED94A7AE0731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254A79E5-5894-EB4F-8EDC-13D467CEB090}" type="pres">
      <dgm:prSet presAssocID="{1BDF48A6-A965-5049-BADF-ED94A7AE0731}" presName="connTx" presStyleLbl="parChTrans1D3" presStyleIdx="0" presStyleCnt="3"/>
      <dgm:spPr/>
      <dgm:t>
        <a:bodyPr/>
        <a:lstStyle/>
        <a:p>
          <a:endParaRPr lang="en-US"/>
        </a:p>
      </dgm:t>
    </dgm:pt>
    <dgm:pt modelId="{C7C992D7-330C-2A44-A32C-DE0EA65DAD05}" type="pres">
      <dgm:prSet presAssocID="{CB399793-FFCD-CF44-9369-9ACF372302EC}" presName="root2" presStyleCnt="0"/>
      <dgm:spPr/>
    </dgm:pt>
    <dgm:pt modelId="{556EB2B8-A72A-BC49-A6BD-8978EE0654F9}" type="pres">
      <dgm:prSet presAssocID="{CB399793-FFCD-CF44-9369-9ACF372302EC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F217F7-A904-5B47-8D2A-4A8AB277866A}" type="pres">
      <dgm:prSet presAssocID="{CB399793-FFCD-CF44-9369-9ACF372302EC}" presName="level3hierChild" presStyleCnt="0"/>
      <dgm:spPr/>
    </dgm:pt>
    <dgm:pt modelId="{365832A9-587B-5D41-9933-5523B91B3FB4}" type="pres">
      <dgm:prSet presAssocID="{157830B9-7FA8-FE4C-ACAB-08A38A9F196C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1BEB2063-4D36-2E4F-A908-12778D7DDA75}" type="pres">
      <dgm:prSet presAssocID="{157830B9-7FA8-FE4C-ACAB-08A38A9F196C}" presName="connTx" presStyleLbl="parChTrans1D3" presStyleIdx="1" presStyleCnt="3"/>
      <dgm:spPr/>
      <dgm:t>
        <a:bodyPr/>
        <a:lstStyle/>
        <a:p>
          <a:endParaRPr lang="en-US"/>
        </a:p>
      </dgm:t>
    </dgm:pt>
    <dgm:pt modelId="{F7743D13-F00C-6A4F-8B35-AA58A395C51A}" type="pres">
      <dgm:prSet presAssocID="{A9789A51-95AC-8349-A863-EDC9139EC784}" presName="root2" presStyleCnt="0"/>
      <dgm:spPr/>
    </dgm:pt>
    <dgm:pt modelId="{2713D062-AC4D-C74D-AFD8-1B08DAF593FD}" type="pres">
      <dgm:prSet presAssocID="{A9789A51-95AC-8349-A863-EDC9139EC784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3DD11A-AF1F-1142-8E85-A8FF1F00AED8}" type="pres">
      <dgm:prSet presAssocID="{A9789A51-95AC-8349-A863-EDC9139EC784}" presName="level3hierChild" presStyleCnt="0"/>
      <dgm:spPr/>
    </dgm:pt>
    <dgm:pt modelId="{AECEFBBF-4E2A-3649-A187-F5DEAD0BA1BD}" type="pres">
      <dgm:prSet presAssocID="{FD9D17D5-A97C-BC4D-9C32-CE02993219B5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C5C6D5FC-C243-7D45-B8FF-A50F06406DAB}" type="pres">
      <dgm:prSet presAssocID="{FD9D17D5-A97C-BC4D-9C32-CE02993219B5}" presName="connTx" presStyleLbl="parChTrans1D2" presStyleIdx="1" presStyleCnt="2"/>
      <dgm:spPr/>
      <dgm:t>
        <a:bodyPr/>
        <a:lstStyle/>
        <a:p>
          <a:endParaRPr lang="en-US"/>
        </a:p>
      </dgm:t>
    </dgm:pt>
    <dgm:pt modelId="{84CCA931-D49D-5043-B986-9CA36773B2AE}" type="pres">
      <dgm:prSet presAssocID="{E20C4ED1-41D1-6B4B-B3B4-E1E84F1E8882}" presName="root2" presStyleCnt="0"/>
      <dgm:spPr/>
    </dgm:pt>
    <dgm:pt modelId="{7AA4819A-5CB7-9C48-8124-FB406B9D412D}" type="pres">
      <dgm:prSet presAssocID="{E20C4ED1-41D1-6B4B-B3B4-E1E84F1E8882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4C4C55-93A5-9E4A-AE7B-C9BCDEF03554}" type="pres">
      <dgm:prSet presAssocID="{E20C4ED1-41D1-6B4B-B3B4-E1E84F1E8882}" presName="level3hierChild" presStyleCnt="0"/>
      <dgm:spPr/>
    </dgm:pt>
    <dgm:pt modelId="{4B4F9814-5A0F-2341-90AA-DD9AAECC64E5}" type="pres">
      <dgm:prSet presAssocID="{AEFEC8FA-ADE2-5F4F-B73A-46E192D90721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64FA84DB-FF06-8642-8E29-AC0CB984C8E2}" type="pres">
      <dgm:prSet presAssocID="{AEFEC8FA-ADE2-5F4F-B73A-46E192D90721}" presName="connTx" presStyleLbl="parChTrans1D3" presStyleIdx="2" presStyleCnt="3"/>
      <dgm:spPr/>
      <dgm:t>
        <a:bodyPr/>
        <a:lstStyle/>
        <a:p>
          <a:endParaRPr lang="en-US"/>
        </a:p>
      </dgm:t>
    </dgm:pt>
    <dgm:pt modelId="{703C9A05-0B02-9D42-AB3D-4F987BEA574C}" type="pres">
      <dgm:prSet presAssocID="{BB8AE6C4-AEC1-9D45-976F-B8438E6D72B0}" presName="root2" presStyleCnt="0"/>
      <dgm:spPr/>
    </dgm:pt>
    <dgm:pt modelId="{1A53B630-F069-1545-A18F-AB933B9B9CAC}" type="pres">
      <dgm:prSet presAssocID="{BB8AE6C4-AEC1-9D45-976F-B8438E6D72B0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9CFBA7-407A-914F-80F4-E3DD1575F620}" type="pres">
      <dgm:prSet presAssocID="{BB8AE6C4-AEC1-9D45-976F-B8438E6D72B0}" presName="level3hierChild" presStyleCnt="0"/>
      <dgm:spPr/>
    </dgm:pt>
  </dgm:ptLst>
  <dgm:cxnLst>
    <dgm:cxn modelId="{D144B732-A1B9-1241-A463-34039B75A58C}" type="presOf" srcId="{AEFEC8FA-ADE2-5F4F-B73A-46E192D90721}" destId="{4B4F9814-5A0F-2341-90AA-DD9AAECC64E5}" srcOrd="0" destOrd="0" presId="urn:microsoft.com/office/officeart/2005/8/layout/hierarchy2"/>
    <dgm:cxn modelId="{A495AAD2-79EB-A143-B0F2-026498AD5F5B}" type="presOf" srcId="{157830B9-7FA8-FE4C-ACAB-08A38A9F196C}" destId="{365832A9-587B-5D41-9933-5523B91B3FB4}" srcOrd="0" destOrd="0" presId="urn:microsoft.com/office/officeart/2005/8/layout/hierarchy2"/>
    <dgm:cxn modelId="{BCE175F1-B082-7940-9C17-3E0B7D39D00B}" srcId="{05673D1B-67FC-684B-B39D-05F5134B552E}" destId="{CB399793-FFCD-CF44-9369-9ACF372302EC}" srcOrd="0" destOrd="0" parTransId="{1BDF48A6-A965-5049-BADF-ED94A7AE0731}" sibTransId="{7FE821CF-2A5F-064B-8290-B2C4654D1F51}"/>
    <dgm:cxn modelId="{A38DF583-842D-274B-825E-8B3078D097CD}" type="presOf" srcId="{33AB1E4A-32CE-F24F-9F39-03E470F94D60}" destId="{FA99F5D6-6307-3A45-B7D7-67C59B1A9045}" srcOrd="0" destOrd="0" presId="urn:microsoft.com/office/officeart/2005/8/layout/hierarchy2"/>
    <dgm:cxn modelId="{660AC7DB-38BA-6F47-ACEE-0145DF20B05B}" type="presOf" srcId="{FD9D17D5-A97C-BC4D-9C32-CE02993219B5}" destId="{AECEFBBF-4E2A-3649-A187-F5DEAD0BA1BD}" srcOrd="0" destOrd="0" presId="urn:microsoft.com/office/officeart/2005/8/layout/hierarchy2"/>
    <dgm:cxn modelId="{69F20D24-17B3-4B4B-81C5-81AAFA7A28C3}" type="presOf" srcId="{A9789A51-95AC-8349-A863-EDC9139EC784}" destId="{2713D062-AC4D-C74D-AFD8-1B08DAF593FD}" srcOrd="0" destOrd="0" presId="urn:microsoft.com/office/officeart/2005/8/layout/hierarchy2"/>
    <dgm:cxn modelId="{39F84454-A502-1140-9CF0-37A732CCF773}" type="presOf" srcId="{AB7B268D-1AC2-7D4C-92D2-69C4BD796886}" destId="{18218D45-B58C-8744-B4B6-1CC7E368A4E3}" srcOrd="0" destOrd="0" presId="urn:microsoft.com/office/officeart/2005/8/layout/hierarchy2"/>
    <dgm:cxn modelId="{34ACD8CB-0577-434C-8CC5-45A60A6B8652}" type="presOf" srcId="{1BDF48A6-A965-5049-BADF-ED94A7AE0731}" destId="{EF50F67F-33F3-2447-AE73-47A33938581D}" srcOrd="0" destOrd="0" presId="urn:microsoft.com/office/officeart/2005/8/layout/hierarchy2"/>
    <dgm:cxn modelId="{FFAE76EB-3D68-304A-91B0-866E97C8803A}" type="presOf" srcId="{3C734FBB-F0F9-344B-AC63-89682FD8ACDB}" destId="{26863877-292B-E949-BF85-C9FAD681AE7E}" srcOrd="0" destOrd="0" presId="urn:microsoft.com/office/officeart/2005/8/layout/hierarchy2"/>
    <dgm:cxn modelId="{4EA70C1E-940C-0543-A547-6393E3FD1287}" type="presOf" srcId="{05673D1B-67FC-684B-B39D-05F5134B552E}" destId="{F68ABA34-AFB9-884A-A866-3B1D99031BC6}" srcOrd="0" destOrd="0" presId="urn:microsoft.com/office/officeart/2005/8/layout/hierarchy2"/>
    <dgm:cxn modelId="{2A288DDD-D7DE-D54F-A066-D546319A321F}" srcId="{AB7B268D-1AC2-7D4C-92D2-69C4BD796886}" destId="{05673D1B-67FC-684B-B39D-05F5134B552E}" srcOrd="0" destOrd="0" parTransId="{33AB1E4A-32CE-F24F-9F39-03E470F94D60}" sibTransId="{53F70B0F-1089-FD46-A102-E8700EDE29FC}"/>
    <dgm:cxn modelId="{32B2B336-8239-B847-8863-298B3803FD2C}" type="presOf" srcId="{33AB1E4A-32CE-F24F-9F39-03E470F94D60}" destId="{CF503882-1E9B-A449-BA9A-2D3237FB2576}" srcOrd="1" destOrd="0" presId="urn:microsoft.com/office/officeart/2005/8/layout/hierarchy2"/>
    <dgm:cxn modelId="{E0A31239-F937-024D-9515-5D9547DCB960}" type="presOf" srcId="{AEFEC8FA-ADE2-5F4F-B73A-46E192D90721}" destId="{64FA84DB-FF06-8642-8E29-AC0CB984C8E2}" srcOrd="1" destOrd="0" presId="urn:microsoft.com/office/officeart/2005/8/layout/hierarchy2"/>
    <dgm:cxn modelId="{217CF590-70AE-E945-BEFE-09591579A815}" srcId="{3C734FBB-F0F9-344B-AC63-89682FD8ACDB}" destId="{AB7B268D-1AC2-7D4C-92D2-69C4BD796886}" srcOrd="0" destOrd="0" parTransId="{C534BBAD-2A96-0A41-BE67-C29B5F8E43DB}" sibTransId="{28CFAB82-1CFE-8A42-847E-EECA46DD931C}"/>
    <dgm:cxn modelId="{2F868A01-AB22-C64D-BACE-DCD53FB93888}" type="presOf" srcId="{CB399793-FFCD-CF44-9369-9ACF372302EC}" destId="{556EB2B8-A72A-BC49-A6BD-8978EE0654F9}" srcOrd="0" destOrd="0" presId="urn:microsoft.com/office/officeart/2005/8/layout/hierarchy2"/>
    <dgm:cxn modelId="{F7F18DA4-8E17-3749-9A82-91189A61D00F}" srcId="{E20C4ED1-41D1-6B4B-B3B4-E1E84F1E8882}" destId="{BB8AE6C4-AEC1-9D45-976F-B8438E6D72B0}" srcOrd="0" destOrd="0" parTransId="{AEFEC8FA-ADE2-5F4F-B73A-46E192D90721}" sibTransId="{F3319032-3EBA-7D44-8352-7068BAD60725}"/>
    <dgm:cxn modelId="{7DDA8655-A5AA-F549-9A30-14C1648C88FA}" type="presOf" srcId="{157830B9-7FA8-FE4C-ACAB-08A38A9F196C}" destId="{1BEB2063-4D36-2E4F-A908-12778D7DDA75}" srcOrd="1" destOrd="0" presId="urn:microsoft.com/office/officeart/2005/8/layout/hierarchy2"/>
    <dgm:cxn modelId="{45C2A43E-A5E6-A746-AA61-E7DF28E01533}" type="presOf" srcId="{FD9D17D5-A97C-BC4D-9C32-CE02993219B5}" destId="{C5C6D5FC-C243-7D45-B8FF-A50F06406DAB}" srcOrd="1" destOrd="0" presId="urn:microsoft.com/office/officeart/2005/8/layout/hierarchy2"/>
    <dgm:cxn modelId="{F416C8A9-9321-5642-BEE8-65EF540683D0}" type="presOf" srcId="{E20C4ED1-41D1-6B4B-B3B4-E1E84F1E8882}" destId="{7AA4819A-5CB7-9C48-8124-FB406B9D412D}" srcOrd="0" destOrd="0" presId="urn:microsoft.com/office/officeart/2005/8/layout/hierarchy2"/>
    <dgm:cxn modelId="{12A2D55A-21C6-D74F-86E0-BF3630AE3F4F}" srcId="{AB7B268D-1AC2-7D4C-92D2-69C4BD796886}" destId="{E20C4ED1-41D1-6B4B-B3B4-E1E84F1E8882}" srcOrd="1" destOrd="0" parTransId="{FD9D17D5-A97C-BC4D-9C32-CE02993219B5}" sibTransId="{F91D7414-6400-7E48-A559-7FFBE68E33C6}"/>
    <dgm:cxn modelId="{AB920BA6-A02B-B845-B2A8-CC90D969305A}" type="presOf" srcId="{1BDF48A6-A965-5049-BADF-ED94A7AE0731}" destId="{254A79E5-5894-EB4F-8EDC-13D467CEB090}" srcOrd="1" destOrd="0" presId="urn:microsoft.com/office/officeart/2005/8/layout/hierarchy2"/>
    <dgm:cxn modelId="{8B141B50-C608-394C-A583-519B8760B992}" srcId="{05673D1B-67FC-684B-B39D-05F5134B552E}" destId="{A9789A51-95AC-8349-A863-EDC9139EC784}" srcOrd="1" destOrd="0" parTransId="{157830B9-7FA8-FE4C-ACAB-08A38A9F196C}" sibTransId="{072AB78E-33B1-D74F-BF2A-02C1752E1509}"/>
    <dgm:cxn modelId="{53D18CFC-52E6-8243-8C35-FB4EE19D2C5B}" type="presOf" srcId="{BB8AE6C4-AEC1-9D45-976F-B8438E6D72B0}" destId="{1A53B630-F069-1545-A18F-AB933B9B9CAC}" srcOrd="0" destOrd="0" presId="urn:microsoft.com/office/officeart/2005/8/layout/hierarchy2"/>
    <dgm:cxn modelId="{DA6580A9-C592-E74A-841A-221280AD36A9}" type="presParOf" srcId="{26863877-292B-E949-BF85-C9FAD681AE7E}" destId="{FEC6E13D-A782-9C4F-8756-D1C3C3047F59}" srcOrd="0" destOrd="0" presId="urn:microsoft.com/office/officeart/2005/8/layout/hierarchy2"/>
    <dgm:cxn modelId="{D05497C8-125F-E54F-AF71-7098BB436593}" type="presParOf" srcId="{FEC6E13D-A782-9C4F-8756-D1C3C3047F59}" destId="{18218D45-B58C-8744-B4B6-1CC7E368A4E3}" srcOrd="0" destOrd="0" presId="urn:microsoft.com/office/officeart/2005/8/layout/hierarchy2"/>
    <dgm:cxn modelId="{3646B521-8367-2947-B5B9-ABD41EFF9BE3}" type="presParOf" srcId="{FEC6E13D-A782-9C4F-8756-D1C3C3047F59}" destId="{7E696290-51AB-D94E-802A-33A45722B312}" srcOrd="1" destOrd="0" presId="urn:microsoft.com/office/officeart/2005/8/layout/hierarchy2"/>
    <dgm:cxn modelId="{BAB94A5B-61B6-3E4F-ADB9-6C0B900BE095}" type="presParOf" srcId="{7E696290-51AB-D94E-802A-33A45722B312}" destId="{FA99F5D6-6307-3A45-B7D7-67C59B1A9045}" srcOrd="0" destOrd="0" presId="urn:microsoft.com/office/officeart/2005/8/layout/hierarchy2"/>
    <dgm:cxn modelId="{1781F58D-CEAB-7040-AAA0-07EE58258F0E}" type="presParOf" srcId="{FA99F5D6-6307-3A45-B7D7-67C59B1A9045}" destId="{CF503882-1E9B-A449-BA9A-2D3237FB2576}" srcOrd="0" destOrd="0" presId="urn:microsoft.com/office/officeart/2005/8/layout/hierarchy2"/>
    <dgm:cxn modelId="{C79340D4-440C-6043-B514-63931A145635}" type="presParOf" srcId="{7E696290-51AB-D94E-802A-33A45722B312}" destId="{30845F47-A707-944E-97FD-70AA975D688E}" srcOrd="1" destOrd="0" presId="urn:microsoft.com/office/officeart/2005/8/layout/hierarchy2"/>
    <dgm:cxn modelId="{736A8C4C-9E6E-0141-991F-FDE3F5DF9B5A}" type="presParOf" srcId="{30845F47-A707-944E-97FD-70AA975D688E}" destId="{F68ABA34-AFB9-884A-A866-3B1D99031BC6}" srcOrd="0" destOrd="0" presId="urn:microsoft.com/office/officeart/2005/8/layout/hierarchy2"/>
    <dgm:cxn modelId="{639A0A54-C3AC-6743-BD45-5573A267975B}" type="presParOf" srcId="{30845F47-A707-944E-97FD-70AA975D688E}" destId="{9C28ADAC-597D-1146-A078-7C714B93A835}" srcOrd="1" destOrd="0" presId="urn:microsoft.com/office/officeart/2005/8/layout/hierarchy2"/>
    <dgm:cxn modelId="{FE3B6F2E-87DC-6845-9C4D-5A57AA59988D}" type="presParOf" srcId="{9C28ADAC-597D-1146-A078-7C714B93A835}" destId="{EF50F67F-33F3-2447-AE73-47A33938581D}" srcOrd="0" destOrd="0" presId="urn:microsoft.com/office/officeart/2005/8/layout/hierarchy2"/>
    <dgm:cxn modelId="{FE41C4C5-D2F3-054F-A42C-4D19C0C725CE}" type="presParOf" srcId="{EF50F67F-33F3-2447-AE73-47A33938581D}" destId="{254A79E5-5894-EB4F-8EDC-13D467CEB090}" srcOrd="0" destOrd="0" presId="urn:microsoft.com/office/officeart/2005/8/layout/hierarchy2"/>
    <dgm:cxn modelId="{1F5C4400-4C85-8649-A35F-A7E85A3DC84A}" type="presParOf" srcId="{9C28ADAC-597D-1146-A078-7C714B93A835}" destId="{C7C992D7-330C-2A44-A32C-DE0EA65DAD05}" srcOrd="1" destOrd="0" presId="urn:microsoft.com/office/officeart/2005/8/layout/hierarchy2"/>
    <dgm:cxn modelId="{D218B712-6685-5A46-ACEE-839704B96BCE}" type="presParOf" srcId="{C7C992D7-330C-2A44-A32C-DE0EA65DAD05}" destId="{556EB2B8-A72A-BC49-A6BD-8978EE0654F9}" srcOrd="0" destOrd="0" presId="urn:microsoft.com/office/officeart/2005/8/layout/hierarchy2"/>
    <dgm:cxn modelId="{BC6F63B7-91FD-D949-AFAD-D30C0DC2B7DA}" type="presParOf" srcId="{C7C992D7-330C-2A44-A32C-DE0EA65DAD05}" destId="{77F217F7-A904-5B47-8D2A-4A8AB277866A}" srcOrd="1" destOrd="0" presId="urn:microsoft.com/office/officeart/2005/8/layout/hierarchy2"/>
    <dgm:cxn modelId="{139ED7E6-CF2F-4945-B00A-DA6948D61CB5}" type="presParOf" srcId="{9C28ADAC-597D-1146-A078-7C714B93A835}" destId="{365832A9-587B-5D41-9933-5523B91B3FB4}" srcOrd="2" destOrd="0" presId="urn:microsoft.com/office/officeart/2005/8/layout/hierarchy2"/>
    <dgm:cxn modelId="{A69AC8AB-97ED-D346-BC18-201A38BDA894}" type="presParOf" srcId="{365832A9-587B-5D41-9933-5523B91B3FB4}" destId="{1BEB2063-4D36-2E4F-A908-12778D7DDA75}" srcOrd="0" destOrd="0" presId="urn:microsoft.com/office/officeart/2005/8/layout/hierarchy2"/>
    <dgm:cxn modelId="{37CAC73A-9E83-2D4C-A1F7-EF0D5B6ECC20}" type="presParOf" srcId="{9C28ADAC-597D-1146-A078-7C714B93A835}" destId="{F7743D13-F00C-6A4F-8B35-AA58A395C51A}" srcOrd="3" destOrd="0" presId="urn:microsoft.com/office/officeart/2005/8/layout/hierarchy2"/>
    <dgm:cxn modelId="{ED3A1FB4-DEE1-5E4B-A5DA-AEF825B98C2C}" type="presParOf" srcId="{F7743D13-F00C-6A4F-8B35-AA58A395C51A}" destId="{2713D062-AC4D-C74D-AFD8-1B08DAF593FD}" srcOrd="0" destOrd="0" presId="urn:microsoft.com/office/officeart/2005/8/layout/hierarchy2"/>
    <dgm:cxn modelId="{9BC84BDB-2885-024F-A883-6A2B873AC37D}" type="presParOf" srcId="{F7743D13-F00C-6A4F-8B35-AA58A395C51A}" destId="{D33DD11A-AF1F-1142-8E85-A8FF1F00AED8}" srcOrd="1" destOrd="0" presId="urn:microsoft.com/office/officeart/2005/8/layout/hierarchy2"/>
    <dgm:cxn modelId="{92AB343B-FE8C-A843-97B3-05E587264A1B}" type="presParOf" srcId="{7E696290-51AB-D94E-802A-33A45722B312}" destId="{AECEFBBF-4E2A-3649-A187-F5DEAD0BA1BD}" srcOrd="2" destOrd="0" presId="urn:microsoft.com/office/officeart/2005/8/layout/hierarchy2"/>
    <dgm:cxn modelId="{4D1DF0F8-5586-D941-99AC-5B94E38E53EC}" type="presParOf" srcId="{AECEFBBF-4E2A-3649-A187-F5DEAD0BA1BD}" destId="{C5C6D5FC-C243-7D45-B8FF-A50F06406DAB}" srcOrd="0" destOrd="0" presId="urn:microsoft.com/office/officeart/2005/8/layout/hierarchy2"/>
    <dgm:cxn modelId="{C991C6C5-CF93-AC47-9691-0174BBC27070}" type="presParOf" srcId="{7E696290-51AB-D94E-802A-33A45722B312}" destId="{84CCA931-D49D-5043-B986-9CA36773B2AE}" srcOrd="3" destOrd="0" presId="urn:microsoft.com/office/officeart/2005/8/layout/hierarchy2"/>
    <dgm:cxn modelId="{90E00B2F-A260-2848-9765-5F66C932F38F}" type="presParOf" srcId="{84CCA931-D49D-5043-B986-9CA36773B2AE}" destId="{7AA4819A-5CB7-9C48-8124-FB406B9D412D}" srcOrd="0" destOrd="0" presId="urn:microsoft.com/office/officeart/2005/8/layout/hierarchy2"/>
    <dgm:cxn modelId="{BFBC8A7D-F92B-6B4B-9CE9-4F4D1156784F}" type="presParOf" srcId="{84CCA931-D49D-5043-B986-9CA36773B2AE}" destId="{BD4C4C55-93A5-9E4A-AE7B-C9BCDEF03554}" srcOrd="1" destOrd="0" presId="urn:microsoft.com/office/officeart/2005/8/layout/hierarchy2"/>
    <dgm:cxn modelId="{2E36EE41-ABCA-4248-ABFC-604E7DEAA71C}" type="presParOf" srcId="{BD4C4C55-93A5-9E4A-AE7B-C9BCDEF03554}" destId="{4B4F9814-5A0F-2341-90AA-DD9AAECC64E5}" srcOrd="0" destOrd="0" presId="urn:microsoft.com/office/officeart/2005/8/layout/hierarchy2"/>
    <dgm:cxn modelId="{6A710519-10E6-EF4E-AE4B-B5FF29113E99}" type="presParOf" srcId="{4B4F9814-5A0F-2341-90AA-DD9AAECC64E5}" destId="{64FA84DB-FF06-8642-8E29-AC0CB984C8E2}" srcOrd="0" destOrd="0" presId="urn:microsoft.com/office/officeart/2005/8/layout/hierarchy2"/>
    <dgm:cxn modelId="{7F3690D2-BBF4-1A4F-B256-8C538B1AE89C}" type="presParOf" srcId="{BD4C4C55-93A5-9E4A-AE7B-C9BCDEF03554}" destId="{703C9A05-0B02-9D42-AB3D-4F987BEA574C}" srcOrd="1" destOrd="0" presId="urn:microsoft.com/office/officeart/2005/8/layout/hierarchy2"/>
    <dgm:cxn modelId="{9496790E-56E8-4540-BE72-3F6E0BCCE9A3}" type="presParOf" srcId="{703C9A05-0B02-9D42-AB3D-4F987BEA574C}" destId="{1A53B630-F069-1545-A18F-AB933B9B9CAC}" srcOrd="0" destOrd="0" presId="urn:microsoft.com/office/officeart/2005/8/layout/hierarchy2"/>
    <dgm:cxn modelId="{CA1FE419-8EE4-564B-BFB8-FE21D2E64F12}" type="presParOf" srcId="{703C9A05-0B02-9D42-AB3D-4F987BEA574C}" destId="{399CFBA7-407A-914F-80F4-E3DD1575F6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C95C16-B8F6-E144-84BD-89A4BF0B7E9E}" type="doc">
      <dgm:prSet loTypeId="urn:microsoft.com/office/officeart/2005/8/layout/process1" loCatId="" qsTypeId="urn:microsoft.com/office/officeart/2005/8/quickstyle/simple2" qsCatId="simple" csTypeId="urn:microsoft.com/office/officeart/2005/8/colors/accent1_2" csCatId="accent1" phldr="1"/>
      <dgm:spPr/>
    </dgm:pt>
    <dgm:pt modelId="{AA4B86CF-61BD-5E4F-889A-6ABF1376B312}">
      <dgm:prSet phldrT="[Text]"/>
      <dgm:spPr/>
      <dgm:t>
        <a:bodyPr/>
        <a:lstStyle/>
        <a:p>
          <a:r>
            <a:rPr lang="en-US" altLang="zh-CN" dirty="0" smtClean="0"/>
            <a:t>MANET</a:t>
          </a:r>
          <a:endParaRPr lang="en-US" dirty="0"/>
        </a:p>
      </dgm:t>
    </dgm:pt>
    <dgm:pt modelId="{1125231D-4606-8446-AEB5-F2C2A2D26C23}" type="parTrans" cxnId="{ECD706BE-506A-4F46-AB4D-8E9BAD0E3DE2}">
      <dgm:prSet/>
      <dgm:spPr/>
      <dgm:t>
        <a:bodyPr/>
        <a:lstStyle/>
        <a:p>
          <a:endParaRPr lang="en-US"/>
        </a:p>
      </dgm:t>
    </dgm:pt>
    <dgm:pt modelId="{475589B3-A28A-DE47-A23E-66C0236169BD}" type="sibTrans" cxnId="{ECD706BE-506A-4F46-AB4D-8E9BAD0E3DE2}">
      <dgm:prSet/>
      <dgm:spPr/>
      <dgm:t>
        <a:bodyPr/>
        <a:lstStyle/>
        <a:p>
          <a:endParaRPr lang="en-US"/>
        </a:p>
      </dgm:t>
    </dgm:pt>
    <dgm:pt modelId="{873ABFB7-4CC9-8E4F-978F-B2E08DD21636}">
      <dgm:prSet phldrT="[Text]"/>
      <dgm:spPr/>
      <dgm:t>
        <a:bodyPr/>
        <a:lstStyle/>
        <a:p>
          <a:r>
            <a:rPr lang="en-US" altLang="zh-CN" dirty="0" smtClean="0"/>
            <a:t>VENET/V2V</a:t>
          </a:r>
          <a:endParaRPr lang="zh-CN" altLang="en-US" baseline="30000" dirty="0" smtClean="0"/>
        </a:p>
      </dgm:t>
    </dgm:pt>
    <dgm:pt modelId="{99158FE0-E792-B949-B7C2-499F62602407}" type="parTrans" cxnId="{C79E5EA8-9C50-E64D-A270-FE59EAF563E8}">
      <dgm:prSet/>
      <dgm:spPr/>
      <dgm:t>
        <a:bodyPr/>
        <a:lstStyle/>
        <a:p>
          <a:endParaRPr lang="en-US"/>
        </a:p>
      </dgm:t>
    </dgm:pt>
    <dgm:pt modelId="{FB0E593A-816F-8B45-A6A2-1FED9A35622B}" type="sibTrans" cxnId="{C79E5EA8-9C50-E64D-A270-FE59EAF563E8}">
      <dgm:prSet/>
      <dgm:spPr/>
      <dgm:t>
        <a:bodyPr/>
        <a:lstStyle/>
        <a:p>
          <a:endParaRPr lang="en-US" dirty="0"/>
        </a:p>
      </dgm:t>
    </dgm:pt>
    <dgm:pt modelId="{DC434D3F-5C6E-1C44-AD9A-83C9EB270569}" type="pres">
      <dgm:prSet presAssocID="{40C95C16-B8F6-E144-84BD-89A4BF0B7E9E}" presName="Name0" presStyleCnt="0">
        <dgm:presLayoutVars>
          <dgm:dir/>
          <dgm:resizeHandles val="exact"/>
        </dgm:presLayoutVars>
      </dgm:prSet>
      <dgm:spPr/>
    </dgm:pt>
    <dgm:pt modelId="{C38E79E6-6A09-D649-ACA8-E5214AC6645E}" type="pres">
      <dgm:prSet presAssocID="{AA4B86CF-61BD-5E4F-889A-6ABF1376B31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FF1168-DF69-2B48-B23B-CA8A992374A9}" type="pres">
      <dgm:prSet presAssocID="{475589B3-A28A-DE47-A23E-66C0236169BD}" presName="sibTrans" presStyleLbl="sibTrans2D1" presStyleIdx="0" presStyleCnt="1"/>
      <dgm:spPr/>
      <dgm:t>
        <a:bodyPr/>
        <a:lstStyle/>
        <a:p>
          <a:endParaRPr lang="en-US"/>
        </a:p>
      </dgm:t>
    </dgm:pt>
    <dgm:pt modelId="{EE07B50B-9D35-834C-9E25-E52E39DFFE32}" type="pres">
      <dgm:prSet presAssocID="{475589B3-A28A-DE47-A23E-66C0236169BD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05F5DB11-FEBC-6E49-8C55-3062DC4CB5DE}" type="pres">
      <dgm:prSet presAssocID="{873ABFB7-4CC9-8E4F-978F-B2E08DD2163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9E5EA8-9C50-E64D-A270-FE59EAF563E8}" srcId="{40C95C16-B8F6-E144-84BD-89A4BF0B7E9E}" destId="{873ABFB7-4CC9-8E4F-978F-B2E08DD21636}" srcOrd="1" destOrd="0" parTransId="{99158FE0-E792-B949-B7C2-499F62602407}" sibTransId="{FB0E593A-816F-8B45-A6A2-1FED9A35622B}"/>
    <dgm:cxn modelId="{2C389CF1-3986-A74C-83C0-108DB0D0C3CF}" type="presOf" srcId="{AA4B86CF-61BD-5E4F-889A-6ABF1376B312}" destId="{C38E79E6-6A09-D649-ACA8-E5214AC6645E}" srcOrd="0" destOrd="0" presId="urn:microsoft.com/office/officeart/2005/8/layout/process1"/>
    <dgm:cxn modelId="{0C3E9BB1-4C6C-E745-9E32-1B085A620AE5}" type="presOf" srcId="{475589B3-A28A-DE47-A23E-66C0236169BD}" destId="{6EFF1168-DF69-2B48-B23B-CA8A992374A9}" srcOrd="0" destOrd="0" presId="urn:microsoft.com/office/officeart/2005/8/layout/process1"/>
    <dgm:cxn modelId="{095AD9E5-303A-B842-B7CF-DC9A6A469EDA}" type="presOf" srcId="{475589B3-A28A-DE47-A23E-66C0236169BD}" destId="{EE07B50B-9D35-834C-9E25-E52E39DFFE32}" srcOrd="1" destOrd="0" presId="urn:microsoft.com/office/officeart/2005/8/layout/process1"/>
    <dgm:cxn modelId="{A0F43E83-6D5C-3F4B-B16E-B3199EB9FA6C}" type="presOf" srcId="{40C95C16-B8F6-E144-84BD-89A4BF0B7E9E}" destId="{DC434D3F-5C6E-1C44-AD9A-83C9EB270569}" srcOrd="0" destOrd="0" presId="urn:microsoft.com/office/officeart/2005/8/layout/process1"/>
    <dgm:cxn modelId="{E9380A28-DA41-9C42-AD1E-48835A94D4D5}" type="presOf" srcId="{873ABFB7-4CC9-8E4F-978F-B2E08DD21636}" destId="{05F5DB11-FEBC-6E49-8C55-3062DC4CB5DE}" srcOrd="0" destOrd="0" presId="urn:microsoft.com/office/officeart/2005/8/layout/process1"/>
    <dgm:cxn modelId="{ECD706BE-506A-4F46-AB4D-8E9BAD0E3DE2}" srcId="{40C95C16-B8F6-E144-84BD-89A4BF0B7E9E}" destId="{AA4B86CF-61BD-5E4F-889A-6ABF1376B312}" srcOrd="0" destOrd="0" parTransId="{1125231D-4606-8446-AEB5-F2C2A2D26C23}" sibTransId="{475589B3-A28A-DE47-A23E-66C0236169BD}"/>
    <dgm:cxn modelId="{B7CA2074-5ED4-3646-91B6-1E3962F17BDA}" type="presParOf" srcId="{DC434D3F-5C6E-1C44-AD9A-83C9EB270569}" destId="{C38E79E6-6A09-D649-ACA8-E5214AC6645E}" srcOrd="0" destOrd="0" presId="urn:microsoft.com/office/officeart/2005/8/layout/process1"/>
    <dgm:cxn modelId="{B7AB420A-99FE-514C-B53E-2F14AAEDBD52}" type="presParOf" srcId="{DC434D3F-5C6E-1C44-AD9A-83C9EB270569}" destId="{6EFF1168-DF69-2B48-B23B-CA8A992374A9}" srcOrd="1" destOrd="0" presId="urn:microsoft.com/office/officeart/2005/8/layout/process1"/>
    <dgm:cxn modelId="{D995F8B0-4DC3-154A-ACA1-974A8C2D4659}" type="presParOf" srcId="{6EFF1168-DF69-2B48-B23B-CA8A992374A9}" destId="{EE07B50B-9D35-834C-9E25-E52E39DFFE32}" srcOrd="0" destOrd="0" presId="urn:microsoft.com/office/officeart/2005/8/layout/process1"/>
    <dgm:cxn modelId="{C0CB2C01-C2AD-0D40-8483-1E268D935B9F}" type="presParOf" srcId="{DC434D3F-5C6E-1C44-AD9A-83C9EB270569}" destId="{05F5DB11-FEBC-6E49-8C55-3062DC4CB5D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1EA209-D451-814F-8134-FC6671650574}" type="doc">
      <dgm:prSet loTypeId="urn:microsoft.com/office/officeart/2005/8/layout/radial4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52FAA6-E92C-3541-A0E1-79539C05AA99}">
      <dgm:prSet phldrT="[Text]"/>
      <dgm:spPr/>
      <dgm:t>
        <a:bodyPr/>
        <a:lstStyle/>
        <a:p>
          <a:r>
            <a:rPr lang="en-US" altLang="zh-CN" dirty="0" smtClean="0"/>
            <a:t>Motivation</a:t>
          </a:r>
          <a:endParaRPr lang="en-US" dirty="0"/>
        </a:p>
      </dgm:t>
    </dgm:pt>
    <dgm:pt modelId="{75CCE11E-1C8D-F341-B413-5D915C5EF20A}" type="parTrans" cxnId="{1154CFD3-242D-8B47-82BF-207CBD894242}">
      <dgm:prSet/>
      <dgm:spPr/>
      <dgm:t>
        <a:bodyPr/>
        <a:lstStyle/>
        <a:p>
          <a:endParaRPr lang="en-US"/>
        </a:p>
      </dgm:t>
    </dgm:pt>
    <dgm:pt modelId="{FE7099FB-0F4F-544E-BAD5-D6BC6DBCB272}" type="sibTrans" cxnId="{1154CFD3-242D-8B47-82BF-207CBD894242}">
      <dgm:prSet/>
      <dgm:spPr/>
      <dgm:t>
        <a:bodyPr/>
        <a:lstStyle/>
        <a:p>
          <a:endParaRPr lang="en-US"/>
        </a:p>
      </dgm:t>
    </dgm:pt>
    <dgm:pt modelId="{11562417-454F-FF48-8797-C07CE274ECF3}">
      <dgm:prSet phldrT="[Text]"/>
      <dgm:spPr/>
      <dgm:t>
        <a:bodyPr/>
        <a:lstStyle/>
        <a:p>
          <a:r>
            <a:rPr lang="en-US" altLang="zh-CN" dirty="0" smtClean="0"/>
            <a:t>Safety</a:t>
          </a:r>
          <a:endParaRPr lang="en-US" dirty="0"/>
        </a:p>
      </dgm:t>
    </dgm:pt>
    <dgm:pt modelId="{C14F3BAC-512C-C14F-A2F3-323B2233AF6D}" type="parTrans" cxnId="{4AB9EA2B-05F7-5144-8EA2-31672DAD75CB}">
      <dgm:prSet/>
      <dgm:spPr/>
      <dgm:t>
        <a:bodyPr/>
        <a:lstStyle/>
        <a:p>
          <a:endParaRPr lang="en-US"/>
        </a:p>
      </dgm:t>
    </dgm:pt>
    <dgm:pt modelId="{F034ADE7-CB4E-1F43-9759-AB08286599EE}" type="sibTrans" cxnId="{4AB9EA2B-05F7-5144-8EA2-31672DAD75CB}">
      <dgm:prSet/>
      <dgm:spPr/>
      <dgm:t>
        <a:bodyPr/>
        <a:lstStyle/>
        <a:p>
          <a:endParaRPr lang="en-US"/>
        </a:p>
      </dgm:t>
    </dgm:pt>
    <dgm:pt modelId="{42D7E4FF-0A47-4040-87D2-08177201A47A}">
      <dgm:prSet phldrT="[Text]"/>
      <dgm:spPr/>
      <dgm:t>
        <a:bodyPr/>
        <a:lstStyle/>
        <a:p>
          <a:r>
            <a:rPr lang="en-US" altLang="zh-CN" dirty="0" smtClean="0"/>
            <a:t>Mobility</a:t>
          </a:r>
          <a:endParaRPr lang="en-US" dirty="0"/>
        </a:p>
      </dgm:t>
    </dgm:pt>
    <dgm:pt modelId="{D1C48B5F-F52D-0449-AF4A-B2CA6849B950}" type="parTrans" cxnId="{9C782474-B847-8C46-B288-F1F5F3F7595C}">
      <dgm:prSet/>
      <dgm:spPr/>
      <dgm:t>
        <a:bodyPr/>
        <a:lstStyle/>
        <a:p>
          <a:endParaRPr lang="en-US"/>
        </a:p>
      </dgm:t>
    </dgm:pt>
    <dgm:pt modelId="{72685338-A2B0-BD45-99CA-BA15A4AFB7A0}" type="sibTrans" cxnId="{9C782474-B847-8C46-B288-F1F5F3F7595C}">
      <dgm:prSet/>
      <dgm:spPr/>
      <dgm:t>
        <a:bodyPr/>
        <a:lstStyle/>
        <a:p>
          <a:endParaRPr lang="en-US"/>
        </a:p>
      </dgm:t>
    </dgm:pt>
    <dgm:pt modelId="{1A5890CF-714D-AC49-9CB4-51580943F76F}">
      <dgm:prSet phldrT="[Text]"/>
      <dgm:spPr/>
      <dgm:t>
        <a:bodyPr/>
        <a:lstStyle/>
        <a:p>
          <a:r>
            <a:rPr lang="en-US" altLang="zh-CN" dirty="0" smtClean="0"/>
            <a:t>Environment</a:t>
          </a:r>
          <a:endParaRPr lang="en-US" dirty="0"/>
        </a:p>
      </dgm:t>
    </dgm:pt>
    <dgm:pt modelId="{5750E885-8594-F94D-B1D6-7A5AB22B028F}" type="parTrans" cxnId="{B147C05D-786F-BD4B-9338-EEE5560D2ED9}">
      <dgm:prSet/>
      <dgm:spPr/>
      <dgm:t>
        <a:bodyPr/>
        <a:lstStyle/>
        <a:p>
          <a:endParaRPr lang="en-US"/>
        </a:p>
      </dgm:t>
    </dgm:pt>
    <dgm:pt modelId="{BE8581A8-5BB0-5441-AA63-4A381AAE86F2}" type="sibTrans" cxnId="{B147C05D-786F-BD4B-9338-EEE5560D2ED9}">
      <dgm:prSet/>
      <dgm:spPr/>
      <dgm:t>
        <a:bodyPr/>
        <a:lstStyle/>
        <a:p>
          <a:endParaRPr lang="en-US"/>
        </a:p>
      </dgm:t>
    </dgm:pt>
    <dgm:pt modelId="{CA503D2B-71A4-1346-85F0-5DB7714E305D}" type="pres">
      <dgm:prSet presAssocID="{8A1EA209-D451-814F-8134-FC667165057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A2CDF4-7F44-6B4F-BABE-8D921CA33C45}" type="pres">
      <dgm:prSet presAssocID="{7A52FAA6-E92C-3541-A0E1-79539C05AA99}" presName="centerShape" presStyleLbl="node0" presStyleIdx="0" presStyleCnt="1"/>
      <dgm:spPr/>
      <dgm:t>
        <a:bodyPr/>
        <a:lstStyle/>
        <a:p>
          <a:endParaRPr lang="en-US"/>
        </a:p>
      </dgm:t>
    </dgm:pt>
    <dgm:pt modelId="{65D60EC8-3C09-AA4D-8A1D-896927FA0E83}" type="pres">
      <dgm:prSet presAssocID="{C14F3BAC-512C-C14F-A2F3-323B2233AF6D}" presName="parTrans" presStyleLbl="bgSibTrans2D1" presStyleIdx="0" presStyleCnt="3"/>
      <dgm:spPr/>
      <dgm:t>
        <a:bodyPr/>
        <a:lstStyle/>
        <a:p>
          <a:endParaRPr lang="en-US"/>
        </a:p>
      </dgm:t>
    </dgm:pt>
    <dgm:pt modelId="{72680C3C-C8B1-564F-BA89-BF0964C7F3D5}" type="pres">
      <dgm:prSet presAssocID="{11562417-454F-FF48-8797-C07CE274ECF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92341-CA76-7E4D-98B7-233488D8C965}" type="pres">
      <dgm:prSet presAssocID="{D1C48B5F-F52D-0449-AF4A-B2CA6849B950}" presName="parTrans" presStyleLbl="bgSibTrans2D1" presStyleIdx="1" presStyleCnt="3"/>
      <dgm:spPr/>
      <dgm:t>
        <a:bodyPr/>
        <a:lstStyle/>
        <a:p>
          <a:endParaRPr lang="en-US"/>
        </a:p>
      </dgm:t>
    </dgm:pt>
    <dgm:pt modelId="{AF66C020-3CF5-D34A-AC9C-BFF8F62911A3}" type="pres">
      <dgm:prSet presAssocID="{42D7E4FF-0A47-4040-87D2-08177201A47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6BB68C-9455-F74C-84E1-151046E450BC}" type="pres">
      <dgm:prSet presAssocID="{5750E885-8594-F94D-B1D6-7A5AB22B028F}" presName="parTrans" presStyleLbl="bgSibTrans2D1" presStyleIdx="2" presStyleCnt="3"/>
      <dgm:spPr/>
      <dgm:t>
        <a:bodyPr/>
        <a:lstStyle/>
        <a:p>
          <a:endParaRPr lang="en-US"/>
        </a:p>
      </dgm:t>
    </dgm:pt>
    <dgm:pt modelId="{5E548BB8-86EF-AB4E-B165-25CEEA421C5B}" type="pres">
      <dgm:prSet presAssocID="{1A5890CF-714D-AC49-9CB4-51580943F76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73A3A8-4F17-DE46-B24D-316A123FA828}" type="presOf" srcId="{7A52FAA6-E92C-3541-A0E1-79539C05AA99}" destId="{19A2CDF4-7F44-6B4F-BABE-8D921CA33C45}" srcOrd="0" destOrd="0" presId="urn:microsoft.com/office/officeart/2005/8/layout/radial4"/>
    <dgm:cxn modelId="{7B6FD1DD-BA8C-A941-8DD3-9101B8BDA4EF}" type="presOf" srcId="{8A1EA209-D451-814F-8134-FC6671650574}" destId="{CA503D2B-71A4-1346-85F0-5DB7714E305D}" srcOrd="0" destOrd="0" presId="urn:microsoft.com/office/officeart/2005/8/layout/radial4"/>
    <dgm:cxn modelId="{AB76A5CB-0BA9-7C4A-9E5B-550BE0E2DF51}" type="presOf" srcId="{11562417-454F-FF48-8797-C07CE274ECF3}" destId="{72680C3C-C8B1-564F-BA89-BF0964C7F3D5}" srcOrd="0" destOrd="0" presId="urn:microsoft.com/office/officeart/2005/8/layout/radial4"/>
    <dgm:cxn modelId="{3E85442D-DF7F-FC4A-B4D0-DB39419B0103}" type="presOf" srcId="{C14F3BAC-512C-C14F-A2F3-323B2233AF6D}" destId="{65D60EC8-3C09-AA4D-8A1D-896927FA0E83}" srcOrd="0" destOrd="0" presId="urn:microsoft.com/office/officeart/2005/8/layout/radial4"/>
    <dgm:cxn modelId="{AB95A730-5507-A94E-9FCA-81126EC1CCB7}" type="presOf" srcId="{42D7E4FF-0A47-4040-87D2-08177201A47A}" destId="{AF66C020-3CF5-D34A-AC9C-BFF8F62911A3}" srcOrd="0" destOrd="0" presId="urn:microsoft.com/office/officeart/2005/8/layout/radial4"/>
    <dgm:cxn modelId="{B147C05D-786F-BD4B-9338-EEE5560D2ED9}" srcId="{7A52FAA6-E92C-3541-A0E1-79539C05AA99}" destId="{1A5890CF-714D-AC49-9CB4-51580943F76F}" srcOrd="2" destOrd="0" parTransId="{5750E885-8594-F94D-B1D6-7A5AB22B028F}" sibTransId="{BE8581A8-5BB0-5441-AA63-4A381AAE86F2}"/>
    <dgm:cxn modelId="{EE95B400-CB49-BD43-9D90-B239E468D833}" type="presOf" srcId="{5750E885-8594-F94D-B1D6-7A5AB22B028F}" destId="{CA6BB68C-9455-F74C-84E1-151046E450BC}" srcOrd="0" destOrd="0" presId="urn:microsoft.com/office/officeart/2005/8/layout/radial4"/>
    <dgm:cxn modelId="{737AFD16-65B7-B74D-83CF-DA1EAB360E2C}" type="presOf" srcId="{D1C48B5F-F52D-0449-AF4A-B2CA6849B950}" destId="{4E992341-CA76-7E4D-98B7-233488D8C965}" srcOrd="0" destOrd="0" presId="urn:microsoft.com/office/officeart/2005/8/layout/radial4"/>
    <dgm:cxn modelId="{4AB9EA2B-05F7-5144-8EA2-31672DAD75CB}" srcId="{7A52FAA6-E92C-3541-A0E1-79539C05AA99}" destId="{11562417-454F-FF48-8797-C07CE274ECF3}" srcOrd="0" destOrd="0" parTransId="{C14F3BAC-512C-C14F-A2F3-323B2233AF6D}" sibTransId="{F034ADE7-CB4E-1F43-9759-AB08286599EE}"/>
    <dgm:cxn modelId="{1154CFD3-242D-8B47-82BF-207CBD894242}" srcId="{8A1EA209-D451-814F-8134-FC6671650574}" destId="{7A52FAA6-E92C-3541-A0E1-79539C05AA99}" srcOrd="0" destOrd="0" parTransId="{75CCE11E-1C8D-F341-B413-5D915C5EF20A}" sibTransId="{FE7099FB-0F4F-544E-BAD5-D6BC6DBCB272}"/>
    <dgm:cxn modelId="{E8CE56CB-A8A4-0647-A7CD-446D9EC9B3C0}" type="presOf" srcId="{1A5890CF-714D-AC49-9CB4-51580943F76F}" destId="{5E548BB8-86EF-AB4E-B165-25CEEA421C5B}" srcOrd="0" destOrd="0" presId="urn:microsoft.com/office/officeart/2005/8/layout/radial4"/>
    <dgm:cxn modelId="{9C782474-B847-8C46-B288-F1F5F3F7595C}" srcId="{7A52FAA6-E92C-3541-A0E1-79539C05AA99}" destId="{42D7E4FF-0A47-4040-87D2-08177201A47A}" srcOrd="1" destOrd="0" parTransId="{D1C48B5F-F52D-0449-AF4A-B2CA6849B950}" sibTransId="{72685338-A2B0-BD45-99CA-BA15A4AFB7A0}"/>
    <dgm:cxn modelId="{9ADC88A6-61F8-3C4A-89EA-BAED3380AE08}" type="presParOf" srcId="{CA503D2B-71A4-1346-85F0-5DB7714E305D}" destId="{19A2CDF4-7F44-6B4F-BABE-8D921CA33C45}" srcOrd="0" destOrd="0" presId="urn:microsoft.com/office/officeart/2005/8/layout/radial4"/>
    <dgm:cxn modelId="{B0E3CC86-4C78-5742-A0F9-DA0E4687C049}" type="presParOf" srcId="{CA503D2B-71A4-1346-85F0-5DB7714E305D}" destId="{65D60EC8-3C09-AA4D-8A1D-896927FA0E83}" srcOrd="1" destOrd="0" presId="urn:microsoft.com/office/officeart/2005/8/layout/radial4"/>
    <dgm:cxn modelId="{8DD0AF5F-E1EC-BA47-A636-5203DF21FDE6}" type="presParOf" srcId="{CA503D2B-71A4-1346-85F0-5DB7714E305D}" destId="{72680C3C-C8B1-564F-BA89-BF0964C7F3D5}" srcOrd="2" destOrd="0" presId="urn:microsoft.com/office/officeart/2005/8/layout/radial4"/>
    <dgm:cxn modelId="{CB6D1D20-1F7D-AF44-9B36-60AC1EE10CF0}" type="presParOf" srcId="{CA503D2B-71A4-1346-85F0-5DB7714E305D}" destId="{4E992341-CA76-7E4D-98B7-233488D8C965}" srcOrd="3" destOrd="0" presId="urn:microsoft.com/office/officeart/2005/8/layout/radial4"/>
    <dgm:cxn modelId="{BB420CEB-7A2F-B746-8768-F471D8866552}" type="presParOf" srcId="{CA503D2B-71A4-1346-85F0-5DB7714E305D}" destId="{AF66C020-3CF5-D34A-AC9C-BFF8F62911A3}" srcOrd="4" destOrd="0" presId="urn:microsoft.com/office/officeart/2005/8/layout/radial4"/>
    <dgm:cxn modelId="{944B3FC9-D48B-DB4C-BBEB-59FD5500CDF5}" type="presParOf" srcId="{CA503D2B-71A4-1346-85F0-5DB7714E305D}" destId="{CA6BB68C-9455-F74C-84E1-151046E450BC}" srcOrd="5" destOrd="0" presId="urn:microsoft.com/office/officeart/2005/8/layout/radial4"/>
    <dgm:cxn modelId="{745A5019-6ADC-D54B-A1BF-72DF4AC01833}" type="presParOf" srcId="{CA503D2B-71A4-1346-85F0-5DB7714E305D}" destId="{5E548BB8-86EF-AB4E-B165-25CEEA421C5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1EA209-D451-814F-8134-FC6671650574}" type="doc">
      <dgm:prSet loTypeId="urn:microsoft.com/office/officeart/2005/8/layout/radial4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52FAA6-E92C-3541-A0E1-79539C05AA99}">
      <dgm:prSet phldrT="[Text]"/>
      <dgm:spPr/>
      <dgm:t>
        <a:bodyPr/>
        <a:lstStyle/>
        <a:p>
          <a:r>
            <a:rPr lang="en-US" altLang="zh-CN" dirty="0" smtClean="0"/>
            <a:t>VANET</a:t>
          </a:r>
          <a:r>
            <a:rPr lang="zh-CN" altLang="en-US" dirty="0" smtClean="0"/>
            <a:t> </a:t>
          </a:r>
          <a:r>
            <a:rPr lang="en-US" altLang="zh-CN" dirty="0" smtClean="0"/>
            <a:t>Features</a:t>
          </a:r>
          <a:endParaRPr lang="en-US" dirty="0"/>
        </a:p>
      </dgm:t>
    </dgm:pt>
    <dgm:pt modelId="{75CCE11E-1C8D-F341-B413-5D915C5EF20A}" type="parTrans" cxnId="{1154CFD3-242D-8B47-82BF-207CBD894242}">
      <dgm:prSet/>
      <dgm:spPr/>
      <dgm:t>
        <a:bodyPr/>
        <a:lstStyle/>
        <a:p>
          <a:endParaRPr lang="en-US"/>
        </a:p>
      </dgm:t>
    </dgm:pt>
    <dgm:pt modelId="{FE7099FB-0F4F-544E-BAD5-D6BC6DBCB272}" type="sibTrans" cxnId="{1154CFD3-242D-8B47-82BF-207CBD894242}">
      <dgm:prSet/>
      <dgm:spPr/>
      <dgm:t>
        <a:bodyPr/>
        <a:lstStyle/>
        <a:p>
          <a:endParaRPr lang="en-US"/>
        </a:p>
      </dgm:t>
    </dgm:pt>
    <dgm:pt modelId="{5117A13D-B108-4B42-8851-114FC43AA534}">
      <dgm:prSet phldrT="[Text]"/>
      <dgm:spPr/>
      <dgm:t>
        <a:bodyPr/>
        <a:lstStyle/>
        <a:p>
          <a:r>
            <a:rPr lang="en-US" altLang="zh-CN" dirty="0" smtClean="0"/>
            <a:t>Highly</a:t>
          </a:r>
          <a:r>
            <a:rPr lang="zh-CN" altLang="en-US" dirty="0" smtClean="0"/>
            <a:t> </a:t>
          </a:r>
          <a:r>
            <a:rPr lang="en-US" altLang="zh-CN" dirty="0" smtClean="0"/>
            <a:t>Dynamic</a:t>
          </a:r>
          <a:r>
            <a:rPr lang="zh-CN" altLang="en-US" dirty="0" smtClean="0"/>
            <a:t> </a:t>
          </a:r>
          <a:r>
            <a:rPr lang="en-US" altLang="zh-CN" dirty="0" smtClean="0"/>
            <a:t>Topology</a:t>
          </a:r>
          <a:endParaRPr lang="zh-CN" altLang="en-US" dirty="0" smtClean="0"/>
        </a:p>
      </dgm:t>
    </dgm:pt>
    <dgm:pt modelId="{83267BEF-F5B5-084A-96BE-15BD7D0862E5}" type="parTrans" cxnId="{AFE0A859-A98E-3945-9383-AE896E6E28E5}">
      <dgm:prSet/>
      <dgm:spPr/>
      <dgm:t>
        <a:bodyPr/>
        <a:lstStyle/>
        <a:p>
          <a:endParaRPr lang="en-US"/>
        </a:p>
      </dgm:t>
    </dgm:pt>
    <dgm:pt modelId="{1CB2ED34-098A-3148-B093-E525126C4528}" type="sibTrans" cxnId="{AFE0A859-A98E-3945-9383-AE896E6E28E5}">
      <dgm:prSet/>
      <dgm:spPr/>
      <dgm:t>
        <a:bodyPr/>
        <a:lstStyle/>
        <a:p>
          <a:endParaRPr lang="en-US"/>
        </a:p>
      </dgm:t>
    </dgm:pt>
    <dgm:pt modelId="{11562417-454F-FF48-8797-C07CE274ECF3}">
      <dgm:prSet phldrT="[Text]"/>
      <dgm:spPr/>
      <dgm:t>
        <a:bodyPr/>
        <a:lstStyle/>
        <a:p>
          <a:r>
            <a:rPr lang="en-US" i="0" dirty="0" smtClean="0"/>
            <a:t>Availability of Geographical Position </a:t>
          </a:r>
          <a:endParaRPr lang="en-US" i="0" dirty="0"/>
        </a:p>
      </dgm:t>
    </dgm:pt>
    <dgm:pt modelId="{C14F3BAC-512C-C14F-A2F3-323B2233AF6D}" type="parTrans" cxnId="{4AB9EA2B-05F7-5144-8EA2-31672DAD75CB}">
      <dgm:prSet/>
      <dgm:spPr/>
      <dgm:t>
        <a:bodyPr/>
        <a:lstStyle/>
        <a:p>
          <a:endParaRPr lang="en-US"/>
        </a:p>
      </dgm:t>
    </dgm:pt>
    <dgm:pt modelId="{F034ADE7-CB4E-1F43-9759-AB08286599EE}" type="sibTrans" cxnId="{4AB9EA2B-05F7-5144-8EA2-31672DAD75CB}">
      <dgm:prSet/>
      <dgm:spPr/>
      <dgm:t>
        <a:bodyPr/>
        <a:lstStyle/>
        <a:p>
          <a:endParaRPr lang="en-US"/>
        </a:p>
      </dgm:t>
    </dgm:pt>
    <dgm:pt modelId="{42D7E4FF-0A47-4040-87D2-08177201A47A}">
      <dgm:prSet phldrT="[Text]"/>
      <dgm:spPr/>
      <dgm:t>
        <a:bodyPr/>
        <a:lstStyle/>
        <a:p>
          <a:r>
            <a:rPr lang="en-US" altLang="zh-CN" dirty="0" smtClean="0"/>
            <a:t>Predictability</a:t>
          </a:r>
          <a:r>
            <a:rPr lang="zh-CN" altLang="en-US" dirty="0" smtClean="0"/>
            <a:t> </a:t>
          </a:r>
          <a:r>
            <a:rPr lang="en-US" altLang="zh-CN" dirty="0" smtClean="0"/>
            <a:t>of</a:t>
          </a:r>
          <a:r>
            <a:rPr lang="zh-CN" altLang="en-US" dirty="0" smtClean="0"/>
            <a:t> </a:t>
          </a:r>
          <a:r>
            <a:rPr lang="en-US" altLang="zh-CN" dirty="0" smtClean="0"/>
            <a:t>Vehicle</a:t>
          </a:r>
          <a:r>
            <a:rPr lang="zh-CN" altLang="en-US" dirty="0" smtClean="0"/>
            <a:t> </a:t>
          </a:r>
          <a:r>
            <a:rPr lang="en-US" altLang="zh-CN" dirty="0" smtClean="0"/>
            <a:t>movements</a:t>
          </a:r>
          <a:endParaRPr lang="en-US" dirty="0"/>
        </a:p>
      </dgm:t>
    </dgm:pt>
    <dgm:pt modelId="{D1C48B5F-F52D-0449-AF4A-B2CA6849B950}" type="parTrans" cxnId="{9C782474-B847-8C46-B288-F1F5F3F7595C}">
      <dgm:prSet/>
      <dgm:spPr/>
      <dgm:t>
        <a:bodyPr/>
        <a:lstStyle/>
        <a:p>
          <a:endParaRPr lang="en-US"/>
        </a:p>
      </dgm:t>
    </dgm:pt>
    <dgm:pt modelId="{72685338-A2B0-BD45-99CA-BA15A4AFB7A0}" type="sibTrans" cxnId="{9C782474-B847-8C46-B288-F1F5F3F7595C}">
      <dgm:prSet/>
      <dgm:spPr/>
      <dgm:t>
        <a:bodyPr/>
        <a:lstStyle/>
        <a:p>
          <a:endParaRPr lang="en-US"/>
        </a:p>
      </dgm:t>
    </dgm:pt>
    <dgm:pt modelId="{1A5890CF-714D-AC49-9CB4-51580943F76F}">
      <dgm:prSet phldrT="[Text]"/>
      <dgm:spPr/>
      <dgm:t>
        <a:bodyPr/>
        <a:lstStyle/>
        <a:p>
          <a:r>
            <a:rPr lang="en-US" altLang="zh-CN" dirty="0" smtClean="0"/>
            <a:t>Hard</a:t>
          </a:r>
          <a:r>
            <a:rPr lang="zh-CN" altLang="en-US" dirty="0" smtClean="0"/>
            <a:t> </a:t>
          </a:r>
          <a:r>
            <a:rPr lang="en-US" altLang="zh-CN" dirty="0" smtClean="0"/>
            <a:t>Delay</a:t>
          </a:r>
          <a:r>
            <a:rPr lang="zh-CN" altLang="en-US" dirty="0" smtClean="0"/>
            <a:t> </a:t>
          </a:r>
          <a:r>
            <a:rPr lang="en-US" altLang="zh-CN" dirty="0" smtClean="0"/>
            <a:t>Constraints</a:t>
          </a:r>
          <a:endParaRPr lang="en-US" dirty="0"/>
        </a:p>
      </dgm:t>
    </dgm:pt>
    <dgm:pt modelId="{5750E885-8594-F94D-B1D6-7A5AB22B028F}" type="parTrans" cxnId="{B147C05D-786F-BD4B-9338-EEE5560D2ED9}">
      <dgm:prSet/>
      <dgm:spPr/>
      <dgm:t>
        <a:bodyPr/>
        <a:lstStyle/>
        <a:p>
          <a:endParaRPr lang="en-US"/>
        </a:p>
      </dgm:t>
    </dgm:pt>
    <dgm:pt modelId="{BE8581A8-5BB0-5441-AA63-4A381AAE86F2}" type="sibTrans" cxnId="{B147C05D-786F-BD4B-9338-EEE5560D2ED9}">
      <dgm:prSet/>
      <dgm:spPr/>
      <dgm:t>
        <a:bodyPr/>
        <a:lstStyle/>
        <a:p>
          <a:endParaRPr lang="en-US"/>
        </a:p>
      </dgm:t>
    </dgm:pt>
    <dgm:pt modelId="{CA503D2B-71A4-1346-85F0-5DB7714E305D}" type="pres">
      <dgm:prSet presAssocID="{8A1EA209-D451-814F-8134-FC667165057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A2CDF4-7F44-6B4F-BABE-8D921CA33C45}" type="pres">
      <dgm:prSet presAssocID="{7A52FAA6-E92C-3541-A0E1-79539C05AA99}" presName="centerShape" presStyleLbl="node0" presStyleIdx="0" presStyleCnt="1"/>
      <dgm:spPr/>
      <dgm:t>
        <a:bodyPr/>
        <a:lstStyle/>
        <a:p>
          <a:endParaRPr lang="en-US"/>
        </a:p>
      </dgm:t>
    </dgm:pt>
    <dgm:pt modelId="{FC264830-D79D-E747-BBDA-7675F0D3B32D}" type="pres">
      <dgm:prSet presAssocID="{83267BEF-F5B5-084A-96BE-15BD7D0862E5}" presName="parTrans" presStyleLbl="bgSibTrans2D1" presStyleIdx="0" presStyleCnt="4"/>
      <dgm:spPr/>
      <dgm:t>
        <a:bodyPr/>
        <a:lstStyle/>
        <a:p>
          <a:endParaRPr lang="en-US"/>
        </a:p>
      </dgm:t>
    </dgm:pt>
    <dgm:pt modelId="{0465E5ED-C3BA-234D-937B-0EDE473A2D6F}" type="pres">
      <dgm:prSet presAssocID="{5117A13D-B108-4B42-8851-114FC43AA53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D60EC8-3C09-AA4D-8A1D-896927FA0E83}" type="pres">
      <dgm:prSet presAssocID="{C14F3BAC-512C-C14F-A2F3-323B2233AF6D}" presName="parTrans" presStyleLbl="bgSibTrans2D1" presStyleIdx="1" presStyleCnt="4"/>
      <dgm:spPr/>
      <dgm:t>
        <a:bodyPr/>
        <a:lstStyle/>
        <a:p>
          <a:endParaRPr lang="en-US"/>
        </a:p>
      </dgm:t>
    </dgm:pt>
    <dgm:pt modelId="{72680C3C-C8B1-564F-BA89-BF0964C7F3D5}" type="pres">
      <dgm:prSet presAssocID="{11562417-454F-FF48-8797-C07CE274ECF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92341-CA76-7E4D-98B7-233488D8C965}" type="pres">
      <dgm:prSet presAssocID="{D1C48B5F-F52D-0449-AF4A-B2CA6849B950}" presName="parTrans" presStyleLbl="bgSibTrans2D1" presStyleIdx="2" presStyleCnt="4"/>
      <dgm:spPr/>
      <dgm:t>
        <a:bodyPr/>
        <a:lstStyle/>
        <a:p>
          <a:endParaRPr lang="en-US"/>
        </a:p>
      </dgm:t>
    </dgm:pt>
    <dgm:pt modelId="{AF66C020-3CF5-D34A-AC9C-BFF8F62911A3}" type="pres">
      <dgm:prSet presAssocID="{42D7E4FF-0A47-4040-87D2-08177201A47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6BB68C-9455-F74C-84E1-151046E450BC}" type="pres">
      <dgm:prSet presAssocID="{5750E885-8594-F94D-B1D6-7A5AB22B028F}" presName="parTrans" presStyleLbl="bgSibTrans2D1" presStyleIdx="3" presStyleCnt="4"/>
      <dgm:spPr/>
      <dgm:t>
        <a:bodyPr/>
        <a:lstStyle/>
        <a:p>
          <a:endParaRPr lang="en-US"/>
        </a:p>
      </dgm:t>
    </dgm:pt>
    <dgm:pt modelId="{5E548BB8-86EF-AB4E-B165-25CEEA421C5B}" type="pres">
      <dgm:prSet presAssocID="{1A5890CF-714D-AC49-9CB4-51580943F76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7104A9-3297-4E42-8CC8-4B7DBD4735CE}" type="presOf" srcId="{83267BEF-F5B5-084A-96BE-15BD7D0862E5}" destId="{FC264830-D79D-E747-BBDA-7675F0D3B32D}" srcOrd="0" destOrd="0" presId="urn:microsoft.com/office/officeart/2005/8/layout/radial4"/>
    <dgm:cxn modelId="{9C782474-B847-8C46-B288-F1F5F3F7595C}" srcId="{7A52FAA6-E92C-3541-A0E1-79539C05AA99}" destId="{42D7E4FF-0A47-4040-87D2-08177201A47A}" srcOrd="2" destOrd="0" parTransId="{D1C48B5F-F52D-0449-AF4A-B2CA6849B950}" sibTransId="{72685338-A2B0-BD45-99CA-BA15A4AFB7A0}"/>
    <dgm:cxn modelId="{0A69F7CF-F8A6-C040-9D2E-5706F527CA96}" type="presOf" srcId="{7A52FAA6-E92C-3541-A0E1-79539C05AA99}" destId="{19A2CDF4-7F44-6B4F-BABE-8D921CA33C45}" srcOrd="0" destOrd="0" presId="urn:microsoft.com/office/officeart/2005/8/layout/radial4"/>
    <dgm:cxn modelId="{57AB1847-4186-7C4B-9C83-B5ADFA137289}" type="presOf" srcId="{8A1EA209-D451-814F-8134-FC6671650574}" destId="{CA503D2B-71A4-1346-85F0-5DB7714E305D}" srcOrd="0" destOrd="0" presId="urn:microsoft.com/office/officeart/2005/8/layout/radial4"/>
    <dgm:cxn modelId="{532E744F-C940-FE4E-AA4B-50F5BA266A72}" type="presOf" srcId="{1A5890CF-714D-AC49-9CB4-51580943F76F}" destId="{5E548BB8-86EF-AB4E-B165-25CEEA421C5B}" srcOrd="0" destOrd="0" presId="urn:microsoft.com/office/officeart/2005/8/layout/radial4"/>
    <dgm:cxn modelId="{966DF947-1E1E-2545-9650-D3596B6CBFFB}" type="presOf" srcId="{42D7E4FF-0A47-4040-87D2-08177201A47A}" destId="{AF66C020-3CF5-D34A-AC9C-BFF8F62911A3}" srcOrd="0" destOrd="0" presId="urn:microsoft.com/office/officeart/2005/8/layout/radial4"/>
    <dgm:cxn modelId="{70C46F8A-925C-A047-A128-ED60B5113FEA}" type="presOf" srcId="{C14F3BAC-512C-C14F-A2F3-323B2233AF6D}" destId="{65D60EC8-3C09-AA4D-8A1D-896927FA0E83}" srcOrd="0" destOrd="0" presId="urn:microsoft.com/office/officeart/2005/8/layout/radial4"/>
    <dgm:cxn modelId="{AFE0A859-A98E-3945-9383-AE896E6E28E5}" srcId="{7A52FAA6-E92C-3541-A0E1-79539C05AA99}" destId="{5117A13D-B108-4B42-8851-114FC43AA534}" srcOrd="0" destOrd="0" parTransId="{83267BEF-F5B5-084A-96BE-15BD7D0862E5}" sibTransId="{1CB2ED34-098A-3148-B093-E525126C4528}"/>
    <dgm:cxn modelId="{4AB9EA2B-05F7-5144-8EA2-31672DAD75CB}" srcId="{7A52FAA6-E92C-3541-A0E1-79539C05AA99}" destId="{11562417-454F-FF48-8797-C07CE274ECF3}" srcOrd="1" destOrd="0" parTransId="{C14F3BAC-512C-C14F-A2F3-323B2233AF6D}" sibTransId="{F034ADE7-CB4E-1F43-9759-AB08286599EE}"/>
    <dgm:cxn modelId="{FF9EA3AE-80E2-804E-B64F-1C901056B5F6}" type="presOf" srcId="{5750E885-8594-F94D-B1D6-7A5AB22B028F}" destId="{CA6BB68C-9455-F74C-84E1-151046E450BC}" srcOrd="0" destOrd="0" presId="urn:microsoft.com/office/officeart/2005/8/layout/radial4"/>
    <dgm:cxn modelId="{A106C9C4-C715-BC42-A671-25997711C2B5}" type="presOf" srcId="{5117A13D-B108-4B42-8851-114FC43AA534}" destId="{0465E5ED-C3BA-234D-937B-0EDE473A2D6F}" srcOrd="0" destOrd="0" presId="urn:microsoft.com/office/officeart/2005/8/layout/radial4"/>
    <dgm:cxn modelId="{B147C05D-786F-BD4B-9338-EEE5560D2ED9}" srcId="{7A52FAA6-E92C-3541-A0E1-79539C05AA99}" destId="{1A5890CF-714D-AC49-9CB4-51580943F76F}" srcOrd="3" destOrd="0" parTransId="{5750E885-8594-F94D-B1D6-7A5AB22B028F}" sibTransId="{BE8581A8-5BB0-5441-AA63-4A381AAE86F2}"/>
    <dgm:cxn modelId="{5EACD73D-05A9-7C4F-AC4B-7C887D7819D4}" type="presOf" srcId="{D1C48B5F-F52D-0449-AF4A-B2CA6849B950}" destId="{4E992341-CA76-7E4D-98B7-233488D8C965}" srcOrd="0" destOrd="0" presId="urn:microsoft.com/office/officeart/2005/8/layout/radial4"/>
    <dgm:cxn modelId="{1154CFD3-242D-8B47-82BF-207CBD894242}" srcId="{8A1EA209-D451-814F-8134-FC6671650574}" destId="{7A52FAA6-E92C-3541-A0E1-79539C05AA99}" srcOrd="0" destOrd="0" parTransId="{75CCE11E-1C8D-F341-B413-5D915C5EF20A}" sibTransId="{FE7099FB-0F4F-544E-BAD5-D6BC6DBCB272}"/>
    <dgm:cxn modelId="{7BACEB21-F12A-A14C-93A6-00497C3371F8}" type="presOf" srcId="{11562417-454F-FF48-8797-C07CE274ECF3}" destId="{72680C3C-C8B1-564F-BA89-BF0964C7F3D5}" srcOrd="0" destOrd="0" presId="urn:microsoft.com/office/officeart/2005/8/layout/radial4"/>
    <dgm:cxn modelId="{BC9F36A1-B980-D54D-9DBE-734934C1BCA2}" type="presParOf" srcId="{CA503D2B-71A4-1346-85F0-5DB7714E305D}" destId="{19A2CDF4-7F44-6B4F-BABE-8D921CA33C45}" srcOrd="0" destOrd="0" presId="urn:microsoft.com/office/officeart/2005/8/layout/radial4"/>
    <dgm:cxn modelId="{AFBAD2F7-9909-A244-9C62-84E19005DD69}" type="presParOf" srcId="{CA503D2B-71A4-1346-85F0-5DB7714E305D}" destId="{FC264830-D79D-E747-BBDA-7675F0D3B32D}" srcOrd="1" destOrd="0" presId="urn:microsoft.com/office/officeart/2005/8/layout/radial4"/>
    <dgm:cxn modelId="{67690BAF-5003-3749-991E-92452621F540}" type="presParOf" srcId="{CA503D2B-71A4-1346-85F0-5DB7714E305D}" destId="{0465E5ED-C3BA-234D-937B-0EDE473A2D6F}" srcOrd="2" destOrd="0" presId="urn:microsoft.com/office/officeart/2005/8/layout/radial4"/>
    <dgm:cxn modelId="{E9877C01-4556-7047-A986-DC514140904C}" type="presParOf" srcId="{CA503D2B-71A4-1346-85F0-5DB7714E305D}" destId="{65D60EC8-3C09-AA4D-8A1D-896927FA0E83}" srcOrd="3" destOrd="0" presId="urn:microsoft.com/office/officeart/2005/8/layout/radial4"/>
    <dgm:cxn modelId="{9388D661-8E8F-534F-B2BA-B7187C83444A}" type="presParOf" srcId="{CA503D2B-71A4-1346-85F0-5DB7714E305D}" destId="{72680C3C-C8B1-564F-BA89-BF0964C7F3D5}" srcOrd="4" destOrd="0" presId="urn:microsoft.com/office/officeart/2005/8/layout/radial4"/>
    <dgm:cxn modelId="{5B61FB97-0FF1-9940-84E1-24007967C848}" type="presParOf" srcId="{CA503D2B-71A4-1346-85F0-5DB7714E305D}" destId="{4E992341-CA76-7E4D-98B7-233488D8C965}" srcOrd="5" destOrd="0" presId="urn:microsoft.com/office/officeart/2005/8/layout/radial4"/>
    <dgm:cxn modelId="{247E3777-CEC7-6146-9B4C-62A0468BF224}" type="presParOf" srcId="{CA503D2B-71A4-1346-85F0-5DB7714E305D}" destId="{AF66C020-3CF5-D34A-AC9C-BFF8F62911A3}" srcOrd="6" destOrd="0" presId="urn:microsoft.com/office/officeart/2005/8/layout/radial4"/>
    <dgm:cxn modelId="{06B0BE5C-7615-8D40-A68E-CDD7864C6D2E}" type="presParOf" srcId="{CA503D2B-71A4-1346-85F0-5DB7714E305D}" destId="{CA6BB68C-9455-F74C-84E1-151046E450BC}" srcOrd="7" destOrd="0" presId="urn:microsoft.com/office/officeart/2005/8/layout/radial4"/>
    <dgm:cxn modelId="{50402323-9E69-B44C-AB83-7B42516BC4D2}" type="presParOf" srcId="{CA503D2B-71A4-1346-85F0-5DB7714E305D}" destId="{5E548BB8-86EF-AB4E-B165-25CEEA421C5B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FF05B8-5244-C245-8FBB-E140363087D6}" type="doc">
      <dgm:prSet loTypeId="urn:microsoft.com/office/officeart/2008/layout/PictureAccentList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271E5C-6381-4841-B02A-1694392FC950}">
      <dgm:prSet phldrT="[Text]"/>
      <dgm:spPr/>
      <dgm:t>
        <a:bodyPr/>
        <a:lstStyle/>
        <a:p>
          <a:r>
            <a:rPr lang="en-US" altLang="zh-CN" b="1" dirty="0" smtClean="0"/>
            <a:t>Emergency</a:t>
          </a:r>
          <a:r>
            <a:rPr lang="zh-CN" altLang="en-US" b="1" dirty="0" smtClean="0"/>
            <a:t> </a:t>
          </a:r>
          <a:r>
            <a:rPr lang="en-US" altLang="zh-CN" b="1" dirty="0" smtClean="0"/>
            <a:t>Brake</a:t>
          </a:r>
          <a:r>
            <a:rPr lang="zh-CN" altLang="en-US" b="1" dirty="0" smtClean="0"/>
            <a:t> </a:t>
          </a:r>
          <a:r>
            <a:rPr lang="en-US" altLang="zh-CN" b="1" dirty="0" smtClean="0"/>
            <a:t>Warning</a:t>
          </a:r>
          <a:endParaRPr lang="en-US" b="1" dirty="0"/>
        </a:p>
      </dgm:t>
    </dgm:pt>
    <dgm:pt modelId="{96E8D7E0-CAC5-5649-961D-682281AE8191}" type="parTrans" cxnId="{22CB3719-CB15-3B4A-9A32-CD1C4355C510}">
      <dgm:prSet/>
      <dgm:spPr/>
      <dgm:t>
        <a:bodyPr/>
        <a:lstStyle/>
        <a:p>
          <a:endParaRPr lang="en-US"/>
        </a:p>
      </dgm:t>
    </dgm:pt>
    <dgm:pt modelId="{62E03EB0-19C3-EB4D-AE4B-C7AFC2924C81}" type="sibTrans" cxnId="{22CB3719-CB15-3B4A-9A32-CD1C4355C510}">
      <dgm:prSet/>
      <dgm:spPr/>
      <dgm:t>
        <a:bodyPr/>
        <a:lstStyle/>
        <a:p>
          <a:endParaRPr lang="en-US"/>
        </a:p>
      </dgm:t>
    </dgm:pt>
    <dgm:pt modelId="{23645117-558D-B241-802C-9A2AB309E18C}">
      <dgm:prSet phldrT="[Text]"/>
      <dgm:spPr/>
      <dgm:t>
        <a:bodyPr/>
        <a:lstStyle/>
        <a:p>
          <a:r>
            <a:rPr lang="en-US" altLang="zh-CN" b="1" dirty="0" smtClean="0"/>
            <a:t>Forward</a:t>
          </a:r>
          <a:r>
            <a:rPr lang="zh-CN" altLang="en-US" b="1" dirty="0" smtClean="0"/>
            <a:t> </a:t>
          </a:r>
          <a:r>
            <a:rPr lang="en-US" altLang="zh-CN" b="1" dirty="0" smtClean="0"/>
            <a:t>Collision</a:t>
          </a:r>
          <a:r>
            <a:rPr lang="zh-CN" altLang="en-US" b="1" dirty="0" smtClean="0"/>
            <a:t> </a:t>
          </a:r>
          <a:r>
            <a:rPr lang="en-US" altLang="zh-CN" b="1" dirty="0" smtClean="0"/>
            <a:t>Warning</a:t>
          </a:r>
          <a:endParaRPr lang="en-US" b="1" dirty="0"/>
        </a:p>
      </dgm:t>
    </dgm:pt>
    <dgm:pt modelId="{4911FF58-770F-1148-8009-832C969368AD}" type="parTrans" cxnId="{1FFDF10E-1075-E147-948B-0C394B6283B4}">
      <dgm:prSet/>
      <dgm:spPr/>
      <dgm:t>
        <a:bodyPr/>
        <a:lstStyle/>
        <a:p>
          <a:endParaRPr lang="en-US"/>
        </a:p>
      </dgm:t>
    </dgm:pt>
    <dgm:pt modelId="{3704F153-1FC9-524F-9A8E-3F6CFFE39046}" type="sibTrans" cxnId="{1FFDF10E-1075-E147-948B-0C394B6283B4}">
      <dgm:prSet/>
      <dgm:spPr/>
      <dgm:t>
        <a:bodyPr/>
        <a:lstStyle/>
        <a:p>
          <a:endParaRPr lang="en-US"/>
        </a:p>
      </dgm:t>
    </dgm:pt>
    <dgm:pt modelId="{DC61FC19-1077-A14D-B352-A8C34EDE3160}">
      <dgm:prSet phldrT="[Text]"/>
      <dgm:spPr/>
      <dgm:t>
        <a:bodyPr/>
        <a:lstStyle/>
        <a:p>
          <a:r>
            <a:rPr lang="en-US" altLang="zh-CN" b="1" dirty="0" smtClean="0"/>
            <a:t>Intersection</a:t>
          </a:r>
          <a:r>
            <a:rPr lang="zh-CN" altLang="en-US" b="1" dirty="0" smtClean="0"/>
            <a:t> </a:t>
          </a:r>
          <a:r>
            <a:rPr lang="en-US" altLang="zh-CN" b="1" dirty="0" smtClean="0"/>
            <a:t>Movement</a:t>
          </a:r>
          <a:r>
            <a:rPr lang="zh-CN" altLang="en-US" b="1" dirty="0" smtClean="0"/>
            <a:t> </a:t>
          </a:r>
          <a:r>
            <a:rPr lang="en-US" altLang="zh-CN" b="1" dirty="0" smtClean="0"/>
            <a:t>Assist</a:t>
          </a:r>
          <a:endParaRPr lang="en-US" b="1" dirty="0"/>
        </a:p>
      </dgm:t>
    </dgm:pt>
    <dgm:pt modelId="{D2BE50FA-782D-5443-A80D-885FAC293C6F}" type="parTrans" cxnId="{10E1A88A-68B1-2242-A45A-8AB42CAFE699}">
      <dgm:prSet/>
      <dgm:spPr/>
      <dgm:t>
        <a:bodyPr/>
        <a:lstStyle/>
        <a:p>
          <a:endParaRPr lang="en-US"/>
        </a:p>
      </dgm:t>
    </dgm:pt>
    <dgm:pt modelId="{03CB4221-B2FE-4C41-A43A-496D32E010B7}" type="sibTrans" cxnId="{10E1A88A-68B1-2242-A45A-8AB42CAFE699}">
      <dgm:prSet/>
      <dgm:spPr/>
      <dgm:t>
        <a:bodyPr/>
        <a:lstStyle/>
        <a:p>
          <a:endParaRPr lang="en-US"/>
        </a:p>
      </dgm:t>
    </dgm:pt>
    <dgm:pt modelId="{43DA37D5-B908-CA40-9FE6-E572046C4222}">
      <dgm:prSet phldrT="[Text]"/>
      <dgm:spPr/>
      <dgm:t>
        <a:bodyPr/>
        <a:lstStyle/>
        <a:p>
          <a:r>
            <a:rPr lang="en-US" altLang="zh-CN" b="1" dirty="0" smtClean="0"/>
            <a:t>Blind</a:t>
          </a:r>
          <a:r>
            <a:rPr lang="zh-CN" altLang="en-US" b="1" dirty="0" smtClean="0"/>
            <a:t> </a:t>
          </a:r>
          <a:r>
            <a:rPr lang="en-US" altLang="zh-CN" b="1" dirty="0" smtClean="0"/>
            <a:t>Spot</a:t>
          </a:r>
          <a:r>
            <a:rPr lang="zh-CN" altLang="en-US" b="1" dirty="0" smtClean="0"/>
            <a:t> </a:t>
          </a:r>
          <a:r>
            <a:rPr lang="en-US" altLang="zh-CN" b="1" dirty="0" smtClean="0"/>
            <a:t>and</a:t>
          </a:r>
          <a:r>
            <a:rPr lang="zh-CN" altLang="en-US" b="1" dirty="0" smtClean="0"/>
            <a:t> </a:t>
          </a:r>
          <a:r>
            <a:rPr lang="en-US" altLang="zh-CN" b="1" dirty="0" smtClean="0"/>
            <a:t>Lane</a:t>
          </a:r>
          <a:r>
            <a:rPr lang="zh-CN" altLang="en-US" b="1" dirty="0" smtClean="0"/>
            <a:t> </a:t>
          </a:r>
          <a:r>
            <a:rPr lang="en-US" altLang="zh-CN" b="1" dirty="0" smtClean="0"/>
            <a:t>Change</a:t>
          </a:r>
          <a:r>
            <a:rPr lang="zh-CN" altLang="en-US" b="1" dirty="0" smtClean="0"/>
            <a:t> </a:t>
          </a:r>
          <a:r>
            <a:rPr lang="en-US" altLang="zh-CN" b="1" dirty="0" smtClean="0"/>
            <a:t>Warning</a:t>
          </a:r>
          <a:endParaRPr lang="en-US" b="1" dirty="0"/>
        </a:p>
      </dgm:t>
    </dgm:pt>
    <dgm:pt modelId="{193BFD3B-B377-854B-ACFD-140242557A1E}" type="parTrans" cxnId="{B7EC80D4-2EC7-7849-B9A9-43B602162CEC}">
      <dgm:prSet/>
      <dgm:spPr/>
      <dgm:t>
        <a:bodyPr/>
        <a:lstStyle/>
        <a:p>
          <a:endParaRPr lang="en-US"/>
        </a:p>
      </dgm:t>
    </dgm:pt>
    <dgm:pt modelId="{927ED91B-7A25-1341-B29D-7BA61CC868DB}" type="sibTrans" cxnId="{B7EC80D4-2EC7-7849-B9A9-43B602162CEC}">
      <dgm:prSet/>
      <dgm:spPr/>
      <dgm:t>
        <a:bodyPr/>
        <a:lstStyle/>
        <a:p>
          <a:endParaRPr lang="en-US"/>
        </a:p>
      </dgm:t>
    </dgm:pt>
    <dgm:pt modelId="{15BA847D-7B0B-014B-8F69-03E79F1A3798}">
      <dgm:prSet phldrT="[Text]"/>
      <dgm:spPr/>
      <dgm:t>
        <a:bodyPr/>
        <a:lstStyle/>
        <a:p>
          <a:r>
            <a:rPr lang="en-US" altLang="zh-CN" b="1" dirty="0" smtClean="0"/>
            <a:t>Do</a:t>
          </a:r>
          <a:r>
            <a:rPr lang="zh-CN" altLang="en-US" b="1" dirty="0" smtClean="0"/>
            <a:t> </a:t>
          </a:r>
          <a:r>
            <a:rPr lang="en-US" altLang="zh-CN" b="1" dirty="0" smtClean="0"/>
            <a:t>not</a:t>
          </a:r>
          <a:r>
            <a:rPr lang="zh-CN" altLang="en-US" b="1" dirty="0" smtClean="0"/>
            <a:t> </a:t>
          </a:r>
          <a:r>
            <a:rPr lang="en-US" altLang="zh-CN" b="1" dirty="0" smtClean="0"/>
            <a:t>Pass</a:t>
          </a:r>
          <a:r>
            <a:rPr lang="zh-CN" altLang="en-US" b="1" dirty="0" smtClean="0"/>
            <a:t> </a:t>
          </a:r>
          <a:r>
            <a:rPr lang="en-US" altLang="zh-CN" b="1" dirty="0" smtClean="0"/>
            <a:t>Warning</a:t>
          </a:r>
          <a:endParaRPr lang="en-US" b="1" dirty="0"/>
        </a:p>
      </dgm:t>
    </dgm:pt>
    <dgm:pt modelId="{1F304839-A016-4B4E-8BAA-AE8FE1650547}" type="parTrans" cxnId="{4924B7B7-D697-D64D-B54F-DA77D54A6D85}">
      <dgm:prSet/>
      <dgm:spPr/>
      <dgm:t>
        <a:bodyPr/>
        <a:lstStyle/>
        <a:p>
          <a:endParaRPr lang="en-US"/>
        </a:p>
      </dgm:t>
    </dgm:pt>
    <dgm:pt modelId="{79F32A99-0467-9046-86C3-45EDF7689DA0}" type="sibTrans" cxnId="{4924B7B7-D697-D64D-B54F-DA77D54A6D85}">
      <dgm:prSet/>
      <dgm:spPr/>
      <dgm:t>
        <a:bodyPr/>
        <a:lstStyle/>
        <a:p>
          <a:endParaRPr lang="en-US"/>
        </a:p>
      </dgm:t>
    </dgm:pt>
    <dgm:pt modelId="{7AD9B169-FA72-6E4E-B350-DB9AB38260F1}">
      <dgm:prSet phldrT="[Text]"/>
      <dgm:spPr/>
      <dgm:t>
        <a:bodyPr/>
        <a:lstStyle/>
        <a:p>
          <a:r>
            <a:rPr lang="en-US" altLang="zh-CN" b="1" dirty="0" smtClean="0"/>
            <a:t>Safety</a:t>
          </a:r>
          <a:r>
            <a:rPr lang="zh-CN" altLang="en-US" b="1" dirty="0" smtClean="0"/>
            <a:t> </a:t>
          </a:r>
          <a:r>
            <a:rPr lang="en-US" altLang="zh-CN" b="1" dirty="0" smtClean="0"/>
            <a:t>Applications</a:t>
          </a:r>
          <a:endParaRPr lang="en-US" b="1" dirty="0"/>
        </a:p>
      </dgm:t>
    </dgm:pt>
    <dgm:pt modelId="{045A54A3-2139-3641-8D47-54D8FACA5904}" type="sibTrans" cxnId="{C526BF38-DA3C-B141-9E79-962A739A684C}">
      <dgm:prSet/>
      <dgm:spPr/>
      <dgm:t>
        <a:bodyPr/>
        <a:lstStyle/>
        <a:p>
          <a:endParaRPr lang="en-US"/>
        </a:p>
      </dgm:t>
    </dgm:pt>
    <dgm:pt modelId="{103E50CA-32E9-8C44-B7A1-38F7B96EF933}" type="parTrans" cxnId="{C526BF38-DA3C-B141-9E79-962A739A684C}">
      <dgm:prSet/>
      <dgm:spPr/>
      <dgm:t>
        <a:bodyPr/>
        <a:lstStyle/>
        <a:p>
          <a:endParaRPr lang="en-US"/>
        </a:p>
      </dgm:t>
    </dgm:pt>
    <dgm:pt modelId="{89F6AD2B-CB81-2149-97F2-0DA6FC735937}" type="pres">
      <dgm:prSet presAssocID="{EFFF05B8-5244-C245-8FBB-E140363087D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C1E4745-969E-2746-A1DE-359918931353}" type="pres">
      <dgm:prSet presAssocID="{7AD9B169-FA72-6E4E-B350-DB9AB38260F1}" presName="root" presStyleCnt="0">
        <dgm:presLayoutVars>
          <dgm:chMax/>
          <dgm:chPref val="4"/>
        </dgm:presLayoutVars>
      </dgm:prSet>
      <dgm:spPr/>
    </dgm:pt>
    <dgm:pt modelId="{4A1E834F-DE88-7F4E-B91A-0AA5986858BA}" type="pres">
      <dgm:prSet presAssocID="{7AD9B169-FA72-6E4E-B350-DB9AB38260F1}" presName="rootComposite" presStyleCnt="0">
        <dgm:presLayoutVars/>
      </dgm:prSet>
      <dgm:spPr/>
    </dgm:pt>
    <dgm:pt modelId="{E53028B5-4E72-0E46-BEFE-966F5C27AF7E}" type="pres">
      <dgm:prSet presAssocID="{7AD9B169-FA72-6E4E-B350-DB9AB38260F1}" presName="rootText" presStyleLbl="node0" presStyleIdx="0" presStyleCnt="1" custLinFactNeighborY="10710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8ED38C58-C17F-B84A-A8B6-E9389DB76F07}" type="pres">
      <dgm:prSet presAssocID="{7AD9B169-FA72-6E4E-B350-DB9AB38260F1}" presName="childShape" presStyleCnt="0">
        <dgm:presLayoutVars>
          <dgm:chMax val="0"/>
          <dgm:chPref val="0"/>
        </dgm:presLayoutVars>
      </dgm:prSet>
      <dgm:spPr/>
    </dgm:pt>
    <dgm:pt modelId="{EC82405C-5FDF-A84D-82E5-0085B919E718}" type="pres">
      <dgm:prSet presAssocID="{37271E5C-6381-4841-B02A-1694392FC950}" presName="childComposite" presStyleCnt="0">
        <dgm:presLayoutVars>
          <dgm:chMax val="0"/>
          <dgm:chPref val="0"/>
        </dgm:presLayoutVars>
      </dgm:prSet>
      <dgm:spPr/>
    </dgm:pt>
    <dgm:pt modelId="{58645469-84DD-CD43-9A3B-92FA991AEA25}" type="pres">
      <dgm:prSet presAssocID="{37271E5C-6381-4841-B02A-1694392FC950}" presName="Image" presStyleLbl="nod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CE93D67A-BABA-C842-B907-197F51D221A8}" type="pres">
      <dgm:prSet presAssocID="{37271E5C-6381-4841-B02A-1694392FC950}" presName="childText" presStyleLbl="l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F379A-D9A2-E24D-A5B9-46BAC608C9F9}" type="pres">
      <dgm:prSet presAssocID="{23645117-558D-B241-802C-9A2AB309E18C}" presName="childComposite" presStyleCnt="0">
        <dgm:presLayoutVars>
          <dgm:chMax val="0"/>
          <dgm:chPref val="0"/>
        </dgm:presLayoutVars>
      </dgm:prSet>
      <dgm:spPr/>
    </dgm:pt>
    <dgm:pt modelId="{4911C55E-634E-1047-8EA7-00BEC5490999}" type="pres">
      <dgm:prSet presAssocID="{23645117-558D-B241-802C-9A2AB309E18C}" presName="Image" presStyleLbl="node1" presStyleIdx="1" presStyleCnt="5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1B0181DC-1228-F24F-BD0E-C3390CC02E76}" type="pres">
      <dgm:prSet presAssocID="{23645117-558D-B241-802C-9A2AB309E18C}" presName="childText" presStyleLbl="l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69B0A9-A901-EF4F-A6D7-B327F61BE025}" type="pres">
      <dgm:prSet presAssocID="{DC61FC19-1077-A14D-B352-A8C34EDE3160}" presName="childComposite" presStyleCnt="0">
        <dgm:presLayoutVars>
          <dgm:chMax val="0"/>
          <dgm:chPref val="0"/>
        </dgm:presLayoutVars>
      </dgm:prSet>
      <dgm:spPr/>
    </dgm:pt>
    <dgm:pt modelId="{5F581DBD-6CE3-F947-A570-F486C411FF19}" type="pres">
      <dgm:prSet presAssocID="{DC61FC19-1077-A14D-B352-A8C34EDE3160}" presName="Image" presStyleLbl="node1" presStyleIdx="2" presStyleCnt="5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46C0B110-50BD-274C-8A7F-6D9BD89A2C27}" type="pres">
      <dgm:prSet presAssocID="{DC61FC19-1077-A14D-B352-A8C34EDE3160}" presName="childText" presStyleLbl="l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B6EA13-9715-0045-BB41-C8FADA88FA3B}" type="pres">
      <dgm:prSet presAssocID="{43DA37D5-B908-CA40-9FE6-E572046C4222}" presName="childComposite" presStyleCnt="0">
        <dgm:presLayoutVars>
          <dgm:chMax val="0"/>
          <dgm:chPref val="0"/>
        </dgm:presLayoutVars>
      </dgm:prSet>
      <dgm:spPr/>
    </dgm:pt>
    <dgm:pt modelId="{975B9A39-360C-334E-8F2F-E95202F38756}" type="pres">
      <dgm:prSet presAssocID="{43DA37D5-B908-CA40-9FE6-E572046C4222}" presName="Image" presStyleLbl="node1" presStyleIdx="3" presStyleCnt="5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D893C10B-E0FA-F74E-AB5E-45614B246A66}" type="pres">
      <dgm:prSet presAssocID="{43DA37D5-B908-CA40-9FE6-E572046C4222}" presName="childText" presStyleLbl="l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E888A4-0DFD-3043-B168-C4CC083CBD5A}" type="pres">
      <dgm:prSet presAssocID="{15BA847D-7B0B-014B-8F69-03E79F1A3798}" presName="childComposite" presStyleCnt="0">
        <dgm:presLayoutVars>
          <dgm:chMax val="0"/>
          <dgm:chPref val="0"/>
        </dgm:presLayoutVars>
      </dgm:prSet>
      <dgm:spPr/>
    </dgm:pt>
    <dgm:pt modelId="{8EA5033B-E6A1-C641-91BC-3EEE441BB0D3}" type="pres">
      <dgm:prSet presAssocID="{15BA847D-7B0B-014B-8F69-03E79F1A3798}" presName="Image" presStyleLbl="node1" presStyleIdx="4" presStyleCnt="5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  <dgm:pt modelId="{432366C1-067F-DB41-8242-993676665055}" type="pres">
      <dgm:prSet presAssocID="{15BA847D-7B0B-014B-8F69-03E79F1A3798}" presName="childText" presStyleLbl="l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0D4384-E317-1B41-8FCC-C4A58F13CBE1}" type="presOf" srcId="{15BA847D-7B0B-014B-8F69-03E79F1A3798}" destId="{432366C1-067F-DB41-8242-993676665055}" srcOrd="0" destOrd="0" presId="urn:microsoft.com/office/officeart/2008/layout/PictureAccentList"/>
    <dgm:cxn modelId="{E86F376D-9601-ED41-A201-BB40E3CDB501}" type="presOf" srcId="{23645117-558D-B241-802C-9A2AB309E18C}" destId="{1B0181DC-1228-F24F-BD0E-C3390CC02E76}" srcOrd="0" destOrd="0" presId="urn:microsoft.com/office/officeart/2008/layout/PictureAccentList"/>
    <dgm:cxn modelId="{C526BF38-DA3C-B141-9E79-962A739A684C}" srcId="{EFFF05B8-5244-C245-8FBB-E140363087D6}" destId="{7AD9B169-FA72-6E4E-B350-DB9AB38260F1}" srcOrd="0" destOrd="0" parTransId="{103E50CA-32E9-8C44-B7A1-38F7B96EF933}" sibTransId="{045A54A3-2139-3641-8D47-54D8FACA5904}"/>
    <dgm:cxn modelId="{10E1A88A-68B1-2242-A45A-8AB42CAFE699}" srcId="{7AD9B169-FA72-6E4E-B350-DB9AB38260F1}" destId="{DC61FC19-1077-A14D-B352-A8C34EDE3160}" srcOrd="2" destOrd="0" parTransId="{D2BE50FA-782D-5443-A80D-885FAC293C6F}" sibTransId="{03CB4221-B2FE-4C41-A43A-496D32E010B7}"/>
    <dgm:cxn modelId="{81CDEF68-EE79-1D4B-BA59-B26C4BF0BBBF}" type="presOf" srcId="{DC61FC19-1077-A14D-B352-A8C34EDE3160}" destId="{46C0B110-50BD-274C-8A7F-6D9BD89A2C27}" srcOrd="0" destOrd="0" presId="urn:microsoft.com/office/officeart/2008/layout/PictureAccentList"/>
    <dgm:cxn modelId="{A69C26ED-CC8A-8F44-97C3-D07D159AA0B9}" type="presOf" srcId="{37271E5C-6381-4841-B02A-1694392FC950}" destId="{CE93D67A-BABA-C842-B907-197F51D221A8}" srcOrd="0" destOrd="0" presId="urn:microsoft.com/office/officeart/2008/layout/PictureAccentList"/>
    <dgm:cxn modelId="{94BAB808-FEE6-C74B-8F31-7821BE6F165B}" type="presOf" srcId="{EFFF05B8-5244-C245-8FBB-E140363087D6}" destId="{89F6AD2B-CB81-2149-97F2-0DA6FC735937}" srcOrd="0" destOrd="0" presId="urn:microsoft.com/office/officeart/2008/layout/PictureAccentList"/>
    <dgm:cxn modelId="{4924B7B7-D697-D64D-B54F-DA77D54A6D85}" srcId="{7AD9B169-FA72-6E4E-B350-DB9AB38260F1}" destId="{15BA847D-7B0B-014B-8F69-03E79F1A3798}" srcOrd="4" destOrd="0" parTransId="{1F304839-A016-4B4E-8BAA-AE8FE1650547}" sibTransId="{79F32A99-0467-9046-86C3-45EDF7689DA0}"/>
    <dgm:cxn modelId="{22CB3719-CB15-3B4A-9A32-CD1C4355C510}" srcId="{7AD9B169-FA72-6E4E-B350-DB9AB38260F1}" destId="{37271E5C-6381-4841-B02A-1694392FC950}" srcOrd="0" destOrd="0" parTransId="{96E8D7E0-CAC5-5649-961D-682281AE8191}" sibTransId="{62E03EB0-19C3-EB4D-AE4B-C7AFC2924C81}"/>
    <dgm:cxn modelId="{307C09EB-5D7D-984F-8B1D-C1DFB0E6FCC9}" type="presOf" srcId="{43DA37D5-B908-CA40-9FE6-E572046C4222}" destId="{D893C10B-E0FA-F74E-AB5E-45614B246A66}" srcOrd="0" destOrd="0" presId="urn:microsoft.com/office/officeart/2008/layout/PictureAccentList"/>
    <dgm:cxn modelId="{825BE838-758B-C547-9738-0241F00F6307}" type="presOf" srcId="{7AD9B169-FA72-6E4E-B350-DB9AB38260F1}" destId="{E53028B5-4E72-0E46-BEFE-966F5C27AF7E}" srcOrd="0" destOrd="0" presId="urn:microsoft.com/office/officeart/2008/layout/PictureAccentList"/>
    <dgm:cxn modelId="{1FFDF10E-1075-E147-948B-0C394B6283B4}" srcId="{7AD9B169-FA72-6E4E-B350-DB9AB38260F1}" destId="{23645117-558D-B241-802C-9A2AB309E18C}" srcOrd="1" destOrd="0" parTransId="{4911FF58-770F-1148-8009-832C969368AD}" sibTransId="{3704F153-1FC9-524F-9A8E-3F6CFFE39046}"/>
    <dgm:cxn modelId="{B7EC80D4-2EC7-7849-B9A9-43B602162CEC}" srcId="{7AD9B169-FA72-6E4E-B350-DB9AB38260F1}" destId="{43DA37D5-B908-CA40-9FE6-E572046C4222}" srcOrd="3" destOrd="0" parTransId="{193BFD3B-B377-854B-ACFD-140242557A1E}" sibTransId="{927ED91B-7A25-1341-B29D-7BA61CC868DB}"/>
    <dgm:cxn modelId="{3FB82B77-EA80-F546-A769-E951E5FA143F}" type="presParOf" srcId="{89F6AD2B-CB81-2149-97F2-0DA6FC735937}" destId="{0C1E4745-969E-2746-A1DE-359918931353}" srcOrd="0" destOrd="0" presId="urn:microsoft.com/office/officeart/2008/layout/PictureAccentList"/>
    <dgm:cxn modelId="{FF0E3929-6EAF-8D49-A7AE-0EAABF4CC317}" type="presParOf" srcId="{0C1E4745-969E-2746-A1DE-359918931353}" destId="{4A1E834F-DE88-7F4E-B91A-0AA5986858BA}" srcOrd="0" destOrd="0" presId="urn:microsoft.com/office/officeart/2008/layout/PictureAccentList"/>
    <dgm:cxn modelId="{0DF271D8-D084-D849-BB74-A047EA17B0F6}" type="presParOf" srcId="{4A1E834F-DE88-7F4E-B91A-0AA5986858BA}" destId="{E53028B5-4E72-0E46-BEFE-966F5C27AF7E}" srcOrd="0" destOrd="0" presId="urn:microsoft.com/office/officeart/2008/layout/PictureAccentList"/>
    <dgm:cxn modelId="{000B83C2-2CAC-A94E-8A4E-5E60ED66ABA5}" type="presParOf" srcId="{0C1E4745-969E-2746-A1DE-359918931353}" destId="{8ED38C58-C17F-B84A-A8B6-E9389DB76F07}" srcOrd="1" destOrd="0" presId="urn:microsoft.com/office/officeart/2008/layout/PictureAccentList"/>
    <dgm:cxn modelId="{780AD0BE-8FB6-664A-940B-629022CE9069}" type="presParOf" srcId="{8ED38C58-C17F-B84A-A8B6-E9389DB76F07}" destId="{EC82405C-5FDF-A84D-82E5-0085B919E718}" srcOrd="0" destOrd="0" presId="urn:microsoft.com/office/officeart/2008/layout/PictureAccentList"/>
    <dgm:cxn modelId="{2D36D5F5-467D-8D4D-84B8-5C9E7074F26D}" type="presParOf" srcId="{EC82405C-5FDF-A84D-82E5-0085B919E718}" destId="{58645469-84DD-CD43-9A3B-92FA991AEA25}" srcOrd="0" destOrd="0" presId="urn:microsoft.com/office/officeart/2008/layout/PictureAccentList"/>
    <dgm:cxn modelId="{A490E08E-80DE-BF47-8991-3548E60F687D}" type="presParOf" srcId="{EC82405C-5FDF-A84D-82E5-0085B919E718}" destId="{CE93D67A-BABA-C842-B907-197F51D221A8}" srcOrd="1" destOrd="0" presId="urn:microsoft.com/office/officeart/2008/layout/PictureAccentList"/>
    <dgm:cxn modelId="{77EB9E04-5D90-9043-9326-873088E6DB46}" type="presParOf" srcId="{8ED38C58-C17F-B84A-A8B6-E9389DB76F07}" destId="{27CF379A-D9A2-E24D-A5B9-46BAC608C9F9}" srcOrd="1" destOrd="0" presId="urn:microsoft.com/office/officeart/2008/layout/PictureAccentList"/>
    <dgm:cxn modelId="{DAFF7717-D76F-5442-8643-513A68CE9210}" type="presParOf" srcId="{27CF379A-D9A2-E24D-A5B9-46BAC608C9F9}" destId="{4911C55E-634E-1047-8EA7-00BEC5490999}" srcOrd="0" destOrd="0" presId="urn:microsoft.com/office/officeart/2008/layout/PictureAccentList"/>
    <dgm:cxn modelId="{9B0FAE70-9BAF-D54E-80B8-BCE717C136A2}" type="presParOf" srcId="{27CF379A-D9A2-E24D-A5B9-46BAC608C9F9}" destId="{1B0181DC-1228-F24F-BD0E-C3390CC02E76}" srcOrd="1" destOrd="0" presId="urn:microsoft.com/office/officeart/2008/layout/PictureAccentList"/>
    <dgm:cxn modelId="{273C09FE-E161-B84D-BBD5-2034C3EF7D12}" type="presParOf" srcId="{8ED38C58-C17F-B84A-A8B6-E9389DB76F07}" destId="{7869B0A9-A901-EF4F-A6D7-B327F61BE025}" srcOrd="2" destOrd="0" presId="urn:microsoft.com/office/officeart/2008/layout/PictureAccentList"/>
    <dgm:cxn modelId="{7A89BFD1-7A7B-A64D-B716-5D52C084BE33}" type="presParOf" srcId="{7869B0A9-A901-EF4F-A6D7-B327F61BE025}" destId="{5F581DBD-6CE3-F947-A570-F486C411FF19}" srcOrd="0" destOrd="0" presId="urn:microsoft.com/office/officeart/2008/layout/PictureAccentList"/>
    <dgm:cxn modelId="{5A7FB0E5-D9F5-2242-BCF5-71633CA2CDAF}" type="presParOf" srcId="{7869B0A9-A901-EF4F-A6D7-B327F61BE025}" destId="{46C0B110-50BD-274C-8A7F-6D9BD89A2C27}" srcOrd="1" destOrd="0" presId="urn:microsoft.com/office/officeart/2008/layout/PictureAccentList"/>
    <dgm:cxn modelId="{D22C47B0-31A9-AB45-98C5-293CAFAA52D3}" type="presParOf" srcId="{8ED38C58-C17F-B84A-A8B6-E9389DB76F07}" destId="{96B6EA13-9715-0045-BB41-C8FADA88FA3B}" srcOrd="3" destOrd="0" presId="urn:microsoft.com/office/officeart/2008/layout/PictureAccentList"/>
    <dgm:cxn modelId="{5966FC40-0CA6-634C-9876-BA5C190BAEB8}" type="presParOf" srcId="{96B6EA13-9715-0045-BB41-C8FADA88FA3B}" destId="{975B9A39-360C-334E-8F2F-E95202F38756}" srcOrd="0" destOrd="0" presId="urn:microsoft.com/office/officeart/2008/layout/PictureAccentList"/>
    <dgm:cxn modelId="{97F6E12D-6585-9247-9985-DE9F956FB99C}" type="presParOf" srcId="{96B6EA13-9715-0045-BB41-C8FADA88FA3B}" destId="{D893C10B-E0FA-F74E-AB5E-45614B246A66}" srcOrd="1" destOrd="0" presId="urn:microsoft.com/office/officeart/2008/layout/PictureAccentList"/>
    <dgm:cxn modelId="{90A6B5AB-DD5C-1C48-B2B1-C3BB889DD349}" type="presParOf" srcId="{8ED38C58-C17F-B84A-A8B6-E9389DB76F07}" destId="{A4E888A4-0DFD-3043-B168-C4CC083CBD5A}" srcOrd="4" destOrd="0" presId="urn:microsoft.com/office/officeart/2008/layout/PictureAccentList"/>
    <dgm:cxn modelId="{033D7A2F-5D3D-884C-AF25-E7F561AEF1AF}" type="presParOf" srcId="{A4E888A4-0DFD-3043-B168-C4CC083CBD5A}" destId="{8EA5033B-E6A1-C641-91BC-3EEE441BB0D3}" srcOrd="0" destOrd="0" presId="urn:microsoft.com/office/officeart/2008/layout/PictureAccentList"/>
    <dgm:cxn modelId="{17023028-1078-2C4C-A42D-33F1D494D03F}" type="presParOf" srcId="{A4E888A4-0DFD-3043-B168-C4CC083CBD5A}" destId="{432366C1-067F-DB41-8242-993676665055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08AE6B-E4C7-F440-858D-9C148D7DAD7F}" type="doc">
      <dgm:prSet loTypeId="urn:microsoft.com/office/officeart/2008/layout/PictureAccentList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BD3B12-8925-774C-9AE4-3C4913BA13B0}">
      <dgm:prSet phldrT="[Text]"/>
      <dgm:spPr/>
      <dgm:t>
        <a:bodyPr/>
        <a:lstStyle/>
        <a:p>
          <a:r>
            <a:rPr lang="en-US" altLang="zh-CN" b="1" dirty="0" smtClean="0"/>
            <a:t>Music</a:t>
          </a:r>
          <a:r>
            <a:rPr lang="zh-CN" altLang="en-US" b="1" dirty="0" smtClean="0"/>
            <a:t> </a:t>
          </a:r>
          <a:r>
            <a:rPr lang="en-US" altLang="zh-CN" b="1" dirty="0" smtClean="0"/>
            <a:t>Downloading</a:t>
          </a:r>
          <a:endParaRPr lang="en-US" b="1" dirty="0"/>
        </a:p>
      </dgm:t>
    </dgm:pt>
    <dgm:pt modelId="{CE4C2845-29A2-5448-99C9-620B5A141A24}" type="parTrans" cxnId="{ACA036EB-C692-A940-BB86-693EA958145D}">
      <dgm:prSet/>
      <dgm:spPr/>
      <dgm:t>
        <a:bodyPr/>
        <a:lstStyle/>
        <a:p>
          <a:endParaRPr lang="en-US" b="1"/>
        </a:p>
      </dgm:t>
    </dgm:pt>
    <dgm:pt modelId="{317FA618-CEAC-0442-AA5C-0491E819E09F}" type="sibTrans" cxnId="{ACA036EB-C692-A940-BB86-693EA958145D}">
      <dgm:prSet/>
      <dgm:spPr/>
      <dgm:t>
        <a:bodyPr/>
        <a:lstStyle/>
        <a:p>
          <a:endParaRPr lang="en-US" b="1"/>
        </a:p>
      </dgm:t>
    </dgm:pt>
    <dgm:pt modelId="{D449D4E3-E120-9848-8166-F4308D76B369}">
      <dgm:prSet phldrT="[Text]"/>
      <dgm:spPr/>
      <dgm:t>
        <a:bodyPr/>
        <a:lstStyle/>
        <a:p>
          <a:r>
            <a:rPr lang="en-US" altLang="zh-CN" b="1" dirty="0" smtClean="0"/>
            <a:t>Back-seat</a:t>
          </a:r>
          <a:r>
            <a:rPr lang="zh-CN" altLang="en-US" b="1" dirty="0" smtClean="0"/>
            <a:t> </a:t>
          </a:r>
          <a:r>
            <a:rPr lang="en-US" altLang="zh-CN" b="1" dirty="0" smtClean="0"/>
            <a:t>Games</a:t>
          </a:r>
          <a:endParaRPr lang="en-US" b="1" dirty="0"/>
        </a:p>
      </dgm:t>
    </dgm:pt>
    <dgm:pt modelId="{8F21A6AC-BF69-B645-BD0A-D1C797416436}" type="parTrans" cxnId="{E1C29632-B2E3-E346-AC5E-084AA196E94D}">
      <dgm:prSet/>
      <dgm:spPr/>
      <dgm:t>
        <a:bodyPr/>
        <a:lstStyle/>
        <a:p>
          <a:endParaRPr lang="en-US" b="1"/>
        </a:p>
      </dgm:t>
    </dgm:pt>
    <dgm:pt modelId="{DBAB06BC-D2DF-6A44-93B3-AAAC0897A73D}" type="sibTrans" cxnId="{E1C29632-B2E3-E346-AC5E-084AA196E94D}">
      <dgm:prSet/>
      <dgm:spPr/>
      <dgm:t>
        <a:bodyPr/>
        <a:lstStyle/>
        <a:p>
          <a:endParaRPr lang="en-US" b="1"/>
        </a:p>
      </dgm:t>
    </dgm:pt>
    <dgm:pt modelId="{BAA83FF6-C8C1-0D41-9366-DB85570EF107}">
      <dgm:prSet phldrT="[Text]"/>
      <dgm:spPr/>
      <dgm:t>
        <a:bodyPr/>
        <a:lstStyle/>
        <a:p>
          <a:r>
            <a:rPr lang="en-US" altLang="zh-CN" b="1" dirty="0" smtClean="0"/>
            <a:t>…</a:t>
          </a:r>
          <a:endParaRPr lang="en-US" b="1" dirty="0"/>
        </a:p>
      </dgm:t>
    </dgm:pt>
    <dgm:pt modelId="{F1E6EA76-5D4B-9647-9635-3AECA349E4DD}" type="parTrans" cxnId="{980594B6-46E4-8945-A913-A10862303CB4}">
      <dgm:prSet/>
      <dgm:spPr/>
      <dgm:t>
        <a:bodyPr/>
        <a:lstStyle/>
        <a:p>
          <a:endParaRPr lang="en-US" b="1"/>
        </a:p>
      </dgm:t>
    </dgm:pt>
    <dgm:pt modelId="{BD0ADA22-4E9B-D549-AECE-300EC8A2B829}" type="sibTrans" cxnId="{980594B6-46E4-8945-A913-A10862303CB4}">
      <dgm:prSet/>
      <dgm:spPr/>
      <dgm:t>
        <a:bodyPr/>
        <a:lstStyle/>
        <a:p>
          <a:endParaRPr lang="en-US" b="1"/>
        </a:p>
      </dgm:t>
    </dgm:pt>
    <dgm:pt modelId="{29B7E6CB-5AB9-444F-9893-4F316CEF1F5B}">
      <dgm:prSet phldrT="[Text]"/>
      <dgm:spPr/>
      <dgm:t>
        <a:bodyPr/>
        <a:lstStyle/>
        <a:p>
          <a:r>
            <a:rPr lang="en-US" altLang="zh-CN" b="1" dirty="0" smtClean="0"/>
            <a:t>Comfort</a:t>
          </a:r>
          <a:r>
            <a:rPr lang="zh-CN" altLang="en-US" b="1" dirty="0" smtClean="0"/>
            <a:t> </a:t>
          </a:r>
          <a:r>
            <a:rPr lang="en-US" altLang="zh-CN" b="1" dirty="0" smtClean="0"/>
            <a:t>Applications</a:t>
          </a:r>
          <a:endParaRPr lang="zh-CN" altLang="en-US" b="1" dirty="0" smtClean="0"/>
        </a:p>
      </dgm:t>
    </dgm:pt>
    <dgm:pt modelId="{2CCC2ED5-299D-E04D-B538-103763E8DE8A}" type="sibTrans" cxnId="{E95FD31C-E1CE-854D-BEED-4EB25604A589}">
      <dgm:prSet/>
      <dgm:spPr/>
      <dgm:t>
        <a:bodyPr/>
        <a:lstStyle/>
        <a:p>
          <a:endParaRPr lang="en-US" b="1"/>
        </a:p>
      </dgm:t>
    </dgm:pt>
    <dgm:pt modelId="{D08065F5-C94B-1A42-BBC5-7DB479487FC8}" type="parTrans" cxnId="{E95FD31C-E1CE-854D-BEED-4EB25604A589}">
      <dgm:prSet/>
      <dgm:spPr/>
      <dgm:t>
        <a:bodyPr/>
        <a:lstStyle/>
        <a:p>
          <a:endParaRPr lang="en-US" b="1"/>
        </a:p>
      </dgm:t>
    </dgm:pt>
    <dgm:pt modelId="{D99523F8-74DC-0E46-9196-C95E556F8389}" type="pres">
      <dgm:prSet presAssocID="{AD08AE6B-E4C7-F440-858D-9C148D7DAD7F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94F10C7-91DD-6641-B0A4-721F6C37D5A2}" type="pres">
      <dgm:prSet presAssocID="{29B7E6CB-5AB9-444F-9893-4F316CEF1F5B}" presName="root" presStyleCnt="0">
        <dgm:presLayoutVars>
          <dgm:chMax/>
          <dgm:chPref val="4"/>
        </dgm:presLayoutVars>
      </dgm:prSet>
      <dgm:spPr/>
    </dgm:pt>
    <dgm:pt modelId="{85B0201C-2B83-3147-85C8-C3B47F8AE0F6}" type="pres">
      <dgm:prSet presAssocID="{29B7E6CB-5AB9-444F-9893-4F316CEF1F5B}" presName="rootComposite" presStyleCnt="0">
        <dgm:presLayoutVars/>
      </dgm:prSet>
      <dgm:spPr/>
    </dgm:pt>
    <dgm:pt modelId="{DAF1B7B2-BA75-3946-A948-63615F9CC036}" type="pres">
      <dgm:prSet presAssocID="{29B7E6CB-5AB9-444F-9893-4F316CEF1F5B}" presName="rootText" presStyleLbl="node0" presStyleIdx="0" presStyleCnt="1" custLinFactNeighborY="-166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CF3AA946-2D5D-824B-B43E-89BC372AF37B}" type="pres">
      <dgm:prSet presAssocID="{29B7E6CB-5AB9-444F-9893-4F316CEF1F5B}" presName="childShape" presStyleCnt="0">
        <dgm:presLayoutVars>
          <dgm:chMax val="0"/>
          <dgm:chPref val="0"/>
        </dgm:presLayoutVars>
      </dgm:prSet>
      <dgm:spPr/>
    </dgm:pt>
    <dgm:pt modelId="{8D5F0B0A-3D1E-BE4C-8D2B-FA180709B83C}" type="pres">
      <dgm:prSet presAssocID="{37BD3B12-8925-774C-9AE4-3C4913BA13B0}" presName="childComposite" presStyleCnt="0">
        <dgm:presLayoutVars>
          <dgm:chMax val="0"/>
          <dgm:chPref val="0"/>
        </dgm:presLayoutVars>
      </dgm:prSet>
      <dgm:spPr/>
    </dgm:pt>
    <dgm:pt modelId="{DBF816E7-B7BF-E34D-B064-6FA85BE8A530}" type="pres">
      <dgm:prSet presAssocID="{37BD3B12-8925-774C-9AE4-3C4913BA13B0}" presName="Image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076FCA2-FAC1-CF45-AD2F-9A2BBFE841BA}" type="pres">
      <dgm:prSet presAssocID="{37BD3B12-8925-774C-9AE4-3C4913BA13B0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EA52F6-425B-6A40-AE54-B1F7F628C323}" type="pres">
      <dgm:prSet presAssocID="{D449D4E3-E120-9848-8166-F4308D76B369}" presName="childComposite" presStyleCnt="0">
        <dgm:presLayoutVars>
          <dgm:chMax val="0"/>
          <dgm:chPref val="0"/>
        </dgm:presLayoutVars>
      </dgm:prSet>
      <dgm:spPr/>
    </dgm:pt>
    <dgm:pt modelId="{DEDCF14F-69E3-E84E-A90F-0AAB55C94B20}" type="pres">
      <dgm:prSet presAssocID="{D449D4E3-E120-9848-8166-F4308D76B369}" presName="Image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1A77F6C-0974-E042-96DE-B677D02DB87D}" type="pres">
      <dgm:prSet presAssocID="{D449D4E3-E120-9848-8166-F4308D76B369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DEF5A7-D4F6-994E-B12A-98A2FD728023}" type="pres">
      <dgm:prSet presAssocID="{BAA83FF6-C8C1-0D41-9366-DB85570EF107}" presName="childComposite" presStyleCnt="0">
        <dgm:presLayoutVars>
          <dgm:chMax val="0"/>
          <dgm:chPref val="0"/>
        </dgm:presLayoutVars>
      </dgm:prSet>
      <dgm:spPr/>
    </dgm:pt>
    <dgm:pt modelId="{C7314ED9-73DF-4246-85CC-1B8C3ABC621F}" type="pres">
      <dgm:prSet presAssocID="{BAA83FF6-C8C1-0D41-9366-DB85570EF107}" presName="Image" presStyleLbl="node1" presStyleIdx="2" presStyleCnt="3"/>
      <dgm:spPr/>
    </dgm:pt>
    <dgm:pt modelId="{5E885B0F-3AAA-E148-B2EA-E66C97D317AB}" type="pres">
      <dgm:prSet presAssocID="{BAA83FF6-C8C1-0D41-9366-DB85570EF107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73F9B0-D61B-E147-8673-650C5EF16A6D}" type="presOf" srcId="{AD08AE6B-E4C7-F440-858D-9C148D7DAD7F}" destId="{D99523F8-74DC-0E46-9196-C95E556F8389}" srcOrd="0" destOrd="0" presId="urn:microsoft.com/office/officeart/2008/layout/PictureAccentList"/>
    <dgm:cxn modelId="{E95FD31C-E1CE-854D-BEED-4EB25604A589}" srcId="{AD08AE6B-E4C7-F440-858D-9C148D7DAD7F}" destId="{29B7E6CB-5AB9-444F-9893-4F316CEF1F5B}" srcOrd="0" destOrd="0" parTransId="{D08065F5-C94B-1A42-BBC5-7DB479487FC8}" sibTransId="{2CCC2ED5-299D-E04D-B538-103763E8DE8A}"/>
    <dgm:cxn modelId="{E1C29632-B2E3-E346-AC5E-084AA196E94D}" srcId="{29B7E6CB-5AB9-444F-9893-4F316CEF1F5B}" destId="{D449D4E3-E120-9848-8166-F4308D76B369}" srcOrd="1" destOrd="0" parTransId="{8F21A6AC-BF69-B645-BD0A-D1C797416436}" sibTransId="{DBAB06BC-D2DF-6A44-93B3-AAAC0897A73D}"/>
    <dgm:cxn modelId="{74650073-0BC3-E94B-8933-3BB2E6045AB2}" type="presOf" srcId="{D449D4E3-E120-9848-8166-F4308D76B369}" destId="{F1A77F6C-0974-E042-96DE-B677D02DB87D}" srcOrd="0" destOrd="0" presId="urn:microsoft.com/office/officeart/2008/layout/PictureAccentList"/>
    <dgm:cxn modelId="{E5D9AC7D-4ECA-314D-B5B4-BB4D487C3464}" type="presOf" srcId="{37BD3B12-8925-774C-9AE4-3C4913BA13B0}" destId="{A076FCA2-FAC1-CF45-AD2F-9A2BBFE841BA}" srcOrd="0" destOrd="0" presId="urn:microsoft.com/office/officeart/2008/layout/PictureAccentList"/>
    <dgm:cxn modelId="{980594B6-46E4-8945-A913-A10862303CB4}" srcId="{29B7E6CB-5AB9-444F-9893-4F316CEF1F5B}" destId="{BAA83FF6-C8C1-0D41-9366-DB85570EF107}" srcOrd="2" destOrd="0" parTransId="{F1E6EA76-5D4B-9647-9635-3AECA349E4DD}" sibTransId="{BD0ADA22-4E9B-D549-AECE-300EC8A2B829}"/>
    <dgm:cxn modelId="{7C2DBE97-CE7D-0E4E-9E47-C9011413DC25}" type="presOf" srcId="{29B7E6CB-5AB9-444F-9893-4F316CEF1F5B}" destId="{DAF1B7B2-BA75-3946-A948-63615F9CC036}" srcOrd="0" destOrd="0" presId="urn:microsoft.com/office/officeart/2008/layout/PictureAccentList"/>
    <dgm:cxn modelId="{ACA036EB-C692-A940-BB86-693EA958145D}" srcId="{29B7E6CB-5AB9-444F-9893-4F316CEF1F5B}" destId="{37BD3B12-8925-774C-9AE4-3C4913BA13B0}" srcOrd="0" destOrd="0" parTransId="{CE4C2845-29A2-5448-99C9-620B5A141A24}" sibTransId="{317FA618-CEAC-0442-AA5C-0491E819E09F}"/>
    <dgm:cxn modelId="{4DF2F633-04EE-1D46-9410-0BBBD5BECB7B}" type="presOf" srcId="{BAA83FF6-C8C1-0D41-9366-DB85570EF107}" destId="{5E885B0F-3AAA-E148-B2EA-E66C97D317AB}" srcOrd="0" destOrd="0" presId="urn:microsoft.com/office/officeart/2008/layout/PictureAccentList"/>
    <dgm:cxn modelId="{E0672655-A638-4844-BFDE-FC97253C94AB}" type="presParOf" srcId="{D99523F8-74DC-0E46-9196-C95E556F8389}" destId="{994F10C7-91DD-6641-B0A4-721F6C37D5A2}" srcOrd="0" destOrd="0" presId="urn:microsoft.com/office/officeart/2008/layout/PictureAccentList"/>
    <dgm:cxn modelId="{43743E86-2040-4F49-BDC6-ACDDFADEDFE0}" type="presParOf" srcId="{994F10C7-91DD-6641-B0A4-721F6C37D5A2}" destId="{85B0201C-2B83-3147-85C8-C3B47F8AE0F6}" srcOrd="0" destOrd="0" presId="urn:microsoft.com/office/officeart/2008/layout/PictureAccentList"/>
    <dgm:cxn modelId="{E9F98511-6344-DE46-BEF1-DDC08DCC9CEB}" type="presParOf" srcId="{85B0201C-2B83-3147-85C8-C3B47F8AE0F6}" destId="{DAF1B7B2-BA75-3946-A948-63615F9CC036}" srcOrd="0" destOrd="0" presId="urn:microsoft.com/office/officeart/2008/layout/PictureAccentList"/>
    <dgm:cxn modelId="{BFCC2A73-CAD0-9643-A738-D2010FD22558}" type="presParOf" srcId="{994F10C7-91DD-6641-B0A4-721F6C37D5A2}" destId="{CF3AA946-2D5D-824B-B43E-89BC372AF37B}" srcOrd="1" destOrd="0" presId="urn:microsoft.com/office/officeart/2008/layout/PictureAccentList"/>
    <dgm:cxn modelId="{70957CB2-A49A-3044-8020-E11C6D973FA9}" type="presParOf" srcId="{CF3AA946-2D5D-824B-B43E-89BC372AF37B}" destId="{8D5F0B0A-3D1E-BE4C-8D2B-FA180709B83C}" srcOrd="0" destOrd="0" presId="urn:microsoft.com/office/officeart/2008/layout/PictureAccentList"/>
    <dgm:cxn modelId="{1E5B128C-6F4B-F641-A809-F3CED1DB36ED}" type="presParOf" srcId="{8D5F0B0A-3D1E-BE4C-8D2B-FA180709B83C}" destId="{DBF816E7-B7BF-E34D-B064-6FA85BE8A530}" srcOrd="0" destOrd="0" presId="urn:microsoft.com/office/officeart/2008/layout/PictureAccentList"/>
    <dgm:cxn modelId="{9B48708F-A82D-C542-84E0-C093C6D8F657}" type="presParOf" srcId="{8D5F0B0A-3D1E-BE4C-8D2B-FA180709B83C}" destId="{A076FCA2-FAC1-CF45-AD2F-9A2BBFE841BA}" srcOrd="1" destOrd="0" presId="urn:microsoft.com/office/officeart/2008/layout/PictureAccentList"/>
    <dgm:cxn modelId="{6F0C6253-BC6A-5646-AA89-09483E8525B5}" type="presParOf" srcId="{CF3AA946-2D5D-824B-B43E-89BC372AF37B}" destId="{E4EA52F6-425B-6A40-AE54-B1F7F628C323}" srcOrd="1" destOrd="0" presId="urn:microsoft.com/office/officeart/2008/layout/PictureAccentList"/>
    <dgm:cxn modelId="{A46BFAAA-6EDE-7049-8740-B0C0E56209BB}" type="presParOf" srcId="{E4EA52F6-425B-6A40-AE54-B1F7F628C323}" destId="{DEDCF14F-69E3-E84E-A90F-0AAB55C94B20}" srcOrd="0" destOrd="0" presId="urn:microsoft.com/office/officeart/2008/layout/PictureAccentList"/>
    <dgm:cxn modelId="{9186998F-C09D-D34D-B34A-88F9DC417042}" type="presParOf" srcId="{E4EA52F6-425B-6A40-AE54-B1F7F628C323}" destId="{F1A77F6C-0974-E042-96DE-B677D02DB87D}" srcOrd="1" destOrd="0" presId="urn:microsoft.com/office/officeart/2008/layout/PictureAccentList"/>
    <dgm:cxn modelId="{793A986E-196A-604B-9D94-EAA0008FBA25}" type="presParOf" srcId="{CF3AA946-2D5D-824B-B43E-89BC372AF37B}" destId="{5BDEF5A7-D4F6-994E-B12A-98A2FD728023}" srcOrd="2" destOrd="0" presId="urn:microsoft.com/office/officeart/2008/layout/PictureAccentList"/>
    <dgm:cxn modelId="{F1ECF820-BCAE-8043-9D84-982E91AD5377}" type="presParOf" srcId="{5BDEF5A7-D4F6-994E-B12A-98A2FD728023}" destId="{C7314ED9-73DF-4246-85CC-1B8C3ABC621F}" srcOrd="0" destOrd="0" presId="urn:microsoft.com/office/officeart/2008/layout/PictureAccentList"/>
    <dgm:cxn modelId="{237581E5-3A19-3E49-8B7C-BA3E44707B94}" type="presParOf" srcId="{5BDEF5A7-D4F6-994E-B12A-98A2FD728023}" destId="{5E885B0F-3AAA-E148-B2EA-E66C97D317AB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F0C652-53BE-4E42-A985-484977AC5DFC}" type="doc">
      <dgm:prSet loTypeId="urn:microsoft.com/office/officeart/2005/8/layout/orgChar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A3A7B1-F8C3-CC4B-97C8-3006D5F4D784}">
      <dgm:prSet phldrT="[Text]"/>
      <dgm:spPr/>
      <dgm:t>
        <a:bodyPr/>
        <a:lstStyle/>
        <a:p>
          <a:r>
            <a:rPr lang="en-US" dirty="0" smtClean="0"/>
            <a:t>Routing Protocols</a:t>
          </a:r>
          <a:endParaRPr lang="en-US" dirty="0"/>
        </a:p>
      </dgm:t>
    </dgm:pt>
    <dgm:pt modelId="{866D47C1-CBCF-4C46-8399-1E0A1A9CB455}" type="parTrans" cxnId="{81B853DB-9468-844E-9465-1EA31E0096CD}">
      <dgm:prSet/>
      <dgm:spPr/>
      <dgm:t>
        <a:bodyPr/>
        <a:lstStyle/>
        <a:p>
          <a:endParaRPr lang="en-US"/>
        </a:p>
      </dgm:t>
    </dgm:pt>
    <dgm:pt modelId="{664A4AE9-8810-D54F-80DC-790BDC901B7C}" type="sibTrans" cxnId="{81B853DB-9468-844E-9465-1EA31E0096CD}">
      <dgm:prSet/>
      <dgm:spPr/>
      <dgm:t>
        <a:bodyPr/>
        <a:lstStyle/>
        <a:p>
          <a:endParaRPr lang="en-US"/>
        </a:p>
      </dgm:t>
    </dgm:pt>
    <dgm:pt modelId="{8F97DC05-8120-BC4E-8A39-CA9BDF5FEBA5}">
      <dgm:prSet phldrT="[Text]"/>
      <dgm:spPr/>
      <dgm:t>
        <a:bodyPr/>
        <a:lstStyle/>
        <a:p>
          <a:r>
            <a:rPr lang="en-US" dirty="0" smtClean="0"/>
            <a:t>Unicasting</a:t>
          </a:r>
          <a:endParaRPr lang="en-US" dirty="0"/>
        </a:p>
      </dgm:t>
    </dgm:pt>
    <dgm:pt modelId="{7D53A7FB-7C57-8E4F-BDBA-5F85DCDB85DA}" type="parTrans" cxnId="{873C0171-BB82-CA4F-8F95-64BF9AAEA0F3}">
      <dgm:prSet/>
      <dgm:spPr/>
      <dgm:t>
        <a:bodyPr/>
        <a:lstStyle/>
        <a:p>
          <a:endParaRPr lang="en-US"/>
        </a:p>
      </dgm:t>
    </dgm:pt>
    <dgm:pt modelId="{4150BDC3-1BDC-7B4E-8150-339414128871}" type="sibTrans" cxnId="{873C0171-BB82-CA4F-8F95-64BF9AAEA0F3}">
      <dgm:prSet/>
      <dgm:spPr/>
      <dgm:t>
        <a:bodyPr/>
        <a:lstStyle/>
        <a:p>
          <a:endParaRPr lang="en-US"/>
        </a:p>
      </dgm:t>
    </dgm:pt>
    <dgm:pt modelId="{266AB678-1AE9-B34C-9A3B-ACD32D4232D6}">
      <dgm:prSet phldrT="[Text]"/>
      <dgm:spPr/>
      <dgm:t>
        <a:bodyPr/>
        <a:lstStyle/>
        <a:p>
          <a:r>
            <a:rPr lang="en-US" dirty="0" smtClean="0"/>
            <a:t>Multicasting</a:t>
          </a:r>
          <a:endParaRPr lang="en-US" dirty="0"/>
        </a:p>
      </dgm:t>
    </dgm:pt>
    <dgm:pt modelId="{A23F0CFC-0144-2F40-B7F7-40E894633807}" type="parTrans" cxnId="{A4DAC3A4-25DC-8245-8D96-7AA8BC40C056}">
      <dgm:prSet/>
      <dgm:spPr/>
      <dgm:t>
        <a:bodyPr/>
        <a:lstStyle/>
        <a:p>
          <a:endParaRPr lang="en-US"/>
        </a:p>
      </dgm:t>
    </dgm:pt>
    <dgm:pt modelId="{64B4C01D-FD7E-2E48-A05C-8C03CC62C9B2}" type="sibTrans" cxnId="{A4DAC3A4-25DC-8245-8D96-7AA8BC40C056}">
      <dgm:prSet/>
      <dgm:spPr/>
      <dgm:t>
        <a:bodyPr/>
        <a:lstStyle/>
        <a:p>
          <a:endParaRPr lang="en-US"/>
        </a:p>
      </dgm:t>
    </dgm:pt>
    <dgm:pt modelId="{00C14E3F-EAF1-324D-890C-C3325128E397}">
      <dgm:prSet phldrT="[Text]"/>
      <dgm:spPr/>
      <dgm:t>
        <a:bodyPr/>
        <a:lstStyle/>
        <a:p>
          <a:r>
            <a:rPr lang="en-US" dirty="0" smtClean="0"/>
            <a:t>Broadcasting</a:t>
          </a:r>
          <a:endParaRPr lang="en-US" dirty="0"/>
        </a:p>
      </dgm:t>
    </dgm:pt>
    <dgm:pt modelId="{8FD30411-61A0-4A4F-B686-0D9ED57446CC}" type="parTrans" cxnId="{C53AEC09-4FB3-A14D-8155-2A3C9969C07D}">
      <dgm:prSet/>
      <dgm:spPr/>
      <dgm:t>
        <a:bodyPr/>
        <a:lstStyle/>
        <a:p>
          <a:endParaRPr lang="en-US"/>
        </a:p>
      </dgm:t>
    </dgm:pt>
    <dgm:pt modelId="{EA7A13D9-AA76-944C-A258-C567045FEC01}" type="sibTrans" cxnId="{C53AEC09-4FB3-A14D-8155-2A3C9969C07D}">
      <dgm:prSet/>
      <dgm:spPr/>
      <dgm:t>
        <a:bodyPr/>
        <a:lstStyle/>
        <a:p>
          <a:endParaRPr lang="en-US"/>
        </a:p>
      </dgm:t>
    </dgm:pt>
    <dgm:pt modelId="{752AF5CE-01C4-3E45-B102-265F9523238C}" type="pres">
      <dgm:prSet presAssocID="{B6F0C652-53BE-4E42-A985-484977AC5DF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114FA98-5265-D145-9F43-771560C319EF}" type="pres">
      <dgm:prSet presAssocID="{D8A3A7B1-F8C3-CC4B-97C8-3006D5F4D784}" presName="hierRoot1" presStyleCnt="0">
        <dgm:presLayoutVars>
          <dgm:hierBranch val="init"/>
        </dgm:presLayoutVars>
      </dgm:prSet>
      <dgm:spPr/>
    </dgm:pt>
    <dgm:pt modelId="{2880CFAB-B201-B64F-A962-3CB467FF1C33}" type="pres">
      <dgm:prSet presAssocID="{D8A3A7B1-F8C3-CC4B-97C8-3006D5F4D784}" presName="rootComposite1" presStyleCnt="0"/>
      <dgm:spPr/>
    </dgm:pt>
    <dgm:pt modelId="{0C68B83E-FE04-454B-A03F-2C12A659BAB2}" type="pres">
      <dgm:prSet presAssocID="{D8A3A7B1-F8C3-CC4B-97C8-3006D5F4D78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805870-71BA-7046-BDD5-2B2658C0D876}" type="pres">
      <dgm:prSet presAssocID="{D8A3A7B1-F8C3-CC4B-97C8-3006D5F4D78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5EA1F98-2A94-3D46-A494-42C2D5EDC482}" type="pres">
      <dgm:prSet presAssocID="{D8A3A7B1-F8C3-CC4B-97C8-3006D5F4D784}" presName="hierChild2" presStyleCnt="0"/>
      <dgm:spPr/>
    </dgm:pt>
    <dgm:pt modelId="{C7E0959D-BE4E-874C-92B5-423A745B0962}" type="pres">
      <dgm:prSet presAssocID="{7D53A7FB-7C57-8E4F-BDBA-5F85DCDB85DA}" presName="Name37" presStyleLbl="parChTrans1D2" presStyleIdx="0" presStyleCnt="3"/>
      <dgm:spPr/>
      <dgm:t>
        <a:bodyPr/>
        <a:lstStyle/>
        <a:p>
          <a:endParaRPr lang="en-US"/>
        </a:p>
      </dgm:t>
    </dgm:pt>
    <dgm:pt modelId="{633F7775-F62A-2A46-84AC-4222129A015F}" type="pres">
      <dgm:prSet presAssocID="{8F97DC05-8120-BC4E-8A39-CA9BDF5FEBA5}" presName="hierRoot2" presStyleCnt="0">
        <dgm:presLayoutVars>
          <dgm:hierBranch val="init"/>
        </dgm:presLayoutVars>
      </dgm:prSet>
      <dgm:spPr/>
    </dgm:pt>
    <dgm:pt modelId="{85C8EE4B-988A-8341-82E7-58727C3E1E53}" type="pres">
      <dgm:prSet presAssocID="{8F97DC05-8120-BC4E-8A39-CA9BDF5FEBA5}" presName="rootComposite" presStyleCnt="0"/>
      <dgm:spPr/>
    </dgm:pt>
    <dgm:pt modelId="{1ACA56BD-F214-BF49-B324-C62D3F6FE03E}" type="pres">
      <dgm:prSet presAssocID="{8F97DC05-8120-BC4E-8A39-CA9BDF5FEBA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0922C5-5BAC-1E4A-A3DE-756A2CE4CD9B}" type="pres">
      <dgm:prSet presAssocID="{8F97DC05-8120-BC4E-8A39-CA9BDF5FEBA5}" presName="rootConnector" presStyleLbl="node2" presStyleIdx="0" presStyleCnt="3"/>
      <dgm:spPr/>
      <dgm:t>
        <a:bodyPr/>
        <a:lstStyle/>
        <a:p>
          <a:endParaRPr lang="en-US"/>
        </a:p>
      </dgm:t>
    </dgm:pt>
    <dgm:pt modelId="{C4ABFCCD-0E53-A14E-86E0-ED94CC17FF62}" type="pres">
      <dgm:prSet presAssocID="{8F97DC05-8120-BC4E-8A39-CA9BDF5FEBA5}" presName="hierChild4" presStyleCnt="0"/>
      <dgm:spPr/>
    </dgm:pt>
    <dgm:pt modelId="{2F7FF456-1EA2-F84C-A89D-228B46665920}" type="pres">
      <dgm:prSet presAssocID="{8F97DC05-8120-BC4E-8A39-CA9BDF5FEBA5}" presName="hierChild5" presStyleCnt="0"/>
      <dgm:spPr/>
    </dgm:pt>
    <dgm:pt modelId="{F8F6026F-B86A-B84B-889C-DA5F18361A6F}" type="pres">
      <dgm:prSet presAssocID="{A23F0CFC-0144-2F40-B7F7-40E894633807}" presName="Name37" presStyleLbl="parChTrans1D2" presStyleIdx="1" presStyleCnt="3"/>
      <dgm:spPr/>
      <dgm:t>
        <a:bodyPr/>
        <a:lstStyle/>
        <a:p>
          <a:endParaRPr lang="en-US"/>
        </a:p>
      </dgm:t>
    </dgm:pt>
    <dgm:pt modelId="{818D61CC-2E1E-8C4A-9E52-9093E17EB670}" type="pres">
      <dgm:prSet presAssocID="{266AB678-1AE9-B34C-9A3B-ACD32D4232D6}" presName="hierRoot2" presStyleCnt="0">
        <dgm:presLayoutVars>
          <dgm:hierBranch val="init"/>
        </dgm:presLayoutVars>
      </dgm:prSet>
      <dgm:spPr/>
    </dgm:pt>
    <dgm:pt modelId="{07CEC259-1705-954A-B300-5292360A9F69}" type="pres">
      <dgm:prSet presAssocID="{266AB678-1AE9-B34C-9A3B-ACD32D4232D6}" presName="rootComposite" presStyleCnt="0"/>
      <dgm:spPr/>
    </dgm:pt>
    <dgm:pt modelId="{841E8731-C329-8747-97A1-11D791253692}" type="pres">
      <dgm:prSet presAssocID="{266AB678-1AE9-B34C-9A3B-ACD32D4232D6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CF9B88-0224-4246-8286-CF237624DFE2}" type="pres">
      <dgm:prSet presAssocID="{266AB678-1AE9-B34C-9A3B-ACD32D4232D6}" presName="rootConnector" presStyleLbl="node2" presStyleIdx="1" presStyleCnt="3"/>
      <dgm:spPr/>
      <dgm:t>
        <a:bodyPr/>
        <a:lstStyle/>
        <a:p>
          <a:endParaRPr lang="en-US"/>
        </a:p>
      </dgm:t>
    </dgm:pt>
    <dgm:pt modelId="{694A4B66-74D5-E84E-B627-09901C56588E}" type="pres">
      <dgm:prSet presAssocID="{266AB678-1AE9-B34C-9A3B-ACD32D4232D6}" presName="hierChild4" presStyleCnt="0"/>
      <dgm:spPr/>
    </dgm:pt>
    <dgm:pt modelId="{42FC082A-6767-A245-8BAC-7FC5F74E71AA}" type="pres">
      <dgm:prSet presAssocID="{266AB678-1AE9-B34C-9A3B-ACD32D4232D6}" presName="hierChild5" presStyleCnt="0"/>
      <dgm:spPr/>
    </dgm:pt>
    <dgm:pt modelId="{400A02E5-A692-FC44-997B-561E18AD116E}" type="pres">
      <dgm:prSet presAssocID="{8FD30411-61A0-4A4F-B686-0D9ED57446CC}" presName="Name37" presStyleLbl="parChTrans1D2" presStyleIdx="2" presStyleCnt="3"/>
      <dgm:spPr/>
      <dgm:t>
        <a:bodyPr/>
        <a:lstStyle/>
        <a:p>
          <a:endParaRPr lang="en-US"/>
        </a:p>
      </dgm:t>
    </dgm:pt>
    <dgm:pt modelId="{B1414179-DFD9-7148-A9B4-A760C1FF698B}" type="pres">
      <dgm:prSet presAssocID="{00C14E3F-EAF1-324D-890C-C3325128E397}" presName="hierRoot2" presStyleCnt="0">
        <dgm:presLayoutVars>
          <dgm:hierBranch val="init"/>
        </dgm:presLayoutVars>
      </dgm:prSet>
      <dgm:spPr/>
    </dgm:pt>
    <dgm:pt modelId="{E4A53E20-0448-F143-8E5C-3A038D67C871}" type="pres">
      <dgm:prSet presAssocID="{00C14E3F-EAF1-324D-890C-C3325128E397}" presName="rootComposite" presStyleCnt="0"/>
      <dgm:spPr/>
    </dgm:pt>
    <dgm:pt modelId="{5438FD91-7898-544F-B593-86BD6719BB2F}" type="pres">
      <dgm:prSet presAssocID="{00C14E3F-EAF1-324D-890C-C3325128E39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8F607A-6827-4143-B20F-4CB488E50F73}" type="pres">
      <dgm:prSet presAssocID="{00C14E3F-EAF1-324D-890C-C3325128E397}" presName="rootConnector" presStyleLbl="node2" presStyleIdx="2" presStyleCnt="3"/>
      <dgm:spPr/>
      <dgm:t>
        <a:bodyPr/>
        <a:lstStyle/>
        <a:p>
          <a:endParaRPr lang="en-US"/>
        </a:p>
      </dgm:t>
    </dgm:pt>
    <dgm:pt modelId="{208665ED-51E8-1740-B590-7B1C03C025FC}" type="pres">
      <dgm:prSet presAssocID="{00C14E3F-EAF1-324D-890C-C3325128E397}" presName="hierChild4" presStyleCnt="0"/>
      <dgm:spPr/>
    </dgm:pt>
    <dgm:pt modelId="{221B7C6A-8612-5945-AFDB-EB3FAF22C6BB}" type="pres">
      <dgm:prSet presAssocID="{00C14E3F-EAF1-324D-890C-C3325128E397}" presName="hierChild5" presStyleCnt="0"/>
      <dgm:spPr/>
    </dgm:pt>
    <dgm:pt modelId="{5E600A63-9B0C-E047-9F96-35974D45D395}" type="pres">
      <dgm:prSet presAssocID="{D8A3A7B1-F8C3-CC4B-97C8-3006D5F4D784}" presName="hierChild3" presStyleCnt="0"/>
      <dgm:spPr/>
    </dgm:pt>
  </dgm:ptLst>
  <dgm:cxnLst>
    <dgm:cxn modelId="{C53AEC09-4FB3-A14D-8155-2A3C9969C07D}" srcId="{D8A3A7B1-F8C3-CC4B-97C8-3006D5F4D784}" destId="{00C14E3F-EAF1-324D-890C-C3325128E397}" srcOrd="2" destOrd="0" parTransId="{8FD30411-61A0-4A4F-B686-0D9ED57446CC}" sibTransId="{EA7A13D9-AA76-944C-A258-C567045FEC01}"/>
    <dgm:cxn modelId="{57CAFAB2-0624-8E49-AB88-856230BDC3FF}" type="presOf" srcId="{8F97DC05-8120-BC4E-8A39-CA9BDF5FEBA5}" destId="{1ACA56BD-F214-BF49-B324-C62D3F6FE03E}" srcOrd="0" destOrd="0" presId="urn:microsoft.com/office/officeart/2005/8/layout/orgChart1"/>
    <dgm:cxn modelId="{A4DAC3A4-25DC-8245-8D96-7AA8BC40C056}" srcId="{D8A3A7B1-F8C3-CC4B-97C8-3006D5F4D784}" destId="{266AB678-1AE9-B34C-9A3B-ACD32D4232D6}" srcOrd="1" destOrd="0" parTransId="{A23F0CFC-0144-2F40-B7F7-40E894633807}" sibTransId="{64B4C01D-FD7E-2E48-A05C-8C03CC62C9B2}"/>
    <dgm:cxn modelId="{A208B401-279E-D749-A732-630A4DF21D0D}" type="presOf" srcId="{A23F0CFC-0144-2F40-B7F7-40E894633807}" destId="{F8F6026F-B86A-B84B-889C-DA5F18361A6F}" srcOrd="0" destOrd="0" presId="urn:microsoft.com/office/officeart/2005/8/layout/orgChart1"/>
    <dgm:cxn modelId="{8F438390-1A33-F243-B7E7-7B02A607A241}" type="presOf" srcId="{7D53A7FB-7C57-8E4F-BDBA-5F85DCDB85DA}" destId="{C7E0959D-BE4E-874C-92B5-423A745B0962}" srcOrd="0" destOrd="0" presId="urn:microsoft.com/office/officeart/2005/8/layout/orgChart1"/>
    <dgm:cxn modelId="{D3B06AE2-30A9-6941-B29D-7F16907B574A}" type="presOf" srcId="{D8A3A7B1-F8C3-CC4B-97C8-3006D5F4D784}" destId="{6C805870-71BA-7046-BDD5-2B2658C0D876}" srcOrd="1" destOrd="0" presId="urn:microsoft.com/office/officeart/2005/8/layout/orgChart1"/>
    <dgm:cxn modelId="{B1C5E87C-013B-5E4E-AC27-B2A6A4B93D89}" type="presOf" srcId="{00C14E3F-EAF1-324D-890C-C3325128E397}" destId="{5438FD91-7898-544F-B593-86BD6719BB2F}" srcOrd="0" destOrd="0" presId="urn:microsoft.com/office/officeart/2005/8/layout/orgChart1"/>
    <dgm:cxn modelId="{98177412-4361-0740-AEA8-A8755E6A07FB}" type="presOf" srcId="{8FD30411-61A0-4A4F-B686-0D9ED57446CC}" destId="{400A02E5-A692-FC44-997B-561E18AD116E}" srcOrd="0" destOrd="0" presId="urn:microsoft.com/office/officeart/2005/8/layout/orgChart1"/>
    <dgm:cxn modelId="{A353F955-60A8-D34D-AA04-FED1212EDD77}" type="presOf" srcId="{8F97DC05-8120-BC4E-8A39-CA9BDF5FEBA5}" destId="{940922C5-5BAC-1E4A-A3DE-756A2CE4CD9B}" srcOrd="1" destOrd="0" presId="urn:microsoft.com/office/officeart/2005/8/layout/orgChart1"/>
    <dgm:cxn modelId="{42347393-F046-C547-82AC-0072D7C998B7}" type="presOf" srcId="{D8A3A7B1-F8C3-CC4B-97C8-3006D5F4D784}" destId="{0C68B83E-FE04-454B-A03F-2C12A659BAB2}" srcOrd="0" destOrd="0" presId="urn:microsoft.com/office/officeart/2005/8/layout/orgChart1"/>
    <dgm:cxn modelId="{4D3F7C77-1AE5-F04D-9DC4-077019B76CB5}" type="presOf" srcId="{266AB678-1AE9-B34C-9A3B-ACD32D4232D6}" destId="{EBCF9B88-0224-4246-8286-CF237624DFE2}" srcOrd="1" destOrd="0" presId="urn:microsoft.com/office/officeart/2005/8/layout/orgChart1"/>
    <dgm:cxn modelId="{81B853DB-9468-844E-9465-1EA31E0096CD}" srcId="{B6F0C652-53BE-4E42-A985-484977AC5DFC}" destId="{D8A3A7B1-F8C3-CC4B-97C8-3006D5F4D784}" srcOrd="0" destOrd="0" parTransId="{866D47C1-CBCF-4C46-8399-1E0A1A9CB455}" sibTransId="{664A4AE9-8810-D54F-80DC-790BDC901B7C}"/>
    <dgm:cxn modelId="{580C6B8A-8FE3-594F-8B8A-7A7AA6389726}" type="presOf" srcId="{B6F0C652-53BE-4E42-A985-484977AC5DFC}" destId="{752AF5CE-01C4-3E45-B102-265F9523238C}" srcOrd="0" destOrd="0" presId="urn:microsoft.com/office/officeart/2005/8/layout/orgChart1"/>
    <dgm:cxn modelId="{9D974AD8-D854-2843-A0EA-58EF3D684C2D}" type="presOf" srcId="{00C14E3F-EAF1-324D-890C-C3325128E397}" destId="{2D8F607A-6827-4143-B20F-4CB488E50F73}" srcOrd="1" destOrd="0" presId="urn:microsoft.com/office/officeart/2005/8/layout/orgChart1"/>
    <dgm:cxn modelId="{334B1B87-6C77-244C-95CA-2E338A4584CB}" type="presOf" srcId="{266AB678-1AE9-B34C-9A3B-ACD32D4232D6}" destId="{841E8731-C329-8747-97A1-11D791253692}" srcOrd="0" destOrd="0" presId="urn:microsoft.com/office/officeart/2005/8/layout/orgChart1"/>
    <dgm:cxn modelId="{873C0171-BB82-CA4F-8F95-64BF9AAEA0F3}" srcId="{D8A3A7B1-F8C3-CC4B-97C8-3006D5F4D784}" destId="{8F97DC05-8120-BC4E-8A39-CA9BDF5FEBA5}" srcOrd="0" destOrd="0" parTransId="{7D53A7FB-7C57-8E4F-BDBA-5F85DCDB85DA}" sibTransId="{4150BDC3-1BDC-7B4E-8150-339414128871}"/>
    <dgm:cxn modelId="{75EBB054-FFAB-FD4A-A82F-FF47D5DB7510}" type="presParOf" srcId="{752AF5CE-01C4-3E45-B102-265F9523238C}" destId="{8114FA98-5265-D145-9F43-771560C319EF}" srcOrd="0" destOrd="0" presId="urn:microsoft.com/office/officeart/2005/8/layout/orgChart1"/>
    <dgm:cxn modelId="{4ACE7E42-0B3A-C443-873A-B13D881B631A}" type="presParOf" srcId="{8114FA98-5265-D145-9F43-771560C319EF}" destId="{2880CFAB-B201-B64F-A962-3CB467FF1C33}" srcOrd="0" destOrd="0" presId="urn:microsoft.com/office/officeart/2005/8/layout/orgChart1"/>
    <dgm:cxn modelId="{77A8048A-74F1-714D-AFD2-A403BEC410D9}" type="presParOf" srcId="{2880CFAB-B201-B64F-A962-3CB467FF1C33}" destId="{0C68B83E-FE04-454B-A03F-2C12A659BAB2}" srcOrd="0" destOrd="0" presId="urn:microsoft.com/office/officeart/2005/8/layout/orgChart1"/>
    <dgm:cxn modelId="{EEB85DFA-690B-EC41-86BD-57F03F341670}" type="presParOf" srcId="{2880CFAB-B201-B64F-A962-3CB467FF1C33}" destId="{6C805870-71BA-7046-BDD5-2B2658C0D876}" srcOrd="1" destOrd="0" presId="urn:microsoft.com/office/officeart/2005/8/layout/orgChart1"/>
    <dgm:cxn modelId="{D80CC1A4-B892-5749-B0E5-F59E5EFCDD3D}" type="presParOf" srcId="{8114FA98-5265-D145-9F43-771560C319EF}" destId="{05EA1F98-2A94-3D46-A494-42C2D5EDC482}" srcOrd="1" destOrd="0" presId="urn:microsoft.com/office/officeart/2005/8/layout/orgChart1"/>
    <dgm:cxn modelId="{028DFF38-CEC3-004F-8193-B30252327A51}" type="presParOf" srcId="{05EA1F98-2A94-3D46-A494-42C2D5EDC482}" destId="{C7E0959D-BE4E-874C-92B5-423A745B0962}" srcOrd="0" destOrd="0" presId="urn:microsoft.com/office/officeart/2005/8/layout/orgChart1"/>
    <dgm:cxn modelId="{C5E54388-9A76-6F4B-906A-BBB10580456A}" type="presParOf" srcId="{05EA1F98-2A94-3D46-A494-42C2D5EDC482}" destId="{633F7775-F62A-2A46-84AC-4222129A015F}" srcOrd="1" destOrd="0" presId="urn:microsoft.com/office/officeart/2005/8/layout/orgChart1"/>
    <dgm:cxn modelId="{3D30827F-E1A1-F44C-A51A-EEC8444CE846}" type="presParOf" srcId="{633F7775-F62A-2A46-84AC-4222129A015F}" destId="{85C8EE4B-988A-8341-82E7-58727C3E1E53}" srcOrd="0" destOrd="0" presId="urn:microsoft.com/office/officeart/2005/8/layout/orgChart1"/>
    <dgm:cxn modelId="{540C4E3C-E890-F149-8024-DCC1EAC2CC51}" type="presParOf" srcId="{85C8EE4B-988A-8341-82E7-58727C3E1E53}" destId="{1ACA56BD-F214-BF49-B324-C62D3F6FE03E}" srcOrd="0" destOrd="0" presId="urn:microsoft.com/office/officeart/2005/8/layout/orgChart1"/>
    <dgm:cxn modelId="{F2A387EE-6EAA-404F-A9F9-6CC11EEECA42}" type="presParOf" srcId="{85C8EE4B-988A-8341-82E7-58727C3E1E53}" destId="{940922C5-5BAC-1E4A-A3DE-756A2CE4CD9B}" srcOrd="1" destOrd="0" presId="urn:microsoft.com/office/officeart/2005/8/layout/orgChart1"/>
    <dgm:cxn modelId="{91151F3C-BAC6-C449-8BC4-B4194792058A}" type="presParOf" srcId="{633F7775-F62A-2A46-84AC-4222129A015F}" destId="{C4ABFCCD-0E53-A14E-86E0-ED94CC17FF62}" srcOrd="1" destOrd="0" presId="urn:microsoft.com/office/officeart/2005/8/layout/orgChart1"/>
    <dgm:cxn modelId="{29AA2B71-6562-4A49-AA2B-463B9D0B6A01}" type="presParOf" srcId="{633F7775-F62A-2A46-84AC-4222129A015F}" destId="{2F7FF456-1EA2-F84C-A89D-228B46665920}" srcOrd="2" destOrd="0" presId="urn:microsoft.com/office/officeart/2005/8/layout/orgChart1"/>
    <dgm:cxn modelId="{9A1F698C-2980-4642-94BA-ACBD408CA6F3}" type="presParOf" srcId="{05EA1F98-2A94-3D46-A494-42C2D5EDC482}" destId="{F8F6026F-B86A-B84B-889C-DA5F18361A6F}" srcOrd="2" destOrd="0" presId="urn:microsoft.com/office/officeart/2005/8/layout/orgChart1"/>
    <dgm:cxn modelId="{34AD851E-7399-BA43-A422-FA50E7C15F40}" type="presParOf" srcId="{05EA1F98-2A94-3D46-A494-42C2D5EDC482}" destId="{818D61CC-2E1E-8C4A-9E52-9093E17EB670}" srcOrd="3" destOrd="0" presId="urn:microsoft.com/office/officeart/2005/8/layout/orgChart1"/>
    <dgm:cxn modelId="{331161AE-7513-E54E-90ED-628672B3E700}" type="presParOf" srcId="{818D61CC-2E1E-8C4A-9E52-9093E17EB670}" destId="{07CEC259-1705-954A-B300-5292360A9F69}" srcOrd="0" destOrd="0" presId="urn:microsoft.com/office/officeart/2005/8/layout/orgChart1"/>
    <dgm:cxn modelId="{E5A8EDCD-3236-274A-99AB-C0CB84D9FCFA}" type="presParOf" srcId="{07CEC259-1705-954A-B300-5292360A9F69}" destId="{841E8731-C329-8747-97A1-11D791253692}" srcOrd="0" destOrd="0" presId="urn:microsoft.com/office/officeart/2005/8/layout/orgChart1"/>
    <dgm:cxn modelId="{5948F632-9E0A-5249-A36D-7EE51602D241}" type="presParOf" srcId="{07CEC259-1705-954A-B300-5292360A9F69}" destId="{EBCF9B88-0224-4246-8286-CF237624DFE2}" srcOrd="1" destOrd="0" presId="urn:microsoft.com/office/officeart/2005/8/layout/orgChart1"/>
    <dgm:cxn modelId="{3C7C70EE-CB54-D647-827A-54FB8417CFA9}" type="presParOf" srcId="{818D61CC-2E1E-8C4A-9E52-9093E17EB670}" destId="{694A4B66-74D5-E84E-B627-09901C56588E}" srcOrd="1" destOrd="0" presId="urn:microsoft.com/office/officeart/2005/8/layout/orgChart1"/>
    <dgm:cxn modelId="{826AC9D2-576A-CF44-B2BA-BE7CC2A31AB5}" type="presParOf" srcId="{818D61CC-2E1E-8C4A-9E52-9093E17EB670}" destId="{42FC082A-6767-A245-8BAC-7FC5F74E71AA}" srcOrd="2" destOrd="0" presId="urn:microsoft.com/office/officeart/2005/8/layout/orgChart1"/>
    <dgm:cxn modelId="{E54B4797-4F59-5E4C-80F5-CED368CF3335}" type="presParOf" srcId="{05EA1F98-2A94-3D46-A494-42C2D5EDC482}" destId="{400A02E5-A692-FC44-997B-561E18AD116E}" srcOrd="4" destOrd="0" presId="urn:microsoft.com/office/officeart/2005/8/layout/orgChart1"/>
    <dgm:cxn modelId="{A5DDBBC4-7697-1846-BE1E-EFED3190FBC9}" type="presParOf" srcId="{05EA1F98-2A94-3D46-A494-42C2D5EDC482}" destId="{B1414179-DFD9-7148-A9B4-A760C1FF698B}" srcOrd="5" destOrd="0" presId="urn:microsoft.com/office/officeart/2005/8/layout/orgChart1"/>
    <dgm:cxn modelId="{1AC16036-96A4-F340-8BC7-D351E0E1835D}" type="presParOf" srcId="{B1414179-DFD9-7148-A9B4-A760C1FF698B}" destId="{E4A53E20-0448-F143-8E5C-3A038D67C871}" srcOrd="0" destOrd="0" presId="urn:microsoft.com/office/officeart/2005/8/layout/orgChart1"/>
    <dgm:cxn modelId="{9B40CCD1-B47C-5A4F-9F72-7741BAEFC415}" type="presParOf" srcId="{E4A53E20-0448-F143-8E5C-3A038D67C871}" destId="{5438FD91-7898-544F-B593-86BD6719BB2F}" srcOrd="0" destOrd="0" presId="urn:microsoft.com/office/officeart/2005/8/layout/orgChart1"/>
    <dgm:cxn modelId="{50AEA1F8-7096-1549-B949-A65F224FF993}" type="presParOf" srcId="{E4A53E20-0448-F143-8E5C-3A038D67C871}" destId="{2D8F607A-6827-4143-B20F-4CB488E50F73}" srcOrd="1" destOrd="0" presId="urn:microsoft.com/office/officeart/2005/8/layout/orgChart1"/>
    <dgm:cxn modelId="{908627EA-1EAE-DD43-8983-DAD19F8C5F16}" type="presParOf" srcId="{B1414179-DFD9-7148-A9B4-A760C1FF698B}" destId="{208665ED-51E8-1740-B590-7B1C03C025FC}" srcOrd="1" destOrd="0" presId="urn:microsoft.com/office/officeart/2005/8/layout/orgChart1"/>
    <dgm:cxn modelId="{E2313A56-D55B-A94B-A4B5-20E7E61A4AFD}" type="presParOf" srcId="{B1414179-DFD9-7148-A9B4-A760C1FF698B}" destId="{221B7C6A-8612-5945-AFDB-EB3FAF22C6BB}" srcOrd="2" destOrd="0" presId="urn:microsoft.com/office/officeart/2005/8/layout/orgChart1"/>
    <dgm:cxn modelId="{580BF749-9F2A-A644-99A3-310239A26BDE}" type="presParOf" srcId="{8114FA98-5265-D145-9F43-771560C319EF}" destId="{5E600A63-9B0C-E047-9F96-35974D45D39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F0C652-53BE-4E42-A985-484977AC5DFC}" type="doc">
      <dgm:prSet loTypeId="urn:microsoft.com/office/officeart/2005/8/layout/orgChar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A3A7B1-F8C3-CC4B-97C8-3006D5F4D784}">
      <dgm:prSet phldrT="[Text]"/>
      <dgm:spPr/>
      <dgm:t>
        <a:bodyPr/>
        <a:lstStyle/>
        <a:p>
          <a:r>
            <a:rPr lang="en-US" dirty="0" smtClean="0"/>
            <a:t>Routing Protocols</a:t>
          </a:r>
          <a:endParaRPr lang="en-US" dirty="0"/>
        </a:p>
      </dgm:t>
    </dgm:pt>
    <dgm:pt modelId="{866D47C1-CBCF-4C46-8399-1E0A1A9CB455}" type="parTrans" cxnId="{81B853DB-9468-844E-9465-1EA31E0096CD}">
      <dgm:prSet/>
      <dgm:spPr/>
      <dgm:t>
        <a:bodyPr/>
        <a:lstStyle/>
        <a:p>
          <a:endParaRPr lang="en-US"/>
        </a:p>
      </dgm:t>
    </dgm:pt>
    <dgm:pt modelId="{664A4AE9-8810-D54F-80DC-790BDC901B7C}" type="sibTrans" cxnId="{81B853DB-9468-844E-9465-1EA31E0096CD}">
      <dgm:prSet/>
      <dgm:spPr/>
      <dgm:t>
        <a:bodyPr/>
        <a:lstStyle/>
        <a:p>
          <a:endParaRPr lang="en-US"/>
        </a:p>
      </dgm:t>
    </dgm:pt>
    <dgm:pt modelId="{266AB678-1AE9-B34C-9A3B-ACD32D4232D6}">
      <dgm:prSet phldrT="[Text]"/>
      <dgm:spPr/>
      <dgm:t>
        <a:bodyPr/>
        <a:lstStyle/>
        <a:p>
          <a:r>
            <a:rPr lang="en-US" dirty="0" smtClean="0"/>
            <a:t>Topology based</a:t>
          </a:r>
          <a:endParaRPr lang="en-US" dirty="0"/>
        </a:p>
      </dgm:t>
    </dgm:pt>
    <dgm:pt modelId="{A23F0CFC-0144-2F40-B7F7-40E894633807}" type="parTrans" cxnId="{A4DAC3A4-25DC-8245-8D96-7AA8BC40C056}">
      <dgm:prSet/>
      <dgm:spPr/>
      <dgm:t>
        <a:bodyPr/>
        <a:lstStyle/>
        <a:p>
          <a:endParaRPr lang="en-US"/>
        </a:p>
      </dgm:t>
    </dgm:pt>
    <dgm:pt modelId="{64B4C01D-FD7E-2E48-A05C-8C03CC62C9B2}" type="sibTrans" cxnId="{A4DAC3A4-25DC-8245-8D96-7AA8BC40C056}">
      <dgm:prSet/>
      <dgm:spPr/>
      <dgm:t>
        <a:bodyPr/>
        <a:lstStyle/>
        <a:p>
          <a:endParaRPr lang="en-US"/>
        </a:p>
      </dgm:t>
    </dgm:pt>
    <dgm:pt modelId="{00C14E3F-EAF1-324D-890C-C3325128E397}">
      <dgm:prSet phldrT="[Text]"/>
      <dgm:spPr/>
      <dgm:t>
        <a:bodyPr/>
        <a:lstStyle/>
        <a:p>
          <a:r>
            <a:rPr lang="en-US" dirty="0" smtClean="0"/>
            <a:t>Position based</a:t>
          </a:r>
          <a:endParaRPr lang="en-US" dirty="0"/>
        </a:p>
      </dgm:t>
    </dgm:pt>
    <dgm:pt modelId="{8FD30411-61A0-4A4F-B686-0D9ED57446CC}" type="parTrans" cxnId="{C53AEC09-4FB3-A14D-8155-2A3C9969C07D}">
      <dgm:prSet/>
      <dgm:spPr/>
      <dgm:t>
        <a:bodyPr/>
        <a:lstStyle/>
        <a:p>
          <a:endParaRPr lang="en-US"/>
        </a:p>
      </dgm:t>
    </dgm:pt>
    <dgm:pt modelId="{EA7A13D9-AA76-944C-A258-C567045FEC01}" type="sibTrans" cxnId="{C53AEC09-4FB3-A14D-8155-2A3C9969C07D}">
      <dgm:prSet/>
      <dgm:spPr/>
      <dgm:t>
        <a:bodyPr/>
        <a:lstStyle/>
        <a:p>
          <a:endParaRPr lang="en-US"/>
        </a:p>
      </dgm:t>
    </dgm:pt>
    <dgm:pt modelId="{752AF5CE-01C4-3E45-B102-265F9523238C}" type="pres">
      <dgm:prSet presAssocID="{B6F0C652-53BE-4E42-A985-484977AC5DF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114FA98-5265-D145-9F43-771560C319EF}" type="pres">
      <dgm:prSet presAssocID="{D8A3A7B1-F8C3-CC4B-97C8-3006D5F4D784}" presName="hierRoot1" presStyleCnt="0">
        <dgm:presLayoutVars>
          <dgm:hierBranch val="init"/>
        </dgm:presLayoutVars>
      </dgm:prSet>
      <dgm:spPr/>
    </dgm:pt>
    <dgm:pt modelId="{2880CFAB-B201-B64F-A962-3CB467FF1C33}" type="pres">
      <dgm:prSet presAssocID="{D8A3A7B1-F8C3-CC4B-97C8-3006D5F4D784}" presName="rootComposite1" presStyleCnt="0"/>
      <dgm:spPr/>
    </dgm:pt>
    <dgm:pt modelId="{0C68B83E-FE04-454B-A03F-2C12A659BAB2}" type="pres">
      <dgm:prSet presAssocID="{D8A3A7B1-F8C3-CC4B-97C8-3006D5F4D78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805870-71BA-7046-BDD5-2B2658C0D876}" type="pres">
      <dgm:prSet presAssocID="{D8A3A7B1-F8C3-CC4B-97C8-3006D5F4D78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5EA1F98-2A94-3D46-A494-42C2D5EDC482}" type="pres">
      <dgm:prSet presAssocID="{D8A3A7B1-F8C3-CC4B-97C8-3006D5F4D784}" presName="hierChild2" presStyleCnt="0"/>
      <dgm:spPr/>
    </dgm:pt>
    <dgm:pt modelId="{F8F6026F-B86A-B84B-889C-DA5F18361A6F}" type="pres">
      <dgm:prSet presAssocID="{A23F0CFC-0144-2F40-B7F7-40E894633807}" presName="Name37" presStyleLbl="parChTrans1D2" presStyleIdx="0" presStyleCnt="2"/>
      <dgm:spPr/>
      <dgm:t>
        <a:bodyPr/>
        <a:lstStyle/>
        <a:p>
          <a:endParaRPr lang="en-US"/>
        </a:p>
      </dgm:t>
    </dgm:pt>
    <dgm:pt modelId="{818D61CC-2E1E-8C4A-9E52-9093E17EB670}" type="pres">
      <dgm:prSet presAssocID="{266AB678-1AE9-B34C-9A3B-ACD32D4232D6}" presName="hierRoot2" presStyleCnt="0">
        <dgm:presLayoutVars>
          <dgm:hierBranch val="init"/>
        </dgm:presLayoutVars>
      </dgm:prSet>
      <dgm:spPr/>
    </dgm:pt>
    <dgm:pt modelId="{07CEC259-1705-954A-B300-5292360A9F69}" type="pres">
      <dgm:prSet presAssocID="{266AB678-1AE9-B34C-9A3B-ACD32D4232D6}" presName="rootComposite" presStyleCnt="0"/>
      <dgm:spPr/>
    </dgm:pt>
    <dgm:pt modelId="{841E8731-C329-8747-97A1-11D791253692}" type="pres">
      <dgm:prSet presAssocID="{266AB678-1AE9-B34C-9A3B-ACD32D4232D6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CF9B88-0224-4246-8286-CF237624DFE2}" type="pres">
      <dgm:prSet presAssocID="{266AB678-1AE9-B34C-9A3B-ACD32D4232D6}" presName="rootConnector" presStyleLbl="node2" presStyleIdx="0" presStyleCnt="2"/>
      <dgm:spPr/>
      <dgm:t>
        <a:bodyPr/>
        <a:lstStyle/>
        <a:p>
          <a:endParaRPr lang="en-US"/>
        </a:p>
      </dgm:t>
    </dgm:pt>
    <dgm:pt modelId="{694A4B66-74D5-E84E-B627-09901C56588E}" type="pres">
      <dgm:prSet presAssocID="{266AB678-1AE9-B34C-9A3B-ACD32D4232D6}" presName="hierChild4" presStyleCnt="0"/>
      <dgm:spPr/>
    </dgm:pt>
    <dgm:pt modelId="{42FC082A-6767-A245-8BAC-7FC5F74E71AA}" type="pres">
      <dgm:prSet presAssocID="{266AB678-1AE9-B34C-9A3B-ACD32D4232D6}" presName="hierChild5" presStyleCnt="0"/>
      <dgm:spPr/>
    </dgm:pt>
    <dgm:pt modelId="{400A02E5-A692-FC44-997B-561E18AD116E}" type="pres">
      <dgm:prSet presAssocID="{8FD30411-61A0-4A4F-B686-0D9ED57446CC}" presName="Name37" presStyleLbl="parChTrans1D2" presStyleIdx="1" presStyleCnt="2"/>
      <dgm:spPr/>
      <dgm:t>
        <a:bodyPr/>
        <a:lstStyle/>
        <a:p>
          <a:endParaRPr lang="en-US"/>
        </a:p>
      </dgm:t>
    </dgm:pt>
    <dgm:pt modelId="{B1414179-DFD9-7148-A9B4-A760C1FF698B}" type="pres">
      <dgm:prSet presAssocID="{00C14E3F-EAF1-324D-890C-C3325128E397}" presName="hierRoot2" presStyleCnt="0">
        <dgm:presLayoutVars>
          <dgm:hierBranch val="init"/>
        </dgm:presLayoutVars>
      </dgm:prSet>
      <dgm:spPr/>
    </dgm:pt>
    <dgm:pt modelId="{E4A53E20-0448-F143-8E5C-3A038D67C871}" type="pres">
      <dgm:prSet presAssocID="{00C14E3F-EAF1-324D-890C-C3325128E397}" presName="rootComposite" presStyleCnt="0"/>
      <dgm:spPr/>
    </dgm:pt>
    <dgm:pt modelId="{5438FD91-7898-544F-B593-86BD6719BB2F}" type="pres">
      <dgm:prSet presAssocID="{00C14E3F-EAF1-324D-890C-C3325128E397}" presName="rootText" presStyleLbl="node2" presStyleIdx="1" presStyleCnt="2" custLinFactNeighborX="14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8F607A-6827-4143-B20F-4CB488E50F73}" type="pres">
      <dgm:prSet presAssocID="{00C14E3F-EAF1-324D-890C-C3325128E397}" presName="rootConnector" presStyleLbl="node2" presStyleIdx="1" presStyleCnt="2"/>
      <dgm:spPr/>
      <dgm:t>
        <a:bodyPr/>
        <a:lstStyle/>
        <a:p>
          <a:endParaRPr lang="en-US"/>
        </a:p>
      </dgm:t>
    </dgm:pt>
    <dgm:pt modelId="{208665ED-51E8-1740-B590-7B1C03C025FC}" type="pres">
      <dgm:prSet presAssocID="{00C14E3F-EAF1-324D-890C-C3325128E397}" presName="hierChild4" presStyleCnt="0"/>
      <dgm:spPr/>
    </dgm:pt>
    <dgm:pt modelId="{221B7C6A-8612-5945-AFDB-EB3FAF22C6BB}" type="pres">
      <dgm:prSet presAssocID="{00C14E3F-EAF1-324D-890C-C3325128E397}" presName="hierChild5" presStyleCnt="0"/>
      <dgm:spPr/>
    </dgm:pt>
    <dgm:pt modelId="{5E600A63-9B0C-E047-9F96-35974D45D395}" type="pres">
      <dgm:prSet presAssocID="{D8A3A7B1-F8C3-CC4B-97C8-3006D5F4D784}" presName="hierChild3" presStyleCnt="0"/>
      <dgm:spPr/>
    </dgm:pt>
  </dgm:ptLst>
  <dgm:cxnLst>
    <dgm:cxn modelId="{8726DDAC-0078-3D4F-9149-E8C98C1C8CCF}" type="presOf" srcId="{266AB678-1AE9-B34C-9A3B-ACD32D4232D6}" destId="{841E8731-C329-8747-97A1-11D791253692}" srcOrd="0" destOrd="0" presId="urn:microsoft.com/office/officeart/2005/8/layout/orgChart1"/>
    <dgm:cxn modelId="{D02CF6B6-D85A-554B-9E72-BC6C54DB6587}" type="presOf" srcId="{D8A3A7B1-F8C3-CC4B-97C8-3006D5F4D784}" destId="{6C805870-71BA-7046-BDD5-2B2658C0D876}" srcOrd="1" destOrd="0" presId="urn:microsoft.com/office/officeart/2005/8/layout/orgChart1"/>
    <dgm:cxn modelId="{55609AE2-F30A-6F4C-B697-0EA20A40856F}" type="presOf" srcId="{B6F0C652-53BE-4E42-A985-484977AC5DFC}" destId="{752AF5CE-01C4-3E45-B102-265F9523238C}" srcOrd="0" destOrd="0" presId="urn:microsoft.com/office/officeart/2005/8/layout/orgChart1"/>
    <dgm:cxn modelId="{46C7ED4C-CF41-4D4C-9F0D-EEDBF693D852}" type="presOf" srcId="{8FD30411-61A0-4A4F-B686-0D9ED57446CC}" destId="{400A02E5-A692-FC44-997B-561E18AD116E}" srcOrd="0" destOrd="0" presId="urn:microsoft.com/office/officeart/2005/8/layout/orgChart1"/>
    <dgm:cxn modelId="{BFD96107-D1C6-394B-AB02-220537E1F8D2}" type="presOf" srcId="{A23F0CFC-0144-2F40-B7F7-40E894633807}" destId="{F8F6026F-B86A-B84B-889C-DA5F18361A6F}" srcOrd="0" destOrd="0" presId="urn:microsoft.com/office/officeart/2005/8/layout/orgChart1"/>
    <dgm:cxn modelId="{81B853DB-9468-844E-9465-1EA31E0096CD}" srcId="{B6F0C652-53BE-4E42-A985-484977AC5DFC}" destId="{D8A3A7B1-F8C3-CC4B-97C8-3006D5F4D784}" srcOrd="0" destOrd="0" parTransId="{866D47C1-CBCF-4C46-8399-1E0A1A9CB455}" sibTransId="{664A4AE9-8810-D54F-80DC-790BDC901B7C}"/>
    <dgm:cxn modelId="{A4DAC3A4-25DC-8245-8D96-7AA8BC40C056}" srcId="{D8A3A7B1-F8C3-CC4B-97C8-3006D5F4D784}" destId="{266AB678-1AE9-B34C-9A3B-ACD32D4232D6}" srcOrd="0" destOrd="0" parTransId="{A23F0CFC-0144-2F40-B7F7-40E894633807}" sibTransId="{64B4C01D-FD7E-2E48-A05C-8C03CC62C9B2}"/>
    <dgm:cxn modelId="{87A3C4F4-31EA-2548-A30E-A927FC66BE1F}" type="presOf" srcId="{266AB678-1AE9-B34C-9A3B-ACD32D4232D6}" destId="{EBCF9B88-0224-4246-8286-CF237624DFE2}" srcOrd="1" destOrd="0" presId="urn:microsoft.com/office/officeart/2005/8/layout/orgChart1"/>
    <dgm:cxn modelId="{BE8C0B94-84DD-494A-955F-B56183670695}" type="presOf" srcId="{00C14E3F-EAF1-324D-890C-C3325128E397}" destId="{5438FD91-7898-544F-B593-86BD6719BB2F}" srcOrd="0" destOrd="0" presId="urn:microsoft.com/office/officeart/2005/8/layout/orgChart1"/>
    <dgm:cxn modelId="{1B0B974E-AEF3-954D-9E36-124E7F563F32}" type="presOf" srcId="{D8A3A7B1-F8C3-CC4B-97C8-3006D5F4D784}" destId="{0C68B83E-FE04-454B-A03F-2C12A659BAB2}" srcOrd="0" destOrd="0" presId="urn:microsoft.com/office/officeart/2005/8/layout/orgChart1"/>
    <dgm:cxn modelId="{CDEE9273-16CC-B141-AAC3-767297E91B9D}" type="presOf" srcId="{00C14E3F-EAF1-324D-890C-C3325128E397}" destId="{2D8F607A-6827-4143-B20F-4CB488E50F73}" srcOrd="1" destOrd="0" presId="urn:microsoft.com/office/officeart/2005/8/layout/orgChart1"/>
    <dgm:cxn modelId="{C53AEC09-4FB3-A14D-8155-2A3C9969C07D}" srcId="{D8A3A7B1-F8C3-CC4B-97C8-3006D5F4D784}" destId="{00C14E3F-EAF1-324D-890C-C3325128E397}" srcOrd="1" destOrd="0" parTransId="{8FD30411-61A0-4A4F-B686-0D9ED57446CC}" sibTransId="{EA7A13D9-AA76-944C-A258-C567045FEC01}"/>
    <dgm:cxn modelId="{B88DA6A2-8BD3-314B-AC49-CC6FB170BAA5}" type="presParOf" srcId="{752AF5CE-01C4-3E45-B102-265F9523238C}" destId="{8114FA98-5265-D145-9F43-771560C319EF}" srcOrd="0" destOrd="0" presId="urn:microsoft.com/office/officeart/2005/8/layout/orgChart1"/>
    <dgm:cxn modelId="{6A684F33-1545-F640-B2DC-E43F93D3CD2E}" type="presParOf" srcId="{8114FA98-5265-D145-9F43-771560C319EF}" destId="{2880CFAB-B201-B64F-A962-3CB467FF1C33}" srcOrd="0" destOrd="0" presId="urn:microsoft.com/office/officeart/2005/8/layout/orgChart1"/>
    <dgm:cxn modelId="{E9D098AC-CF43-104A-969E-913CD3EC67CF}" type="presParOf" srcId="{2880CFAB-B201-B64F-A962-3CB467FF1C33}" destId="{0C68B83E-FE04-454B-A03F-2C12A659BAB2}" srcOrd="0" destOrd="0" presId="urn:microsoft.com/office/officeart/2005/8/layout/orgChart1"/>
    <dgm:cxn modelId="{D938F051-3F11-C84E-9CF4-C7BED99D1E28}" type="presParOf" srcId="{2880CFAB-B201-B64F-A962-3CB467FF1C33}" destId="{6C805870-71BA-7046-BDD5-2B2658C0D876}" srcOrd="1" destOrd="0" presId="urn:microsoft.com/office/officeart/2005/8/layout/orgChart1"/>
    <dgm:cxn modelId="{5940E8BB-1B00-064D-854F-1686A60054C5}" type="presParOf" srcId="{8114FA98-5265-D145-9F43-771560C319EF}" destId="{05EA1F98-2A94-3D46-A494-42C2D5EDC482}" srcOrd="1" destOrd="0" presId="urn:microsoft.com/office/officeart/2005/8/layout/orgChart1"/>
    <dgm:cxn modelId="{9F48047A-54B6-7A48-89A3-C68226E129CC}" type="presParOf" srcId="{05EA1F98-2A94-3D46-A494-42C2D5EDC482}" destId="{F8F6026F-B86A-B84B-889C-DA5F18361A6F}" srcOrd="0" destOrd="0" presId="urn:microsoft.com/office/officeart/2005/8/layout/orgChart1"/>
    <dgm:cxn modelId="{C9BD8438-8B40-F84A-A73E-686BF579BFE8}" type="presParOf" srcId="{05EA1F98-2A94-3D46-A494-42C2D5EDC482}" destId="{818D61CC-2E1E-8C4A-9E52-9093E17EB670}" srcOrd="1" destOrd="0" presId="urn:microsoft.com/office/officeart/2005/8/layout/orgChart1"/>
    <dgm:cxn modelId="{5472C775-1A8A-F844-89FA-EDA501970B05}" type="presParOf" srcId="{818D61CC-2E1E-8C4A-9E52-9093E17EB670}" destId="{07CEC259-1705-954A-B300-5292360A9F69}" srcOrd="0" destOrd="0" presId="urn:microsoft.com/office/officeart/2005/8/layout/orgChart1"/>
    <dgm:cxn modelId="{D93F2A78-2433-D646-A16B-D52A0A2A1860}" type="presParOf" srcId="{07CEC259-1705-954A-B300-5292360A9F69}" destId="{841E8731-C329-8747-97A1-11D791253692}" srcOrd="0" destOrd="0" presId="urn:microsoft.com/office/officeart/2005/8/layout/orgChart1"/>
    <dgm:cxn modelId="{D3242A2C-AD11-3B49-B175-95E8DEE8DEE0}" type="presParOf" srcId="{07CEC259-1705-954A-B300-5292360A9F69}" destId="{EBCF9B88-0224-4246-8286-CF237624DFE2}" srcOrd="1" destOrd="0" presId="urn:microsoft.com/office/officeart/2005/8/layout/orgChart1"/>
    <dgm:cxn modelId="{6FA95ED9-384C-204F-B1F3-0DABAF3762E8}" type="presParOf" srcId="{818D61CC-2E1E-8C4A-9E52-9093E17EB670}" destId="{694A4B66-74D5-E84E-B627-09901C56588E}" srcOrd="1" destOrd="0" presId="urn:microsoft.com/office/officeart/2005/8/layout/orgChart1"/>
    <dgm:cxn modelId="{03936395-5E8B-604F-A269-309FFAFD74A7}" type="presParOf" srcId="{818D61CC-2E1E-8C4A-9E52-9093E17EB670}" destId="{42FC082A-6767-A245-8BAC-7FC5F74E71AA}" srcOrd="2" destOrd="0" presId="urn:microsoft.com/office/officeart/2005/8/layout/orgChart1"/>
    <dgm:cxn modelId="{721EECEB-BFCC-474C-AFC2-7BF033420723}" type="presParOf" srcId="{05EA1F98-2A94-3D46-A494-42C2D5EDC482}" destId="{400A02E5-A692-FC44-997B-561E18AD116E}" srcOrd="2" destOrd="0" presId="urn:microsoft.com/office/officeart/2005/8/layout/orgChart1"/>
    <dgm:cxn modelId="{5BCDBA79-0B32-104A-82B8-7969926515B2}" type="presParOf" srcId="{05EA1F98-2A94-3D46-A494-42C2D5EDC482}" destId="{B1414179-DFD9-7148-A9B4-A760C1FF698B}" srcOrd="3" destOrd="0" presId="urn:microsoft.com/office/officeart/2005/8/layout/orgChart1"/>
    <dgm:cxn modelId="{B6C4F303-C9A6-C242-902D-4EA132D985FC}" type="presParOf" srcId="{B1414179-DFD9-7148-A9B4-A760C1FF698B}" destId="{E4A53E20-0448-F143-8E5C-3A038D67C871}" srcOrd="0" destOrd="0" presId="urn:microsoft.com/office/officeart/2005/8/layout/orgChart1"/>
    <dgm:cxn modelId="{B1AE0CB2-874E-DD49-93EF-FAC3CFD574B0}" type="presParOf" srcId="{E4A53E20-0448-F143-8E5C-3A038D67C871}" destId="{5438FD91-7898-544F-B593-86BD6719BB2F}" srcOrd="0" destOrd="0" presId="urn:microsoft.com/office/officeart/2005/8/layout/orgChart1"/>
    <dgm:cxn modelId="{24777433-D753-904E-A718-3AF93FB0CE56}" type="presParOf" srcId="{E4A53E20-0448-F143-8E5C-3A038D67C871}" destId="{2D8F607A-6827-4143-B20F-4CB488E50F73}" srcOrd="1" destOrd="0" presId="urn:microsoft.com/office/officeart/2005/8/layout/orgChart1"/>
    <dgm:cxn modelId="{7CE93C68-24A5-E646-9682-8A44720D1291}" type="presParOf" srcId="{B1414179-DFD9-7148-A9B4-A760C1FF698B}" destId="{208665ED-51E8-1740-B590-7B1C03C025FC}" srcOrd="1" destOrd="0" presId="urn:microsoft.com/office/officeart/2005/8/layout/orgChart1"/>
    <dgm:cxn modelId="{8E111A31-78BF-1944-AFD5-2674EFFA6B58}" type="presParOf" srcId="{B1414179-DFD9-7148-A9B4-A760C1FF698B}" destId="{221B7C6A-8612-5945-AFDB-EB3FAF22C6BB}" srcOrd="2" destOrd="0" presId="urn:microsoft.com/office/officeart/2005/8/layout/orgChart1"/>
    <dgm:cxn modelId="{4CEFE4B1-551F-0E4B-87D8-015E34CB6562}" type="presParOf" srcId="{8114FA98-5265-D145-9F43-771560C319EF}" destId="{5E600A63-9B0C-E047-9F96-35974D45D39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9BACA13-59C2-924C-A8EF-BA7157F718EF}" type="doc">
      <dgm:prSet loTypeId="urn:microsoft.com/office/officeart/2005/8/layout/orgChart1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91DCE3-3D9E-B04B-BD79-43B06282465A}">
      <dgm:prSet phldrT="[Text]"/>
      <dgm:spPr/>
      <dgm:t>
        <a:bodyPr/>
        <a:lstStyle/>
        <a:p>
          <a:r>
            <a:rPr lang="en-US" b="1" dirty="0" smtClean="0"/>
            <a:t>Broadcasting</a:t>
          </a:r>
          <a:endParaRPr lang="en-US" b="1" dirty="0"/>
        </a:p>
      </dgm:t>
    </dgm:pt>
    <dgm:pt modelId="{BA1EA6FD-41A5-764B-A975-13F8DC2EBC00}" type="parTrans" cxnId="{1F12A013-B80B-E846-A415-781F7BEBACA5}">
      <dgm:prSet/>
      <dgm:spPr/>
      <dgm:t>
        <a:bodyPr/>
        <a:lstStyle/>
        <a:p>
          <a:endParaRPr lang="en-US"/>
        </a:p>
      </dgm:t>
    </dgm:pt>
    <dgm:pt modelId="{F30BED1F-1AC0-F846-803E-6B2239DFAEB3}" type="sibTrans" cxnId="{1F12A013-B80B-E846-A415-781F7BEBACA5}">
      <dgm:prSet/>
      <dgm:spPr/>
      <dgm:t>
        <a:bodyPr/>
        <a:lstStyle/>
        <a:p>
          <a:endParaRPr lang="en-US"/>
        </a:p>
      </dgm:t>
    </dgm:pt>
    <dgm:pt modelId="{F84B6244-F525-F548-8749-7AA5F563D3A9}">
      <dgm:prSet phldrT="[Text]"/>
      <dgm:spPr/>
      <dgm:t>
        <a:bodyPr/>
        <a:lstStyle/>
        <a:p>
          <a:r>
            <a:rPr lang="en-US" dirty="0" smtClean="0"/>
            <a:t>Multi-hop</a:t>
          </a:r>
          <a:endParaRPr lang="en-US" dirty="0"/>
        </a:p>
      </dgm:t>
    </dgm:pt>
    <dgm:pt modelId="{CC943BA7-F4AE-6841-A300-7CFECD3F5665}" type="parTrans" cxnId="{33EF15E4-C993-F146-9E22-BB3BA60443E4}">
      <dgm:prSet/>
      <dgm:spPr/>
      <dgm:t>
        <a:bodyPr/>
        <a:lstStyle/>
        <a:p>
          <a:endParaRPr lang="en-US"/>
        </a:p>
      </dgm:t>
    </dgm:pt>
    <dgm:pt modelId="{504398B0-715B-A343-A4EE-7E033F44AC27}" type="sibTrans" cxnId="{33EF15E4-C993-F146-9E22-BB3BA60443E4}">
      <dgm:prSet/>
      <dgm:spPr/>
      <dgm:t>
        <a:bodyPr/>
        <a:lstStyle/>
        <a:p>
          <a:endParaRPr lang="en-US"/>
        </a:p>
      </dgm:t>
    </dgm:pt>
    <dgm:pt modelId="{4ED8E67B-CB20-9F46-9FFD-17F6C59CE2B7}">
      <dgm:prSet phldrT="[Text]"/>
      <dgm:spPr/>
      <dgm:t>
        <a:bodyPr/>
        <a:lstStyle/>
        <a:p>
          <a:r>
            <a:rPr lang="en-US" dirty="0" smtClean="0"/>
            <a:t>Single-hop</a:t>
          </a:r>
          <a:endParaRPr lang="en-US" dirty="0"/>
        </a:p>
      </dgm:t>
    </dgm:pt>
    <dgm:pt modelId="{DD418592-CE9F-1843-9AE2-25376FB98E49}" type="parTrans" cxnId="{91CFE813-8F10-114D-93C5-A9296CB522FE}">
      <dgm:prSet/>
      <dgm:spPr/>
      <dgm:t>
        <a:bodyPr/>
        <a:lstStyle/>
        <a:p>
          <a:endParaRPr lang="en-US"/>
        </a:p>
      </dgm:t>
    </dgm:pt>
    <dgm:pt modelId="{31C8AF18-41A6-3F4A-8334-C5D763495CFB}" type="sibTrans" cxnId="{91CFE813-8F10-114D-93C5-A9296CB522FE}">
      <dgm:prSet/>
      <dgm:spPr/>
      <dgm:t>
        <a:bodyPr/>
        <a:lstStyle/>
        <a:p>
          <a:endParaRPr lang="en-US"/>
        </a:p>
      </dgm:t>
    </dgm:pt>
    <dgm:pt modelId="{E8CC6321-37A9-E247-B094-181A7C5A1C9C}" type="pres">
      <dgm:prSet presAssocID="{89BACA13-59C2-924C-A8EF-BA7157F718E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40B9673-D77C-CE4C-86D2-AE3BF82C1A3B}" type="pres">
      <dgm:prSet presAssocID="{5691DCE3-3D9E-B04B-BD79-43B06282465A}" presName="hierRoot1" presStyleCnt="0">
        <dgm:presLayoutVars>
          <dgm:hierBranch val="init"/>
        </dgm:presLayoutVars>
      </dgm:prSet>
      <dgm:spPr/>
    </dgm:pt>
    <dgm:pt modelId="{889C77DA-6657-A545-AE75-DC93E560D663}" type="pres">
      <dgm:prSet presAssocID="{5691DCE3-3D9E-B04B-BD79-43B06282465A}" presName="rootComposite1" presStyleCnt="0"/>
      <dgm:spPr/>
    </dgm:pt>
    <dgm:pt modelId="{CDF51FBB-6E9E-634D-A16A-64AF65B2376C}" type="pres">
      <dgm:prSet presAssocID="{5691DCE3-3D9E-B04B-BD79-43B06282465A}" presName="rootText1" presStyleLbl="node0" presStyleIdx="0" presStyleCnt="1" custLinFactNeighborX="364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3B6184-2FF5-8244-9180-BC6BB0E9C286}" type="pres">
      <dgm:prSet presAssocID="{5691DCE3-3D9E-B04B-BD79-43B06282465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F328DC3-D327-2745-BA31-8D2CE2F7E7B2}" type="pres">
      <dgm:prSet presAssocID="{5691DCE3-3D9E-B04B-BD79-43B06282465A}" presName="hierChild2" presStyleCnt="0"/>
      <dgm:spPr/>
    </dgm:pt>
    <dgm:pt modelId="{5B8CAB2D-ECED-7A4A-93AE-28B5DC419255}" type="pres">
      <dgm:prSet presAssocID="{CC943BA7-F4AE-6841-A300-7CFECD3F5665}" presName="Name37" presStyleLbl="parChTrans1D2" presStyleIdx="0" presStyleCnt="2"/>
      <dgm:spPr/>
      <dgm:t>
        <a:bodyPr/>
        <a:lstStyle/>
        <a:p>
          <a:endParaRPr lang="en-US"/>
        </a:p>
      </dgm:t>
    </dgm:pt>
    <dgm:pt modelId="{83FA51CB-C984-104F-8768-0C70B1C3DB00}" type="pres">
      <dgm:prSet presAssocID="{F84B6244-F525-F548-8749-7AA5F563D3A9}" presName="hierRoot2" presStyleCnt="0">
        <dgm:presLayoutVars>
          <dgm:hierBranch val="init"/>
        </dgm:presLayoutVars>
      </dgm:prSet>
      <dgm:spPr/>
    </dgm:pt>
    <dgm:pt modelId="{39CF0CA2-E26E-7944-B044-B4F6F0041D46}" type="pres">
      <dgm:prSet presAssocID="{F84B6244-F525-F548-8749-7AA5F563D3A9}" presName="rootComposite" presStyleCnt="0"/>
      <dgm:spPr/>
    </dgm:pt>
    <dgm:pt modelId="{D6132FC2-5C1A-7742-B6D3-CD2D901DEB64}" type="pres">
      <dgm:prSet presAssocID="{F84B6244-F525-F548-8749-7AA5F563D3A9}" presName="rootText" presStyleLbl="node2" presStyleIdx="0" presStyleCnt="2" custLinFactNeighborX="-810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AD1388-940D-FA4B-B990-6AAAFA84F3C2}" type="pres">
      <dgm:prSet presAssocID="{F84B6244-F525-F548-8749-7AA5F563D3A9}" presName="rootConnector" presStyleLbl="node2" presStyleIdx="0" presStyleCnt="2"/>
      <dgm:spPr/>
      <dgm:t>
        <a:bodyPr/>
        <a:lstStyle/>
        <a:p>
          <a:endParaRPr lang="en-US"/>
        </a:p>
      </dgm:t>
    </dgm:pt>
    <dgm:pt modelId="{3A4D1CDC-2035-3E4B-B2F4-928A74054F1F}" type="pres">
      <dgm:prSet presAssocID="{F84B6244-F525-F548-8749-7AA5F563D3A9}" presName="hierChild4" presStyleCnt="0"/>
      <dgm:spPr/>
    </dgm:pt>
    <dgm:pt modelId="{7CDFCD2D-082B-6849-AA6C-BA8AAA154161}" type="pres">
      <dgm:prSet presAssocID="{F84B6244-F525-F548-8749-7AA5F563D3A9}" presName="hierChild5" presStyleCnt="0"/>
      <dgm:spPr/>
    </dgm:pt>
    <dgm:pt modelId="{577401EB-3C19-CE40-AA47-68346CC5DDAC}" type="pres">
      <dgm:prSet presAssocID="{DD418592-CE9F-1843-9AE2-25376FB98E49}" presName="Name37" presStyleLbl="parChTrans1D2" presStyleIdx="1" presStyleCnt="2"/>
      <dgm:spPr/>
      <dgm:t>
        <a:bodyPr/>
        <a:lstStyle/>
        <a:p>
          <a:endParaRPr lang="en-US"/>
        </a:p>
      </dgm:t>
    </dgm:pt>
    <dgm:pt modelId="{CD81F44F-B4AE-CA44-AB13-E0AAB588936A}" type="pres">
      <dgm:prSet presAssocID="{4ED8E67B-CB20-9F46-9FFD-17F6C59CE2B7}" presName="hierRoot2" presStyleCnt="0">
        <dgm:presLayoutVars>
          <dgm:hierBranch val="init"/>
        </dgm:presLayoutVars>
      </dgm:prSet>
      <dgm:spPr/>
    </dgm:pt>
    <dgm:pt modelId="{E70C1E55-1044-4C4F-9458-1451B979BD35}" type="pres">
      <dgm:prSet presAssocID="{4ED8E67B-CB20-9F46-9FFD-17F6C59CE2B7}" presName="rootComposite" presStyleCnt="0"/>
      <dgm:spPr/>
    </dgm:pt>
    <dgm:pt modelId="{005F387B-B542-AF49-A831-C3894F76A398}" type="pres">
      <dgm:prSet presAssocID="{4ED8E67B-CB20-9F46-9FFD-17F6C59CE2B7}" presName="rootText" presStyleLbl="node2" presStyleIdx="1" presStyleCnt="2" custLinFactX="38650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64CEC1-04B7-0E4A-AD8E-0CD2BD68A75A}" type="pres">
      <dgm:prSet presAssocID="{4ED8E67B-CB20-9F46-9FFD-17F6C59CE2B7}" presName="rootConnector" presStyleLbl="node2" presStyleIdx="1" presStyleCnt="2"/>
      <dgm:spPr/>
      <dgm:t>
        <a:bodyPr/>
        <a:lstStyle/>
        <a:p>
          <a:endParaRPr lang="en-US"/>
        </a:p>
      </dgm:t>
    </dgm:pt>
    <dgm:pt modelId="{C98D8E32-AC2E-1743-A716-8476A37B3CA2}" type="pres">
      <dgm:prSet presAssocID="{4ED8E67B-CB20-9F46-9FFD-17F6C59CE2B7}" presName="hierChild4" presStyleCnt="0"/>
      <dgm:spPr/>
    </dgm:pt>
    <dgm:pt modelId="{63B11CD1-3472-DE40-9126-8686E7695DA8}" type="pres">
      <dgm:prSet presAssocID="{4ED8E67B-CB20-9F46-9FFD-17F6C59CE2B7}" presName="hierChild5" presStyleCnt="0"/>
      <dgm:spPr/>
    </dgm:pt>
    <dgm:pt modelId="{CB2E0C76-41F9-0744-96E6-8A6F221C48D8}" type="pres">
      <dgm:prSet presAssocID="{5691DCE3-3D9E-B04B-BD79-43B06282465A}" presName="hierChild3" presStyleCnt="0"/>
      <dgm:spPr/>
    </dgm:pt>
  </dgm:ptLst>
  <dgm:cxnLst>
    <dgm:cxn modelId="{33EF15E4-C993-F146-9E22-BB3BA60443E4}" srcId="{5691DCE3-3D9E-B04B-BD79-43B06282465A}" destId="{F84B6244-F525-F548-8749-7AA5F563D3A9}" srcOrd="0" destOrd="0" parTransId="{CC943BA7-F4AE-6841-A300-7CFECD3F5665}" sibTransId="{504398B0-715B-A343-A4EE-7E033F44AC27}"/>
    <dgm:cxn modelId="{4EA05CB2-2CAD-1946-83A7-2AD6B25D14EC}" type="presOf" srcId="{89BACA13-59C2-924C-A8EF-BA7157F718EF}" destId="{E8CC6321-37A9-E247-B094-181A7C5A1C9C}" srcOrd="0" destOrd="0" presId="urn:microsoft.com/office/officeart/2005/8/layout/orgChart1"/>
    <dgm:cxn modelId="{28A35F28-936A-EF4B-B755-A71592D0321F}" type="presOf" srcId="{4ED8E67B-CB20-9F46-9FFD-17F6C59CE2B7}" destId="{005F387B-B542-AF49-A831-C3894F76A398}" srcOrd="0" destOrd="0" presId="urn:microsoft.com/office/officeart/2005/8/layout/orgChart1"/>
    <dgm:cxn modelId="{0104D0F7-4FD1-2B45-B297-84449437E40D}" type="presOf" srcId="{4ED8E67B-CB20-9F46-9FFD-17F6C59CE2B7}" destId="{A464CEC1-04B7-0E4A-AD8E-0CD2BD68A75A}" srcOrd="1" destOrd="0" presId="urn:microsoft.com/office/officeart/2005/8/layout/orgChart1"/>
    <dgm:cxn modelId="{1265B0E9-8D28-FA4D-994D-26E106292521}" type="presOf" srcId="{5691DCE3-3D9E-B04B-BD79-43B06282465A}" destId="{E53B6184-2FF5-8244-9180-BC6BB0E9C286}" srcOrd="1" destOrd="0" presId="urn:microsoft.com/office/officeart/2005/8/layout/orgChart1"/>
    <dgm:cxn modelId="{D338DC72-3FEA-844F-96B6-32E2722818BB}" type="presOf" srcId="{F84B6244-F525-F548-8749-7AA5F563D3A9}" destId="{98AD1388-940D-FA4B-B990-6AAAFA84F3C2}" srcOrd="1" destOrd="0" presId="urn:microsoft.com/office/officeart/2005/8/layout/orgChart1"/>
    <dgm:cxn modelId="{5B010DDB-BEA7-724F-BD07-09604D0E7784}" type="presOf" srcId="{DD418592-CE9F-1843-9AE2-25376FB98E49}" destId="{577401EB-3C19-CE40-AA47-68346CC5DDAC}" srcOrd="0" destOrd="0" presId="urn:microsoft.com/office/officeart/2005/8/layout/orgChart1"/>
    <dgm:cxn modelId="{23C80982-39A8-9942-9D1F-DEA5E039BBC4}" type="presOf" srcId="{F84B6244-F525-F548-8749-7AA5F563D3A9}" destId="{D6132FC2-5C1A-7742-B6D3-CD2D901DEB64}" srcOrd="0" destOrd="0" presId="urn:microsoft.com/office/officeart/2005/8/layout/orgChart1"/>
    <dgm:cxn modelId="{C59C4FC6-8716-404C-9F86-F91366F72934}" type="presOf" srcId="{5691DCE3-3D9E-B04B-BD79-43B06282465A}" destId="{CDF51FBB-6E9E-634D-A16A-64AF65B2376C}" srcOrd="0" destOrd="0" presId="urn:microsoft.com/office/officeart/2005/8/layout/orgChart1"/>
    <dgm:cxn modelId="{71FBC8FC-6F6E-8340-AC5E-B575883BA770}" type="presOf" srcId="{CC943BA7-F4AE-6841-A300-7CFECD3F5665}" destId="{5B8CAB2D-ECED-7A4A-93AE-28B5DC419255}" srcOrd="0" destOrd="0" presId="urn:microsoft.com/office/officeart/2005/8/layout/orgChart1"/>
    <dgm:cxn modelId="{1F12A013-B80B-E846-A415-781F7BEBACA5}" srcId="{89BACA13-59C2-924C-A8EF-BA7157F718EF}" destId="{5691DCE3-3D9E-B04B-BD79-43B06282465A}" srcOrd="0" destOrd="0" parTransId="{BA1EA6FD-41A5-764B-A975-13F8DC2EBC00}" sibTransId="{F30BED1F-1AC0-F846-803E-6B2239DFAEB3}"/>
    <dgm:cxn modelId="{91CFE813-8F10-114D-93C5-A9296CB522FE}" srcId="{5691DCE3-3D9E-B04B-BD79-43B06282465A}" destId="{4ED8E67B-CB20-9F46-9FFD-17F6C59CE2B7}" srcOrd="1" destOrd="0" parTransId="{DD418592-CE9F-1843-9AE2-25376FB98E49}" sibTransId="{31C8AF18-41A6-3F4A-8334-C5D763495CFB}"/>
    <dgm:cxn modelId="{91344B85-DEB4-3043-A390-3F8E8EB5316B}" type="presParOf" srcId="{E8CC6321-37A9-E247-B094-181A7C5A1C9C}" destId="{340B9673-D77C-CE4C-86D2-AE3BF82C1A3B}" srcOrd="0" destOrd="0" presId="urn:microsoft.com/office/officeart/2005/8/layout/orgChart1"/>
    <dgm:cxn modelId="{CDFA3240-7D7C-A84D-B1B8-6A80D56BCE1C}" type="presParOf" srcId="{340B9673-D77C-CE4C-86D2-AE3BF82C1A3B}" destId="{889C77DA-6657-A545-AE75-DC93E560D663}" srcOrd="0" destOrd="0" presId="urn:microsoft.com/office/officeart/2005/8/layout/orgChart1"/>
    <dgm:cxn modelId="{D7270C8D-5C20-6649-832E-828809DE0C03}" type="presParOf" srcId="{889C77DA-6657-A545-AE75-DC93E560D663}" destId="{CDF51FBB-6E9E-634D-A16A-64AF65B2376C}" srcOrd="0" destOrd="0" presId="urn:microsoft.com/office/officeart/2005/8/layout/orgChart1"/>
    <dgm:cxn modelId="{E641AAD1-E1F7-BA49-B6EB-408AB0FFB1CB}" type="presParOf" srcId="{889C77DA-6657-A545-AE75-DC93E560D663}" destId="{E53B6184-2FF5-8244-9180-BC6BB0E9C286}" srcOrd="1" destOrd="0" presId="urn:microsoft.com/office/officeart/2005/8/layout/orgChart1"/>
    <dgm:cxn modelId="{D4614705-50DA-184A-885A-E714ABD2D2C6}" type="presParOf" srcId="{340B9673-D77C-CE4C-86D2-AE3BF82C1A3B}" destId="{0F328DC3-D327-2745-BA31-8D2CE2F7E7B2}" srcOrd="1" destOrd="0" presId="urn:microsoft.com/office/officeart/2005/8/layout/orgChart1"/>
    <dgm:cxn modelId="{9E656F03-707D-2749-9EC5-C045D8EA903D}" type="presParOf" srcId="{0F328DC3-D327-2745-BA31-8D2CE2F7E7B2}" destId="{5B8CAB2D-ECED-7A4A-93AE-28B5DC419255}" srcOrd="0" destOrd="0" presId="urn:microsoft.com/office/officeart/2005/8/layout/orgChart1"/>
    <dgm:cxn modelId="{46855069-37DF-FA41-B65B-457A1868E452}" type="presParOf" srcId="{0F328DC3-D327-2745-BA31-8D2CE2F7E7B2}" destId="{83FA51CB-C984-104F-8768-0C70B1C3DB00}" srcOrd="1" destOrd="0" presId="urn:microsoft.com/office/officeart/2005/8/layout/orgChart1"/>
    <dgm:cxn modelId="{6F8D3FC8-8B9D-5C4A-B9E9-91662E58E26D}" type="presParOf" srcId="{83FA51CB-C984-104F-8768-0C70B1C3DB00}" destId="{39CF0CA2-E26E-7944-B044-B4F6F0041D46}" srcOrd="0" destOrd="0" presId="urn:microsoft.com/office/officeart/2005/8/layout/orgChart1"/>
    <dgm:cxn modelId="{62C49113-09DB-F54A-8304-DE8746FFF587}" type="presParOf" srcId="{39CF0CA2-E26E-7944-B044-B4F6F0041D46}" destId="{D6132FC2-5C1A-7742-B6D3-CD2D901DEB64}" srcOrd="0" destOrd="0" presId="urn:microsoft.com/office/officeart/2005/8/layout/orgChart1"/>
    <dgm:cxn modelId="{F053893B-BA36-914D-967D-EEA2F19C570E}" type="presParOf" srcId="{39CF0CA2-E26E-7944-B044-B4F6F0041D46}" destId="{98AD1388-940D-FA4B-B990-6AAAFA84F3C2}" srcOrd="1" destOrd="0" presId="urn:microsoft.com/office/officeart/2005/8/layout/orgChart1"/>
    <dgm:cxn modelId="{555E3CE1-ACB2-FA4B-80D5-58A5AE04DA65}" type="presParOf" srcId="{83FA51CB-C984-104F-8768-0C70B1C3DB00}" destId="{3A4D1CDC-2035-3E4B-B2F4-928A74054F1F}" srcOrd="1" destOrd="0" presId="urn:microsoft.com/office/officeart/2005/8/layout/orgChart1"/>
    <dgm:cxn modelId="{490D1A4B-CF81-EB4D-9FA5-C66B40E9A6EF}" type="presParOf" srcId="{83FA51CB-C984-104F-8768-0C70B1C3DB00}" destId="{7CDFCD2D-082B-6849-AA6C-BA8AAA154161}" srcOrd="2" destOrd="0" presId="urn:microsoft.com/office/officeart/2005/8/layout/orgChart1"/>
    <dgm:cxn modelId="{CE2378BA-3A81-574A-84AB-FE776DEACEED}" type="presParOf" srcId="{0F328DC3-D327-2745-BA31-8D2CE2F7E7B2}" destId="{577401EB-3C19-CE40-AA47-68346CC5DDAC}" srcOrd="2" destOrd="0" presId="urn:microsoft.com/office/officeart/2005/8/layout/orgChart1"/>
    <dgm:cxn modelId="{627D7299-E65E-2047-BE79-9F12FE892D36}" type="presParOf" srcId="{0F328DC3-D327-2745-BA31-8D2CE2F7E7B2}" destId="{CD81F44F-B4AE-CA44-AB13-E0AAB588936A}" srcOrd="3" destOrd="0" presId="urn:microsoft.com/office/officeart/2005/8/layout/orgChart1"/>
    <dgm:cxn modelId="{BF2DF1F9-8B01-3448-8732-32D973B35FB0}" type="presParOf" srcId="{CD81F44F-B4AE-CA44-AB13-E0AAB588936A}" destId="{E70C1E55-1044-4C4F-9458-1451B979BD35}" srcOrd="0" destOrd="0" presId="urn:microsoft.com/office/officeart/2005/8/layout/orgChart1"/>
    <dgm:cxn modelId="{F2738BD4-D5DA-9940-8CA4-84B023EA72D3}" type="presParOf" srcId="{E70C1E55-1044-4C4F-9458-1451B979BD35}" destId="{005F387B-B542-AF49-A831-C3894F76A398}" srcOrd="0" destOrd="0" presId="urn:microsoft.com/office/officeart/2005/8/layout/orgChart1"/>
    <dgm:cxn modelId="{2897B5CC-94AD-CB44-911A-0755F9671A94}" type="presParOf" srcId="{E70C1E55-1044-4C4F-9458-1451B979BD35}" destId="{A464CEC1-04B7-0E4A-AD8E-0CD2BD68A75A}" srcOrd="1" destOrd="0" presId="urn:microsoft.com/office/officeart/2005/8/layout/orgChart1"/>
    <dgm:cxn modelId="{D23FF7A7-1B20-4F4F-9864-00C6A11850CC}" type="presParOf" srcId="{CD81F44F-B4AE-CA44-AB13-E0AAB588936A}" destId="{C98D8E32-AC2E-1743-A716-8476A37B3CA2}" srcOrd="1" destOrd="0" presId="urn:microsoft.com/office/officeart/2005/8/layout/orgChart1"/>
    <dgm:cxn modelId="{374F8A20-BB60-4D4A-BB76-8133078206F0}" type="presParOf" srcId="{CD81F44F-B4AE-CA44-AB13-E0AAB588936A}" destId="{63B11CD1-3472-DE40-9126-8686E7695DA8}" srcOrd="2" destOrd="0" presId="urn:microsoft.com/office/officeart/2005/8/layout/orgChart1"/>
    <dgm:cxn modelId="{E14DE3BE-3F81-D647-A8E6-FF3F00A1DFCB}" type="presParOf" srcId="{340B9673-D77C-CE4C-86D2-AE3BF82C1A3B}" destId="{CB2E0C76-41F9-0744-96E6-8A6F221C48D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ADA5D-549C-C04E-BD45-208AF03FFB94}">
      <dsp:nvSpPr>
        <dsp:cNvPr id="0" name=""/>
        <dsp:cNvSpPr/>
      </dsp:nvSpPr>
      <dsp:spPr>
        <a:xfrm>
          <a:off x="113972" y="1774"/>
          <a:ext cx="913154" cy="9131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V2I</a:t>
          </a:r>
          <a:endParaRPr lang="en-US" sz="2700" kern="1200" dirty="0"/>
        </a:p>
      </dsp:txBody>
      <dsp:txXfrm>
        <a:off x="247700" y="135502"/>
        <a:ext cx="645698" cy="645698"/>
      </dsp:txXfrm>
    </dsp:sp>
    <dsp:sp modelId="{37795D27-8E6D-044E-B4F5-99F927D52731}">
      <dsp:nvSpPr>
        <dsp:cNvPr id="0" name=""/>
        <dsp:cNvSpPr/>
      </dsp:nvSpPr>
      <dsp:spPr>
        <a:xfrm>
          <a:off x="305735" y="989077"/>
          <a:ext cx="529629" cy="52962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75937" y="1191607"/>
        <a:ext cx="389225" cy="124569"/>
      </dsp:txXfrm>
    </dsp:sp>
    <dsp:sp modelId="{C0ADD99B-E06B-4E42-81EB-9A4658F7AA5B}">
      <dsp:nvSpPr>
        <dsp:cNvPr id="0" name=""/>
        <dsp:cNvSpPr/>
      </dsp:nvSpPr>
      <dsp:spPr>
        <a:xfrm>
          <a:off x="113972" y="1592854"/>
          <a:ext cx="913154" cy="91315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V2V</a:t>
          </a:r>
          <a:endParaRPr lang="en-US" sz="2700" kern="1200" dirty="0"/>
        </a:p>
      </dsp:txBody>
      <dsp:txXfrm>
        <a:off x="247700" y="1726582"/>
        <a:ext cx="645698" cy="645698"/>
      </dsp:txXfrm>
    </dsp:sp>
    <dsp:sp modelId="{7156B72E-7B9E-4949-9817-C1216F2848B6}">
      <dsp:nvSpPr>
        <dsp:cNvPr id="0" name=""/>
        <dsp:cNvSpPr/>
      </dsp:nvSpPr>
      <dsp:spPr>
        <a:xfrm>
          <a:off x="1164100" y="1084045"/>
          <a:ext cx="290383" cy="3396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164100" y="1151984"/>
        <a:ext cx="203268" cy="203815"/>
      </dsp:txXfrm>
    </dsp:sp>
    <dsp:sp modelId="{1C020663-066C-8A4D-8B6C-7E0EA9FB03EC}">
      <dsp:nvSpPr>
        <dsp:cNvPr id="0" name=""/>
        <dsp:cNvSpPr/>
      </dsp:nvSpPr>
      <dsp:spPr>
        <a:xfrm>
          <a:off x="1575020" y="340737"/>
          <a:ext cx="1826309" cy="18263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600" kern="1200" dirty="0" smtClean="0"/>
            <a:t>V2X</a:t>
          </a:r>
          <a:endParaRPr lang="en-US" sz="5600" kern="1200" dirty="0"/>
        </a:p>
      </dsp:txBody>
      <dsp:txXfrm>
        <a:off x="1842477" y="608194"/>
        <a:ext cx="1291395" cy="129139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E4FD3-30D4-B149-A95F-7568698AE44D}">
      <dsp:nvSpPr>
        <dsp:cNvPr id="0" name=""/>
        <dsp:cNvSpPr/>
      </dsp:nvSpPr>
      <dsp:spPr>
        <a:xfrm>
          <a:off x="2644148" y="1541988"/>
          <a:ext cx="2070913" cy="239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804"/>
              </a:lnTo>
              <a:lnTo>
                <a:pt x="2070913" y="119804"/>
              </a:lnTo>
              <a:lnTo>
                <a:pt x="2070913" y="2396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65F90-240D-FA46-A8D0-094BCE875981}">
      <dsp:nvSpPr>
        <dsp:cNvPr id="0" name=""/>
        <dsp:cNvSpPr/>
      </dsp:nvSpPr>
      <dsp:spPr>
        <a:xfrm>
          <a:off x="2644148" y="1541988"/>
          <a:ext cx="690304" cy="239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804"/>
              </a:lnTo>
              <a:lnTo>
                <a:pt x="690304" y="119804"/>
              </a:lnTo>
              <a:lnTo>
                <a:pt x="690304" y="2396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2E644-1C7E-8441-8C23-B82C6FB9C70E}">
      <dsp:nvSpPr>
        <dsp:cNvPr id="0" name=""/>
        <dsp:cNvSpPr/>
      </dsp:nvSpPr>
      <dsp:spPr>
        <a:xfrm>
          <a:off x="1953843" y="1541988"/>
          <a:ext cx="690304" cy="239609"/>
        </a:xfrm>
        <a:custGeom>
          <a:avLst/>
          <a:gdLst/>
          <a:ahLst/>
          <a:cxnLst/>
          <a:rect l="0" t="0" r="0" b="0"/>
          <a:pathLst>
            <a:path>
              <a:moveTo>
                <a:pt x="690304" y="0"/>
              </a:moveTo>
              <a:lnTo>
                <a:pt x="690304" y="119804"/>
              </a:lnTo>
              <a:lnTo>
                <a:pt x="0" y="119804"/>
              </a:lnTo>
              <a:lnTo>
                <a:pt x="0" y="2396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0787FF-E5FD-544D-96BD-0F469A3A2D5C}">
      <dsp:nvSpPr>
        <dsp:cNvPr id="0" name=""/>
        <dsp:cNvSpPr/>
      </dsp:nvSpPr>
      <dsp:spPr>
        <a:xfrm>
          <a:off x="573234" y="1541988"/>
          <a:ext cx="2070913" cy="239609"/>
        </a:xfrm>
        <a:custGeom>
          <a:avLst/>
          <a:gdLst/>
          <a:ahLst/>
          <a:cxnLst/>
          <a:rect l="0" t="0" r="0" b="0"/>
          <a:pathLst>
            <a:path>
              <a:moveTo>
                <a:pt x="2070913" y="0"/>
              </a:moveTo>
              <a:lnTo>
                <a:pt x="2070913" y="119804"/>
              </a:lnTo>
              <a:lnTo>
                <a:pt x="0" y="119804"/>
              </a:lnTo>
              <a:lnTo>
                <a:pt x="0" y="2396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228DA-9DD6-E64F-9932-AF8A2A8E1930}">
      <dsp:nvSpPr>
        <dsp:cNvPr id="0" name=""/>
        <dsp:cNvSpPr/>
      </dsp:nvSpPr>
      <dsp:spPr>
        <a:xfrm>
          <a:off x="2073648" y="971489"/>
          <a:ext cx="1140998" cy="570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b="1" kern="1200" dirty="0" smtClean="0"/>
            <a:t>Multicast</a:t>
          </a:r>
          <a:r>
            <a:rPr lang="zh-CN" altLang="en-US" sz="1300" kern="1200" dirty="0" smtClean="0"/>
            <a:t> </a:t>
          </a:r>
          <a:r>
            <a:rPr lang="en-US" altLang="zh-CN" sz="1300" b="1" kern="1200" dirty="0" smtClean="0"/>
            <a:t>Routing</a:t>
          </a:r>
          <a:endParaRPr lang="en-US" sz="1300" b="1" kern="1200" dirty="0"/>
        </a:p>
      </dsp:txBody>
      <dsp:txXfrm>
        <a:off x="2073648" y="971489"/>
        <a:ext cx="1140998" cy="570499"/>
      </dsp:txXfrm>
    </dsp:sp>
    <dsp:sp modelId="{D1E77E75-FC42-E54A-AC5D-239AFCEE9ADD}">
      <dsp:nvSpPr>
        <dsp:cNvPr id="0" name=""/>
        <dsp:cNvSpPr/>
      </dsp:nvSpPr>
      <dsp:spPr>
        <a:xfrm>
          <a:off x="2735" y="1781598"/>
          <a:ext cx="1140998" cy="570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b="1" kern="1200" dirty="0" smtClean="0"/>
            <a:t>Tree</a:t>
          </a:r>
          <a:r>
            <a:rPr lang="zh-CN" altLang="en-US" sz="1300" b="1" kern="1200" dirty="0" smtClean="0"/>
            <a:t> </a:t>
          </a:r>
          <a:r>
            <a:rPr lang="en-US" altLang="zh-CN" sz="1300" b="1" kern="1200" dirty="0" smtClean="0"/>
            <a:t>Based</a:t>
          </a:r>
          <a:endParaRPr lang="en-US" sz="1300" b="1" kern="1200" dirty="0"/>
        </a:p>
      </dsp:txBody>
      <dsp:txXfrm>
        <a:off x="2735" y="1781598"/>
        <a:ext cx="1140998" cy="570499"/>
      </dsp:txXfrm>
    </dsp:sp>
    <dsp:sp modelId="{4A27FAA7-E053-6B4F-92AA-22D9241C298F}">
      <dsp:nvSpPr>
        <dsp:cNvPr id="0" name=""/>
        <dsp:cNvSpPr/>
      </dsp:nvSpPr>
      <dsp:spPr>
        <a:xfrm>
          <a:off x="1383344" y="1781598"/>
          <a:ext cx="1140998" cy="570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b="1" kern="1200" dirty="0" smtClean="0"/>
            <a:t>Mesh</a:t>
          </a:r>
          <a:r>
            <a:rPr lang="zh-CN" altLang="en-US" sz="1300" b="1" kern="1200" dirty="0" smtClean="0"/>
            <a:t> </a:t>
          </a:r>
          <a:r>
            <a:rPr lang="en-US" altLang="zh-CN" sz="1300" b="1" kern="1200" dirty="0" smtClean="0"/>
            <a:t>Based</a:t>
          </a:r>
          <a:endParaRPr lang="en-US" sz="1300" b="1" kern="1200" dirty="0"/>
        </a:p>
      </dsp:txBody>
      <dsp:txXfrm>
        <a:off x="1383344" y="1781598"/>
        <a:ext cx="1140998" cy="570499"/>
      </dsp:txXfrm>
    </dsp:sp>
    <dsp:sp modelId="{550391A1-226F-0C4F-8E21-09722854E78A}">
      <dsp:nvSpPr>
        <dsp:cNvPr id="0" name=""/>
        <dsp:cNvSpPr/>
      </dsp:nvSpPr>
      <dsp:spPr>
        <a:xfrm>
          <a:off x="2763952" y="1781598"/>
          <a:ext cx="1140998" cy="570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b="1" kern="1200" dirty="0" smtClean="0"/>
            <a:t>Core</a:t>
          </a:r>
          <a:r>
            <a:rPr lang="zh-CN" altLang="en-US" sz="1300" b="1" kern="1200" dirty="0" smtClean="0"/>
            <a:t> </a:t>
          </a:r>
          <a:r>
            <a:rPr lang="en-US" altLang="zh-CN" sz="1300" b="1" kern="1200" dirty="0" smtClean="0"/>
            <a:t>Based</a:t>
          </a:r>
          <a:endParaRPr lang="en-US" sz="1300" b="1" kern="1200" dirty="0"/>
        </a:p>
      </dsp:txBody>
      <dsp:txXfrm>
        <a:off x="2763952" y="1781598"/>
        <a:ext cx="1140998" cy="570499"/>
      </dsp:txXfrm>
    </dsp:sp>
    <dsp:sp modelId="{23481DEF-A304-F445-9A7B-8418CF5FACCD}">
      <dsp:nvSpPr>
        <dsp:cNvPr id="0" name=""/>
        <dsp:cNvSpPr/>
      </dsp:nvSpPr>
      <dsp:spPr>
        <a:xfrm>
          <a:off x="4144561" y="1781598"/>
          <a:ext cx="1140998" cy="5704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300" b="1" kern="1200" dirty="0" smtClean="0"/>
            <a:t>Group</a:t>
          </a:r>
          <a:r>
            <a:rPr lang="zh-CN" altLang="en-US" sz="1300" b="1" kern="1200" dirty="0" smtClean="0"/>
            <a:t> </a:t>
          </a:r>
          <a:r>
            <a:rPr lang="en-US" altLang="zh-CN" sz="1300" b="1" kern="1200" dirty="0" smtClean="0"/>
            <a:t>Forwarding</a:t>
          </a:r>
          <a:r>
            <a:rPr lang="zh-CN" altLang="en-US" sz="1300" b="1" kern="1200" dirty="0" smtClean="0"/>
            <a:t> </a:t>
          </a:r>
          <a:r>
            <a:rPr lang="en-US" altLang="zh-CN" sz="1300" b="1" kern="1200" dirty="0" smtClean="0"/>
            <a:t>Based</a:t>
          </a:r>
          <a:endParaRPr lang="en-US" sz="1300" b="1" kern="1200" dirty="0"/>
        </a:p>
      </dsp:txBody>
      <dsp:txXfrm>
        <a:off x="4144561" y="1781598"/>
        <a:ext cx="1140998" cy="57049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E79E6-6A09-D649-ACA8-E5214AC6645E}">
      <dsp:nvSpPr>
        <dsp:cNvPr id="0" name=""/>
        <dsp:cNvSpPr/>
      </dsp:nvSpPr>
      <dsp:spPr>
        <a:xfrm>
          <a:off x="682" y="1039524"/>
          <a:ext cx="1454517" cy="8727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MANET</a:t>
          </a:r>
          <a:endParaRPr lang="en-US" sz="2300" kern="1200" dirty="0"/>
        </a:p>
      </dsp:txBody>
      <dsp:txXfrm>
        <a:off x="26243" y="1065085"/>
        <a:ext cx="1403395" cy="821588"/>
      </dsp:txXfrm>
    </dsp:sp>
    <dsp:sp modelId="{6EFF1168-DF69-2B48-B23B-CA8A992374A9}">
      <dsp:nvSpPr>
        <dsp:cNvPr id="0" name=""/>
        <dsp:cNvSpPr/>
      </dsp:nvSpPr>
      <dsp:spPr>
        <a:xfrm>
          <a:off x="1600651" y="1295519"/>
          <a:ext cx="308357" cy="3607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600651" y="1367663"/>
        <a:ext cx="215850" cy="216432"/>
      </dsp:txXfrm>
    </dsp:sp>
    <dsp:sp modelId="{05F5DB11-FEBC-6E49-8C55-3062DC4CB5DE}">
      <dsp:nvSpPr>
        <dsp:cNvPr id="0" name=""/>
        <dsp:cNvSpPr/>
      </dsp:nvSpPr>
      <dsp:spPr>
        <a:xfrm>
          <a:off x="2037007" y="1039524"/>
          <a:ext cx="1454517" cy="8727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VENET/V2V</a:t>
          </a:r>
          <a:endParaRPr lang="zh-CN" altLang="en-US" sz="2300" kern="1200" baseline="30000" dirty="0" smtClean="0"/>
        </a:p>
      </dsp:txBody>
      <dsp:txXfrm>
        <a:off x="2062568" y="1065085"/>
        <a:ext cx="1403395" cy="8215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2CDF4-7F44-6B4F-BABE-8D921CA33C45}">
      <dsp:nvSpPr>
        <dsp:cNvPr id="0" name=""/>
        <dsp:cNvSpPr/>
      </dsp:nvSpPr>
      <dsp:spPr>
        <a:xfrm>
          <a:off x="2107930" y="2591383"/>
          <a:ext cx="1944301" cy="19443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Motivation</a:t>
          </a:r>
          <a:endParaRPr lang="en-US" sz="2300" kern="1200" dirty="0"/>
        </a:p>
      </dsp:txBody>
      <dsp:txXfrm>
        <a:off x="2392666" y="2876119"/>
        <a:ext cx="1374829" cy="1374829"/>
      </dsp:txXfrm>
    </dsp:sp>
    <dsp:sp modelId="{65D60EC8-3C09-AA4D-8A1D-896927FA0E83}">
      <dsp:nvSpPr>
        <dsp:cNvPr id="0" name=""/>
        <dsp:cNvSpPr/>
      </dsp:nvSpPr>
      <dsp:spPr>
        <a:xfrm rot="12900000">
          <a:off x="782417" y="2226721"/>
          <a:ext cx="1568369" cy="55412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680C3C-C8B1-564F-BA89-BF0964C7F3D5}">
      <dsp:nvSpPr>
        <dsp:cNvPr id="0" name=""/>
        <dsp:cNvSpPr/>
      </dsp:nvSpPr>
      <dsp:spPr>
        <a:xfrm>
          <a:off x="692" y="1315160"/>
          <a:ext cx="1847086" cy="1477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Safety</a:t>
          </a:r>
          <a:endParaRPr lang="en-US" sz="2500" kern="1200" dirty="0"/>
        </a:p>
      </dsp:txBody>
      <dsp:txXfrm>
        <a:off x="43971" y="1358439"/>
        <a:ext cx="1760528" cy="1391111"/>
      </dsp:txXfrm>
    </dsp:sp>
    <dsp:sp modelId="{4E992341-CA76-7E4D-98B7-233488D8C965}">
      <dsp:nvSpPr>
        <dsp:cNvPr id="0" name=""/>
        <dsp:cNvSpPr/>
      </dsp:nvSpPr>
      <dsp:spPr>
        <a:xfrm rot="16200000">
          <a:off x="2295896" y="1438854"/>
          <a:ext cx="1568369" cy="55412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F66C020-3CF5-D34A-AC9C-BFF8F62911A3}">
      <dsp:nvSpPr>
        <dsp:cNvPr id="0" name=""/>
        <dsp:cNvSpPr/>
      </dsp:nvSpPr>
      <dsp:spPr>
        <a:xfrm>
          <a:off x="2156538" y="192898"/>
          <a:ext cx="1847086" cy="1477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Mobility</a:t>
          </a:r>
          <a:endParaRPr lang="en-US" sz="2500" kern="1200" dirty="0"/>
        </a:p>
      </dsp:txBody>
      <dsp:txXfrm>
        <a:off x="2199817" y="236177"/>
        <a:ext cx="1760528" cy="1391111"/>
      </dsp:txXfrm>
    </dsp:sp>
    <dsp:sp modelId="{CA6BB68C-9455-F74C-84E1-151046E450BC}">
      <dsp:nvSpPr>
        <dsp:cNvPr id="0" name=""/>
        <dsp:cNvSpPr/>
      </dsp:nvSpPr>
      <dsp:spPr>
        <a:xfrm rot="19500000">
          <a:off x="3809375" y="2226721"/>
          <a:ext cx="1568369" cy="55412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548BB8-86EF-AB4E-B165-25CEEA421C5B}">
      <dsp:nvSpPr>
        <dsp:cNvPr id="0" name=""/>
        <dsp:cNvSpPr/>
      </dsp:nvSpPr>
      <dsp:spPr>
        <a:xfrm>
          <a:off x="4312383" y="1315160"/>
          <a:ext cx="1847086" cy="14776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Environment</a:t>
          </a:r>
          <a:endParaRPr lang="en-US" sz="2500" kern="1200" dirty="0"/>
        </a:p>
      </dsp:txBody>
      <dsp:txXfrm>
        <a:off x="4355662" y="1358439"/>
        <a:ext cx="1760528" cy="13911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2CDF4-7F44-6B4F-BABE-8D921CA33C45}">
      <dsp:nvSpPr>
        <dsp:cNvPr id="0" name=""/>
        <dsp:cNvSpPr/>
      </dsp:nvSpPr>
      <dsp:spPr>
        <a:xfrm>
          <a:off x="2248459" y="2506737"/>
          <a:ext cx="1663244" cy="16632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VANET</a:t>
          </a:r>
          <a:r>
            <a:rPr lang="zh-CN" altLang="en-US" sz="2500" kern="1200" dirty="0" smtClean="0"/>
            <a:t> </a:t>
          </a:r>
          <a:r>
            <a:rPr lang="en-US" altLang="zh-CN" sz="2500" kern="1200" dirty="0" smtClean="0"/>
            <a:t>Features</a:t>
          </a:r>
          <a:endParaRPr lang="en-US" sz="2500" kern="1200" dirty="0"/>
        </a:p>
      </dsp:txBody>
      <dsp:txXfrm>
        <a:off x="2492035" y="2750313"/>
        <a:ext cx="1176092" cy="1176092"/>
      </dsp:txXfrm>
    </dsp:sp>
    <dsp:sp modelId="{FC264830-D79D-E747-BBDA-7675F0D3B32D}">
      <dsp:nvSpPr>
        <dsp:cNvPr id="0" name=""/>
        <dsp:cNvSpPr/>
      </dsp:nvSpPr>
      <dsp:spPr>
        <a:xfrm rot="11700000">
          <a:off x="766311" y="2676111"/>
          <a:ext cx="1453534" cy="47402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65E5ED-C3BA-234D-937B-0EDE473A2D6F}">
      <dsp:nvSpPr>
        <dsp:cNvPr id="0" name=""/>
        <dsp:cNvSpPr/>
      </dsp:nvSpPr>
      <dsp:spPr>
        <a:xfrm>
          <a:off x="1034" y="2092989"/>
          <a:ext cx="1580081" cy="1264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Highly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Dynamic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Topology</a:t>
          </a:r>
          <a:endParaRPr lang="zh-CN" altLang="en-US" sz="2000" kern="1200" dirty="0" smtClean="0"/>
        </a:p>
      </dsp:txBody>
      <dsp:txXfrm>
        <a:off x="38057" y="2130012"/>
        <a:ext cx="1506035" cy="1190019"/>
      </dsp:txXfrm>
    </dsp:sp>
    <dsp:sp modelId="{65D60EC8-3C09-AA4D-8A1D-896927FA0E83}">
      <dsp:nvSpPr>
        <dsp:cNvPr id="0" name=""/>
        <dsp:cNvSpPr/>
      </dsp:nvSpPr>
      <dsp:spPr>
        <a:xfrm rot="14700000">
          <a:off x="1658958" y="1612296"/>
          <a:ext cx="1453534" cy="47402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680C3C-C8B1-564F-BA89-BF0964C7F3D5}">
      <dsp:nvSpPr>
        <dsp:cNvPr id="0" name=""/>
        <dsp:cNvSpPr/>
      </dsp:nvSpPr>
      <dsp:spPr>
        <a:xfrm>
          <a:off x="1288539" y="558601"/>
          <a:ext cx="1580081" cy="1264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i="0" kern="1200" dirty="0" smtClean="0"/>
            <a:t>Availability of Geographical Position </a:t>
          </a:r>
          <a:endParaRPr lang="en-US" sz="2000" i="0" kern="1200" dirty="0"/>
        </a:p>
      </dsp:txBody>
      <dsp:txXfrm>
        <a:off x="1325562" y="595624"/>
        <a:ext cx="1506035" cy="1190019"/>
      </dsp:txXfrm>
    </dsp:sp>
    <dsp:sp modelId="{4E992341-CA76-7E4D-98B7-233488D8C965}">
      <dsp:nvSpPr>
        <dsp:cNvPr id="0" name=""/>
        <dsp:cNvSpPr/>
      </dsp:nvSpPr>
      <dsp:spPr>
        <a:xfrm rot="17700000">
          <a:off x="3047670" y="1612296"/>
          <a:ext cx="1453534" cy="47402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F66C020-3CF5-D34A-AC9C-BFF8F62911A3}">
      <dsp:nvSpPr>
        <dsp:cNvPr id="0" name=""/>
        <dsp:cNvSpPr/>
      </dsp:nvSpPr>
      <dsp:spPr>
        <a:xfrm>
          <a:off x="3291541" y="558601"/>
          <a:ext cx="1580081" cy="1264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Predictability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of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Vehicle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movements</a:t>
          </a:r>
          <a:endParaRPr lang="en-US" sz="2000" kern="1200" dirty="0"/>
        </a:p>
      </dsp:txBody>
      <dsp:txXfrm>
        <a:off x="3328564" y="595624"/>
        <a:ext cx="1506035" cy="1190019"/>
      </dsp:txXfrm>
    </dsp:sp>
    <dsp:sp modelId="{CA6BB68C-9455-F74C-84E1-151046E450BC}">
      <dsp:nvSpPr>
        <dsp:cNvPr id="0" name=""/>
        <dsp:cNvSpPr/>
      </dsp:nvSpPr>
      <dsp:spPr>
        <a:xfrm rot="20700000">
          <a:off x="3940317" y="2676111"/>
          <a:ext cx="1453534" cy="474024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548BB8-86EF-AB4E-B165-25CEEA421C5B}">
      <dsp:nvSpPr>
        <dsp:cNvPr id="0" name=""/>
        <dsp:cNvSpPr/>
      </dsp:nvSpPr>
      <dsp:spPr>
        <a:xfrm>
          <a:off x="4579046" y="2092989"/>
          <a:ext cx="1580081" cy="1264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Hard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Delay</a:t>
          </a:r>
          <a:r>
            <a:rPr lang="zh-CN" altLang="en-US" sz="2000" kern="1200" dirty="0" smtClean="0"/>
            <a:t> </a:t>
          </a:r>
          <a:r>
            <a:rPr lang="en-US" altLang="zh-CN" sz="2000" kern="1200" dirty="0" smtClean="0"/>
            <a:t>Constraints</a:t>
          </a:r>
          <a:endParaRPr lang="en-US" sz="2000" kern="1200" dirty="0"/>
        </a:p>
      </dsp:txBody>
      <dsp:txXfrm>
        <a:off x="4616069" y="2130012"/>
        <a:ext cx="1506035" cy="11900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028B5-4E72-0E46-BEFE-966F5C27AF7E}">
      <dsp:nvSpPr>
        <dsp:cNvPr id="0" name=""/>
        <dsp:cNvSpPr/>
      </dsp:nvSpPr>
      <dsp:spPr>
        <a:xfrm>
          <a:off x="1033986" y="75773"/>
          <a:ext cx="3109545" cy="706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b="1" kern="1200" dirty="0" smtClean="0"/>
            <a:t>Safety</a:t>
          </a:r>
          <a:r>
            <a:rPr lang="zh-CN" altLang="en-US" sz="2900" b="1" kern="1200" dirty="0" smtClean="0"/>
            <a:t> </a:t>
          </a:r>
          <a:r>
            <a:rPr lang="en-US" altLang="zh-CN" sz="2900" b="1" kern="1200" dirty="0" smtClean="0"/>
            <a:t>Applications</a:t>
          </a:r>
          <a:endParaRPr lang="en-US" sz="2900" b="1" kern="1200" dirty="0"/>
        </a:p>
      </dsp:txBody>
      <dsp:txXfrm>
        <a:off x="1054692" y="96479"/>
        <a:ext cx="3068133" cy="665556"/>
      </dsp:txXfrm>
    </dsp:sp>
    <dsp:sp modelId="{58645469-84DD-CD43-9A3B-92FA991AEA25}">
      <dsp:nvSpPr>
        <dsp:cNvPr id="0" name=""/>
        <dsp:cNvSpPr/>
      </dsp:nvSpPr>
      <dsp:spPr>
        <a:xfrm>
          <a:off x="1033986" y="834280"/>
          <a:ext cx="706968" cy="706968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E93D67A-BABA-C842-B907-197F51D221A8}">
      <dsp:nvSpPr>
        <dsp:cNvPr id="0" name=""/>
        <dsp:cNvSpPr/>
      </dsp:nvSpPr>
      <dsp:spPr>
        <a:xfrm>
          <a:off x="1783373" y="834280"/>
          <a:ext cx="2360158" cy="70696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1" kern="1200" dirty="0" smtClean="0"/>
            <a:t>Emergency</a:t>
          </a:r>
          <a:r>
            <a:rPr lang="zh-CN" altLang="en-US" sz="1500" b="1" kern="1200" dirty="0" smtClean="0"/>
            <a:t> </a:t>
          </a:r>
          <a:r>
            <a:rPr lang="en-US" altLang="zh-CN" sz="1500" b="1" kern="1200" dirty="0" smtClean="0"/>
            <a:t>Brake</a:t>
          </a:r>
          <a:r>
            <a:rPr lang="zh-CN" altLang="en-US" sz="1500" b="1" kern="1200" dirty="0" smtClean="0"/>
            <a:t> </a:t>
          </a:r>
          <a:r>
            <a:rPr lang="en-US" altLang="zh-CN" sz="1500" b="1" kern="1200" dirty="0" smtClean="0"/>
            <a:t>Warning</a:t>
          </a:r>
          <a:endParaRPr lang="en-US" sz="1500" b="1" kern="1200" dirty="0"/>
        </a:p>
      </dsp:txBody>
      <dsp:txXfrm>
        <a:off x="1817891" y="868798"/>
        <a:ext cx="2291122" cy="637932"/>
      </dsp:txXfrm>
    </dsp:sp>
    <dsp:sp modelId="{4911C55E-634E-1047-8EA7-00BEC5490999}">
      <dsp:nvSpPr>
        <dsp:cNvPr id="0" name=""/>
        <dsp:cNvSpPr/>
      </dsp:nvSpPr>
      <dsp:spPr>
        <a:xfrm>
          <a:off x="1033986" y="1626084"/>
          <a:ext cx="706968" cy="706968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0181DC-1228-F24F-BD0E-C3390CC02E76}">
      <dsp:nvSpPr>
        <dsp:cNvPr id="0" name=""/>
        <dsp:cNvSpPr/>
      </dsp:nvSpPr>
      <dsp:spPr>
        <a:xfrm>
          <a:off x="1783373" y="1626084"/>
          <a:ext cx="2360158" cy="70696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1" kern="1200" dirty="0" smtClean="0"/>
            <a:t>Forward</a:t>
          </a:r>
          <a:r>
            <a:rPr lang="zh-CN" altLang="en-US" sz="1500" b="1" kern="1200" dirty="0" smtClean="0"/>
            <a:t> </a:t>
          </a:r>
          <a:r>
            <a:rPr lang="en-US" altLang="zh-CN" sz="1500" b="1" kern="1200" dirty="0" smtClean="0"/>
            <a:t>Collision</a:t>
          </a:r>
          <a:r>
            <a:rPr lang="zh-CN" altLang="en-US" sz="1500" b="1" kern="1200" dirty="0" smtClean="0"/>
            <a:t> </a:t>
          </a:r>
          <a:r>
            <a:rPr lang="en-US" altLang="zh-CN" sz="1500" b="1" kern="1200" dirty="0" smtClean="0"/>
            <a:t>Warning</a:t>
          </a:r>
          <a:endParaRPr lang="en-US" sz="1500" b="1" kern="1200" dirty="0"/>
        </a:p>
      </dsp:txBody>
      <dsp:txXfrm>
        <a:off x="1817891" y="1660602"/>
        <a:ext cx="2291122" cy="637932"/>
      </dsp:txXfrm>
    </dsp:sp>
    <dsp:sp modelId="{5F581DBD-6CE3-F947-A570-F486C411FF19}">
      <dsp:nvSpPr>
        <dsp:cNvPr id="0" name=""/>
        <dsp:cNvSpPr/>
      </dsp:nvSpPr>
      <dsp:spPr>
        <a:xfrm>
          <a:off x="1033986" y="2417889"/>
          <a:ext cx="706968" cy="706968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6C0B110-50BD-274C-8A7F-6D9BD89A2C27}">
      <dsp:nvSpPr>
        <dsp:cNvPr id="0" name=""/>
        <dsp:cNvSpPr/>
      </dsp:nvSpPr>
      <dsp:spPr>
        <a:xfrm>
          <a:off x="1783373" y="2417889"/>
          <a:ext cx="2360158" cy="70696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1" kern="1200" dirty="0" smtClean="0"/>
            <a:t>Intersection</a:t>
          </a:r>
          <a:r>
            <a:rPr lang="zh-CN" altLang="en-US" sz="1500" b="1" kern="1200" dirty="0" smtClean="0"/>
            <a:t> </a:t>
          </a:r>
          <a:r>
            <a:rPr lang="en-US" altLang="zh-CN" sz="1500" b="1" kern="1200" dirty="0" smtClean="0"/>
            <a:t>Movement</a:t>
          </a:r>
          <a:r>
            <a:rPr lang="zh-CN" altLang="en-US" sz="1500" b="1" kern="1200" dirty="0" smtClean="0"/>
            <a:t> </a:t>
          </a:r>
          <a:r>
            <a:rPr lang="en-US" altLang="zh-CN" sz="1500" b="1" kern="1200" dirty="0" smtClean="0"/>
            <a:t>Assist</a:t>
          </a:r>
          <a:endParaRPr lang="en-US" sz="1500" b="1" kern="1200" dirty="0"/>
        </a:p>
      </dsp:txBody>
      <dsp:txXfrm>
        <a:off x="1817891" y="2452407"/>
        <a:ext cx="2291122" cy="637932"/>
      </dsp:txXfrm>
    </dsp:sp>
    <dsp:sp modelId="{975B9A39-360C-334E-8F2F-E95202F38756}">
      <dsp:nvSpPr>
        <dsp:cNvPr id="0" name=""/>
        <dsp:cNvSpPr/>
      </dsp:nvSpPr>
      <dsp:spPr>
        <a:xfrm>
          <a:off x="1033986" y="3209694"/>
          <a:ext cx="706968" cy="706968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93C10B-E0FA-F74E-AB5E-45614B246A66}">
      <dsp:nvSpPr>
        <dsp:cNvPr id="0" name=""/>
        <dsp:cNvSpPr/>
      </dsp:nvSpPr>
      <dsp:spPr>
        <a:xfrm>
          <a:off x="1783373" y="3209694"/>
          <a:ext cx="2360158" cy="70696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1" kern="1200" dirty="0" smtClean="0"/>
            <a:t>Blind</a:t>
          </a:r>
          <a:r>
            <a:rPr lang="zh-CN" altLang="en-US" sz="1500" b="1" kern="1200" dirty="0" smtClean="0"/>
            <a:t> </a:t>
          </a:r>
          <a:r>
            <a:rPr lang="en-US" altLang="zh-CN" sz="1500" b="1" kern="1200" dirty="0" smtClean="0"/>
            <a:t>Spot</a:t>
          </a:r>
          <a:r>
            <a:rPr lang="zh-CN" altLang="en-US" sz="1500" b="1" kern="1200" dirty="0" smtClean="0"/>
            <a:t> </a:t>
          </a:r>
          <a:r>
            <a:rPr lang="en-US" altLang="zh-CN" sz="1500" b="1" kern="1200" dirty="0" smtClean="0"/>
            <a:t>and</a:t>
          </a:r>
          <a:r>
            <a:rPr lang="zh-CN" altLang="en-US" sz="1500" b="1" kern="1200" dirty="0" smtClean="0"/>
            <a:t> </a:t>
          </a:r>
          <a:r>
            <a:rPr lang="en-US" altLang="zh-CN" sz="1500" b="1" kern="1200" dirty="0" smtClean="0"/>
            <a:t>Lane</a:t>
          </a:r>
          <a:r>
            <a:rPr lang="zh-CN" altLang="en-US" sz="1500" b="1" kern="1200" dirty="0" smtClean="0"/>
            <a:t> </a:t>
          </a:r>
          <a:r>
            <a:rPr lang="en-US" altLang="zh-CN" sz="1500" b="1" kern="1200" dirty="0" smtClean="0"/>
            <a:t>Change</a:t>
          </a:r>
          <a:r>
            <a:rPr lang="zh-CN" altLang="en-US" sz="1500" b="1" kern="1200" dirty="0" smtClean="0"/>
            <a:t> </a:t>
          </a:r>
          <a:r>
            <a:rPr lang="en-US" altLang="zh-CN" sz="1500" b="1" kern="1200" dirty="0" smtClean="0"/>
            <a:t>Warning</a:t>
          </a:r>
          <a:endParaRPr lang="en-US" sz="1500" b="1" kern="1200" dirty="0"/>
        </a:p>
      </dsp:txBody>
      <dsp:txXfrm>
        <a:off x="1817891" y="3244212"/>
        <a:ext cx="2291122" cy="637932"/>
      </dsp:txXfrm>
    </dsp:sp>
    <dsp:sp modelId="{8EA5033B-E6A1-C641-91BC-3EEE441BB0D3}">
      <dsp:nvSpPr>
        <dsp:cNvPr id="0" name=""/>
        <dsp:cNvSpPr/>
      </dsp:nvSpPr>
      <dsp:spPr>
        <a:xfrm>
          <a:off x="1033986" y="4001499"/>
          <a:ext cx="706968" cy="706968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32366C1-067F-DB41-8242-993676665055}">
      <dsp:nvSpPr>
        <dsp:cNvPr id="0" name=""/>
        <dsp:cNvSpPr/>
      </dsp:nvSpPr>
      <dsp:spPr>
        <a:xfrm>
          <a:off x="1783373" y="4001499"/>
          <a:ext cx="2360158" cy="70696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1" kern="1200" dirty="0" smtClean="0"/>
            <a:t>Do</a:t>
          </a:r>
          <a:r>
            <a:rPr lang="zh-CN" altLang="en-US" sz="1500" b="1" kern="1200" dirty="0" smtClean="0"/>
            <a:t> </a:t>
          </a:r>
          <a:r>
            <a:rPr lang="en-US" altLang="zh-CN" sz="1500" b="1" kern="1200" dirty="0" smtClean="0"/>
            <a:t>not</a:t>
          </a:r>
          <a:r>
            <a:rPr lang="zh-CN" altLang="en-US" sz="1500" b="1" kern="1200" dirty="0" smtClean="0"/>
            <a:t> </a:t>
          </a:r>
          <a:r>
            <a:rPr lang="en-US" altLang="zh-CN" sz="1500" b="1" kern="1200" dirty="0" smtClean="0"/>
            <a:t>Pass</a:t>
          </a:r>
          <a:r>
            <a:rPr lang="zh-CN" altLang="en-US" sz="1500" b="1" kern="1200" dirty="0" smtClean="0"/>
            <a:t> </a:t>
          </a:r>
          <a:r>
            <a:rPr lang="en-US" altLang="zh-CN" sz="1500" b="1" kern="1200" dirty="0" smtClean="0"/>
            <a:t>Warning</a:t>
          </a:r>
          <a:endParaRPr lang="en-US" sz="1500" b="1" kern="1200" dirty="0"/>
        </a:p>
      </dsp:txBody>
      <dsp:txXfrm>
        <a:off x="1817891" y="4036017"/>
        <a:ext cx="2291122" cy="6379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B7B2-BA75-3946-A948-63615F9CC036}">
      <dsp:nvSpPr>
        <dsp:cNvPr id="0" name=""/>
        <dsp:cNvSpPr/>
      </dsp:nvSpPr>
      <dsp:spPr>
        <a:xfrm>
          <a:off x="147674" y="2"/>
          <a:ext cx="2790750" cy="7452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b="1" kern="1200" dirty="0" smtClean="0"/>
            <a:t>Comfort</a:t>
          </a:r>
          <a:r>
            <a:rPr lang="zh-CN" altLang="en-US" sz="2300" b="1" kern="1200" dirty="0" smtClean="0"/>
            <a:t> </a:t>
          </a:r>
          <a:r>
            <a:rPr lang="en-US" altLang="zh-CN" sz="2300" b="1" kern="1200" dirty="0" smtClean="0"/>
            <a:t>Applications</a:t>
          </a:r>
          <a:endParaRPr lang="zh-CN" altLang="en-US" sz="2300" b="1" kern="1200" dirty="0" smtClean="0"/>
        </a:p>
      </dsp:txBody>
      <dsp:txXfrm>
        <a:off x="169501" y="21829"/>
        <a:ext cx="2747096" cy="701566"/>
      </dsp:txXfrm>
    </dsp:sp>
    <dsp:sp modelId="{DBF816E7-B7BF-E34D-B064-6FA85BE8A530}">
      <dsp:nvSpPr>
        <dsp:cNvPr id="0" name=""/>
        <dsp:cNvSpPr/>
      </dsp:nvSpPr>
      <dsp:spPr>
        <a:xfrm>
          <a:off x="147674" y="880599"/>
          <a:ext cx="745220" cy="74522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76FCA2-FAC1-CF45-AD2F-9A2BBFE841BA}">
      <dsp:nvSpPr>
        <dsp:cNvPr id="0" name=""/>
        <dsp:cNvSpPr/>
      </dsp:nvSpPr>
      <dsp:spPr>
        <a:xfrm>
          <a:off x="937608" y="880599"/>
          <a:ext cx="2000816" cy="7452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/>
            <a:t>Music</a:t>
          </a:r>
          <a:r>
            <a:rPr lang="zh-CN" altLang="en-US" sz="1600" b="1" kern="1200" dirty="0" smtClean="0"/>
            <a:t> </a:t>
          </a:r>
          <a:r>
            <a:rPr lang="en-US" altLang="zh-CN" sz="1600" b="1" kern="1200" dirty="0" smtClean="0"/>
            <a:t>Downloading</a:t>
          </a:r>
          <a:endParaRPr lang="en-US" sz="1600" b="1" kern="1200" dirty="0"/>
        </a:p>
      </dsp:txBody>
      <dsp:txXfrm>
        <a:off x="973993" y="916984"/>
        <a:ext cx="1928046" cy="672450"/>
      </dsp:txXfrm>
    </dsp:sp>
    <dsp:sp modelId="{DEDCF14F-69E3-E84E-A90F-0AAB55C94B20}">
      <dsp:nvSpPr>
        <dsp:cNvPr id="0" name=""/>
        <dsp:cNvSpPr/>
      </dsp:nvSpPr>
      <dsp:spPr>
        <a:xfrm>
          <a:off x="147674" y="1715247"/>
          <a:ext cx="745220" cy="745220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1A77F6C-0974-E042-96DE-B677D02DB87D}">
      <dsp:nvSpPr>
        <dsp:cNvPr id="0" name=""/>
        <dsp:cNvSpPr/>
      </dsp:nvSpPr>
      <dsp:spPr>
        <a:xfrm>
          <a:off x="937608" y="1715247"/>
          <a:ext cx="2000816" cy="7452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/>
            <a:t>Back-seat</a:t>
          </a:r>
          <a:r>
            <a:rPr lang="zh-CN" altLang="en-US" sz="1600" b="1" kern="1200" dirty="0" smtClean="0"/>
            <a:t> </a:t>
          </a:r>
          <a:r>
            <a:rPr lang="en-US" altLang="zh-CN" sz="1600" b="1" kern="1200" dirty="0" smtClean="0"/>
            <a:t>Games</a:t>
          </a:r>
          <a:endParaRPr lang="en-US" sz="1600" b="1" kern="1200" dirty="0"/>
        </a:p>
      </dsp:txBody>
      <dsp:txXfrm>
        <a:off x="973993" y="1751632"/>
        <a:ext cx="1928046" cy="672450"/>
      </dsp:txXfrm>
    </dsp:sp>
    <dsp:sp modelId="{C7314ED9-73DF-4246-85CC-1B8C3ABC621F}">
      <dsp:nvSpPr>
        <dsp:cNvPr id="0" name=""/>
        <dsp:cNvSpPr/>
      </dsp:nvSpPr>
      <dsp:spPr>
        <a:xfrm>
          <a:off x="147674" y="2549894"/>
          <a:ext cx="745220" cy="7452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885B0F-3AAA-E148-B2EA-E66C97D317AB}">
      <dsp:nvSpPr>
        <dsp:cNvPr id="0" name=""/>
        <dsp:cNvSpPr/>
      </dsp:nvSpPr>
      <dsp:spPr>
        <a:xfrm>
          <a:off x="937608" y="2549894"/>
          <a:ext cx="2000816" cy="74522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1" kern="1200" dirty="0" smtClean="0"/>
            <a:t>…</a:t>
          </a:r>
          <a:endParaRPr lang="en-US" sz="1600" b="1" kern="1200" dirty="0"/>
        </a:p>
      </dsp:txBody>
      <dsp:txXfrm>
        <a:off x="973993" y="2586279"/>
        <a:ext cx="1928046" cy="6724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A02E5-A692-FC44-997B-561E18AD116E}">
      <dsp:nvSpPr>
        <dsp:cNvPr id="0" name=""/>
        <dsp:cNvSpPr/>
      </dsp:nvSpPr>
      <dsp:spPr>
        <a:xfrm>
          <a:off x="2196739" y="630978"/>
          <a:ext cx="1525006" cy="264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335"/>
              </a:lnTo>
              <a:lnTo>
                <a:pt x="1525006" y="132335"/>
              </a:lnTo>
              <a:lnTo>
                <a:pt x="1525006" y="2646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6026F-B86A-B84B-889C-DA5F18361A6F}">
      <dsp:nvSpPr>
        <dsp:cNvPr id="0" name=""/>
        <dsp:cNvSpPr/>
      </dsp:nvSpPr>
      <dsp:spPr>
        <a:xfrm>
          <a:off x="2151019" y="630978"/>
          <a:ext cx="91440" cy="2646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6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E0959D-BE4E-874C-92B5-423A745B0962}">
      <dsp:nvSpPr>
        <dsp:cNvPr id="0" name=""/>
        <dsp:cNvSpPr/>
      </dsp:nvSpPr>
      <dsp:spPr>
        <a:xfrm>
          <a:off x="671732" y="630978"/>
          <a:ext cx="1525006" cy="264670"/>
        </a:xfrm>
        <a:custGeom>
          <a:avLst/>
          <a:gdLst/>
          <a:ahLst/>
          <a:cxnLst/>
          <a:rect l="0" t="0" r="0" b="0"/>
          <a:pathLst>
            <a:path>
              <a:moveTo>
                <a:pt x="1525006" y="0"/>
              </a:moveTo>
              <a:lnTo>
                <a:pt x="1525006" y="132335"/>
              </a:lnTo>
              <a:lnTo>
                <a:pt x="0" y="132335"/>
              </a:lnTo>
              <a:lnTo>
                <a:pt x="0" y="2646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8B83E-FE04-454B-A03F-2C12A659BAB2}">
      <dsp:nvSpPr>
        <dsp:cNvPr id="0" name=""/>
        <dsp:cNvSpPr/>
      </dsp:nvSpPr>
      <dsp:spPr>
        <a:xfrm>
          <a:off x="1566570" y="810"/>
          <a:ext cx="1260336" cy="630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Routing Protocols</a:t>
          </a:r>
          <a:endParaRPr lang="en-US" sz="1800" kern="1200" dirty="0"/>
        </a:p>
      </dsp:txBody>
      <dsp:txXfrm>
        <a:off x="1566570" y="810"/>
        <a:ext cx="1260336" cy="630168"/>
      </dsp:txXfrm>
    </dsp:sp>
    <dsp:sp modelId="{1ACA56BD-F214-BF49-B324-C62D3F6FE03E}">
      <dsp:nvSpPr>
        <dsp:cNvPr id="0" name=""/>
        <dsp:cNvSpPr/>
      </dsp:nvSpPr>
      <dsp:spPr>
        <a:xfrm>
          <a:off x="41564" y="895648"/>
          <a:ext cx="1260336" cy="630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Unicasting</a:t>
          </a:r>
          <a:endParaRPr lang="en-US" sz="1800" kern="1200" dirty="0"/>
        </a:p>
      </dsp:txBody>
      <dsp:txXfrm>
        <a:off x="41564" y="895648"/>
        <a:ext cx="1260336" cy="630168"/>
      </dsp:txXfrm>
    </dsp:sp>
    <dsp:sp modelId="{841E8731-C329-8747-97A1-11D791253692}">
      <dsp:nvSpPr>
        <dsp:cNvPr id="0" name=""/>
        <dsp:cNvSpPr/>
      </dsp:nvSpPr>
      <dsp:spPr>
        <a:xfrm>
          <a:off x="1566570" y="895648"/>
          <a:ext cx="1260336" cy="630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Multicasting</a:t>
          </a:r>
          <a:endParaRPr lang="en-US" sz="1800" kern="1200" dirty="0"/>
        </a:p>
      </dsp:txBody>
      <dsp:txXfrm>
        <a:off x="1566570" y="895648"/>
        <a:ext cx="1260336" cy="630168"/>
      </dsp:txXfrm>
    </dsp:sp>
    <dsp:sp modelId="{5438FD91-7898-544F-B593-86BD6719BB2F}">
      <dsp:nvSpPr>
        <dsp:cNvPr id="0" name=""/>
        <dsp:cNvSpPr/>
      </dsp:nvSpPr>
      <dsp:spPr>
        <a:xfrm>
          <a:off x="3091577" y="895648"/>
          <a:ext cx="1260336" cy="630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Broadcasting</a:t>
          </a:r>
          <a:endParaRPr lang="en-US" sz="1800" kern="1200" dirty="0"/>
        </a:p>
      </dsp:txBody>
      <dsp:txXfrm>
        <a:off x="3091577" y="895648"/>
        <a:ext cx="1260336" cy="6301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A02E5-A692-FC44-997B-561E18AD116E}">
      <dsp:nvSpPr>
        <dsp:cNvPr id="0" name=""/>
        <dsp:cNvSpPr/>
      </dsp:nvSpPr>
      <dsp:spPr>
        <a:xfrm>
          <a:off x="2426434" y="597213"/>
          <a:ext cx="740026" cy="250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335"/>
              </a:lnTo>
              <a:lnTo>
                <a:pt x="740026" y="125335"/>
              </a:lnTo>
              <a:lnTo>
                <a:pt x="740026" y="2506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6026F-B86A-B84B-889C-DA5F18361A6F}">
      <dsp:nvSpPr>
        <dsp:cNvPr id="0" name=""/>
        <dsp:cNvSpPr/>
      </dsp:nvSpPr>
      <dsp:spPr>
        <a:xfrm>
          <a:off x="1704265" y="597213"/>
          <a:ext cx="722169" cy="250670"/>
        </a:xfrm>
        <a:custGeom>
          <a:avLst/>
          <a:gdLst/>
          <a:ahLst/>
          <a:cxnLst/>
          <a:rect l="0" t="0" r="0" b="0"/>
          <a:pathLst>
            <a:path>
              <a:moveTo>
                <a:pt x="722169" y="0"/>
              </a:moveTo>
              <a:lnTo>
                <a:pt x="722169" y="125335"/>
              </a:lnTo>
              <a:lnTo>
                <a:pt x="0" y="125335"/>
              </a:lnTo>
              <a:lnTo>
                <a:pt x="0" y="2506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8B83E-FE04-454B-A03F-2C12A659BAB2}">
      <dsp:nvSpPr>
        <dsp:cNvPr id="0" name=""/>
        <dsp:cNvSpPr/>
      </dsp:nvSpPr>
      <dsp:spPr>
        <a:xfrm>
          <a:off x="1829600" y="379"/>
          <a:ext cx="1193668" cy="596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Routing Protocols</a:t>
          </a:r>
          <a:endParaRPr lang="en-US" sz="2000" kern="1200" dirty="0"/>
        </a:p>
      </dsp:txBody>
      <dsp:txXfrm>
        <a:off x="1829600" y="379"/>
        <a:ext cx="1193668" cy="596834"/>
      </dsp:txXfrm>
    </dsp:sp>
    <dsp:sp modelId="{841E8731-C329-8747-97A1-11D791253692}">
      <dsp:nvSpPr>
        <dsp:cNvPr id="0" name=""/>
        <dsp:cNvSpPr/>
      </dsp:nvSpPr>
      <dsp:spPr>
        <a:xfrm>
          <a:off x="1107430" y="847884"/>
          <a:ext cx="1193668" cy="596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Topology based</a:t>
          </a:r>
          <a:endParaRPr lang="en-US" sz="2000" kern="1200" dirty="0"/>
        </a:p>
      </dsp:txBody>
      <dsp:txXfrm>
        <a:off x="1107430" y="847884"/>
        <a:ext cx="1193668" cy="596834"/>
      </dsp:txXfrm>
    </dsp:sp>
    <dsp:sp modelId="{5438FD91-7898-544F-B593-86BD6719BB2F}">
      <dsp:nvSpPr>
        <dsp:cNvPr id="0" name=""/>
        <dsp:cNvSpPr/>
      </dsp:nvSpPr>
      <dsp:spPr>
        <a:xfrm>
          <a:off x="2569626" y="847884"/>
          <a:ext cx="1193668" cy="5968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Position based</a:t>
          </a:r>
          <a:endParaRPr lang="en-US" sz="2000" kern="1200" dirty="0"/>
        </a:p>
      </dsp:txBody>
      <dsp:txXfrm>
        <a:off x="2569626" y="847884"/>
        <a:ext cx="1193668" cy="5968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401EB-3C19-CE40-AA47-68346CC5DDAC}">
      <dsp:nvSpPr>
        <dsp:cNvPr id="0" name=""/>
        <dsp:cNvSpPr/>
      </dsp:nvSpPr>
      <dsp:spPr>
        <a:xfrm>
          <a:off x="3199086" y="514849"/>
          <a:ext cx="1674595" cy="2161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055"/>
              </a:lnTo>
              <a:lnTo>
                <a:pt x="1674595" y="108055"/>
              </a:lnTo>
              <a:lnTo>
                <a:pt x="1674595" y="2161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CAB2D-ECED-7A4A-93AE-28B5DC419255}">
      <dsp:nvSpPr>
        <dsp:cNvPr id="0" name=""/>
        <dsp:cNvSpPr/>
      </dsp:nvSpPr>
      <dsp:spPr>
        <a:xfrm>
          <a:off x="1367296" y="514849"/>
          <a:ext cx="1831790" cy="216110"/>
        </a:xfrm>
        <a:custGeom>
          <a:avLst/>
          <a:gdLst/>
          <a:ahLst/>
          <a:cxnLst/>
          <a:rect l="0" t="0" r="0" b="0"/>
          <a:pathLst>
            <a:path>
              <a:moveTo>
                <a:pt x="1831790" y="0"/>
              </a:moveTo>
              <a:lnTo>
                <a:pt x="1831790" y="108055"/>
              </a:lnTo>
              <a:lnTo>
                <a:pt x="0" y="108055"/>
              </a:lnTo>
              <a:lnTo>
                <a:pt x="0" y="21611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51FBB-6E9E-634D-A16A-64AF65B2376C}">
      <dsp:nvSpPr>
        <dsp:cNvPr id="0" name=""/>
        <dsp:cNvSpPr/>
      </dsp:nvSpPr>
      <dsp:spPr>
        <a:xfrm>
          <a:off x="2684538" y="302"/>
          <a:ext cx="1029095" cy="5145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Broadcasting</a:t>
          </a:r>
          <a:endParaRPr lang="en-US" sz="1400" b="1" kern="1200" dirty="0"/>
        </a:p>
      </dsp:txBody>
      <dsp:txXfrm>
        <a:off x="2684538" y="302"/>
        <a:ext cx="1029095" cy="514547"/>
      </dsp:txXfrm>
    </dsp:sp>
    <dsp:sp modelId="{D6132FC2-5C1A-7742-B6D3-CD2D901DEB64}">
      <dsp:nvSpPr>
        <dsp:cNvPr id="0" name=""/>
        <dsp:cNvSpPr/>
      </dsp:nvSpPr>
      <dsp:spPr>
        <a:xfrm>
          <a:off x="852748" y="730960"/>
          <a:ext cx="1029095" cy="5145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Multi-hop</a:t>
          </a:r>
          <a:endParaRPr lang="en-US" sz="1400" kern="1200" dirty="0"/>
        </a:p>
      </dsp:txBody>
      <dsp:txXfrm>
        <a:off x="852748" y="730960"/>
        <a:ext cx="1029095" cy="514547"/>
      </dsp:txXfrm>
    </dsp:sp>
    <dsp:sp modelId="{005F387B-B542-AF49-A831-C3894F76A398}">
      <dsp:nvSpPr>
        <dsp:cNvPr id="0" name=""/>
        <dsp:cNvSpPr/>
      </dsp:nvSpPr>
      <dsp:spPr>
        <a:xfrm>
          <a:off x="4359133" y="730960"/>
          <a:ext cx="1029095" cy="5145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Single-hop</a:t>
          </a:r>
          <a:endParaRPr lang="en-US" sz="1400" kern="1200" dirty="0"/>
        </a:p>
      </dsp:txBody>
      <dsp:txXfrm>
        <a:off x="4359133" y="730960"/>
        <a:ext cx="1029095" cy="514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C4EE3-74E8-BA43-8AF4-A071555B5E6B}" type="datetimeFigureOut">
              <a:rPr lang="en-US" smtClean="0"/>
              <a:t>29/02/16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2E7C0-68C9-F44F-BC9F-499DDDB31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149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C5EAE-CC75-BF46-A5DE-A493171C7381}" type="datetimeFigureOut">
              <a:rPr lang="en-US" smtClean="0"/>
              <a:t>29/02/16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829BC-7E98-1D44-AAEA-13A3C681A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261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s://en.wikipedia.org/wiki/Vehicle-to-vehicle" TargetMode="Externa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th.berkeley.edu" TargetMode="External"/><Relationship Id="rId4" Type="http://schemas.openxmlformats.org/officeDocument/2006/relationships/hyperlink" Target="https://en.wikipedia.org/wiki/Vehicular_communication_systems" TargetMode="External"/><Relationship Id="rId5" Type="http://schemas.openxmlformats.org/officeDocument/2006/relationships/hyperlink" Target="http://www.its.dot.gov/factsheets/connected_vehicles_work.htm" TargetMode="External"/><Relationship Id="rId6" Type="http://schemas.openxmlformats.org/officeDocument/2006/relationships/hyperlink" Target="http://www.safespot-eu.org" TargetMode="External"/><Relationship Id="rId7" Type="http://schemas.openxmlformats.org/officeDocument/2006/relationships/hyperlink" Target="http://www.mlit.go.jp/road/ITS/topindex/topindex_g06_2.html" TargetMode="External"/><Relationship Id="rId8" Type="http://schemas.openxmlformats.org/officeDocument/2006/relationships/hyperlink" Target="http://www.c-its.org/" TargetMode="External"/><Relationship Id="rId9" Type="http://schemas.openxmlformats.org/officeDocument/2006/relationships/hyperlink" Target="http://www.car-to-car.org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83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Panichpapiboon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Pattara-Atikom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W. A review of information dissemination protocols for vehicular ad hoc networks[J]. Communications Surveys &amp; Tutorials, IEEE, 2012, 14(3): 784-798.</a:t>
            </a:r>
          </a:p>
          <a:p>
            <a:pPr marL="800100" lvl="1" indent="-342900">
              <a:buAutoNum type="arabicPeriod"/>
            </a:pPr>
            <a:endParaRPr lang="en-US" sz="1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05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25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Panichpapiboon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Pattara-Atikom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W. A review of information dissemination protocols for vehicular ad hoc networks[J]. Communications Surveys &amp; Tutorials, IEEE, 2012, 14(3): 784-798.</a:t>
            </a:r>
          </a:p>
          <a:p>
            <a:pPr marL="457200" lvl="1" indent="0">
              <a:buNone/>
            </a:pPr>
            <a:endParaRPr lang="en-US" sz="1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66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Patel B, Shah K. A Survey on Vehicular Ad hoc Networks[J]. IOSR Journal of Computer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Engineering (IOSR-JCE)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2013, 15: 34-42.</a:t>
            </a:r>
          </a:p>
          <a:p>
            <a:pPr marL="228600" indent="-228600">
              <a:buAutoNum type="arabicPeriod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66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Bernsen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D.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Manivannan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“Unicast routing protocols for vehicular ad hoc networks: A critical comparison and classification,”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Pervasive and Mobile Computing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vol. 5, no. 1, pp. 1–18, Feb. 2009.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6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Patel B, Shah K. A Survey on Vehicular Ad hoc Networks[J]. IOSR Journal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ComputerEngineering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(IOSR-JCE)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2013, 15: 34-42.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57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Marwa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Altayeb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Mahgoub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 A Survey of Vehicular Ad hoc Networks Routing Protocols,” ISSR Journals, 2013, Vol. 3, No. 3, pp. 829-846. 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Perkins, C. E. And Royer, E. M. (1999), “Ad-Hoc On-Demand Distance Vector Routing,” Proc. IEEE WMCSA ‟99, New Orleans, LA, Feb. 1999 ,pp. 90-100. </a:t>
            </a:r>
          </a:p>
          <a:p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79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Sardar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Muhammad Bilal, Carlos Jesus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Bernardos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Carmen Guerrero; Position-based routing in vehicular networks: A survey;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Network and Computer Applications 36(2013) 685-697.</a:t>
            </a:r>
          </a:p>
          <a:p>
            <a:pPr marL="228600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Fonseca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A,Vazao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T. Applicability of position-based routing for VANET in highways and urban environment. Journal of Network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Computer Applications JNCA1084-8045 2009. </a:t>
            </a:r>
          </a:p>
          <a:p>
            <a:endParaRPr lang="en-US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79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Marwa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Altayeb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Mahgoub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 A Survey of Vehicular Ad hoc Networks Routing Protocols,” ISSR Journals, 2013, Vol. 3, No. 3, pp. 829-846.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39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17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Hadded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Muhlethaler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Laouiti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A, et al. TDMA-Based MAC Protocols for Vehicular Ad Hoc Networks: A Survey, Qualitative Analysis, and Open Research Issues[J]. Communications Surveys &amp; Tutorials, IEEE, 2015, 17(4): 2461-2492.</a:t>
            </a:r>
          </a:p>
          <a:p>
            <a:pPr lvl="3"/>
            <a:r>
              <a:rPr lang="en-US" altLang="zh-CN" dirty="0" smtClean="0"/>
              <a:t>Re-broadcast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achieve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reliability</a:t>
            </a:r>
            <a:r>
              <a:rPr lang="en-US" altLang="zh-CN" baseline="30000" dirty="0" smtClean="0"/>
              <a:t>[14]</a:t>
            </a:r>
          </a:p>
          <a:p>
            <a:pPr lvl="3"/>
            <a:r>
              <a:rPr lang="en-US" dirty="0" smtClean="0"/>
              <a:t>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</a:t>
            </a:r>
            <a:r>
              <a:rPr lang="en-US" dirty="0" smtClean="0"/>
              <a:t>ransmission range of the emergency messages</a:t>
            </a:r>
            <a:r>
              <a:rPr lang="en-US" altLang="zh-CN" baseline="30000" dirty="0" smtClean="0"/>
              <a:t>[15]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67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dirty="0" smtClean="0"/>
              <a:t>“Vehicle</a:t>
            </a:r>
            <a:r>
              <a:rPr lang="zh-CN" altLang="en-US" sz="1200" dirty="0" smtClean="0"/>
              <a:t>-</a:t>
            </a:r>
            <a:r>
              <a:rPr lang="en-US" altLang="zh-CN" sz="1200" dirty="0" smtClean="0"/>
              <a:t>to-Vehicle”,</a:t>
            </a:r>
            <a:r>
              <a:rPr lang="zh-CN" altLang="en-US" sz="1200" dirty="0" smtClean="0"/>
              <a:t> </a:t>
            </a:r>
            <a:r>
              <a:rPr lang="en-US" altLang="zh-CN" sz="1200" dirty="0" smtClean="0">
                <a:hlinkClick r:id="rId3"/>
              </a:rPr>
              <a:t>https://en.wikipedia.org/wiki/Vehicle-to-vehicle</a:t>
            </a:r>
            <a:endParaRPr lang="en-US" altLang="zh-CN" sz="120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dirty="0" smtClean="0"/>
              <a:t>“Mobile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Ad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Hoc</a:t>
            </a:r>
            <a:r>
              <a:rPr lang="zh-CN" altLang="en-US" sz="1200" dirty="0" smtClean="0"/>
              <a:t> </a:t>
            </a:r>
            <a:r>
              <a:rPr lang="en-US" altLang="zh-CN" sz="1200" dirty="0" err="1" smtClean="0"/>
              <a:t>Network”,https</a:t>
            </a:r>
            <a:r>
              <a:rPr lang="en-US" altLang="zh-CN" sz="1200" dirty="0" smtClean="0"/>
              <a:t>://</a:t>
            </a:r>
            <a:r>
              <a:rPr lang="en-US" altLang="zh-CN" sz="1200" dirty="0" err="1" smtClean="0"/>
              <a:t>en.wikipedia.org</a:t>
            </a:r>
            <a:r>
              <a:rPr lang="en-US" altLang="zh-CN" sz="1200" dirty="0" smtClean="0"/>
              <a:t>/wiki/</a:t>
            </a:r>
            <a:r>
              <a:rPr lang="en-US" altLang="zh-CN" sz="1200" dirty="0" err="1" smtClean="0"/>
              <a:t>Mobile_ad_hoc_network</a:t>
            </a:r>
            <a:endParaRPr lang="en-US" altLang="zh-CN" sz="120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sz="120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90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47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Härri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F, Bonnet C. Mobility models for vehicular ad hoc networks: a survey and taxonomy[J]. Communications Surveys &amp; Tutorials, IEEE, 2009, 11(4): 19-41.</a:t>
            </a:r>
            <a:r>
              <a:rPr lang="en-US" dirty="0" smtClean="0">
                <a:effectLst/>
              </a:rPr>
              <a:t> </a:t>
            </a:r>
          </a:p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47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H. </a:t>
            </a:r>
            <a:r>
              <a:rPr lang="en-US" dirty="0" err="1" smtClean="0"/>
              <a:t>Füßler</a:t>
            </a:r>
            <a:r>
              <a:rPr lang="en-US" dirty="0" smtClean="0"/>
              <a:t>, M. Torrent-Moreno, M. </a:t>
            </a:r>
            <a:r>
              <a:rPr lang="en-US" dirty="0" err="1" smtClean="0"/>
              <a:t>Transier</a:t>
            </a:r>
            <a:r>
              <a:rPr lang="en-US" dirty="0" smtClean="0"/>
              <a:t>, R. </a:t>
            </a:r>
            <a:r>
              <a:rPr lang="en-US" dirty="0" err="1" smtClean="0"/>
              <a:t>Krüger</a:t>
            </a:r>
            <a:r>
              <a:rPr lang="en-US" dirty="0" smtClean="0"/>
              <a:t>, H. Hartenstein, and W. </a:t>
            </a:r>
            <a:r>
              <a:rPr lang="en-US" dirty="0" err="1" smtClean="0"/>
              <a:t>Effelsberg</a:t>
            </a:r>
            <a:r>
              <a:rPr lang="en-US" dirty="0" smtClean="0"/>
              <a:t>, “Studying vehicle movements on highways and their impact on ad- hoc connectivity,” in </a:t>
            </a:r>
            <a:r>
              <a:rPr lang="en-US" i="1" dirty="0" smtClean="0"/>
              <a:t>ACM </a:t>
            </a:r>
            <a:r>
              <a:rPr lang="en-US" i="1" dirty="0" err="1" smtClean="0"/>
              <a:t>Mobicom</a:t>
            </a:r>
            <a:r>
              <a:rPr lang="en-US" i="1" dirty="0" smtClean="0"/>
              <a:t> 2005</a:t>
            </a:r>
            <a:r>
              <a:rPr lang="en-US" dirty="0" smtClean="0"/>
              <a:t>, Aug. 2005.</a:t>
            </a:r>
          </a:p>
          <a:p>
            <a:pPr marL="228600" indent="-228600">
              <a:buAutoNum type="arabicPeriod"/>
            </a:pPr>
            <a:r>
              <a:rPr lang="en-US" dirty="0" smtClean="0"/>
              <a:t>“U.S. Census Bureau. TIGER, TIGER/Line and TIGER-Related Products,” http://</a:t>
            </a:r>
            <a:r>
              <a:rPr lang="en-US" dirty="0" err="1" smtClean="0"/>
              <a:t>www.census.gov</a:t>
            </a:r>
            <a:r>
              <a:rPr lang="en-US" dirty="0" smtClean="0"/>
              <a:t>/geo/www/tiger/.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Sherali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Zeadally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Ray Hunt,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Yuh-Shyan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Chen, Angela Irwin,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Aamir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Hassan, Vehicular ad hoc networks (VANETS): status, results, </a:t>
            </a:r>
            <a:endParaRPr lang="en-US" dirty="0" smtClean="0">
              <a:effectLst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challenges,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Telecommum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Piorkowski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M, Raya M, Lugo A L, et al.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realistic joint traffic and network simulator for VANETs[J]. ACM SIGMOBILE mobile computing and communications review, 2008, 12(1): 31-33.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Wang S Y, Lin C C.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NCTUns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6.0: a simulator for advanced wireless vehicular network research[C]//Vehicular Technology Conference (VTC 2010-Spring), 2010 IEEE 71st. IEEE, 2010: 1-2.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470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Khope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S,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Gayakwad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V,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Dhagdi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T. Vehicular Mobility Simulation For VANET[J]. International Journal of Advanced Research in Computer Science, 2013, 4(6).</a:t>
            </a:r>
            <a:endParaRPr lang="en-US" altLang="zh-CN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For Simulation of Urban Mobile Wireless Networks, http: 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udelmodels.eecis.udel.edu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Zheng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X. Hong, and J. Liu, ”An Agenda-based Mobility Model” in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Proc. 39th IEEE Annual Simulation Symposium (ANSS-39-2006)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Huntsville AL , April 2006. </a:t>
            </a:r>
            <a:endParaRPr lang="en-US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Realistic Vehicular Traces http://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lst.inf.ethz.ch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/ad-hoc/car-traces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Paramics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Microscopic Traffic Simulation, http://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www.paramics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online. com/ </a:t>
            </a:r>
            <a:endParaRPr lang="en-US" dirty="0" smtClean="0">
              <a:effectLst/>
            </a:endParaRP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CORSIM: Microscopic Traffic Simulation Model, http://www-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mctrans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ce.ufl.edu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/featured/TSIS/Version5/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corsim.htm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>
              <a:effectLst/>
            </a:endParaRP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ptv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simulation - VISSIM, http://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www.english.ptv.de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bin/traffic/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traf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vissim.pl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>
              <a:effectLst/>
            </a:endParaRP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SUMO - Simulation of Urban Mobility, http://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sumo.sourceforge.net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Community Resource for Archiving Wireless Data At Dartmouth (Craw- dad), http://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crawdad.cs.dartmouth.edu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UMass Diverse Outdoor Mobile Environment (DOME), http://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prisms.cs.umass.edu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/dome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H. </a:t>
            </a:r>
            <a:r>
              <a:rPr lang="en-US" dirty="0" err="1" smtClean="0"/>
              <a:t>Füßler</a:t>
            </a:r>
            <a:r>
              <a:rPr lang="en-US" dirty="0" smtClean="0"/>
              <a:t>, M. Torrent-Moreno, M. </a:t>
            </a:r>
            <a:r>
              <a:rPr lang="en-US" dirty="0" err="1" smtClean="0"/>
              <a:t>Transier</a:t>
            </a:r>
            <a:r>
              <a:rPr lang="en-US" dirty="0" smtClean="0"/>
              <a:t>, R. </a:t>
            </a:r>
            <a:r>
              <a:rPr lang="en-US" dirty="0" err="1" smtClean="0"/>
              <a:t>Krüger</a:t>
            </a:r>
            <a:r>
              <a:rPr lang="en-US" dirty="0" smtClean="0"/>
              <a:t>, H. Hartenstein, and W. </a:t>
            </a:r>
            <a:r>
              <a:rPr lang="en-US" dirty="0" err="1" smtClean="0"/>
              <a:t>Effelsberg</a:t>
            </a:r>
            <a:r>
              <a:rPr lang="en-US" dirty="0" smtClean="0"/>
              <a:t>, “Studying vehicle movements on highways and their impact on ad- hoc connectivity,” in </a:t>
            </a:r>
            <a:r>
              <a:rPr lang="en-US" i="1" dirty="0" smtClean="0"/>
              <a:t>ACM </a:t>
            </a:r>
            <a:r>
              <a:rPr lang="en-US" i="1" dirty="0" err="1" smtClean="0"/>
              <a:t>Mobicom</a:t>
            </a:r>
            <a:r>
              <a:rPr lang="en-US" i="1" dirty="0" smtClean="0"/>
              <a:t> 2005</a:t>
            </a:r>
            <a:r>
              <a:rPr lang="zh-CN" altLang="en-US" i="0" dirty="0" smtClean="0"/>
              <a:t> </a:t>
            </a:r>
            <a:r>
              <a:rPr lang="en-US" dirty="0" smtClean="0"/>
              <a:t> Aug. 2005. 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V. </a:t>
            </a:r>
            <a:r>
              <a:rPr lang="en-US" dirty="0" err="1" smtClean="0"/>
              <a:t>Naumov</a:t>
            </a:r>
            <a:r>
              <a:rPr lang="en-US" dirty="0" smtClean="0"/>
              <a:t>, R. Baumann, and T. Gross, “An evaluation of inter-vehicle ad hoc networks based on realistic vehicular traces,” in </a:t>
            </a:r>
            <a:r>
              <a:rPr lang="en-US" i="1" dirty="0" err="1" smtClean="0"/>
              <a:t>MobiHoc</a:t>
            </a:r>
            <a:r>
              <a:rPr lang="en-US" i="1" dirty="0" smtClean="0"/>
              <a:t> ’06: Proceedings of the 7th ACM International Symposium on Mobile Ad Hoc Networking and Computing</a:t>
            </a:r>
            <a:r>
              <a:rPr lang="en-US" dirty="0" smtClean="0"/>
              <a:t>, pp. 108–119, 2006.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47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“PATH,” </a:t>
            </a:r>
            <a:r>
              <a:rPr lang="en-US" sz="1200" dirty="0" smtClean="0">
                <a:hlinkClick r:id="rId3"/>
              </a:rPr>
              <a:t>www.path.berkeley.edu</a:t>
            </a:r>
            <a:endParaRPr lang="en-US" sz="1400" dirty="0" smtClean="0">
              <a:hlinkClick r:id="rId4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“</a:t>
            </a:r>
            <a:r>
              <a:rPr lang="en-US" sz="1200" dirty="0" err="1" smtClean="0"/>
              <a:t>USDoT</a:t>
            </a:r>
            <a:r>
              <a:rPr lang="en-US" sz="1200" dirty="0" smtClean="0"/>
              <a:t> ITS program,” </a:t>
            </a:r>
            <a:r>
              <a:rPr lang="en-US" sz="1200" dirty="0" smtClean="0">
                <a:hlinkClick r:id="rId5"/>
              </a:rPr>
              <a:t>www.its.dot.gov/factsheets/connected_vehicles_work.htm</a:t>
            </a:r>
            <a:endParaRPr lang="en-US" sz="1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“SAFESPOT,” </a:t>
            </a:r>
            <a:r>
              <a:rPr lang="en-US" sz="1200" dirty="0" smtClean="0">
                <a:hlinkClick r:id="rId6"/>
              </a:rPr>
              <a:t>www.safespot-eu.org</a:t>
            </a:r>
            <a:endParaRPr lang="en-US" sz="1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“</a:t>
            </a:r>
            <a:r>
              <a:rPr lang="en-US" sz="1200" dirty="0" err="1" smtClean="0"/>
              <a:t>ComprehensivePlanforITSinJapan</a:t>
            </a:r>
            <a:r>
              <a:rPr lang="en-US" sz="1200" dirty="0" smtClean="0"/>
              <a:t>”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 </a:t>
            </a:r>
            <a:r>
              <a:rPr lang="en-US" sz="1200" dirty="0" smtClean="0">
                <a:hlinkClick r:id="rId7"/>
              </a:rPr>
              <a:t>www.mlit.go.jp/road/ITS/topindex/topindex_g06_2.html</a:t>
            </a:r>
            <a:r>
              <a:rPr lang="en-US" sz="12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“China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ITS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Industry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Alliance</a:t>
            </a:r>
            <a:r>
              <a:rPr lang="en-US" sz="1200" dirty="0" smtClean="0"/>
              <a:t>”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 </a:t>
            </a:r>
            <a:r>
              <a:rPr lang="en-US" altLang="zh-CN" sz="1200" dirty="0" smtClean="0">
                <a:hlinkClick r:id="rId8"/>
              </a:rPr>
              <a:t>http://www.c-its.org/</a:t>
            </a:r>
            <a:endParaRPr lang="en-US" altLang="zh-CN" sz="1200" dirty="0" smtClean="0"/>
          </a:p>
          <a:p>
            <a: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“Car 2 Car,” </a:t>
            </a:r>
            <a:r>
              <a:rPr lang="en-US" dirty="0" smtClean="0">
                <a:hlinkClick r:id="rId9"/>
              </a:rPr>
              <a:t>http://www.car-to-car.org</a:t>
            </a:r>
            <a:endParaRPr lang="en-US" altLang="zh-CN" sz="1200" dirty="0" smtClean="0"/>
          </a:p>
          <a:p>
            <a: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H. Hartenstein </a:t>
            </a:r>
            <a:r>
              <a:rPr lang="en-US" i="1" dirty="0" smtClean="0"/>
              <a:t>et al.</a:t>
            </a:r>
            <a:r>
              <a:rPr lang="en-US" dirty="0" smtClean="0"/>
              <a:t>, “Position-Aware Ad Hoc Wireless Net- works for Inter-Vehicle Communications: The </a:t>
            </a:r>
            <a:r>
              <a:rPr lang="en-US" dirty="0" err="1" smtClean="0"/>
              <a:t>FleetNet</a:t>
            </a:r>
            <a:r>
              <a:rPr lang="en-US" dirty="0" smtClean="0"/>
              <a:t> Project,” </a:t>
            </a:r>
            <a:r>
              <a:rPr lang="en-US" i="1" dirty="0" err="1" smtClean="0"/>
              <a:t>MobiHoc</a:t>
            </a:r>
            <a:r>
              <a:rPr lang="en-US" i="1" dirty="0" smtClean="0"/>
              <a:t> ’01: Proc. 2nd ACM Int’l. </a:t>
            </a:r>
            <a:r>
              <a:rPr lang="en-US" i="1" dirty="0" err="1" smtClean="0"/>
              <a:t>Symp</a:t>
            </a:r>
            <a:r>
              <a:rPr lang="en-US" i="1" dirty="0" smtClean="0"/>
              <a:t>. Mobile Ad Hoc Net- working &amp; Computing</a:t>
            </a:r>
            <a:r>
              <a:rPr lang="en-US" dirty="0" smtClean="0"/>
              <a:t>, New York: ACM Press, 2001, pp. 259–62.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83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“IEEE</a:t>
            </a:r>
            <a:r>
              <a:rPr lang="zh-CN" altLang="en-US" dirty="0" smtClean="0"/>
              <a:t> </a:t>
            </a:r>
            <a:r>
              <a:rPr lang="en-US" altLang="zh-CN" dirty="0" smtClean="0"/>
              <a:t>802.11”,</a:t>
            </a:r>
            <a:r>
              <a:rPr lang="zh-CN" altLang="en-US" dirty="0" smtClean="0"/>
              <a:t> </a:t>
            </a:r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/wiki/IEEE_802.11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H. Hartenstein </a:t>
            </a:r>
            <a:r>
              <a:rPr lang="en-US" i="1" dirty="0" smtClean="0"/>
              <a:t>et al.</a:t>
            </a:r>
            <a:r>
              <a:rPr lang="en-US" dirty="0" smtClean="0"/>
              <a:t>, “Position-Aware Ad Hoc Wireless Net- works for Inter-Vehicle Communications: The </a:t>
            </a:r>
            <a:r>
              <a:rPr lang="en-US" dirty="0" err="1" smtClean="0"/>
              <a:t>FleetNet</a:t>
            </a:r>
            <a:r>
              <a:rPr lang="en-US" dirty="0" smtClean="0"/>
              <a:t> Project,” </a:t>
            </a:r>
            <a:r>
              <a:rPr lang="en-US" i="1" dirty="0" err="1" smtClean="0"/>
              <a:t>MobiHoc</a:t>
            </a:r>
            <a:r>
              <a:rPr lang="en-US" i="1" dirty="0" smtClean="0"/>
              <a:t> ’01: Proc. 2nd ACM Int’l. </a:t>
            </a:r>
            <a:r>
              <a:rPr lang="en-US" i="1" dirty="0" err="1" smtClean="0"/>
              <a:t>Symp</a:t>
            </a:r>
            <a:r>
              <a:rPr lang="en-US" i="1" dirty="0" smtClean="0"/>
              <a:t>. Mobile Ad Hoc Net- working &amp; Computing</a:t>
            </a:r>
            <a:r>
              <a:rPr lang="en-US" dirty="0" smtClean="0"/>
              <a:t>, New York: ACM Press, 2001, pp. 259–62.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50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“Dedicated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Range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Communicaions</a:t>
            </a:r>
            <a:r>
              <a:rPr lang="en-US" dirty="0" smtClean="0"/>
              <a:t>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dirty="0" smtClean="0"/>
              <a:t>https://</a:t>
            </a:r>
            <a:r>
              <a:rPr lang="en-US" dirty="0" err="1" smtClean="0"/>
              <a:t>en.wikipedia.org</a:t>
            </a:r>
            <a:r>
              <a:rPr lang="en-US" dirty="0" smtClean="0"/>
              <a:t>/wiki/</a:t>
            </a:r>
            <a:r>
              <a:rPr lang="en-US" dirty="0" err="1" smtClean="0"/>
              <a:t>Dedicated_short-range_communications</a:t>
            </a:r>
            <a:endParaRPr lang="en-US" dirty="0" smtClean="0"/>
          </a:p>
          <a:p>
            <a:r>
              <a:rPr lang="en-US" dirty="0" smtClean="0"/>
              <a:t>“Association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dirty="0" smtClean="0"/>
              <a:t>Radio</a:t>
            </a:r>
            <a:r>
              <a:rPr lang="zh-CN" altLang="en-US" dirty="0" smtClean="0"/>
              <a:t> </a:t>
            </a:r>
            <a:r>
              <a:rPr lang="en-US" dirty="0" smtClean="0"/>
              <a:t>Industry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dirty="0" smtClean="0"/>
              <a:t>Business”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dirty="0" smtClean="0"/>
              <a:t>http://</a:t>
            </a:r>
            <a:r>
              <a:rPr lang="en-US" dirty="0" err="1" smtClean="0"/>
              <a:t>www.arib.or.jp</a:t>
            </a:r>
            <a:r>
              <a:rPr lang="en-US" dirty="0" smtClean="0"/>
              <a:t>/</a:t>
            </a:r>
            <a:r>
              <a:rPr lang="en-US" dirty="0" err="1" smtClean="0"/>
              <a:t>english</a:t>
            </a:r>
            <a:r>
              <a:rPr lang="en-US" dirty="0" smtClean="0"/>
              <a:t>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85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Bertsekas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R.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Gallager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Networks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Prentice-Hall, 2001. 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Hadded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Muhlethaler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Laouiti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A, et al. TDMA-Based MAC Protocols for Vehicular Ad Hoc Networks: A Survey, Qualitative Analysis, and Open Research Issues[J]. Communications Surveys &amp; Tutorials, IEEE, 2015, 17(4): 2461-2492.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 Standard for Information Technology— Telecommunications and Information Exchange Between Systems—Local and Metropolitan Area Networks—Specific Requirements Part 11: Wireless LAN Medium Access Control (MAC) and Physical Layer (PHY) and Physical Layer (PHY) Specifications Amendment 6: Wireless Access in Vehicular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ronments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Std. 802.11p-2010, 2010. </a:t>
            </a:r>
            <a:endParaRPr lang="en-US" dirty="0" smtClean="0">
              <a:effectLst/>
            </a:endParaRP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82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J. Harding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al.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“Vehicle-to-vehicle communications: Readiness of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V2V technology for application,” Nat. Highway Traffic Safety Admin.,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Washington, DC, USA, Tech. Rep. DOT HS 812 014, Aug. 2014. </a:t>
            </a:r>
          </a:p>
          <a:p>
            <a:pPr marL="228600" indent="-228600">
              <a:buAutoNum type="arabicPeriod"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65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82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829BC-7E98-1D44-AAEA-13A3C681AC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11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F3CC6-E93A-8F4F-A96E-603AE16A9831}" type="datetime1">
              <a:rPr lang="en-AU" smtClean="0"/>
              <a:t>29/02/16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0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DCAB-2978-504A-AADA-D933AD25EFBB}" type="datetime1">
              <a:rPr lang="en-AU" smtClean="0"/>
              <a:t>29/02/16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2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33D30-A545-3E42-BC3B-6102519CC71E}" type="datetime1">
              <a:rPr lang="en-AU" smtClean="0"/>
              <a:t>29/02/16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1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6CB0-85F1-CA45-A902-46153FD3A806}" type="datetime1">
              <a:rPr lang="en-AU" smtClean="0"/>
              <a:t>29/02/16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4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A620-F668-B748-BA96-3ACAFFB0E393}" type="datetime1">
              <a:rPr lang="en-AU" smtClean="0"/>
              <a:t>29/02/16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2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2600-3CB3-934A-ADD6-55A226B31F5A}" type="datetime1">
              <a:rPr lang="en-AU" smtClean="0"/>
              <a:t>29/02/16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5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B0EC-DA63-4C42-AF43-C7F23BFAFF1F}" type="datetime1">
              <a:rPr lang="en-AU" smtClean="0"/>
              <a:t>29/02/16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4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E0F-12BE-784F-903D-A3BA442A8A2C}" type="datetime1">
              <a:rPr lang="en-AU" smtClean="0"/>
              <a:t>29/02/16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7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F09B9-8DA5-CF4D-8664-D43ECCE33EF7}" type="datetime1">
              <a:rPr lang="en-AU" smtClean="0"/>
              <a:t>29/02/16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D2B82-011A-9E46-AC6A-341B0214982D}" type="datetime1">
              <a:rPr lang="en-AU" smtClean="0"/>
              <a:t>29/02/16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3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5791-0FDB-F740-A83D-A90DDF2B6444}" type="datetime1">
              <a:rPr lang="en-AU" smtClean="0"/>
              <a:t>29/02/16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1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5FF71-181D-B54C-92FD-59EB05E2FD66}" type="datetime1">
              <a:rPr lang="en-AU" smtClean="0"/>
              <a:t>29/02/16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</a:t>
            </a:r>
            <a:r>
              <a:rPr lang="en-US" altLang="zh-CN" dirty="0" smtClean="0"/>
              <a:t>100-</a:t>
            </a:r>
            <a:fld id="{AD5E5414-A434-5644-A17B-B51D308A35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49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6.xml"/><Relationship Id="rId12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diagramData" Target="../diagrams/data6.xml"/><Relationship Id="rId9" Type="http://schemas.openxmlformats.org/officeDocument/2006/relationships/diagramLayout" Target="../diagrams/layout6.xml"/><Relationship Id="rId10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diagramData" Target="../diagrams/data8.xml"/><Relationship Id="rId8" Type="http://schemas.openxmlformats.org/officeDocument/2006/relationships/diagramLayout" Target="../diagrams/layout8.xml"/><Relationship Id="rId9" Type="http://schemas.openxmlformats.org/officeDocument/2006/relationships/diagramQuickStyle" Target="../diagrams/quickStyle8.xml"/><Relationship Id="rId10" Type="http://schemas.openxmlformats.org/officeDocument/2006/relationships/diagramColors" Target="../diagrams/colors8.xml"/><Relationship Id="rId11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.xml"/><Relationship Id="rId12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diagramData" Target="../diagrams/data2.xml"/><Relationship Id="rId9" Type="http://schemas.openxmlformats.org/officeDocument/2006/relationships/diagramLayout" Target="../diagrams/layout2.xml"/><Relationship Id="rId10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th.berkeley.edu" TargetMode="External"/><Relationship Id="rId4" Type="http://schemas.openxmlformats.org/officeDocument/2006/relationships/hyperlink" Target="https://en.wikipedia.org/wiki/Vehicular_communication_systems" TargetMode="External"/><Relationship Id="rId5" Type="http://schemas.openxmlformats.org/officeDocument/2006/relationships/hyperlink" Target="http://www.its.dot.gov/factsheets/connected_vehicles_work.htm" TargetMode="External"/><Relationship Id="rId6" Type="http://schemas.openxmlformats.org/officeDocument/2006/relationships/hyperlink" Target="http://www.safespot-eu.org" TargetMode="External"/><Relationship Id="rId7" Type="http://schemas.openxmlformats.org/officeDocument/2006/relationships/hyperlink" Target="http://www.mlit.go.jp/road/ITS/topindex/topindex_g06_2.html" TargetMode="External"/><Relationship Id="rId8" Type="http://schemas.openxmlformats.org/officeDocument/2006/relationships/hyperlink" Target="http://www.c-its.org/" TargetMode="External"/><Relationship Id="rId9" Type="http://schemas.openxmlformats.org/officeDocument/2006/relationships/hyperlink" Target="http://ieeexplore.ieee.org/xpl/login.jsp?tp=&amp;arnumber=4450627&amp;url=http://ieeexplore.ieee.org/xpls/abs_all.jsp?arnumber=4450627" TargetMode="External"/><Relationship Id="rId10" Type="http://schemas.openxmlformats.org/officeDocument/2006/relationships/hyperlink" Target="http://ieeexplore.ieee.org/xpl/login.jsp?tp=&amp;arnumber=1306972&amp;url=http://ieeexplore.ieee.org/iel5/8013/29015/01306972" TargetMode="External"/><Relationship Id="rId11" Type="http://schemas.openxmlformats.org/officeDocument/2006/relationships/hyperlink" Target="https://users.ece.cmu.edu/~sazimi/SAE2011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Vehicle-to-vehicle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ar-to-car.org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en-US" altLang="zh-CN" dirty="0" smtClean="0"/>
              <a:t>ehicular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Ad</a:t>
            </a:r>
            <a:r>
              <a:rPr lang="zh-CN" altLang="en-US" dirty="0" smtClean="0"/>
              <a:t> </a:t>
            </a:r>
            <a:r>
              <a:rPr lang="en-US" altLang="zh-CN" dirty="0" smtClean="0"/>
              <a:t>Hoc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Networks:</a:t>
            </a:r>
            <a:br>
              <a:rPr lang="en-US" altLang="zh-CN" dirty="0" smtClean="0"/>
            </a:b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Survey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Zhuangdi Zhu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93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Physical Layer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Architecture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Classfication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10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83444" y="3026836"/>
            <a:ext cx="8960556" cy="2645831"/>
            <a:chOff x="70555" y="224674"/>
            <a:chExt cx="9814559" cy="287271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6432" y="239891"/>
              <a:ext cx="3200400" cy="28575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7554" y="246416"/>
              <a:ext cx="3337560" cy="281635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55" y="224674"/>
              <a:ext cx="3456432" cy="2807208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1100671" y="5885053"/>
            <a:ext cx="116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 A</a:t>
            </a:r>
            <a:r>
              <a:rPr lang="en-US" altLang="zh-CN" dirty="0" smtClean="0"/>
              <a:t>d</a:t>
            </a:r>
            <a:r>
              <a:rPr lang="zh-CN" altLang="en-US" dirty="0" smtClean="0"/>
              <a:t> </a:t>
            </a:r>
            <a:r>
              <a:rPr lang="en-US" altLang="zh-CN" dirty="0" smtClean="0"/>
              <a:t>Hoc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24113" y="5870942"/>
            <a:ext cx="192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 smtClean="0"/>
              <a:t>(</a:t>
            </a:r>
            <a:r>
              <a:rPr lang="en-US" altLang="zh-CN" dirty="0" smtClean="0"/>
              <a:t>2)</a:t>
            </a:r>
            <a:r>
              <a:rPr lang="zh-CN" altLang="en-US" dirty="0" smtClean="0"/>
              <a:t> </a:t>
            </a:r>
            <a:r>
              <a:rPr lang="en-US" dirty="0" smtClean="0"/>
              <a:t>WLAN</a:t>
            </a:r>
            <a:r>
              <a:rPr lang="en-US" altLang="zh-CN" dirty="0" smtClean="0"/>
              <a:t>/Cellular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11623" y="5874130"/>
            <a:ext cx="111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 </a:t>
            </a:r>
            <a:r>
              <a:rPr lang="en-US" dirty="0" smtClean="0"/>
              <a:t>Hybrid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52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MAC Layer</a:t>
            </a:r>
          </a:p>
          <a:p>
            <a:pPr lvl="1"/>
            <a:r>
              <a:rPr lang="en-US" altLang="zh-CN" dirty="0" smtClean="0"/>
              <a:t>MAC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 </a:t>
            </a:r>
            <a:r>
              <a:rPr lang="en-US" altLang="zh-CN" baseline="30000" dirty="0" smtClean="0"/>
              <a:t>[1]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Goal:</a:t>
            </a:r>
            <a:r>
              <a:rPr lang="zh-CN" altLang="en-US" dirty="0" smtClean="0"/>
              <a:t> </a:t>
            </a:r>
            <a:r>
              <a:rPr lang="en-US" altLang="zh-CN" dirty="0"/>
              <a:t>T</a:t>
            </a:r>
            <a:r>
              <a:rPr lang="en-US" altLang="zh-CN" dirty="0" smtClean="0"/>
              <a:t>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sharing</a:t>
            </a:r>
          </a:p>
          <a:p>
            <a:pPr lvl="2"/>
            <a:r>
              <a:rPr lang="en-US" altLang="zh-CN" dirty="0" smtClean="0"/>
              <a:t>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schemes:</a:t>
            </a:r>
          </a:p>
          <a:p>
            <a:pPr lvl="3"/>
            <a:r>
              <a:rPr lang="en-US" altLang="zh-CN" dirty="0" smtClean="0"/>
              <a:t>Contention-free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  <a:r>
              <a:rPr lang="zh-CN" altLang="en-US" dirty="0" smtClean="0"/>
              <a:t> </a:t>
            </a:r>
            <a:r>
              <a:rPr lang="en-US" altLang="zh-CN" baseline="30000" dirty="0" smtClean="0"/>
              <a:t>[2]</a:t>
            </a:r>
            <a:r>
              <a:rPr lang="zh-CN" altLang="zh-CN" dirty="0" smtClean="0"/>
              <a:t>:</a:t>
            </a:r>
            <a:endParaRPr lang="en-US" altLang="zh-CN" dirty="0" smtClean="0"/>
          </a:p>
          <a:p>
            <a:pPr lvl="4">
              <a:buFont typeface="Arial"/>
              <a:buChar char="•"/>
            </a:pPr>
            <a:r>
              <a:rPr lang="en-US" altLang="zh-CN" dirty="0" smtClean="0"/>
              <a:t>CDMA,</a:t>
            </a:r>
            <a:r>
              <a:rPr lang="zh-CN" altLang="en-US" dirty="0" smtClean="0"/>
              <a:t> </a:t>
            </a:r>
            <a:r>
              <a:rPr lang="en-US" altLang="zh-CN" dirty="0" smtClean="0"/>
              <a:t>FDMA,</a:t>
            </a:r>
            <a:r>
              <a:rPr lang="zh-CN" altLang="en-US" dirty="0" smtClean="0"/>
              <a:t> </a:t>
            </a:r>
            <a:r>
              <a:rPr lang="en-US" altLang="zh-CN" dirty="0" smtClean="0"/>
              <a:t>TDMA</a:t>
            </a:r>
          </a:p>
          <a:p>
            <a:pPr lvl="4">
              <a:buFont typeface="Arial"/>
              <a:buChar char="•"/>
            </a:pPr>
            <a:r>
              <a:rPr lang="en-US" altLang="zh-CN" dirty="0" smtClean="0"/>
              <a:t>Example: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FleetNet</a:t>
            </a:r>
            <a:r>
              <a:rPr lang="zh-CN" altLang="en-US" dirty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slotted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Aloha</a:t>
            </a:r>
          </a:p>
          <a:p>
            <a:pPr lvl="4">
              <a:buFont typeface="Arial"/>
              <a:buChar char="•"/>
            </a:pPr>
            <a:r>
              <a:rPr lang="en-US" dirty="0" smtClean="0"/>
              <a:t>TDMA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Scheme: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5"/>
            <a:r>
              <a:rPr lang="en-US" dirty="0" smtClean="0"/>
              <a:t>Require</a:t>
            </a:r>
            <a:r>
              <a:rPr lang="zh-CN" altLang="en-US" dirty="0" smtClean="0"/>
              <a:t> </a:t>
            </a:r>
            <a:r>
              <a:rPr lang="en-US" dirty="0" smtClean="0"/>
              <a:t>RSUs to </a:t>
            </a:r>
            <a:r>
              <a:rPr lang="en-US" dirty="0"/>
              <a:t>create </a:t>
            </a:r>
            <a:r>
              <a:rPr lang="en-US" dirty="0" smtClean="0"/>
              <a:t>and manage the</a:t>
            </a:r>
          </a:p>
          <a:p>
            <a:pPr marL="2743200" lvl="6" indent="0">
              <a:buNone/>
            </a:pPr>
            <a:r>
              <a:rPr lang="en-US" dirty="0" smtClean="0"/>
              <a:t> </a:t>
            </a:r>
            <a:r>
              <a:rPr lang="en-US" dirty="0"/>
              <a:t>TDMA slot reservation schedule. </a:t>
            </a:r>
            <a:endParaRPr lang="en-US" dirty="0" smtClean="0"/>
          </a:p>
          <a:p>
            <a:pPr lvl="5"/>
            <a:r>
              <a:rPr lang="en-US" dirty="0" smtClean="0"/>
              <a:t>Require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real-time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system(GPS)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2743200" lvl="6" indent="0">
              <a:buNone/>
            </a:pP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information</a:t>
            </a:r>
            <a:endParaRPr lang="en-US" dirty="0"/>
          </a:p>
          <a:p>
            <a:pPr marL="1828800" lvl="4" indent="0">
              <a:buNone/>
            </a:pPr>
            <a:r>
              <a:rPr lang="zh-CN" altLang="en-US" dirty="0" smtClean="0"/>
              <a:t>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Contention-based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 </a:t>
            </a:r>
            <a:r>
              <a:rPr lang="en-US" altLang="zh-CN" baseline="30000" dirty="0" smtClean="0"/>
              <a:t>[3]</a:t>
            </a:r>
            <a:r>
              <a:rPr lang="en-US" altLang="zh-CN" dirty="0" smtClean="0"/>
              <a:t>:</a:t>
            </a:r>
          </a:p>
          <a:p>
            <a:pPr lvl="4">
              <a:buFont typeface="Arial"/>
              <a:buChar char="•"/>
            </a:pPr>
            <a:r>
              <a:rPr lang="en-US" altLang="zh-CN" dirty="0" smtClean="0"/>
              <a:t>CSMA,</a:t>
            </a:r>
            <a:r>
              <a:rPr lang="zh-CN" altLang="en-US" dirty="0" smtClean="0"/>
              <a:t> </a:t>
            </a:r>
            <a:r>
              <a:rPr lang="en-US" altLang="zh-CN" dirty="0" smtClean="0"/>
              <a:t>ECDA,</a:t>
            </a:r>
            <a:r>
              <a:rPr lang="zh-CN" altLang="en-US" dirty="0" smtClean="0"/>
              <a:t> </a:t>
            </a:r>
            <a:r>
              <a:rPr lang="en-US" altLang="zh-CN" dirty="0" smtClean="0"/>
              <a:t>CSMA/CA</a:t>
            </a:r>
            <a:endParaRPr lang="en-US" altLang="zh-CN" dirty="0"/>
          </a:p>
          <a:p>
            <a:pPr lvl="4">
              <a:buFont typeface="Arial"/>
              <a:buChar char="•"/>
            </a:pPr>
            <a:r>
              <a:rPr lang="en-US" altLang="zh-CN" dirty="0" smtClean="0"/>
              <a:t>Example:</a:t>
            </a:r>
            <a:r>
              <a:rPr lang="zh-CN" altLang="en-US" dirty="0" smtClean="0"/>
              <a:t> </a:t>
            </a:r>
            <a:r>
              <a:rPr lang="en-US" altLang="zh-CN" dirty="0" smtClean="0"/>
              <a:t>IEEE</a:t>
            </a:r>
            <a:r>
              <a:rPr lang="zh-CN" altLang="en-US" dirty="0" smtClean="0"/>
              <a:t> </a:t>
            </a:r>
            <a:r>
              <a:rPr lang="en-US" altLang="zh-CN" dirty="0" smtClean="0"/>
              <a:t>802.11</a:t>
            </a:r>
            <a:r>
              <a:rPr lang="zh-CN" altLang="en-US" dirty="0" smtClean="0"/>
              <a:t> </a:t>
            </a:r>
            <a:r>
              <a:rPr lang="en-US" altLang="zh-CN" dirty="0" smtClean="0"/>
              <a:t>P</a:t>
            </a:r>
            <a:r>
              <a:rPr lang="zh-CN" altLang="en-US" dirty="0" smtClean="0"/>
              <a:t> 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  </a:t>
            </a:r>
            <a:r>
              <a:rPr lang="en-US" altLang="zh-CN" dirty="0" smtClean="0"/>
              <a:t>ECDA</a:t>
            </a:r>
            <a:r>
              <a:rPr lang="zh-CN" altLang="en-US" dirty="0" smtClean="0"/>
              <a:t> </a:t>
            </a:r>
            <a:r>
              <a:rPr lang="zh-CN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CSMA/CA</a:t>
            </a:r>
          </a:p>
          <a:p>
            <a:pPr lvl="3"/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11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837110" y="4958933"/>
            <a:ext cx="1770881" cy="529950"/>
            <a:chOff x="692" y="792880"/>
            <a:chExt cx="1847086" cy="1492894"/>
          </a:xfrm>
          <a:solidFill>
            <a:schemeClr val="bg1">
              <a:lumMod val="50000"/>
            </a:schemeClr>
          </a:solidFill>
        </p:grpSpPr>
        <p:sp>
          <p:nvSpPr>
            <p:cNvPr id="17" name="Rounded Rectangle 16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Physical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Layer</a:t>
              </a:r>
              <a:endParaRPr lang="en-US" sz="20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38331" y="2741052"/>
            <a:ext cx="1770882" cy="896761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24" name="Rounded Rectangle 23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5683" y="1369077"/>
              <a:ext cx="1760528" cy="13911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Networking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Services</a:t>
              </a:r>
              <a:endParaRPr lang="en-US" sz="20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838332" y="3885424"/>
            <a:ext cx="1770881" cy="394411"/>
            <a:chOff x="692" y="792880"/>
            <a:chExt cx="1847086" cy="1492894"/>
          </a:xfrm>
          <a:solidFill>
            <a:srgbClr val="7F7F7F"/>
          </a:solidFill>
        </p:grpSpPr>
        <p:sp>
          <p:nvSpPr>
            <p:cNvPr id="34" name="Rounded Rectangle 33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LLC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err="1" smtClean="0"/>
                <a:t>SubLayer</a:t>
              </a:r>
              <a:endParaRPr lang="en-US" sz="2000" kern="12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837110" y="4398431"/>
            <a:ext cx="1770881" cy="394411"/>
            <a:chOff x="692" y="792880"/>
            <a:chExt cx="1847086" cy="1492894"/>
          </a:xfrm>
          <a:solidFill>
            <a:srgbClr val="7F7F7F"/>
          </a:solidFill>
        </p:grpSpPr>
        <p:sp>
          <p:nvSpPr>
            <p:cNvPr id="37" name="Rounded Rectangle 36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MAC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err="1" smtClean="0"/>
                <a:t>SubLayer</a:t>
              </a:r>
              <a:endParaRPr lang="en-US" sz="2000" kern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838331" y="1600200"/>
            <a:ext cx="1770881" cy="935360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40" name="Rounded Rectangle 39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43971" y="1358439"/>
              <a:ext cx="1760528" cy="1391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dirty="0" smtClean="0"/>
                <a:t>Upper</a:t>
              </a:r>
              <a:r>
                <a:rPr lang="zh-CN" altLang="en-US" sz="2000" dirty="0" smtClean="0"/>
                <a:t> </a:t>
              </a:r>
              <a:r>
                <a:rPr lang="en-US" altLang="zh-CN" sz="2000" kern="1200" dirty="0" smtClean="0"/>
                <a:t>Layers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062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5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Upper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Layers:</a:t>
            </a:r>
          </a:p>
          <a:p>
            <a:pPr lvl="1"/>
            <a:r>
              <a:rPr lang="en-US" altLang="zh-CN" dirty="0" smtClean="0"/>
              <a:t>Safety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</a:t>
            </a:r>
            <a:r>
              <a:rPr lang="en-US" altLang="zh-CN" baseline="30000" dirty="0" smtClean="0"/>
              <a:t>[1]</a:t>
            </a:r>
          </a:p>
          <a:p>
            <a:pPr lvl="2"/>
            <a:r>
              <a:rPr lang="en-US" altLang="zh-CN" dirty="0" smtClean="0"/>
              <a:t>Event Based</a:t>
            </a:r>
          </a:p>
          <a:p>
            <a:pPr lvl="2"/>
            <a:r>
              <a:rPr lang="en-US" altLang="zh-CN" dirty="0" smtClean="0"/>
              <a:t>Notify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emergency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messages</a:t>
            </a:r>
          </a:p>
          <a:p>
            <a:pPr lvl="2"/>
            <a:r>
              <a:rPr lang="en-US" altLang="zh-CN" dirty="0" smtClean="0"/>
              <a:t>Broadcast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scheme</a:t>
            </a:r>
          </a:p>
          <a:p>
            <a:pPr lvl="1"/>
            <a:r>
              <a:rPr lang="en-US" altLang="zh-CN" dirty="0"/>
              <a:t>Comfort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</a:p>
          <a:p>
            <a:pPr lvl="2"/>
            <a:r>
              <a:rPr lang="en-US" altLang="zh-CN" dirty="0"/>
              <a:t>Awareness based</a:t>
            </a:r>
          </a:p>
          <a:p>
            <a:pPr lvl="2"/>
            <a:r>
              <a:rPr lang="en-US" altLang="zh-CN" dirty="0"/>
              <a:t>Internet</a:t>
            </a:r>
            <a:r>
              <a:rPr lang="zh-CN" altLang="en-US" dirty="0"/>
              <a:t> </a:t>
            </a:r>
            <a:r>
              <a:rPr lang="en-US" altLang="zh-CN" dirty="0"/>
              <a:t>connectivity</a:t>
            </a:r>
          </a:p>
          <a:p>
            <a:pPr lvl="2"/>
            <a:r>
              <a:rPr lang="en-US" altLang="zh-CN" dirty="0"/>
              <a:t>Peer-to-peer</a:t>
            </a:r>
            <a:r>
              <a:rPr lang="zh-CN" altLang="en-US" dirty="0"/>
              <a:t> </a:t>
            </a:r>
            <a:r>
              <a:rPr lang="en-US" altLang="zh-CN" dirty="0"/>
              <a:t>communication</a:t>
            </a:r>
          </a:p>
          <a:p>
            <a:pPr lvl="2"/>
            <a:r>
              <a:rPr lang="en-US" altLang="zh-CN" dirty="0"/>
              <a:t>Unicast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multicast</a:t>
            </a:r>
            <a:r>
              <a:rPr lang="zh-CN" altLang="en-US" dirty="0"/>
              <a:t> </a:t>
            </a:r>
            <a:r>
              <a:rPr lang="en-US" altLang="zh-CN" dirty="0" smtClean="0"/>
              <a:t>schemes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12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837110" y="4958933"/>
            <a:ext cx="1770881" cy="529950"/>
            <a:chOff x="692" y="792880"/>
            <a:chExt cx="1847086" cy="1492894"/>
          </a:xfrm>
          <a:solidFill>
            <a:schemeClr val="bg1">
              <a:lumMod val="50000"/>
            </a:schemeClr>
          </a:solidFill>
        </p:grpSpPr>
        <p:sp>
          <p:nvSpPr>
            <p:cNvPr id="21" name="Rounded Rectangle 20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Physical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Layer</a:t>
              </a:r>
              <a:endParaRPr lang="en-US" sz="20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38331" y="2741052"/>
            <a:ext cx="1770882" cy="896761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24" name="Rounded Rectangle 23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35683" y="1369077"/>
              <a:ext cx="1760528" cy="13911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Networking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Services</a:t>
              </a:r>
              <a:endParaRPr lang="en-US" sz="2000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38332" y="3885424"/>
            <a:ext cx="1770881" cy="394411"/>
            <a:chOff x="692" y="792880"/>
            <a:chExt cx="1847086" cy="1492894"/>
          </a:xfrm>
          <a:solidFill>
            <a:srgbClr val="7F7F7F"/>
          </a:solidFill>
        </p:grpSpPr>
        <p:sp>
          <p:nvSpPr>
            <p:cNvPr id="27" name="Rounded Rectangle 26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LLC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err="1" smtClean="0"/>
                <a:t>SubLayer</a:t>
              </a:r>
              <a:endParaRPr lang="en-US" sz="20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37110" y="4398431"/>
            <a:ext cx="1770881" cy="394411"/>
            <a:chOff x="692" y="792880"/>
            <a:chExt cx="1847086" cy="1492894"/>
          </a:xfrm>
          <a:solidFill>
            <a:srgbClr val="7F7F7F"/>
          </a:solidFill>
        </p:grpSpPr>
        <p:sp>
          <p:nvSpPr>
            <p:cNvPr id="30" name="Rounded Rectangle 29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MAC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err="1" smtClean="0"/>
                <a:t>SubLayer</a:t>
              </a:r>
              <a:endParaRPr lang="en-US" sz="2000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838331" y="1600200"/>
            <a:ext cx="1770881" cy="935360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33" name="Rounded Rectangle 32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43971" y="1358439"/>
              <a:ext cx="1760528" cy="1391111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dirty="0" smtClean="0"/>
                <a:t>Upper</a:t>
              </a:r>
              <a:r>
                <a:rPr lang="zh-CN" altLang="en-US" sz="2000" dirty="0" smtClean="0"/>
                <a:t> </a:t>
              </a:r>
              <a:r>
                <a:rPr lang="en-US" altLang="zh-CN" sz="2000" kern="1200" dirty="0" smtClean="0"/>
                <a:t>Layers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71183402"/>
              </p:ext>
            </p:extLst>
          </p:nvPr>
        </p:nvGraphicFramePr>
        <p:xfrm>
          <a:off x="3398765" y="1260401"/>
          <a:ext cx="5177519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02362642"/>
              </p:ext>
            </p:extLst>
          </p:nvPr>
        </p:nvGraphicFramePr>
        <p:xfrm>
          <a:off x="823081" y="1362331"/>
          <a:ext cx="3086100" cy="3296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129120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</a:t>
            </a:r>
            <a:r>
              <a:rPr lang="en-US" altLang="zh-CN" dirty="0" smtClean="0"/>
              <a:t>etworking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Services</a:t>
            </a:r>
          </a:p>
          <a:p>
            <a:pPr lvl="1"/>
            <a:r>
              <a:rPr lang="en-US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14</a:t>
            </a:fld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93203" y="3417695"/>
            <a:ext cx="242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zh-CN" b="1" dirty="0">
                <a:solidFill>
                  <a:schemeClr val="bg1"/>
                </a:solidFill>
              </a:rPr>
              <a:t>Proactive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&amp;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Reactive</a:t>
            </a:r>
            <a:r>
              <a:rPr lang="en-US" altLang="zh-CN" b="1" baseline="30000" dirty="0">
                <a:solidFill>
                  <a:schemeClr val="bg1"/>
                </a:solidFill>
              </a:rPr>
              <a:t>[17</a:t>
            </a:r>
            <a:r>
              <a:rPr lang="en-US" altLang="zh-CN" b="1" baseline="30000" dirty="0" smtClean="0">
                <a:solidFill>
                  <a:schemeClr val="bg1"/>
                </a:solidFill>
              </a:rPr>
              <a:t>]</a:t>
            </a:r>
            <a:endParaRPr lang="en-US" altLang="zh-CN" b="1" baseline="30000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837110" y="4958933"/>
            <a:ext cx="1770881" cy="529950"/>
            <a:chOff x="692" y="792880"/>
            <a:chExt cx="1847086" cy="1492894"/>
          </a:xfrm>
          <a:solidFill>
            <a:schemeClr val="bg1">
              <a:lumMod val="50000"/>
            </a:schemeClr>
          </a:solidFill>
        </p:grpSpPr>
        <p:sp>
          <p:nvSpPr>
            <p:cNvPr id="20" name="Rounded Rectangle 19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Physical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Layer</a:t>
              </a:r>
              <a:endParaRPr lang="en-US" sz="20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38331" y="2741052"/>
            <a:ext cx="1770882" cy="896761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24" name="Rounded Rectangle 23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35683" y="1369077"/>
              <a:ext cx="1760528" cy="1391112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Networking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Services</a:t>
              </a:r>
              <a:endParaRPr lang="en-US" sz="20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38332" y="3885424"/>
            <a:ext cx="1770881" cy="394411"/>
            <a:chOff x="692" y="792880"/>
            <a:chExt cx="1847086" cy="1492894"/>
          </a:xfrm>
          <a:solidFill>
            <a:srgbClr val="7F7F7F"/>
          </a:solidFill>
        </p:grpSpPr>
        <p:sp>
          <p:nvSpPr>
            <p:cNvPr id="30" name="Rounded Rectangle 29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LLC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err="1" smtClean="0"/>
                <a:t>SubLayer</a:t>
              </a:r>
              <a:endParaRPr lang="en-US" sz="20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837110" y="4398431"/>
            <a:ext cx="1770881" cy="394411"/>
            <a:chOff x="692" y="792880"/>
            <a:chExt cx="1847086" cy="1492894"/>
          </a:xfrm>
          <a:solidFill>
            <a:srgbClr val="7F7F7F"/>
          </a:solidFill>
        </p:grpSpPr>
        <p:sp>
          <p:nvSpPr>
            <p:cNvPr id="35" name="Rounded Rectangle 34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MAC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err="1" smtClean="0"/>
                <a:t>SubLayer</a:t>
              </a:r>
              <a:endParaRPr lang="en-US" sz="2000" kern="1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838331" y="1600200"/>
            <a:ext cx="1770881" cy="935360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38" name="Rounded Rectangle 37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43971" y="1358439"/>
              <a:ext cx="1760528" cy="1391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dirty="0" smtClean="0"/>
                <a:t>Upper</a:t>
              </a:r>
              <a:r>
                <a:rPr lang="zh-CN" altLang="en-US" sz="2000" dirty="0" smtClean="0"/>
                <a:t> </a:t>
              </a:r>
              <a:r>
                <a:rPr lang="en-US" altLang="zh-CN" sz="2000" kern="1200" dirty="0" smtClean="0"/>
                <a:t>Layers</a:t>
              </a:r>
              <a:endParaRPr lang="en-US" sz="2000" kern="1200" dirty="0"/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4039640" y="2724497"/>
            <a:ext cx="2360570" cy="10733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FFFFFF"/>
                </a:solidFill>
              </a:rPr>
              <a:t>R</a:t>
            </a:r>
            <a:r>
              <a:rPr lang="en-US" altLang="zh-CN" b="1" dirty="0" smtClean="0">
                <a:solidFill>
                  <a:srgbClr val="FFFFFF"/>
                </a:solidFill>
              </a:rPr>
              <a:t>outing</a:t>
            </a:r>
            <a:r>
              <a:rPr lang="zh-CN" altLang="en-US" b="1" dirty="0" smtClean="0">
                <a:solidFill>
                  <a:srgbClr val="FFFFFF"/>
                </a:solidFill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</a:rPr>
              <a:t>Protocols</a:t>
            </a:r>
          </a:p>
          <a:p>
            <a:pPr marL="285750" indent="-285750">
              <a:buFont typeface="Arial"/>
              <a:buChar char="•"/>
            </a:pPr>
            <a:r>
              <a:rPr lang="en-US" b="1" dirty="0" err="1" smtClean="0">
                <a:solidFill>
                  <a:srgbClr val="000000"/>
                </a:solidFill>
              </a:rPr>
              <a:t>QoS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Support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Mobility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Model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&amp;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Simulation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6476226" y="3292058"/>
            <a:ext cx="28513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295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15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1"/>
            <a:ext cx="8229600" cy="1628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 smtClean="0"/>
              <a:t>Services</a:t>
            </a:r>
          </a:p>
          <a:p>
            <a:pPr lvl="1"/>
            <a:r>
              <a:rPr lang="en-US" dirty="0" smtClean="0"/>
              <a:t>Routing Protocols: </a:t>
            </a:r>
          </a:p>
          <a:p>
            <a:pPr lvl="2"/>
            <a:r>
              <a:rPr lang="en-US" dirty="0" smtClean="0"/>
              <a:t>Transmission strategies based classification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945756"/>
              </p:ext>
            </p:extLst>
          </p:nvPr>
        </p:nvGraphicFramePr>
        <p:xfrm>
          <a:off x="1889438" y="3107294"/>
          <a:ext cx="4393478" cy="1526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4701001"/>
            <a:ext cx="8229600" cy="1628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 smtClean="0"/>
              <a:t>Routing </a:t>
            </a:r>
            <a:r>
              <a:rPr lang="en-US" dirty="0"/>
              <a:t>Information based </a:t>
            </a:r>
            <a:r>
              <a:rPr lang="en-US" dirty="0" smtClean="0"/>
              <a:t>classification</a:t>
            </a:r>
            <a:endParaRPr lang="en-US" dirty="0"/>
          </a:p>
        </p:txBody>
      </p:sp>
      <p:graphicFrame>
        <p:nvGraphicFramePr>
          <p:cNvPr id="15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1281059"/>
              </p:ext>
            </p:extLst>
          </p:nvPr>
        </p:nvGraphicFramePr>
        <p:xfrm>
          <a:off x="1700269" y="5174321"/>
          <a:ext cx="4852869" cy="1445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1027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16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endParaRPr lang="en-US" dirty="0" smtClean="0"/>
          </a:p>
          <a:p>
            <a:pPr lvl="1"/>
            <a:r>
              <a:rPr lang="en-US" dirty="0" smtClean="0"/>
              <a:t>Routing Protocols: </a:t>
            </a:r>
          </a:p>
          <a:p>
            <a:pPr lvl="2"/>
            <a:r>
              <a:rPr lang="en-US" dirty="0" smtClean="0"/>
              <a:t>Broadcasting</a:t>
            </a:r>
            <a:r>
              <a:rPr lang="en-US" baseline="30000" dirty="0" smtClean="0"/>
              <a:t>[1]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855643"/>
              </p:ext>
            </p:extLst>
          </p:nvPr>
        </p:nvGraphicFramePr>
        <p:xfrm>
          <a:off x="457200" y="3315967"/>
          <a:ext cx="8229600" cy="2743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569"/>
                <a:gridCol w="2661792"/>
                <a:gridCol w="1913839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Broadcasting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Multi-hop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aseline="0" dirty="0" smtClean="0"/>
                        <a:t>Smart flooding</a:t>
                      </a:r>
                    </a:p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baseline="0" dirty="0" smtClean="0"/>
                        <a:t>Probability/ delay 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dirty="0" smtClean="0"/>
                        <a:t>Low latency</a:t>
                      </a:r>
                    </a:p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dirty="0" smtClean="0"/>
                        <a:t>No need for large</a:t>
                      </a:r>
                      <a:r>
                        <a:rPr lang="en-US" baseline="0" dirty="0" smtClean="0"/>
                        <a:t> storage 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n-US" dirty="0" smtClean="0"/>
                        <a:t>Broadcast storm 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n-US" dirty="0" smtClean="0"/>
                        <a:t>No persistency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Single-hop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dirty="0" smtClean="0"/>
                        <a:t>Periodic broadcast</a:t>
                      </a:r>
                    </a:p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dirty="0" smtClean="0"/>
                        <a:t>Vary</a:t>
                      </a:r>
                      <a:r>
                        <a:rPr lang="en-US" baseline="0" dirty="0" smtClean="0"/>
                        <a:t> broadcast interval</a:t>
                      </a:r>
                    </a:p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dirty="0" smtClean="0"/>
                        <a:t>Rely on node mobility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charset="2"/>
                        <a:buChar char="§"/>
                      </a:pPr>
                      <a:r>
                        <a:rPr lang="en-US" dirty="0" smtClean="0"/>
                        <a:t>Persistency</a:t>
                      </a:r>
                    </a:p>
                    <a:p>
                      <a:pPr marL="342900" indent="-342900">
                        <a:buFont typeface="Wingdings" charset="2"/>
                        <a:buChar char="§"/>
                      </a:pPr>
                      <a:r>
                        <a:rPr lang="en-US" dirty="0" smtClean="0"/>
                        <a:t>No broadcast storm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n-US" dirty="0" smtClean="0"/>
                        <a:t>Slow</a:t>
                      </a:r>
                    </a:p>
                    <a:p>
                      <a:pPr marL="285750" indent="-285750">
                        <a:buFont typeface="Wingdings" charset="2"/>
                        <a:buChar char="v"/>
                      </a:pPr>
                      <a:r>
                        <a:rPr lang="en-US" dirty="0" smtClean="0"/>
                        <a:t>Large storage</a:t>
                      </a:r>
                      <a:r>
                        <a:rPr lang="en-US" baseline="0" dirty="0" smtClean="0"/>
                        <a:t> space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115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243764"/>
              </p:ext>
            </p:extLst>
          </p:nvPr>
        </p:nvGraphicFramePr>
        <p:xfrm>
          <a:off x="1361443" y="2695125"/>
          <a:ext cx="5648476" cy="1245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902830" y="4213081"/>
            <a:ext cx="1049704" cy="524852"/>
            <a:chOff x="241" y="1715824"/>
            <a:chExt cx="1049704" cy="524852"/>
          </a:xfrm>
        </p:grpSpPr>
        <p:sp>
          <p:nvSpPr>
            <p:cNvPr id="44" name="Rectangle 43"/>
            <p:cNvSpPr/>
            <p:nvPr/>
          </p:nvSpPr>
          <p:spPr>
            <a:xfrm>
              <a:off x="241" y="1715824"/>
              <a:ext cx="1049704" cy="52485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241" y="1715824"/>
              <a:ext cx="1049704" cy="52485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Delay</a:t>
              </a:r>
              <a:endParaRPr lang="en-US" sz="1600" kern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172973" y="4213081"/>
            <a:ext cx="1049704" cy="524852"/>
            <a:chOff x="1270384" y="1715824"/>
            <a:chExt cx="1049704" cy="524852"/>
          </a:xfrm>
        </p:grpSpPr>
        <p:sp>
          <p:nvSpPr>
            <p:cNvPr id="42" name="Rectangle 41"/>
            <p:cNvSpPr/>
            <p:nvPr/>
          </p:nvSpPr>
          <p:spPr>
            <a:xfrm>
              <a:off x="1270384" y="1715824"/>
              <a:ext cx="1049704" cy="52485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1270384" y="1715824"/>
              <a:ext cx="1049704" cy="52485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Probabilistic</a:t>
              </a:r>
              <a:endParaRPr lang="en-US" sz="1600" kern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443116" y="4213081"/>
            <a:ext cx="1049704" cy="524852"/>
            <a:chOff x="2540527" y="1715824"/>
            <a:chExt cx="1049704" cy="524852"/>
          </a:xfrm>
        </p:grpSpPr>
        <p:sp>
          <p:nvSpPr>
            <p:cNvPr id="40" name="Rectangle 39"/>
            <p:cNvSpPr/>
            <p:nvPr/>
          </p:nvSpPr>
          <p:spPr>
            <a:xfrm>
              <a:off x="2540527" y="1715824"/>
              <a:ext cx="1049704" cy="52485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2540527" y="1715824"/>
              <a:ext cx="1049704" cy="52485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Network Coding</a:t>
              </a:r>
              <a:endParaRPr lang="en-US" sz="1600" kern="12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614784" y="4184999"/>
            <a:ext cx="1186888" cy="590512"/>
            <a:chOff x="0" y="824978"/>
            <a:chExt cx="1009109" cy="504554"/>
          </a:xfrm>
        </p:grpSpPr>
        <p:sp>
          <p:nvSpPr>
            <p:cNvPr id="51" name="Rectangle 50"/>
            <p:cNvSpPr/>
            <p:nvPr/>
          </p:nvSpPr>
          <p:spPr>
            <a:xfrm>
              <a:off x="0" y="824978"/>
              <a:ext cx="1009109" cy="50455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51"/>
            <p:cNvSpPr/>
            <p:nvPr/>
          </p:nvSpPr>
          <p:spPr>
            <a:xfrm>
              <a:off x="0" y="824978"/>
              <a:ext cx="1009109" cy="50455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Fixed Broadcast Interval</a:t>
              </a:r>
              <a:endParaRPr lang="en-US" sz="1400" kern="12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953164" y="4184999"/>
            <a:ext cx="1186888" cy="590512"/>
            <a:chOff x="2622572" y="824978"/>
            <a:chExt cx="1009109" cy="504554"/>
          </a:xfrm>
        </p:grpSpPr>
        <p:sp>
          <p:nvSpPr>
            <p:cNvPr id="49" name="Rectangle 48"/>
            <p:cNvSpPr/>
            <p:nvPr/>
          </p:nvSpPr>
          <p:spPr>
            <a:xfrm>
              <a:off x="2622572" y="824978"/>
              <a:ext cx="1009109" cy="50455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49"/>
            <p:cNvSpPr/>
            <p:nvPr/>
          </p:nvSpPr>
          <p:spPr>
            <a:xfrm>
              <a:off x="2622572" y="824978"/>
              <a:ext cx="1009109" cy="50455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/>
                <a:t>Adaptive Broadcast Interval</a:t>
              </a:r>
              <a:endParaRPr lang="en-US" sz="1400" kern="1200" dirty="0"/>
            </a:p>
          </p:txBody>
        </p:sp>
      </p:grpSp>
      <p:sp>
        <p:nvSpPr>
          <p:cNvPr id="66" name="Straight Connector 3"/>
          <p:cNvSpPr/>
          <p:nvPr/>
        </p:nvSpPr>
        <p:spPr>
          <a:xfrm>
            <a:off x="6262220" y="3940935"/>
            <a:ext cx="1389961" cy="2204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219"/>
                </a:lnTo>
                <a:lnTo>
                  <a:pt x="1270142" y="110219"/>
                </a:lnTo>
                <a:lnTo>
                  <a:pt x="1270142" y="220438"/>
                </a:lnTo>
              </a:path>
            </a:pathLst>
          </a:custGeom>
          <a:noFill/>
          <a:ln w="28575" cmpd="sng"/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7" name="Straight Connector 4"/>
          <p:cNvSpPr/>
          <p:nvPr/>
        </p:nvSpPr>
        <p:spPr>
          <a:xfrm>
            <a:off x="4992078" y="3937320"/>
            <a:ext cx="1001628" cy="2204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70142" y="0"/>
                </a:moveTo>
                <a:lnTo>
                  <a:pt x="1270142" y="110219"/>
                </a:lnTo>
                <a:lnTo>
                  <a:pt x="0" y="110219"/>
                </a:lnTo>
                <a:lnTo>
                  <a:pt x="0" y="220438"/>
                </a:lnTo>
              </a:path>
            </a:pathLst>
          </a:custGeom>
          <a:noFill/>
          <a:ln w="28575" cmpd="sng"/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8" name="Straight Connector 3"/>
          <p:cNvSpPr/>
          <p:nvPr/>
        </p:nvSpPr>
        <p:spPr>
          <a:xfrm>
            <a:off x="2748135" y="3964561"/>
            <a:ext cx="1389961" cy="2204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10219"/>
                </a:lnTo>
                <a:lnTo>
                  <a:pt x="1270142" y="110219"/>
                </a:lnTo>
                <a:lnTo>
                  <a:pt x="1270142" y="220438"/>
                </a:lnTo>
              </a:path>
            </a:pathLst>
          </a:custGeom>
          <a:noFill/>
          <a:ln w="28575" cmpd="sng"/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9" name="Straight Connector 4"/>
          <p:cNvSpPr/>
          <p:nvPr/>
        </p:nvSpPr>
        <p:spPr>
          <a:xfrm>
            <a:off x="1477993" y="3960946"/>
            <a:ext cx="1001628" cy="22043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70142" y="0"/>
                </a:moveTo>
                <a:lnTo>
                  <a:pt x="1270142" y="110219"/>
                </a:lnTo>
                <a:lnTo>
                  <a:pt x="0" y="110219"/>
                </a:lnTo>
                <a:lnTo>
                  <a:pt x="0" y="220438"/>
                </a:lnTo>
              </a:path>
            </a:pathLst>
          </a:custGeom>
          <a:noFill/>
          <a:ln w="28575" cmpd="sng"/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endParaRPr lang="en-US" dirty="0" smtClean="0"/>
          </a:p>
          <a:p>
            <a:pPr lvl="1"/>
            <a:r>
              <a:rPr lang="en-US" dirty="0" smtClean="0"/>
              <a:t>Routing Protocols: </a:t>
            </a:r>
          </a:p>
          <a:p>
            <a:pPr lvl="2"/>
            <a:r>
              <a:rPr lang="en-US" dirty="0" smtClean="0"/>
              <a:t>Broadcast </a:t>
            </a:r>
            <a:r>
              <a:rPr lang="en-US" baseline="30000" dirty="0" smtClean="0"/>
              <a:t>[</a:t>
            </a:r>
            <a:r>
              <a:rPr lang="en-US" baseline="30000" dirty="0"/>
              <a:t>1</a:t>
            </a:r>
            <a:r>
              <a:rPr lang="en-US" baseline="30000" dirty="0" smtClean="0"/>
              <a:t>]</a:t>
            </a:r>
            <a:endParaRPr lang="en-US" baseline="30000" dirty="0"/>
          </a:p>
        </p:txBody>
      </p:sp>
      <p:sp>
        <p:nvSpPr>
          <p:cNvPr id="71" name="TextBox 70"/>
          <p:cNvSpPr txBox="1"/>
          <p:nvPr/>
        </p:nvSpPr>
        <p:spPr>
          <a:xfrm>
            <a:off x="769193" y="4852978"/>
            <a:ext cx="9412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UMB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SB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EDB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929757" y="4836239"/>
            <a:ext cx="14526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Weighted </a:t>
            </a:r>
          </a:p>
          <a:p>
            <a:r>
              <a:rPr lang="en-US" dirty="0" smtClean="0"/>
              <a:t>p-persistence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OAPB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AutoCast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296623" y="4842366"/>
            <a:ext cx="12105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CODEB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EBCD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DifCode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…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4538583" y="4928732"/>
            <a:ext cx="1518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TrafficInfo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TrafficView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…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954114" y="4925834"/>
            <a:ext cx="1992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CRCP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Abiding </a:t>
            </a:r>
            <a:r>
              <a:rPr lang="en-US" dirty="0" err="1" smtClean="0"/>
              <a:t>Geocast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SODAD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16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18</a:t>
            </a:fld>
            <a:endParaRPr lang="en-US"/>
          </a:p>
        </p:txBody>
      </p:sp>
      <p:sp>
        <p:nvSpPr>
          <p:cNvPr id="70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endParaRPr lang="en-US" dirty="0" smtClean="0"/>
          </a:p>
          <a:p>
            <a:pPr lvl="1"/>
            <a:r>
              <a:rPr lang="en-US" dirty="0" smtClean="0"/>
              <a:t>Routing Protocols: </a:t>
            </a:r>
          </a:p>
          <a:p>
            <a:pPr lvl="2"/>
            <a:r>
              <a:rPr lang="en-US" dirty="0" smtClean="0"/>
              <a:t>Multicast</a:t>
            </a:r>
            <a:r>
              <a:rPr lang="en-US" baseline="30000" dirty="0" smtClean="0"/>
              <a:t>[1]</a:t>
            </a:r>
            <a:endParaRPr lang="en-US" baseline="30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09283105"/>
              </p:ext>
            </p:extLst>
          </p:nvPr>
        </p:nvGraphicFramePr>
        <p:xfrm>
          <a:off x="1840072" y="2054620"/>
          <a:ext cx="5288296" cy="3323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841518" y="465114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AMRoute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311227" y="4651145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ODMRP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CAMP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947906" y="467680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ODMRP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73131" y="4645999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CTB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AMRIS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9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642" y="2167878"/>
            <a:ext cx="6706455" cy="440528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endParaRPr lang="en-US" dirty="0" smtClean="0"/>
          </a:p>
          <a:p>
            <a:pPr lvl="1"/>
            <a:r>
              <a:rPr lang="en-US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</a:p>
          <a:p>
            <a:pPr lvl="2"/>
            <a:r>
              <a:rPr lang="en-US" dirty="0" smtClean="0"/>
              <a:t>Unicast</a:t>
            </a:r>
            <a:r>
              <a:rPr lang="en-US" altLang="zh-CN" baseline="30000" dirty="0" smtClean="0"/>
              <a:t>[1]</a:t>
            </a:r>
            <a:endParaRPr lang="en-US" baseline="300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9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altLang="zh-CN" dirty="0" smtClean="0"/>
              <a:t>ntroduction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dirty="0" smtClean="0"/>
              <a:t>M</a:t>
            </a:r>
            <a:r>
              <a:rPr lang="en-US" altLang="zh-CN" dirty="0" smtClean="0"/>
              <a:t>otivation</a:t>
            </a:r>
          </a:p>
          <a:p>
            <a:r>
              <a:rPr lang="en-US" altLang="zh-CN" dirty="0" smtClean="0"/>
              <a:t>Research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Fields</a:t>
            </a:r>
          </a:p>
          <a:p>
            <a:r>
              <a:rPr lang="en-US" altLang="zh-CN" dirty="0" smtClean="0"/>
              <a:t>Questions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/>
              <a:t>Challenges</a:t>
            </a:r>
            <a:endParaRPr lang="en-US" altLang="zh-CN" dirty="0" smtClean="0"/>
          </a:p>
          <a:p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02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20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248941"/>
            <a:ext cx="8229600" cy="1628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endParaRPr lang="en-US" dirty="0" smtClean="0"/>
          </a:p>
          <a:p>
            <a:pPr lvl="1"/>
            <a:r>
              <a:rPr lang="en-US" sz="2200" dirty="0" smtClean="0"/>
              <a:t>Routing Protocols: Transmission </a:t>
            </a:r>
            <a:r>
              <a:rPr lang="en-US" sz="2200" dirty="0"/>
              <a:t>strategies based </a:t>
            </a:r>
            <a:r>
              <a:rPr lang="en-US" sz="2200" dirty="0" smtClean="0"/>
              <a:t>classification</a:t>
            </a:r>
            <a:r>
              <a:rPr lang="en-US" sz="2200" baseline="30000" dirty="0" smtClean="0"/>
              <a:t>[1]</a:t>
            </a:r>
            <a:endParaRPr lang="en-US" sz="2200" baseline="30000" dirty="0"/>
          </a:p>
          <a:p>
            <a:pPr lvl="1"/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156040"/>
              </p:ext>
            </p:extLst>
          </p:nvPr>
        </p:nvGraphicFramePr>
        <p:xfrm>
          <a:off x="131734" y="2443797"/>
          <a:ext cx="8904170" cy="4297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142"/>
                <a:gridCol w="932303"/>
                <a:gridCol w="1715978"/>
                <a:gridCol w="1540326"/>
                <a:gridCol w="1866407"/>
                <a:gridCol w="1525014"/>
              </a:tblGrid>
              <a:tr h="613698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Transmission</a:t>
                      </a:r>
                      <a:r>
                        <a:rPr lang="en-US" baseline="0" dirty="0" smtClean="0"/>
                        <a:t> Strategies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876711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Unicasting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One-to-one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AODV,</a:t>
                      </a:r>
                      <a:r>
                        <a:rPr lang="en-US" baseline="0" dirty="0" smtClean="0"/>
                        <a:t> DSR, GPSR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network</a:t>
                      </a:r>
                    </a:p>
                    <a:p>
                      <a:r>
                        <a:rPr lang="en-US" dirty="0" smtClean="0"/>
                        <a:t>Overhead</a:t>
                      </a:r>
                    </a:p>
                    <a:p>
                      <a:r>
                        <a:rPr lang="en-US" dirty="0" smtClean="0"/>
                        <a:t>More privacy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reliable</a:t>
                      </a:r>
                    </a:p>
                    <a:p>
                      <a:r>
                        <a:rPr lang="en-US" dirty="0" smtClean="0"/>
                        <a:t>Link maintenance</a:t>
                      </a:r>
                      <a:endParaRPr lang="en-US" dirty="0"/>
                    </a:p>
                  </a:txBody>
                  <a:tcPr/>
                </a:tc>
              </a:tr>
              <a:tr h="876711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Broadcasting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One-to-all inside</a:t>
                      </a:r>
                      <a:r>
                        <a:rPr lang="en-US" baseline="0" dirty="0" smtClean="0"/>
                        <a:t> broadcast 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BROADCOMM, DV-CAST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Bandwidth</a:t>
                      </a:r>
                    </a:p>
                    <a:p>
                      <a:r>
                        <a:rPr lang="en-US" dirty="0" smtClean="0"/>
                        <a:t>Collision &amp; congestion</a:t>
                      </a:r>
                      <a:endParaRPr lang="en-US" dirty="0"/>
                    </a:p>
                  </a:txBody>
                  <a:tcPr/>
                </a:tc>
              </a:tr>
              <a:tr h="876711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Multicasting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Geocast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One-to-X, using geographic address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Mobicast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ROVER, ZOR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Efficient routing</a:t>
                      </a:r>
                    </a:p>
                    <a:p>
                      <a:r>
                        <a:rPr lang="en-US" dirty="0" smtClean="0"/>
                        <a:t>Less network consumption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bandwidth</a:t>
                      </a:r>
                      <a:endParaRPr lang="en-US" dirty="0"/>
                    </a:p>
                  </a:txBody>
                  <a:tcPr/>
                </a:tc>
              </a:tr>
              <a:tr h="87671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Cluster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 + head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COIN, CBDRP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packet 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Dividing group</a:t>
                      </a:r>
                    </a:p>
                    <a:p>
                      <a:r>
                        <a:rPr lang="en-US" dirty="0" smtClean="0"/>
                        <a:t>Select</a:t>
                      </a:r>
                      <a:r>
                        <a:rPr lang="en-US" baseline="0" dirty="0" smtClean="0"/>
                        <a:t> head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311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endParaRPr lang="en-US" dirty="0" smtClean="0"/>
          </a:p>
          <a:p>
            <a:pPr lvl="1"/>
            <a:r>
              <a:rPr lang="en-US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</a:p>
          <a:p>
            <a:pPr lvl="2"/>
            <a:r>
              <a:rPr lang="en-US" dirty="0"/>
              <a:t>Routing Information based </a:t>
            </a:r>
            <a:r>
              <a:rPr lang="en-US" dirty="0" smtClean="0"/>
              <a:t>classification</a:t>
            </a:r>
            <a:r>
              <a:rPr lang="en-US" altLang="zh-CN" baseline="30000" dirty="0" smtClean="0"/>
              <a:t>[1]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21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97257" y="5915978"/>
            <a:ext cx="1197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AODV</a:t>
            </a:r>
            <a:r>
              <a:rPr lang="en-US" altLang="zh-CN" baseline="30000" dirty="0" smtClean="0"/>
              <a:t>[2]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DSR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5741" y="5915978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FSR</a:t>
            </a:r>
            <a:endParaRPr lang="en-US" baseline="30000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DSDV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OLSR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88736" y="5923204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ZRP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1130104574"/>
              </p:ext>
            </p:extLst>
          </p:nvPr>
        </p:nvGraphicFramePr>
        <p:xfrm>
          <a:off x="565741" y="3348129"/>
          <a:ext cx="4907539" cy="2980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809854" y="3994577"/>
            <a:ext cx="1434760" cy="652164"/>
            <a:chOff x="1736389" y="622085"/>
            <a:chExt cx="1434760" cy="717380"/>
          </a:xfrm>
        </p:grpSpPr>
        <p:sp>
          <p:nvSpPr>
            <p:cNvPr id="10" name="Rectangle 9"/>
            <p:cNvSpPr/>
            <p:nvPr/>
          </p:nvSpPr>
          <p:spPr>
            <a:xfrm>
              <a:off x="1736389" y="622085"/>
              <a:ext cx="1434760" cy="717380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1736389" y="622085"/>
              <a:ext cx="1434760" cy="7173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700" kern="1200" dirty="0" smtClean="0"/>
                <a:t>Position</a:t>
              </a:r>
              <a:r>
                <a:rPr lang="zh-CN" altLang="en-US" sz="1700" kern="1200" dirty="0" smtClean="0"/>
                <a:t> </a:t>
              </a:r>
              <a:r>
                <a:rPr lang="en-US" altLang="zh-CN" sz="1700" kern="1200" dirty="0" smtClean="0"/>
                <a:t>Based</a:t>
              </a:r>
              <a:r>
                <a:rPr lang="zh-CN" altLang="en-US" sz="1700" kern="1200" dirty="0" smtClean="0"/>
                <a:t> </a:t>
              </a:r>
              <a:r>
                <a:rPr lang="en-US" altLang="zh-CN" sz="1700" kern="1200" dirty="0" smtClean="0"/>
                <a:t>Protocols</a:t>
              </a:r>
              <a:endParaRPr lang="en-US" sz="17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88736" y="3169117"/>
            <a:ext cx="1543247" cy="510651"/>
            <a:chOff x="1736389" y="622085"/>
            <a:chExt cx="1434760" cy="717380"/>
          </a:xfrm>
        </p:grpSpPr>
        <p:sp>
          <p:nvSpPr>
            <p:cNvPr id="13" name="Rectangle 12"/>
            <p:cNvSpPr/>
            <p:nvPr/>
          </p:nvSpPr>
          <p:spPr>
            <a:xfrm>
              <a:off x="1736389" y="622085"/>
              <a:ext cx="1434760" cy="717380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ectangle 13"/>
            <p:cNvSpPr/>
            <p:nvPr/>
          </p:nvSpPr>
          <p:spPr>
            <a:xfrm>
              <a:off x="1736389" y="622085"/>
              <a:ext cx="1434760" cy="7173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700" kern="1200" dirty="0" smtClean="0"/>
                <a:t>Routing</a:t>
              </a:r>
              <a:r>
                <a:rPr lang="zh-CN" altLang="en-US" sz="1700" kern="1200" dirty="0" smtClean="0"/>
                <a:t> </a:t>
              </a:r>
              <a:r>
                <a:rPr lang="en-US" altLang="zh-CN" sz="1700" kern="1200" dirty="0" smtClean="0"/>
                <a:t>Protocols</a:t>
              </a:r>
              <a:endParaRPr lang="en-US" sz="1700" kern="1200" dirty="0"/>
            </a:p>
          </p:txBody>
        </p:sp>
      </p:grpSp>
      <p:sp>
        <p:nvSpPr>
          <p:cNvPr id="15" name="Straight Connector 3"/>
          <p:cNvSpPr/>
          <p:nvPr/>
        </p:nvSpPr>
        <p:spPr>
          <a:xfrm>
            <a:off x="4777663" y="3679768"/>
            <a:ext cx="1736059" cy="3012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0649"/>
                </a:lnTo>
                <a:lnTo>
                  <a:pt x="1736059" y="150649"/>
                </a:lnTo>
                <a:lnTo>
                  <a:pt x="1736059" y="3012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Straight Connector 4"/>
          <p:cNvSpPr/>
          <p:nvPr/>
        </p:nvSpPr>
        <p:spPr>
          <a:xfrm>
            <a:off x="3041603" y="3679768"/>
            <a:ext cx="1736059" cy="3012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736059" y="0"/>
                </a:moveTo>
                <a:lnTo>
                  <a:pt x="1736059" y="150649"/>
                </a:lnTo>
                <a:lnTo>
                  <a:pt x="0" y="150649"/>
                </a:lnTo>
                <a:lnTo>
                  <a:pt x="0" y="3012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2624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endParaRPr lang="en-US" dirty="0" smtClean="0"/>
          </a:p>
          <a:p>
            <a:pPr lvl="1"/>
            <a:r>
              <a:rPr lang="en-US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</a:p>
          <a:p>
            <a:pPr lvl="2"/>
            <a:r>
              <a:rPr lang="en-US" dirty="0"/>
              <a:t>Routing Information based </a:t>
            </a:r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22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437813" y="3866300"/>
            <a:ext cx="1434760" cy="652164"/>
            <a:chOff x="1736389" y="622085"/>
            <a:chExt cx="1434760" cy="717380"/>
          </a:xfrm>
        </p:grpSpPr>
        <p:sp>
          <p:nvSpPr>
            <p:cNvPr id="25" name="Rectangle 24"/>
            <p:cNvSpPr/>
            <p:nvPr/>
          </p:nvSpPr>
          <p:spPr>
            <a:xfrm>
              <a:off x="1736389" y="622085"/>
              <a:ext cx="1434760" cy="717380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1736389" y="622085"/>
              <a:ext cx="1434760" cy="71738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700" kern="1200" dirty="0" smtClean="0"/>
                <a:t>Position</a:t>
              </a:r>
              <a:r>
                <a:rPr lang="zh-CN" altLang="en-US" sz="1700" kern="1200" dirty="0" smtClean="0"/>
                <a:t> </a:t>
              </a:r>
              <a:r>
                <a:rPr lang="en-US" altLang="zh-CN" sz="1700" kern="1200" dirty="0" smtClean="0"/>
                <a:t>Based</a:t>
              </a:r>
              <a:r>
                <a:rPr lang="zh-CN" altLang="en-US" sz="1700" kern="1200" dirty="0" smtClean="0"/>
                <a:t> </a:t>
              </a:r>
              <a:r>
                <a:rPr lang="en-US" altLang="zh-CN" sz="1700" kern="1200" dirty="0" smtClean="0"/>
                <a:t>Protocols</a:t>
              </a:r>
              <a:endParaRPr lang="en-US" sz="1700" kern="12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16695" y="3040840"/>
            <a:ext cx="1543247" cy="510651"/>
            <a:chOff x="1736389" y="622085"/>
            <a:chExt cx="1434760" cy="717380"/>
          </a:xfrm>
        </p:grpSpPr>
        <p:sp>
          <p:nvSpPr>
            <p:cNvPr id="28" name="Rectangle 27"/>
            <p:cNvSpPr/>
            <p:nvPr/>
          </p:nvSpPr>
          <p:spPr>
            <a:xfrm>
              <a:off x="1736389" y="622085"/>
              <a:ext cx="1434760" cy="717380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736389" y="622085"/>
              <a:ext cx="1434760" cy="7173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700" kern="1200" dirty="0" smtClean="0"/>
                <a:t>Routing</a:t>
              </a:r>
              <a:r>
                <a:rPr lang="zh-CN" altLang="en-US" sz="1700" kern="1200" dirty="0" smtClean="0"/>
                <a:t> </a:t>
              </a:r>
              <a:r>
                <a:rPr lang="en-US" altLang="zh-CN" sz="1700" kern="1200" dirty="0" smtClean="0"/>
                <a:t>Protocols</a:t>
              </a:r>
              <a:endParaRPr lang="en-US" sz="1700" kern="1200" dirty="0"/>
            </a:p>
          </p:txBody>
        </p:sp>
      </p:grpSp>
      <p:sp>
        <p:nvSpPr>
          <p:cNvPr id="30" name="Straight Connector 3"/>
          <p:cNvSpPr/>
          <p:nvPr/>
        </p:nvSpPr>
        <p:spPr>
          <a:xfrm>
            <a:off x="4405622" y="3551491"/>
            <a:ext cx="1736059" cy="3012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0649"/>
                </a:lnTo>
                <a:lnTo>
                  <a:pt x="1736059" y="150649"/>
                </a:lnTo>
                <a:lnTo>
                  <a:pt x="1736059" y="3012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Straight Connector 4"/>
          <p:cNvSpPr/>
          <p:nvPr/>
        </p:nvSpPr>
        <p:spPr>
          <a:xfrm>
            <a:off x="2669562" y="3551491"/>
            <a:ext cx="1736059" cy="3012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736059" y="0"/>
                </a:moveTo>
                <a:lnTo>
                  <a:pt x="1736059" y="150649"/>
                </a:lnTo>
                <a:lnTo>
                  <a:pt x="0" y="150649"/>
                </a:lnTo>
                <a:lnTo>
                  <a:pt x="0" y="3012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2" name="Group 31"/>
          <p:cNvGrpSpPr/>
          <p:nvPr/>
        </p:nvGrpSpPr>
        <p:grpSpPr>
          <a:xfrm>
            <a:off x="1952182" y="3856580"/>
            <a:ext cx="1434760" cy="652164"/>
            <a:chOff x="1736389" y="622085"/>
            <a:chExt cx="1434760" cy="717380"/>
          </a:xfrm>
        </p:grpSpPr>
        <p:sp>
          <p:nvSpPr>
            <p:cNvPr id="33" name="Rectangle 32"/>
            <p:cNvSpPr/>
            <p:nvPr/>
          </p:nvSpPr>
          <p:spPr>
            <a:xfrm>
              <a:off x="1736389" y="622085"/>
              <a:ext cx="1434760" cy="717380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1736389" y="622085"/>
              <a:ext cx="1434760" cy="7173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700" kern="1200" dirty="0" smtClean="0"/>
                <a:t>Topology</a:t>
              </a:r>
              <a:r>
                <a:rPr lang="zh-CN" altLang="en-US" sz="1700" kern="1200" dirty="0" smtClean="0"/>
                <a:t> </a:t>
              </a:r>
              <a:r>
                <a:rPr lang="en-US" altLang="zh-CN" sz="1700" kern="1200" dirty="0" smtClean="0"/>
                <a:t>Based</a:t>
              </a:r>
              <a:r>
                <a:rPr lang="zh-CN" altLang="en-US" sz="1700" kern="1200" dirty="0" smtClean="0"/>
                <a:t> </a:t>
              </a:r>
              <a:r>
                <a:rPr lang="en-US" altLang="zh-CN" sz="1700" kern="1200" dirty="0" smtClean="0"/>
                <a:t>Protocols</a:t>
              </a:r>
              <a:endParaRPr lang="en-US" sz="1700" kern="1200" dirty="0"/>
            </a:p>
          </p:txBody>
        </p:sp>
      </p:grpSp>
      <p:sp>
        <p:nvSpPr>
          <p:cNvPr id="37" name="Straight Connector 3"/>
          <p:cNvSpPr/>
          <p:nvPr/>
        </p:nvSpPr>
        <p:spPr>
          <a:xfrm>
            <a:off x="6175265" y="4558409"/>
            <a:ext cx="1736059" cy="3012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0649"/>
                </a:lnTo>
                <a:lnTo>
                  <a:pt x="1736059" y="150649"/>
                </a:lnTo>
                <a:lnTo>
                  <a:pt x="1736059" y="3012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TextBox 4"/>
          <p:cNvSpPr txBox="1"/>
          <p:nvPr/>
        </p:nvSpPr>
        <p:spPr>
          <a:xfrm>
            <a:off x="3106154" y="4595346"/>
            <a:ext cx="430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Classified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forwarding/recovery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strategies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1514" y="5800155"/>
            <a:ext cx="1030027" cy="6825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/>
              <a:t>Greedy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Forwarding</a:t>
            </a:r>
            <a:endParaRPr lang="en-US" sz="1600" kern="1200" dirty="0"/>
          </a:p>
        </p:txBody>
      </p:sp>
      <p:sp>
        <p:nvSpPr>
          <p:cNvPr id="40" name="Rectangle 39"/>
          <p:cNvSpPr/>
          <p:nvPr/>
        </p:nvSpPr>
        <p:spPr>
          <a:xfrm>
            <a:off x="1123767" y="5800155"/>
            <a:ext cx="1190754" cy="6825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kern="1200" dirty="0" smtClean="0"/>
              <a:t>Improved</a:t>
            </a:r>
            <a:r>
              <a:rPr lang="zh-CN" altLang="en-US" sz="1600" kern="1200" dirty="0" smtClean="0"/>
              <a:t> </a:t>
            </a:r>
            <a:r>
              <a:rPr lang="en-US" altLang="zh-CN" sz="1600" kern="1200" dirty="0" smtClean="0"/>
              <a:t>Greedy</a:t>
            </a:r>
            <a:r>
              <a:rPr lang="zh-CN" altLang="en-US" sz="1600" kern="1200" dirty="0" smtClean="0"/>
              <a:t> </a:t>
            </a:r>
            <a:r>
              <a:rPr lang="en-US" altLang="zh-CN" sz="1600" kern="1200" dirty="0" smtClean="0"/>
              <a:t>Forwarding</a:t>
            </a:r>
            <a:r>
              <a:rPr lang="zh-CN" altLang="en-US" sz="1600" kern="1200" dirty="0" smtClean="0"/>
              <a:t> </a:t>
            </a:r>
            <a:endParaRPr lang="en-US" sz="1600" kern="1200" dirty="0"/>
          </a:p>
        </p:txBody>
      </p:sp>
      <p:sp>
        <p:nvSpPr>
          <p:cNvPr id="41" name="Rectangle 40"/>
          <p:cNvSpPr/>
          <p:nvPr/>
        </p:nvSpPr>
        <p:spPr>
          <a:xfrm>
            <a:off x="2376688" y="5808272"/>
            <a:ext cx="1190754" cy="6825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kern="1200" dirty="0" smtClean="0"/>
              <a:t>Direction</a:t>
            </a:r>
            <a:r>
              <a:rPr lang="zh-CN" altLang="en-US" sz="1600" kern="1200" dirty="0" smtClean="0"/>
              <a:t> </a:t>
            </a:r>
            <a:r>
              <a:rPr lang="en-US" altLang="zh-CN" sz="1600" kern="1200" dirty="0" smtClean="0"/>
              <a:t>Greedy</a:t>
            </a:r>
            <a:r>
              <a:rPr lang="zh-CN" altLang="en-US" sz="1600" kern="1200" dirty="0" smtClean="0"/>
              <a:t> </a:t>
            </a:r>
            <a:r>
              <a:rPr lang="en-US" altLang="zh-CN" sz="1600" kern="1200" dirty="0" smtClean="0"/>
              <a:t>Forwarding</a:t>
            </a:r>
            <a:endParaRPr lang="en-US" sz="1600" kern="1200" dirty="0"/>
          </a:p>
        </p:txBody>
      </p:sp>
      <p:sp>
        <p:nvSpPr>
          <p:cNvPr id="42" name="Rectangle 41"/>
          <p:cNvSpPr/>
          <p:nvPr/>
        </p:nvSpPr>
        <p:spPr>
          <a:xfrm>
            <a:off x="3650295" y="5800155"/>
            <a:ext cx="1507040" cy="6825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kern="1200" dirty="0" smtClean="0"/>
              <a:t>Predictive</a:t>
            </a:r>
            <a:r>
              <a:rPr lang="zh-CN" altLang="en-US" sz="1600" kern="1200" dirty="0" smtClean="0"/>
              <a:t> </a:t>
            </a:r>
            <a:r>
              <a:rPr lang="en-US" altLang="zh-CN" sz="1600" kern="1200" dirty="0" smtClean="0"/>
              <a:t>Directional</a:t>
            </a:r>
            <a:r>
              <a:rPr lang="zh-CN" altLang="en-US" sz="1600" kern="1200" dirty="0" smtClean="0"/>
              <a:t> </a:t>
            </a:r>
            <a:r>
              <a:rPr lang="en-US" altLang="zh-CN" sz="1600" kern="1200" dirty="0" smtClean="0"/>
              <a:t>Greedy</a:t>
            </a:r>
            <a:endParaRPr lang="en-US" sz="1600" kern="1200" dirty="0"/>
          </a:p>
        </p:txBody>
      </p:sp>
      <p:sp>
        <p:nvSpPr>
          <p:cNvPr id="43" name="Rectangle 42"/>
          <p:cNvSpPr/>
          <p:nvPr/>
        </p:nvSpPr>
        <p:spPr>
          <a:xfrm>
            <a:off x="5492196" y="5801839"/>
            <a:ext cx="1153603" cy="6881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/>
              <a:t>Right</a:t>
            </a:r>
            <a:r>
              <a:rPr lang="en-US" altLang="zh-CN" sz="1600" dirty="0" smtClean="0"/>
              <a:t>-hand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rule</a:t>
            </a:r>
            <a:endParaRPr lang="en-US" sz="1600" kern="1200" dirty="0"/>
          </a:p>
        </p:txBody>
      </p:sp>
      <p:sp>
        <p:nvSpPr>
          <p:cNvPr id="44" name="Rectangle 43"/>
          <p:cNvSpPr/>
          <p:nvPr/>
        </p:nvSpPr>
        <p:spPr>
          <a:xfrm>
            <a:off x="6702409" y="5794540"/>
            <a:ext cx="1153603" cy="6881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/>
              <a:t>Carry</a:t>
            </a:r>
            <a:r>
              <a:rPr lang="en-US" altLang="zh-CN" sz="1600" dirty="0" smtClean="0"/>
              <a:t>-and-forward</a:t>
            </a:r>
            <a:endParaRPr lang="en-US" sz="1600" kern="1200" dirty="0"/>
          </a:p>
        </p:txBody>
      </p:sp>
      <p:sp>
        <p:nvSpPr>
          <p:cNvPr id="45" name="Rectangle 44"/>
          <p:cNvSpPr/>
          <p:nvPr/>
        </p:nvSpPr>
        <p:spPr>
          <a:xfrm>
            <a:off x="7911324" y="5790783"/>
            <a:ext cx="1137560" cy="7110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 smtClean="0"/>
              <a:t>Path</a:t>
            </a:r>
            <a:r>
              <a:rPr lang="en-US" altLang="zh-CN" sz="1600" dirty="0" smtClean="0"/>
              <a:t>-recalculation</a:t>
            </a:r>
            <a:endParaRPr lang="en-US" sz="1600" kern="1200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578671" y="4707759"/>
            <a:ext cx="3588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2578671" y="4694930"/>
            <a:ext cx="0" cy="165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Straight Connector 3"/>
          <p:cNvSpPr/>
          <p:nvPr/>
        </p:nvSpPr>
        <p:spPr>
          <a:xfrm>
            <a:off x="2463211" y="5423336"/>
            <a:ext cx="1736059" cy="3012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0649"/>
                </a:lnTo>
                <a:lnTo>
                  <a:pt x="1736059" y="150649"/>
                </a:lnTo>
                <a:lnTo>
                  <a:pt x="1736059" y="3012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2" name="Straight Connector 4"/>
          <p:cNvSpPr/>
          <p:nvPr/>
        </p:nvSpPr>
        <p:spPr>
          <a:xfrm>
            <a:off x="727151" y="5423336"/>
            <a:ext cx="1736059" cy="30129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736059" y="0"/>
                </a:moveTo>
                <a:lnTo>
                  <a:pt x="1736059" y="150649"/>
                </a:lnTo>
                <a:lnTo>
                  <a:pt x="0" y="150649"/>
                </a:lnTo>
                <a:lnTo>
                  <a:pt x="0" y="301299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5" name="Straight Connector 3"/>
          <p:cNvSpPr/>
          <p:nvPr/>
        </p:nvSpPr>
        <p:spPr>
          <a:xfrm>
            <a:off x="7471391" y="5445905"/>
            <a:ext cx="1215318" cy="4218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10923"/>
                </a:lnTo>
                <a:lnTo>
                  <a:pt x="1215318" y="210923"/>
                </a:lnTo>
                <a:lnTo>
                  <a:pt x="1215318" y="421846"/>
                </a:lnTo>
              </a:path>
            </a:pathLst>
          </a:custGeom>
          <a:noFill/>
          <a:ln w="19050" cmpd="sng"/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6" name="Straight Connector 4"/>
          <p:cNvSpPr/>
          <p:nvPr/>
        </p:nvSpPr>
        <p:spPr>
          <a:xfrm>
            <a:off x="6256072" y="5445905"/>
            <a:ext cx="1215318" cy="4218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15318" y="0"/>
                </a:moveTo>
                <a:lnTo>
                  <a:pt x="1215318" y="210923"/>
                </a:lnTo>
                <a:lnTo>
                  <a:pt x="0" y="210923"/>
                </a:lnTo>
                <a:lnTo>
                  <a:pt x="0" y="421846"/>
                </a:lnTo>
              </a:path>
            </a:pathLst>
          </a:custGeom>
          <a:noFill/>
          <a:ln w="19050" cmpd="sng"/>
        </p:spPr>
        <p:style>
          <a:lnRef idx="1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7" name="Rectangle 56"/>
          <p:cNvSpPr/>
          <p:nvPr/>
        </p:nvSpPr>
        <p:spPr>
          <a:xfrm>
            <a:off x="1809894" y="4847659"/>
            <a:ext cx="1434760" cy="6521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700" kern="1200" dirty="0" smtClean="0"/>
              <a:t>Forwarding</a:t>
            </a:r>
            <a:r>
              <a:rPr lang="zh-CN" altLang="en-US" sz="1700" kern="1200" dirty="0" smtClean="0"/>
              <a:t> </a:t>
            </a:r>
            <a:r>
              <a:rPr lang="en-US" altLang="zh-CN" sz="1700" kern="1200" dirty="0" smtClean="0"/>
              <a:t>Strategies</a:t>
            </a:r>
            <a:r>
              <a:rPr lang="en-US" altLang="zh-CN" sz="1700" kern="1200" baseline="30000" dirty="0" smtClean="0"/>
              <a:t>[1]</a:t>
            </a:r>
            <a:r>
              <a:rPr lang="zh-CN" altLang="en-US" sz="1700" kern="1200" dirty="0" smtClean="0"/>
              <a:t> </a:t>
            </a:r>
            <a:endParaRPr lang="en-US" sz="1700" kern="1200" dirty="0"/>
          </a:p>
        </p:txBody>
      </p:sp>
      <p:sp>
        <p:nvSpPr>
          <p:cNvPr id="58" name="Rectangle 57"/>
          <p:cNvSpPr/>
          <p:nvPr/>
        </p:nvSpPr>
        <p:spPr>
          <a:xfrm>
            <a:off x="6794613" y="4870510"/>
            <a:ext cx="1434760" cy="6521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700" kern="1200" dirty="0" smtClean="0"/>
              <a:t>Recovery</a:t>
            </a:r>
            <a:r>
              <a:rPr lang="zh-CN" altLang="en-US" sz="1700" kern="1200" dirty="0" smtClean="0"/>
              <a:t> </a:t>
            </a:r>
            <a:r>
              <a:rPr lang="en-US" altLang="zh-CN" sz="1700" kern="1200" dirty="0" smtClean="0"/>
              <a:t>Strategies</a:t>
            </a:r>
            <a:r>
              <a:rPr lang="en-US" altLang="zh-CN" sz="1700" kern="1200" baseline="30000" dirty="0" smtClean="0"/>
              <a:t>[2]</a:t>
            </a:r>
            <a:r>
              <a:rPr lang="zh-CN" altLang="en-US" sz="1700" kern="1200" dirty="0" smtClean="0"/>
              <a:t> </a:t>
            </a:r>
            <a:endParaRPr lang="en-US" sz="1700" kern="1200" dirty="0"/>
          </a:p>
        </p:txBody>
      </p:sp>
    </p:spTree>
    <p:extLst>
      <p:ext uri="{BB962C8B-B14F-4D97-AF65-F5344CB8AC3E}">
        <p14:creationId xmlns:p14="http://schemas.microsoft.com/office/powerpoint/2010/main" val="1382127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endParaRPr lang="en-US" dirty="0" smtClean="0"/>
          </a:p>
          <a:p>
            <a:pPr lvl="2"/>
            <a:r>
              <a:rPr lang="en-US" sz="2000" dirty="0" smtClean="0"/>
              <a:t>Routing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Protocols:</a:t>
            </a:r>
            <a:r>
              <a:rPr lang="zh-CN" altLang="en-US" sz="2000" dirty="0" smtClean="0"/>
              <a:t> </a:t>
            </a:r>
            <a:r>
              <a:rPr lang="en-US" sz="2000" dirty="0"/>
              <a:t>Comparison of Position </a:t>
            </a:r>
            <a:r>
              <a:rPr lang="en-US" sz="2000" dirty="0" smtClean="0"/>
              <a:t>based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protocols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989777"/>
              </p:ext>
            </p:extLst>
          </p:nvPr>
        </p:nvGraphicFramePr>
        <p:xfrm>
          <a:off x="910870" y="2719455"/>
          <a:ext cx="7748826" cy="384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967"/>
                <a:gridCol w="2232278"/>
                <a:gridCol w="1231602"/>
                <a:gridCol w="1796085"/>
                <a:gridCol w="1359894"/>
              </a:tblGrid>
              <a:tr h="615732">
                <a:tc>
                  <a:txBody>
                    <a:bodyPr/>
                    <a:lstStyle/>
                    <a:p>
                      <a:r>
                        <a:rPr lang="en-US" dirty="0" smtClean="0"/>
                        <a:t>Protocols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Forwarding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Traffic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Awareness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Recovery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Simulator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Scenario</a:t>
                      </a:r>
                      <a:endParaRPr lang="en-US" dirty="0"/>
                    </a:p>
                  </a:txBody>
                  <a:tcPr/>
                </a:tc>
              </a:tr>
              <a:tr h="384722">
                <a:tc>
                  <a:txBody>
                    <a:bodyPr/>
                    <a:lstStyle/>
                    <a:p>
                      <a:r>
                        <a:rPr lang="en-US" dirty="0" smtClean="0"/>
                        <a:t>GPSR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Greedy</a:t>
                      </a:r>
                      <a:r>
                        <a:rPr lang="zh-CN" alt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Right</a:t>
                      </a:r>
                      <a:r>
                        <a:rPr lang="en-US" altLang="zh-CN" dirty="0" smtClean="0"/>
                        <a:t>-hand-rule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Highway </a:t>
                      </a:r>
                      <a:endParaRPr lang="en-US" dirty="0" smtClean="0"/>
                    </a:p>
                  </a:txBody>
                  <a:tcPr/>
                </a:tc>
              </a:tr>
              <a:tr h="384722">
                <a:tc>
                  <a:txBody>
                    <a:bodyPr/>
                    <a:lstStyle/>
                    <a:p>
                      <a:r>
                        <a:rPr lang="en-US" dirty="0" smtClean="0"/>
                        <a:t>GSR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Greedy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along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Urban</a:t>
                      </a:r>
                      <a:endParaRPr lang="en-US" dirty="0" smtClean="0"/>
                    </a:p>
                  </a:txBody>
                  <a:tcPr/>
                </a:tc>
              </a:tr>
              <a:tr h="384722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altLang="zh-CN" dirty="0" smtClean="0"/>
                        <a:t>-STAR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Greedy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along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path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Recalculate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Urban</a:t>
                      </a:r>
                      <a:endParaRPr lang="en-US" dirty="0"/>
                    </a:p>
                  </a:txBody>
                  <a:tcPr/>
                </a:tc>
              </a:tr>
              <a:tr h="384722">
                <a:tc>
                  <a:txBody>
                    <a:bodyPr/>
                    <a:lstStyle/>
                    <a:p>
                      <a:r>
                        <a:rPr lang="en-US" dirty="0" smtClean="0"/>
                        <a:t>GPCR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Restricted Greedy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Right</a:t>
                      </a:r>
                      <a:r>
                        <a:rPr lang="en-US" altLang="zh-CN" dirty="0" smtClean="0"/>
                        <a:t>-hand</a:t>
                      </a:r>
                      <a:r>
                        <a:rPr lang="zh-CN" altLang="en-US" dirty="0" smtClean="0"/>
                        <a:t>-</a:t>
                      </a:r>
                      <a:r>
                        <a:rPr lang="en-US" altLang="zh-CN" dirty="0" smtClean="0"/>
                        <a:t>rule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Urban, Real city model</a:t>
                      </a:r>
                      <a:endParaRPr lang="en-US" dirty="0" smtClean="0"/>
                    </a:p>
                  </a:txBody>
                  <a:tcPr/>
                </a:tc>
              </a:tr>
              <a:tr h="38472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</a:t>
                      </a:r>
                      <a:r>
                        <a:rPr lang="en-US" altLang="zh-CN" dirty="0" err="1" smtClean="0"/>
                        <a:t>yTAR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Improved Greedy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Carry</a:t>
                      </a:r>
                      <a:r>
                        <a:rPr lang="zh-CN" altLang="zh-CN" dirty="0" smtClean="0"/>
                        <a:t> </a:t>
                      </a:r>
                      <a:r>
                        <a:rPr lang="en-US" altLang="zh-CN" dirty="0" smtClean="0"/>
                        <a:t>&amp;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Forward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Urban </a:t>
                      </a:r>
                      <a:endParaRPr lang="en-US" dirty="0" smtClean="0"/>
                    </a:p>
                  </a:txBody>
                  <a:tcPr/>
                </a:tc>
              </a:tr>
              <a:tr h="384722">
                <a:tc>
                  <a:txBody>
                    <a:bodyPr/>
                    <a:lstStyle/>
                    <a:p>
                      <a:r>
                        <a:rPr lang="en-US" dirty="0" smtClean="0"/>
                        <a:t>DGR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Directional Greedy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Carry</a:t>
                      </a:r>
                      <a:r>
                        <a:rPr lang="zh-CN" altLang="zh-CN" dirty="0" smtClean="0"/>
                        <a:t> </a:t>
                      </a:r>
                      <a:r>
                        <a:rPr lang="en-US" altLang="zh-CN" dirty="0" smtClean="0"/>
                        <a:t>&amp;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Forward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Highway </a:t>
                      </a:r>
                      <a:endParaRPr lang="en-US" dirty="0"/>
                    </a:p>
                  </a:txBody>
                  <a:tcPr/>
                </a:tc>
              </a:tr>
              <a:tr h="384722">
                <a:tc>
                  <a:txBody>
                    <a:bodyPr/>
                    <a:lstStyle/>
                    <a:p>
                      <a:r>
                        <a:rPr lang="en-US" dirty="0" smtClean="0"/>
                        <a:t>PDGR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Predictive Directional greedy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Carry</a:t>
                      </a:r>
                      <a:r>
                        <a:rPr lang="zh-CN" altLang="zh-CN" dirty="0" smtClean="0"/>
                        <a:t> </a:t>
                      </a:r>
                      <a:r>
                        <a:rPr lang="en-US" altLang="zh-CN" dirty="0" smtClean="0"/>
                        <a:t>&amp;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Forward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Highway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673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endParaRPr lang="en-US" dirty="0" smtClean="0"/>
          </a:p>
          <a:p>
            <a:pPr lvl="1"/>
            <a:r>
              <a:rPr lang="en-US" dirty="0" smtClean="0"/>
              <a:t>Security</a:t>
            </a:r>
            <a:r>
              <a:rPr lang="zh-CN" altLang="zh-CN" dirty="0"/>
              <a:t> </a:t>
            </a:r>
            <a:r>
              <a:rPr lang="en-US" baseline="30000" dirty="0" smtClean="0"/>
              <a:t>[10]</a:t>
            </a:r>
            <a:r>
              <a:rPr lang="en-US" dirty="0" smtClean="0"/>
              <a:t>: </a:t>
            </a:r>
          </a:p>
          <a:p>
            <a:pPr marL="457200" lvl="1" indent="0">
              <a:buNone/>
            </a:pPr>
            <a:r>
              <a:rPr lang="en-US" altLang="zh-CN" dirty="0" smtClean="0"/>
              <a:t>Contradictory properties</a:t>
            </a:r>
            <a:endParaRPr lang="en-US" dirty="0" smtClean="0"/>
          </a:p>
          <a:p>
            <a:pPr lvl="2"/>
            <a:r>
              <a:rPr lang="en-US" altLang="zh-CN" dirty="0" smtClean="0"/>
              <a:t>Authentication</a:t>
            </a:r>
            <a:r>
              <a:rPr lang="en-US" altLang="zh-CN" dirty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Liability</a:t>
            </a:r>
          </a:p>
          <a:p>
            <a:pPr lvl="3"/>
            <a:r>
              <a:rPr lang="en-US" altLang="zh-CN" dirty="0" smtClean="0"/>
              <a:t>Masquerade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attack &amp; denial of</a:t>
            </a:r>
            <a:r>
              <a:rPr lang="zh-CN" altLang="en-US" dirty="0" smtClean="0"/>
              <a:t> </a:t>
            </a:r>
            <a:r>
              <a:rPr lang="en-US" altLang="zh-CN" dirty="0" smtClean="0"/>
              <a:t>behavior</a:t>
            </a:r>
          </a:p>
          <a:p>
            <a:pPr lvl="2"/>
            <a:r>
              <a:rPr lang="en-US" altLang="zh-CN" dirty="0" smtClean="0"/>
              <a:t>Privacy</a:t>
            </a:r>
            <a:r>
              <a:rPr lang="zh-CN" altLang="zh-CN" dirty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/>
              <a:t>A</a:t>
            </a:r>
            <a:r>
              <a:rPr lang="en-US" altLang="zh-CN" dirty="0" smtClean="0"/>
              <a:t>nonymity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3"/>
            <a:r>
              <a:rPr lang="en-US" altLang="zh-CN" dirty="0" err="1" smtClean="0"/>
              <a:t>Eaversdrop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Leakage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identity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</a:t>
            </a:r>
          </a:p>
          <a:p>
            <a:pPr marL="1828800" lvl="4" indent="0"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(location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movement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7110" y="4958933"/>
            <a:ext cx="1770881" cy="529950"/>
            <a:chOff x="692" y="792880"/>
            <a:chExt cx="1847086" cy="1492894"/>
          </a:xfrm>
          <a:solidFill>
            <a:schemeClr val="bg1">
              <a:lumMod val="5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Physical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Layer</a:t>
              </a:r>
              <a:endParaRPr lang="en-US" sz="20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38331" y="2741052"/>
            <a:ext cx="1770882" cy="896761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9" name="Rounded Rectangle 8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35683" y="1369077"/>
              <a:ext cx="1760528" cy="13911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Networking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Services</a:t>
              </a:r>
              <a:endParaRPr lang="en-US" sz="20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8332" y="3885424"/>
            <a:ext cx="1770881" cy="394411"/>
            <a:chOff x="692" y="792880"/>
            <a:chExt cx="1847086" cy="1492894"/>
          </a:xfrm>
          <a:solidFill>
            <a:srgbClr val="7F7F7F"/>
          </a:solidFill>
        </p:grpSpPr>
        <p:sp>
          <p:nvSpPr>
            <p:cNvPr id="12" name="Rounded Rectangle 11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LLC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err="1" smtClean="0"/>
                <a:t>SubLayer</a:t>
              </a:r>
              <a:endParaRPr lang="en-US" sz="20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37110" y="4398431"/>
            <a:ext cx="1770881" cy="394411"/>
            <a:chOff x="692" y="792880"/>
            <a:chExt cx="1847086" cy="1492894"/>
          </a:xfrm>
          <a:solidFill>
            <a:srgbClr val="7F7F7F"/>
          </a:solidFill>
        </p:grpSpPr>
        <p:sp>
          <p:nvSpPr>
            <p:cNvPr id="15" name="Rounded Rectangle 14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MAC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err="1" smtClean="0"/>
                <a:t>SubLayer</a:t>
              </a:r>
              <a:endParaRPr lang="en-US" sz="20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38331" y="1600200"/>
            <a:ext cx="1770881" cy="935360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18" name="Rounded Rectangle 17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43971" y="1358439"/>
              <a:ext cx="1760528" cy="1391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dirty="0" smtClean="0"/>
                <a:t>Upper</a:t>
              </a:r>
              <a:r>
                <a:rPr lang="zh-CN" altLang="en-US" sz="2000" dirty="0" smtClean="0"/>
                <a:t> </a:t>
              </a:r>
              <a:r>
                <a:rPr lang="en-US" altLang="zh-CN" sz="2000" kern="1200" dirty="0" smtClean="0"/>
                <a:t>Layers</a:t>
              </a:r>
              <a:endParaRPr lang="en-US" sz="2000" kern="1200" dirty="0"/>
            </a:p>
          </p:txBody>
        </p:sp>
      </p:grpSp>
      <p:cxnSp>
        <p:nvCxnSpPr>
          <p:cNvPr id="21" name="Straight Connector 20"/>
          <p:cNvCxnSpPr/>
          <p:nvPr/>
        </p:nvCxnSpPr>
        <p:spPr>
          <a:xfrm flipH="1" flipV="1">
            <a:off x="6326230" y="2950367"/>
            <a:ext cx="435128" cy="34169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927240" y="2327590"/>
            <a:ext cx="1398990" cy="7741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FFFFFF"/>
                </a:solidFill>
              </a:rPr>
              <a:t>S</a:t>
            </a:r>
            <a:r>
              <a:rPr lang="en-US" altLang="zh-CN" b="1" dirty="0" smtClean="0">
                <a:solidFill>
                  <a:srgbClr val="FFFFFF"/>
                </a:solidFill>
              </a:rPr>
              <a:t>ecurity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24"/>
          <p:cNvCxnSpPr>
            <a:endCxn id="22" idx="3"/>
          </p:cNvCxnSpPr>
          <p:nvPr/>
        </p:nvCxnSpPr>
        <p:spPr>
          <a:xfrm flipH="1">
            <a:off x="6326230" y="2193534"/>
            <a:ext cx="435128" cy="52112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63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 smtClean="0"/>
              <a:t>Services</a:t>
            </a:r>
            <a:endParaRPr lang="en-US" dirty="0" smtClean="0"/>
          </a:p>
          <a:p>
            <a:pPr lvl="1"/>
            <a:r>
              <a:rPr lang="en-US" dirty="0" smtClean="0"/>
              <a:t>Security</a:t>
            </a:r>
            <a:r>
              <a:rPr lang="zh-CN" altLang="zh-CN" dirty="0" smtClean="0"/>
              <a:t> </a:t>
            </a:r>
            <a:r>
              <a:rPr lang="en-US" baseline="30000" dirty="0" smtClean="0"/>
              <a:t>[10]</a:t>
            </a:r>
            <a:r>
              <a:rPr lang="en-US" dirty="0" smtClean="0"/>
              <a:t>: Schemes</a:t>
            </a:r>
          </a:p>
          <a:p>
            <a:pPr lvl="2"/>
            <a:r>
              <a:rPr lang="en-US" dirty="0" smtClean="0"/>
              <a:t>Certification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Authorities(CAs)</a:t>
            </a:r>
          </a:p>
          <a:p>
            <a:pPr lvl="3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certificate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revocation</a:t>
            </a:r>
            <a:r>
              <a:rPr lang="en-US" altLang="zh-CN" baseline="30000" dirty="0" smtClean="0"/>
              <a:t>[35]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Keys</a:t>
            </a:r>
          </a:p>
          <a:p>
            <a:pPr lvl="3"/>
            <a:r>
              <a:rPr lang="en-US" altLang="zh-CN" dirty="0" smtClean="0"/>
              <a:t>Use pseudonym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improve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privacy</a:t>
            </a:r>
            <a:r>
              <a:rPr lang="en-US" altLang="zh-CN" baseline="30000" dirty="0" smtClean="0"/>
              <a:t>[33][34]</a:t>
            </a:r>
          </a:p>
          <a:p>
            <a:pPr lvl="3"/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asymmetric</a:t>
            </a:r>
            <a:r>
              <a:rPr lang="zh-CN" altLang="en-US" dirty="0" smtClean="0"/>
              <a:t> </a:t>
            </a:r>
            <a:r>
              <a:rPr lang="en-US" altLang="zh-CN" dirty="0" smtClean="0"/>
              <a:t>cryptography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safety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</a:p>
          <a:p>
            <a:pPr lvl="2"/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33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 smtClean="0"/>
              <a:t>Services</a:t>
            </a:r>
            <a:endParaRPr lang="en-US" dirty="0" smtClean="0"/>
          </a:p>
          <a:p>
            <a:pPr lvl="1"/>
            <a:r>
              <a:rPr lang="en-US" dirty="0" smtClean="0"/>
              <a:t>Security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 </a:t>
            </a:r>
            <a:r>
              <a:rPr lang="en-US" altLang="zh-CN" dirty="0"/>
              <a:t>Q</a:t>
            </a:r>
            <a:r>
              <a:rPr lang="en-US" altLang="zh-CN" dirty="0" smtClean="0"/>
              <a:t>uo</a:t>
            </a:r>
            <a:endParaRPr lang="en-US" dirty="0" smtClean="0"/>
          </a:p>
          <a:p>
            <a:pPr lvl="2"/>
            <a:r>
              <a:rPr lang="en-US" altLang="zh-CN" dirty="0" smtClean="0"/>
              <a:t>Lack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</a:p>
          <a:p>
            <a:pPr lvl="2"/>
            <a:r>
              <a:rPr lang="en-US" dirty="0" smtClean="0"/>
              <a:t>Lack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evaluation</a:t>
            </a:r>
            <a:endParaRPr lang="en-US" dirty="0"/>
          </a:p>
          <a:p>
            <a:pPr lvl="3"/>
            <a:endParaRPr lang="en-US" baseline="30000" dirty="0" smtClean="0"/>
          </a:p>
          <a:p>
            <a:pPr lvl="3"/>
            <a:endParaRPr lang="en-US" altLang="zh-CN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10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 smtClean="0"/>
              <a:t>Services</a:t>
            </a:r>
            <a:endParaRPr lang="en-US" dirty="0" smtClean="0"/>
          </a:p>
          <a:p>
            <a:pPr lvl="1"/>
            <a:r>
              <a:rPr lang="en-US" dirty="0" err="1" smtClean="0"/>
              <a:t>QoS</a:t>
            </a:r>
            <a:r>
              <a:rPr lang="en-US" dirty="0" smtClean="0"/>
              <a:t>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27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155979" y="3270824"/>
            <a:ext cx="536862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773713" y="2832446"/>
            <a:ext cx="1995715" cy="498853"/>
          </a:xfrm>
          <a:prstGeom prst="roundRect">
            <a:avLst>
              <a:gd name="adj" fmla="val 10000"/>
            </a:avLst>
          </a:prstGeom>
          <a:solidFill>
            <a:srgbClr val="4F81BD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TextBox 34"/>
          <p:cNvSpPr txBox="1"/>
          <p:nvPr/>
        </p:nvSpPr>
        <p:spPr>
          <a:xfrm>
            <a:off x="1191104" y="290149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zh-CN" b="1" dirty="0" smtClean="0">
                <a:solidFill>
                  <a:schemeClr val="bg1"/>
                </a:solidFill>
              </a:rPr>
              <a:t>Reliability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73713" y="3483825"/>
            <a:ext cx="1995715" cy="498853"/>
          </a:xfrm>
          <a:prstGeom prst="roundRect">
            <a:avLst>
              <a:gd name="adj" fmla="val 10000"/>
            </a:avLst>
          </a:prstGeom>
          <a:solidFill>
            <a:srgbClr val="4F81BD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7" name="TextBox 36"/>
          <p:cNvSpPr txBox="1"/>
          <p:nvPr/>
        </p:nvSpPr>
        <p:spPr>
          <a:xfrm>
            <a:off x="973394" y="3552871"/>
            <a:ext cx="1531188" cy="369332"/>
          </a:xfrm>
          <a:prstGeom prst="rect">
            <a:avLst/>
          </a:prstGeom>
          <a:solidFill>
            <a:srgbClr val="4F81BD"/>
          </a:solidFill>
        </p:spPr>
        <p:txBody>
          <a:bodyPr wrap="none" rtlCol="0">
            <a:spAutoFit/>
          </a:bodyPr>
          <a:lstStyle/>
          <a:p>
            <a:pPr marL="0" lvl="2"/>
            <a:r>
              <a:rPr lang="en-US" altLang="zh-CN" b="1" dirty="0" smtClean="0">
                <a:solidFill>
                  <a:schemeClr val="bg1"/>
                </a:solidFill>
              </a:rPr>
              <a:t>Low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Loss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Rate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73713" y="4164164"/>
            <a:ext cx="1995715" cy="498853"/>
          </a:xfrm>
          <a:prstGeom prst="roundRect">
            <a:avLst>
              <a:gd name="adj" fmla="val 10000"/>
            </a:avLst>
          </a:prstGeom>
          <a:solidFill>
            <a:srgbClr val="4F81BD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TextBox 38"/>
          <p:cNvSpPr txBox="1"/>
          <p:nvPr/>
        </p:nvSpPr>
        <p:spPr>
          <a:xfrm>
            <a:off x="937109" y="4233210"/>
            <a:ext cx="1646605" cy="369332"/>
          </a:xfrm>
          <a:prstGeom prst="rect">
            <a:avLst/>
          </a:prstGeom>
          <a:solidFill>
            <a:srgbClr val="4F81BD"/>
          </a:solidFill>
        </p:spPr>
        <p:txBody>
          <a:bodyPr wrap="none" rtlCol="0">
            <a:spAutoFit/>
          </a:bodyPr>
          <a:lstStyle/>
          <a:p>
            <a:pPr marL="0" lvl="2"/>
            <a:r>
              <a:rPr lang="en-US" altLang="zh-CN" b="1" dirty="0">
                <a:solidFill>
                  <a:schemeClr val="bg1"/>
                </a:solidFill>
              </a:rPr>
              <a:t>Bounded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Delay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773713" y="4815417"/>
            <a:ext cx="1995715" cy="498853"/>
          </a:xfrm>
          <a:prstGeom prst="roundRect">
            <a:avLst>
              <a:gd name="adj" fmla="val 10000"/>
            </a:avLst>
          </a:prstGeom>
          <a:solidFill>
            <a:srgbClr val="4F81BD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</a:rPr>
              <a:t>Low</a:t>
            </a:r>
            <a:r>
              <a:rPr lang="zh-CN" altLang="en-US" b="1" dirty="0" smtClean="0">
                <a:solidFill>
                  <a:srgbClr val="FFFFFF"/>
                </a:solidFill>
              </a:rPr>
              <a:t> </a:t>
            </a:r>
            <a:r>
              <a:rPr lang="en-US" altLang="zh-CN" b="1" dirty="0">
                <a:solidFill>
                  <a:srgbClr val="FFFFFF"/>
                </a:solidFill>
              </a:rPr>
              <a:t>C</a:t>
            </a:r>
            <a:r>
              <a:rPr lang="en-US" altLang="zh-CN" b="1" dirty="0" smtClean="0">
                <a:solidFill>
                  <a:srgbClr val="FFFFFF"/>
                </a:solidFill>
              </a:rPr>
              <a:t>ollision</a:t>
            </a:r>
            <a:r>
              <a:rPr lang="zh-CN" altLang="en-US" b="1" dirty="0" smtClean="0">
                <a:solidFill>
                  <a:srgbClr val="FFFFFF"/>
                </a:solidFill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</a:rPr>
              <a:t>Rate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73713" y="5463344"/>
            <a:ext cx="1995715" cy="498853"/>
          </a:xfrm>
          <a:prstGeom prst="roundRect">
            <a:avLst>
              <a:gd name="adj" fmla="val 10000"/>
            </a:avLst>
          </a:prstGeom>
          <a:solidFill>
            <a:srgbClr val="4F81BD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b="1" dirty="0" smtClean="0">
                <a:solidFill>
                  <a:srgbClr val="FFFFFF"/>
                </a:solidFill>
              </a:rPr>
              <a:t>…</a:t>
            </a:r>
            <a:endParaRPr lang="en-US" b="1" dirty="0">
              <a:solidFill>
                <a:srgbClr val="FFFFFF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837110" y="4958933"/>
            <a:ext cx="1770881" cy="529950"/>
            <a:chOff x="692" y="792880"/>
            <a:chExt cx="1847086" cy="1492894"/>
          </a:xfrm>
          <a:solidFill>
            <a:schemeClr val="bg1">
              <a:lumMod val="50000"/>
            </a:schemeClr>
          </a:solidFill>
        </p:grpSpPr>
        <p:sp>
          <p:nvSpPr>
            <p:cNvPr id="28" name="Rounded Rectangle 27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Physical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Layer</a:t>
              </a:r>
              <a:endParaRPr lang="en-US" sz="2000" kern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38331" y="2741052"/>
            <a:ext cx="1770882" cy="896761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31" name="Rounded Rectangle 30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ounded Rectangle 4"/>
            <p:cNvSpPr/>
            <p:nvPr/>
          </p:nvSpPr>
          <p:spPr>
            <a:xfrm>
              <a:off x="35683" y="1369077"/>
              <a:ext cx="1760528" cy="1391112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Networking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Services</a:t>
              </a:r>
              <a:endParaRPr lang="en-US" sz="2000" kern="12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838332" y="3885424"/>
            <a:ext cx="1770881" cy="394411"/>
            <a:chOff x="692" y="792880"/>
            <a:chExt cx="1847086" cy="1492894"/>
          </a:xfrm>
          <a:solidFill>
            <a:srgbClr val="7F7F7F"/>
          </a:solidFill>
        </p:grpSpPr>
        <p:sp>
          <p:nvSpPr>
            <p:cNvPr id="42" name="Rounded Rectangle 41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LLC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err="1" smtClean="0"/>
                <a:t>SubLayer</a:t>
              </a:r>
              <a:endParaRPr lang="en-US" sz="2000" kern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37110" y="4398431"/>
            <a:ext cx="1770881" cy="394411"/>
            <a:chOff x="692" y="792880"/>
            <a:chExt cx="1847086" cy="1492894"/>
          </a:xfrm>
          <a:solidFill>
            <a:srgbClr val="7F7F7F"/>
          </a:solidFill>
        </p:grpSpPr>
        <p:sp>
          <p:nvSpPr>
            <p:cNvPr id="45" name="Rounded Rectangle 44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MAC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err="1" smtClean="0"/>
                <a:t>SubLayer</a:t>
              </a:r>
              <a:endParaRPr lang="en-US" sz="2000" kern="12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838331" y="1600200"/>
            <a:ext cx="1770881" cy="935360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48" name="Rounded Rectangle 47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ounded Rectangle 4"/>
            <p:cNvSpPr/>
            <p:nvPr/>
          </p:nvSpPr>
          <p:spPr>
            <a:xfrm>
              <a:off x="43971" y="1358439"/>
              <a:ext cx="1760528" cy="1391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dirty="0" smtClean="0"/>
                <a:t>Upper</a:t>
              </a:r>
              <a:r>
                <a:rPr lang="zh-CN" altLang="en-US" sz="2000" dirty="0" smtClean="0"/>
                <a:t> </a:t>
              </a:r>
              <a:r>
                <a:rPr lang="en-US" altLang="zh-CN" sz="2000" kern="1200" dirty="0" smtClean="0"/>
                <a:t>Layers</a:t>
              </a:r>
              <a:endParaRPr lang="en-US" sz="2000" kern="1200" dirty="0"/>
            </a:p>
          </p:txBody>
        </p:sp>
      </p:grpSp>
      <p:sp>
        <p:nvSpPr>
          <p:cNvPr id="50" name="Rounded Rectangle 49"/>
          <p:cNvSpPr/>
          <p:nvPr/>
        </p:nvSpPr>
        <p:spPr>
          <a:xfrm>
            <a:off x="4039640" y="2724497"/>
            <a:ext cx="2360570" cy="10733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R</a:t>
            </a:r>
            <a:r>
              <a:rPr lang="en-US" altLang="zh-CN" b="1" dirty="0" smtClean="0">
                <a:solidFill>
                  <a:schemeClr val="tx1"/>
                </a:solidFill>
              </a:rPr>
              <a:t>outing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Protocols</a:t>
            </a:r>
          </a:p>
          <a:p>
            <a:pPr marL="285750" indent="-285750">
              <a:buFont typeface="Arial"/>
              <a:buChar char="•"/>
            </a:pPr>
            <a:r>
              <a:rPr lang="en-US" b="1" dirty="0" err="1" smtClean="0">
                <a:solidFill>
                  <a:srgbClr val="FFFFFF"/>
                </a:solidFill>
              </a:rPr>
              <a:t>QoS</a:t>
            </a:r>
            <a:r>
              <a:rPr lang="zh-CN" altLang="en-US" b="1" dirty="0" smtClean="0">
                <a:solidFill>
                  <a:srgbClr val="FFFFFF"/>
                </a:solidFill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</a:rPr>
              <a:t>Support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Mobility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Model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&amp;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Simulation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67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5432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Internal</a:t>
            </a:r>
            <a:r>
              <a:rPr lang="zh-CN" altLang="en-US" dirty="0" smtClean="0"/>
              <a:t> </a:t>
            </a:r>
            <a:r>
              <a:rPr lang="en-US" dirty="0" smtClean="0"/>
              <a:t>Layers</a:t>
            </a:r>
          </a:p>
          <a:p>
            <a:pPr lvl="1"/>
            <a:r>
              <a:rPr lang="en-US" dirty="0" err="1" smtClean="0"/>
              <a:t>QoS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Requirements</a:t>
            </a:r>
            <a:r>
              <a:rPr lang="zh-CN" altLang="en-US" dirty="0" smtClean="0"/>
              <a:t> </a:t>
            </a:r>
            <a:endParaRPr lang="en-US" altLang="zh-CN" baseline="300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28</a:t>
            </a:fld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73713" y="2832446"/>
            <a:ext cx="1995715" cy="498853"/>
          </a:xfrm>
          <a:prstGeom prst="roundRect">
            <a:avLst>
              <a:gd name="adj" fmla="val 10000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91104" y="290149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zh-CN" b="1" dirty="0" smtClean="0">
                <a:solidFill>
                  <a:schemeClr val="bg1"/>
                </a:solidFill>
              </a:rPr>
              <a:t>Reliability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73713" y="3483825"/>
            <a:ext cx="1995715" cy="498853"/>
          </a:xfrm>
          <a:prstGeom prst="roundRect">
            <a:avLst>
              <a:gd name="adj" fmla="val 10000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" name="TextBox 14"/>
          <p:cNvSpPr txBox="1"/>
          <p:nvPr/>
        </p:nvSpPr>
        <p:spPr>
          <a:xfrm>
            <a:off x="973394" y="355287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zh-CN" b="1" dirty="0" smtClean="0">
                <a:solidFill>
                  <a:schemeClr val="bg1"/>
                </a:solidFill>
              </a:rPr>
              <a:t>Low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Loss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Rate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73713" y="4164164"/>
            <a:ext cx="1995715" cy="498853"/>
          </a:xfrm>
          <a:prstGeom prst="roundRect">
            <a:avLst>
              <a:gd name="adj" fmla="val 10000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937109" y="423321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zh-CN" b="1" dirty="0">
                <a:solidFill>
                  <a:schemeClr val="bg1"/>
                </a:solidFill>
              </a:rPr>
              <a:t>Bounded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Delay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73713" y="4815417"/>
            <a:ext cx="1995715" cy="498853"/>
          </a:xfrm>
          <a:prstGeom prst="roundRect">
            <a:avLst>
              <a:gd name="adj" fmla="val 10000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</a:rPr>
              <a:t>Low</a:t>
            </a:r>
            <a:r>
              <a:rPr lang="zh-CN" altLang="en-US" b="1" dirty="0" smtClean="0">
                <a:solidFill>
                  <a:srgbClr val="FFFFFF"/>
                </a:solidFill>
              </a:rPr>
              <a:t> </a:t>
            </a:r>
            <a:r>
              <a:rPr lang="en-US" altLang="zh-CN" b="1" dirty="0">
                <a:solidFill>
                  <a:srgbClr val="FFFFFF"/>
                </a:solidFill>
              </a:rPr>
              <a:t>C</a:t>
            </a:r>
            <a:r>
              <a:rPr lang="en-US" altLang="zh-CN" b="1" dirty="0" smtClean="0">
                <a:solidFill>
                  <a:srgbClr val="FFFFFF"/>
                </a:solidFill>
              </a:rPr>
              <a:t>ollision</a:t>
            </a:r>
            <a:r>
              <a:rPr lang="zh-CN" altLang="en-US" b="1" dirty="0" smtClean="0">
                <a:solidFill>
                  <a:srgbClr val="FFFFFF"/>
                </a:solidFill>
              </a:rPr>
              <a:t> </a:t>
            </a:r>
            <a:r>
              <a:rPr lang="en-US" altLang="zh-CN" b="1" dirty="0" smtClean="0">
                <a:solidFill>
                  <a:srgbClr val="FFFFFF"/>
                </a:solidFill>
              </a:rPr>
              <a:t>Rate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798233" y="3721355"/>
            <a:ext cx="2340480" cy="498853"/>
          </a:xfrm>
          <a:prstGeom prst="roundRect">
            <a:avLst>
              <a:gd name="adj" fmla="val 10000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6" name="TextBox 35"/>
          <p:cNvSpPr txBox="1"/>
          <p:nvPr/>
        </p:nvSpPr>
        <p:spPr>
          <a:xfrm>
            <a:off x="4928072" y="3803267"/>
            <a:ext cx="192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altLang="zh-CN" b="1" dirty="0" smtClean="0">
                <a:solidFill>
                  <a:schemeClr val="bg1"/>
                </a:solidFill>
              </a:rPr>
              <a:t>IEEE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802.11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P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73713" y="5463344"/>
            <a:ext cx="1995715" cy="498853"/>
          </a:xfrm>
          <a:prstGeom prst="roundRect">
            <a:avLst>
              <a:gd name="adj" fmla="val 10000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b="1" dirty="0" smtClean="0">
                <a:solidFill>
                  <a:srgbClr val="FFFFFF"/>
                </a:solidFill>
              </a:rPr>
              <a:t>…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798242" y="4617313"/>
            <a:ext cx="2382762" cy="498853"/>
          </a:xfrm>
          <a:prstGeom prst="roundRect">
            <a:avLst>
              <a:gd name="adj" fmla="val 10000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TDMA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based</a:t>
            </a:r>
            <a:r>
              <a:rPr lang="zh-CN" altLang="en-US" b="1" dirty="0"/>
              <a:t> </a:t>
            </a:r>
            <a:r>
              <a:rPr lang="en-US" altLang="zh-CN" b="1" dirty="0" smtClean="0"/>
              <a:t>Protocols</a:t>
            </a:r>
            <a:endParaRPr lang="en-US" b="1" dirty="0"/>
          </a:p>
        </p:txBody>
      </p:sp>
      <p:sp>
        <p:nvSpPr>
          <p:cNvPr id="61" name="Oval Callout 60"/>
          <p:cNvSpPr/>
          <p:nvPr/>
        </p:nvSpPr>
        <p:spPr>
          <a:xfrm>
            <a:off x="7139870" y="2499345"/>
            <a:ext cx="2004129" cy="918050"/>
          </a:xfrm>
          <a:prstGeom prst="wedgeEllipseCallout">
            <a:avLst>
              <a:gd name="adj1" fmla="val -40622"/>
              <a:gd name="adj2" fmla="val 8421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</a:t>
            </a:r>
            <a:r>
              <a:rPr lang="zh-CN" altLang="en-US" dirty="0" smtClean="0"/>
              <a:t> </a:t>
            </a:r>
            <a:r>
              <a:rPr lang="en-US" dirty="0" smtClean="0"/>
              <a:t>Standard</a:t>
            </a:r>
            <a:r>
              <a:rPr lang="zh-CN" altLang="en-US" dirty="0" smtClean="0"/>
              <a:t> </a:t>
            </a:r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62" name="Oval Callout 61"/>
          <p:cNvSpPr/>
          <p:nvPr/>
        </p:nvSpPr>
        <p:spPr>
          <a:xfrm>
            <a:off x="7322390" y="3546120"/>
            <a:ext cx="1833638" cy="862275"/>
          </a:xfrm>
          <a:prstGeom prst="wedgeEllipseCallout">
            <a:avLst>
              <a:gd name="adj1" fmla="val -44580"/>
              <a:gd name="adj2" fmla="val 100011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Alternative</a:t>
            </a:r>
            <a:r>
              <a:rPr lang="zh-CN" altLang="en-US" dirty="0" smtClean="0"/>
              <a:t> </a:t>
            </a:r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83" name="Right Arrow 82"/>
          <p:cNvSpPr/>
          <p:nvPr/>
        </p:nvSpPr>
        <p:spPr>
          <a:xfrm>
            <a:off x="3132667" y="3870360"/>
            <a:ext cx="1378857" cy="24962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592287" y="3506704"/>
            <a:ext cx="4699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>
                <a:solidFill>
                  <a:srgbClr val="558ED5"/>
                </a:solidFill>
              </a:rPr>
              <a:t>?</a:t>
            </a:r>
            <a:endParaRPr lang="en-US" sz="4800" dirty="0">
              <a:solidFill>
                <a:srgbClr val="558E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684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 smtClean="0"/>
              <a:t>Services</a:t>
            </a:r>
          </a:p>
          <a:p>
            <a:pPr lvl="1"/>
            <a:r>
              <a:rPr lang="en-US" altLang="zh-CN" dirty="0" smtClean="0"/>
              <a:t>Mobility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 &amp; Simulation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7110" y="4958933"/>
            <a:ext cx="1770881" cy="529950"/>
            <a:chOff x="692" y="792880"/>
            <a:chExt cx="1847086" cy="1492894"/>
          </a:xfrm>
          <a:solidFill>
            <a:schemeClr val="bg1">
              <a:lumMod val="5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Physical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Layer</a:t>
              </a:r>
              <a:endParaRPr lang="en-US" sz="20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38331" y="2741052"/>
            <a:ext cx="1770882" cy="896761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9" name="Rounded Rectangle 8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35683" y="1369077"/>
              <a:ext cx="1760528" cy="1391112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Networking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Services</a:t>
              </a:r>
              <a:endParaRPr lang="en-US" sz="20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8332" y="3885424"/>
            <a:ext cx="1770881" cy="394411"/>
            <a:chOff x="692" y="792880"/>
            <a:chExt cx="1847086" cy="1492894"/>
          </a:xfrm>
          <a:solidFill>
            <a:srgbClr val="7F7F7F"/>
          </a:solidFill>
        </p:grpSpPr>
        <p:sp>
          <p:nvSpPr>
            <p:cNvPr id="12" name="Rounded Rectangle 11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LLC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err="1" smtClean="0"/>
                <a:t>SubLayer</a:t>
              </a:r>
              <a:endParaRPr lang="en-US" sz="20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37110" y="4398431"/>
            <a:ext cx="1770881" cy="394411"/>
            <a:chOff x="692" y="792880"/>
            <a:chExt cx="1847086" cy="1492894"/>
          </a:xfrm>
          <a:solidFill>
            <a:srgbClr val="7F7F7F"/>
          </a:solidFill>
        </p:grpSpPr>
        <p:sp>
          <p:nvSpPr>
            <p:cNvPr id="15" name="Rounded Rectangle 14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MAC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err="1" smtClean="0"/>
                <a:t>SubLayer</a:t>
              </a:r>
              <a:endParaRPr lang="en-US" sz="20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38331" y="1600200"/>
            <a:ext cx="1770881" cy="935360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18" name="Rounded Rectangle 17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4"/>
            <p:cNvSpPr/>
            <p:nvPr/>
          </p:nvSpPr>
          <p:spPr>
            <a:xfrm>
              <a:off x="43971" y="1358439"/>
              <a:ext cx="1760528" cy="1391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dirty="0" smtClean="0"/>
                <a:t>Upper</a:t>
              </a:r>
              <a:r>
                <a:rPr lang="zh-CN" altLang="en-US" sz="2000" dirty="0" smtClean="0"/>
                <a:t> </a:t>
              </a:r>
              <a:r>
                <a:rPr lang="en-US" altLang="zh-CN" sz="2000" kern="1200" dirty="0" smtClean="0"/>
                <a:t>Layers</a:t>
              </a:r>
              <a:endParaRPr lang="en-US" sz="2000" kern="1200" dirty="0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4039640" y="2724497"/>
            <a:ext cx="2360570" cy="10733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R</a:t>
            </a:r>
            <a:r>
              <a:rPr lang="en-US" altLang="zh-CN" b="1" dirty="0" smtClean="0">
                <a:solidFill>
                  <a:schemeClr val="tx1"/>
                </a:solidFill>
              </a:rPr>
              <a:t>outing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Protocols</a:t>
            </a:r>
          </a:p>
          <a:p>
            <a:pPr marL="285750" indent="-285750">
              <a:buFont typeface="Arial"/>
              <a:buChar char="•"/>
            </a:pPr>
            <a:r>
              <a:rPr lang="en-US" b="1" dirty="0" err="1" smtClean="0">
                <a:solidFill>
                  <a:srgbClr val="000000"/>
                </a:solidFill>
              </a:rPr>
              <a:t>QoS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Support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Mobility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Model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&amp;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Simulation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335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What Is </a:t>
            </a:r>
            <a:r>
              <a:rPr lang="en-US" altLang="zh-CN" dirty="0" smtClean="0"/>
              <a:t>VANET</a:t>
            </a:r>
            <a:r>
              <a:rPr lang="zh-CN" altLang="en-US" dirty="0" smtClean="0"/>
              <a:t> </a:t>
            </a:r>
            <a:r>
              <a:rPr lang="en-US" altLang="zh-CN" baseline="30000" dirty="0"/>
              <a:t>[1</a:t>
            </a:r>
            <a:r>
              <a:rPr lang="en-US" altLang="zh-CN" baseline="30000" dirty="0" smtClean="0"/>
              <a:t>]</a:t>
            </a:r>
            <a:endParaRPr lang="en-US" dirty="0" smtClean="0"/>
          </a:p>
          <a:p>
            <a:pPr lvl="1"/>
            <a:r>
              <a:rPr lang="en-US" sz="2400" dirty="0" smtClean="0"/>
              <a:t>An Variation of Mobile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Ad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Hoc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Network</a:t>
            </a:r>
            <a:r>
              <a:rPr lang="en-US" altLang="zh-CN" sz="2400" dirty="0" smtClean="0"/>
              <a:t>(MANET)</a:t>
            </a:r>
            <a:r>
              <a:rPr lang="en-US" altLang="zh-CN" sz="2400" baseline="30000" dirty="0" smtClean="0"/>
              <a:t>[2]</a:t>
            </a:r>
            <a:r>
              <a:rPr lang="en-US" altLang="zh-CN" sz="2400" dirty="0" smtClean="0"/>
              <a:t>.</a:t>
            </a:r>
            <a:endParaRPr lang="en-US" sz="2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410043"/>
              </p:ext>
            </p:extLst>
          </p:nvPr>
        </p:nvGraphicFramePr>
        <p:xfrm>
          <a:off x="4826593" y="3521374"/>
          <a:ext cx="3515302" cy="250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661244926"/>
              </p:ext>
            </p:extLst>
          </p:nvPr>
        </p:nvGraphicFramePr>
        <p:xfrm>
          <a:off x="758950" y="3174403"/>
          <a:ext cx="3492207" cy="2951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60808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 smtClean="0"/>
              <a:t>Services</a:t>
            </a:r>
            <a:endParaRPr lang="en-US" dirty="0" smtClean="0"/>
          </a:p>
          <a:p>
            <a:pPr lvl="1"/>
            <a:r>
              <a:rPr lang="en-US" altLang="zh-CN" dirty="0" smtClean="0"/>
              <a:t>Mobility Model &amp; Simulation</a:t>
            </a:r>
            <a:r>
              <a:rPr lang="en-US" altLang="zh-CN" baseline="30000" dirty="0" smtClean="0"/>
              <a:t>[1]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30</a:t>
            </a:fld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30338" y="2658407"/>
            <a:ext cx="3807754" cy="357892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90207" y="2874934"/>
            <a:ext cx="1577990" cy="253681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4813" y="3179732"/>
            <a:ext cx="1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 smtClean="0"/>
              <a:t>Simulator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53596" y="4271625"/>
            <a:ext cx="18172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Vehicular </a:t>
            </a:r>
            <a:r>
              <a:rPr lang="en-US" sz="1600" b="1" dirty="0"/>
              <a:t>Trace </a:t>
            </a:r>
            <a:endParaRPr lang="en-US" sz="1600" b="1" dirty="0" smtClean="0"/>
          </a:p>
          <a:p>
            <a:pPr algn="ctr"/>
            <a:r>
              <a:rPr lang="en-US" sz="1600" b="1" dirty="0" smtClean="0"/>
              <a:t>Generation </a:t>
            </a:r>
            <a:endParaRPr lang="en-US" sz="1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757208" y="2873403"/>
            <a:ext cx="1577990" cy="253681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41814" y="3178201"/>
            <a:ext cx="1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</a:t>
            </a:r>
            <a:r>
              <a:rPr lang="en-US" altLang="zh-CN" b="1" dirty="0" smtClean="0"/>
              <a:t>etwork</a:t>
            </a:r>
          </a:p>
          <a:p>
            <a:pPr algn="ctr"/>
            <a:r>
              <a:rPr lang="en-US" altLang="zh-CN" b="1" dirty="0" smtClean="0"/>
              <a:t>Simulator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646255" y="4270094"/>
            <a:ext cx="18172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Communication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Generation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cxnSp>
        <p:nvCxnSpPr>
          <p:cNvPr id="23" name="Straight Arrow Connector 22"/>
          <p:cNvCxnSpPr>
            <a:stCxn id="5" idx="3"/>
            <a:endCxn id="19" idx="1"/>
          </p:cNvCxnSpPr>
          <p:nvPr/>
        </p:nvCxnSpPr>
        <p:spPr>
          <a:xfrm flipV="1">
            <a:off x="2468197" y="4141811"/>
            <a:ext cx="289011" cy="1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721135" y="2693825"/>
            <a:ext cx="3807754" cy="357892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955608" y="2876466"/>
            <a:ext cx="1577990" cy="253681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140214" y="3181264"/>
            <a:ext cx="1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 smtClean="0"/>
              <a:t>Simulator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818997" y="4273157"/>
            <a:ext cx="18172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Vehicular </a:t>
            </a:r>
            <a:r>
              <a:rPr lang="en-US" sz="1600" b="1" dirty="0"/>
              <a:t>Trace </a:t>
            </a:r>
            <a:endParaRPr lang="en-US" sz="1600" b="1" dirty="0" smtClean="0"/>
          </a:p>
          <a:p>
            <a:pPr algn="ctr"/>
            <a:r>
              <a:rPr lang="en-US" sz="1600" b="1" dirty="0" smtClean="0"/>
              <a:t>Generation </a:t>
            </a:r>
            <a:endParaRPr lang="en-US" sz="16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6822609" y="2874935"/>
            <a:ext cx="1577990" cy="253681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007215" y="3179733"/>
            <a:ext cx="1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</a:t>
            </a:r>
            <a:r>
              <a:rPr lang="en-US" altLang="zh-CN" b="1" dirty="0" smtClean="0"/>
              <a:t>etwork</a:t>
            </a:r>
          </a:p>
          <a:p>
            <a:pPr algn="ctr"/>
            <a:r>
              <a:rPr lang="en-US" altLang="zh-CN" b="1" dirty="0" smtClean="0"/>
              <a:t>Simulator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711656" y="4271626"/>
            <a:ext cx="18172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Communication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Generation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cxnSp>
        <p:nvCxnSpPr>
          <p:cNvPr id="30" name="Straight Arrow Connector 29"/>
          <p:cNvCxnSpPr>
            <a:stCxn id="24" idx="3"/>
            <a:endCxn id="27" idx="1"/>
          </p:cNvCxnSpPr>
          <p:nvPr/>
        </p:nvCxnSpPr>
        <p:spPr>
          <a:xfrm flipV="1">
            <a:off x="6533598" y="4143343"/>
            <a:ext cx="289011" cy="1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6484766" y="4285985"/>
            <a:ext cx="36372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57433" y="5433020"/>
            <a:ext cx="2183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Embedded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Network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&amp;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Traffic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Simulator</a:t>
            </a:r>
            <a:r>
              <a:rPr lang="zh-CN" altLang="en-US" b="1" dirty="0" smtClean="0"/>
              <a:t> </a:t>
            </a:r>
            <a:endParaRPr lang="en-US" dirty="0"/>
          </a:p>
          <a:p>
            <a:pPr algn="ctr"/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53807" y="5397602"/>
            <a:ext cx="2183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Isolated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Network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&amp;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Traffic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Simulator</a:t>
            </a:r>
            <a:r>
              <a:rPr lang="zh-CN" altLang="en-US" b="1" dirty="0" smtClean="0"/>
              <a:t> </a:t>
            </a:r>
            <a:endParaRPr lang="en-US" dirty="0"/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644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 smtClean="0"/>
              <a:t>Services</a:t>
            </a:r>
            <a:endParaRPr lang="en-US" dirty="0" smtClean="0"/>
          </a:p>
          <a:p>
            <a:pPr lvl="1"/>
            <a:r>
              <a:rPr lang="en-US" altLang="zh-CN" dirty="0" smtClean="0"/>
              <a:t>Mobility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 &amp; Simulation</a:t>
            </a:r>
          </a:p>
          <a:p>
            <a:pPr lvl="2"/>
            <a:r>
              <a:rPr lang="en-US" altLang="zh-CN" dirty="0" smtClean="0"/>
              <a:t>Normal Schemes:</a:t>
            </a:r>
          </a:p>
          <a:p>
            <a:pPr marL="1828800" lvl="3" indent="-457200">
              <a:buFont typeface="Wingdings" charset="2"/>
              <a:buAutoNum type="arabicPlain"/>
            </a:pPr>
            <a:r>
              <a:rPr lang="en-US" altLang="zh-CN" dirty="0" smtClean="0"/>
              <a:t>Output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(trace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files) 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 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(NS-2/3)</a:t>
            </a:r>
            <a:r>
              <a:rPr lang="en-US" altLang="zh-CN" baseline="30000" dirty="0"/>
              <a:t> [2]</a:t>
            </a:r>
            <a:r>
              <a:rPr lang="en-US" altLang="zh-CN" baseline="30000" dirty="0" smtClean="0"/>
              <a:t> </a:t>
            </a:r>
            <a:r>
              <a:rPr lang="en-US" altLang="zh-CN" dirty="0" smtClean="0"/>
              <a:t>:</a:t>
            </a:r>
          </a:p>
          <a:p>
            <a:pPr lvl="4">
              <a:buFont typeface="Arial"/>
              <a:buChar char="•"/>
            </a:pPr>
            <a:r>
              <a:rPr lang="en-US" altLang="zh-CN" dirty="0" smtClean="0"/>
              <a:t>MOVE</a:t>
            </a:r>
            <a:r>
              <a:rPr lang="en-US" altLang="zh-CN" baseline="30000" dirty="0"/>
              <a:t>[1]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SUMO</a:t>
            </a:r>
          </a:p>
          <a:p>
            <a:pPr marL="1828800" lvl="3" indent="-457200">
              <a:buFont typeface="Wingdings" charset="2"/>
              <a:buAutoNum type="arabicPlain"/>
            </a:pPr>
            <a:r>
              <a:rPr lang="en-US" altLang="zh-CN" dirty="0" smtClean="0"/>
              <a:t>Integrate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simulator:</a:t>
            </a:r>
          </a:p>
          <a:p>
            <a:pPr lvl="4">
              <a:buFont typeface="Arial"/>
              <a:buChar char="•"/>
            </a:pPr>
            <a:r>
              <a:rPr lang="en-US" dirty="0" err="1" smtClean="0"/>
              <a:t>TraNs</a:t>
            </a:r>
            <a:r>
              <a:rPr lang="en-US" altLang="zh-CN" baseline="30000" dirty="0" smtClean="0"/>
              <a:t>[4]</a:t>
            </a:r>
            <a:r>
              <a:rPr lang="en-US" altLang="zh-CN" dirty="0" smtClean="0"/>
              <a:t>: Java + </a:t>
            </a:r>
            <a:r>
              <a:rPr lang="en-US" dirty="0" smtClean="0"/>
              <a:t>SUMO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NS2</a:t>
            </a:r>
          </a:p>
          <a:p>
            <a:pPr lvl="4">
              <a:buFont typeface="Arial"/>
              <a:buChar char="•"/>
            </a:pPr>
            <a:r>
              <a:rPr lang="en-US" altLang="zh-CN" dirty="0" smtClean="0"/>
              <a:t>NCTUNS</a:t>
            </a:r>
            <a:r>
              <a:rPr lang="en-US" altLang="zh-CN" baseline="30000" dirty="0" smtClean="0"/>
              <a:t>[5]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r>
              <a:rPr lang="en-US" altLang="zh-CN" baseline="30000" dirty="0" smtClean="0"/>
              <a:t>++</a:t>
            </a:r>
            <a:r>
              <a:rPr lang="zh-CN" altLang="en-US" baseline="30000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GUI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53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 smtClean="0"/>
              <a:t>Services</a:t>
            </a:r>
            <a:endParaRPr lang="en-US" dirty="0" smtClean="0"/>
          </a:p>
          <a:p>
            <a:pPr lvl="1"/>
            <a:r>
              <a:rPr lang="en-US" altLang="zh-CN" dirty="0" smtClean="0"/>
              <a:t>Mobility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 &amp; Simulation</a:t>
            </a:r>
          </a:p>
          <a:p>
            <a:pPr lvl="2"/>
            <a:r>
              <a:rPr lang="en-US" altLang="zh-CN" dirty="0" smtClean="0"/>
              <a:t>VANET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7373380"/>
              </p:ext>
            </p:extLst>
          </p:nvPr>
        </p:nvGraphicFramePr>
        <p:xfrm>
          <a:off x="1524000" y="183314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27685" y="4674355"/>
            <a:ext cx="195429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Udel</a:t>
            </a:r>
            <a:r>
              <a:rPr lang="en-US" altLang="zh-CN" sz="1600" baseline="30000" dirty="0" smtClean="0"/>
              <a:t>[2]</a:t>
            </a:r>
            <a:endParaRPr lang="en-US" sz="1600" baseline="300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Agenda-</a:t>
            </a:r>
            <a:r>
              <a:rPr lang="en-US" sz="1600" dirty="0" smtClean="0"/>
              <a:t>based</a:t>
            </a:r>
            <a:r>
              <a:rPr lang="en-US" altLang="zh-CN" sz="1600" baseline="30000" dirty="0" smtClean="0"/>
              <a:t>[3]</a:t>
            </a:r>
            <a:endParaRPr lang="en-US" sz="1600" baseline="300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ETH </a:t>
            </a:r>
            <a:r>
              <a:rPr lang="en-US" altLang="zh-CN" sz="1600" baseline="30000" dirty="0" smtClean="0"/>
              <a:t>[4]</a:t>
            </a:r>
          </a:p>
          <a:p>
            <a:pPr marL="285750" lvl="3" indent="-285750">
              <a:buFont typeface="Arial"/>
              <a:buChar char="•"/>
            </a:pPr>
            <a:r>
              <a:rPr lang="en-US" altLang="zh-CN" sz="1400" dirty="0"/>
              <a:t>Street</a:t>
            </a:r>
            <a:r>
              <a:rPr lang="zh-CN" altLang="en-US" sz="1400" dirty="0"/>
              <a:t> </a:t>
            </a:r>
            <a:r>
              <a:rPr lang="en-US" altLang="zh-CN" sz="1400" dirty="0"/>
              <a:t>Random</a:t>
            </a:r>
            <a:r>
              <a:rPr lang="zh-CN" altLang="en-US" sz="1400" dirty="0"/>
              <a:t> </a:t>
            </a:r>
            <a:r>
              <a:rPr lang="en-US" altLang="zh-CN" sz="1400" dirty="0" err="1"/>
              <a:t>WayPoint</a:t>
            </a:r>
            <a:r>
              <a:rPr lang="en-US" altLang="zh-CN" sz="1400" baseline="30000" dirty="0"/>
              <a:t>[11</a:t>
            </a:r>
            <a:r>
              <a:rPr lang="en-US" altLang="zh-CN" sz="1400" baseline="30000" dirty="0" smtClean="0"/>
              <a:t>]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1447026" y="4698475"/>
            <a:ext cx="1954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/>
              <a:t>R</a:t>
            </a:r>
            <a:r>
              <a:rPr lang="en-US" altLang="zh-CN" sz="1600" dirty="0" smtClean="0"/>
              <a:t>WP</a:t>
            </a:r>
            <a:r>
              <a:rPr lang="en-US" altLang="zh-CN" sz="1600" baseline="30000" dirty="0" smtClean="0"/>
              <a:t>[5]</a:t>
            </a:r>
            <a:endParaRPr lang="en-US" sz="1600" baseline="30000" dirty="0"/>
          </a:p>
        </p:txBody>
      </p:sp>
      <p:sp>
        <p:nvSpPr>
          <p:cNvPr id="10" name="TextBox 9"/>
          <p:cNvSpPr txBox="1"/>
          <p:nvPr/>
        </p:nvSpPr>
        <p:spPr>
          <a:xfrm>
            <a:off x="6324787" y="4698475"/>
            <a:ext cx="14285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smtClean="0"/>
              <a:t>PARAMICS</a:t>
            </a:r>
            <a:r>
              <a:rPr lang="en-US" altLang="zh-CN" sz="1400" dirty="0" smtClean="0"/>
              <a:t>[5]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 CORSIM </a:t>
            </a:r>
            <a:r>
              <a:rPr lang="en-US" altLang="zh-CN" sz="1400" dirty="0" smtClean="0"/>
              <a:t>[6]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VISSIM </a:t>
            </a:r>
            <a:r>
              <a:rPr lang="en-US" altLang="zh-CN" sz="1400" dirty="0" smtClean="0"/>
              <a:t>[7]</a:t>
            </a:r>
            <a:endParaRPr lang="en-US" sz="1400" dirty="0" smtClean="0"/>
          </a:p>
          <a:p>
            <a:pPr marL="285750" indent="-285750">
              <a:buFont typeface="Arial"/>
              <a:buChar char="•"/>
            </a:pPr>
            <a:r>
              <a:rPr lang="en-US" sz="1400" dirty="0" smtClean="0"/>
              <a:t>SUMO  </a:t>
            </a:r>
            <a:r>
              <a:rPr lang="en-US" altLang="zh-CN" sz="1400" dirty="0" smtClean="0"/>
              <a:t>[8]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82652" y="4813927"/>
            <a:ext cx="1870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CrawDaD</a:t>
            </a:r>
            <a:r>
              <a:rPr lang="en-US" altLang="zh-CN" sz="1400" baseline="30000" dirty="0" smtClean="0"/>
              <a:t>[9]</a:t>
            </a:r>
            <a:endParaRPr lang="en-US" altLang="zh-CN" sz="1400" baseline="30000" dirty="0"/>
          </a:p>
          <a:p>
            <a:pPr marL="285750" indent="-285750">
              <a:buFont typeface="Arial"/>
              <a:buChar char="•"/>
            </a:pPr>
            <a:r>
              <a:rPr lang="en-US" sz="1400" dirty="0" err="1" smtClean="0"/>
              <a:t>UMASSDiesel</a:t>
            </a:r>
            <a:r>
              <a:rPr lang="en-US" sz="1400" dirty="0"/>
              <a:t>- </a:t>
            </a:r>
            <a:r>
              <a:rPr lang="en-US" sz="1400" dirty="0" smtClean="0"/>
              <a:t>Net</a:t>
            </a:r>
            <a:r>
              <a:rPr lang="zh-CN" altLang="zh-CN" sz="1400" baseline="30000" dirty="0" smtClean="0"/>
              <a:t>[</a:t>
            </a:r>
            <a:r>
              <a:rPr lang="en-US" altLang="zh-CN" sz="1400" baseline="30000" dirty="0" smtClean="0"/>
              <a:t>10]</a:t>
            </a:r>
            <a:r>
              <a:rPr lang="en-US" sz="1400" dirty="0" smtClean="0"/>
              <a:t> 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5992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altLang="zh-CN" dirty="0"/>
              <a:t>etworking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endParaRPr lang="en-US" dirty="0"/>
          </a:p>
          <a:p>
            <a:pPr lvl="1"/>
            <a:r>
              <a:rPr lang="en-US" altLang="zh-CN" dirty="0" smtClean="0"/>
              <a:t>Mobility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 &amp; Simulation</a:t>
            </a:r>
          </a:p>
          <a:p>
            <a:pPr lvl="2"/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Status</a:t>
            </a:r>
            <a:r>
              <a:rPr lang="zh-CN" altLang="en-US" dirty="0" smtClean="0"/>
              <a:t> </a:t>
            </a:r>
            <a:r>
              <a:rPr lang="en-US" altLang="zh-CN" dirty="0" smtClean="0"/>
              <a:t>Quo:</a:t>
            </a:r>
          </a:p>
          <a:p>
            <a:pPr lvl="3"/>
            <a:r>
              <a:rPr lang="en-US" altLang="zh-CN" dirty="0"/>
              <a:t>I</a:t>
            </a:r>
            <a:r>
              <a:rPr lang="en-US" altLang="zh-CN" dirty="0" smtClean="0"/>
              <a:t>ntegrated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coupling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development.</a:t>
            </a:r>
          </a:p>
          <a:p>
            <a:pPr lvl="3"/>
            <a:r>
              <a:rPr lang="en-US" altLang="zh-CN" dirty="0" smtClean="0"/>
              <a:t>Specifications of APIs for coupling traffic flow and networking simulators are in need.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33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192362" y="4565006"/>
            <a:ext cx="1577990" cy="206066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76968" y="4740006"/>
            <a:ext cx="1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Traffic</a:t>
            </a:r>
            <a:r>
              <a:rPr lang="zh-CN" altLang="en-US" b="1" dirty="0"/>
              <a:t> </a:t>
            </a:r>
            <a:r>
              <a:rPr lang="en-US" altLang="zh-CN" b="1" dirty="0" smtClean="0"/>
              <a:t>Simulator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055751" y="5524027"/>
            <a:ext cx="18172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Vehicular </a:t>
            </a:r>
            <a:r>
              <a:rPr lang="en-US" sz="1600" b="1" dirty="0"/>
              <a:t>Trace </a:t>
            </a:r>
            <a:endParaRPr lang="en-US" sz="1600" b="1" dirty="0" smtClean="0"/>
          </a:p>
          <a:p>
            <a:pPr algn="ctr"/>
            <a:r>
              <a:rPr lang="en-US" sz="1600" b="1" dirty="0" smtClean="0"/>
              <a:t>Generation </a:t>
            </a:r>
            <a:endParaRPr lang="en-US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6019717" y="4563475"/>
            <a:ext cx="1577990" cy="206066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04323" y="4738475"/>
            <a:ext cx="1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</a:t>
            </a:r>
            <a:r>
              <a:rPr lang="en-US" altLang="zh-CN" b="1" dirty="0" smtClean="0"/>
              <a:t>etwork</a:t>
            </a:r>
          </a:p>
          <a:p>
            <a:pPr algn="ctr"/>
            <a:r>
              <a:rPr lang="en-US" altLang="zh-CN" b="1" dirty="0" smtClean="0"/>
              <a:t>Simulator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08764" y="5522496"/>
            <a:ext cx="18172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Communication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Generation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4106618" y="4560418"/>
            <a:ext cx="1577990" cy="206066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291356" y="5957336"/>
            <a:ext cx="1244431" cy="639497"/>
          </a:xfrm>
          <a:prstGeom prst="round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4291356" y="5256054"/>
            <a:ext cx="1244431" cy="639497"/>
          </a:xfrm>
          <a:prstGeom prst="roundRect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49613" y="4722590"/>
            <a:ext cx="155785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Communication</a:t>
            </a:r>
            <a:r>
              <a:rPr lang="zh-CN" altLang="en-US" sz="1600" b="1" dirty="0" smtClean="0"/>
              <a:t> </a:t>
            </a:r>
            <a:r>
              <a:rPr lang="en-US" altLang="zh-CN" sz="1600" b="1" dirty="0" smtClean="0"/>
              <a:t>Interface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005692" y="5946863"/>
            <a:ext cx="18172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Traffic</a:t>
            </a:r>
            <a:r>
              <a:rPr lang="zh-CN" altLang="en-US" sz="1600" b="1" dirty="0" smtClean="0"/>
              <a:t> </a:t>
            </a:r>
            <a:endParaRPr lang="en-US" altLang="zh-CN" sz="1600" b="1" dirty="0" smtClean="0"/>
          </a:p>
          <a:p>
            <a:pPr algn="ctr"/>
            <a:r>
              <a:rPr lang="en-US" altLang="zh-CN" sz="1600" b="1" dirty="0" smtClean="0"/>
              <a:t>Feedback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995665" y="5268882"/>
            <a:ext cx="181723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Network</a:t>
            </a:r>
            <a:r>
              <a:rPr lang="zh-CN" altLang="en-US" sz="1600" b="1" dirty="0" smtClean="0"/>
              <a:t> </a:t>
            </a:r>
            <a:endParaRPr lang="en-US" altLang="zh-CN" sz="1600" b="1" dirty="0" smtClean="0"/>
          </a:p>
          <a:p>
            <a:pPr algn="ctr"/>
            <a:r>
              <a:rPr lang="en-US" altLang="zh-CN" sz="1600" b="1" dirty="0" smtClean="0"/>
              <a:t>Feedback</a:t>
            </a:r>
            <a:r>
              <a:rPr lang="en-US" sz="1600" b="1" dirty="0" smtClean="0"/>
              <a:t> </a:t>
            </a:r>
            <a:endParaRPr lang="en-US" sz="1600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770352" y="5561270"/>
            <a:ext cx="3362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683450" y="5535614"/>
            <a:ext cx="3362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0352" y="6303391"/>
            <a:ext cx="3362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718936" y="6277735"/>
            <a:ext cx="33626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305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Scalability of VANET</a:t>
            </a:r>
          </a:p>
          <a:p>
            <a:pPr lvl="1"/>
            <a:r>
              <a:rPr lang="en-US" dirty="0"/>
              <a:t>Bandwidth limitations, processing power, transmission frequency </a:t>
            </a:r>
            <a:endParaRPr lang="en-US" altLang="zh-CN" dirty="0" smtClean="0"/>
          </a:p>
          <a:p>
            <a:pPr lvl="1"/>
            <a:r>
              <a:rPr lang="en-US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way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go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achieve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take-up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</a:t>
            </a:r>
          </a:p>
          <a:p>
            <a:r>
              <a:rPr lang="en-US" altLang="zh-CN" dirty="0" smtClean="0"/>
              <a:t>Multi</a:t>
            </a:r>
            <a:r>
              <a:rPr lang="en-US" altLang="zh-CN" dirty="0"/>
              <a:t>-channel </a:t>
            </a:r>
            <a:r>
              <a:rPr lang="en-US" altLang="zh-CN" dirty="0" smtClean="0"/>
              <a:t>synchronization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</a:p>
          <a:p>
            <a:pPr lvl="1"/>
            <a:r>
              <a:rPr lang="en-US" altLang="zh-CN" dirty="0" smtClean="0"/>
              <a:t>Single </a:t>
            </a:r>
            <a:r>
              <a:rPr lang="en-US" altLang="zh-CN" dirty="0"/>
              <a:t>transceiver per </a:t>
            </a:r>
            <a:r>
              <a:rPr lang="en-US" altLang="zh-CN" dirty="0" smtClean="0"/>
              <a:t>vehicle</a:t>
            </a:r>
          </a:p>
          <a:p>
            <a:pPr lvl="1"/>
            <a:r>
              <a:rPr lang="en-US" altLang="zh-CN" dirty="0" smtClean="0"/>
              <a:t>Co</a:t>
            </a:r>
            <a:r>
              <a:rPr lang="en-US" altLang="zh-CN" dirty="0"/>
              <a:t>-channel interference </a:t>
            </a:r>
            <a:r>
              <a:rPr lang="en-US" altLang="zh-CN" dirty="0" smtClean="0"/>
              <a:t>problem</a:t>
            </a:r>
            <a:endParaRPr lang="en-US" dirty="0" smtClean="0"/>
          </a:p>
          <a:p>
            <a:r>
              <a:rPr lang="en-US" dirty="0" smtClean="0"/>
              <a:t>How to Cope with Sparse and Partitioned</a:t>
            </a:r>
            <a:r>
              <a:rPr lang="zh-CN" altLang="en-US" dirty="0" smtClean="0"/>
              <a:t> </a:t>
            </a:r>
            <a:r>
              <a:rPr lang="en-US" altLang="zh-CN" dirty="0"/>
              <a:t>N</a:t>
            </a:r>
            <a:r>
              <a:rPr lang="en-US" altLang="zh-CN" dirty="0" smtClean="0"/>
              <a:t>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/>
              <a:t>I</a:t>
            </a:r>
            <a:r>
              <a:rPr lang="en-US" altLang="zh-CN" dirty="0" smtClean="0"/>
              <a:t>nitial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Deployment?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counterbalance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sparsity</a:t>
            </a:r>
            <a:r>
              <a:rPr lang="en-US" altLang="zh-CN" baseline="30000" dirty="0" smtClean="0"/>
              <a:t>[21]</a:t>
            </a:r>
          </a:p>
          <a:p>
            <a:pPr lvl="2"/>
            <a:r>
              <a:rPr lang="en-US" altLang="zh-CN" dirty="0" smtClean="0"/>
              <a:t>Require GPS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map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</a:t>
            </a:r>
          </a:p>
          <a:p>
            <a:pPr lvl="1"/>
            <a:r>
              <a:rPr lang="en-US" altLang="zh-CN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MANET</a:t>
            </a:r>
            <a:r>
              <a:rPr lang="zh-CN" altLang="en-US" baseline="30000" dirty="0" smtClean="0"/>
              <a:t> </a:t>
            </a:r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 </a:t>
            </a:r>
            <a:r>
              <a:rPr lang="en-US" altLang="zh-CN" baseline="30000" dirty="0"/>
              <a:t>[22]</a:t>
            </a:r>
            <a:endParaRPr lang="en-US" altLang="zh-CN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51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Re-design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IP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Stacks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VANET</a:t>
            </a:r>
            <a:r>
              <a:rPr lang="zh-CN" altLang="en-US" dirty="0" smtClean="0"/>
              <a:t> </a:t>
            </a:r>
            <a:r>
              <a:rPr lang="en-US" altLang="zh-CN" dirty="0"/>
              <a:t>N</a:t>
            </a:r>
            <a:r>
              <a:rPr lang="en-US" altLang="zh-CN" dirty="0" smtClean="0"/>
              <a:t>etworks?</a:t>
            </a:r>
          </a:p>
          <a:p>
            <a:pPr lvl="1"/>
            <a:r>
              <a:rPr lang="en-US" dirty="0" smtClean="0"/>
              <a:t>TCP</a:t>
            </a:r>
            <a:r>
              <a:rPr lang="en-US" altLang="zh-CN" dirty="0"/>
              <a:t>/IP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 smtClean="0"/>
              <a:t>designed for wired network and is inadequate</a:t>
            </a:r>
            <a:r>
              <a:rPr lang="zh-CN" altLang="en-US" dirty="0" smtClean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MANET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 smtClean="0"/>
              <a:t>VANET</a:t>
            </a:r>
            <a:r>
              <a:rPr lang="en-US" altLang="zh-CN" baseline="30000" dirty="0" smtClean="0"/>
              <a:t>[32]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lvl="1"/>
            <a:r>
              <a:rPr lang="en-US" altLang="zh-CN" dirty="0" smtClean="0"/>
              <a:t>CB</a:t>
            </a:r>
            <a:r>
              <a:rPr lang="zh-CN" altLang="en-US" dirty="0" smtClean="0"/>
              <a:t> </a:t>
            </a:r>
            <a:r>
              <a:rPr lang="en-US" altLang="zh-CN" dirty="0" smtClean="0"/>
              <a:t>MANET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aims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ompletely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IP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Stacks</a:t>
            </a:r>
            <a:r>
              <a:rPr lang="en-US" altLang="zh-CN" baseline="30000" dirty="0" smtClean="0"/>
              <a:t>[</a:t>
            </a:r>
            <a:r>
              <a:rPr lang="en-US" altLang="zh-CN" baseline="30000" dirty="0"/>
              <a:t>23</a:t>
            </a:r>
            <a:r>
              <a:rPr lang="en-US" altLang="zh-CN" baseline="30000" dirty="0" smtClean="0"/>
              <a:t>]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endParaRPr lang="en-US" altLang="zh-CN" baseline="30000" dirty="0" smtClean="0"/>
          </a:p>
          <a:p>
            <a:r>
              <a:rPr lang="en-US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en-US" dirty="0" smtClean="0"/>
              <a:t>each a</a:t>
            </a:r>
            <a:r>
              <a:rPr lang="zh-CN" altLang="en-US" dirty="0" smtClean="0"/>
              <a:t> </a:t>
            </a:r>
            <a:r>
              <a:rPr lang="en-US" altLang="zh-CN" dirty="0"/>
              <a:t>C</a:t>
            </a:r>
            <a:r>
              <a:rPr lang="en-US" dirty="0" smtClean="0"/>
              <a:t>onsensus </a:t>
            </a:r>
            <a:r>
              <a:rPr lang="en-US" dirty="0"/>
              <a:t>on O</a:t>
            </a:r>
            <a:r>
              <a:rPr lang="en-US" dirty="0" smtClean="0"/>
              <a:t>ther</a:t>
            </a:r>
            <a:r>
              <a:rPr lang="zh-CN" altLang="en-US" dirty="0" smtClean="0"/>
              <a:t> </a:t>
            </a:r>
            <a:r>
              <a:rPr lang="en-US" dirty="0" smtClean="0"/>
              <a:t>Stacks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 smtClean="0"/>
              <a:t>TCP/IP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ubiquitous</a:t>
            </a:r>
            <a:r>
              <a:rPr lang="zh-CN" altLang="en-US" dirty="0"/>
              <a:t>.</a:t>
            </a:r>
            <a:endParaRPr lang="en-US" altLang="zh-CN" dirty="0" smtClean="0"/>
          </a:p>
          <a:p>
            <a:pPr lvl="1"/>
            <a:r>
              <a:rPr lang="en-US" dirty="0" smtClean="0"/>
              <a:t>Applications</a:t>
            </a:r>
            <a:r>
              <a:rPr lang="zh-CN" altLang="en-US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VANETs have not been </a:t>
            </a:r>
            <a:r>
              <a:rPr lang="en-US" dirty="0" smtClean="0"/>
              <a:t>clearly </a:t>
            </a:r>
            <a:r>
              <a:rPr lang="en-US" dirty="0"/>
              <a:t>defined yet. </a:t>
            </a:r>
            <a:endParaRPr lang="en-US" dirty="0" smtClean="0"/>
          </a:p>
          <a:p>
            <a:pPr marL="400050" lvl="2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33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dirty="0" smtClean="0"/>
              <a:t>Cope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Density?</a:t>
            </a:r>
          </a:p>
          <a:p>
            <a:pPr lvl="1"/>
            <a:r>
              <a:rPr lang="en-US" altLang="zh-CN" dirty="0" smtClean="0"/>
              <a:t>Traffic</a:t>
            </a:r>
            <a:r>
              <a:rPr lang="zh-CN" altLang="en-US" dirty="0" smtClean="0"/>
              <a:t> </a:t>
            </a:r>
            <a:r>
              <a:rPr lang="en-US" altLang="zh-CN" dirty="0" smtClean="0"/>
              <a:t>jam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accident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happens</a:t>
            </a:r>
          </a:p>
          <a:p>
            <a:pPr lvl="1"/>
            <a:r>
              <a:rPr lang="en-US" altLang="zh-CN" dirty="0" smtClean="0"/>
              <a:t>Solutions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handle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patial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reuse</a:t>
            </a:r>
            <a:endParaRPr lang="en-US" altLang="zh-CN" dirty="0"/>
          </a:p>
          <a:p>
            <a:pPr lvl="1"/>
            <a:r>
              <a:rPr lang="en-US" altLang="zh-CN" dirty="0" smtClean="0"/>
              <a:t>Slotted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approaches</a:t>
            </a:r>
            <a:r>
              <a:rPr lang="zh-CN" altLang="en-US" dirty="0" smtClean="0"/>
              <a:t> </a:t>
            </a:r>
            <a:r>
              <a:rPr lang="en-US" altLang="zh-CN" baseline="30000" dirty="0" smtClean="0"/>
              <a:t>[12][13]</a:t>
            </a:r>
          </a:p>
          <a:p>
            <a:r>
              <a:rPr lang="en-US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guarantee</a:t>
            </a:r>
            <a:r>
              <a:rPr lang="zh-CN" altLang="en-US" dirty="0" smtClean="0"/>
              <a:t> </a:t>
            </a:r>
            <a:r>
              <a:rPr lang="en-US" dirty="0" smtClean="0"/>
              <a:t>Connectivity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/>
              <a:t>Connectivity 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 smtClean="0"/>
              <a:t>challenge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due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</a:t>
            </a:r>
            <a:r>
              <a:rPr lang="zh-CN" altLang="en-US" dirty="0" smtClean="0"/>
              <a:t> </a:t>
            </a:r>
            <a:r>
              <a:rPr lang="en-US" altLang="zh-CN" dirty="0" smtClean="0"/>
              <a:t>mobility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nodes</a:t>
            </a:r>
            <a:endParaRPr lang="en-US" altLang="zh-CN" dirty="0"/>
          </a:p>
          <a:p>
            <a:pPr lvl="2"/>
            <a:r>
              <a:rPr lang="en-US" altLang="zh-CN" dirty="0" err="1"/>
              <a:t>Parition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merge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mobility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nodes</a:t>
            </a:r>
          </a:p>
          <a:p>
            <a:pPr lvl="2"/>
            <a:r>
              <a:rPr lang="en-US" altLang="zh-CN" dirty="0"/>
              <a:t>Predicting and message queuing </a:t>
            </a:r>
            <a:r>
              <a:rPr lang="en-US" altLang="zh-CN" baseline="30000" dirty="0"/>
              <a:t>[19][20]</a:t>
            </a:r>
          </a:p>
          <a:p>
            <a:pPr lvl="2"/>
            <a:r>
              <a:rPr lang="en-US" altLang="zh-CN" dirty="0"/>
              <a:t>Mobility</a:t>
            </a:r>
            <a:r>
              <a:rPr lang="zh-CN" altLang="en-US" dirty="0"/>
              <a:t> </a:t>
            </a:r>
            <a:r>
              <a:rPr lang="en-US" altLang="zh-CN" dirty="0"/>
              <a:t>increases</a:t>
            </a:r>
            <a:r>
              <a:rPr lang="zh-CN" altLang="en-US" dirty="0"/>
              <a:t> </a:t>
            </a:r>
            <a:r>
              <a:rPr lang="en-US" altLang="zh-CN" dirty="0"/>
              <a:t>throughput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MANET</a:t>
            </a:r>
            <a:r>
              <a:rPr lang="en-US" altLang="zh-CN" baseline="30000" dirty="0"/>
              <a:t>[15</a:t>
            </a:r>
            <a:r>
              <a:rPr lang="en-US" altLang="zh-CN" baseline="30000" dirty="0" smtClean="0"/>
              <a:t>]</a:t>
            </a:r>
            <a:endParaRPr lang="en-US" altLang="zh-CN" dirty="0" smtClean="0"/>
          </a:p>
          <a:p>
            <a:r>
              <a:rPr lang="en-US" altLang="zh-CN" dirty="0" smtClean="0"/>
              <a:t>How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Time-Critical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Traffic?</a:t>
            </a:r>
          </a:p>
          <a:p>
            <a:pPr lvl="1"/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WLAN</a:t>
            </a:r>
            <a:r>
              <a:rPr lang="zh-CN" altLang="en-US" dirty="0" smtClean="0"/>
              <a:t> </a:t>
            </a:r>
            <a:r>
              <a:rPr lang="en-US" altLang="zh-CN" dirty="0" smtClean="0"/>
              <a:t>solutions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constraints</a:t>
            </a:r>
          </a:p>
          <a:p>
            <a:pPr lvl="1"/>
            <a:r>
              <a:rPr lang="en-US" altLang="zh-CN" dirty="0" smtClean="0"/>
              <a:t>Broadcast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storm</a:t>
            </a:r>
            <a:r>
              <a:rPr lang="zh-CN" altLang="en-US" dirty="0" smtClean="0"/>
              <a:t> </a:t>
            </a:r>
            <a:r>
              <a:rPr lang="en-US" altLang="zh-CN" dirty="0" smtClean="0"/>
              <a:t>during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transmitting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emergency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message</a:t>
            </a:r>
          </a:p>
          <a:p>
            <a:pPr lvl="1"/>
            <a:r>
              <a:rPr lang="en-US" altLang="zh-CN" dirty="0" smtClean="0"/>
              <a:t>Existing solutions(Number,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rate,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range)</a:t>
            </a:r>
          </a:p>
          <a:p>
            <a:pPr lvl="2"/>
            <a:r>
              <a:rPr lang="en-US" altLang="zh-CN" dirty="0" smtClean="0"/>
              <a:t>Rebroadcast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achieve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reliability</a:t>
            </a:r>
            <a:r>
              <a:rPr lang="en-US" altLang="zh-CN" baseline="30000" dirty="0" smtClean="0"/>
              <a:t>[14]</a:t>
            </a:r>
          </a:p>
          <a:p>
            <a:pPr lvl="2"/>
            <a:r>
              <a:rPr lang="en-US" dirty="0" smtClean="0"/>
              <a:t>Change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</a:t>
            </a:r>
            <a:r>
              <a:rPr lang="en-US" dirty="0" smtClean="0"/>
              <a:t>ransmission </a:t>
            </a:r>
            <a:r>
              <a:rPr lang="en-US" dirty="0"/>
              <a:t>range of the emergency </a:t>
            </a:r>
            <a:r>
              <a:rPr lang="en-US" dirty="0" smtClean="0"/>
              <a:t>messages</a:t>
            </a:r>
            <a:r>
              <a:rPr lang="en-US" altLang="zh-CN" baseline="30000" dirty="0" smtClean="0"/>
              <a:t>[15]</a:t>
            </a:r>
          </a:p>
          <a:p>
            <a:pPr lvl="2"/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16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6468" y="2481385"/>
            <a:ext cx="2422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Thank</a:t>
            </a:r>
            <a:r>
              <a:rPr lang="zh-CN" altLang="en-US" sz="4000" b="1" dirty="0" smtClean="0"/>
              <a:t> </a:t>
            </a:r>
            <a:r>
              <a:rPr lang="en-US" altLang="zh-CN" sz="4000" b="1" dirty="0" smtClean="0"/>
              <a:t>You</a:t>
            </a:r>
            <a:endParaRPr lang="en-US" sz="4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4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“Vehicle</a:t>
            </a:r>
            <a:r>
              <a:rPr lang="zh-CN" altLang="en-US" sz="1800" dirty="0" smtClean="0"/>
              <a:t>-</a:t>
            </a:r>
            <a:r>
              <a:rPr lang="en-US" altLang="zh-CN" sz="1800" dirty="0" smtClean="0"/>
              <a:t>to-Vehicle”,</a:t>
            </a:r>
            <a:r>
              <a:rPr lang="zh-CN" altLang="en-US" sz="1800" dirty="0" smtClean="0"/>
              <a:t> </a:t>
            </a:r>
            <a:r>
              <a:rPr lang="en-US" altLang="zh-CN" sz="1800" dirty="0">
                <a:hlinkClick r:id="rId2"/>
              </a:rPr>
              <a:t>https://en.wikipedia.org/wiki/Vehicle-to-</a:t>
            </a:r>
            <a:r>
              <a:rPr lang="en-US" altLang="zh-CN" sz="1800" dirty="0" smtClean="0">
                <a:hlinkClick r:id="rId2"/>
              </a:rPr>
              <a:t>vehicle</a:t>
            </a:r>
            <a:endParaRPr lang="en-US" altLang="zh-CN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“</a:t>
            </a:r>
            <a:r>
              <a:rPr lang="en-US" sz="1800" dirty="0"/>
              <a:t>PATH,” </a:t>
            </a:r>
            <a:r>
              <a:rPr lang="en-US" sz="1800" dirty="0" smtClean="0">
                <a:hlinkClick r:id="rId3"/>
              </a:rPr>
              <a:t>www.path.berkeley.edu</a:t>
            </a:r>
            <a:endParaRPr lang="en-US" sz="2000" dirty="0" smtClean="0">
              <a:hlinkClick r:id="rId4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“</a:t>
            </a:r>
            <a:r>
              <a:rPr lang="en-US" sz="1800" dirty="0" err="1"/>
              <a:t>USDoT</a:t>
            </a:r>
            <a:r>
              <a:rPr lang="en-US" sz="1800" dirty="0"/>
              <a:t> ITS program,” </a:t>
            </a:r>
            <a:r>
              <a:rPr lang="en-US" sz="1800" dirty="0">
                <a:hlinkClick r:id="rId5"/>
              </a:rPr>
              <a:t>www.its.dot.gov/factsheets/</a:t>
            </a:r>
            <a:r>
              <a:rPr lang="en-US" sz="1800" dirty="0" smtClean="0">
                <a:hlinkClick r:id="rId5"/>
              </a:rPr>
              <a:t>connected_vehicles_work.htm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“SAFESPOT,” </a:t>
            </a:r>
            <a:r>
              <a:rPr lang="en-US" sz="1800" dirty="0">
                <a:hlinkClick r:id="rId6"/>
              </a:rPr>
              <a:t>www.safespot-</a:t>
            </a:r>
            <a:r>
              <a:rPr lang="en-US" sz="1800" dirty="0" smtClean="0">
                <a:hlinkClick r:id="rId6"/>
              </a:rPr>
              <a:t>eu.org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“</a:t>
            </a:r>
            <a:r>
              <a:rPr lang="en-US" sz="1800" dirty="0" err="1" smtClean="0"/>
              <a:t>ComprehensivePlanforITSinJapan</a:t>
            </a:r>
            <a:r>
              <a:rPr lang="en-US" sz="1800" dirty="0" smtClean="0"/>
              <a:t>”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 </a:t>
            </a:r>
            <a:r>
              <a:rPr lang="en-US" sz="1800" dirty="0" smtClean="0">
                <a:hlinkClick r:id="rId7"/>
              </a:rPr>
              <a:t>www.mlit.go.jp</a:t>
            </a:r>
            <a:r>
              <a:rPr lang="en-US" sz="1800" dirty="0">
                <a:hlinkClick r:id="rId7"/>
              </a:rPr>
              <a:t>/road/ITS/topindex/topindex_g06_2.html</a:t>
            </a:r>
            <a:r>
              <a:rPr lang="en-US" sz="1800" dirty="0"/>
              <a:t> 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“China</a:t>
            </a:r>
            <a:r>
              <a:rPr lang="zh-CN" altLang="en-US" sz="1800" dirty="0"/>
              <a:t> </a:t>
            </a:r>
            <a:r>
              <a:rPr lang="en-US" altLang="zh-CN" sz="1800" dirty="0"/>
              <a:t>ITS</a:t>
            </a:r>
            <a:r>
              <a:rPr lang="zh-CN" altLang="en-US" sz="1800" dirty="0"/>
              <a:t> </a:t>
            </a:r>
            <a:r>
              <a:rPr lang="en-US" altLang="zh-CN" sz="1800" dirty="0"/>
              <a:t>Industry</a:t>
            </a:r>
            <a:r>
              <a:rPr lang="zh-CN" altLang="en-US" sz="1800" dirty="0"/>
              <a:t> </a:t>
            </a:r>
            <a:r>
              <a:rPr lang="en-US" altLang="zh-CN" sz="1800" dirty="0"/>
              <a:t>Alliance</a:t>
            </a:r>
            <a:r>
              <a:rPr lang="en-US" sz="1800" dirty="0"/>
              <a:t>”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en-US" altLang="zh-CN" sz="1800" dirty="0">
                <a:hlinkClick r:id="rId8"/>
              </a:rPr>
              <a:t>http://www.c-its.org</a:t>
            </a:r>
            <a:r>
              <a:rPr lang="en-US" altLang="zh-CN" sz="1800" dirty="0" smtClean="0">
                <a:hlinkClick r:id="rId8"/>
              </a:rPr>
              <a:t>/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hlinkClick r:id="rId9"/>
              </a:rPr>
              <a:t>http://ieeexplore.ieee.org/xpl/login.jsp?tp=&amp;arnumber=4450627&amp;url=http%3A%2F%2Fieeexplore.ieee.org%2Fxpls%2Fabs_all.jsp%3Farnumber%3D4450627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Hybrid VANET Network…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Routing: Ad Hoc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hlinkClick r:id="rId10"/>
              </a:rPr>
              <a:t>http://ieeexplore.ieee.org/xpl/login.jsp?tp=&amp;arnumber=1306972&amp;url=http%3A%2F%2Fieeexplore.ieee.org%2Fiel5%2F8013%2F29015%</a:t>
            </a:r>
            <a:r>
              <a:rPr lang="en-US" sz="2000" dirty="0" smtClean="0">
                <a:hlinkClick r:id="rId10"/>
              </a:rPr>
              <a:t>2F01306972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</a:t>
            </a:r>
            <a:r>
              <a:rPr lang="en-US" sz="2000" dirty="0"/>
              <a:t>. Hartenstein </a:t>
            </a:r>
            <a:r>
              <a:rPr lang="en-US" sz="2000" i="1" dirty="0"/>
              <a:t>et al.</a:t>
            </a:r>
            <a:r>
              <a:rPr lang="en-US" sz="2000" dirty="0"/>
              <a:t>, “Position-Aware Ad Hoc Wireless Net- works for Inter-Vehicle Communications: The </a:t>
            </a:r>
            <a:r>
              <a:rPr lang="en-US" sz="2000" dirty="0" err="1"/>
              <a:t>FleetNet</a:t>
            </a:r>
            <a:r>
              <a:rPr lang="en-US" sz="2000" dirty="0"/>
              <a:t> Project,” </a:t>
            </a:r>
            <a:r>
              <a:rPr lang="en-US" sz="2000" i="1" dirty="0" err="1"/>
              <a:t>MobiHoc</a:t>
            </a:r>
            <a:r>
              <a:rPr lang="en-US" sz="2000" i="1" dirty="0"/>
              <a:t> ’01: Proc. 2nd ACM Int’l. </a:t>
            </a:r>
            <a:r>
              <a:rPr lang="en-US" sz="2000" i="1" dirty="0" err="1"/>
              <a:t>Symp</a:t>
            </a:r>
            <a:r>
              <a:rPr lang="en-US" sz="2000" i="1" dirty="0"/>
              <a:t>. Mobile Ad Hoc Net- working &amp; Computing</a:t>
            </a:r>
            <a:r>
              <a:rPr lang="en-US" sz="2000" dirty="0"/>
              <a:t>, New York: ACM Press, 2001, pp. </a:t>
            </a:r>
            <a:r>
              <a:rPr lang="en-US" sz="2000" dirty="0" smtClean="0"/>
              <a:t>259</a:t>
            </a:r>
            <a:r>
              <a:rPr lang="en-US" sz="2000" dirty="0"/>
              <a:t>–62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hlinkClick r:id="rId11"/>
              </a:rPr>
              <a:t>https</a:t>
            </a:r>
            <a:r>
              <a:rPr lang="en-US" sz="1800" dirty="0">
                <a:hlinkClick r:id="rId11"/>
              </a:rPr>
              <a:t>://users.ece.cmu.edu/~sazimi/SAE2011.</a:t>
            </a:r>
            <a:r>
              <a:rPr lang="en-US" sz="1800" dirty="0" smtClean="0">
                <a:hlinkClick r:id="rId11"/>
              </a:rPr>
              <a:t>pdf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68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en-US" dirty="0"/>
              <a:t>J. Blum, “Adaptive Space Division Multiplexing: An Improved Link Layer Protocol for Inter-Vehicle Communication,” </a:t>
            </a:r>
            <a:r>
              <a:rPr lang="en-US" i="1" dirty="0"/>
              <a:t>IEEE Int’l. Conf. </a:t>
            </a:r>
            <a:r>
              <a:rPr lang="en-US" i="1" dirty="0" err="1"/>
              <a:t>WiMob</a:t>
            </a:r>
            <a:r>
              <a:rPr lang="en-US" i="1" dirty="0"/>
              <a:t> 2005</a:t>
            </a:r>
            <a:r>
              <a:rPr lang="en-US" dirty="0"/>
              <a:t>, vol. 3, 2005, pp. 22–24. 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K. </a:t>
            </a:r>
            <a:r>
              <a:rPr lang="en-US" dirty="0" err="1"/>
              <a:t>Dobashi</a:t>
            </a:r>
            <a:r>
              <a:rPr lang="en-US" dirty="0"/>
              <a:t>, “Adaptive MAC Protocol for High-Load Inter- Vehicle Communication,” </a:t>
            </a:r>
            <a:r>
              <a:rPr lang="en-US" i="1" dirty="0"/>
              <a:t>Wireless and Mobile Computing, Networking and </a:t>
            </a:r>
            <a:r>
              <a:rPr lang="en-US" i="1" dirty="0" err="1"/>
              <a:t>Commun</a:t>
            </a:r>
            <a:r>
              <a:rPr lang="en-US" i="1" dirty="0"/>
              <a:t>. Mag.</a:t>
            </a:r>
            <a:r>
              <a:rPr lang="en-US" dirty="0"/>
              <a:t>, vol. 44, no. 1, 2006, pp. 74–82. </a:t>
            </a:r>
            <a:endParaRPr lang="en-US" dirty="0" smtClean="0"/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L. Liu </a:t>
            </a:r>
            <a:r>
              <a:rPr lang="en-US" i="1" dirty="0"/>
              <a:t>et al.</a:t>
            </a:r>
            <a:r>
              <a:rPr lang="en-US" dirty="0"/>
              <a:t>, “A Vehicle-to-Vehicle Communication Protocol for Cooperative Collision Warning,” </a:t>
            </a:r>
            <a:r>
              <a:rPr lang="en-US" i="1" dirty="0"/>
              <a:t>1st Annual Int’l. Conf. Mobile and Ubiquitous Systems: Networking and Services, MOBIQUITOUS 2004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M. Torrent-Moreno, P. </a:t>
            </a:r>
            <a:r>
              <a:rPr lang="en-US" dirty="0" err="1"/>
              <a:t>Santi</a:t>
            </a:r>
            <a:r>
              <a:rPr lang="en-US" dirty="0"/>
              <a:t>, and H. Hartenstein, “Fair </a:t>
            </a:r>
            <a:r>
              <a:rPr lang="en-US" dirty="0" err="1"/>
              <a:t>Shar</a:t>
            </a:r>
            <a:r>
              <a:rPr lang="en-US" dirty="0"/>
              <a:t>- </a:t>
            </a:r>
            <a:r>
              <a:rPr lang="en-US" dirty="0" err="1"/>
              <a:t>ing</a:t>
            </a:r>
            <a:r>
              <a:rPr lang="en-US" dirty="0"/>
              <a:t> of Bandwidth in VANETs,” </a:t>
            </a:r>
            <a:r>
              <a:rPr lang="en-US" i="1" dirty="0"/>
              <a:t>Vehicular Ad Hoc Networks</a:t>
            </a:r>
            <a:r>
              <a:rPr lang="en-US" dirty="0"/>
              <a:t>, 2005. 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 smtClean="0"/>
              <a:t> </a:t>
            </a:r>
            <a:r>
              <a:rPr lang="en-US" dirty="0"/>
              <a:t>M. </a:t>
            </a:r>
            <a:r>
              <a:rPr lang="en-US" dirty="0" err="1"/>
              <a:t>Grossglauer</a:t>
            </a:r>
            <a:r>
              <a:rPr lang="en-US" dirty="0"/>
              <a:t> and D. N. C. </a:t>
            </a:r>
            <a:r>
              <a:rPr lang="en-US" dirty="0" err="1"/>
              <a:t>Tse</a:t>
            </a:r>
            <a:r>
              <a:rPr lang="en-US" dirty="0"/>
              <a:t>, “Mobility Increases the Capacity of Ad Hoc Wireless Networks,” </a:t>
            </a:r>
            <a:r>
              <a:rPr lang="en-US" i="1" dirty="0"/>
              <a:t>IEEE/ACM Trans. Net.</a:t>
            </a:r>
            <a:r>
              <a:rPr lang="en-US" dirty="0"/>
              <a:t>, vol. 10, no. 4, 2002, pp. 477–86. </a:t>
            </a:r>
            <a:endParaRPr lang="en-US" dirty="0" smtClean="0"/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L. </a:t>
            </a:r>
            <a:r>
              <a:rPr lang="en-US" dirty="0" err="1"/>
              <a:t>Viennot</a:t>
            </a:r>
            <a:r>
              <a:rPr lang="en-US" dirty="0"/>
              <a:t>, P. </a:t>
            </a:r>
            <a:r>
              <a:rPr lang="en-US" dirty="0" err="1"/>
              <a:t>Jacquet</a:t>
            </a:r>
            <a:r>
              <a:rPr lang="en-US" dirty="0"/>
              <a:t>, and T. Clausen, “Analyzing Control Traffic Overhead Versus Mobility and Data Traffic Activity in Mobile Ad-Hoc Network Protocols,” </a:t>
            </a:r>
            <a:r>
              <a:rPr lang="en-US" i="1" dirty="0"/>
              <a:t>Wireless Networks</a:t>
            </a:r>
            <a:r>
              <a:rPr lang="en-US" dirty="0"/>
              <a:t>, vol. 10, no. 4, 2004, pp. 447–55. </a:t>
            </a:r>
            <a:endParaRPr lang="en-US" dirty="0" smtClean="0"/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I. </a:t>
            </a:r>
            <a:r>
              <a:rPr lang="en-US" dirty="0" err="1"/>
              <a:t>Stojmenovic</a:t>
            </a:r>
            <a:r>
              <a:rPr lang="en-US" dirty="0"/>
              <a:t> and X. Lin, “Power-Aware Localized Routing in Wireless Networks,” </a:t>
            </a:r>
            <a:r>
              <a:rPr lang="en-US" i="1" dirty="0"/>
              <a:t>IEEE Trans. Parallel and Distributed Sys- </a:t>
            </a:r>
            <a:r>
              <a:rPr lang="en-US" i="1" dirty="0" err="1"/>
              <a:t>tems</a:t>
            </a:r>
            <a:r>
              <a:rPr lang="en-US" dirty="0"/>
              <a:t>, vol. 12, no. 11, 2001, pp. 1122–33. </a:t>
            </a:r>
            <a:endParaRPr lang="en-US" dirty="0" smtClean="0"/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K. Wu and J. Harms, “Performance Study of Proactive Flow Handoff for Mobile Ad Hoc Networks,” </a:t>
            </a:r>
            <a:r>
              <a:rPr lang="en-US" i="1" dirty="0"/>
              <a:t>Wireless Networks</a:t>
            </a:r>
            <a:r>
              <a:rPr lang="en-US" dirty="0"/>
              <a:t>, vol. 12, no. 1, 2006, pp. 119–35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+mj-lt"/>
              <a:buAutoNum type="arabicPeriod" startAt="12"/>
            </a:pPr>
            <a:r>
              <a:rPr lang="en-US" dirty="0" smtClean="0"/>
              <a:t>H</a:t>
            </a:r>
            <a:r>
              <a:rPr lang="en-US" dirty="0"/>
              <a:t>. </a:t>
            </a:r>
            <a:r>
              <a:rPr lang="en-US" dirty="0" err="1"/>
              <a:t>Menouar</a:t>
            </a:r>
            <a:r>
              <a:rPr lang="en-US" dirty="0"/>
              <a:t>, M. </a:t>
            </a:r>
            <a:r>
              <a:rPr lang="en-US" dirty="0" err="1"/>
              <a:t>Lenardi</a:t>
            </a:r>
            <a:r>
              <a:rPr lang="en-US" dirty="0"/>
              <a:t>, and F. </a:t>
            </a:r>
            <a:r>
              <a:rPr lang="en-US" dirty="0" err="1"/>
              <a:t>Filali</a:t>
            </a:r>
            <a:r>
              <a:rPr lang="en-US" dirty="0"/>
              <a:t>, “Improving Proactive </a:t>
            </a:r>
            <a:r>
              <a:rPr lang="en-US" dirty="0" smtClean="0"/>
              <a:t>Routing </a:t>
            </a:r>
            <a:r>
              <a:rPr lang="en-US" dirty="0"/>
              <a:t>in VANETs with the MOPR Movement Prediction Framework,” </a:t>
            </a:r>
            <a:r>
              <a:rPr lang="en-US" i="1" dirty="0"/>
              <a:t>Proc. 7th Int’l. Conf. Intelligent Transport Sys- </a:t>
            </a:r>
            <a:r>
              <a:rPr lang="en-US" i="1" dirty="0" err="1"/>
              <a:t>tems</a:t>
            </a:r>
            <a:r>
              <a:rPr lang="en-US" dirty="0"/>
              <a:t>, 2007, pp. 438–43. </a:t>
            </a:r>
            <a:endParaRPr lang="en-US" dirty="0" smtClean="0"/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H. Wu, R. Fujimoto, R. </a:t>
            </a:r>
            <a:r>
              <a:rPr lang="en-US" dirty="0" err="1"/>
              <a:t>Guensler</a:t>
            </a:r>
            <a:r>
              <a:rPr lang="en-US" dirty="0"/>
              <a:t>, and M. Hunter, “MDDV: A Mobility-Centric Data Dissemination Algorithm for Vehicular Networks,” </a:t>
            </a:r>
            <a:r>
              <a:rPr lang="en-US" i="1" dirty="0"/>
              <a:t>Vehicular Ad Hoc Networks</a:t>
            </a:r>
            <a:r>
              <a:rPr lang="en-US" dirty="0"/>
              <a:t>, 2004. </a:t>
            </a:r>
          </a:p>
          <a:p>
            <a:pPr marL="514350" indent="-514350">
              <a:buFont typeface="+mj-lt"/>
              <a:buAutoNum type="arabicPeriod" startAt="12"/>
            </a:pPr>
            <a:endParaRPr lang="en-US" dirty="0" smtClean="0"/>
          </a:p>
          <a:p>
            <a:pPr marL="514350" indent="-514350">
              <a:buFont typeface="+mj-lt"/>
              <a:buAutoNum type="arabicPeriod" startAt="12"/>
            </a:pPr>
            <a:endParaRPr lang="en-US" dirty="0"/>
          </a:p>
          <a:p>
            <a:pPr marL="514350" indent="-514350">
              <a:buFont typeface="+mj-lt"/>
              <a:buAutoNum type="arabicPeriod" startAt="12"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2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35978" y="1044452"/>
            <a:ext cx="6838950" cy="3365500"/>
            <a:chOff x="664" y="1951"/>
            <a:chExt cx="4308" cy="2120"/>
          </a:xfrm>
          <a:solidFill>
            <a:schemeClr val="bg1">
              <a:lumMod val="75000"/>
            </a:schemeClr>
          </a:solidFill>
        </p:grpSpPr>
        <p:sp>
          <p:nvSpPr>
            <p:cNvPr id="5" name="Freeform 4"/>
            <p:cNvSpPr>
              <a:spLocks/>
            </p:cNvSpPr>
            <p:nvPr/>
          </p:nvSpPr>
          <p:spPr bwMode="grayWhite">
            <a:xfrm>
              <a:off x="743" y="2045"/>
              <a:ext cx="1267" cy="1938"/>
            </a:xfrm>
            <a:custGeom>
              <a:avLst/>
              <a:gdLst>
                <a:gd name="T0" fmla="*/ 87 w 1692"/>
                <a:gd name="T1" fmla="*/ 193 h 2586"/>
                <a:gd name="T2" fmla="*/ 240 w 1692"/>
                <a:gd name="T3" fmla="*/ 157 h 2586"/>
                <a:gd name="T4" fmla="*/ 325 w 1692"/>
                <a:gd name="T5" fmla="*/ 180 h 2586"/>
                <a:gd name="T6" fmla="*/ 312 w 1692"/>
                <a:gd name="T7" fmla="*/ 333 h 2586"/>
                <a:gd name="T8" fmla="*/ 204 w 1692"/>
                <a:gd name="T9" fmla="*/ 436 h 2586"/>
                <a:gd name="T10" fmla="*/ 163 w 1692"/>
                <a:gd name="T11" fmla="*/ 535 h 2586"/>
                <a:gd name="T12" fmla="*/ 213 w 1692"/>
                <a:gd name="T13" fmla="*/ 722 h 2586"/>
                <a:gd name="T14" fmla="*/ 237 w 1692"/>
                <a:gd name="T15" fmla="*/ 719 h 2586"/>
                <a:gd name="T16" fmla="*/ 246 w 1692"/>
                <a:gd name="T17" fmla="*/ 679 h 2586"/>
                <a:gd name="T18" fmla="*/ 358 w 1692"/>
                <a:gd name="T19" fmla="*/ 865 h 2586"/>
                <a:gd name="T20" fmla="*/ 487 w 1692"/>
                <a:gd name="T21" fmla="*/ 899 h 2586"/>
                <a:gd name="T22" fmla="*/ 595 w 1692"/>
                <a:gd name="T23" fmla="*/ 1012 h 2586"/>
                <a:gd name="T24" fmla="*/ 639 w 1692"/>
                <a:gd name="T25" fmla="*/ 1066 h 2586"/>
                <a:gd name="T26" fmla="*/ 577 w 1692"/>
                <a:gd name="T27" fmla="*/ 1205 h 2586"/>
                <a:gd name="T28" fmla="*/ 686 w 1692"/>
                <a:gd name="T29" fmla="*/ 1335 h 2586"/>
                <a:gd name="T30" fmla="*/ 774 w 1692"/>
                <a:gd name="T31" fmla="*/ 1515 h 2586"/>
                <a:gd name="T32" fmla="*/ 819 w 1692"/>
                <a:gd name="T33" fmla="*/ 1731 h 2586"/>
                <a:gd name="T34" fmla="*/ 894 w 1692"/>
                <a:gd name="T35" fmla="*/ 1904 h 2586"/>
                <a:gd name="T36" fmla="*/ 958 w 1692"/>
                <a:gd name="T37" fmla="*/ 1889 h 2586"/>
                <a:gd name="T38" fmla="*/ 932 w 1692"/>
                <a:gd name="T39" fmla="*/ 1794 h 2586"/>
                <a:gd name="T40" fmla="*/ 964 w 1692"/>
                <a:gd name="T41" fmla="*/ 1728 h 2586"/>
                <a:gd name="T42" fmla="*/ 1024 w 1692"/>
                <a:gd name="T43" fmla="*/ 1670 h 2586"/>
                <a:gd name="T44" fmla="*/ 1084 w 1692"/>
                <a:gd name="T45" fmla="*/ 1556 h 2586"/>
                <a:gd name="T46" fmla="*/ 1174 w 1692"/>
                <a:gd name="T47" fmla="*/ 1461 h 2586"/>
                <a:gd name="T48" fmla="*/ 1215 w 1692"/>
                <a:gd name="T49" fmla="*/ 1308 h 2586"/>
                <a:gd name="T50" fmla="*/ 1162 w 1692"/>
                <a:gd name="T51" fmla="*/ 1153 h 2586"/>
                <a:gd name="T52" fmla="*/ 1030 w 1692"/>
                <a:gd name="T53" fmla="*/ 1057 h 2586"/>
                <a:gd name="T54" fmla="*/ 827 w 1692"/>
                <a:gd name="T55" fmla="*/ 959 h 2586"/>
                <a:gd name="T56" fmla="*/ 729 w 1692"/>
                <a:gd name="T57" fmla="*/ 944 h 2586"/>
                <a:gd name="T58" fmla="*/ 677 w 1692"/>
                <a:gd name="T59" fmla="*/ 950 h 2586"/>
                <a:gd name="T60" fmla="*/ 595 w 1692"/>
                <a:gd name="T61" fmla="*/ 980 h 2586"/>
                <a:gd name="T62" fmla="*/ 568 w 1692"/>
                <a:gd name="T63" fmla="*/ 880 h 2586"/>
                <a:gd name="T64" fmla="*/ 551 w 1692"/>
                <a:gd name="T65" fmla="*/ 796 h 2586"/>
                <a:gd name="T66" fmla="*/ 473 w 1692"/>
                <a:gd name="T67" fmla="*/ 827 h 2586"/>
                <a:gd name="T68" fmla="*/ 425 w 1692"/>
                <a:gd name="T69" fmla="*/ 712 h 2586"/>
                <a:gd name="T70" fmla="*/ 554 w 1692"/>
                <a:gd name="T71" fmla="*/ 683 h 2586"/>
                <a:gd name="T72" fmla="*/ 631 w 1692"/>
                <a:gd name="T73" fmla="*/ 679 h 2586"/>
                <a:gd name="T74" fmla="*/ 671 w 1692"/>
                <a:gd name="T75" fmla="*/ 674 h 2586"/>
                <a:gd name="T76" fmla="*/ 792 w 1692"/>
                <a:gd name="T77" fmla="*/ 562 h 2586"/>
                <a:gd name="T78" fmla="*/ 887 w 1692"/>
                <a:gd name="T79" fmla="*/ 508 h 2586"/>
                <a:gd name="T80" fmla="*/ 957 w 1692"/>
                <a:gd name="T81" fmla="*/ 477 h 2586"/>
                <a:gd name="T82" fmla="*/ 1003 w 1692"/>
                <a:gd name="T83" fmla="*/ 403 h 2586"/>
                <a:gd name="T84" fmla="*/ 964 w 1692"/>
                <a:gd name="T85" fmla="*/ 384 h 2586"/>
                <a:gd name="T86" fmla="*/ 1143 w 1692"/>
                <a:gd name="T87" fmla="*/ 342 h 2586"/>
                <a:gd name="T88" fmla="*/ 1053 w 1692"/>
                <a:gd name="T89" fmla="*/ 256 h 2586"/>
                <a:gd name="T90" fmla="*/ 994 w 1692"/>
                <a:gd name="T91" fmla="*/ 198 h 2586"/>
                <a:gd name="T92" fmla="*/ 915 w 1692"/>
                <a:gd name="T93" fmla="*/ 273 h 2586"/>
                <a:gd name="T94" fmla="*/ 831 w 1692"/>
                <a:gd name="T95" fmla="*/ 333 h 2586"/>
                <a:gd name="T96" fmla="*/ 765 w 1692"/>
                <a:gd name="T97" fmla="*/ 228 h 2586"/>
                <a:gd name="T98" fmla="*/ 908 w 1692"/>
                <a:gd name="T99" fmla="*/ 180 h 2586"/>
                <a:gd name="T100" fmla="*/ 948 w 1692"/>
                <a:gd name="T101" fmla="*/ 148 h 2586"/>
                <a:gd name="T102" fmla="*/ 994 w 1692"/>
                <a:gd name="T103" fmla="*/ 129 h 2586"/>
                <a:gd name="T104" fmla="*/ 963 w 1692"/>
                <a:gd name="T105" fmla="*/ 108 h 2586"/>
                <a:gd name="T106" fmla="*/ 945 w 1692"/>
                <a:gd name="T107" fmla="*/ 90 h 2586"/>
                <a:gd name="T108" fmla="*/ 900 w 1692"/>
                <a:gd name="T109" fmla="*/ 76 h 2586"/>
                <a:gd name="T110" fmla="*/ 828 w 1692"/>
                <a:gd name="T111" fmla="*/ 102 h 2586"/>
                <a:gd name="T112" fmla="*/ 711 w 1692"/>
                <a:gd name="T113" fmla="*/ 90 h 2586"/>
                <a:gd name="T114" fmla="*/ 412 w 1692"/>
                <a:gd name="T115" fmla="*/ 0 h 2586"/>
                <a:gd name="T116" fmla="*/ 258 w 1692"/>
                <a:gd name="T117" fmla="*/ 24 h 2586"/>
                <a:gd name="T118" fmla="*/ 217 w 1692"/>
                <a:gd name="T119" fmla="*/ 76 h 2586"/>
                <a:gd name="T120" fmla="*/ 96 w 1692"/>
                <a:gd name="T121" fmla="*/ 130 h 2586"/>
                <a:gd name="T122" fmla="*/ 96 w 1692"/>
                <a:gd name="T123" fmla="*/ 162 h 2586"/>
                <a:gd name="T124" fmla="*/ 1 w 1692"/>
                <a:gd name="T125" fmla="*/ 189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grayWhite">
            <a:xfrm>
              <a:off x="703" y="2230"/>
              <a:ext cx="34" cy="28"/>
            </a:xfrm>
            <a:custGeom>
              <a:avLst/>
              <a:gdLst>
                <a:gd name="T0" fmla="*/ 12 w 46"/>
                <a:gd name="T1" fmla="*/ 3 h 38"/>
                <a:gd name="T2" fmla="*/ 0 w 46"/>
                <a:gd name="T3" fmla="*/ 16 h 38"/>
                <a:gd name="T4" fmla="*/ 16 w 46"/>
                <a:gd name="T5" fmla="*/ 28 h 38"/>
                <a:gd name="T6" fmla="*/ 34 w 46"/>
                <a:gd name="T7" fmla="*/ 19 h 38"/>
                <a:gd name="T8" fmla="*/ 22 w 46"/>
                <a:gd name="T9" fmla="*/ 0 h 38"/>
                <a:gd name="T10" fmla="*/ 12 w 46"/>
                <a:gd name="T11" fmla="*/ 3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grayWhite">
            <a:xfrm>
              <a:off x="1010" y="2353"/>
              <a:ext cx="39" cy="32"/>
            </a:xfrm>
            <a:custGeom>
              <a:avLst/>
              <a:gdLst>
                <a:gd name="T0" fmla="*/ 9 w 52"/>
                <a:gd name="T1" fmla="*/ 0 h 44"/>
                <a:gd name="T2" fmla="*/ 20 w 52"/>
                <a:gd name="T3" fmla="*/ 32 h 44"/>
                <a:gd name="T4" fmla="*/ 32 w 52"/>
                <a:gd name="T5" fmla="*/ 31 h 44"/>
                <a:gd name="T6" fmla="*/ 29 w 52"/>
                <a:gd name="T7" fmla="*/ 12 h 44"/>
                <a:gd name="T8" fmla="*/ 20 w 52"/>
                <a:gd name="T9" fmla="*/ 1 h 44"/>
                <a:gd name="T10" fmla="*/ 9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grayWhite">
            <a:xfrm>
              <a:off x="1792" y="2409"/>
              <a:ext cx="98" cy="74"/>
            </a:xfrm>
            <a:custGeom>
              <a:avLst/>
              <a:gdLst>
                <a:gd name="T0" fmla="*/ 73 w 131"/>
                <a:gd name="T1" fmla="*/ 0 h 98"/>
                <a:gd name="T2" fmla="*/ 59 w 131"/>
                <a:gd name="T3" fmla="*/ 6 h 98"/>
                <a:gd name="T4" fmla="*/ 40 w 131"/>
                <a:gd name="T5" fmla="*/ 18 h 98"/>
                <a:gd name="T6" fmla="*/ 29 w 131"/>
                <a:gd name="T7" fmla="*/ 30 h 98"/>
                <a:gd name="T8" fmla="*/ 16 w 131"/>
                <a:gd name="T9" fmla="*/ 39 h 98"/>
                <a:gd name="T10" fmla="*/ 47 w 131"/>
                <a:gd name="T11" fmla="*/ 62 h 98"/>
                <a:gd name="T12" fmla="*/ 59 w 131"/>
                <a:gd name="T13" fmla="*/ 71 h 98"/>
                <a:gd name="T14" fmla="*/ 64 w 131"/>
                <a:gd name="T15" fmla="*/ 69 h 98"/>
                <a:gd name="T16" fmla="*/ 67 w 131"/>
                <a:gd name="T17" fmla="*/ 65 h 98"/>
                <a:gd name="T18" fmla="*/ 73 w 131"/>
                <a:gd name="T19" fmla="*/ 74 h 98"/>
                <a:gd name="T20" fmla="*/ 92 w 131"/>
                <a:gd name="T21" fmla="*/ 65 h 98"/>
                <a:gd name="T22" fmla="*/ 97 w 131"/>
                <a:gd name="T23" fmla="*/ 56 h 98"/>
                <a:gd name="T24" fmla="*/ 76 w 131"/>
                <a:gd name="T25" fmla="*/ 30 h 98"/>
                <a:gd name="T26" fmla="*/ 86 w 131"/>
                <a:gd name="T27" fmla="*/ 18 h 98"/>
                <a:gd name="T28" fmla="*/ 83 w 131"/>
                <a:gd name="T29" fmla="*/ 3 h 98"/>
                <a:gd name="T30" fmla="*/ 73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grayWhite">
            <a:xfrm>
              <a:off x="1318" y="2793"/>
              <a:ext cx="158" cy="84"/>
            </a:xfrm>
            <a:custGeom>
              <a:avLst/>
              <a:gdLst>
                <a:gd name="T0" fmla="*/ 35 w 212"/>
                <a:gd name="T1" fmla="*/ 9 h 112"/>
                <a:gd name="T2" fmla="*/ 13 w 212"/>
                <a:gd name="T3" fmla="*/ 9 h 112"/>
                <a:gd name="T4" fmla="*/ 4 w 212"/>
                <a:gd name="T5" fmla="*/ 12 h 112"/>
                <a:gd name="T6" fmla="*/ 19 w 212"/>
                <a:gd name="T7" fmla="*/ 39 h 112"/>
                <a:gd name="T8" fmla="*/ 38 w 212"/>
                <a:gd name="T9" fmla="*/ 33 h 112"/>
                <a:gd name="T10" fmla="*/ 69 w 212"/>
                <a:gd name="T11" fmla="*/ 41 h 112"/>
                <a:gd name="T12" fmla="*/ 83 w 212"/>
                <a:gd name="T13" fmla="*/ 45 h 112"/>
                <a:gd name="T14" fmla="*/ 99 w 212"/>
                <a:gd name="T15" fmla="*/ 66 h 112"/>
                <a:gd name="T16" fmla="*/ 105 w 212"/>
                <a:gd name="T17" fmla="*/ 84 h 112"/>
                <a:gd name="T18" fmla="*/ 117 w 212"/>
                <a:gd name="T19" fmla="*/ 75 h 112"/>
                <a:gd name="T20" fmla="*/ 126 w 212"/>
                <a:gd name="T21" fmla="*/ 72 h 112"/>
                <a:gd name="T22" fmla="*/ 139 w 212"/>
                <a:gd name="T23" fmla="*/ 77 h 112"/>
                <a:gd name="T24" fmla="*/ 145 w 212"/>
                <a:gd name="T25" fmla="*/ 60 h 112"/>
                <a:gd name="T26" fmla="*/ 114 w 212"/>
                <a:gd name="T27" fmla="*/ 41 h 112"/>
                <a:gd name="T28" fmla="*/ 78 w 212"/>
                <a:gd name="T29" fmla="*/ 15 h 112"/>
                <a:gd name="T30" fmla="*/ 40 w 212"/>
                <a:gd name="T31" fmla="*/ 20 h 112"/>
                <a:gd name="T32" fmla="*/ 35 w 212"/>
                <a:gd name="T33" fmla="*/ 9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White">
            <a:xfrm>
              <a:off x="1448" y="2857"/>
              <a:ext cx="99" cy="41"/>
            </a:xfrm>
            <a:custGeom>
              <a:avLst/>
              <a:gdLst>
                <a:gd name="T0" fmla="*/ 42 w 133"/>
                <a:gd name="T1" fmla="*/ 0 h 54"/>
                <a:gd name="T2" fmla="*/ 32 w 133"/>
                <a:gd name="T3" fmla="*/ 5 h 54"/>
                <a:gd name="T4" fmla="*/ 23 w 133"/>
                <a:gd name="T5" fmla="*/ 23 h 54"/>
                <a:gd name="T6" fmla="*/ 11 w 133"/>
                <a:gd name="T7" fmla="*/ 26 h 54"/>
                <a:gd name="T8" fmla="*/ 2 w 133"/>
                <a:gd name="T9" fmla="*/ 32 h 54"/>
                <a:gd name="T10" fmla="*/ 10 w 133"/>
                <a:gd name="T11" fmla="*/ 41 h 54"/>
                <a:gd name="T12" fmla="*/ 99 w 133"/>
                <a:gd name="T13" fmla="*/ 26 h 54"/>
                <a:gd name="T14" fmla="*/ 92 w 133"/>
                <a:gd name="T15" fmla="*/ 12 h 54"/>
                <a:gd name="T16" fmla="*/ 78 w 133"/>
                <a:gd name="T17" fmla="*/ 6 h 54"/>
                <a:gd name="T18" fmla="*/ 75 w 133"/>
                <a:gd name="T19" fmla="*/ 18 h 54"/>
                <a:gd name="T20" fmla="*/ 66 w 133"/>
                <a:gd name="T21" fmla="*/ 14 h 54"/>
                <a:gd name="T22" fmla="*/ 50 w 133"/>
                <a:gd name="T23" fmla="*/ 11 h 54"/>
                <a:gd name="T24" fmla="*/ 42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White">
            <a:xfrm>
              <a:off x="1553" y="2883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grayWhite">
            <a:xfrm>
              <a:off x="1609" y="2886"/>
              <a:ext cx="12" cy="25"/>
            </a:xfrm>
            <a:custGeom>
              <a:avLst/>
              <a:gdLst>
                <a:gd name="T0" fmla="*/ 11 w 16"/>
                <a:gd name="T1" fmla="*/ 0 h 34"/>
                <a:gd name="T2" fmla="*/ 0 w 16"/>
                <a:gd name="T3" fmla="*/ 10 h 34"/>
                <a:gd name="T4" fmla="*/ 12 w 16"/>
                <a:gd name="T5" fmla="*/ 25 h 34"/>
                <a:gd name="T6" fmla="*/ 9 w 16"/>
                <a:gd name="T7" fmla="*/ 13 h 34"/>
                <a:gd name="T8" fmla="*/ 12 w 16"/>
                <a:gd name="T9" fmla="*/ 4 h 34"/>
                <a:gd name="T10" fmla="*/ 11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grayWhite">
            <a:xfrm>
              <a:off x="1426" y="2040"/>
              <a:ext cx="180" cy="88"/>
            </a:xfrm>
            <a:custGeom>
              <a:avLst/>
              <a:gdLst>
                <a:gd name="T0" fmla="*/ 48 w 240"/>
                <a:gd name="T1" fmla="*/ 1 h 117"/>
                <a:gd name="T2" fmla="*/ 18 w 240"/>
                <a:gd name="T3" fmla="*/ 23 h 117"/>
                <a:gd name="T4" fmla="*/ 5 w 240"/>
                <a:gd name="T5" fmla="*/ 28 h 117"/>
                <a:gd name="T6" fmla="*/ 0 w 240"/>
                <a:gd name="T7" fmla="*/ 29 h 117"/>
                <a:gd name="T8" fmla="*/ 20 w 240"/>
                <a:gd name="T9" fmla="*/ 44 h 117"/>
                <a:gd name="T10" fmla="*/ 29 w 240"/>
                <a:gd name="T11" fmla="*/ 47 h 117"/>
                <a:gd name="T12" fmla="*/ 51 w 240"/>
                <a:gd name="T13" fmla="*/ 35 h 117"/>
                <a:gd name="T14" fmla="*/ 60 w 240"/>
                <a:gd name="T15" fmla="*/ 32 h 117"/>
                <a:gd name="T16" fmla="*/ 62 w 240"/>
                <a:gd name="T17" fmla="*/ 41 h 117"/>
                <a:gd name="T18" fmla="*/ 48 w 240"/>
                <a:gd name="T19" fmla="*/ 46 h 117"/>
                <a:gd name="T20" fmla="*/ 54 w 240"/>
                <a:gd name="T21" fmla="*/ 55 h 117"/>
                <a:gd name="T22" fmla="*/ 30 w 240"/>
                <a:gd name="T23" fmla="*/ 65 h 117"/>
                <a:gd name="T24" fmla="*/ 53 w 240"/>
                <a:gd name="T25" fmla="*/ 82 h 117"/>
                <a:gd name="T26" fmla="*/ 62 w 240"/>
                <a:gd name="T27" fmla="*/ 85 h 117"/>
                <a:gd name="T28" fmla="*/ 89 w 240"/>
                <a:gd name="T29" fmla="*/ 77 h 117"/>
                <a:gd name="T30" fmla="*/ 113 w 240"/>
                <a:gd name="T31" fmla="*/ 79 h 117"/>
                <a:gd name="T32" fmla="*/ 126 w 240"/>
                <a:gd name="T33" fmla="*/ 88 h 117"/>
                <a:gd name="T34" fmla="*/ 153 w 240"/>
                <a:gd name="T35" fmla="*/ 82 h 117"/>
                <a:gd name="T36" fmla="*/ 168 w 240"/>
                <a:gd name="T37" fmla="*/ 77 h 117"/>
                <a:gd name="T38" fmla="*/ 167 w 240"/>
                <a:gd name="T39" fmla="*/ 58 h 117"/>
                <a:gd name="T40" fmla="*/ 176 w 240"/>
                <a:gd name="T41" fmla="*/ 52 h 117"/>
                <a:gd name="T42" fmla="*/ 179 w 240"/>
                <a:gd name="T43" fmla="*/ 35 h 117"/>
                <a:gd name="T44" fmla="*/ 158 w 240"/>
                <a:gd name="T45" fmla="*/ 43 h 117"/>
                <a:gd name="T46" fmla="*/ 150 w 240"/>
                <a:gd name="T47" fmla="*/ 32 h 117"/>
                <a:gd name="T48" fmla="*/ 129 w 240"/>
                <a:gd name="T49" fmla="*/ 34 h 117"/>
                <a:gd name="T50" fmla="*/ 101 w 240"/>
                <a:gd name="T51" fmla="*/ 7 h 117"/>
                <a:gd name="T52" fmla="*/ 71 w 240"/>
                <a:gd name="T53" fmla="*/ 8 h 117"/>
                <a:gd name="T54" fmla="*/ 62 w 240"/>
                <a:gd name="T55" fmla="*/ 1 h 117"/>
                <a:gd name="T56" fmla="*/ 48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White">
            <a:xfrm>
              <a:off x="1506" y="1999"/>
              <a:ext cx="146" cy="60"/>
            </a:xfrm>
            <a:custGeom>
              <a:avLst/>
              <a:gdLst>
                <a:gd name="T0" fmla="*/ 73 w 194"/>
                <a:gd name="T1" fmla="*/ 8 h 80"/>
                <a:gd name="T2" fmla="*/ 10 w 194"/>
                <a:gd name="T3" fmla="*/ 18 h 80"/>
                <a:gd name="T4" fmla="*/ 7 w 194"/>
                <a:gd name="T5" fmla="*/ 26 h 80"/>
                <a:gd name="T6" fmla="*/ 43 w 194"/>
                <a:gd name="T7" fmla="*/ 39 h 80"/>
                <a:gd name="T8" fmla="*/ 102 w 194"/>
                <a:gd name="T9" fmla="*/ 56 h 80"/>
                <a:gd name="T10" fmla="*/ 132 w 194"/>
                <a:gd name="T11" fmla="*/ 51 h 80"/>
                <a:gd name="T12" fmla="*/ 141 w 194"/>
                <a:gd name="T13" fmla="*/ 48 h 80"/>
                <a:gd name="T14" fmla="*/ 132 w 194"/>
                <a:gd name="T15" fmla="*/ 33 h 80"/>
                <a:gd name="T16" fmla="*/ 123 w 194"/>
                <a:gd name="T17" fmla="*/ 27 h 80"/>
                <a:gd name="T18" fmla="*/ 97 w 194"/>
                <a:gd name="T19" fmla="*/ 20 h 80"/>
                <a:gd name="T20" fmla="*/ 73 w 194"/>
                <a:gd name="T21" fmla="*/ 8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grayWhite">
            <a:xfrm>
              <a:off x="1711" y="2069"/>
              <a:ext cx="233" cy="190"/>
            </a:xfrm>
            <a:custGeom>
              <a:avLst/>
              <a:gdLst>
                <a:gd name="T0" fmla="*/ 50 w 310"/>
                <a:gd name="T1" fmla="*/ 7 h 254"/>
                <a:gd name="T2" fmla="*/ 38 w 310"/>
                <a:gd name="T3" fmla="*/ 17 h 254"/>
                <a:gd name="T4" fmla="*/ 16 w 310"/>
                <a:gd name="T5" fmla="*/ 29 h 254"/>
                <a:gd name="T6" fmla="*/ 40 w 310"/>
                <a:gd name="T7" fmla="*/ 58 h 254"/>
                <a:gd name="T8" fmla="*/ 59 w 310"/>
                <a:gd name="T9" fmla="*/ 64 h 254"/>
                <a:gd name="T10" fmla="*/ 77 w 310"/>
                <a:gd name="T11" fmla="*/ 74 h 254"/>
                <a:gd name="T12" fmla="*/ 95 w 310"/>
                <a:gd name="T13" fmla="*/ 64 h 254"/>
                <a:gd name="T14" fmla="*/ 107 w 310"/>
                <a:gd name="T15" fmla="*/ 76 h 254"/>
                <a:gd name="T16" fmla="*/ 112 w 310"/>
                <a:gd name="T17" fmla="*/ 95 h 254"/>
                <a:gd name="T18" fmla="*/ 86 w 310"/>
                <a:gd name="T19" fmla="*/ 113 h 254"/>
                <a:gd name="T20" fmla="*/ 67 w 310"/>
                <a:gd name="T21" fmla="*/ 129 h 254"/>
                <a:gd name="T22" fmla="*/ 52 w 310"/>
                <a:gd name="T23" fmla="*/ 126 h 254"/>
                <a:gd name="T24" fmla="*/ 43 w 310"/>
                <a:gd name="T25" fmla="*/ 123 h 254"/>
                <a:gd name="T26" fmla="*/ 32 w 310"/>
                <a:gd name="T27" fmla="*/ 140 h 254"/>
                <a:gd name="T28" fmla="*/ 29 w 310"/>
                <a:gd name="T29" fmla="*/ 149 h 254"/>
                <a:gd name="T30" fmla="*/ 55 w 310"/>
                <a:gd name="T31" fmla="*/ 153 h 254"/>
                <a:gd name="T32" fmla="*/ 71 w 310"/>
                <a:gd name="T33" fmla="*/ 152 h 254"/>
                <a:gd name="T34" fmla="*/ 86 w 310"/>
                <a:gd name="T35" fmla="*/ 173 h 254"/>
                <a:gd name="T36" fmla="*/ 95 w 310"/>
                <a:gd name="T37" fmla="*/ 176 h 254"/>
                <a:gd name="T38" fmla="*/ 104 w 310"/>
                <a:gd name="T39" fmla="*/ 179 h 254"/>
                <a:gd name="T40" fmla="*/ 117 w 310"/>
                <a:gd name="T41" fmla="*/ 188 h 254"/>
                <a:gd name="T42" fmla="*/ 136 w 310"/>
                <a:gd name="T43" fmla="*/ 177 h 254"/>
                <a:gd name="T44" fmla="*/ 153 w 310"/>
                <a:gd name="T45" fmla="*/ 176 h 254"/>
                <a:gd name="T46" fmla="*/ 172 w 310"/>
                <a:gd name="T47" fmla="*/ 159 h 254"/>
                <a:gd name="T48" fmla="*/ 169 w 310"/>
                <a:gd name="T49" fmla="*/ 138 h 254"/>
                <a:gd name="T50" fmla="*/ 163 w 310"/>
                <a:gd name="T51" fmla="*/ 129 h 254"/>
                <a:gd name="T52" fmla="*/ 175 w 310"/>
                <a:gd name="T53" fmla="*/ 125 h 254"/>
                <a:gd name="T54" fmla="*/ 184 w 310"/>
                <a:gd name="T55" fmla="*/ 137 h 254"/>
                <a:gd name="T56" fmla="*/ 186 w 310"/>
                <a:gd name="T57" fmla="*/ 147 h 254"/>
                <a:gd name="T58" fmla="*/ 196 w 310"/>
                <a:gd name="T59" fmla="*/ 144 h 254"/>
                <a:gd name="T60" fmla="*/ 228 w 310"/>
                <a:gd name="T61" fmla="*/ 126 h 254"/>
                <a:gd name="T62" fmla="*/ 220 w 310"/>
                <a:gd name="T63" fmla="*/ 110 h 254"/>
                <a:gd name="T64" fmla="*/ 195 w 310"/>
                <a:gd name="T65" fmla="*/ 92 h 254"/>
                <a:gd name="T66" fmla="*/ 199 w 310"/>
                <a:gd name="T67" fmla="*/ 80 h 254"/>
                <a:gd name="T68" fmla="*/ 208 w 310"/>
                <a:gd name="T69" fmla="*/ 77 h 254"/>
                <a:gd name="T70" fmla="*/ 190 w 310"/>
                <a:gd name="T71" fmla="*/ 47 h 254"/>
                <a:gd name="T72" fmla="*/ 175 w 310"/>
                <a:gd name="T73" fmla="*/ 44 h 254"/>
                <a:gd name="T74" fmla="*/ 166 w 310"/>
                <a:gd name="T75" fmla="*/ 41 h 254"/>
                <a:gd name="T76" fmla="*/ 151 w 310"/>
                <a:gd name="T77" fmla="*/ 25 h 254"/>
                <a:gd name="T78" fmla="*/ 117 w 310"/>
                <a:gd name="T79" fmla="*/ 34 h 254"/>
                <a:gd name="T80" fmla="*/ 126 w 310"/>
                <a:gd name="T81" fmla="*/ 19 h 254"/>
                <a:gd name="T82" fmla="*/ 104 w 310"/>
                <a:gd name="T83" fmla="*/ 13 h 254"/>
                <a:gd name="T84" fmla="*/ 89 w 310"/>
                <a:gd name="T85" fmla="*/ 14 h 254"/>
                <a:gd name="T86" fmla="*/ 50 w 310"/>
                <a:gd name="T87" fmla="*/ 7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grayWhite">
            <a:xfrm>
              <a:off x="1709" y="1987"/>
              <a:ext cx="44" cy="37"/>
            </a:xfrm>
            <a:custGeom>
              <a:avLst/>
              <a:gdLst>
                <a:gd name="T0" fmla="*/ 19 w 59"/>
                <a:gd name="T1" fmla="*/ 0 h 50"/>
                <a:gd name="T2" fmla="*/ 0 w 59"/>
                <a:gd name="T3" fmla="*/ 7 h 50"/>
                <a:gd name="T4" fmla="*/ 22 w 59"/>
                <a:gd name="T5" fmla="*/ 30 h 50"/>
                <a:gd name="T6" fmla="*/ 36 w 59"/>
                <a:gd name="T7" fmla="*/ 37 h 50"/>
                <a:gd name="T8" fmla="*/ 43 w 59"/>
                <a:gd name="T9" fmla="*/ 21 h 50"/>
                <a:gd name="T10" fmla="*/ 33 w 59"/>
                <a:gd name="T11" fmla="*/ 6 h 50"/>
                <a:gd name="T12" fmla="*/ 19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White">
            <a:xfrm>
              <a:off x="1625" y="2057"/>
              <a:ext cx="65" cy="42"/>
            </a:xfrm>
            <a:custGeom>
              <a:avLst/>
              <a:gdLst>
                <a:gd name="T0" fmla="*/ 33 w 86"/>
                <a:gd name="T1" fmla="*/ 5 h 57"/>
                <a:gd name="T2" fmla="*/ 18 w 86"/>
                <a:gd name="T3" fmla="*/ 18 h 57"/>
                <a:gd name="T4" fmla="*/ 3 w 86"/>
                <a:gd name="T5" fmla="*/ 20 h 57"/>
                <a:gd name="T6" fmla="*/ 12 w 86"/>
                <a:gd name="T7" fmla="*/ 42 h 57"/>
                <a:gd name="T8" fmla="*/ 56 w 86"/>
                <a:gd name="T9" fmla="*/ 26 h 57"/>
                <a:gd name="T10" fmla="*/ 65 w 86"/>
                <a:gd name="T11" fmla="*/ 13 h 57"/>
                <a:gd name="T12" fmla="*/ 42 w 86"/>
                <a:gd name="T13" fmla="*/ 5 h 57"/>
                <a:gd name="T14" fmla="*/ 33 w 86"/>
                <a:gd name="T15" fmla="*/ 5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White">
            <a:xfrm>
              <a:off x="1693" y="2065"/>
              <a:ext cx="54" cy="25"/>
            </a:xfrm>
            <a:custGeom>
              <a:avLst/>
              <a:gdLst>
                <a:gd name="T0" fmla="*/ 30 w 73"/>
                <a:gd name="T1" fmla="*/ 0 h 34"/>
                <a:gd name="T2" fmla="*/ 7 w 73"/>
                <a:gd name="T3" fmla="*/ 12 h 34"/>
                <a:gd name="T4" fmla="*/ 18 w 73"/>
                <a:gd name="T5" fmla="*/ 25 h 34"/>
                <a:gd name="T6" fmla="*/ 38 w 73"/>
                <a:gd name="T7" fmla="*/ 21 h 34"/>
                <a:gd name="T8" fmla="*/ 47 w 73"/>
                <a:gd name="T9" fmla="*/ 15 h 34"/>
                <a:gd name="T10" fmla="*/ 30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White">
            <a:xfrm>
              <a:off x="1664" y="2029"/>
              <a:ext cx="64" cy="34"/>
            </a:xfrm>
            <a:custGeom>
              <a:avLst/>
              <a:gdLst>
                <a:gd name="T0" fmla="*/ 44 w 85"/>
                <a:gd name="T1" fmla="*/ 8 h 45"/>
                <a:gd name="T2" fmla="*/ 21 w 85"/>
                <a:gd name="T3" fmla="*/ 3 h 45"/>
                <a:gd name="T4" fmla="*/ 0 w 85"/>
                <a:gd name="T5" fmla="*/ 14 h 45"/>
                <a:gd name="T6" fmla="*/ 30 w 85"/>
                <a:gd name="T7" fmla="*/ 24 h 45"/>
                <a:gd name="T8" fmla="*/ 48 w 85"/>
                <a:gd name="T9" fmla="*/ 30 h 45"/>
                <a:gd name="T10" fmla="*/ 63 w 85"/>
                <a:gd name="T11" fmla="*/ 14 h 45"/>
                <a:gd name="T12" fmla="*/ 62 w 85"/>
                <a:gd name="T13" fmla="*/ 5 h 45"/>
                <a:gd name="T14" fmla="*/ 48 w 85"/>
                <a:gd name="T15" fmla="*/ 0 h 45"/>
                <a:gd name="T16" fmla="*/ 44 w 85"/>
                <a:gd name="T17" fmla="*/ 8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White">
            <a:xfrm>
              <a:off x="1637" y="1997"/>
              <a:ext cx="44" cy="24"/>
            </a:xfrm>
            <a:custGeom>
              <a:avLst/>
              <a:gdLst>
                <a:gd name="T0" fmla="*/ 12 w 58"/>
                <a:gd name="T1" fmla="*/ 3 h 31"/>
                <a:gd name="T2" fmla="*/ 0 w 58"/>
                <a:gd name="T3" fmla="*/ 14 h 31"/>
                <a:gd name="T4" fmla="*/ 15 w 58"/>
                <a:gd name="T5" fmla="*/ 22 h 31"/>
                <a:gd name="T6" fmla="*/ 21 w 58"/>
                <a:gd name="T7" fmla="*/ 15 h 31"/>
                <a:gd name="T8" fmla="*/ 39 w 58"/>
                <a:gd name="T9" fmla="*/ 9 h 31"/>
                <a:gd name="T10" fmla="*/ 33 w 58"/>
                <a:gd name="T11" fmla="*/ 0 h 31"/>
                <a:gd name="T12" fmla="*/ 12 w 58"/>
                <a:gd name="T13" fmla="*/ 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White">
            <a:xfrm>
              <a:off x="1751" y="2000"/>
              <a:ext cx="114" cy="77"/>
            </a:xfrm>
            <a:custGeom>
              <a:avLst/>
              <a:gdLst>
                <a:gd name="T0" fmla="*/ 29 w 152"/>
                <a:gd name="T1" fmla="*/ 0 h 102"/>
                <a:gd name="T2" fmla="*/ 11 w 152"/>
                <a:gd name="T3" fmla="*/ 5 h 102"/>
                <a:gd name="T4" fmla="*/ 3 w 152"/>
                <a:gd name="T5" fmla="*/ 29 h 102"/>
                <a:gd name="T6" fmla="*/ 9 w 152"/>
                <a:gd name="T7" fmla="*/ 42 h 102"/>
                <a:gd name="T8" fmla="*/ 0 w 152"/>
                <a:gd name="T9" fmla="*/ 54 h 102"/>
                <a:gd name="T10" fmla="*/ 42 w 152"/>
                <a:gd name="T11" fmla="*/ 65 h 102"/>
                <a:gd name="T12" fmla="*/ 62 w 152"/>
                <a:gd name="T13" fmla="*/ 69 h 102"/>
                <a:gd name="T14" fmla="*/ 114 w 152"/>
                <a:gd name="T15" fmla="*/ 65 h 102"/>
                <a:gd name="T16" fmla="*/ 57 w 152"/>
                <a:gd name="T17" fmla="*/ 53 h 102"/>
                <a:gd name="T18" fmla="*/ 41 w 152"/>
                <a:gd name="T19" fmla="*/ 47 h 102"/>
                <a:gd name="T20" fmla="*/ 33 w 152"/>
                <a:gd name="T21" fmla="*/ 39 h 102"/>
                <a:gd name="T22" fmla="*/ 38 w 152"/>
                <a:gd name="T23" fmla="*/ 26 h 102"/>
                <a:gd name="T24" fmla="*/ 29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grayWhite">
            <a:xfrm>
              <a:off x="664" y="2245"/>
              <a:ext cx="25" cy="15"/>
            </a:xfrm>
            <a:custGeom>
              <a:avLst/>
              <a:gdLst>
                <a:gd name="T0" fmla="*/ 25 w 34"/>
                <a:gd name="T1" fmla="*/ 0 h 20"/>
                <a:gd name="T2" fmla="*/ 18 w 34"/>
                <a:gd name="T3" fmla="*/ 15 h 20"/>
                <a:gd name="T4" fmla="*/ 3 w 34"/>
                <a:gd name="T5" fmla="*/ 14 h 20"/>
                <a:gd name="T6" fmla="*/ 3 w 34"/>
                <a:gd name="T7" fmla="*/ 5 h 20"/>
                <a:gd name="T8" fmla="*/ 2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White">
            <a:xfrm>
              <a:off x="1421" y="2756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grayWhite">
            <a:xfrm>
              <a:off x="1424" y="2781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grayWhite">
            <a:xfrm>
              <a:off x="1628" y="2913"/>
              <a:ext cx="15" cy="12"/>
            </a:xfrm>
            <a:custGeom>
              <a:avLst/>
              <a:gdLst>
                <a:gd name="T0" fmla="*/ 2 w 21"/>
                <a:gd name="T1" fmla="*/ 0 h 16"/>
                <a:gd name="T2" fmla="*/ 9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grayWhite">
            <a:xfrm>
              <a:off x="1752" y="2429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grayWhite">
            <a:xfrm>
              <a:off x="1652" y="2224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grayWhite">
            <a:xfrm>
              <a:off x="1717" y="2045"/>
              <a:ext cx="39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1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grayWhite">
            <a:xfrm>
              <a:off x="1780" y="2153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White">
            <a:xfrm>
              <a:off x="1796" y="1951"/>
              <a:ext cx="696" cy="346"/>
            </a:xfrm>
            <a:custGeom>
              <a:avLst/>
              <a:gdLst>
                <a:gd name="T0" fmla="*/ 21 w 929"/>
                <a:gd name="T1" fmla="*/ 42 h 462"/>
                <a:gd name="T2" fmla="*/ 4 w 929"/>
                <a:gd name="T3" fmla="*/ 69 h 462"/>
                <a:gd name="T4" fmla="*/ 27 w 929"/>
                <a:gd name="T5" fmla="*/ 75 h 462"/>
                <a:gd name="T6" fmla="*/ 12 w 929"/>
                <a:gd name="T7" fmla="*/ 87 h 462"/>
                <a:gd name="T8" fmla="*/ 78 w 929"/>
                <a:gd name="T9" fmla="*/ 102 h 462"/>
                <a:gd name="T10" fmla="*/ 106 w 929"/>
                <a:gd name="T11" fmla="*/ 97 h 462"/>
                <a:gd name="T12" fmla="*/ 187 w 929"/>
                <a:gd name="T13" fmla="*/ 58 h 462"/>
                <a:gd name="T14" fmla="*/ 225 w 929"/>
                <a:gd name="T15" fmla="*/ 49 h 462"/>
                <a:gd name="T16" fmla="*/ 243 w 929"/>
                <a:gd name="T17" fmla="*/ 60 h 462"/>
                <a:gd name="T18" fmla="*/ 204 w 929"/>
                <a:gd name="T19" fmla="*/ 66 h 462"/>
                <a:gd name="T20" fmla="*/ 181 w 929"/>
                <a:gd name="T21" fmla="*/ 84 h 462"/>
                <a:gd name="T22" fmla="*/ 190 w 929"/>
                <a:gd name="T23" fmla="*/ 90 h 462"/>
                <a:gd name="T24" fmla="*/ 195 w 929"/>
                <a:gd name="T25" fmla="*/ 118 h 462"/>
                <a:gd name="T26" fmla="*/ 262 w 929"/>
                <a:gd name="T27" fmla="*/ 144 h 462"/>
                <a:gd name="T28" fmla="*/ 252 w 929"/>
                <a:gd name="T29" fmla="*/ 157 h 462"/>
                <a:gd name="T30" fmla="*/ 276 w 929"/>
                <a:gd name="T31" fmla="*/ 184 h 462"/>
                <a:gd name="T32" fmla="*/ 261 w 929"/>
                <a:gd name="T33" fmla="*/ 199 h 462"/>
                <a:gd name="T34" fmla="*/ 243 w 929"/>
                <a:gd name="T35" fmla="*/ 220 h 462"/>
                <a:gd name="T36" fmla="*/ 220 w 929"/>
                <a:gd name="T37" fmla="*/ 243 h 462"/>
                <a:gd name="T38" fmla="*/ 219 w 929"/>
                <a:gd name="T39" fmla="*/ 315 h 462"/>
                <a:gd name="T40" fmla="*/ 249 w 929"/>
                <a:gd name="T41" fmla="*/ 334 h 462"/>
                <a:gd name="T42" fmla="*/ 291 w 929"/>
                <a:gd name="T43" fmla="*/ 336 h 462"/>
                <a:gd name="T44" fmla="*/ 309 w 929"/>
                <a:gd name="T45" fmla="*/ 316 h 462"/>
                <a:gd name="T46" fmla="*/ 379 w 929"/>
                <a:gd name="T47" fmla="*/ 267 h 462"/>
                <a:gd name="T48" fmla="*/ 429 w 929"/>
                <a:gd name="T49" fmla="*/ 250 h 462"/>
                <a:gd name="T50" fmla="*/ 484 w 929"/>
                <a:gd name="T51" fmla="*/ 231 h 462"/>
                <a:gd name="T52" fmla="*/ 539 w 929"/>
                <a:gd name="T53" fmla="*/ 217 h 462"/>
                <a:gd name="T54" fmla="*/ 571 w 929"/>
                <a:gd name="T55" fmla="*/ 195 h 462"/>
                <a:gd name="T56" fmla="*/ 599 w 929"/>
                <a:gd name="T57" fmla="*/ 150 h 462"/>
                <a:gd name="T58" fmla="*/ 601 w 929"/>
                <a:gd name="T59" fmla="*/ 115 h 462"/>
                <a:gd name="T60" fmla="*/ 601 w 929"/>
                <a:gd name="T61" fmla="*/ 93 h 462"/>
                <a:gd name="T62" fmla="*/ 623 w 929"/>
                <a:gd name="T63" fmla="*/ 67 h 462"/>
                <a:gd name="T64" fmla="*/ 656 w 929"/>
                <a:gd name="T65" fmla="*/ 70 h 462"/>
                <a:gd name="T66" fmla="*/ 691 w 929"/>
                <a:gd name="T67" fmla="*/ 39 h 462"/>
                <a:gd name="T68" fmla="*/ 665 w 929"/>
                <a:gd name="T69" fmla="*/ 42 h 462"/>
                <a:gd name="T70" fmla="*/ 635 w 929"/>
                <a:gd name="T71" fmla="*/ 34 h 462"/>
                <a:gd name="T72" fmla="*/ 595 w 929"/>
                <a:gd name="T73" fmla="*/ 16 h 462"/>
                <a:gd name="T74" fmla="*/ 481 w 929"/>
                <a:gd name="T75" fmla="*/ 19 h 462"/>
                <a:gd name="T76" fmla="*/ 438 w 929"/>
                <a:gd name="T77" fmla="*/ 28 h 462"/>
                <a:gd name="T78" fmla="*/ 417 w 929"/>
                <a:gd name="T79" fmla="*/ 28 h 462"/>
                <a:gd name="T80" fmla="*/ 387 w 929"/>
                <a:gd name="T81" fmla="*/ 40 h 462"/>
                <a:gd name="T82" fmla="*/ 358 w 929"/>
                <a:gd name="T83" fmla="*/ 22 h 462"/>
                <a:gd name="T84" fmla="*/ 324 w 929"/>
                <a:gd name="T85" fmla="*/ 30 h 462"/>
                <a:gd name="T86" fmla="*/ 274 w 929"/>
                <a:gd name="T87" fmla="*/ 39 h 462"/>
                <a:gd name="T88" fmla="*/ 307 w 929"/>
                <a:gd name="T89" fmla="*/ 28 h 462"/>
                <a:gd name="T90" fmla="*/ 264 w 929"/>
                <a:gd name="T91" fmla="*/ 6 h 462"/>
                <a:gd name="T92" fmla="*/ 250 w 929"/>
                <a:gd name="T93" fmla="*/ 1 h 462"/>
                <a:gd name="T94" fmla="*/ 235 w 929"/>
                <a:gd name="T95" fmla="*/ 6 h 462"/>
                <a:gd name="T96" fmla="*/ 180 w 929"/>
                <a:gd name="T97" fmla="*/ 12 h 462"/>
                <a:gd name="T98" fmla="*/ 120 w 929"/>
                <a:gd name="T99" fmla="*/ 21 h 462"/>
                <a:gd name="T100" fmla="*/ 81 w 929"/>
                <a:gd name="T101" fmla="*/ 19 h 462"/>
                <a:gd name="T102" fmla="*/ 85 w 929"/>
                <a:gd name="T103" fmla="*/ 51 h 462"/>
                <a:gd name="T104" fmla="*/ 78 w 929"/>
                <a:gd name="T105" fmla="*/ 39 h 462"/>
                <a:gd name="T106" fmla="*/ 45 w 929"/>
                <a:gd name="T107" fmla="*/ 31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grayWhite">
            <a:xfrm>
              <a:off x="2009" y="2135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grayWhite">
            <a:xfrm>
              <a:off x="2292" y="2201"/>
              <a:ext cx="128" cy="54"/>
            </a:xfrm>
            <a:custGeom>
              <a:avLst/>
              <a:gdLst>
                <a:gd name="T0" fmla="*/ 76 w 172"/>
                <a:gd name="T1" fmla="*/ 6 h 72"/>
                <a:gd name="T2" fmla="*/ 49 w 172"/>
                <a:gd name="T3" fmla="*/ 3 h 72"/>
                <a:gd name="T4" fmla="*/ 40 w 172"/>
                <a:gd name="T5" fmla="*/ 0 h 72"/>
                <a:gd name="T6" fmla="*/ 0 w 172"/>
                <a:gd name="T7" fmla="*/ 21 h 72"/>
                <a:gd name="T8" fmla="*/ 21 w 172"/>
                <a:gd name="T9" fmla="*/ 30 h 72"/>
                <a:gd name="T10" fmla="*/ 31 w 172"/>
                <a:gd name="T11" fmla="*/ 45 h 72"/>
                <a:gd name="T12" fmla="*/ 49 w 172"/>
                <a:gd name="T13" fmla="*/ 51 h 72"/>
                <a:gd name="T14" fmla="*/ 58 w 172"/>
                <a:gd name="T15" fmla="*/ 54 h 72"/>
                <a:gd name="T16" fmla="*/ 97 w 172"/>
                <a:gd name="T17" fmla="*/ 45 h 72"/>
                <a:gd name="T18" fmla="*/ 128 w 172"/>
                <a:gd name="T19" fmla="*/ 33 h 72"/>
                <a:gd name="T20" fmla="*/ 110 w 172"/>
                <a:gd name="T21" fmla="*/ 14 h 72"/>
                <a:gd name="T22" fmla="*/ 101 w 172"/>
                <a:gd name="T23" fmla="*/ 3 h 72"/>
                <a:gd name="T24" fmla="*/ 76 w 172"/>
                <a:gd name="T25" fmla="*/ 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grayWhite">
            <a:xfrm>
              <a:off x="2393" y="2038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grayWhite">
            <a:xfrm>
              <a:off x="2662" y="2006"/>
              <a:ext cx="155" cy="63"/>
            </a:xfrm>
            <a:custGeom>
              <a:avLst/>
              <a:gdLst>
                <a:gd name="T0" fmla="*/ 144 w 206"/>
                <a:gd name="T1" fmla="*/ 5 h 85"/>
                <a:gd name="T2" fmla="*/ 78 w 206"/>
                <a:gd name="T3" fmla="*/ 7 h 85"/>
                <a:gd name="T4" fmla="*/ 82 w 206"/>
                <a:gd name="T5" fmla="*/ 19 h 85"/>
                <a:gd name="T6" fmla="*/ 81 w 206"/>
                <a:gd name="T7" fmla="*/ 24 h 85"/>
                <a:gd name="T8" fmla="*/ 67 w 206"/>
                <a:gd name="T9" fmla="*/ 20 h 85"/>
                <a:gd name="T10" fmla="*/ 58 w 206"/>
                <a:gd name="T11" fmla="*/ 14 h 85"/>
                <a:gd name="T12" fmla="*/ 17 w 206"/>
                <a:gd name="T13" fmla="*/ 20 h 85"/>
                <a:gd name="T14" fmla="*/ 23 w 206"/>
                <a:gd name="T15" fmla="*/ 36 h 85"/>
                <a:gd name="T16" fmla="*/ 41 w 206"/>
                <a:gd name="T17" fmla="*/ 39 h 85"/>
                <a:gd name="T18" fmla="*/ 56 w 206"/>
                <a:gd name="T19" fmla="*/ 54 h 85"/>
                <a:gd name="T20" fmla="*/ 67 w 206"/>
                <a:gd name="T21" fmla="*/ 63 h 85"/>
                <a:gd name="T22" fmla="*/ 82 w 206"/>
                <a:gd name="T23" fmla="*/ 50 h 85"/>
                <a:gd name="T24" fmla="*/ 91 w 206"/>
                <a:gd name="T25" fmla="*/ 44 h 85"/>
                <a:gd name="T26" fmla="*/ 96 w 206"/>
                <a:gd name="T27" fmla="*/ 35 h 85"/>
                <a:gd name="T28" fmla="*/ 126 w 206"/>
                <a:gd name="T29" fmla="*/ 26 h 85"/>
                <a:gd name="T30" fmla="*/ 141 w 206"/>
                <a:gd name="T31" fmla="*/ 23 h 85"/>
                <a:gd name="T32" fmla="*/ 150 w 206"/>
                <a:gd name="T33" fmla="*/ 20 h 85"/>
                <a:gd name="T34" fmla="*/ 144 w 206"/>
                <a:gd name="T35" fmla="*/ 5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grayWhite">
            <a:xfrm>
              <a:off x="2759" y="2039"/>
              <a:ext cx="48" cy="21"/>
            </a:xfrm>
            <a:custGeom>
              <a:avLst/>
              <a:gdLst>
                <a:gd name="T0" fmla="*/ 27 w 64"/>
                <a:gd name="T1" fmla="*/ 5 h 28"/>
                <a:gd name="T2" fmla="*/ 6 w 64"/>
                <a:gd name="T3" fmla="*/ 3 h 28"/>
                <a:gd name="T4" fmla="*/ 18 w 64"/>
                <a:gd name="T5" fmla="*/ 21 h 28"/>
                <a:gd name="T6" fmla="*/ 41 w 64"/>
                <a:gd name="T7" fmla="*/ 11 h 28"/>
                <a:gd name="T8" fmla="*/ 27 w 64"/>
                <a:gd name="T9" fmla="*/ 5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grayWhite">
            <a:xfrm>
              <a:off x="2467" y="2311"/>
              <a:ext cx="109" cy="132"/>
            </a:xfrm>
            <a:custGeom>
              <a:avLst/>
              <a:gdLst>
                <a:gd name="T0" fmla="*/ 18 w 146"/>
                <a:gd name="T1" fmla="*/ 14 h 176"/>
                <a:gd name="T2" fmla="*/ 0 w 146"/>
                <a:gd name="T3" fmla="*/ 19 h 176"/>
                <a:gd name="T4" fmla="*/ 10 w 146"/>
                <a:gd name="T5" fmla="*/ 32 h 176"/>
                <a:gd name="T6" fmla="*/ 25 w 146"/>
                <a:gd name="T7" fmla="*/ 65 h 176"/>
                <a:gd name="T8" fmla="*/ 39 w 146"/>
                <a:gd name="T9" fmla="*/ 68 h 176"/>
                <a:gd name="T10" fmla="*/ 37 w 146"/>
                <a:gd name="T11" fmla="*/ 80 h 176"/>
                <a:gd name="T12" fmla="*/ 21 w 146"/>
                <a:gd name="T13" fmla="*/ 85 h 176"/>
                <a:gd name="T14" fmla="*/ 12 w 146"/>
                <a:gd name="T15" fmla="*/ 98 h 176"/>
                <a:gd name="T16" fmla="*/ 13 w 146"/>
                <a:gd name="T17" fmla="*/ 103 h 176"/>
                <a:gd name="T18" fmla="*/ 22 w 146"/>
                <a:gd name="T19" fmla="*/ 106 h 176"/>
                <a:gd name="T20" fmla="*/ 13 w 146"/>
                <a:gd name="T21" fmla="*/ 127 h 176"/>
                <a:gd name="T22" fmla="*/ 15 w 146"/>
                <a:gd name="T23" fmla="*/ 131 h 176"/>
                <a:gd name="T24" fmla="*/ 25 w 146"/>
                <a:gd name="T25" fmla="*/ 128 h 176"/>
                <a:gd name="T26" fmla="*/ 43 w 146"/>
                <a:gd name="T27" fmla="*/ 127 h 176"/>
                <a:gd name="T28" fmla="*/ 69 w 146"/>
                <a:gd name="T29" fmla="*/ 128 h 176"/>
                <a:gd name="T30" fmla="*/ 82 w 146"/>
                <a:gd name="T31" fmla="*/ 127 h 176"/>
                <a:gd name="T32" fmla="*/ 91 w 146"/>
                <a:gd name="T33" fmla="*/ 124 h 176"/>
                <a:gd name="T34" fmla="*/ 96 w 146"/>
                <a:gd name="T35" fmla="*/ 106 h 176"/>
                <a:gd name="T36" fmla="*/ 109 w 146"/>
                <a:gd name="T37" fmla="*/ 100 h 176"/>
                <a:gd name="T38" fmla="*/ 82 w 146"/>
                <a:gd name="T39" fmla="*/ 82 h 176"/>
                <a:gd name="T40" fmla="*/ 66 w 146"/>
                <a:gd name="T41" fmla="*/ 62 h 176"/>
                <a:gd name="T42" fmla="*/ 61 w 146"/>
                <a:gd name="T43" fmla="*/ 52 h 176"/>
                <a:gd name="T44" fmla="*/ 48 w 146"/>
                <a:gd name="T45" fmla="*/ 46 h 176"/>
                <a:gd name="T46" fmla="*/ 64 w 146"/>
                <a:gd name="T47" fmla="*/ 34 h 176"/>
                <a:gd name="T48" fmla="*/ 48 w 146"/>
                <a:gd name="T49" fmla="*/ 23 h 176"/>
                <a:gd name="T50" fmla="*/ 52 w 146"/>
                <a:gd name="T51" fmla="*/ 10 h 176"/>
                <a:gd name="T52" fmla="*/ 34 w 146"/>
                <a:gd name="T53" fmla="*/ 1 h 176"/>
                <a:gd name="T54" fmla="*/ 22 w 146"/>
                <a:gd name="T55" fmla="*/ 7 h 176"/>
                <a:gd name="T56" fmla="*/ 18 w 146"/>
                <a:gd name="T57" fmla="*/ 14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grayWhite">
            <a:xfrm>
              <a:off x="2413" y="2359"/>
              <a:ext cx="69" cy="68"/>
            </a:xfrm>
            <a:custGeom>
              <a:avLst/>
              <a:gdLst>
                <a:gd name="T0" fmla="*/ 44 w 92"/>
                <a:gd name="T1" fmla="*/ 4 h 92"/>
                <a:gd name="T2" fmla="*/ 62 w 92"/>
                <a:gd name="T3" fmla="*/ 6 h 92"/>
                <a:gd name="T4" fmla="*/ 69 w 92"/>
                <a:gd name="T5" fmla="*/ 19 h 92"/>
                <a:gd name="T6" fmla="*/ 59 w 92"/>
                <a:gd name="T7" fmla="*/ 35 h 92"/>
                <a:gd name="T8" fmla="*/ 35 w 92"/>
                <a:gd name="T9" fmla="*/ 56 h 92"/>
                <a:gd name="T10" fmla="*/ 14 w 92"/>
                <a:gd name="T11" fmla="*/ 68 h 92"/>
                <a:gd name="T12" fmla="*/ 6 w 92"/>
                <a:gd name="T13" fmla="*/ 53 h 92"/>
                <a:gd name="T14" fmla="*/ 15 w 92"/>
                <a:gd name="T15" fmla="*/ 47 h 92"/>
                <a:gd name="T16" fmla="*/ 11 w 92"/>
                <a:gd name="T17" fmla="*/ 34 h 92"/>
                <a:gd name="T18" fmla="*/ 30 w 92"/>
                <a:gd name="T19" fmla="*/ 21 h 92"/>
                <a:gd name="T20" fmla="*/ 44 w 92"/>
                <a:gd name="T21" fmla="*/ 4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grayWhite">
            <a:xfrm>
              <a:off x="4099" y="3502"/>
              <a:ext cx="474" cy="495"/>
            </a:xfrm>
            <a:custGeom>
              <a:avLst/>
              <a:gdLst>
                <a:gd name="T0" fmla="*/ 159 w 633"/>
                <a:gd name="T1" fmla="*/ 8 h 660"/>
                <a:gd name="T2" fmla="*/ 132 w 633"/>
                <a:gd name="T3" fmla="*/ 14 h 660"/>
                <a:gd name="T4" fmla="*/ 108 w 633"/>
                <a:gd name="T5" fmla="*/ 38 h 660"/>
                <a:gd name="T6" fmla="*/ 78 w 633"/>
                <a:gd name="T7" fmla="*/ 44 h 660"/>
                <a:gd name="T8" fmla="*/ 63 w 633"/>
                <a:gd name="T9" fmla="*/ 56 h 660"/>
                <a:gd name="T10" fmla="*/ 51 w 633"/>
                <a:gd name="T11" fmla="*/ 86 h 660"/>
                <a:gd name="T12" fmla="*/ 27 w 633"/>
                <a:gd name="T13" fmla="*/ 125 h 660"/>
                <a:gd name="T14" fmla="*/ 0 w 633"/>
                <a:gd name="T15" fmla="*/ 134 h 660"/>
                <a:gd name="T16" fmla="*/ 54 w 633"/>
                <a:gd name="T17" fmla="*/ 242 h 660"/>
                <a:gd name="T18" fmla="*/ 90 w 633"/>
                <a:gd name="T19" fmla="*/ 320 h 660"/>
                <a:gd name="T20" fmla="*/ 108 w 633"/>
                <a:gd name="T21" fmla="*/ 332 h 660"/>
                <a:gd name="T22" fmla="*/ 126 w 633"/>
                <a:gd name="T23" fmla="*/ 338 h 660"/>
                <a:gd name="T24" fmla="*/ 171 w 633"/>
                <a:gd name="T25" fmla="*/ 323 h 660"/>
                <a:gd name="T26" fmla="*/ 189 w 633"/>
                <a:gd name="T27" fmla="*/ 317 h 660"/>
                <a:gd name="T28" fmla="*/ 225 w 633"/>
                <a:gd name="T29" fmla="*/ 338 h 660"/>
                <a:gd name="T30" fmla="*/ 243 w 633"/>
                <a:gd name="T31" fmla="*/ 395 h 660"/>
                <a:gd name="T32" fmla="*/ 252 w 633"/>
                <a:gd name="T33" fmla="*/ 392 h 660"/>
                <a:gd name="T34" fmla="*/ 258 w 633"/>
                <a:gd name="T35" fmla="*/ 383 h 660"/>
                <a:gd name="T36" fmla="*/ 276 w 633"/>
                <a:gd name="T37" fmla="*/ 410 h 660"/>
                <a:gd name="T38" fmla="*/ 303 w 633"/>
                <a:gd name="T39" fmla="*/ 428 h 660"/>
                <a:gd name="T40" fmla="*/ 326 w 633"/>
                <a:gd name="T41" fmla="*/ 452 h 660"/>
                <a:gd name="T42" fmla="*/ 332 w 633"/>
                <a:gd name="T43" fmla="*/ 461 h 660"/>
                <a:gd name="T44" fmla="*/ 341 w 633"/>
                <a:gd name="T45" fmla="*/ 467 h 660"/>
                <a:gd name="T46" fmla="*/ 362 w 633"/>
                <a:gd name="T47" fmla="*/ 491 h 660"/>
                <a:gd name="T48" fmla="*/ 368 w 633"/>
                <a:gd name="T49" fmla="*/ 473 h 660"/>
                <a:gd name="T50" fmla="*/ 404 w 633"/>
                <a:gd name="T51" fmla="*/ 494 h 660"/>
                <a:gd name="T52" fmla="*/ 440 w 633"/>
                <a:gd name="T53" fmla="*/ 491 h 660"/>
                <a:gd name="T54" fmla="*/ 461 w 633"/>
                <a:gd name="T55" fmla="*/ 398 h 660"/>
                <a:gd name="T56" fmla="*/ 473 w 633"/>
                <a:gd name="T57" fmla="*/ 347 h 660"/>
                <a:gd name="T58" fmla="*/ 464 w 633"/>
                <a:gd name="T59" fmla="*/ 275 h 660"/>
                <a:gd name="T60" fmla="*/ 401 w 633"/>
                <a:gd name="T61" fmla="*/ 203 h 660"/>
                <a:gd name="T62" fmla="*/ 395 w 633"/>
                <a:gd name="T63" fmla="*/ 176 h 660"/>
                <a:gd name="T64" fmla="*/ 344 w 633"/>
                <a:gd name="T65" fmla="*/ 134 h 660"/>
                <a:gd name="T66" fmla="*/ 353 w 633"/>
                <a:gd name="T67" fmla="*/ 116 h 660"/>
                <a:gd name="T68" fmla="*/ 341 w 633"/>
                <a:gd name="T69" fmla="*/ 98 h 660"/>
                <a:gd name="T70" fmla="*/ 312 w 633"/>
                <a:gd name="T71" fmla="*/ 59 h 660"/>
                <a:gd name="T72" fmla="*/ 294 w 633"/>
                <a:gd name="T73" fmla="*/ 23 h 660"/>
                <a:gd name="T74" fmla="*/ 291 w 633"/>
                <a:gd name="T75" fmla="*/ 14 h 660"/>
                <a:gd name="T76" fmla="*/ 273 w 633"/>
                <a:gd name="T77" fmla="*/ 113 h 660"/>
                <a:gd name="T78" fmla="*/ 243 w 633"/>
                <a:gd name="T79" fmla="*/ 86 h 660"/>
                <a:gd name="T80" fmla="*/ 219 w 633"/>
                <a:gd name="T81" fmla="*/ 83 h 660"/>
                <a:gd name="T82" fmla="*/ 204 w 633"/>
                <a:gd name="T83" fmla="*/ 65 h 660"/>
                <a:gd name="T84" fmla="*/ 198 w 633"/>
                <a:gd name="T85" fmla="*/ 47 h 660"/>
                <a:gd name="T86" fmla="*/ 207 w 633"/>
                <a:gd name="T87" fmla="*/ 41 h 660"/>
                <a:gd name="T88" fmla="*/ 180 w 633"/>
                <a:gd name="T89" fmla="*/ 14 h 660"/>
                <a:gd name="T90" fmla="*/ 162 w 633"/>
                <a:gd name="T91" fmla="*/ 8 h 660"/>
                <a:gd name="T92" fmla="*/ 153 w 633"/>
                <a:gd name="T93" fmla="*/ 5 h 660"/>
                <a:gd name="T94" fmla="*/ 159 w 633"/>
                <a:gd name="T95" fmla="*/ 8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grayWhite">
            <a:xfrm>
              <a:off x="4246" y="3241"/>
              <a:ext cx="319" cy="210"/>
            </a:xfrm>
            <a:custGeom>
              <a:avLst/>
              <a:gdLst>
                <a:gd name="T0" fmla="*/ 63 w 426"/>
                <a:gd name="T1" fmla="*/ 45 h 280"/>
                <a:gd name="T2" fmla="*/ 51 w 426"/>
                <a:gd name="T3" fmla="*/ 27 h 280"/>
                <a:gd name="T4" fmla="*/ 48 w 426"/>
                <a:gd name="T5" fmla="*/ 12 h 280"/>
                <a:gd name="T6" fmla="*/ 39 w 426"/>
                <a:gd name="T7" fmla="*/ 9 h 280"/>
                <a:gd name="T8" fmla="*/ 12 w 426"/>
                <a:gd name="T9" fmla="*/ 12 h 280"/>
                <a:gd name="T10" fmla="*/ 33 w 426"/>
                <a:gd name="T11" fmla="*/ 30 h 280"/>
                <a:gd name="T12" fmla="*/ 36 w 426"/>
                <a:gd name="T13" fmla="*/ 39 h 280"/>
                <a:gd name="T14" fmla="*/ 18 w 426"/>
                <a:gd name="T15" fmla="*/ 51 h 280"/>
                <a:gd name="T16" fmla="*/ 66 w 426"/>
                <a:gd name="T17" fmla="*/ 69 h 280"/>
                <a:gd name="T18" fmla="*/ 93 w 426"/>
                <a:gd name="T19" fmla="*/ 84 h 280"/>
                <a:gd name="T20" fmla="*/ 96 w 426"/>
                <a:gd name="T21" fmla="*/ 93 h 280"/>
                <a:gd name="T22" fmla="*/ 105 w 426"/>
                <a:gd name="T23" fmla="*/ 99 h 280"/>
                <a:gd name="T24" fmla="*/ 111 w 426"/>
                <a:gd name="T25" fmla="*/ 117 h 280"/>
                <a:gd name="T26" fmla="*/ 99 w 426"/>
                <a:gd name="T27" fmla="*/ 147 h 280"/>
                <a:gd name="T28" fmla="*/ 135 w 426"/>
                <a:gd name="T29" fmla="*/ 141 h 280"/>
                <a:gd name="T30" fmla="*/ 144 w 426"/>
                <a:gd name="T31" fmla="*/ 162 h 280"/>
                <a:gd name="T32" fmla="*/ 162 w 426"/>
                <a:gd name="T33" fmla="*/ 168 h 280"/>
                <a:gd name="T34" fmla="*/ 171 w 426"/>
                <a:gd name="T35" fmla="*/ 171 h 280"/>
                <a:gd name="T36" fmla="*/ 189 w 426"/>
                <a:gd name="T37" fmla="*/ 168 h 280"/>
                <a:gd name="T38" fmla="*/ 207 w 426"/>
                <a:gd name="T39" fmla="*/ 147 h 280"/>
                <a:gd name="T40" fmla="*/ 252 w 426"/>
                <a:gd name="T41" fmla="*/ 189 h 280"/>
                <a:gd name="T42" fmla="*/ 273 w 426"/>
                <a:gd name="T43" fmla="*/ 210 h 280"/>
                <a:gd name="T44" fmla="*/ 270 w 426"/>
                <a:gd name="T45" fmla="*/ 168 h 280"/>
                <a:gd name="T46" fmla="*/ 252 w 426"/>
                <a:gd name="T47" fmla="*/ 150 h 280"/>
                <a:gd name="T48" fmla="*/ 279 w 426"/>
                <a:gd name="T49" fmla="*/ 126 h 280"/>
                <a:gd name="T50" fmla="*/ 306 w 426"/>
                <a:gd name="T51" fmla="*/ 117 h 280"/>
                <a:gd name="T52" fmla="*/ 315 w 426"/>
                <a:gd name="T53" fmla="*/ 114 h 280"/>
                <a:gd name="T54" fmla="*/ 318 w 426"/>
                <a:gd name="T55" fmla="*/ 105 h 280"/>
                <a:gd name="T56" fmla="*/ 267 w 426"/>
                <a:gd name="T57" fmla="*/ 111 h 280"/>
                <a:gd name="T58" fmla="*/ 228 w 426"/>
                <a:gd name="T59" fmla="*/ 105 h 280"/>
                <a:gd name="T60" fmla="*/ 225 w 426"/>
                <a:gd name="T61" fmla="*/ 96 h 280"/>
                <a:gd name="T62" fmla="*/ 219 w 426"/>
                <a:gd name="T63" fmla="*/ 87 h 280"/>
                <a:gd name="T64" fmla="*/ 165 w 426"/>
                <a:gd name="T65" fmla="*/ 60 h 280"/>
                <a:gd name="T66" fmla="*/ 120 w 426"/>
                <a:gd name="T67" fmla="*/ 45 h 280"/>
                <a:gd name="T68" fmla="*/ 102 w 426"/>
                <a:gd name="T69" fmla="*/ 39 h 280"/>
                <a:gd name="T70" fmla="*/ 60 w 426"/>
                <a:gd name="T71" fmla="*/ 39 h 280"/>
                <a:gd name="T72" fmla="*/ 51 w 426"/>
                <a:gd name="T73" fmla="*/ 24 h 280"/>
                <a:gd name="T74" fmla="*/ 5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grayWhite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15 w 416"/>
                <a:gd name="T3" fmla="*/ 28 h 282"/>
                <a:gd name="T4" fmla="*/ 21 w 416"/>
                <a:gd name="T5" fmla="*/ 37 h 282"/>
                <a:gd name="T6" fmla="*/ 63 w 416"/>
                <a:gd name="T7" fmla="*/ 67 h 282"/>
                <a:gd name="T8" fmla="*/ 90 w 416"/>
                <a:gd name="T9" fmla="*/ 85 h 282"/>
                <a:gd name="T10" fmla="*/ 99 w 416"/>
                <a:gd name="T11" fmla="*/ 91 h 282"/>
                <a:gd name="T12" fmla="*/ 102 w 416"/>
                <a:gd name="T13" fmla="*/ 126 h 282"/>
                <a:gd name="T14" fmla="*/ 87 w 416"/>
                <a:gd name="T15" fmla="*/ 150 h 282"/>
                <a:gd name="T16" fmla="*/ 102 w 416"/>
                <a:gd name="T17" fmla="*/ 147 h 282"/>
                <a:gd name="T18" fmla="*/ 111 w 416"/>
                <a:gd name="T19" fmla="*/ 141 h 282"/>
                <a:gd name="T20" fmla="*/ 120 w 416"/>
                <a:gd name="T21" fmla="*/ 150 h 282"/>
                <a:gd name="T22" fmla="*/ 138 w 416"/>
                <a:gd name="T23" fmla="*/ 162 h 282"/>
                <a:gd name="T24" fmla="*/ 156 w 416"/>
                <a:gd name="T25" fmla="*/ 174 h 282"/>
                <a:gd name="T26" fmla="*/ 179 w 416"/>
                <a:gd name="T27" fmla="*/ 165 h 282"/>
                <a:gd name="T28" fmla="*/ 185 w 416"/>
                <a:gd name="T29" fmla="*/ 147 h 282"/>
                <a:gd name="T30" fmla="*/ 200 w 416"/>
                <a:gd name="T31" fmla="*/ 150 h 282"/>
                <a:gd name="T32" fmla="*/ 218 w 416"/>
                <a:gd name="T33" fmla="*/ 156 h 282"/>
                <a:gd name="T34" fmla="*/ 254 w 416"/>
                <a:gd name="T35" fmla="*/ 210 h 282"/>
                <a:gd name="T36" fmla="*/ 266 w 416"/>
                <a:gd name="T37" fmla="*/ 207 h 282"/>
                <a:gd name="T38" fmla="*/ 263 w 416"/>
                <a:gd name="T39" fmla="*/ 189 h 282"/>
                <a:gd name="T40" fmla="*/ 236 w 416"/>
                <a:gd name="T41" fmla="*/ 147 h 282"/>
                <a:gd name="T42" fmla="*/ 269 w 416"/>
                <a:gd name="T43" fmla="*/ 129 h 282"/>
                <a:gd name="T44" fmla="*/ 305 w 416"/>
                <a:gd name="T45" fmla="*/ 108 h 282"/>
                <a:gd name="T46" fmla="*/ 306 w 416"/>
                <a:gd name="T47" fmla="*/ 90 h 282"/>
                <a:gd name="T48" fmla="*/ 274 w 416"/>
                <a:gd name="T49" fmla="*/ 103 h 282"/>
                <a:gd name="T50" fmla="*/ 230 w 416"/>
                <a:gd name="T51" fmla="*/ 103 h 282"/>
                <a:gd name="T52" fmla="*/ 197 w 416"/>
                <a:gd name="T53" fmla="*/ 73 h 282"/>
                <a:gd name="T54" fmla="*/ 135 w 416"/>
                <a:gd name="T55" fmla="*/ 46 h 282"/>
                <a:gd name="T56" fmla="*/ 99 w 416"/>
                <a:gd name="T57" fmla="*/ 25 h 282"/>
                <a:gd name="T58" fmla="*/ 69 w 416"/>
                <a:gd name="T59" fmla="*/ 31 h 282"/>
                <a:gd name="T60" fmla="*/ 57 w 416"/>
                <a:gd name="T61" fmla="*/ 43 h 282"/>
                <a:gd name="T62" fmla="*/ 42 w 416"/>
                <a:gd name="T63" fmla="*/ 13 h 282"/>
                <a:gd name="T64" fmla="*/ 0 w 416"/>
                <a:gd name="T65" fmla="*/ 1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grayWhite">
            <a:xfrm>
              <a:off x="4485" y="4013"/>
              <a:ext cx="45" cy="58"/>
            </a:xfrm>
            <a:custGeom>
              <a:avLst/>
              <a:gdLst>
                <a:gd name="T0" fmla="*/ 24 w 60"/>
                <a:gd name="T1" fmla="*/ 13 h 78"/>
                <a:gd name="T2" fmla="*/ 0 w 60"/>
                <a:gd name="T3" fmla="*/ 13 h 78"/>
                <a:gd name="T4" fmla="*/ 15 w 60"/>
                <a:gd name="T5" fmla="*/ 31 h 78"/>
                <a:gd name="T6" fmla="*/ 21 w 60"/>
                <a:gd name="T7" fmla="*/ 49 h 78"/>
                <a:gd name="T8" fmla="*/ 24 w 60"/>
                <a:gd name="T9" fmla="*/ 58 h 78"/>
                <a:gd name="T10" fmla="*/ 45 w 60"/>
                <a:gd name="T11" fmla="*/ 37 h 78"/>
                <a:gd name="T12" fmla="*/ 24 w 60"/>
                <a:gd name="T13" fmla="*/ 13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grayWhite">
            <a:xfrm>
              <a:off x="4621" y="3923"/>
              <a:ext cx="164" cy="85"/>
            </a:xfrm>
            <a:custGeom>
              <a:avLst/>
              <a:gdLst>
                <a:gd name="T0" fmla="*/ 35 w 219"/>
                <a:gd name="T1" fmla="*/ 55 h 113"/>
                <a:gd name="T2" fmla="*/ 29 w 219"/>
                <a:gd name="T3" fmla="*/ 46 h 113"/>
                <a:gd name="T4" fmla="*/ 11 w 219"/>
                <a:gd name="T5" fmla="*/ 52 h 113"/>
                <a:gd name="T6" fmla="*/ 29 w 219"/>
                <a:gd name="T7" fmla="*/ 85 h 113"/>
                <a:gd name="T8" fmla="*/ 92 w 219"/>
                <a:gd name="T9" fmla="*/ 67 h 113"/>
                <a:gd name="T10" fmla="*/ 110 w 219"/>
                <a:gd name="T11" fmla="*/ 55 h 113"/>
                <a:gd name="T12" fmla="*/ 128 w 219"/>
                <a:gd name="T13" fmla="*/ 49 h 113"/>
                <a:gd name="T14" fmla="*/ 164 w 219"/>
                <a:gd name="T15" fmla="*/ 14 h 113"/>
                <a:gd name="T16" fmla="*/ 157 w 219"/>
                <a:gd name="T17" fmla="*/ 0 h 113"/>
                <a:gd name="T18" fmla="*/ 134 w 219"/>
                <a:gd name="T19" fmla="*/ 13 h 113"/>
                <a:gd name="T20" fmla="*/ 80 w 219"/>
                <a:gd name="T21" fmla="*/ 31 h 113"/>
                <a:gd name="T22" fmla="*/ 62 w 219"/>
                <a:gd name="T23" fmla="*/ 34 h 113"/>
                <a:gd name="T24" fmla="*/ 44 w 219"/>
                <a:gd name="T25" fmla="*/ 40 h 113"/>
                <a:gd name="T26" fmla="*/ 35 w 219"/>
                <a:gd name="T27" fmla="*/ 55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grayWhite">
            <a:xfrm>
              <a:off x="4791" y="3873"/>
              <a:ext cx="104" cy="92"/>
            </a:xfrm>
            <a:custGeom>
              <a:avLst/>
              <a:gdLst>
                <a:gd name="T0" fmla="*/ 9 w 139"/>
                <a:gd name="T1" fmla="*/ 45 h 122"/>
                <a:gd name="T2" fmla="*/ 6 w 139"/>
                <a:gd name="T3" fmla="*/ 63 h 122"/>
                <a:gd name="T4" fmla="*/ 0 w 139"/>
                <a:gd name="T5" fmla="*/ 81 h 122"/>
                <a:gd name="T6" fmla="*/ 27 w 139"/>
                <a:gd name="T7" fmla="*/ 87 h 122"/>
                <a:gd name="T8" fmla="*/ 39 w 139"/>
                <a:gd name="T9" fmla="*/ 72 h 122"/>
                <a:gd name="T10" fmla="*/ 93 w 139"/>
                <a:gd name="T11" fmla="*/ 51 h 122"/>
                <a:gd name="T12" fmla="*/ 102 w 139"/>
                <a:gd name="T13" fmla="*/ 33 h 122"/>
                <a:gd name="T14" fmla="*/ 84 w 139"/>
                <a:gd name="T15" fmla="*/ 21 h 122"/>
                <a:gd name="T16" fmla="*/ 75 w 139"/>
                <a:gd name="T17" fmla="*/ 15 h 122"/>
                <a:gd name="T18" fmla="*/ 48 w 139"/>
                <a:gd name="T19" fmla="*/ 9 h 122"/>
                <a:gd name="T20" fmla="*/ 39 w 139"/>
                <a:gd name="T21" fmla="*/ 27 h 122"/>
                <a:gd name="T22" fmla="*/ 9 w 139"/>
                <a:gd name="T23" fmla="*/ 45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grayWhite">
            <a:xfrm>
              <a:off x="4846" y="3832"/>
              <a:ext cx="37" cy="26"/>
            </a:xfrm>
            <a:custGeom>
              <a:avLst/>
              <a:gdLst>
                <a:gd name="T0" fmla="*/ 22 w 49"/>
                <a:gd name="T1" fmla="*/ 0 h 35"/>
                <a:gd name="T2" fmla="*/ 6 w 49"/>
                <a:gd name="T3" fmla="*/ 8 h 35"/>
                <a:gd name="T4" fmla="*/ 18 w 49"/>
                <a:gd name="T5" fmla="*/ 26 h 35"/>
                <a:gd name="T6" fmla="*/ 29 w 49"/>
                <a:gd name="T7" fmla="*/ 19 h 35"/>
                <a:gd name="T8" fmla="*/ 22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grayWhite">
            <a:xfrm>
              <a:off x="3123" y="3346"/>
              <a:ext cx="123" cy="201"/>
            </a:xfrm>
            <a:custGeom>
              <a:avLst/>
              <a:gdLst>
                <a:gd name="T0" fmla="*/ 96 w 164"/>
                <a:gd name="T1" fmla="*/ 0 h 268"/>
                <a:gd name="T2" fmla="*/ 78 w 164"/>
                <a:gd name="T3" fmla="*/ 21 h 268"/>
                <a:gd name="T4" fmla="*/ 66 w 164"/>
                <a:gd name="T5" fmla="*/ 48 h 268"/>
                <a:gd name="T6" fmla="*/ 27 w 164"/>
                <a:gd name="T7" fmla="*/ 63 h 268"/>
                <a:gd name="T8" fmla="*/ 21 w 164"/>
                <a:gd name="T9" fmla="*/ 72 h 268"/>
                <a:gd name="T10" fmla="*/ 12 w 164"/>
                <a:gd name="T11" fmla="*/ 75 h 268"/>
                <a:gd name="T12" fmla="*/ 15 w 164"/>
                <a:gd name="T13" fmla="*/ 99 h 268"/>
                <a:gd name="T14" fmla="*/ 21 w 164"/>
                <a:gd name="T15" fmla="*/ 117 h 268"/>
                <a:gd name="T16" fmla="*/ 0 w 164"/>
                <a:gd name="T17" fmla="*/ 150 h 268"/>
                <a:gd name="T18" fmla="*/ 21 w 164"/>
                <a:gd name="T19" fmla="*/ 195 h 268"/>
                <a:gd name="T20" fmla="*/ 39 w 164"/>
                <a:gd name="T21" fmla="*/ 201 h 268"/>
                <a:gd name="T22" fmla="*/ 66 w 164"/>
                <a:gd name="T23" fmla="*/ 162 h 268"/>
                <a:gd name="T24" fmla="*/ 78 w 164"/>
                <a:gd name="T25" fmla="*/ 144 h 268"/>
                <a:gd name="T26" fmla="*/ 96 w 164"/>
                <a:gd name="T27" fmla="*/ 87 h 268"/>
                <a:gd name="T28" fmla="*/ 105 w 164"/>
                <a:gd name="T29" fmla="*/ 57 h 268"/>
                <a:gd name="T30" fmla="*/ 123 w 164"/>
                <a:gd name="T31" fmla="*/ 54 h 268"/>
                <a:gd name="T32" fmla="*/ 96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grayWhite">
            <a:xfrm>
              <a:off x="3655" y="3034"/>
              <a:ext cx="49" cy="61"/>
            </a:xfrm>
            <a:custGeom>
              <a:avLst/>
              <a:gdLst>
                <a:gd name="T0" fmla="*/ 22 w 66"/>
                <a:gd name="T1" fmla="*/ 0 h 81"/>
                <a:gd name="T2" fmla="*/ 19 w 66"/>
                <a:gd name="T3" fmla="*/ 45 h 81"/>
                <a:gd name="T4" fmla="*/ 22 w 66"/>
                <a:gd name="T5" fmla="*/ 57 h 81"/>
                <a:gd name="T6" fmla="*/ 30 w 66"/>
                <a:gd name="T7" fmla="*/ 60 h 81"/>
                <a:gd name="T8" fmla="*/ 42 w 66"/>
                <a:gd name="T9" fmla="*/ 57 h 81"/>
                <a:gd name="T10" fmla="*/ 2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grayWhite">
            <a:xfrm>
              <a:off x="3988" y="3100"/>
              <a:ext cx="111" cy="183"/>
            </a:xfrm>
            <a:custGeom>
              <a:avLst/>
              <a:gdLst>
                <a:gd name="T0" fmla="*/ 72 w 148"/>
                <a:gd name="T1" fmla="*/ 0 h 244"/>
                <a:gd name="T2" fmla="*/ 45 w 148"/>
                <a:gd name="T3" fmla="*/ 63 h 244"/>
                <a:gd name="T4" fmla="*/ 27 w 148"/>
                <a:gd name="T5" fmla="*/ 69 h 244"/>
                <a:gd name="T6" fmla="*/ 9 w 148"/>
                <a:gd name="T7" fmla="*/ 81 h 244"/>
                <a:gd name="T8" fmla="*/ 30 w 148"/>
                <a:gd name="T9" fmla="*/ 141 h 244"/>
                <a:gd name="T10" fmla="*/ 39 w 148"/>
                <a:gd name="T11" fmla="*/ 168 h 244"/>
                <a:gd name="T12" fmla="*/ 45 w 148"/>
                <a:gd name="T13" fmla="*/ 177 h 244"/>
                <a:gd name="T14" fmla="*/ 63 w 148"/>
                <a:gd name="T15" fmla="*/ 183 h 244"/>
                <a:gd name="T16" fmla="*/ 72 w 148"/>
                <a:gd name="T17" fmla="*/ 147 h 244"/>
                <a:gd name="T18" fmla="*/ 93 w 148"/>
                <a:gd name="T19" fmla="*/ 126 h 244"/>
                <a:gd name="T20" fmla="*/ 84 w 148"/>
                <a:gd name="T21" fmla="*/ 51 h 244"/>
                <a:gd name="T22" fmla="*/ 105 w 148"/>
                <a:gd name="T23" fmla="*/ 36 h 244"/>
                <a:gd name="T24" fmla="*/ 84 w 148"/>
                <a:gd name="T25" fmla="*/ 15 h 244"/>
                <a:gd name="T26" fmla="*/ 7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grayWhite">
            <a:xfrm>
              <a:off x="3894" y="3043"/>
              <a:ext cx="72" cy="137"/>
            </a:xfrm>
            <a:custGeom>
              <a:avLst/>
              <a:gdLst>
                <a:gd name="T0" fmla="*/ 36 w 96"/>
                <a:gd name="T1" fmla="*/ 1 h 183"/>
                <a:gd name="T2" fmla="*/ 38 w 96"/>
                <a:gd name="T3" fmla="*/ 26 h 183"/>
                <a:gd name="T4" fmla="*/ 45 w 96"/>
                <a:gd name="T5" fmla="*/ 46 h 183"/>
                <a:gd name="T6" fmla="*/ 47 w 96"/>
                <a:gd name="T7" fmla="*/ 69 h 183"/>
                <a:gd name="T8" fmla="*/ 51 w 96"/>
                <a:gd name="T9" fmla="*/ 79 h 183"/>
                <a:gd name="T10" fmla="*/ 53 w 96"/>
                <a:gd name="T11" fmla="*/ 94 h 183"/>
                <a:gd name="T12" fmla="*/ 43 w 96"/>
                <a:gd name="T13" fmla="*/ 70 h 183"/>
                <a:gd name="T14" fmla="*/ 26 w 96"/>
                <a:gd name="T15" fmla="*/ 58 h 183"/>
                <a:gd name="T16" fmla="*/ 4 w 96"/>
                <a:gd name="T17" fmla="*/ 62 h 183"/>
                <a:gd name="T18" fmla="*/ 6 w 96"/>
                <a:gd name="T19" fmla="*/ 76 h 183"/>
                <a:gd name="T20" fmla="*/ 31 w 96"/>
                <a:gd name="T21" fmla="*/ 85 h 183"/>
                <a:gd name="T22" fmla="*/ 43 w 96"/>
                <a:gd name="T23" fmla="*/ 101 h 183"/>
                <a:gd name="T24" fmla="*/ 53 w 96"/>
                <a:gd name="T25" fmla="*/ 101 h 183"/>
                <a:gd name="T26" fmla="*/ 59 w 96"/>
                <a:gd name="T27" fmla="*/ 112 h 183"/>
                <a:gd name="T28" fmla="*/ 72 w 96"/>
                <a:gd name="T29" fmla="*/ 134 h 183"/>
                <a:gd name="T30" fmla="*/ 61 w 96"/>
                <a:gd name="T31" fmla="*/ 94 h 183"/>
                <a:gd name="T32" fmla="*/ 60 w 96"/>
                <a:gd name="T33" fmla="*/ 70 h 183"/>
                <a:gd name="T34" fmla="*/ 53 w 96"/>
                <a:gd name="T35" fmla="*/ 47 h 183"/>
                <a:gd name="T36" fmla="*/ 47 w 96"/>
                <a:gd name="T37" fmla="*/ 31 h 183"/>
                <a:gd name="T38" fmla="*/ 43 w 96"/>
                <a:gd name="T39" fmla="*/ 15 h 183"/>
                <a:gd name="T40" fmla="*/ 36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grayWhite">
            <a:xfrm>
              <a:off x="3943" y="3153"/>
              <a:ext cx="40" cy="131"/>
            </a:xfrm>
            <a:custGeom>
              <a:avLst/>
              <a:gdLst>
                <a:gd name="T0" fmla="*/ 4 w 54"/>
                <a:gd name="T1" fmla="*/ 0 h 175"/>
                <a:gd name="T2" fmla="*/ 0 w 54"/>
                <a:gd name="T3" fmla="*/ 19 h 175"/>
                <a:gd name="T4" fmla="*/ 7 w 54"/>
                <a:gd name="T5" fmla="*/ 40 h 175"/>
                <a:gd name="T6" fmla="*/ 13 w 54"/>
                <a:gd name="T7" fmla="*/ 70 h 175"/>
                <a:gd name="T8" fmla="*/ 25 w 54"/>
                <a:gd name="T9" fmla="*/ 97 h 175"/>
                <a:gd name="T10" fmla="*/ 40 w 54"/>
                <a:gd name="T11" fmla="*/ 131 h 175"/>
                <a:gd name="T12" fmla="*/ 30 w 54"/>
                <a:gd name="T13" fmla="*/ 86 h 175"/>
                <a:gd name="T14" fmla="*/ 25 w 54"/>
                <a:gd name="T15" fmla="*/ 70 h 175"/>
                <a:gd name="T16" fmla="*/ 21 w 54"/>
                <a:gd name="T17" fmla="*/ 46 h 175"/>
                <a:gd name="T18" fmla="*/ 19 w 54"/>
                <a:gd name="T19" fmla="*/ 34 h 175"/>
                <a:gd name="T20" fmla="*/ 12 w 54"/>
                <a:gd name="T21" fmla="*/ 28 h 175"/>
                <a:gd name="T22" fmla="*/ 4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grayWhite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6 w 86"/>
                <a:gd name="T3" fmla="*/ 25 h 73"/>
                <a:gd name="T4" fmla="*/ 17 w 86"/>
                <a:gd name="T5" fmla="*/ 32 h 73"/>
                <a:gd name="T6" fmla="*/ 36 w 86"/>
                <a:gd name="T7" fmla="*/ 36 h 73"/>
                <a:gd name="T8" fmla="*/ 47 w 86"/>
                <a:gd name="T9" fmla="*/ 42 h 73"/>
                <a:gd name="T10" fmla="*/ 56 w 86"/>
                <a:gd name="T11" fmla="*/ 49 h 73"/>
                <a:gd name="T12" fmla="*/ 65 w 86"/>
                <a:gd name="T13" fmla="*/ 51 h 73"/>
                <a:gd name="T14" fmla="*/ 54 w 86"/>
                <a:gd name="T15" fmla="*/ 29 h 73"/>
                <a:gd name="T16" fmla="*/ 48 w 86"/>
                <a:gd name="T17" fmla="*/ 16 h 73"/>
                <a:gd name="T18" fmla="*/ 27 w 86"/>
                <a:gd name="T19" fmla="*/ 18 h 73"/>
                <a:gd name="T20" fmla="*/ 18 w 86"/>
                <a:gd name="T21" fmla="*/ 14 h 73"/>
                <a:gd name="T22" fmla="*/ 5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grayWhite">
            <a:xfrm>
              <a:off x="4092" y="3195"/>
              <a:ext cx="83" cy="117"/>
            </a:xfrm>
            <a:custGeom>
              <a:avLst/>
              <a:gdLst>
                <a:gd name="T0" fmla="*/ 73 w 111"/>
                <a:gd name="T1" fmla="*/ 0 h 156"/>
                <a:gd name="T2" fmla="*/ 56 w 111"/>
                <a:gd name="T3" fmla="*/ 8 h 156"/>
                <a:gd name="T4" fmla="*/ 17 w 111"/>
                <a:gd name="T5" fmla="*/ 11 h 156"/>
                <a:gd name="T6" fmla="*/ 10 w 111"/>
                <a:gd name="T7" fmla="*/ 25 h 156"/>
                <a:gd name="T8" fmla="*/ 8 w 111"/>
                <a:gd name="T9" fmla="*/ 46 h 156"/>
                <a:gd name="T10" fmla="*/ 10 w 111"/>
                <a:gd name="T11" fmla="*/ 56 h 156"/>
                <a:gd name="T12" fmla="*/ 2 w 111"/>
                <a:gd name="T13" fmla="*/ 66 h 156"/>
                <a:gd name="T14" fmla="*/ 10 w 111"/>
                <a:gd name="T15" fmla="*/ 82 h 156"/>
                <a:gd name="T16" fmla="*/ 17 w 111"/>
                <a:gd name="T17" fmla="*/ 93 h 156"/>
                <a:gd name="T18" fmla="*/ 11 w 111"/>
                <a:gd name="T19" fmla="*/ 108 h 156"/>
                <a:gd name="T20" fmla="*/ 18 w 111"/>
                <a:gd name="T21" fmla="*/ 117 h 156"/>
                <a:gd name="T22" fmla="*/ 31 w 111"/>
                <a:gd name="T23" fmla="*/ 108 h 156"/>
                <a:gd name="T24" fmla="*/ 37 w 111"/>
                <a:gd name="T25" fmla="*/ 70 h 156"/>
                <a:gd name="T26" fmla="*/ 42 w 111"/>
                <a:gd name="T27" fmla="*/ 95 h 156"/>
                <a:gd name="T28" fmla="*/ 49 w 111"/>
                <a:gd name="T29" fmla="*/ 109 h 156"/>
                <a:gd name="T30" fmla="*/ 46 w 111"/>
                <a:gd name="T31" fmla="*/ 84 h 156"/>
                <a:gd name="T32" fmla="*/ 54 w 111"/>
                <a:gd name="T33" fmla="*/ 55 h 156"/>
                <a:gd name="T34" fmla="*/ 52 w 111"/>
                <a:gd name="T35" fmla="*/ 38 h 156"/>
                <a:gd name="T36" fmla="*/ 40 w 111"/>
                <a:gd name="T37" fmla="*/ 45 h 156"/>
                <a:gd name="T38" fmla="*/ 26 w 111"/>
                <a:gd name="T39" fmla="*/ 41 h 156"/>
                <a:gd name="T40" fmla="*/ 31 w 111"/>
                <a:gd name="T41" fmla="*/ 27 h 156"/>
                <a:gd name="T42" fmla="*/ 46 w 111"/>
                <a:gd name="T43" fmla="*/ 26 h 156"/>
                <a:gd name="T44" fmla="*/ 58 w 111"/>
                <a:gd name="T45" fmla="*/ 29 h 156"/>
                <a:gd name="T46" fmla="*/ 73 w 111"/>
                <a:gd name="T47" fmla="*/ 23 h 156"/>
                <a:gd name="T48" fmla="*/ 83 w 111"/>
                <a:gd name="T49" fmla="*/ 10 h 156"/>
                <a:gd name="T50" fmla="*/ 73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grayWhite">
            <a:xfrm>
              <a:off x="4064" y="2777"/>
              <a:ext cx="22" cy="71"/>
            </a:xfrm>
            <a:custGeom>
              <a:avLst/>
              <a:gdLst>
                <a:gd name="T0" fmla="*/ 9 w 30"/>
                <a:gd name="T1" fmla="*/ 0 h 94"/>
                <a:gd name="T2" fmla="*/ 0 w 30"/>
                <a:gd name="T3" fmla="*/ 12 h 94"/>
                <a:gd name="T4" fmla="*/ 4 w 30"/>
                <a:gd name="T5" fmla="*/ 28 h 94"/>
                <a:gd name="T6" fmla="*/ 1 w 30"/>
                <a:gd name="T7" fmla="*/ 46 h 94"/>
                <a:gd name="T8" fmla="*/ 12 w 30"/>
                <a:gd name="T9" fmla="*/ 71 h 94"/>
                <a:gd name="T10" fmla="*/ 22 w 30"/>
                <a:gd name="T11" fmla="*/ 62 h 94"/>
                <a:gd name="T12" fmla="*/ 16 w 30"/>
                <a:gd name="T13" fmla="*/ 46 h 94"/>
                <a:gd name="T14" fmla="*/ 9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grayWhite">
            <a:xfrm>
              <a:off x="4078" y="2896"/>
              <a:ext cx="61" cy="118"/>
            </a:xfrm>
            <a:custGeom>
              <a:avLst/>
              <a:gdLst>
                <a:gd name="T0" fmla="*/ 9 w 81"/>
                <a:gd name="T1" fmla="*/ 1 h 158"/>
                <a:gd name="T2" fmla="*/ 0 w 81"/>
                <a:gd name="T3" fmla="*/ 15 h 158"/>
                <a:gd name="T4" fmla="*/ 6 w 81"/>
                <a:gd name="T5" fmla="*/ 37 h 158"/>
                <a:gd name="T6" fmla="*/ 5 w 81"/>
                <a:gd name="T7" fmla="*/ 80 h 158"/>
                <a:gd name="T8" fmla="*/ 13 w 81"/>
                <a:gd name="T9" fmla="*/ 77 h 158"/>
                <a:gd name="T10" fmla="*/ 15 w 81"/>
                <a:gd name="T11" fmla="*/ 86 h 158"/>
                <a:gd name="T12" fmla="*/ 22 w 81"/>
                <a:gd name="T13" fmla="*/ 91 h 158"/>
                <a:gd name="T14" fmla="*/ 29 w 81"/>
                <a:gd name="T15" fmla="*/ 105 h 158"/>
                <a:gd name="T16" fmla="*/ 36 w 81"/>
                <a:gd name="T17" fmla="*/ 96 h 158"/>
                <a:gd name="T18" fmla="*/ 49 w 81"/>
                <a:gd name="T19" fmla="*/ 100 h 158"/>
                <a:gd name="T20" fmla="*/ 47 w 81"/>
                <a:gd name="T21" fmla="*/ 81 h 158"/>
                <a:gd name="T22" fmla="*/ 36 w 81"/>
                <a:gd name="T23" fmla="*/ 78 h 158"/>
                <a:gd name="T24" fmla="*/ 29 w 81"/>
                <a:gd name="T25" fmla="*/ 68 h 158"/>
                <a:gd name="T26" fmla="*/ 25 w 81"/>
                <a:gd name="T27" fmla="*/ 55 h 158"/>
                <a:gd name="T28" fmla="*/ 31 w 81"/>
                <a:gd name="T29" fmla="*/ 40 h 158"/>
                <a:gd name="T30" fmla="*/ 26 w 81"/>
                <a:gd name="T31" fmla="*/ 26 h 158"/>
                <a:gd name="T32" fmla="*/ 32 w 81"/>
                <a:gd name="T33" fmla="*/ 15 h 158"/>
                <a:gd name="T34" fmla="*/ 22 w 81"/>
                <a:gd name="T35" fmla="*/ 3 h 158"/>
                <a:gd name="T36" fmla="*/ 14 w 81"/>
                <a:gd name="T37" fmla="*/ 5 h 158"/>
                <a:gd name="T38" fmla="*/ 9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grayWhite">
            <a:xfrm>
              <a:off x="4121" y="3052"/>
              <a:ext cx="64" cy="79"/>
            </a:xfrm>
            <a:custGeom>
              <a:avLst/>
              <a:gdLst>
                <a:gd name="T0" fmla="*/ 39 w 85"/>
                <a:gd name="T1" fmla="*/ 0 h 105"/>
                <a:gd name="T2" fmla="*/ 33 w 85"/>
                <a:gd name="T3" fmla="*/ 14 h 105"/>
                <a:gd name="T4" fmla="*/ 24 w 85"/>
                <a:gd name="T5" fmla="*/ 23 h 105"/>
                <a:gd name="T6" fmla="*/ 12 w 85"/>
                <a:gd name="T7" fmla="*/ 26 h 105"/>
                <a:gd name="T8" fmla="*/ 6 w 85"/>
                <a:gd name="T9" fmla="*/ 36 h 105"/>
                <a:gd name="T10" fmla="*/ 3 w 85"/>
                <a:gd name="T11" fmla="*/ 56 h 105"/>
                <a:gd name="T12" fmla="*/ 10 w 85"/>
                <a:gd name="T13" fmla="*/ 53 h 105"/>
                <a:gd name="T14" fmla="*/ 19 w 85"/>
                <a:gd name="T15" fmla="*/ 47 h 105"/>
                <a:gd name="T16" fmla="*/ 26 w 85"/>
                <a:gd name="T17" fmla="*/ 52 h 105"/>
                <a:gd name="T18" fmla="*/ 44 w 85"/>
                <a:gd name="T19" fmla="*/ 74 h 105"/>
                <a:gd name="T20" fmla="*/ 53 w 85"/>
                <a:gd name="T21" fmla="*/ 54 h 105"/>
                <a:gd name="T22" fmla="*/ 64 w 85"/>
                <a:gd name="T23" fmla="*/ 51 h 105"/>
                <a:gd name="T24" fmla="*/ 56 w 85"/>
                <a:gd name="T25" fmla="*/ 29 h 105"/>
                <a:gd name="T26" fmla="*/ 3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grayWhite">
            <a:xfrm>
              <a:off x="4197" y="3193"/>
              <a:ext cx="29" cy="49"/>
            </a:xfrm>
            <a:custGeom>
              <a:avLst/>
              <a:gdLst>
                <a:gd name="T0" fmla="*/ 5 w 38"/>
                <a:gd name="T1" fmla="*/ 20 h 66"/>
                <a:gd name="T2" fmla="*/ 20 w 38"/>
                <a:gd name="T3" fmla="*/ 49 h 66"/>
                <a:gd name="T4" fmla="*/ 23 w 38"/>
                <a:gd name="T5" fmla="*/ 39 h 66"/>
                <a:gd name="T6" fmla="*/ 29 w 38"/>
                <a:gd name="T7" fmla="*/ 30 h 66"/>
                <a:gd name="T8" fmla="*/ 23 w 38"/>
                <a:gd name="T9" fmla="*/ 19 h 66"/>
                <a:gd name="T10" fmla="*/ 15 w 38"/>
                <a:gd name="T11" fmla="*/ 10 h 66"/>
                <a:gd name="T12" fmla="*/ 8 w 38"/>
                <a:gd name="T13" fmla="*/ 1 h 66"/>
                <a:gd name="T14" fmla="*/ 2 w 38"/>
                <a:gd name="T15" fmla="*/ 9 h 66"/>
                <a:gd name="T16" fmla="*/ 5 w 38"/>
                <a:gd name="T17" fmla="*/ 20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grayWhite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5 w 24"/>
                <a:gd name="T3" fmla="*/ 17 h 23"/>
                <a:gd name="T4" fmla="*/ 18 w 24"/>
                <a:gd name="T5" fmla="*/ 8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grayWhite">
            <a:xfrm>
              <a:off x="4208" y="3265"/>
              <a:ext cx="45" cy="37"/>
            </a:xfrm>
            <a:custGeom>
              <a:avLst/>
              <a:gdLst>
                <a:gd name="T0" fmla="*/ 7 w 60"/>
                <a:gd name="T1" fmla="*/ 0 h 49"/>
                <a:gd name="T2" fmla="*/ 0 w 60"/>
                <a:gd name="T3" fmla="*/ 14 h 49"/>
                <a:gd name="T4" fmla="*/ 21 w 60"/>
                <a:gd name="T5" fmla="*/ 25 h 49"/>
                <a:gd name="T6" fmla="*/ 32 w 60"/>
                <a:gd name="T7" fmla="*/ 35 h 49"/>
                <a:gd name="T8" fmla="*/ 45 w 60"/>
                <a:gd name="T9" fmla="*/ 32 h 49"/>
                <a:gd name="T10" fmla="*/ 37 w 60"/>
                <a:gd name="T11" fmla="*/ 18 h 49"/>
                <a:gd name="T12" fmla="*/ 21 w 60"/>
                <a:gd name="T13" fmla="*/ 2 h 49"/>
                <a:gd name="T14" fmla="*/ 14 w 60"/>
                <a:gd name="T15" fmla="*/ 12 h 49"/>
                <a:gd name="T16" fmla="*/ 7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grayWhite">
            <a:xfrm>
              <a:off x="4277" y="3335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grayWhite">
            <a:xfrm>
              <a:off x="4544" y="3293"/>
              <a:ext cx="46" cy="47"/>
            </a:xfrm>
            <a:custGeom>
              <a:avLst/>
              <a:gdLst>
                <a:gd name="T0" fmla="*/ 5 w 61"/>
                <a:gd name="T1" fmla="*/ 0 h 63"/>
                <a:gd name="T2" fmla="*/ 0 w 61"/>
                <a:gd name="T3" fmla="*/ 10 h 63"/>
                <a:gd name="T4" fmla="*/ 18 w 61"/>
                <a:gd name="T5" fmla="*/ 26 h 63"/>
                <a:gd name="T6" fmla="*/ 27 w 61"/>
                <a:gd name="T7" fmla="*/ 40 h 63"/>
                <a:gd name="T8" fmla="*/ 35 w 61"/>
                <a:gd name="T9" fmla="*/ 47 h 63"/>
                <a:gd name="T10" fmla="*/ 46 w 61"/>
                <a:gd name="T11" fmla="*/ 42 h 63"/>
                <a:gd name="T12" fmla="*/ 25 w 61"/>
                <a:gd name="T13" fmla="*/ 13 h 63"/>
                <a:gd name="T14" fmla="*/ 5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grayWhite">
            <a:xfrm>
              <a:off x="4147" y="3352"/>
              <a:ext cx="46" cy="50"/>
            </a:xfrm>
            <a:custGeom>
              <a:avLst/>
              <a:gdLst>
                <a:gd name="T0" fmla="*/ 21 w 61"/>
                <a:gd name="T1" fmla="*/ 5 h 67"/>
                <a:gd name="T2" fmla="*/ 23 w 61"/>
                <a:gd name="T3" fmla="*/ 25 h 67"/>
                <a:gd name="T4" fmla="*/ 12 w 61"/>
                <a:gd name="T5" fmla="*/ 32 h 67"/>
                <a:gd name="T6" fmla="*/ 17 w 61"/>
                <a:gd name="T7" fmla="*/ 50 h 67"/>
                <a:gd name="T8" fmla="*/ 36 w 61"/>
                <a:gd name="T9" fmla="*/ 43 h 67"/>
                <a:gd name="T10" fmla="*/ 45 w 61"/>
                <a:gd name="T11" fmla="*/ 35 h 67"/>
                <a:gd name="T12" fmla="*/ 38 w 61"/>
                <a:gd name="T13" fmla="*/ 21 h 67"/>
                <a:gd name="T14" fmla="*/ 43 w 61"/>
                <a:gd name="T15" fmla="*/ 10 h 67"/>
                <a:gd name="T16" fmla="*/ 41 w 61"/>
                <a:gd name="T17" fmla="*/ 1 h 67"/>
                <a:gd name="T18" fmla="*/ 35 w 61"/>
                <a:gd name="T19" fmla="*/ 3 h 67"/>
                <a:gd name="T20" fmla="*/ 38 w 61"/>
                <a:gd name="T21" fmla="*/ 4 h 67"/>
                <a:gd name="T22" fmla="*/ 37 w 61"/>
                <a:gd name="T23" fmla="*/ 12 h 67"/>
                <a:gd name="T24" fmla="*/ 32 w 61"/>
                <a:gd name="T25" fmla="*/ 17 h 67"/>
                <a:gd name="T26" fmla="*/ 21 w 61"/>
                <a:gd name="T27" fmla="*/ 5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grayWhite">
            <a:xfrm>
              <a:off x="4098" y="3371"/>
              <a:ext cx="32" cy="27"/>
            </a:xfrm>
            <a:custGeom>
              <a:avLst/>
              <a:gdLst>
                <a:gd name="T0" fmla="*/ 16 w 43"/>
                <a:gd name="T1" fmla="*/ 2 h 36"/>
                <a:gd name="T2" fmla="*/ 4 w 43"/>
                <a:gd name="T3" fmla="*/ 5 h 36"/>
                <a:gd name="T4" fmla="*/ 25 w 43"/>
                <a:gd name="T5" fmla="*/ 27 h 36"/>
                <a:gd name="T6" fmla="*/ 31 w 43"/>
                <a:gd name="T7" fmla="*/ 23 h 36"/>
                <a:gd name="T8" fmla="*/ 16 w 43"/>
                <a:gd name="T9" fmla="*/ 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grayWhite">
            <a:xfrm>
              <a:off x="4077" y="3342"/>
              <a:ext cx="24" cy="31"/>
            </a:xfrm>
            <a:custGeom>
              <a:avLst/>
              <a:gdLst>
                <a:gd name="T0" fmla="*/ 16 w 32"/>
                <a:gd name="T1" fmla="*/ 0 h 41"/>
                <a:gd name="T2" fmla="*/ 0 w 32"/>
                <a:gd name="T3" fmla="*/ 20 h 41"/>
                <a:gd name="T4" fmla="*/ 12 w 32"/>
                <a:gd name="T5" fmla="*/ 18 h 41"/>
                <a:gd name="T6" fmla="*/ 14 w 32"/>
                <a:gd name="T7" fmla="*/ 22 h 41"/>
                <a:gd name="T8" fmla="*/ 12 w 32"/>
                <a:gd name="T9" fmla="*/ 26 h 41"/>
                <a:gd name="T10" fmla="*/ 23 w 32"/>
                <a:gd name="T11" fmla="*/ 16 h 41"/>
                <a:gd name="T12" fmla="*/ 18 w 32"/>
                <a:gd name="T13" fmla="*/ 7 h 41"/>
                <a:gd name="T14" fmla="*/ 16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grayWhite">
            <a:xfrm>
              <a:off x="4111" y="3353"/>
              <a:ext cx="34" cy="24"/>
            </a:xfrm>
            <a:custGeom>
              <a:avLst/>
              <a:gdLst>
                <a:gd name="T0" fmla="*/ 16 w 45"/>
                <a:gd name="T1" fmla="*/ 0 h 32"/>
                <a:gd name="T2" fmla="*/ 0 w 45"/>
                <a:gd name="T3" fmla="*/ 5 h 32"/>
                <a:gd name="T4" fmla="*/ 20 w 45"/>
                <a:gd name="T5" fmla="*/ 23 h 32"/>
                <a:gd name="T6" fmla="*/ 34 w 45"/>
                <a:gd name="T7" fmla="*/ 18 h 32"/>
                <a:gd name="T8" fmla="*/ 17 w 45"/>
                <a:gd name="T9" fmla="*/ 8 h 32"/>
                <a:gd name="T10" fmla="*/ 16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grayWhite">
            <a:xfrm>
              <a:off x="4062" y="3021"/>
              <a:ext cx="27" cy="55"/>
            </a:xfrm>
            <a:custGeom>
              <a:avLst/>
              <a:gdLst>
                <a:gd name="T0" fmla="*/ 23 w 35"/>
                <a:gd name="T1" fmla="*/ 0 h 74"/>
                <a:gd name="T2" fmla="*/ 16 w 35"/>
                <a:gd name="T3" fmla="*/ 11 h 74"/>
                <a:gd name="T4" fmla="*/ 7 w 35"/>
                <a:gd name="T5" fmla="*/ 27 h 74"/>
                <a:gd name="T6" fmla="*/ 0 w 35"/>
                <a:gd name="T7" fmla="*/ 44 h 74"/>
                <a:gd name="T8" fmla="*/ 6 w 35"/>
                <a:gd name="T9" fmla="*/ 55 h 74"/>
                <a:gd name="T10" fmla="*/ 15 w 35"/>
                <a:gd name="T11" fmla="*/ 44 h 74"/>
                <a:gd name="T12" fmla="*/ 27 w 35"/>
                <a:gd name="T13" fmla="*/ 24 h 74"/>
                <a:gd name="T14" fmla="*/ 23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grayWhite">
            <a:xfrm>
              <a:off x="4113" y="3012"/>
              <a:ext cx="19" cy="55"/>
            </a:xfrm>
            <a:custGeom>
              <a:avLst/>
              <a:gdLst>
                <a:gd name="T0" fmla="*/ 10 w 25"/>
                <a:gd name="T1" fmla="*/ 5 h 73"/>
                <a:gd name="T2" fmla="*/ 3 w 25"/>
                <a:gd name="T3" fmla="*/ 6 h 73"/>
                <a:gd name="T4" fmla="*/ 0 w 25"/>
                <a:gd name="T5" fmla="*/ 17 h 73"/>
                <a:gd name="T6" fmla="*/ 11 w 25"/>
                <a:gd name="T7" fmla="*/ 31 h 73"/>
                <a:gd name="T8" fmla="*/ 19 w 25"/>
                <a:gd name="T9" fmla="*/ 42 h 73"/>
                <a:gd name="T10" fmla="*/ 12 w 25"/>
                <a:gd name="T11" fmla="*/ 15 h 73"/>
                <a:gd name="T12" fmla="*/ 10 w 25"/>
                <a:gd name="T13" fmla="*/ 5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grayWhite">
            <a:xfrm>
              <a:off x="4135" y="2995"/>
              <a:ext cx="10" cy="25"/>
            </a:xfrm>
            <a:custGeom>
              <a:avLst/>
              <a:gdLst>
                <a:gd name="T0" fmla="*/ 8 w 14"/>
                <a:gd name="T1" fmla="*/ 0 h 33"/>
                <a:gd name="T2" fmla="*/ 1 w 14"/>
                <a:gd name="T3" fmla="*/ 8 h 33"/>
                <a:gd name="T4" fmla="*/ 8 w 14"/>
                <a:gd name="T5" fmla="*/ 19 h 33"/>
                <a:gd name="T6" fmla="*/ 8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grayWhite">
            <a:xfrm>
              <a:off x="4145" y="3007"/>
              <a:ext cx="21" cy="48"/>
            </a:xfrm>
            <a:custGeom>
              <a:avLst/>
              <a:gdLst>
                <a:gd name="T0" fmla="*/ 4 w 28"/>
                <a:gd name="T1" fmla="*/ 0 h 64"/>
                <a:gd name="T2" fmla="*/ 8 w 28"/>
                <a:gd name="T3" fmla="*/ 11 h 64"/>
                <a:gd name="T4" fmla="*/ 15 w 28"/>
                <a:gd name="T5" fmla="*/ 16 h 64"/>
                <a:gd name="T6" fmla="*/ 6 w 28"/>
                <a:gd name="T7" fmla="*/ 29 h 64"/>
                <a:gd name="T8" fmla="*/ 0 w 28"/>
                <a:gd name="T9" fmla="*/ 42 h 64"/>
                <a:gd name="T10" fmla="*/ 8 w 28"/>
                <a:gd name="T11" fmla="*/ 43 h 64"/>
                <a:gd name="T12" fmla="*/ 20 w 28"/>
                <a:gd name="T13" fmla="*/ 20 h 64"/>
                <a:gd name="T14" fmla="*/ 4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grayWhite">
            <a:xfrm>
              <a:off x="3876" y="3076"/>
              <a:ext cx="12" cy="27"/>
            </a:xfrm>
            <a:custGeom>
              <a:avLst/>
              <a:gdLst>
                <a:gd name="T0" fmla="*/ 11 w 16"/>
                <a:gd name="T1" fmla="*/ 2 h 36"/>
                <a:gd name="T2" fmla="*/ 0 w 16"/>
                <a:gd name="T3" fmla="*/ 5 h 36"/>
                <a:gd name="T4" fmla="*/ 6 w 16"/>
                <a:gd name="T5" fmla="*/ 17 h 36"/>
                <a:gd name="T6" fmla="*/ 11 w 16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grayWhite">
            <a:xfrm>
              <a:off x="3866" y="3053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grayWhite">
            <a:xfrm>
              <a:off x="3862" y="3035"/>
              <a:ext cx="12" cy="14"/>
            </a:xfrm>
            <a:custGeom>
              <a:avLst/>
              <a:gdLst>
                <a:gd name="T0" fmla="*/ 8 w 16"/>
                <a:gd name="T1" fmla="*/ 4 h 19"/>
                <a:gd name="T2" fmla="*/ 0 w 16"/>
                <a:gd name="T3" fmla="*/ 7 h 19"/>
                <a:gd name="T4" fmla="*/ 9 w 16"/>
                <a:gd name="T5" fmla="*/ 14 h 19"/>
                <a:gd name="T6" fmla="*/ 8 w 16"/>
                <a:gd name="T7" fmla="*/ 4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grayWhite">
            <a:xfrm>
              <a:off x="3850" y="2995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grayWhite">
            <a:xfrm>
              <a:off x="3852" y="3020"/>
              <a:ext cx="16" cy="13"/>
            </a:xfrm>
            <a:custGeom>
              <a:avLst/>
              <a:gdLst>
                <a:gd name="T0" fmla="*/ 9 w 22"/>
                <a:gd name="T1" fmla="*/ 0 h 18"/>
                <a:gd name="T2" fmla="*/ 14 w 22"/>
                <a:gd name="T3" fmla="*/ 13 h 18"/>
                <a:gd name="T4" fmla="*/ 10 w 22"/>
                <a:gd name="T5" fmla="*/ 4 h 18"/>
                <a:gd name="T6" fmla="*/ 9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grayWhite">
            <a:xfrm>
              <a:off x="4688" y="3643"/>
              <a:ext cx="45" cy="60"/>
            </a:xfrm>
            <a:custGeom>
              <a:avLst/>
              <a:gdLst>
                <a:gd name="T0" fmla="*/ 8 w 60"/>
                <a:gd name="T1" fmla="*/ 5 h 81"/>
                <a:gd name="T2" fmla="*/ 2 w 60"/>
                <a:gd name="T3" fmla="*/ 13 h 81"/>
                <a:gd name="T4" fmla="*/ 11 w 60"/>
                <a:gd name="T5" fmla="*/ 29 h 81"/>
                <a:gd name="T6" fmla="*/ 20 w 60"/>
                <a:gd name="T7" fmla="*/ 40 h 81"/>
                <a:gd name="T8" fmla="*/ 30 w 60"/>
                <a:gd name="T9" fmla="*/ 47 h 81"/>
                <a:gd name="T10" fmla="*/ 38 w 60"/>
                <a:gd name="T11" fmla="*/ 60 h 81"/>
                <a:gd name="T12" fmla="*/ 39 w 60"/>
                <a:gd name="T13" fmla="*/ 42 h 81"/>
                <a:gd name="T14" fmla="*/ 32 w 60"/>
                <a:gd name="T15" fmla="*/ 27 h 81"/>
                <a:gd name="T16" fmla="*/ 19 w 60"/>
                <a:gd name="T17" fmla="*/ 13 h 81"/>
                <a:gd name="T18" fmla="*/ 8 w 60"/>
                <a:gd name="T19" fmla="*/ 5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grayWhite">
            <a:xfrm>
              <a:off x="4919" y="3594"/>
              <a:ext cx="53" cy="46"/>
            </a:xfrm>
            <a:custGeom>
              <a:avLst/>
              <a:gdLst>
                <a:gd name="T0" fmla="*/ 21 w 71"/>
                <a:gd name="T1" fmla="*/ 17 h 61"/>
                <a:gd name="T2" fmla="*/ 10 w 71"/>
                <a:gd name="T3" fmla="*/ 24 h 61"/>
                <a:gd name="T4" fmla="*/ 1 w 71"/>
                <a:gd name="T5" fmla="*/ 33 h 61"/>
                <a:gd name="T6" fmla="*/ 10 w 71"/>
                <a:gd name="T7" fmla="*/ 44 h 61"/>
                <a:gd name="T8" fmla="*/ 21 w 71"/>
                <a:gd name="T9" fmla="*/ 33 h 61"/>
                <a:gd name="T10" fmla="*/ 30 w 71"/>
                <a:gd name="T11" fmla="*/ 17 h 61"/>
                <a:gd name="T12" fmla="*/ 41 w 71"/>
                <a:gd name="T13" fmla="*/ 0 h 61"/>
                <a:gd name="T14" fmla="*/ 53 w 71"/>
                <a:gd name="T15" fmla="*/ 8 h 61"/>
                <a:gd name="T16" fmla="*/ 26 w 71"/>
                <a:gd name="T17" fmla="*/ 17 h 61"/>
                <a:gd name="T18" fmla="*/ 21 w 71"/>
                <a:gd name="T19" fmla="*/ 17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grayWhite">
            <a:xfrm>
              <a:off x="4759" y="3569"/>
              <a:ext cx="17" cy="23"/>
            </a:xfrm>
            <a:custGeom>
              <a:avLst/>
              <a:gdLst>
                <a:gd name="T0" fmla="*/ 7 w 23"/>
                <a:gd name="T1" fmla="*/ 0 h 30"/>
                <a:gd name="T2" fmla="*/ 0 w 23"/>
                <a:gd name="T3" fmla="*/ 11 h 30"/>
                <a:gd name="T4" fmla="*/ 9 w 23"/>
                <a:gd name="T5" fmla="*/ 23 h 30"/>
                <a:gd name="T6" fmla="*/ 7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grayWhite">
            <a:xfrm>
              <a:off x="4751" y="3547"/>
              <a:ext cx="20" cy="17"/>
            </a:xfrm>
            <a:custGeom>
              <a:avLst/>
              <a:gdLst>
                <a:gd name="T0" fmla="*/ 15 w 26"/>
                <a:gd name="T1" fmla="*/ 0 h 23"/>
                <a:gd name="T2" fmla="*/ 0 w 26"/>
                <a:gd name="T3" fmla="*/ 10 h 23"/>
                <a:gd name="T4" fmla="*/ 16 w 26"/>
                <a:gd name="T5" fmla="*/ 15 h 23"/>
                <a:gd name="T6" fmla="*/ 15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grayWhite">
            <a:xfrm>
              <a:off x="4598" y="3353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grayWhite">
            <a:xfrm>
              <a:off x="4632" y="3396"/>
              <a:ext cx="26" cy="33"/>
            </a:xfrm>
            <a:custGeom>
              <a:avLst/>
              <a:gdLst>
                <a:gd name="T0" fmla="*/ 23 w 34"/>
                <a:gd name="T1" fmla="*/ 0 h 44"/>
                <a:gd name="T2" fmla="*/ 8 w 34"/>
                <a:gd name="T3" fmla="*/ 7 h 44"/>
                <a:gd name="T4" fmla="*/ 11 w 34"/>
                <a:gd name="T5" fmla="*/ 24 h 44"/>
                <a:gd name="T6" fmla="*/ 20 w 34"/>
                <a:gd name="T7" fmla="*/ 27 h 44"/>
                <a:gd name="T8" fmla="*/ 23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grayWhite">
            <a:xfrm>
              <a:off x="4659" y="3459"/>
              <a:ext cx="28" cy="28"/>
            </a:xfrm>
            <a:custGeom>
              <a:avLst/>
              <a:gdLst>
                <a:gd name="T0" fmla="*/ 25 w 38"/>
                <a:gd name="T1" fmla="*/ 2 h 37"/>
                <a:gd name="T2" fmla="*/ 7 w 38"/>
                <a:gd name="T3" fmla="*/ 2 h 37"/>
                <a:gd name="T4" fmla="*/ 10 w 38"/>
                <a:gd name="T5" fmla="*/ 19 h 37"/>
                <a:gd name="T6" fmla="*/ 19 w 38"/>
                <a:gd name="T7" fmla="*/ 22 h 37"/>
                <a:gd name="T8" fmla="*/ 25 w 38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grayWhite">
            <a:xfrm>
              <a:off x="4693" y="3449"/>
              <a:ext cx="28" cy="26"/>
            </a:xfrm>
            <a:custGeom>
              <a:avLst/>
              <a:gdLst>
                <a:gd name="T0" fmla="*/ 25 w 38"/>
                <a:gd name="T1" fmla="*/ 2 h 34"/>
                <a:gd name="T2" fmla="*/ 7 w 38"/>
                <a:gd name="T3" fmla="*/ 2 h 34"/>
                <a:gd name="T4" fmla="*/ 12 w 38"/>
                <a:gd name="T5" fmla="*/ 17 h 34"/>
                <a:gd name="T6" fmla="*/ 20 w 38"/>
                <a:gd name="T7" fmla="*/ 17 h 34"/>
                <a:gd name="T8" fmla="*/ 25 w 3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grayWhite">
            <a:xfrm>
              <a:off x="4683" y="3413"/>
              <a:ext cx="26" cy="20"/>
            </a:xfrm>
            <a:custGeom>
              <a:avLst/>
              <a:gdLst>
                <a:gd name="T0" fmla="*/ 23 w 35"/>
                <a:gd name="T1" fmla="*/ 1 h 27"/>
                <a:gd name="T2" fmla="*/ 7 w 35"/>
                <a:gd name="T3" fmla="*/ 1 h 27"/>
                <a:gd name="T4" fmla="*/ 10 w 35"/>
                <a:gd name="T5" fmla="*/ 11 h 27"/>
                <a:gd name="T6" fmla="*/ 19 w 35"/>
                <a:gd name="T7" fmla="*/ 14 h 27"/>
                <a:gd name="T8" fmla="*/ 2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grayWhite">
            <a:xfrm>
              <a:off x="4657" y="3388"/>
              <a:ext cx="26" cy="35"/>
            </a:xfrm>
            <a:custGeom>
              <a:avLst/>
              <a:gdLst>
                <a:gd name="T0" fmla="*/ 21 w 35"/>
                <a:gd name="T1" fmla="*/ 12 h 47"/>
                <a:gd name="T2" fmla="*/ 14 w 35"/>
                <a:gd name="T3" fmla="*/ 1 h 47"/>
                <a:gd name="T4" fmla="*/ 7 w 35"/>
                <a:gd name="T5" fmla="*/ 19 h 47"/>
                <a:gd name="T6" fmla="*/ 14 w 35"/>
                <a:gd name="T7" fmla="*/ 26 h 47"/>
                <a:gd name="T8" fmla="*/ 20 w 35"/>
                <a:gd name="T9" fmla="*/ 22 h 47"/>
                <a:gd name="T10" fmla="*/ 21 w 35"/>
                <a:gd name="T11" fmla="*/ 12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grayWhite">
            <a:xfrm>
              <a:off x="4625" y="3372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grayWhite">
            <a:xfrm>
              <a:off x="4665" y="3425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grayWhite">
            <a:xfrm>
              <a:off x="3055" y="2051"/>
              <a:ext cx="141" cy="108"/>
            </a:xfrm>
            <a:custGeom>
              <a:avLst/>
              <a:gdLst>
                <a:gd name="T0" fmla="*/ 128 w 189"/>
                <a:gd name="T1" fmla="*/ 3 h 144"/>
                <a:gd name="T2" fmla="*/ 138 w 189"/>
                <a:gd name="T3" fmla="*/ 3 h 144"/>
                <a:gd name="T4" fmla="*/ 141 w 189"/>
                <a:gd name="T5" fmla="*/ 12 h 144"/>
                <a:gd name="T6" fmla="*/ 140 w 189"/>
                <a:gd name="T7" fmla="*/ 18 h 144"/>
                <a:gd name="T8" fmla="*/ 98 w 189"/>
                <a:gd name="T9" fmla="*/ 33 h 144"/>
                <a:gd name="T10" fmla="*/ 81 w 189"/>
                <a:gd name="T11" fmla="*/ 44 h 144"/>
                <a:gd name="T12" fmla="*/ 72 w 189"/>
                <a:gd name="T13" fmla="*/ 47 h 144"/>
                <a:gd name="T14" fmla="*/ 53 w 189"/>
                <a:gd name="T15" fmla="*/ 62 h 144"/>
                <a:gd name="T16" fmla="*/ 56 w 189"/>
                <a:gd name="T17" fmla="*/ 69 h 144"/>
                <a:gd name="T18" fmla="*/ 62 w 189"/>
                <a:gd name="T19" fmla="*/ 87 h 144"/>
                <a:gd name="T20" fmla="*/ 80 w 189"/>
                <a:gd name="T21" fmla="*/ 95 h 144"/>
                <a:gd name="T22" fmla="*/ 69 w 189"/>
                <a:gd name="T23" fmla="*/ 105 h 144"/>
                <a:gd name="T24" fmla="*/ 62 w 189"/>
                <a:gd name="T25" fmla="*/ 98 h 144"/>
                <a:gd name="T26" fmla="*/ 53 w 189"/>
                <a:gd name="T27" fmla="*/ 101 h 144"/>
                <a:gd name="T28" fmla="*/ 16 w 189"/>
                <a:gd name="T29" fmla="*/ 92 h 144"/>
                <a:gd name="T30" fmla="*/ 14 w 189"/>
                <a:gd name="T31" fmla="*/ 80 h 144"/>
                <a:gd name="T32" fmla="*/ 35 w 189"/>
                <a:gd name="T33" fmla="*/ 68 h 144"/>
                <a:gd name="T34" fmla="*/ 38 w 189"/>
                <a:gd name="T35" fmla="*/ 57 h 144"/>
                <a:gd name="T36" fmla="*/ 35 w 189"/>
                <a:gd name="T37" fmla="*/ 48 h 144"/>
                <a:gd name="T38" fmla="*/ 54 w 189"/>
                <a:gd name="T39" fmla="*/ 35 h 144"/>
                <a:gd name="T40" fmla="*/ 72 w 189"/>
                <a:gd name="T41" fmla="*/ 27 h 144"/>
                <a:gd name="T42" fmla="*/ 84 w 189"/>
                <a:gd name="T43" fmla="*/ 18 h 144"/>
                <a:gd name="T44" fmla="*/ 128 w 189"/>
                <a:gd name="T45" fmla="*/ 3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grayWhite">
            <a:xfrm>
              <a:off x="3139" y="2155"/>
              <a:ext cx="40" cy="12"/>
            </a:xfrm>
            <a:custGeom>
              <a:avLst/>
              <a:gdLst>
                <a:gd name="T0" fmla="*/ 18 w 53"/>
                <a:gd name="T1" fmla="*/ 0 h 17"/>
                <a:gd name="T2" fmla="*/ 9 w 53"/>
                <a:gd name="T3" fmla="*/ 1 h 17"/>
                <a:gd name="T4" fmla="*/ 24 w 53"/>
                <a:gd name="T5" fmla="*/ 11 h 17"/>
                <a:gd name="T6" fmla="*/ 33 w 53"/>
                <a:gd name="T7" fmla="*/ 10 h 17"/>
                <a:gd name="T8" fmla="*/ 18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grayWhite">
            <a:xfrm>
              <a:off x="3344" y="1999"/>
              <a:ext cx="42" cy="28"/>
            </a:xfrm>
            <a:custGeom>
              <a:avLst/>
              <a:gdLst>
                <a:gd name="T0" fmla="*/ 42 w 57"/>
                <a:gd name="T1" fmla="*/ 3 h 37"/>
                <a:gd name="T2" fmla="*/ 18 w 57"/>
                <a:gd name="T3" fmla="*/ 18 h 37"/>
                <a:gd name="T4" fmla="*/ 8 w 57"/>
                <a:gd name="T5" fmla="*/ 26 h 37"/>
                <a:gd name="T6" fmla="*/ 7 w 57"/>
                <a:gd name="T7" fmla="*/ 3 h 37"/>
                <a:gd name="T8" fmla="*/ 15 w 57"/>
                <a:gd name="T9" fmla="*/ 0 h 37"/>
                <a:gd name="T10" fmla="*/ 42 w 57"/>
                <a:gd name="T11" fmla="*/ 3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grayWhite">
            <a:xfrm>
              <a:off x="3374" y="2012"/>
              <a:ext cx="50" cy="20"/>
            </a:xfrm>
            <a:custGeom>
              <a:avLst/>
              <a:gdLst>
                <a:gd name="T0" fmla="*/ 21 w 68"/>
                <a:gd name="T1" fmla="*/ 0 h 26"/>
                <a:gd name="T2" fmla="*/ 8 w 68"/>
                <a:gd name="T3" fmla="*/ 5 h 26"/>
                <a:gd name="T4" fmla="*/ 42 w 68"/>
                <a:gd name="T5" fmla="*/ 20 h 26"/>
                <a:gd name="T6" fmla="*/ 46 w 68"/>
                <a:gd name="T7" fmla="*/ 18 h 26"/>
                <a:gd name="T8" fmla="*/ 2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grayWhite">
            <a:xfrm>
              <a:off x="3428" y="2015"/>
              <a:ext cx="50" cy="32"/>
            </a:xfrm>
            <a:custGeom>
              <a:avLst/>
              <a:gdLst>
                <a:gd name="T0" fmla="*/ 38 w 66"/>
                <a:gd name="T1" fmla="*/ 7 h 43"/>
                <a:gd name="T2" fmla="*/ 20 w 66"/>
                <a:gd name="T3" fmla="*/ 7 h 43"/>
                <a:gd name="T4" fmla="*/ 8 w 66"/>
                <a:gd name="T5" fmla="*/ 7 h 43"/>
                <a:gd name="T6" fmla="*/ 6 w 66"/>
                <a:gd name="T7" fmla="*/ 26 h 43"/>
                <a:gd name="T8" fmla="*/ 24 w 66"/>
                <a:gd name="T9" fmla="*/ 32 h 43"/>
                <a:gd name="T10" fmla="*/ 47 w 66"/>
                <a:gd name="T11" fmla="*/ 20 h 43"/>
                <a:gd name="T12" fmla="*/ 38 w 66"/>
                <a:gd name="T13" fmla="*/ 7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grayWhite">
            <a:xfrm>
              <a:off x="3777" y="2042"/>
              <a:ext cx="88" cy="31"/>
            </a:xfrm>
            <a:custGeom>
              <a:avLst/>
              <a:gdLst>
                <a:gd name="T0" fmla="*/ 11 w 117"/>
                <a:gd name="T1" fmla="*/ 0 h 41"/>
                <a:gd name="T2" fmla="*/ 6 w 117"/>
                <a:gd name="T3" fmla="*/ 12 h 41"/>
                <a:gd name="T4" fmla="*/ 38 w 117"/>
                <a:gd name="T5" fmla="*/ 23 h 41"/>
                <a:gd name="T6" fmla="*/ 57 w 117"/>
                <a:gd name="T7" fmla="*/ 27 h 41"/>
                <a:gd name="T8" fmla="*/ 84 w 117"/>
                <a:gd name="T9" fmla="*/ 17 h 41"/>
                <a:gd name="T10" fmla="*/ 59 w 117"/>
                <a:gd name="T11" fmla="*/ 3 h 41"/>
                <a:gd name="T12" fmla="*/ 11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grayWhite">
            <a:xfrm>
              <a:off x="3867" y="2041"/>
              <a:ext cx="46" cy="24"/>
            </a:xfrm>
            <a:custGeom>
              <a:avLst/>
              <a:gdLst>
                <a:gd name="T0" fmla="*/ 24 w 62"/>
                <a:gd name="T1" fmla="*/ 3 h 32"/>
                <a:gd name="T2" fmla="*/ 46 w 62"/>
                <a:gd name="T3" fmla="*/ 8 h 32"/>
                <a:gd name="T4" fmla="*/ 22 w 62"/>
                <a:gd name="T5" fmla="*/ 24 h 32"/>
                <a:gd name="T6" fmla="*/ 4 w 62"/>
                <a:gd name="T7" fmla="*/ 17 h 32"/>
                <a:gd name="T8" fmla="*/ 24 w 62"/>
                <a:gd name="T9" fmla="*/ 3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grayWhite">
            <a:xfrm>
              <a:off x="3846" y="2070"/>
              <a:ext cx="37" cy="17"/>
            </a:xfrm>
            <a:custGeom>
              <a:avLst/>
              <a:gdLst>
                <a:gd name="T0" fmla="*/ 15 w 49"/>
                <a:gd name="T1" fmla="*/ 1 h 23"/>
                <a:gd name="T2" fmla="*/ 5 w 49"/>
                <a:gd name="T3" fmla="*/ 4 h 23"/>
                <a:gd name="T4" fmla="*/ 29 w 49"/>
                <a:gd name="T5" fmla="*/ 17 h 23"/>
                <a:gd name="T6" fmla="*/ 15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grayWhite">
            <a:xfrm>
              <a:off x="4098" y="2294"/>
              <a:ext cx="76" cy="114"/>
            </a:xfrm>
            <a:custGeom>
              <a:avLst/>
              <a:gdLst>
                <a:gd name="T0" fmla="*/ 4 w 102"/>
                <a:gd name="T1" fmla="*/ 0 h 152"/>
                <a:gd name="T2" fmla="*/ 0 w 102"/>
                <a:gd name="T3" fmla="*/ 14 h 152"/>
                <a:gd name="T4" fmla="*/ 10 w 102"/>
                <a:gd name="T5" fmla="*/ 32 h 152"/>
                <a:gd name="T6" fmla="*/ 24 w 102"/>
                <a:gd name="T7" fmla="*/ 54 h 152"/>
                <a:gd name="T8" fmla="*/ 27 w 102"/>
                <a:gd name="T9" fmla="*/ 78 h 152"/>
                <a:gd name="T10" fmla="*/ 60 w 102"/>
                <a:gd name="T11" fmla="*/ 114 h 152"/>
                <a:gd name="T12" fmla="*/ 64 w 102"/>
                <a:gd name="T13" fmla="*/ 93 h 152"/>
                <a:gd name="T14" fmla="*/ 55 w 102"/>
                <a:gd name="T15" fmla="*/ 77 h 152"/>
                <a:gd name="T16" fmla="*/ 46 w 102"/>
                <a:gd name="T17" fmla="*/ 69 h 152"/>
                <a:gd name="T18" fmla="*/ 39 w 102"/>
                <a:gd name="T19" fmla="*/ 56 h 152"/>
                <a:gd name="T20" fmla="*/ 31 w 102"/>
                <a:gd name="T21" fmla="*/ 33 h 152"/>
                <a:gd name="T22" fmla="*/ 3 w 102"/>
                <a:gd name="T23" fmla="*/ 9 h 152"/>
                <a:gd name="T24" fmla="*/ 4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grayWhite">
            <a:xfrm>
              <a:off x="4159" y="2412"/>
              <a:ext cx="55" cy="78"/>
            </a:xfrm>
            <a:custGeom>
              <a:avLst/>
              <a:gdLst>
                <a:gd name="T0" fmla="*/ 48 w 74"/>
                <a:gd name="T1" fmla="*/ 17 h 103"/>
                <a:gd name="T2" fmla="*/ 55 w 74"/>
                <a:gd name="T3" fmla="*/ 30 h 103"/>
                <a:gd name="T4" fmla="*/ 22 w 74"/>
                <a:gd name="T5" fmla="*/ 64 h 103"/>
                <a:gd name="T6" fmla="*/ 24 w 74"/>
                <a:gd name="T7" fmla="*/ 76 h 103"/>
                <a:gd name="T8" fmla="*/ 15 w 74"/>
                <a:gd name="T9" fmla="*/ 71 h 103"/>
                <a:gd name="T10" fmla="*/ 4 w 74"/>
                <a:gd name="T11" fmla="*/ 64 h 103"/>
                <a:gd name="T12" fmla="*/ 0 w 74"/>
                <a:gd name="T13" fmla="*/ 62 h 103"/>
                <a:gd name="T14" fmla="*/ 7 w 74"/>
                <a:gd name="T15" fmla="*/ 44 h 103"/>
                <a:gd name="T16" fmla="*/ 9 w 74"/>
                <a:gd name="T17" fmla="*/ 39 h 103"/>
                <a:gd name="T18" fmla="*/ 1 w 74"/>
                <a:gd name="T19" fmla="*/ 18 h 103"/>
                <a:gd name="T20" fmla="*/ 3 w 74"/>
                <a:gd name="T21" fmla="*/ 11 h 103"/>
                <a:gd name="T22" fmla="*/ 19 w 74"/>
                <a:gd name="T23" fmla="*/ 17 h 103"/>
                <a:gd name="T24" fmla="*/ 27 w 74"/>
                <a:gd name="T25" fmla="*/ 27 h 103"/>
                <a:gd name="T26" fmla="*/ 48 w 74"/>
                <a:gd name="T27" fmla="*/ 17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grayWhite">
            <a:xfrm>
              <a:off x="4123" y="2492"/>
              <a:ext cx="109" cy="189"/>
            </a:xfrm>
            <a:custGeom>
              <a:avLst/>
              <a:gdLst>
                <a:gd name="T0" fmla="*/ 61 w 146"/>
                <a:gd name="T1" fmla="*/ 75 h 252"/>
                <a:gd name="T2" fmla="*/ 49 w 146"/>
                <a:gd name="T3" fmla="*/ 80 h 252"/>
                <a:gd name="T4" fmla="*/ 48 w 146"/>
                <a:gd name="T5" fmla="*/ 99 h 252"/>
                <a:gd name="T6" fmla="*/ 16 w 146"/>
                <a:gd name="T7" fmla="*/ 110 h 252"/>
                <a:gd name="T8" fmla="*/ 6 w 146"/>
                <a:gd name="T9" fmla="*/ 126 h 252"/>
                <a:gd name="T10" fmla="*/ 15 w 146"/>
                <a:gd name="T11" fmla="*/ 137 h 252"/>
                <a:gd name="T12" fmla="*/ 6 w 146"/>
                <a:gd name="T13" fmla="*/ 149 h 252"/>
                <a:gd name="T14" fmla="*/ 18 w 146"/>
                <a:gd name="T15" fmla="*/ 189 h 252"/>
                <a:gd name="T16" fmla="*/ 21 w 146"/>
                <a:gd name="T17" fmla="*/ 161 h 252"/>
                <a:gd name="T18" fmla="*/ 16 w 146"/>
                <a:gd name="T19" fmla="*/ 144 h 252"/>
                <a:gd name="T20" fmla="*/ 31 w 146"/>
                <a:gd name="T21" fmla="*/ 132 h 252"/>
                <a:gd name="T22" fmla="*/ 39 w 146"/>
                <a:gd name="T23" fmla="*/ 119 h 252"/>
                <a:gd name="T24" fmla="*/ 49 w 146"/>
                <a:gd name="T25" fmla="*/ 131 h 252"/>
                <a:gd name="T26" fmla="*/ 33 w 146"/>
                <a:gd name="T27" fmla="*/ 143 h 252"/>
                <a:gd name="T28" fmla="*/ 42 w 146"/>
                <a:gd name="T29" fmla="*/ 150 h 252"/>
                <a:gd name="T30" fmla="*/ 51 w 146"/>
                <a:gd name="T31" fmla="*/ 134 h 252"/>
                <a:gd name="T32" fmla="*/ 63 w 146"/>
                <a:gd name="T33" fmla="*/ 138 h 252"/>
                <a:gd name="T34" fmla="*/ 78 w 146"/>
                <a:gd name="T35" fmla="*/ 111 h 252"/>
                <a:gd name="T36" fmla="*/ 85 w 146"/>
                <a:gd name="T37" fmla="*/ 117 h 252"/>
                <a:gd name="T38" fmla="*/ 102 w 146"/>
                <a:gd name="T39" fmla="*/ 111 h 252"/>
                <a:gd name="T40" fmla="*/ 109 w 146"/>
                <a:gd name="T41" fmla="*/ 98 h 252"/>
                <a:gd name="T42" fmla="*/ 106 w 146"/>
                <a:gd name="T43" fmla="*/ 83 h 252"/>
                <a:gd name="T44" fmla="*/ 100 w 146"/>
                <a:gd name="T45" fmla="*/ 74 h 252"/>
                <a:gd name="T46" fmla="*/ 91 w 146"/>
                <a:gd name="T47" fmla="*/ 30 h 252"/>
                <a:gd name="T48" fmla="*/ 70 w 146"/>
                <a:gd name="T49" fmla="*/ 0 h 252"/>
                <a:gd name="T50" fmla="*/ 58 w 146"/>
                <a:gd name="T51" fmla="*/ 9 h 252"/>
                <a:gd name="T52" fmla="*/ 72 w 146"/>
                <a:gd name="T53" fmla="*/ 26 h 252"/>
                <a:gd name="T54" fmla="*/ 72 w 146"/>
                <a:gd name="T55" fmla="*/ 48 h 252"/>
                <a:gd name="T56" fmla="*/ 61 w 146"/>
                <a:gd name="T57" fmla="*/ 75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grayWhite">
            <a:xfrm>
              <a:off x="3062" y="1988"/>
              <a:ext cx="52" cy="30"/>
            </a:xfrm>
            <a:custGeom>
              <a:avLst/>
              <a:gdLst>
                <a:gd name="T0" fmla="*/ 44 w 70"/>
                <a:gd name="T1" fmla="*/ 0 h 40"/>
                <a:gd name="T2" fmla="*/ 48 w 70"/>
                <a:gd name="T3" fmla="*/ 15 h 40"/>
                <a:gd name="T4" fmla="*/ 30 w 70"/>
                <a:gd name="T5" fmla="*/ 18 h 40"/>
                <a:gd name="T6" fmla="*/ 23 w 70"/>
                <a:gd name="T7" fmla="*/ 30 h 40"/>
                <a:gd name="T8" fmla="*/ 5 w 70"/>
                <a:gd name="T9" fmla="*/ 29 h 40"/>
                <a:gd name="T10" fmla="*/ 1 w 70"/>
                <a:gd name="T11" fmla="*/ 27 h 40"/>
                <a:gd name="T12" fmla="*/ 25 w 70"/>
                <a:gd name="T13" fmla="*/ 15 h 40"/>
                <a:gd name="T14" fmla="*/ 4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grayWhite">
            <a:xfrm>
              <a:off x="2955" y="1997"/>
              <a:ext cx="19" cy="22"/>
            </a:xfrm>
            <a:custGeom>
              <a:avLst/>
              <a:gdLst>
                <a:gd name="T0" fmla="*/ 13 w 26"/>
                <a:gd name="T1" fmla="*/ 0 h 29"/>
                <a:gd name="T2" fmla="*/ 0 w 26"/>
                <a:gd name="T3" fmla="*/ 14 h 29"/>
                <a:gd name="T4" fmla="*/ 13 w 26"/>
                <a:gd name="T5" fmla="*/ 20 h 29"/>
                <a:gd name="T6" fmla="*/ 13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grayWhite">
            <a:xfrm>
              <a:off x="2979" y="1996"/>
              <a:ext cx="37" cy="27"/>
            </a:xfrm>
            <a:custGeom>
              <a:avLst/>
              <a:gdLst>
                <a:gd name="T0" fmla="*/ 11 w 49"/>
                <a:gd name="T1" fmla="*/ 5 h 36"/>
                <a:gd name="T2" fmla="*/ 0 w 49"/>
                <a:gd name="T3" fmla="*/ 14 h 36"/>
                <a:gd name="T4" fmla="*/ 5 w 49"/>
                <a:gd name="T5" fmla="*/ 24 h 36"/>
                <a:gd name="T6" fmla="*/ 14 w 49"/>
                <a:gd name="T7" fmla="*/ 27 h 36"/>
                <a:gd name="T8" fmla="*/ 30 w 49"/>
                <a:gd name="T9" fmla="*/ 20 h 36"/>
                <a:gd name="T10" fmla="*/ 11 w 49"/>
                <a:gd name="T11" fmla="*/ 5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grayWhite">
            <a:xfrm>
              <a:off x="3040" y="1987"/>
              <a:ext cx="20" cy="16"/>
            </a:xfrm>
            <a:custGeom>
              <a:avLst/>
              <a:gdLst>
                <a:gd name="T0" fmla="*/ 8 w 27"/>
                <a:gd name="T1" fmla="*/ 0 h 22"/>
                <a:gd name="T2" fmla="*/ 2 w 27"/>
                <a:gd name="T3" fmla="*/ 9 h 22"/>
                <a:gd name="T4" fmla="*/ 14 w 27"/>
                <a:gd name="T5" fmla="*/ 16 h 22"/>
                <a:gd name="T6" fmla="*/ 8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grayWhite">
            <a:xfrm>
              <a:off x="3022" y="2005"/>
              <a:ext cx="15" cy="13"/>
            </a:xfrm>
            <a:custGeom>
              <a:avLst/>
              <a:gdLst>
                <a:gd name="T0" fmla="*/ 8 w 20"/>
                <a:gd name="T1" fmla="*/ 0 h 18"/>
                <a:gd name="T2" fmla="*/ 7 w 20"/>
                <a:gd name="T3" fmla="*/ 13 h 18"/>
                <a:gd name="T4" fmla="*/ 8 w 20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grayWhite">
            <a:xfrm>
              <a:off x="4162" y="2021"/>
              <a:ext cx="18" cy="33"/>
            </a:xfrm>
            <a:custGeom>
              <a:avLst/>
              <a:gdLst>
                <a:gd name="T0" fmla="*/ 18 w 24"/>
                <a:gd name="T1" fmla="*/ 0 h 44"/>
                <a:gd name="T2" fmla="*/ 6 w 24"/>
                <a:gd name="T3" fmla="*/ 12 h 44"/>
                <a:gd name="T4" fmla="*/ 0 w 24"/>
                <a:gd name="T5" fmla="*/ 26 h 44"/>
                <a:gd name="T6" fmla="*/ 12 w 24"/>
                <a:gd name="T7" fmla="*/ 30 h 44"/>
                <a:gd name="T8" fmla="*/ 18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grayWhite">
            <a:xfrm>
              <a:off x="3278" y="3473"/>
              <a:ext cx="31" cy="18"/>
            </a:xfrm>
            <a:custGeom>
              <a:avLst/>
              <a:gdLst>
                <a:gd name="T0" fmla="*/ 23 w 41"/>
                <a:gd name="T1" fmla="*/ 0 h 24"/>
                <a:gd name="T2" fmla="*/ 20 w 41"/>
                <a:gd name="T3" fmla="*/ 18 h 24"/>
                <a:gd name="T4" fmla="*/ 23 w 41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grayWhite">
            <a:xfrm>
              <a:off x="3318" y="3466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grayWhite">
            <a:xfrm>
              <a:off x="3251" y="3312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grayWhite">
            <a:xfrm>
              <a:off x="3311" y="3239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grayWhite">
            <a:xfrm>
              <a:off x="3287" y="3238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grayWhite">
            <a:xfrm>
              <a:off x="3276" y="3260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grayWhite">
            <a:xfrm>
              <a:off x="3251" y="3294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grayWhite">
            <a:xfrm>
              <a:off x="3270" y="3281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grayWhite">
            <a:xfrm>
              <a:off x="2537" y="2293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grayWhite">
            <a:xfrm>
              <a:off x="2476" y="2259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grayWhite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Motivation</a:t>
            </a:r>
          </a:p>
        </p:txBody>
      </p:sp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30586"/>
              </p:ext>
            </p:extLst>
          </p:nvPr>
        </p:nvGraphicFramePr>
        <p:xfrm>
          <a:off x="1102303" y="2903726"/>
          <a:ext cx="7611149" cy="330030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709738"/>
                <a:gridCol w="1709738"/>
                <a:gridCol w="1709738"/>
                <a:gridCol w="2481935"/>
              </a:tblGrid>
              <a:tr h="9685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Nation</a:t>
                      </a:r>
                      <a:r>
                        <a:rPr lang="en-US" altLang="zh-CN" sz="2000" b="1" dirty="0" smtClean="0"/>
                        <a:t>/Area</a:t>
                      </a:r>
                      <a:endParaRPr lang="en-US" sz="2000" b="1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USA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Europe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Japan</a:t>
                      </a:r>
                      <a:r>
                        <a:rPr lang="en-US" altLang="zh-CN" sz="2000" b="1" dirty="0" smtClean="0"/>
                        <a:t>/China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85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System</a:t>
                      </a:r>
                      <a:r>
                        <a:rPr lang="zh-CN" altLang="en-US" sz="2000" b="1" dirty="0" smtClean="0"/>
                        <a:t> </a:t>
                      </a:r>
                      <a:r>
                        <a:rPr lang="en-US" altLang="zh-CN" sz="2000" b="1" dirty="0" smtClean="0"/>
                        <a:t>Focus</a:t>
                      </a:r>
                      <a:endParaRPr lang="en-US" sz="2000" b="1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V</a:t>
                      </a:r>
                      <a:r>
                        <a:rPr lang="en-US" altLang="zh-CN" sz="2000" dirty="0" smtClean="0"/>
                        <a:t>2V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smtClean="0"/>
                        <a:t>safety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V</a:t>
                      </a:r>
                      <a:r>
                        <a:rPr lang="en-US" altLang="zh-CN" sz="2000" dirty="0" smtClean="0"/>
                        <a:t>2I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Mobility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V</a:t>
                      </a:r>
                      <a:r>
                        <a:rPr lang="en-US" altLang="zh-CN" sz="2000" dirty="0" smtClean="0"/>
                        <a:t>2V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&amp;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V2I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/>
                        <a:t>Safety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&amp;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Mobility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85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 smtClean="0"/>
                        <a:t>Organization</a:t>
                      </a:r>
                      <a:r>
                        <a:rPr lang="zh-CN" altLang="en-US" sz="2000" b="1" dirty="0" smtClean="0"/>
                        <a:t> </a:t>
                      </a:r>
                      <a:r>
                        <a:rPr lang="en-US" altLang="zh-CN" sz="2000" b="1" dirty="0" smtClean="0"/>
                        <a:t>&amp;</a:t>
                      </a:r>
                      <a:r>
                        <a:rPr lang="zh-CN" altLang="en-US" sz="2000" b="1" dirty="0" smtClean="0"/>
                        <a:t> </a:t>
                      </a:r>
                      <a:r>
                        <a:rPr lang="en-US" sz="2000" b="1" dirty="0" smtClean="0"/>
                        <a:t>Projects</a:t>
                      </a:r>
                      <a:endParaRPr lang="en-US" sz="2000" b="1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 smtClean="0"/>
                        <a:t>PATH</a:t>
                      </a:r>
                      <a:r>
                        <a:rPr lang="en-US" altLang="zh-CN" sz="2000" baseline="30000" dirty="0" smtClean="0"/>
                        <a:t>[1]</a:t>
                      </a:r>
                      <a:r>
                        <a:rPr lang="zh-CN" altLang="en-US" sz="2000" dirty="0" smtClean="0"/>
                        <a:t>, </a:t>
                      </a:r>
                      <a:r>
                        <a:rPr lang="en-US" altLang="zh-CN" sz="2000" dirty="0" smtClean="0"/>
                        <a:t>ITS</a:t>
                      </a:r>
                      <a:r>
                        <a:rPr lang="en-US" altLang="zh-CN" sz="2000" baseline="30000" dirty="0" smtClean="0"/>
                        <a:t>[2]</a:t>
                      </a:r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C2C CC</a:t>
                      </a:r>
                      <a:r>
                        <a:rPr lang="en-US" altLang="zh-CN" baseline="30000" dirty="0" smtClean="0"/>
                        <a:t>[6]</a:t>
                      </a:r>
                      <a:r>
                        <a:rPr lang="en-US" altLang="zh-CN" dirty="0" smtClean="0"/>
                        <a:t>,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SAFESPOT</a:t>
                      </a:r>
                      <a:r>
                        <a:rPr lang="en-US" altLang="zh-CN" baseline="30000" dirty="0" smtClean="0"/>
                        <a:t>[3]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FleetNet</a:t>
                      </a:r>
                      <a:r>
                        <a:rPr lang="en-US" altLang="zh-CN" baseline="30000" dirty="0" smtClean="0"/>
                        <a:t>[7]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aseline="0" dirty="0" smtClean="0"/>
                        <a:t>ITS</a:t>
                      </a:r>
                      <a:r>
                        <a:rPr lang="zh-CN" altLang="en-US" sz="2000" baseline="0" dirty="0" smtClean="0"/>
                        <a:t> </a:t>
                      </a:r>
                      <a:r>
                        <a:rPr lang="en-US" altLang="zh-CN" sz="2000" baseline="0" dirty="0" smtClean="0"/>
                        <a:t>in</a:t>
                      </a:r>
                      <a:r>
                        <a:rPr lang="zh-CN" altLang="en-US" sz="2000" baseline="0" dirty="0" smtClean="0"/>
                        <a:t> </a:t>
                      </a:r>
                      <a:r>
                        <a:rPr lang="en-US" altLang="zh-CN" sz="2000" baseline="0" dirty="0" smtClean="0"/>
                        <a:t>Japan</a:t>
                      </a:r>
                      <a:r>
                        <a:rPr lang="en-US" sz="2000" baseline="30000" dirty="0" smtClean="0"/>
                        <a:t>[</a:t>
                      </a:r>
                      <a:r>
                        <a:rPr lang="zh-CN" altLang="zh-CN" sz="2000" baseline="30000" dirty="0" smtClean="0"/>
                        <a:t>4</a:t>
                      </a:r>
                      <a:r>
                        <a:rPr lang="en-US" sz="2000" baseline="30000" dirty="0" smtClean="0"/>
                        <a:t>]</a:t>
                      </a:r>
                      <a:r>
                        <a:rPr lang="en-US" sz="2000" dirty="0" smtClean="0"/>
                        <a:t>, CCSA in China</a:t>
                      </a:r>
                      <a:r>
                        <a:rPr lang="en-US" sz="2000" baseline="30000" dirty="0" smtClean="0"/>
                        <a:t>[</a:t>
                      </a:r>
                      <a:r>
                        <a:rPr lang="en-US" altLang="zh-CN" sz="2000" baseline="30000" dirty="0" smtClean="0"/>
                        <a:t>5</a:t>
                      </a:r>
                      <a:r>
                        <a:rPr lang="en-US" sz="2000" baseline="30000" dirty="0" smtClean="0"/>
                        <a:t>]</a:t>
                      </a:r>
                      <a:endParaRPr lang="en-US" sz="2000" b="0" baseline="300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pic>
        <p:nvPicPr>
          <p:cNvPr id="120" name="Content Placeholder 119"/>
          <p:cNvPicPr>
            <a:picLocks noGrp="1" noChangeAspect="1"/>
          </p:cNvPicPr>
          <p:nvPr>
            <p:ph idx="1"/>
          </p:nvPr>
        </p:nvPicPr>
        <p:blipFill>
          <a:blip r:embed="rId3"/>
          <a:srcRect t="8579" b="8579"/>
          <a:stretch>
            <a:fillRect/>
          </a:stretch>
        </p:blipFill>
        <p:spPr>
          <a:xfrm>
            <a:off x="5012531" y="3447406"/>
            <a:ext cx="732074" cy="435864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119" name="Content Placeholder 116"/>
          <p:cNvPicPr>
            <a:picLocks noChangeAspect="1"/>
          </p:cNvPicPr>
          <p:nvPr/>
        </p:nvPicPr>
        <p:blipFill>
          <a:blip r:embed="rId4"/>
          <a:srcRect t="8875" b="8875"/>
          <a:stretch>
            <a:fillRect/>
          </a:stretch>
        </p:blipFill>
        <p:spPr>
          <a:xfrm>
            <a:off x="3312690" y="3460107"/>
            <a:ext cx="739356" cy="4168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092" y="3428356"/>
            <a:ext cx="768732" cy="4803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0380" y="3431756"/>
            <a:ext cx="703251" cy="4680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127" name="Oval 126"/>
          <p:cNvSpPr>
            <a:spLocks noChangeArrowheads="1"/>
          </p:cNvSpPr>
          <p:nvPr/>
        </p:nvSpPr>
        <p:spPr bwMode="gray">
          <a:xfrm>
            <a:off x="1935300" y="1888786"/>
            <a:ext cx="260350" cy="260350"/>
          </a:xfrm>
          <a:prstGeom prst="ellipse">
            <a:avLst/>
          </a:prstGeom>
          <a:solidFill>
            <a:srgbClr val="800000"/>
          </a:solidFill>
          <a:ln>
            <a:solidFill>
              <a:schemeClr val="bg1"/>
            </a:solidFill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8" name="Oval 115"/>
          <p:cNvSpPr>
            <a:spLocks noChangeArrowheads="1"/>
          </p:cNvSpPr>
          <p:nvPr/>
        </p:nvSpPr>
        <p:spPr bwMode="gray">
          <a:xfrm>
            <a:off x="4239556" y="1717088"/>
            <a:ext cx="260350" cy="260350"/>
          </a:xfrm>
          <a:prstGeom prst="ellipse">
            <a:avLst/>
          </a:prstGeom>
          <a:solidFill>
            <a:srgbClr val="800000"/>
          </a:solidFill>
          <a:ln>
            <a:solidFill>
              <a:schemeClr val="bg1"/>
            </a:solidFill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9" name="Oval 117"/>
          <p:cNvSpPr>
            <a:spLocks noChangeArrowheads="1"/>
          </p:cNvSpPr>
          <p:nvPr/>
        </p:nvSpPr>
        <p:spPr bwMode="gray">
          <a:xfrm>
            <a:off x="6070265" y="2118180"/>
            <a:ext cx="260350" cy="260350"/>
          </a:xfrm>
          <a:prstGeom prst="ellipse">
            <a:avLst/>
          </a:prstGeom>
          <a:solidFill>
            <a:srgbClr val="800000"/>
          </a:solidFill>
          <a:ln>
            <a:solidFill>
              <a:schemeClr val="bg1"/>
            </a:solidFill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4</a:t>
            </a:fld>
            <a:endParaRPr lang="en-US"/>
          </a:p>
        </p:txBody>
      </p:sp>
      <p:sp>
        <p:nvSpPr>
          <p:cNvPr id="123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The</a:t>
            </a:r>
            <a:r>
              <a:rPr lang="zh-CN" altLang="en-US" dirty="0" smtClean="0"/>
              <a:t> </a:t>
            </a:r>
            <a:r>
              <a:rPr lang="en-US" dirty="0" smtClean="0"/>
              <a:t>Status</a:t>
            </a:r>
            <a:r>
              <a:rPr lang="zh-CN" altLang="en-US" dirty="0" smtClean="0"/>
              <a:t> </a:t>
            </a:r>
            <a:r>
              <a:rPr lang="en-US" altLang="zh-CN" dirty="0" smtClean="0"/>
              <a:t>Quo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dirty="0" smtClean="0"/>
              <a:t>VANET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54095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 startAt="22"/>
            </a:pPr>
            <a:r>
              <a:rPr lang="en-US" dirty="0"/>
              <a:t>M. M. B. Tariq, M. H. </a:t>
            </a:r>
            <a:r>
              <a:rPr lang="en-US" dirty="0" err="1"/>
              <a:t>Ammar</a:t>
            </a:r>
            <a:r>
              <a:rPr lang="en-US" dirty="0"/>
              <a:t>, and E. W. </a:t>
            </a:r>
            <a:r>
              <a:rPr lang="en-US" dirty="0" err="1"/>
              <a:t>Zegura</a:t>
            </a:r>
            <a:r>
              <a:rPr lang="en-US" dirty="0"/>
              <a:t>, “Message Ferry Route Design for Sparse Ad Hoc Networks with Mobile Nodes,” </a:t>
            </a:r>
            <a:r>
              <a:rPr lang="en-US" i="1" dirty="0" err="1"/>
              <a:t>MobiHoc</a:t>
            </a:r>
            <a:r>
              <a:rPr lang="en-US" dirty="0"/>
              <a:t>, 2006, pp. 37–48. </a:t>
            </a:r>
            <a:endParaRPr lang="en-US" dirty="0" smtClean="0"/>
          </a:p>
          <a:p>
            <a:pPr marL="514350" indent="-514350">
              <a:buFont typeface="+mj-lt"/>
              <a:buAutoNum type="arabicPeriod" startAt="22"/>
            </a:pPr>
            <a:r>
              <a:rPr lang="en-US" dirty="0"/>
              <a:t>“Control-Based Mobile Ad-Hoc Networking Program,” 2005; http://</a:t>
            </a:r>
            <a:r>
              <a:rPr lang="en-US" dirty="0" err="1"/>
              <a:t>www.darpa.mil</a:t>
            </a:r>
            <a:r>
              <a:rPr lang="en-US" dirty="0"/>
              <a:t>/</a:t>
            </a:r>
            <a:r>
              <a:rPr lang="en-US" dirty="0" err="1"/>
              <a:t>sto</a:t>
            </a:r>
            <a:r>
              <a:rPr lang="en-US" dirty="0"/>
              <a:t>/solicitations/CBMANET </a:t>
            </a:r>
            <a:endParaRPr lang="en-US" dirty="0" smtClean="0"/>
          </a:p>
          <a:p>
            <a:pPr marL="514350" indent="-514350">
              <a:buFont typeface="+mj-lt"/>
              <a:buAutoNum type="arabicPeriod" startAt="22"/>
            </a:pPr>
            <a:r>
              <a:rPr lang="en-US" dirty="0"/>
              <a:t>V. </a:t>
            </a:r>
            <a:r>
              <a:rPr lang="en-US" dirty="0" err="1"/>
              <a:t>Namboodiri</a:t>
            </a:r>
            <a:r>
              <a:rPr lang="en-US" dirty="0"/>
              <a:t>, M. </a:t>
            </a:r>
            <a:r>
              <a:rPr lang="en-US" dirty="0" err="1"/>
              <a:t>Agarwal</a:t>
            </a:r>
            <a:r>
              <a:rPr lang="en-US" dirty="0"/>
              <a:t>, and L. </a:t>
            </a:r>
            <a:r>
              <a:rPr lang="en-US" dirty="0" err="1"/>
              <a:t>Gao</a:t>
            </a:r>
            <a:r>
              <a:rPr lang="en-US" dirty="0"/>
              <a:t>, “A Study on the Feasibility of Mobile Gateways for Vehicular Ad-Hoc Net- works,” </a:t>
            </a:r>
            <a:r>
              <a:rPr lang="en-US" i="1" dirty="0"/>
              <a:t>Proc. VANET’04</a:t>
            </a:r>
            <a:r>
              <a:rPr lang="en-US" dirty="0"/>
              <a:t>, 2004. </a:t>
            </a:r>
            <a:endParaRPr lang="en-US" dirty="0" smtClean="0"/>
          </a:p>
          <a:p>
            <a:pPr marL="514350" indent="-514350">
              <a:buFont typeface="+mj-lt"/>
              <a:buAutoNum type="arabicPeriod" startAt="22"/>
            </a:pPr>
            <a:r>
              <a:rPr lang="en-US" dirty="0"/>
              <a:t>R. </a:t>
            </a:r>
            <a:r>
              <a:rPr lang="en-US" dirty="0" err="1"/>
              <a:t>Wakikawa</a:t>
            </a:r>
            <a:r>
              <a:rPr lang="en-US" dirty="0"/>
              <a:t> </a:t>
            </a:r>
            <a:r>
              <a:rPr lang="en-US" i="1" dirty="0"/>
              <a:t>et al.</a:t>
            </a:r>
            <a:r>
              <a:rPr lang="en-US" dirty="0"/>
              <a:t>, “Design of Vehicle Network: Mobile Gate- way for MANET and NEMO Converged Communication,” </a:t>
            </a:r>
            <a:r>
              <a:rPr lang="en-US" i="1" dirty="0"/>
              <a:t>Proc. 2nd ACM Int’l. </a:t>
            </a:r>
            <a:r>
              <a:rPr lang="en-US" i="1" dirty="0" err="1"/>
              <a:t>Wksp</a:t>
            </a:r>
            <a:r>
              <a:rPr lang="en-US" i="1" dirty="0"/>
              <a:t>. Vehicular Ad Hoc Networks</a:t>
            </a:r>
            <a:r>
              <a:rPr lang="en-US" dirty="0"/>
              <a:t>, ACM Press, 2005, pp. 81–82. </a:t>
            </a:r>
          </a:p>
          <a:p>
            <a:pPr marL="514350" indent="-514350">
              <a:buFont typeface="+mj-lt"/>
              <a:buAutoNum type="arabicPeriod" startAt="22"/>
            </a:pPr>
            <a:r>
              <a:rPr lang="en-US" dirty="0" smtClean="0"/>
              <a:t>B</a:t>
            </a:r>
            <a:r>
              <a:rPr lang="en-US" dirty="0"/>
              <a:t>. </a:t>
            </a:r>
            <a:r>
              <a:rPr lang="en-US" dirty="0" err="1"/>
              <a:t>Ducourthial</a:t>
            </a:r>
            <a:r>
              <a:rPr lang="en-US" dirty="0"/>
              <a:t>, Y. </a:t>
            </a:r>
            <a:r>
              <a:rPr lang="en-US" dirty="0" err="1"/>
              <a:t>Khaled</a:t>
            </a:r>
            <a:r>
              <a:rPr lang="en-US" dirty="0"/>
              <a:t>, and M. </a:t>
            </a:r>
            <a:r>
              <a:rPr lang="en-US" dirty="0" err="1"/>
              <a:t>Shawky</a:t>
            </a:r>
            <a:r>
              <a:rPr lang="en-US" dirty="0"/>
              <a:t>, “</a:t>
            </a:r>
            <a:r>
              <a:rPr lang="en-US" dirty="0" smtClean="0"/>
              <a:t>Conditional</a:t>
            </a:r>
            <a:r>
              <a:rPr lang="zh-CN" altLang="en-US" dirty="0" smtClean="0"/>
              <a:t> </a:t>
            </a:r>
            <a:r>
              <a:rPr lang="en-US" dirty="0" smtClean="0"/>
              <a:t>Transmissions</a:t>
            </a:r>
            <a:r>
              <a:rPr lang="en-US" dirty="0"/>
              <a:t>: A Strategy for Highly Dynamic Vehicular Ad Hoc Networks,” </a:t>
            </a:r>
            <a:r>
              <a:rPr lang="en-US" dirty="0" err="1"/>
              <a:t>Heudiasyc</a:t>
            </a:r>
            <a:r>
              <a:rPr lang="en-US" dirty="0"/>
              <a:t> lab. UMR CNRS 6599, </a:t>
            </a:r>
            <a:r>
              <a:rPr lang="en-US" dirty="0" err="1"/>
              <a:t>Universite</a:t>
            </a:r>
            <a:r>
              <a:rPr lang="en-US" dirty="0"/>
              <a:t>́ de </a:t>
            </a:r>
            <a:r>
              <a:rPr lang="en-US" dirty="0" err="1"/>
              <a:t>Technologie</a:t>
            </a:r>
            <a:r>
              <a:rPr lang="en-US" dirty="0"/>
              <a:t> de </a:t>
            </a:r>
            <a:r>
              <a:rPr lang="en-US" dirty="0" err="1"/>
              <a:t>Compiégne</a:t>
            </a:r>
            <a:r>
              <a:rPr lang="en-US" dirty="0"/>
              <a:t>, Tech. Rep., 2006. </a:t>
            </a:r>
            <a:endParaRPr lang="en-US" dirty="0" smtClean="0"/>
          </a:p>
          <a:p>
            <a:pPr marL="514350" indent="-514350">
              <a:buFont typeface="+mj-lt"/>
              <a:buAutoNum type="arabicPeriod" startAt="22"/>
            </a:pPr>
            <a:r>
              <a:rPr lang="en-US" dirty="0"/>
              <a:t>“Car 2 Car,” </a:t>
            </a:r>
            <a:r>
              <a:rPr lang="en-US" dirty="0">
                <a:hlinkClick r:id="rId2"/>
              </a:rPr>
              <a:t>http://www.car-to-</a:t>
            </a:r>
            <a:r>
              <a:rPr lang="en-US" dirty="0" smtClean="0">
                <a:hlinkClick r:id="rId2"/>
              </a:rPr>
              <a:t>car.org</a:t>
            </a:r>
            <a:endParaRPr lang="en-US" dirty="0"/>
          </a:p>
          <a:p>
            <a:pPr marL="514350" indent="-514350">
              <a:buFont typeface="+mj-lt"/>
              <a:buAutoNum type="arabicPeriod" startAt="22"/>
            </a:pPr>
            <a:r>
              <a:rPr lang="en-US" dirty="0" smtClean="0"/>
              <a:t>J</a:t>
            </a:r>
            <a:r>
              <a:rPr lang="en-US" dirty="0"/>
              <a:t>. </a:t>
            </a:r>
            <a:r>
              <a:rPr lang="en-US" dirty="0" err="1"/>
              <a:t>Bransted</a:t>
            </a:r>
            <a:r>
              <a:rPr lang="en-US" dirty="0"/>
              <a:t> and L. M. </a:t>
            </a:r>
            <a:r>
              <a:rPr lang="en-US" dirty="0" err="1"/>
              <a:t>Kristensen</a:t>
            </a:r>
            <a:r>
              <a:rPr lang="en-US" dirty="0"/>
              <a:t>, “Specification and </a:t>
            </a:r>
            <a:r>
              <a:rPr lang="en-US" dirty="0" smtClean="0"/>
              <a:t>Performance </a:t>
            </a:r>
            <a:r>
              <a:rPr lang="en-US" dirty="0"/>
              <a:t>Evaluation of Two Zone Dissemination Protocols for </a:t>
            </a:r>
            <a:r>
              <a:rPr lang="en-US" dirty="0" smtClean="0"/>
              <a:t>Vehicular </a:t>
            </a:r>
            <a:r>
              <a:rPr lang="en-US" dirty="0"/>
              <a:t>Ad-Hoc Networks,” </a:t>
            </a:r>
            <a:r>
              <a:rPr lang="en-US" dirty="0" err="1"/>
              <a:t>anss</a:t>
            </a:r>
            <a:r>
              <a:rPr lang="en-US" dirty="0"/>
              <a:t>, vol. 0, 2006, pp. 68–79. </a:t>
            </a:r>
            <a:endParaRPr lang="en-US" dirty="0" smtClean="0"/>
          </a:p>
          <a:p>
            <a:pPr marL="514350" indent="-514350">
              <a:buFont typeface="+mj-lt"/>
              <a:buAutoNum type="arabicPeriod" startAt="22"/>
            </a:pPr>
            <a:r>
              <a:rPr lang="en-US" dirty="0" smtClean="0"/>
              <a:t>R</a:t>
            </a:r>
            <a:r>
              <a:rPr lang="en-US" dirty="0"/>
              <a:t>. </a:t>
            </a:r>
            <a:r>
              <a:rPr lang="en-US" dirty="0" err="1"/>
              <a:t>Fracchia</a:t>
            </a:r>
            <a:r>
              <a:rPr lang="en-US" dirty="0"/>
              <a:t>, “Knowing Vehicles Location Helps Avoiding Broadcast Packets Storm,” </a:t>
            </a:r>
            <a:r>
              <a:rPr lang="en-US" i="1" dirty="0" err="1"/>
              <a:t>PerCOMW</a:t>
            </a:r>
            <a:r>
              <a:rPr lang="en-US" dirty="0"/>
              <a:t>, vol. 0, 2006, pp. </a:t>
            </a:r>
            <a:r>
              <a:rPr lang="en-US" dirty="0" smtClean="0"/>
              <a:t>118</a:t>
            </a:r>
            <a:r>
              <a:rPr lang="en-US" dirty="0"/>
              <a:t>–23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+mj-lt"/>
              <a:buAutoNum type="arabicPeriod" startAt="22"/>
            </a:pPr>
            <a:endParaRPr lang="en-US" dirty="0"/>
          </a:p>
          <a:p>
            <a:pPr marL="514350" indent="-514350">
              <a:buFont typeface="+mj-lt"/>
              <a:buAutoNum type="arabicPeriod" startAt="22"/>
            </a:pPr>
            <a:endParaRPr lang="en-US" dirty="0"/>
          </a:p>
          <a:p>
            <a:pPr marL="514350" indent="-514350">
              <a:buFont typeface="+mj-lt"/>
              <a:buAutoNum type="arabicPeriod" startAt="22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87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 startAt="30"/>
            </a:pPr>
            <a:r>
              <a:rPr lang="en-US" dirty="0"/>
              <a:t>S. </a:t>
            </a:r>
            <a:r>
              <a:rPr lang="en-US" dirty="0" err="1"/>
              <a:t>Ghandeharizade</a:t>
            </a:r>
            <a:r>
              <a:rPr lang="en-US" dirty="0"/>
              <a:t>, S. </a:t>
            </a:r>
            <a:r>
              <a:rPr lang="en-US" dirty="0" err="1"/>
              <a:t>Kapadia</a:t>
            </a:r>
            <a:r>
              <a:rPr lang="en-US" dirty="0"/>
              <a:t>, and B. </a:t>
            </a:r>
            <a:r>
              <a:rPr lang="en-US" dirty="0" err="1"/>
              <a:t>Krishnamachari</a:t>
            </a:r>
            <a:r>
              <a:rPr lang="en-US" dirty="0"/>
              <a:t>, “PAVAN: A Policy Framework for Content Availability in Vehicular Ad-Hoc,” </a:t>
            </a:r>
            <a:r>
              <a:rPr lang="en-US" i="1" dirty="0" err="1"/>
              <a:t>Vehic</a:t>
            </a:r>
            <a:r>
              <a:rPr lang="en-US" i="1" dirty="0"/>
              <a:t>. Ad Hoc Networks</a:t>
            </a:r>
            <a:r>
              <a:rPr lang="en-US" dirty="0"/>
              <a:t>, 2004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30"/>
            </a:pPr>
            <a:r>
              <a:rPr lang="en-US" dirty="0" smtClean="0"/>
              <a:t>T</a:t>
            </a:r>
            <a:r>
              <a:rPr lang="en-US" dirty="0"/>
              <a:t>. </a:t>
            </a:r>
            <a:r>
              <a:rPr lang="en-US" dirty="0" err="1"/>
              <a:t>Repantis</a:t>
            </a:r>
            <a:r>
              <a:rPr lang="en-US" dirty="0"/>
              <a:t> and V. </a:t>
            </a:r>
            <a:r>
              <a:rPr lang="en-US" dirty="0" err="1"/>
              <a:t>Kalogeraki</a:t>
            </a:r>
            <a:r>
              <a:rPr lang="en-US" dirty="0"/>
              <a:t>, “Data Dissemination in Mobile </a:t>
            </a:r>
            <a:r>
              <a:rPr lang="en-US" dirty="0" smtClean="0"/>
              <a:t>Peer</a:t>
            </a:r>
            <a:r>
              <a:rPr lang="en-US" dirty="0"/>
              <a:t>-to-Peer Networks,” </a:t>
            </a:r>
            <a:r>
              <a:rPr lang="en-US" i="1" dirty="0"/>
              <a:t>Mobile Data Management</a:t>
            </a:r>
            <a:r>
              <a:rPr lang="en-US" dirty="0"/>
              <a:t>, 2005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30"/>
            </a:pPr>
            <a:r>
              <a:rPr lang="en-US" dirty="0"/>
              <a:t>Revealing TCP Unfairness Behavior in 802.11 Based Wireless Multi-Hop Networks, vol. 2, 2001. </a:t>
            </a:r>
            <a:endParaRPr lang="en-US" dirty="0" smtClean="0"/>
          </a:p>
          <a:p>
            <a:pPr marL="514350" indent="-514350">
              <a:buFont typeface="+mj-lt"/>
              <a:buAutoNum type="arabicPeriod" startAt="30"/>
            </a:pPr>
            <a:r>
              <a:rPr lang="en-US" dirty="0" smtClean="0"/>
              <a:t>P</a:t>
            </a:r>
            <a:r>
              <a:rPr lang="en-US" dirty="0"/>
              <a:t>. </a:t>
            </a:r>
            <a:r>
              <a:rPr lang="en-US" dirty="0" err="1"/>
              <a:t>Papadimitratos</a:t>
            </a:r>
            <a:r>
              <a:rPr lang="en-US" dirty="0"/>
              <a:t> </a:t>
            </a:r>
            <a:r>
              <a:rPr lang="en-US" i="1" dirty="0"/>
              <a:t>et al.</a:t>
            </a:r>
            <a:r>
              <a:rPr lang="en-US" dirty="0"/>
              <a:t>, “Architecture for Secure and Private Vehicular Communications,” </a:t>
            </a:r>
            <a:r>
              <a:rPr lang="en-US" i="1" dirty="0"/>
              <a:t>Proc. 7th Int’l. Conf. Intelligent Transport Systems</a:t>
            </a:r>
            <a:r>
              <a:rPr lang="en-US" dirty="0"/>
              <a:t>, 2007, pp. 339–34. </a:t>
            </a:r>
            <a:endParaRPr lang="en-US" dirty="0" smtClean="0"/>
          </a:p>
          <a:p>
            <a:pPr marL="514350" indent="-514350">
              <a:buFont typeface="+mj-lt"/>
              <a:buAutoNum type="arabicPeriod" startAt="30"/>
            </a:pPr>
            <a:r>
              <a:rPr lang="en-US" dirty="0" smtClean="0"/>
              <a:t>J</a:t>
            </a:r>
            <a:r>
              <a:rPr lang="en-US" dirty="0"/>
              <a:t>. </a:t>
            </a:r>
            <a:r>
              <a:rPr lang="en-US" dirty="0" err="1"/>
              <a:t>Freudiger</a:t>
            </a:r>
            <a:r>
              <a:rPr lang="en-US" dirty="0"/>
              <a:t> </a:t>
            </a:r>
            <a:r>
              <a:rPr lang="en-US" i="1" dirty="0"/>
              <a:t>et al.</a:t>
            </a:r>
            <a:r>
              <a:rPr lang="en-US" dirty="0"/>
              <a:t>, “Mix-Zones for Location Privacy in </a:t>
            </a:r>
            <a:r>
              <a:rPr lang="en-US" dirty="0" err="1"/>
              <a:t>Vehicu</a:t>
            </a:r>
            <a:r>
              <a:rPr lang="en-US" dirty="0"/>
              <a:t>- </a:t>
            </a:r>
            <a:r>
              <a:rPr lang="en-US" dirty="0" err="1"/>
              <a:t>lar</a:t>
            </a:r>
            <a:r>
              <a:rPr lang="en-US" dirty="0"/>
              <a:t> Networks,” </a:t>
            </a:r>
            <a:r>
              <a:rPr lang="en-US" i="1" dirty="0" err="1"/>
              <a:t>WiN</a:t>
            </a:r>
            <a:r>
              <a:rPr lang="en-US" i="1" dirty="0"/>
              <a:t>-ITS</a:t>
            </a:r>
            <a:r>
              <a:rPr lang="en-US" dirty="0"/>
              <a:t>, 2007. </a:t>
            </a:r>
            <a:endParaRPr lang="en-US" dirty="0" smtClean="0"/>
          </a:p>
          <a:p>
            <a:pPr marL="514350" indent="-514350">
              <a:buFont typeface="+mj-lt"/>
              <a:buAutoNum type="arabicPeriod" startAt="30"/>
            </a:pPr>
            <a:r>
              <a:rPr lang="en-US" dirty="0"/>
              <a:t>S. </a:t>
            </a:r>
            <a:r>
              <a:rPr lang="en-US" dirty="0" err="1"/>
              <a:t>Miscali</a:t>
            </a:r>
            <a:r>
              <a:rPr lang="en-US" dirty="0"/>
              <a:t>, “Efficient Certificate Revocation, MIT Laboratory for Computer Science, “ Tech. Rep. TM-542b, Mar. 1996, Tech. Rep. </a:t>
            </a:r>
            <a:endParaRPr lang="en-US" dirty="0" smtClean="0"/>
          </a:p>
          <a:p>
            <a:pPr marL="514350" indent="-514350">
              <a:buFont typeface="+mj-lt"/>
              <a:buAutoNum type="arabicPeriod" startAt="30"/>
            </a:pPr>
            <a:r>
              <a:rPr lang="en-US" dirty="0"/>
              <a:t>J. </a:t>
            </a:r>
            <a:r>
              <a:rPr lang="en-US" dirty="0" err="1"/>
              <a:t>Broch</a:t>
            </a:r>
            <a:r>
              <a:rPr lang="en-US" dirty="0"/>
              <a:t>, D.A. </a:t>
            </a:r>
            <a:r>
              <a:rPr lang="en-US" dirty="0" err="1"/>
              <a:t>Maltz</a:t>
            </a:r>
            <a:r>
              <a:rPr lang="en-US" dirty="0"/>
              <a:t>, D.B. Johnson, Y.-C. Hu, and J. </a:t>
            </a:r>
            <a:r>
              <a:rPr lang="en-US" dirty="0" err="1"/>
              <a:t>Jetcheva</a:t>
            </a:r>
            <a:r>
              <a:rPr lang="en-US" dirty="0"/>
              <a:t>, “A performance comparison of multi-hop wireless ad hoc network routing protocols,” in </a:t>
            </a:r>
            <a:r>
              <a:rPr lang="en-US" i="1" dirty="0"/>
              <a:t>Mobile Computing and Networking</a:t>
            </a:r>
            <a:r>
              <a:rPr lang="en-US" dirty="0"/>
              <a:t>, pp. 85–97, 1998. </a:t>
            </a:r>
            <a:endParaRPr lang="en-US" dirty="0" smtClean="0"/>
          </a:p>
          <a:p>
            <a:pPr marL="514350" indent="-514350">
              <a:buFont typeface="+mj-lt"/>
              <a:buAutoNum type="arabicPeriod" startAt="30"/>
            </a:pPr>
            <a:r>
              <a:rPr lang="en-US" dirty="0"/>
              <a:t>“U.S. Census Bureau. TIGER, TIGER/Line and TIGER-Related Products,” http://</a:t>
            </a:r>
            <a:r>
              <a:rPr lang="en-US" dirty="0" err="1"/>
              <a:t>www.census.gov</a:t>
            </a:r>
            <a:r>
              <a:rPr lang="en-US" dirty="0"/>
              <a:t>/geo/www/tiger/. </a:t>
            </a:r>
            <a:endParaRPr lang="en-US" dirty="0" smtClean="0"/>
          </a:p>
          <a:p>
            <a:pPr marL="514350" indent="-514350">
              <a:buFont typeface="+mj-lt"/>
              <a:buAutoNum type="arabicPeriod" startAt="30"/>
            </a:pPr>
            <a:r>
              <a:rPr lang="en-US" dirty="0"/>
              <a:t>H. </a:t>
            </a:r>
            <a:r>
              <a:rPr lang="en-US" dirty="0" err="1"/>
              <a:t>Füßler</a:t>
            </a:r>
            <a:r>
              <a:rPr lang="en-US" dirty="0"/>
              <a:t>, M. Torrent-Moreno, M. </a:t>
            </a:r>
            <a:r>
              <a:rPr lang="en-US" dirty="0" err="1"/>
              <a:t>Transier</a:t>
            </a:r>
            <a:r>
              <a:rPr lang="en-US" dirty="0"/>
              <a:t>, R. </a:t>
            </a:r>
            <a:r>
              <a:rPr lang="en-US" dirty="0" err="1"/>
              <a:t>Krüger</a:t>
            </a:r>
            <a:r>
              <a:rPr lang="en-US" dirty="0"/>
              <a:t>, H. Hartenstein, and W. </a:t>
            </a:r>
            <a:r>
              <a:rPr lang="en-US" dirty="0" err="1"/>
              <a:t>Effelsberg</a:t>
            </a:r>
            <a:r>
              <a:rPr lang="en-US" dirty="0"/>
              <a:t>, “Studying vehicle movements on highways and their impact on ad- hoc connectivity,” in </a:t>
            </a:r>
            <a:r>
              <a:rPr lang="en-US" i="1" dirty="0"/>
              <a:t>ACM </a:t>
            </a:r>
            <a:r>
              <a:rPr lang="en-US" i="1" dirty="0" err="1"/>
              <a:t>Mobicom</a:t>
            </a:r>
            <a:r>
              <a:rPr lang="en-US" i="1" dirty="0"/>
              <a:t> 2005</a:t>
            </a:r>
            <a:r>
              <a:rPr lang="en-US" dirty="0"/>
              <a:t>, Aug. 2005. </a:t>
            </a:r>
            <a:endParaRPr lang="en-US" dirty="0" smtClean="0"/>
          </a:p>
          <a:p>
            <a:pPr marL="514350" indent="-514350">
              <a:buFont typeface="+mj-lt"/>
              <a:buAutoNum type="arabicPeriod" startAt="30"/>
            </a:pPr>
            <a:r>
              <a:rPr lang="en-US" dirty="0"/>
              <a:t>V. </a:t>
            </a:r>
            <a:r>
              <a:rPr lang="en-US" dirty="0" err="1"/>
              <a:t>Naumov</a:t>
            </a:r>
            <a:r>
              <a:rPr lang="en-US" dirty="0"/>
              <a:t>, R. Baumann, and T. Gross, “An evaluation of inter-vehicle ad hoc networks based on realistic vehicular traces,” in </a:t>
            </a:r>
            <a:r>
              <a:rPr lang="en-US" i="1" dirty="0" err="1"/>
              <a:t>MobiHoc</a:t>
            </a:r>
            <a:r>
              <a:rPr lang="en-US" i="1" dirty="0"/>
              <a:t> ’06: Proceedings of the 7th ACM International Symposium on Mobile Ad Hoc Networking and Computing</a:t>
            </a:r>
            <a:r>
              <a:rPr lang="en-US" dirty="0"/>
              <a:t>, pp. 108–119, 2006. </a:t>
            </a:r>
          </a:p>
          <a:p>
            <a:pPr marL="514350" indent="-514350">
              <a:buFont typeface="+mj-lt"/>
              <a:buAutoNum type="arabicPeriod" startAt="30"/>
            </a:pPr>
            <a:r>
              <a:rPr lang="en-US" dirty="0" smtClean="0"/>
              <a:t>H</a:t>
            </a:r>
            <a:r>
              <a:rPr lang="en-US" dirty="0"/>
              <a:t>. Hartenstein </a:t>
            </a:r>
            <a:r>
              <a:rPr lang="en-US" i="1" dirty="0"/>
              <a:t>et al.</a:t>
            </a:r>
            <a:r>
              <a:rPr lang="en-US" dirty="0"/>
              <a:t>, “Position-Aware Ad Hoc Wireless Net- works for Inter-Vehicle Communications: The </a:t>
            </a:r>
            <a:r>
              <a:rPr lang="en-US" dirty="0" err="1"/>
              <a:t>FleetNet</a:t>
            </a:r>
            <a:r>
              <a:rPr lang="en-US" dirty="0"/>
              <a:t> Project,” </a:t>
            </a:r>
            <a:r>
              <a:rPr lang="en-US" i="1" dirty="0" err="1"/>
              <a:t>MobiHoc</a:t>
            </a:r>
            <a:r>
              <a:rPr lang="en-US" i="1" dirty="0"/>
              <a:t> ’01: Proc. 2nd ACM Int’l. </a:t>
            </a:r>
            <a:r>
              <a:rPr lang="en-US" i="1" dirty="0" err="1"/>
              <a:t>Symp</a:t>
            </a:r>
            <a:r>
              <a:rPr lang="en-US" i="1" dirty="0"/>
              <a:t>. Mobile Ad Hoc Net- working &amp; Computing</a:t>
            </a:r>
            <a:r>
              <a:rPr lang="en-US" dirty="0"/>
              <a:t>, New York: ACM Press, 2001, pp. </a:t>
            </a:r>
            <a:r>
              <a:rPr lang="en-US" dirty="0" smtClean="0"/>
              <a:t>259</a:t>
            </a:r>
            <a:r>
              <a:rPr lang="en-US" dirty="0"/>
              <a:t>–62.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 startAt="30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30"/>
            </a:pPr>
            <a:endParaRPr lang="en-US" dirty="0"/>
          </a:p>
          <a:p>
            <a:pPr marL="514350" indent="-514350">
              <a:buFont typeface="+mj-lt"/>
              <a:buAutoNum type="arabicPeriod" startAt="30"/>
            </a:pPr>
            <a:endParaRPr lang="en-US" dirty="0"/>
          </a:p>
          <a:p>
            <a:pPr marL="514350" indent="-514350">
              <a:buFont typeface="+mj-lt"/>
              <a:buAutoNum type="arabicPeriod" startAt="30"/>
            </a:pPr>
            <a:endParaRPr lang="en-US" dirty="0"/>
          </a:p>
          <a:p>
            <a:pPr marL="514350" indent="-514350">
              <a:buFont typeface="+mj-lt"/>
              <a:buAutoNum type="arabicPeriod" startAt="30"/>
            </a:pPr>
            <a:endParaRPr lang="en-US" dirty="0"/>
          </a:p>
          <a:p>
            <a:pPr marL="514350" indent="-514350">
              <a:buFont typeface="+mj-lt"/>
              <a:buAutoNum type="arabicPeriod" startAt="30"/>
            </a:pPr>
            <a:endParaRPr lang="en-US" dirty="0"/>
          </a:p>
          <a:p>
            <a:pPr marL="514350" indent="-514350">
              <a:buFont typeface="+mj-lt"/>
              <a:buAutoNum type="arabicPeriod" startAt="30"/>
            </a:pPr>
            <a:endParaRPr lang="en-US" dirty="0" smtClean="0"/>
          </a:p>
          <a:p>
            <a:pPr marL="514350" indent="-514350">
              <a:buFont typeface="+mj-lt"/>
              <a:buAutoNum type="arabicPeriod" startAt="30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84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289594"/>
              </p:ext>
            </p:extLst>
          </p:nvPr>
        </p:nvGraphicFramePr>
        <p:xfrm>
          <a:off x="977882" y="1196686"/>
          <a:ext cx="7590117" cy="375400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2614706"/>
                <a:gridCol w="2445372"/>
                <a:gridCol w="2530039"/>
              </a:tblGrid>
              <a:tr h="4048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USA</a:t>
                      </a:r>
                    </a:p>
                    <a:p>
                      <a:pPr algn="ctr"/>
                      <a:r>
                        <a:rPr lang="en-US" altLang="zh-CN" sz="2000" dirty="0" smtClean="0"/>
                        <a:t>V2V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Europe</a:t>
                      </a:r>
                    </a:p>
                    <a:p>
                      <a:pPr algn="ctr"/>
                      <a:r>
                        <a:rPr lang="en-US" altLang="zh-CN" sz="2000" dirty="0" smtClean="0"/>
                        <a:t>V2I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China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&amp;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sz="2000" dirty="0" smtClean="0"/>
                        <a:t>Japan</a:t>
                      </a:r>
                    </a:p>
                    <a:p>
                      <a:pPr algn="ctr"/>
                      <a:r>
                        <a:rPr lang="en-US" altLang="zh-CN" sz="2000" dirty="0" smtClean="0"/>
                        <a:t>V2V&amp;V2I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052967"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altLang="zh-CN" sz="2000" dirty="0" smtClean="0"/>
                        <a:t>PATH</a:t>
                      </a:r>
                      <a:r>
                        <a:rPr lang="en-US" altLang="zh-CN" sz="2000" baseline="30000" dirty="0" smtClean="0"/>
                        <a:t>[2]</a:t>
                      </a:r>
                      <a:r>
                        <a:rPr lang="zh-CN" altLang="en-US" sz="2000" dirty="0" smtClean="0"/>
                        <a:t>, </a:t>
                      </a:r>
                      <a:r>
                        <a:rPr lang="en-US" altLang="zh-CN" sz="2000" dirty="0" smtClean="0"/>
                        <a:t>ITS</a:t>
                      </a:r>
                      <a:r>
                        <a:rPr lang="en-US" altLang="zh-CN" sz="2000" baseline="30000" dirty="0" smtClean="0"/>
                        <a:t>[3]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altLang="zh-CN" sz="2000" dirty="0" smtClean="0"/>
                        <a:t>Awareness-based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2000" dirty="0" smtClean="0"/>
                        <a:t>I</a:t>
                      </a:r>
                      <a:r>
                        <a:rPr lang="en-US" altLang="zh-CN" sz="2000" dirty="0" smtClean="0"/>
                        <a:t>mprove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safety</a:t>
                      </a:r>
                      <a:r>
                        <a:rPr lang="zh-CN" altLang="en-US" sz="200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zh-CN" dirty="0" smtClean="0"/>
                        <a:t>C2C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CC</a:t>
                      </a:r>
                      <a:r>
                        <a:rPr lang="en-US" altLang="zh-CN" baseline="30000" dirty="0" smtClean="0"/>
                        <a:t>27]</a:t>
                      </a:r>
                    </a:p>
                    <a:p>
                      <a:pPr marL="2857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zh-CN" dirty="0" smtClean="0"/>
                        <a:t>SAFESPOT</a:t>
                      </a:r>
                      <a:r>
                        <a:rPr lang="en-US" altLang="zh-CN" baseline="30000" dirty="0" smtClean="0"/>
                        <a:t>[4]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err="1" smtClean="0"/>
                        <a:t>FleeNet</a:t>
                      </a:r>
                      <a:r>
                        <a:rPr lang="en-US" altLang="zh-CN" baseline="30000" dirty="0" smtClean="0"/>
                        <a:t>[40]</a:t>
                      </a:r>
                    </a:p>
                    <a:p>
                      <a:pPr marL="2857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zh-CN" dirty="0" smtClean="0"/>
                        <a:t>Event-based</a:t>
                      </a:r>
                    </a:p>
                    <a:p>
                      <a:pPr marL="2857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zh-CN" dirty="0" smtClean="0"/>
                        <a:t>Improve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Mobility</a:t>
                      </a:r>
                    </a:p>
                    <a:p>
                      <a:pPr marL="2857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US" altLang="zh-CN" dirty="0" smtClean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Japan</a:t>
                      </a:r>
                      <a:r>
                        <a:rPr lang="en-US" altLang="zh-CN" sz="2000" dirty="0" smtClean="0"/>
                        <a:t>: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altLang="zh-CN" sz="2000" dirty="0" smtClean="0"/>
                        <a:t>JSK</a:t>
                      </a:r>
                      <a:r>
                        <a:rPr lang="en-US" altLang="zh-CN" sz="2000" baseline="30000" dirty="0" smtClean="0"/>
                        <a:t>[5]</a:t>
                      </a:r>
                    </a:p>
                    <a:p>
                      <a:r>
                        <a:rPr lang="en-US" sz="2000" dirty="0" smtClean="0"/>
                        <a:t>China</a:t>
                      </a:r>
                      <a:r>
                        <a:rPr lang="en-US" altLang="zh-CN" sz="2000" dirty="0" smtClean="0"/>
                        <a:t>:</a:t>
                      </a:r>
                    </a:p>
                    <a:p>
                      <a:pPr lvl="1"/>
                      <a:r>
                        <a:rPr lang="en-US" sz="2000" dirty="0" smtClean="0"/>
                        <a:t>CCSA</a:t>
                      </a:r>
                      <a:r>
                        <a:rPr lang="en-US" sz="2000" baseline="30000" dirty="0" smtClean="0"/>
                        <a:t>[6]</a:t>
                      </a:r>
                    </a:p>
                    <a:p>
                      <a:pPr lvl="1"/>
                      <a:r>
                        <a:rPr lang="en-US" altLang="zh-CN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84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Internal Layers</a:t>
            </a:r>
          </a:p>
          <a:p>
            <a:pPr lvl="1"/>
            <a:r>
              <a:rPr lang="en-US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Protocols</a:t>
            </a:r>
            <a:r>
              <a:rPr lang="en-US" altLang="zh-CN" baseline="30000" dirty="0" smtClean="0"/>
              <a:t>[8]</a:t>
            </a:r>
          </a:p>
          <a:p>
            <a:pPr lvl="2"/>
            <a:r>
              <a:rPr lang="en-US" altLang="zh-CN" dirty="0" smtClean="0"/>
              <a:t>Topology based (Ad</a:t>
            </a:r>
            <a:r>
              <a:rPr lang="zh-CN" altLang="en-US" dirty="0" smtClean="0"/>
              <a:t> </a:t>
            </a:r>
            <a:r>
              <a:rPr lang="en-US" altLang="zh-CN" dirty="0" smtClean="0"/>
              <a:t>hoc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routing)</a:t>
            </a:r>
            <a:r>
              <a:rPr lang="en-US" altLang="zh-CN" baseline="30000" dirty="0" smtClean="0"/>
              <a:t>[9]</a:t>
            </a:r>
          </a:p>
          <a:p>
            <a:pPr lvl="2"/>
            <a:r>
              <a:rPr lang="en-US" altLang="zh-CN" dirty="0" smtClean="0"/>
              <a:t>Position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(Geographical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routing)</a:t>
            </a:r>
            <a:r>
              <a:rPr lang="en-US" altLang="zh-CN" baseline="30000" dirty="0" smtClean="0"/>
              <a:t>[10]</a:t>
            </a:r>
          </a:p>
          <a:p>
            <a:pPr lvl="3"/>
            <a:r>
              <a:rPr lang="en-US" dirty="0" smtClean="0"/>
              <a:t>C</a:t>
            </a:r>
            <a:r>
              <a:rPr lang="en-US" altLang="zh-CN" dirty="0" smtClean="0"/>
              <a:t>2C</a:t>
            </a:r>
            <a:r>
              <a:rPr lang="zh-CN" altLang="en-US" dirty="0" smtClean="0"/>
              <a:t> </a:t>
            </a:r>
            <a:r>
              <a:rPr lang="en-US" altLang="zh-CN" dirty="0"/>
              <a:t>CC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geographic</a:t>
            </a:r>
            <a:r>
              <a:rPr lang="zh-CN" altLang="en-US" dirty="0"/>
              <a:t> </a:t>
            </a:r>
            <a:r>
              <a:rPr lang="en-US" altLang="zh-CN" dirty="0"/>
              <a:t>routing</a:t>
            </a:r>
            <a:r>
              <a:rPr lang="zh-CN" altLang="en-US" dirty="0"/>
              <a:t> </a:t>
            </a:r>
            <a:r>
              <a:rPr lang="en-US" altLang="zh-CN" dirty="0"/>
              <a:t>schemes[27]</a:t>
            </a:r>
          </a:p>
          <a:p>
            <a:pPr lvl="3"/>
            <a:r>
              <a:rPr lang="en-US" altLang="en-US" dirty="0" smtClean="0"/>
              <a:t>//</a:t>
            </a:r>
            <a:r>
              <a:rPr lang="en-US" altLang="zh-CN" dirty="0" smtClean="0"/>
              <a:t>Conditional</a:t>
            </a:r>
            <a:r>
              <a:rPr lang="zh-CN" altLang="en-US" dirty="0" smtClean="0"/>
              <a:t> </a:t>
            </a:r>
            <a:r>
              <a:rPr lang="en-US" altLang="zh-CN" dirty="0"/>
              <a:t>transmission</a:t>
            </a:r>
            <a:r>
              <a:rPr lang="en-US" altLang="zh-CN" baseline="30000" dirty="0"/>
              <a:t>[26]</a:t>
            </a:r>
            <a:r>
              <a:rPr lang="zh-CN" altLang="en-US" baseline="30000" dirty="0"/>
              <a:t> </a:t>
            </a:r>
            <a:r>
              <a:rPr lang="zh-CN" altLang="zh-CN" baseline="30000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generalization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technology</a:t>
            </a:r>
          </a:p>
          <a:p>
            <a:pPr lvl="3"/>
            <a:r>
              <a:rPr lang="en-US" altLang="zh-CN" dirty="0"/>
              <a:t>Scale</a:t>
            </a:r>
            <a:r>
              <a:rPr lang="zh-CN" altLang="en-US" dirty="0"/>
              <a:t> </a:t>
            </a:r>
            <a:r>
              <a:rPr lang="en-US" altLang="zh-CN" dirty="0"/>
              <a:t>well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dynamic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</a:p>
          <a:p>
            <a:pPr lvl="3"/>
            <a:r>
              <a:rPr lang="en-US" altLang="zh-CN" dirty="0"/>
              <a:t>Optimizing</a:t>
            </a:r>
            <a:r>
              <a:rPr lang="zh-CN" altLang="en-US" dirty="0"/>
              <a:t> </a:t>
            </a:r>
            <a:r>
              <a:rPr lang="en-US" altLang="zh-CN" dirty="0"/>
              <a:t>routing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  <a:r>
              <a:rPr lang="en-US" altLang="zh-CN" baseline="30000" dirty="0"/>
              <a:t>[18</a:t>
            </a:r>
            <a:r>
              <a:rPr lang="en-US" altLang="zh-CN" baseline="30000" dirty="0" smtClean="0"/>
              <a:t>]</a:t>
            </a:r>
          </a:p>
          <a:p>
            <a:pPr lvl="3"/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studies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</a:p>
          <a:p>
            <a:pPr lvl="2"/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Geocast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90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302420"/>
              </p:ext>
            </p:extLst>
          </p:nvPr>
        </p:nvGraphicFramePr>
        <p:xfrm>
          <a:off x="2067280" y="2180776"/>
          <a:ext cx="5607329" cy="4175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44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Internal Layers</a:t>
            </a:r>
          </a:p>
          <a:p>
            <a:pPr lvl="1"/>
            <a:r>
              <a:rPr lang="en-US" dirty="0" smtClean="0"/>
              <a:t>Routing Protocols: </a:t>
            </a:r>
          </a:p>
          <a:p>
            <a:pPr lvl="2"/>
            <a:r>
              <a:rPr lang="en-US" dirty="0" smtClean="0"/>
              <a:t>From applications point of view</a:t>
            </a:r>
          </a:p>
        </p:txBody>
      </p:sp>
    </p:spTree>
    <p:extLst>
      <p:ext uri="{BB962C8B-B14F-4D97-AF65-F5344CB8AC3E}">
        <p14:creationId xmlns:p14="http://schemas.microsoft.com/office/powerpoint/2010/main" val="268209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Layers</a:t>
            </a:r>
          </a:p>
          <a:p>
            <a:pPr lvl="1"/>
            <a:r>
              <a:rPr lang="en-US" dirty="0" smtClean="0"/>
              <a:t>I</a:t>
            </a:r>
            <a:r>
              <a:rPr lang="en-US" altLang="zh-CN" dirty="0" smtClean="0"/>
              <a:t>nternet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Connectivity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45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672330" y="1473201"/>
            <a:ext cx="2387004" cy="3176941"/>
            <a:chOff x="560729" y="1417638"/>
            <a:chExt cx="3703053" cy="4708525"/>
          </a:xfrm>
        </p:grpSpPr>
        <p:sp>
          <p:nvSpPr>
            <p:cNvPr id="7" name="Rounded Rectangle 6"/>
            <p:cNvSpPr/>
            <p:nvPr/>
          </p:nvSpPr>
          <p:spPr>
            <a:xfrm>
              <a:off x="560729" y="1417638"/>
              <a:ext cx="3703053" cy="470852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000764" y="1604300"/>
              <a:ext cx="2904743" cy="1012888"/>
              <a:chOff x="692" y="1315160"/>
              <a:chExt cx="1847086" cy="1477669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692" y="1315160"/>
                <a:ext cx="1847086" cy="1477669"/>
              </a:xfrm>
              <a:prstGeom prst="roundRect">
                <a:avLst>
                  <a:gd name="adj" fmla="val 10000"/>
                </a:avLst>
              </a:prstGeom>
              <a:solidFill>
                <a:schemeClr val="bg1">
                  <a:lumMod val="65000"/>
                </a:schemeClr>
              </a:solidFill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Rounded Rectangle 4"/>
              <p:cNvSpPr/>
              <p:nvPr/>
            </p:nvSpPr>
            <p:spPr>
              <a:xfrm>
                <a:off x="43971" y="1358439"/>
                <a:ext cx="1760528" cy="13911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7625" tIns="47625" rIns="47625" bIns="47625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2000" kern="1200" dirty="0" smtClean="0"/>
                  <a:t>Application</a:t>
                </a:r>
                <a:r>
                  <a:rPr lang="zh-CN" altLang="en-US" sz="2000" kern="1200" dirty="0" smtClean="0"/>
                  <a:t> </a:t>
                </a:r>
                <a:r>
                  <a:rPr lang="en-US" altLang="zh-CN" sz="2000" kern="1200" dirty="0" smtClean="0"/>
                  <a:t>Layer</a:t>
                </a:r>
                <a:endParaRPr lang="en-US" sz="2000" kern="1200" dirty="0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999542" y="4506879"/>
              <a:ext cx="2904743" cy="1012884"/>
            </a:xfrm>
            <a:prstGeom prst="roundRect">
              <a:avLst>
                <a:gd name="adj" fmla="val 10000"/>
              </a:avLst>
            </a:prstGeom>
            <a:solidFill>
              <a:srgbClr val="A6A6A6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9"/>
            <p:cNvSpPr/>
            <p:nvPr/>
          </p:nvSpPr>
          <p:spPr>
            <a:xfrm>
              <a:off x="1000763" y="2748939"/>
              <a:ext cx="2904745" cy="1612137"/>
            </a:xfrm>
            <a:prstGeom prst="roundRect">
              <a:avLst>
                <a:gd name="adj" fmla="val 10000"/>
              </a:avLst>
            </a:prstGeom>
            <a:solidFill>
              <a:srgbClr val="558ED5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TextBox 10"/>
            <p:cNvSpPr txBox="1"/>
            <p:nvPr/>
          </p:nvSpPr>
          <p:spPr>
            <a:xfrm>
              <a:off x="1241179" y="5589546"/>
              <a:ext cx="2580884" cy="456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VANET</a:t>
              </a:r>
              <a:r>
                <a:rPr lang="zh-CN" altLang="en-US" sz="1400" b="1" dirty="0" smtClean="0"/>
                <a:t> </a:t>
              </a:r>
              <a:r>
                <a:rPr lang="en-US" altLang="zh-CN" sz="1400" b="1" dirty="0" smtClean="0"/>
                <a:t>Architecture</a:t>
              </a:r>
              <a:endParaRPr lang="en-US" sz="1400" b="1" dirty="0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3179672" y="2679923"/>
            <a:ext cx="2932778" cy="2247232"/>
          </a:xfrm>
          <a:prstGeom prst="roundRect">
            <a:avLst>
              <a:gd name="adj" fmla="val 10000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TextBox 24"/>
          <p:cNvSpPr txBox="1"/>
          <p:nvPr/>
        </p:nvSpPr>
        <p:spPr>
          <a:xfrm>
            <a:off x="3395057" y="2879391"/>
            <a:ext cx="251863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Routing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Protocols</a:t>
            </a:r>
          </a:p>
          <a:p>
            <a:pPr marL="285750" indent="-285750">
              <a:buFont typeface="Arial"/>
              <a:buChar char="•"/>
            </a:pPr>
            <a:r>
              <a:rPr lang="en-US" altLang="zh-CN" b="1" dirty="0" smtClean="0">
                <a:solidFill>
                  <a:schemeClr val="bg1"/>
                </a:solidFill>
              </a:rPr>
              <a:t>Internet</a:t>
            </a:r>
            <a:r>
              <a:rPr lang="zh-CN" altLang="en-US" b="1" dirty="0" smtClean="0">
                <a:solidFill>
                  <a:schemeClr val="bg1"/>
                </a:solidFill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</a:rPr>
              <a:t>Connectivity</a:t>
            </a:r>
          </a:p>
          <a:p>
            <a:pPr marL="285750" indent="-285750">
              <a:buFont typeface="Arial"/>
              <a:buChar char="•"/>
            </a:pP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</a:rPr>
              <a:t>Data Dissemination</a:t>
            </a:r>
          </a:p>
          <a:p>
            <a:pPr marL="285750" indent="-285750">
              <a:buFont typeface="Arial"/>
              <a:buChar char="•"/>
            </a:pPr>
            <a:r>
              <a:rPr lang="en-US" altLang="zh-CN" b="1" dirty="0" err="1" smtClean="0">
                <a:solidFill>
                  <a:schemeClr val="tx2">
                    <a:lumMod val="50000"/>
                  </a:schemeClr>
                </a:solidFill>
              </a:rPr>
              <a:t>QoS</a:t>
            </a:r>
            <a:r>
              <a:rPr lang="zh-CN" alt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</a:rPr>
              <a:t>Support</a:t>
            </a:r>
          </a:p>
          <a:p>
            <a:pPr marL="285750" indent="-285750">
              <a:buFont typeface="Arial"/>
              <a:buChar char="•"/>
            </a:pP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</a:rPr>
              <a:t>Security</a:t>
            </a:r>
          </a:p>
          <a:p>
            <a:pPr marL="285750" indent="-285750">
              <a:buFont typeface="Arial"/>
              <a:buChar char="•"/>
            </a:pP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</a:rPr>
              <a:t>Models</a:t>
            </a:r>
            <a:r>
              <a:rPr lang="zh-CN" alt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</a:rPr>
              <a:t>&amp;</a:t>
            </a:r>
            <a:r>
              <a:rPr lang="zh-CN" altLang="en-US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</a:rPr>
              <a:t>Simulation</a:t>
            </a:r>
          </a:p>
        </p:txBody>
      </p:sp>
      <p:sp>
        <p:nvSpPr>
          <p:cNvPr id="26" name="Rounded Rectangle 4"/>
          <p:cNvSpPr/>
          <p:nvPr/>
        </p:nvSpPr>
        <p:spPr>
          <a:xfrm>
            <a:off x="6991450" y="3612108"/>
            <a:ext cx="1784665" cy="6433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625" tIns="47625" rIns="47625" bIns="4762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kern="1200" dirty="0" smtClean="0"/>
              <a:t>PHY/MAC</a:t>
            </a:r>
            <a:r>
              <a:rPr lang="zh-CN" altLang="en-US" sz="2000" kern="1200" dirty="0" smtClean="0"/>
              <a:t> </a:t>
            </a:r>
            <a:r>
              <a:rPr lang="en-US" altLang="zh-CN" sz="2000" kern="1200" dirty="0" smtClean="0"/>
              <a:t>Layer</a:t>
            </a:r>
            <a:endParaRPr lang="en-US" sz="2000" kern="12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6112450" y="2964912"/>
            <a:ext cx="55988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4"/>
          <p:cNvSpPr/>
          <p:nvPr/>
        </p:nvSpPr>
        <p:spPr>
          <a:xfrm>
            <a:off x="6991449" y="2411147"/>
            <a:ext cx="1784666" cy="1024027"/>
          </a:xfrm>
          <a:prstGeom prst="rect">
            <a:avLst/>
          </a:prstGeom>
          <a:solidFill>
            <a:srgbClr val="558ED5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625" tIns="47625" rIns="47625" bIns="4762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kern="1200" dirty="0" smtClean="0"/>
              <a:t>Internal</a:t>
            </a:r>
            <a:r>
              <a:rPr lang="zh-CN" altLang="en-US" sz="2000" kern="1200" dirty="0" smtClean="0"/>
              <a:t> </a:t>
            </a:r>
            <a:r>
              <a:rPr lang="en-US" altLang="zh-CN" sz="2000" kern="1200" dirty="0" smtClean="0"/>
              <a:t>Layers</a:t>
            </a:r>
            <a:endParaRPr lang="en-US" sz="2000" kern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93203" y="3417695"/>
            <a:ext cx="242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zh-CN" b="1" dirty="0">
                <a:solidFill>
                  <a:schemeClr val="bg1"/>
                </a:solidFill>
              </a:rPr>
              <a:t>Proactive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&amp;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Reactive</a:t>
            </a:r>
            <a:r>
              <a:rPr lang="en-US" altLang="zh-CN" b="1" baseline="30000" dirty="0">
                <a:solidFill>
                  <a:schemeClr val="bg1"/>
                </a:solidFill>
              </a:rPr>
              <a:t>[17</a:t>
            </a:r>
            <a:r>
              <a:rPr lang="en-US" altLang="zh-CN" b="1" baseline="30000" dirty="0" smtClean="0">
                <a:solidFill>
                  <a:schemeClr val="bg1"/>
                </a:solidFill>
              </a:rPr>
              <a:t>]</a:t>
            </a:r>
            <a:endParaRPr lang="en-US" altLang="zh-CN" b="1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54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VANET Networking</a:t>
            </a:r>
          </a:p>
          <a:p>
            <a:pPr lvl="1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Dissemination: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Cannot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address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but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positions</a:t>
            </a:r>
          </a:p>
          <a:p>
            <a:pPr lvl="2"/>
            <a:r>
              <a:rPr lang="en-US" altLang="zh-CN" dirty="0" smtClean="0"/>
              <a:t>Safety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applications:</a:t>
            </a:r>
            <a:r>
              <a:rPr lang="zh-CN" altLang="en-US" dirty="0" smtClean="0"/>
              <a:t> </a:t>
            </a:r>
            <a:r>
              <a:rPr lang="en-US" altLang="zh-CN" dirty="0" smtClean="0"/>
              <a:t>broadcast within a zone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under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conditions</a:t>
            </a:r>
          </a:p>
          <a:p>
            <a:pPr lvl="3"/>
            <a:r>
              <a:rPr lang="en-US" altLang="zh-CN" dirty="0" smtClean="0"/>
              <a:t>Either</a:t>
            </a:r>
            <a:r>
              <a:rPr lang="zh-CN" altLang="en-US" dirty="0" smtClean="0"/>
              <a:t> </a:t>
            </a:r>
            <a:r>
              <a:rPr lang="en-US" altLang="zh-CN" dirty="0"/>
              <a:t>u</a:t>
            </a:r>
            <a:r>
              <a:rPr lang="en-US" altLang="zh-CN" dirty="0" smtClean="0"/>
              <a:t>se</a:t>
            </a:r>
            <a:r>
              <a:rPr lang="zh-CN" altLang="en-US" dirty="0" smtClean="0"/>
              <a:t> </a:t>
            </a:r>
            <a:r>
              <a:rPr lang="en-US" altLang="zh-CN" dirty="0" smtClean="0"/>
              <a:t>hop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counts</a:t>
            </a:r>
            <a:r>
              <a:rPr lang="en-US" altLang="zh-CN" baseline="30000" dirty="0" smtClean="0"/>
              <a:t>[28]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vehicle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info</a:t>
            </a:r>
            <a:r>
              <a:rPr lang="en-US" altLang="zh-CN" baseline="30000" dirty="0" smtClean="0"/>
              <a:t>[29]</a:t>
            </a:r>
          </a:p>
          <a:p>
            <a:pPr lvl="3"/>
            <a:r>
              <a:rPr lang="en-US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r>
              <a:rPr lang="zh-CN" altLang="en-US" dirty="0"/>
              <a:t> </a:t>
            </a:r>
            <a:r>
              <a:rPr lang="en-US" altLang="zh-CN" dirty="0"/>
              <a:t>studies</a:t>
            </a:r>
            <a:r>
              <a:rPr lang="zh-CN" altLang="en-US" dirty="0"/>
              <a:t> </a:t>
            </a:r>
            <a:r>
              <a:rPr lang="en-US" altLang="zh-CN" dirty="0" smtClean="0"/>
              <a:t>exist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further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investigation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	.</a:t>
            </a:r>
            <a:endParaRPr lang="en-US" dirty="0" smtClean="0"/>
          </a:p>
          <a:p>
            <a:pPr lvl="2"/>
            <a:r>
              <a:rPr lang="en-US" altLang="zh-CN" dirty="0" smtClean="0"/>
              <a:t>Comfort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/>
              <a:t>i</a:t>
            </a:r>
            <a:r>
              <a:rPr lang="en-US" altLang="zh-CN" dirty="0" smtClean="0"/>
              <a:t>nfrastructure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baseline="30000" dirty="0" smtClean="0"/>
              <a:t>[30]</a:t>
            </a:r>
          </a:p>
          <a:p>
            <a:pPr lvl="3"/>
            <a:r>
              <a:rPr lang="en-US" altLang="zh-CN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completely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independent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peer</a:t>
            </a:r>
            <a:r>
              <a:rPr lang="zh-CN" altLang="en-US" dirty="0" smtClean="0"/>
              <a:t>-</a:t>
            </a:r>
            <a:r>
              <a:rPr lang="en-US" altLang="zh-CN" dirty="0" smtClean="0"/>
              <a:t>to-peer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en-US" altLang="zh-CN" baseline="30000" dirty="0" smtClean="0"/>
              <a:t>[31]</a:t>
            </a:r>
          </a:p>
          <a:p>
            <a:pPr lvl="3"/>
            <a:endParaRPr lang="en-US" altLang="zh-CN" dirty="0" smtClean="0"/>
          </a:p>
          <a:p>
            <a:pPr lvl="3"/>
            <a:endParaRPr lang="en-US" altLang="zh-CN" dirty="0"/>
          </a:p>
          <a:p>
            <a:pPr lvl="1"/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45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VANET Networking</a:t>
            </a:r>
          </a:p>
          <a:p>
            <a:pPr lvl="1"/>
            <a:r>
              <a:rPr lang="en-US" altLang="zh-CN" dirty="0" smtClean="0"/>
              <a:t>Internet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Connectivity</a:t>
            </a:r>
          </a:p>
          <a:p>
            <a:pPr lvl="2"/>
            <a:r>
              <a:rPr lang="en-US" altLang="zh-CN" dirty="0" smtClean="0"/>
              <a:t>Vehicles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</a:p>
          <a:p>
            <a:pPr lvl="3"/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multi-homed</a:t>
            </a:r>
            <a:r>
              <a:rPr lang="zh-CN" altLang="en-US" dirty="0"/>
              <a:t> </a:t>
            </a:r>
            <a:r>
              <a:rPr lang="en-US" altLang="zh-CN" dirty="0"/>
              <a:t>vehicles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gateways[24]</a:t>
            </a:r>
          </a:p>
          <a:p>
            <a:pPr lvl="3"/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infrastructure</a:t>
            </a:r>
            <a:r>
              <a:rPr lang="zh-CN" altLang="en-US" dirty="0"/>
              <a:t> </a:t>
            </a:r>
            <a:r>
              <a:rPr lang="en-US" altLang="zh-CN" dirty="0" smtClean="0"/>
              <a:t>gateways</a:t>
            </a:r>
          </a:p>
          <a:p>
            <a:pPr lvl="2"/>
            <a:r>
              <a:rPr lang="en-US" altLang="zh-CN" dirty="0" smtClean="0"/>
              <a:t>Vehicles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Crossing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</a:p>
          <a:p>
            <a:pPr lvl="3"/>
            <a:r>
              <a:rPr lang="en-US" altLang="zh-CN" dirty="0" smtClean="0"/>
              <a:t>[25]</a:t>
            </a:r>
          </a:p>
          <a:p>
            <a:pPr lvl="3"/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07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0231" y="1916747"/>
            <a:ext cx="12149236" cy="43175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761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99624373"/>
              </p:ext>
            </p:extLst>
          </p:nvPr>
        </p:nvGraphicFramePr>
        <p:xfrm>
          <a:off x="1537367" y="1273837"/>
          <a:ext cx="6160163" cy="4728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542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4165384624"/>
              </p:ext>
            </p:extLst>
          </p:nvPr>
        </p:nvGraphicFramePr>
        <p:xfrm>
          <a:off x="1537367" y="1394152"/>
          <a:ext cx="6160163" cy="4728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621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Fields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7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05259" y="1404810"/>
            <a:ext cx="8634047" cy="4541225"/>
          </a:xfrm>
          <a:prstGeom prst="rect">
            <a:avLst/>
          </a:prstGeom>
          <a:solidFill>
            <a:srgbClr val="BFBFB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155136" y="5025109"/>
            <a:ext cx="1770881" cy="529950"/>
            <a:chOff x="692" y="792880"/>
            <a:chExt cx="1847086" cy="1492894"/>
          </a:xfrm>
          <a:solidFill>
            <a:srgbClr val="7F7F7F"/>
          </a:solidFill>
        </p:grpSpPr>
        <p:sp>
          <p:nvSpPr>
            <p:cNvPr id="9" name="Rounded Rectangle 8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Physical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Layer</a:t>
              </a:r>
              <a:endParaRPr lang="en-US" sz="20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56357" y="2807228"/>
            <a:ext cx="1770882" cy="896761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12" name="Rounded Rectangle 11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683" y="1369077"/>
              <a:ext cx="1760528" cy="13911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Networking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Services</a:t>
              </a:r>
              <a:endParaRPr lang="en-US" sz="2000" kern="12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407252" y="5589105"/>
            <a:ext cx="1477343" cy="36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WAVE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Model</a:t>
            </a:r>
            <a:endParaRPr lang="en-US" b="1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2192479" y="5604721"/>
            <a:ext cx="1009180" cy="165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156358" y="3951600"/>
            <a:ext cx="1770881" cy="394411"/>
            <a:chOff x="692" y="792880"/>
            <a:chExt cx="1847086" cy="1492894"/>
          </a:xfrm>
          <a:solidFill>
            <a:srgbClr val="7F7F7F"/>
          </a:solidFill>
        </p:grpSpPr>
        <p:sp>
          <p:nvSpPr>
            <p:cNvPr id="26" name="Rounded Rectangle 25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LLC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err="1" smtClean="0"/>
                <a:t>SubLayer</a:t>
              </a:r>
              <a:endParaRPr lang="en-US" sz="2000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55136" y="4464607"/>
            <a:ext cx="1770881" cy="394411"/>
            <a:chOff x="692" y="792880"/>
            <a:chExt cx="1847086" cy="1492894"/>
          </a:xfrm>
          <a:solidFill>
            <a:srgbClr val="7F7F7F"/>
          </a:solidFill>
        </p:grpSpPr>
        <p:sp>
          <p:nvSpPr>
            <p:cNvPr id="29" name="Rounded Rectangle 28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MAC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err="1" smtClean="0"/>
                <a:t>SubLayer</a:t>
              </a:r>
              <a:endParaRPr lang="en-US" sz="2000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85687" y="1696042"/>
            <a:ext cx="1770881" cy="935360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33" name="Rounded Rectangle 32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ounded Rectangle 4"/>
            <p:cNvSpPr/>
            <p:nvPr/>
          </p:nvSpPr>
          <p:spPr>
            <a:xfrm>
              <a:off x="43971" y="1358439"/>
              <a:ext cx="1760528" cy="1391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dirty="0" smtClean="0">
                  <a:solidFill>
                    <a:schemeClr val="bg1"/>
                  </a:solidFill>
                </a:rPr>
                <a:t>Application,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Presentation,</a:t>
              </a:r>
              <a:r>
                <a:rPr lang="zh-CN" altLang="en-US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Session</a:t>
              </a:r>
              <a:endParaRPr lang="en-US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4466" y="5054775"/>
            <a:ext cx="1770881" cy="529950"/>
            <a:chOff x="692" y="792880"/>
            <a:chExt cx="1847086" cy="1492894"/>
          </a:xfrm>
          <a:solidFill>
            <a:srgbClr val="7F7F7F"/>
          </a:solidFill>
        </p:grpSpPr>
        <p:sp>
          <p:nvSpPr>
            <p:cNvPr id="37" name="Rounded Rectangle 36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dirty="0" smtClean="0">
                  <a:solidFill>
                    <a:schemeClr val="bg1"/>
                  </a:solidFill>
                </a:rPr>
                <a:t>Physical</a:t>
              </a:r>
              <a:r>
                <a:rPr lang="zh-CN" altLang="en-US" kern="12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kern="1200" dirty="0" smtClean="0">
                  <a:solidFill>
                    <a:schemeClr val="bg1"/>
                  </a:solidFill>
                </a:rPr>
                <a:t>Layer</a:t>
              </a:r>
              <a:endParaRPr lang="en-US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85687" y="3913309"/>
            <a:ext cx="1770882" cy="896761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42" name="Rounded Rectangle 41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35683" y="1369077"/>
              <a:ext cx="1760528" cy="13911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dirty="0" smtClean="0">
                  <a:solidFill>
                    <a:schemeClr val="bg1"/>
                  </a:solidFill>
                </a:rPr>
                <a:t>Data</a:t>
              </a:r>
              <a:r>
                <a:rPr lang="zh-CN" altLang="en-US" kern="12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kern="1200" dirty="0" smtClean="0">
                  <a:solidFill>
                    <a:schemeClr val="bg1"/>
                  </a:solidFill>
                </a:rPr>
                <a:t>Link</a:t>
              </a:r>
              <a:r>
                <a:rPr lang="zh-CN" altLang="en-US" kern="12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kern="1200" dirty="0" smtClean="0">
                  <a:solidFill>
                    <a:schemeClr val="bg1"/>
                  </a:solidFill>
                </a:rPr>
                <a:t>Layer</a:t>
              </a:r>
              <a:endParaRPr lang="en-US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60030" y="2793389"/>
            <a:ext cx="1832449" cy="394411"/>
            <a:chOff x="692" y="792880"/>
            <a:chExt cx="1847086" cy="1492894"/>
          </a:xfrm>
          <a:solidFill>
            <a:srgbClr val="7F7F7F"/>
          </a:solidFill>
        </p:grpSpPr>
        <p:sp>
          <p:nvSpPr>
            <p:cNvPr id="58" name="Rounded Rectangle 57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Rounded Rectangle 4"/>
            <p:cNvSpPr/>
            <p:nvPr/>
          </p:nvSpPr>
          <p:spPr>
            <a:xfrm>
              <a:off x="43971" y="792880"/>
              <a:ext cx="1752240" cy="1391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dirty="0" smtClean="0">
                  <a:solidFill>
                    <a:schemeClr val="bg1"/>
                  </a:solidFill>
                </a:rPr>
                <a:t>Transport</a:t>
              </a:r>
              <a:r>
                <a:rPr lang="zh-CN" altLang="en-US" kern="12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kern="1200" dirty="0" smtClean="0">
                  <a:solidFill>
                    <a:schemeClr val="bg1"/>
                  </a:solidFill>
                </a:rPr>
                <a:t>Layer</a:t>
              </a:r>
              <a:endParaRPr lang="en-US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84466" y="3306396"/>
            <a:ext cx="1770881" cy="394411"/>
            <a:chOff x="692" y="792880"/>
            <a:chExt cx="1847086" cy="1492894"/>
          </a:xfrm>
          <a:solidFill>
            <a:srgbClr val="7F7F7F"/>
          </a:solidFill>
        </p:grpSpPr>
        <p:sp>
          <p:nvSpPr>
            <p:cNvPr id="61" name="Rounded Rectangle 60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dirty="0" smtClean="0">
                  <a:solidFill>
                    <a:schemeClr val="bg1"/>
                  </a:solidFill>
                </a:rPr>
                <a:t>Network</a:t>
              </a:r>
              <a:r>
                <a:rPr lang="zh-CN" altLang="en-US" kern="1200" dirty="0" smtClean="0">
                  <a:solidFill>
                    <a:schemeClr val="bg1"/>
                  </a:solidFill>
                </a:rPr>
                <a:t> </a:t>
              </a:r>
              <a:r>
                <a:rPr lang="en-US" altLang="zh-CN" kern="1200" dirty="0" smtClean="0">
                  <a:solidFill>
                    <a:schemeClr val="bg1"/>
                  </a:solidFill>
                </a:rPr>
                <a:t>Layer</a:t>
              </a:r>
              <a:endParaRPr lang="en-US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25717" y="5609855"/>
            <a:ext cx="1271866" cy="375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OSI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Model</a:t>
            </a:r>
            <a:endParaRPr lang="en-US" b="1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141321" y="4975762"/>
            <a:ext cx="1060338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192479" y="4440131"/>
            <a:ext cx="1009180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192479" y="3823747"/>
            <a:ext cx="1009180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127903" y="2694155"/>
            <a:ext cx="1086585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141321" y="1748754"/>
            <a:ext cx="1060338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3156357" y="1666376"/>
            <a:ext cx="1770881" cy="935360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191" name="Rounded Rectangle 190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2" name="Rounded Rectangle 4"/>
            <p:cNvSpPr/>
            <p:nvPr/>
          </p:nvSpPr>
          <p:spPr>
            <a:xfrm>
              <a:off x="43971" y="1358439"/>
              <a:ext cx="1760528" cy="1391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dirty="0" smtClean="0"/>
                <a:t>Upper</a:t>
              </a:r>
              <a:r>
                <a:rPr lang="zh-CN" altLang="en-US" sz="2000" dirty="0" smtClean="0"/>
                <a:t> </a:t>
              </a:r>
              <a:r>
                <a:rPr lang="en-US" altLang="zh-CN" sz="2000" kern="1200" dirty="0" smtClean="0"/>
                <a:t>Layers</a:t>
              </a:r>
              <a:endParaRPr lang="en-US" sz="2000" kern="1200" dirty="0"/>
            </a:p>
          </p:txBody>
        </p:sp>
      </p:grpSp>
      <p:sp>
        <p:nvSpPr>
          <p:cNvPr id="199" name="Rounded Rectangle 198"/>
          <p:cNvSpPr/>
          <p:nvPr/>
        </p:nvSpPr>
        <p:spPr>
          <a:xfrm>
            <a:off x="6348896" y="1550924"/>
            <a:ext cx="2360570" cy="907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S</a:t>
            </a:r>
            <a:r>
              <a:rPr lang="en-US" altLang="zh-CN" b="1" dirty="0" smtClean="0">
                <a:solidFill>
                  <a:srgbClr val="000000"/>
                </a:solidFill>
              </a:rPr>
              <a:t>afety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App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Comfort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App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6348896" y="2724497"/>
            <a:ext cx="2360570" cy="10733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R</a:t>
            </a:r>
            <a:r>
              <a:rPr lang="en-US" altLang="zh-CN" b="1" dirty="0" smtClean="0">
                <a:solidFill>
                  <a:srgbClr val="000000"/>
                </a:solidFill>
              </a:rPr>
              <a:t>outing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Protocols</a:t>
            </a:r>
          </a:p>
          <a:p>
            <a:pPr marL="285750" indent="-285750">
              <a:buFont typeface="Arial"/>
              <a:buChar char="•"/>
            </a:pPr>
            <a:r>
              <a:rPr lang="en-US" b="1" dirty="0" err="1" smtClean="0">
                <a:solidFill>
                  <a:srgbClr val="000000"/>
                </a:solidFill>
              </a:rPr>
              <a:t>QoS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Support</a:t>
            </a:r>
          </a:p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Mobility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Model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&amp;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Simulation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4927240" y="2327590"/>
            <a:ext cx="1398990" cy="7741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S</a:t>
            </a:r>
            <a:r>
              <a:rPr lang="en-US" altLang="zh-CN" b="1" dirty="0" smtClean="0">
                <a:solidFill>
                  <a:srgbClr val="000000"/>
                </a:solidFill>
              </a:rPr>
              <a:t>ecurity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203" name="Straight Connector 202"/>
          <p:cNvCxnSpPr>
            <a:stCxn id="191" idx="3"/>
          </p:cNvCxnSpPr>
          <p:nvPr/>
        </p:nvCxnSpPr>
        <p:spPr>
          <a:xfrm>
            <a:off x="4927238" y="2134056"/>
            <a:ext cx="151571" cy="193534"/>
          </a:xfrm>
          <a:prstGeom prst="line">
            <a:avLst/>
          </a:prstGeom>
          <a:ln w="190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2" idx="3"/>
          </p:cNvCxnSpPr>
          <p:nvPr/>
        </p:nvCxnSpPr>
        <p:spPr>
          <a:xfrm flipV="1">
            <a:off x="4927239" y="2963195"/>
            <a:ext cx="151570" cy="292414"/>
          </a:xfrm>
          <a:prstGeom prst="line">
            <a:avLst/>
          </a:prstGeom>
          <a:ln w="19050" cmpd="sng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2088535" y="5149595"/>
            <a:ext cx="1167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IEEE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802.11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P</a:t>
            </a:r>
            <a:endParaRPr lang="en-US" sz="1400" dirty="0"/>
          </a:p>
        </p:txBody>
      </p:sp>
      <p:sp>
        <p:nvSpPr>
          <p:cNvPr id="207" name="TextBox 206"/>
          <p:cNvSpPr txBox="1"/>
          <p:nvPr/>
        </p:nvSpPr>
        <p:spPr>
          <a:xfrm>
            <a:off x="2025861" y="1890472"/>
            <a:ext cx="1243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IEEE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1609.1</a:t>
            </a:r>
            <a:r>
              <a:rPr lang="zh-CN" altLang="en-US" sz="1400" dirty="0" smtClean="0"/>
              <a:t> </a:t>
            </a:r>
            <a:endParaRPr lang="en-US" altLang="zh-CN" sz="1400" dirty="0" smtClean="0"/>
          </a:p>
          <a:p>
            <a:pPr algn="ctr"/>
            <a:r>
              <a:rPr lang="en-US" altLang="zh-CN" sz="1400" dirty="0" smtClean="0"/>
              <a:t>&amp;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Applications</a:t>
            </a:r>
            <a:endParaRPr lang="en-US" sz="1400" dirty="0"/>
          </a:p>
        </p:txBody>
      </p:sp>
      <p:sp>
        <p:nvSpPr>
          <p:cNvPr id="208" name="TextBox 207"/>
          <p:cNvSpPr txBox="1"/>
          <p:nvPr/>
        </p:nvSpPr>
        <p:spPr>
          <a:xfrm>
            <a:off x="2155347" y="3101720"/>
            <a:ext cx="1033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IEEE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1609.3</a:t>
            </a:r>
            <a:endParaRPr lang="en-US" sz="1400" dirty="0"/>
          </a:p>
        </p:txBody>
      </p:sp>
      <p:sp>
        <p:nvSpPr>
          <p:cNvPr id="209" name="TextBox 208"/>
          <p:cNvSpPr txBox="1"/>
          <p:nvPr/>
        </p:nvSpPr>
        <p:spPr>
          <a:xfrm>
            <a:off x="2141321" y="3946030"/>
            <a:ext cx="1033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IEEE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1802.2</a:t>
            </a:r>
            <a:endParaRPr lang="en-US" sz="1400" dirty="0"/>
          </a:p>
        </p:txBody>
      </p:sp>
      <p:sp>
        <p:nvSpPr>
          <p:cNvPr id="210" name="TextBox 209"/>
          <p:cNvSpPr txBox="1"/>
          <p:nvPr/>
        </p:nvSpPr>
        <p:spPr>
          <a:xfrm>
            <a:off x="2138411" y="4411889"/>
            <a:ext cx="1033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IEEE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1609.4</a:t>
            </a:r>
            <a:endParaRPr lang="en-US" sz="1400" dirty="0"/>
          </a:p>
        </p:txBody>
      </p:sp>
      <p:sp>
        <p:nvSpPr>
          <p:cNvPr id="211" name="TextBox 210"/>
          <p:cNvSpPr txBox="1"/>
          <p:nvPr/>
        </p:nvSpPr>
        <p:spPr>
          <a:xfrm>
            <a:off x="2141163" y="4663001"/>
            <a:ext cx="1124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IEEE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1802.11</a:t>
            </a:r>
            <a:endParaRPr lang="en-US" sz="1400" dirty="0"/>
          </a:p>
        </p:txBody>
      </p:sp>
      <p:sp>
        <p:nvSpPr>
          <p:cNvPr id="212" name="Rounded Rectangle 211"/>
          <p:cNvSpPr/>
          <p:nvPr/>
        </p:nvSpPr>
        <p:spPr>
          <a:xfrm>
            <a:off x="6326230" y="4010625"/>
            <a:ext cx="2383236" cy="652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MAC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Layer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Issue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6326230" y="4798142"/>
            <a:ext cx="2360570" cy="90796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Physical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Layer</a:t>
            </a:r>
            <a:r>
              <a:rPr lang="zh-CN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zh-CN" b="1" dirty="0" smtClean="0">
                <a:solidFill>
                  <a:srgbClr val="000000"/>
                </a:solidFill>
              </a:rPr>
              <a:t>Issue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214" name="Straight Arrow Connector 213"/>
          <p:cNvCxnSpPr/>
          <p:nvPr/>
        </p:nvCxnSpPr>
        <p:spPr>
          <a:xfrm>
            <a:off x="5078809" y="2016604"/>
            <a:ext cx="1060338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5078809" y="3399326"/>
            <a:ext cx="1060338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5078809" y="4378833"/>
            <a:ext cx="1060338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/>
          <p:nvPr/>
        </p:nvCxnSpPr>
        <p:spPr>
          <a:xfrm>
            <a:off x="5078809" y="5287662"/>
            <a:ext cx="1060338" cy="0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48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Physical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dirty="0" smtClean="0"/>
              <a:t>Technology</a:t>
            </a:r>
            <a:r>
              <a:rPr lang="zh-CN" altLang="en-US" dirty="0" smtClean="0"/>
              <a:t> </a:t>
            </a:r>
            <a:r>
              <a:rPr lang="en-US" altLang="zh-CN" dirty="0" smtClean="0"/>
              <a:t>:</a:t>
            </a:r>
          </a:p>
          <a:p>
            <a:pPr lvl="2"/>
            <a:r>
              <a:rPr lang="en-US" dirty="0" smtClean="0"/>
              <a:t>Radio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infrared,</a:t>
            </a:r>
            <a:r>
              <a:rPr lang="zh-CN" altLang="en-US" dirty="0"/>
              <a:t> </a:t>
            </a:r>
            <a:r>
              <a:rPr lang="en-US" altLang="zh-CN" dirty="0"/>
              <a:t>VHF,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millimeter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wave</a:t>
            </a:r>
          </a:p>
          <a:p>
            <a:pPr lvl="1"/>
            <a:r>
              <a:rPr lang="en-US" altLang="zh-CN" dirty="0" smtClean="0"/>
              <a:t>Standards</a:t>
            </a:r>
            <a:r>
              <a:rPr lang="en-US" dirty="0" smtClean="0"/>
              <a:t>:</a:t>
            </a:r>
          </a:p>
          <a:p>
            <a:pPr lvl="2"/>
            <a:r>
              <a:rPr lang="en-US" altLang="zh-CN" dirty="0" smtClean="0"/>
              <a:t>IEEE</a:t>
            </a:r>
            <a:r>
              <a:rPr lang="zh-CN" altLang="en-US" dirty="0" smtClean="0"/>
              <a:t> </a:t>
            </a:r>
            <a:r>
              <a:rPr lang="en-US" altLang="zh-CN" dirty="0"/>
              <a:t>802.11 a,</a:t>
            </a:r>
            <a:r>
              <a:rPr lang="zh-CN" altLang="en-US" dirty="0"/>
              <a:t> </a:t>
            </a:r>
            <a:r>
              <a:rPr lang="en-US" altLang="zh-CN" dirty="0"/>
              <a:t>b,</a:t>
            </a:r>
            <a:r>
              <a:rPr lang="zh-CN" altLang="en-US" dirty="0"/>
              <a:t> </a:t>
            </a:r>
            <a:r>
              <a:rPr lang="en-US" altLang="zh-CN" dirty="0"/>
              <a:t>g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 smtClean="0"/>
              <a:t>technology</a:t>
            </a:r>
            <a:r>
              <a:rPr lang="en-US" altLang="zh-CN" baseline="30000" dirty="0" smtClean="0"/>
              <a:t>[1]</a:t>
            </a:r>
          </a:p>
          <a:p>
            <a:pPr lvl="2"/>
            <a:r>
              <a:rPr lang="en-US" altLang="zh-CN" dirty="0" smtClean="0"/>
              <a:t>Minor</a:t>
            </a:r>
            <a:r>
              <a:rPr lang="zh-CN" altLang="en-US" dirty="0" smtClean="0"/>
              <a:t> </a:t>
            </a:r>
            <a:r>
              <a:rPr lang="en-US" altLang="zh-CN" dirty="0"/>
              <a:t>solutions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IEEE</a:t>
            </a:r>
            <a:r>
              <a:rPr lang="zh-CN" altLang="en-US" dirty="0"/>
              <a:t> </a:t>
            </a:r>
            <a:r>
              <a:rPr lang="en-US" altLang="zh-CN" dirty="0" smtClean="0"/>
              <a:t>802.11</a:t>
            </a:r>
            <a:r>
              <a:rPr lang="en-US" altLang="zh-CN" baseline="30000" dirty="0" smtClean="0"/>
              <a:t>[2]</a:t>
            </a:r>
            <a:r>
              <a:rPr lang="zh-CN" altLang="en-US" dirty="0" smtClean="0"/>
              <a:t> 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8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837110" y="4958933"/>
            <a:ext cx="1770881" cy="529950"/>
            <a:chOff x="692" y="792880"/>
            <a:chExt cx="1847086" cy="1492894"/>
          </a:xfrm>
          <a:solidFill>
            <a:srgbClr val="7F7F7F"/>
          </a:solidFill>
        </p:grpSpPr>
        <p:sp>
          <p:nvSpPr>
            <p:cNvPr id="24" name="Rounded Rectangle 23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Physical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Layer</a:t>
              </a:r>
              <a:endParaRPr lang="en-US" sz="2000" kern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38331" y="2741052"/>
            <a:ext cx="1770882" cy="896761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27" name="Rounded Rectangle 26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35683" y="1369077"/>
              <a:ext cx="1760528" cy="13911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Networking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smtClean="0"/>
                <a:t>Services</a:t>
              </a:r>
              <a:endParaRPr lang="en-US" sz="20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838332" y="3885424"/>
            <a:ext cx="1770881" cy="394411"/>
            <a:chOff x="692" y="792880"/>
            <a:chExt cx="1847086" cy="1492894"/>
          </a:xfrm>
          <a:solidFill>
            <a:srgbClr val="7F7F7F"/>
          </a:solidFill>
        </p:grpSpPr>
        <p:sp>
          <p:nvSpPr>
            <p:cNvPr id="30" name="Rounded Rectangle 29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LLC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err="1" smtClean="0"/>
                <a:t>SubLayer</a:t>
              </a:r>
              <a:endParaRPr lang="en-US" sz="2000" kern="12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837110" y="4398431"/>
            <a:ext cx="1770881" cy="394411"/>
            <a:chOff x="692" y="792880"/>
            <a:chExt cx="1847086" cy="1492894"/>
          </a:xfrm>
          <a:solidFill>
            <a:srgbClr val="7F7F7F"/>
          </a:solidFill>
        </p:grpSpPr>
        <p:sp>
          <p:nvSpPr>
            <p:cNvPr id="33" name="Rounded Rectangle 32"/>
            <p:cNvSpPr/>
            <p:nvPr/>
          </p:nvSpPr>
          <p:spPr>
            <a:xfrm>
              <a:off x="692" y="808105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43971" y="792880"/>
              <a:ext cx="1760528" cy="139110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kern="1200" dirty="0" smtClean="0"/>
                <a:t>MAC</a:t>
              </a:r>
              <a:r>
                <a:rPr lang="zh-CN" altLang="en-US" sz="2000" kern="1200" dirty="0" smtClean="0"/>
                <a:t> </a:t>
              </a:r>
              <a:r>
                <a:rPr lang="en-US" altLang="zh-CN" sz="2000" kern="1200" dirty="0" err="1" smtClean="0"/>
                <a:t>SubLayer</a:t>
              </a:r>
              <a:endParaRPr lang="en-US" sz="2000" kern="12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838331" y="1600200"/>
            <a:ext cx="1770881" cy="935360"/>
            <a:chOff x="692" y="1315160"/>
            <a:chExt cx="1847086" cy="1477669"/>
          </a:xfrm>
          <a:solidFill>
            <a:srgbClr val="7F7F7F"/>
          </a:solidFill>
        </p:grpSpPr>
        <p:sp>
          <p:nvSpPr>
            <p:cNvPr id="36" name="Rounded Rectangle 35"/>
            <p:cNvSpPr/>
            <p:nvPr/>
          </p:nvSpPr>
          <p:spPr>
            <a:xfrm>
              <a:off x="692" y="1315160"/>
              <a:ext cx="1847086" cy="147766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4"/>
            <p:cNvSpPr/>
            <p:nvPr/>
          </p:nvSpPr>
          <p:spPr>
            <a:xfrm>
              <a:off x="43971" y="1358439"/>
              <a:ext cx="1760528" cy="139111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625" tIns="47625" rIns="47625" bIns="47625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000" dirty="0" smtClean="0"/>
                <a:t>Upper</a:t>
              </a:r>
              <a:r>
                <a:rPr lang="zh-CN" altLang="en-US" sz="2000" dirty="0" smtClean="0"/>
                <a:t> </a:t>
              </a:r>
              <a:r>
                <a:rPr lang="en-US" altLang="zh-CN" sz="2000" kern="1200" dirty="0" smtClean="0"/>
                <a:t>Layers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8448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35978" y="1044452"/>
            <a:ext cx="6838950" cy="3365500"/>
            <a:chOff x="664" y="1951"/>
            <a:chExt cx="4308" cy="2120"/>
          </a:xfrm>
          <a:solidFill>
            <a:schemeClr val="bg1">
              <a:lumMod val="75000"/>
            </a:schemeClr>
          </a:solidFill>
        </p:grpSpPr>
        <p:sp>
          <p:nvSpPr>
            <p:cNvPr id="5" name="Freeform 4"/>
            <p:cNvSpPr>
              <a:spLocks/>
            </p:cNvSpPr>
            <p:nvPr/>
          </p:nvSpPr>
          <p:spPr bwMode="grayWhite">
            <a:xfrm>
              <a:off x="743" y="2045"/>
              <a:ext cx="1267" cy="1938"/>
            </a:xfrm>
            <a:custGeom>
              <a:avLst/>
              <a:gdLst>
                <a:gd name="T0" fmla="*/ 87 w 1692"/>
                <a:gd name="T1" fmla="*/ 193 h 2586"/>
                <a:gd name="T2" fmla="*/ 240 w 1692"/>
                <a:gd name="T3" fmla="*/ 157 h 2586"/>
                <a:gd name="T4" fmla="*/ 325 w 1692"/>
                <a:gd name="T5" fmla="*/ 180 h 2586"/>
                <a:gd name="T6" fmla="*/ 312 w 1692"/>
                <a:gd name="T7" fmla="*/ 333 h 2586"/>
                <a:gd name="T8" fmla="*/ 204 w 1692"/>
                <a:gd name="T9" fmla="*/ 436 h 2586"/>
                <a:gd name="T10" fmla="*/ 163 w 1692"/>
                <a:gd name="T11" fmla="*/ 535 h 2586"/>
                <a:gd name="T12" fmla="*/ 213 w 1692"/>
                <a:gd name="T13" fmla="*/ 722 h 2586"/>
                <a:gd name="T14" fmla="*/ 237 w 1692"/>
                <a:gd name="T15" fmla="*/ 719 h 2586"/>
                <a:gd name="T16" fmla="*/ 246 w 1692"/>
                <a:gd name="T17" fmla="*/ 679 h 2586"/>
                <a:gd name="T18" fmla="*/ 358 w 1692"/>
                <a:gd name="T19" fmla="*/ 865 h 2586"/>
                <a:gd name="T20" fmla="*/ 487 w 1692"/>
                <a:gd name="T21" fmla="*/ 899 h 2586"/>
                <a:gd name="T22" fmla="*/ 595 w 1692"/>
                <a:gd name="T23" fmla="*/ 1012 h 2586"/>
                <a:gd name="T24" fmla="*/ 639 w 1692"/>
                <a:gd name="T25" fmla="*/ 1066 h 2586"/>
                <a:gd name="T26" fmla="*/ 577 w 1692"/>
                <a:gd name="T27" fmla="*/ 1205 h 2586"/>
                <a:gd name="T28" fmla="*/ 686 w 1692"/>
                <a:gd name="T29" fmla="*/ 1335 h 2586"/>
                <a:gd name="T30" fmla="*/ 774 w 1692"/>
                <a:gd name="T31" fmla="*/ 1515 h 2586"/>
                <a:gd name="T32" fmla="*/ 819 w 1692"/>
                <a:gd name="T33" fmla="*/ 1731 h 2586"/>
                <a:gd name="T34" fmla="*/ 894 w 1692"/>
                <a:gd name="T35" fmla="*/ 1904 h 2586"/>
                <a:gd name="T36" fmla="*/ 958 w 1692"/>
                <a:gd name="T37" fmla="*/ 1889 h 2586"/>
                <a:gd name="T38" fmla="*/ 932 w 1692"/>
                <a:gd name="T39" fmla="*/ 1794 h 2586"/>
                <a:gd name="T40" fmla="*/ 964 w 1692"/>
                <a:gd name="T41" fmla="*/ 1728 h 2586"/>
                <a:gd name="T42" fmla="*/ 1024 w 1692"/>
                <a:gd name="T43" fmla="*/ 1670 h 2586"/>
                <a:gd name="T44" fmla="*/ 1084 w 1692"/>
                <a:gd name="T45" fmla="*/ 1556 h 2586"/>
                <a:gd name="T46" fmla="*/ 1174 w 1692"/>
                <a:gd name="T47" fmla="*/ 1461 h 2586"/>
                <a:gd name="T48" fmla="*/ 1215 w 1692"/>
                <a:gd name="T49" fmla="*/ 1308 h 2586"/>
                <a:gd name="T50" fmla="*/ 1162 w 1692"/>
                <a:gd name="T51" fmla="*/ 1153 h 2586"/>
                <a:gd name="T52" fmla="*/ 1030 w 1692"/>
                <a:gd name="T53" fmla="*/ 1057 h 2586"/>
                <a:gd name="T54" fmla="*/ 827 w 1692"/>
                <a:gd name="T55" fmla="*/ 959 h 2586"/>
                <a:gd name="T56" fmla="*/ 729 w 1692"/>
                <a:gd name="T57" fmla="*/ 944 h 2586"/>
                <a:gd name="T58" fmla="*/ 677 w 1692"/>
                <a:gd name="T59" fmla="*/ 950 h 2586"/>
                <a:gd name="T60" fmla="*/ 595 w 1692"/>
                <a:gd name="T61" fmla="*/ 980 h 2586"/>
                <a:gd name="T62" fmla="*/ 568 w 1692"/>
                <a:gd name="T63" fmla="*/ 880 h 2586"/>
                <a:gd name="T64" fmla="*/ 551 w 1692"/>
                <a:gd name="T65" fmla="*/ 796 h 2586"/>
                <a:gd name="T66" fmla="*/ 473 w 1692"/>
                <a:gd name="T67" fmla="*/ 827 h 2586"/>
                <a:gd name="T68" fmla="*/ 425 w 1692"/>
                <a:gd name="T69" fmla="*/ 712 h 2586"/>
                <a:gd name="T70" fmla="*/ 554 w 1692"/>
                <a:gd name="T71" fmla="*/ 683 h 2586"/>
                <a:gd name="T72" fmla="*/ 631 w 1692"/>
                <a:gd name="T73" fmla="*/ 679 h 2586"/>
                <a:gd name="T74" fmla="*/ 671 w 1692"/>
                <a:gd name="T75" fmla="*/ 674 h 2586"/>
                <a:gd name="T76" fmla="*/ 792 w 1692"/>
                <a:gd name="T77" fmla="*/ 562 h 2586"/>
                <a:gd name="T78" fmla="*/ 887 w 1692"/>
                <a:gd name="T79" fmla="*/ 508 h 2586"/>
                <a:gd name="T80" fmla="*/ 957 w 1692"/>
                <a:gd name="T81" fmla="*/ 477 h 2586"/>
                <a:gd name="T82" fmla="*/ 1003 w 1692"/>
                <a:gd name="T83" fmla="*/ 403 h 2586"/>
                <a:gd name="T84" fmla="*/ 964 w 1692"/>
                <a:gd name="T85" fmla="*/ 384 h 2586"/>
                <a:gd name="T86" fmla="*/ 1143 w 1692"/>
                <a:gd name="T87" fmla="*/ 342 h 2586"/>
                <a:gd name="T88" fmla="*/ 1053 w 1692"/>
                <a:gd name="T89" fmla="*/ 256 h 2586"/>
                <a:gd name="T90" fmla="*/ 994 w 1692"/>
                <a:gd name="T91" fmla="*/ 198 h 2586"/>
                <a:gd name="T92" fmla="*/ 915 w 1692"/>
                <a:gd name="T93" fmla="*/ 273 h 2586"/>
                <a:gd name="T94" fmla="*/ 831 w 1692"/>
                <a:gd name="T95" fmla="*/ 333 h 2586"/>
                <a:gd name="T96" fmla="*/ 765 w 1692"/>
                <a:gd name="T97" fmla="*/ 228 h 2586"/>
                <a:gd name="T98" fmla="*/ 908 w 1692"/>
                <a:gd name="T99" fmla="*/ 180 h 2586"/>
                <a:gd name="T100" fmla="*/ 948 w 1692"/>
                <a:gd name="T101" fmla="*/ 148 h 2586"/>
                <a:gd name="T102" fmla="*/ 994 w 1692"/>
                <a:gd name="T103" fmla="*/ 129 h 2586"/>
                <a:gd name="T104" fmla="*/ 963 w 1692"/>
                <a:gd name="T105" fmla="*/ 108 h 2586"/>
                <a:gd name="T106" fmla="*/ 945 w 1692"/>
                <a:gd name="T107" fmla="*/ 90 h 2586"/>
                <a:gd name="T108" fmla="*/ 900 w 1692"/>
                <a:gd name="T109" fmla="*/ 76 h 2586"/>
                <a:gd name="T110" fmla="*/ 828 w 1692"/>
                <a:gd name="T111" fmla="*/ 102 h 2586"/>
                <a:gd name="T112" fmla="*/ 711 w 1692"/>
                <a:gd name="T113" fmla="*/ 90 h 2586"/>
                <a:gd name="T114" fmla="*/ 412 w 1692"/>
                <a:gd name="T115" fmla="*/ 0 h 2586"/>
                <a:gd name="T116" fmla="*/ 258 w 1692"/>
                <a:gd name="T117" fmla="*/ 24 h 2586"/>
                <a:gd name="T118" fmla="*/ 217 w 1692"/>
                <a:gd name="T119" fmla="*/ 76 h 2586"/>
                <a:gd name="T120" fmla="*/ 96 w 1692"/>
                <a:gd name="T121" fmla="*/ 130 h 2586"/>
                <a:gd name="T122" fmla="*/ 96 w 1692"/>
                <a:gd name="T123" fmla="*/ 162 h 2586"/>
                <a:gd name="T124" fmla="*/ 1 w 1692"/>
                <a:gd name="T125" fmla="*/ 189 h 258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grayWhite">
            <a:xfrm>
              <a:off x="703" y="2230"/>
              <a:ext cx="34" cy="28"/>
            </a:xfrm>
            <a:custGeom>
              <a:avLst/>
              <a:gdLst>
                <a:gd name="T0" fmla="*/ 12 w 46"/>
                <a:gd name="T1" fmla="*/ 3 h 38"/>
                <a:gd name="T2" fmla="*/ 0 w 46"/>
                <a:gd name="T3" fmla="*/ 16 h 38"/>
                <a:gd name="T4" fmla="*/ 16 w 46"/>
                <a:gd name="T5" fmla="*/ 28 h 38"/>
                <a:gd name="T6" fmla="*/ 34 w 46"/>
                <a:gd name="T7" fmla="*/ 19 h 38"/>
                <a:gd name="T8" fmla="*/ 22 w 46"/>
                <a:gd name="T9" fmla="*/ 0 h 38"/>
                <a:gd name="T10" fmla="*/ 12 w 46"/>
                <a:gd name="T11" fmla="*/ 3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grayWhite">
            <a:xfrm>
              <a:off x="1010" y="2353"/>
              <a:ext cx="39" cy="32"/>
            </a:xfrm>
            <a:custGeom>
              <a:avLst/>
              <a:gdLst>
                <a:gd name="T0" fmla="*/ 9 w 52"/>
                <a:gd name="T1" fmla="*/ 0 h 44"/>
                <a:gd name="T2" fmla="*/ 20 w 52"/>
                <a:gd name="T3" fmla="*/ 32 h 44"/>
                <a:gd name="T4" fmla="*/ 32 w 52"/>
                <a:gd name="T5" fmla="*/ 31 h 44"/>
                <a:gd name="T6" fmla="*/ 29 w 52"/>
                <a:gd name="T7" fmla="*/ 12 h 44"/>
                <a:gd name="T8" fmla="*/ 20 w 52"/>
                <a:gd name="T9" fmla="*/ 1 h 44"/>
                <a:gd name="T10" fmla="*/ 9 w 52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grayWhite">
            <a:xfrm>
              <a:off x="1792" y="2409"/>
              <a:ext cx="98" cy="74"/>
            </a:xfrm>
            <a:custGeom>
              <a:avLst/>
              <a:gdLst>
                <a:gd name="T0" fmla="*/ 73 w 131"/>
                <a:gd name="T1" fmla="*/ 0 h 98"/>
                <a:gd name="T2" fmla="*/ 59 w 131"/>
                <a:gd name="T3" fmla="*/ 6 h 98"/>
                <a:gd name="T4" fmla="*/ 40 w 131"/>
                <a:gd name="T5" fmla="*/ 18 h 98"/>
                <a:gd name="T6" fmla="*/ 29 w 131"/>
                <a:gd name="T7" fmla="*/ 30 h 98"/>
                <a:gd name="T8" fmla="*/ 16 w 131"/>
                <a:gd name="T9" fmla="*/ 39 h 98"/>
                <a:gd name="T10" fmla="*/ 47 w 131"/>
                <a:gd name="T11" fmla="*/ 62 h 98"/>
                <a:gd name="T12" fmla="*/ 59 w 131"/>
                <a:gd name="T13" fmla="*/ 71 h 98"/>
                <a:gd name="T14" fmla="*/ 64 w 131"/>
                <a:gd name="T15" fmla="*/ 69 h 98"/>
                <a:gd name="T16" fmla="*/ 67 w 131"/>
                <a:gd name="T17" fmla="*/ 65 h 98"/>
                <a:gd name="T18" fmla="*/ 73 w 131"/>
                <a:gd name="T19" fmla="*/ 74 h 98"/>
                <a:gd name="T20" fmla="*/ 92 w 131"/>
                <a:gd name="T21" fmla="*/ 65 h 98"/>
                <a:gd name="T22" fmla="*/ 97 w 131"/>
                <a:gd name="T23" fmla="*/ 56 h 98"/>
                <a:gd name="T24" fmla="*/ 76 w 131"/>
                <a:gd name="T25" fmla="*/ 30 h 98"/>
                <a:gd name="T26" fmla="*/ 86 w 131"/>
                <a:gd name="T27" fmla="*/ 18 h 98"/>
                <a:gd name="T28" fmla="*/ 83 w 131"/>
                <a:gd name="T29" fmla="*/ 3 h 98"/>
                <a:gd name="T30" fmla="*/ 73 w 131"/>
                <a:gd name="T31" fmla="*/ 0 h 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grayWhite">
            <a:xfrm>
              <a:off x="1318" y="2793"/>
              <a:ext cx="158" cy="84"/>
            </a:xfrm>
            <a:custGeom>
              <a:avLst/>
              <a:gdLst>
                <a:gd name="T0" fmla="*/ 35 w 212"/>
                <a:gd name="T1" fmla="*/ 9 h 112"/>
                <a:gd name="T2" fmla="*/ 13 w 212"/>
                <a:gd name="T3" fmla="*/ 9 h 112"/>
                <a:gd name="T4" fmla="*/ 4 w 212"/>
                <a:gd name="T5" fmla="*/ 12 h 112"/>
                <a:gd name="T6" fmla="*/ 19 w 212"/>
                <a:gd name="T7" fmla="*/ 39 h 112"/>
                <a:gd name="T8" fmla="*/ 38 w 212"/>
                <a:gd name="T9" fmla="*/ 33 h 112"/>
                <a:gd name="T10" fmla="*/ 69 w 212"/>
                <a:gd name="T11" fmla="*/ 41 h 112"/>
                <a:gd name="T12" fmla="*/ 83 w 212"/>
                <a:gd name="T13" fmla="*/ 45 h 112"/>
                <a:gd name="T14" fmla="*/ 99 w 212"/>
                <a:gd name="T15" fmla="*/ 66 h 112"/>
                <a:gd name="T16" fmla="*/ 105 w 212"/>
                <a:gd name="T17" fmla="*/ 84 h 112"/>
                <a:gd name="T18" fmla="*/ 117 w 212"/>
                <a:gd name="T19" fmla="*/ 75 h 112"/>
                <a:gd name="T20" fmla="*/ 126 w 212"/>
                <a:gd name="T21" fmla="*/ 72 h 112"/>
                <a:gd name="T22" fmla="*/ 139 w 212"/>
                <a:gd name="T23" fmla="*/ 77 h 112"/>
                <a:gd name="T24" fmla="*/ 145 w 212"/>
                <a:gd name="T25" fmla="*/ 60 h 112"/>
                <a:gd name="T26" fmla="*/ 114 w 212"/>
                <a:gd name="T27" fmla="*/ 41 h 112"/>
                <a:gd name="T28" fmla="*/ 78 w 212"/>
                <a:gd name="T29" fmla="*/ 15 h 112"/>
                <a:gd name="T30" fmla="*/ 40 w 212"/>
                <a:gd name="T31" fmla="*/ 20 h 112"/>
                <a:gd name="T32" fmla="*/ 35 w 212"/>
                <a:gd name="T33" fmla="*/ 9 h 1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White">
            <a:xfrm>
              <a:off x="1448" y="2857"/>
              <a:ext cx="99" cy="41"/>
            </a:xfrm>
            <a:custGeom>
              <a:avLst/>
              <a:gdLst>
                <a:gd name="T0" fmla="*/ 42 w 133"/>
                <a:gd name="T1" fmla="*/ 0 h 54"/>
                <a:gd name="T2" fmla="*/ 32 w 133"/>
                <a:gd name="T3" fmla="*/ 5 h 54"/>
                <a:gd name="T4" fmla="*/ 23 w 133"/>
                <a:gd name="T5" fmla="*/ 23 h 54"/>
                <a:gd name="T6" fmla="*/ 11 w 133"/>
                <a:gd name="T7" fmla="*/ 26 h 54"/>
                <a:gd name="T8" fmla="*/ 2 w 133"/>
                <a:gd name="T9" fmla="*/ 32 h 54"/>
                <a:gd name="T10" fmla="*/ 10 w 133"/>
                <a:gd name="T11" fmla="*/ 41 h 54"/>
                <a:gd name="T12" fmla="*/ 99 w 133"/>
                <a:gd name="T13" fmla="*/ 26 h 54"/>
                <a:gd name="T14" fmla="*/ 92 w 133"/>
                <a:gd name="T15" fmla="*/ 12 h 54"/>
                <a:gd name="T16" fmla="*/ 78 w 133"/>
                <a:gd name="T17" fmla="*/ 6 h 54"/>
                <a:gd name="T18" fmla="*/ 75 w 133"/>
                <a:gd name="T19" fmla="*/ 18 h 54"/>
                <a:gd name="T20" fmla="*/ 66 w 133"/>
                <a:gd name="T21" fmla="*/ 14 h 54"/>
                <a:gd name="T22" fmla="*/ 50 w 133"/>
                <a:gd name="T23" fmla="*/ 11 h 54"/>
                <a:gd name="T24" fmla="*/ 42 w 133"/>
                <a:gd name="T25" fmla="*/ 0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White">
            <a:xfrm>
              <a:off x="1553" y="2883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grayWhite">
            <a:xfrm>
              <a:off x="1609" y="2886"/>
              <a:ext cx="12" cy="25"/>
            </a:xfrm>
            <a:custGeom>
              <a:avLst/>
              <a:gdLst>
                <a:gd name="T0" fmla="*/ 11 w 16"/>
                <a:gd name="T1" fmla="*/ 0 h 34"/>
                <a:gd name="T2" fmla="*/ 0 w 16"/>
                <a:gd name="T3" fmla="*/ 10 h 34"/>
                <a:gd name="T4" fmla="*/ 12 w 16"/>
                <a:gd name="T5" fmla="*/ 25 h 34"/>
                <a:gd name="T6" fmla="*/ 9 w 16"/>
                <a:gd name="T7" fmla="*/ 13 h 34"/>
                <a:gd name="T8" fmla="*/ 12 w 16"/>
                <a:gd name="T9" fmla="*/ 4 h 34"/>
                <a:gd name="T10" fmla="*/ 11 w 16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grayWhite">
            <a:xfrm>
              <a:off x="1426" y="2040"/>
              <a:ext cx="180" cy="88"/>
            </a:xfrm>
            <a:custGeom>
              <a:avLst/>
              <a:gdLst>
                <a:gd name="T0" fmla="*/ 48 w 240"/>
                <a:gd name="T1" fmla="*/ 1 h 117"/>
                <a:gd name="T2" fmla="*/ 18 w 240"/>
                <a:gd name="T3" fmla="*/ 23 h 117"/>
                <a:gd name="T4" fmla="*/ 5 w 240"/>
                <a:gd name="T5" fmla="*/ 28 h 117"/>
                <a:gd name="T6" fmla="*/ 0 w 240"/>
                <a:gd name="T7" fmla="*/ 29 h 117"/>
                <a:gd name="T8" fmla="*/ 20 w 240"/>
                <a:gd name="T9" fmla="*/ 44 h 117"/>
                <a:gd name="T10" fmla="*/ 29 w 240"/>
                <a:gd name="T11" fmla="*/ 47 h 117"/>
                <a:gd name="T12" fmla="*/ 51 w 240"/>
                <a:gd name="T13" fmla="*/ 35 h 117"/>
                <a:gd name="T14" fmla="*/ 60 w 240"/>
                <a:gd name="T15" fmla="*/ 32 h 117"/>
                <a:gd name="T16" fmla="*/ 62 w 240"/>
                <a:gd name="T17" fmla="*/ 41 h 117"/>
                <a:gd name="T18" fmla="*/ 48 w 240"/>
                <a:gd name="T19" fmla="*/ 46 h 117"/>
                <a:gd name="T20" fmla="*/ 54 w 240"/>
                <a:gd name="T21" fmla="*/ 55 h 117"/>
                <a:gd name="T22" fmla="*/ 30 w 240"/>
                <a:gd name="T23" fmla="*/ 65 h 117"/>
                <a:gd name="T24" fmla="*/ 53 w 240"/>
                <a:gd name="T25" fmla="*/ 82 h 117"/>
                <a:gd name="T26" fmla="*/ 62 w 240"/>
                <a:gd name="T27" fmla="*/ 85 h 117"/>
                <a:gd name="T28" fmla="*/ 89 w 240"/>
                <a:gd name="T29" fmla="*/ 77 h 117"/>
                <a:gd name="T30" fmla="*/ 113 w 240"/>
                <a:gd name="T31" fmla="*/ 79 h 117"/>
                <a:gd name="T32" fmla="*/ 126 w 240"/>
                <a:gd name="T33" fmla="*/ 88 h 117"/>
                <a:gd name="T34" fmla="*/ 153 w 240"/>
                <a:gd name="T35" fmla="*/ 82 h 117"/>
                <a:gd name="T36" fmla="*/ 168 w 240"/>
                <a:gd name="T37" fmla="*/ 77 h 117"/>
                <a:gd name="T38" fmla="*/ 167 w 240"/>
                <a:gd name="T39" fmla="*/ 58 h 117"/>
                <a:gd name="T40" fmla="*/ 176 w 240"/>
                <a:gd name="T41" fmla="*/ 52 h 117"/>
                <a:gd name="T42" fmla="*/ 179 w 240"/>
                <a:gd name="T43" fmla="*/ 35 h 117"/>
                <a:gd name="T44" fmla="*/ 158 w 240"/>
                <a:gd name="T45" fmla="*/ 43 h 117"/>
                <a:gd name="T46" fmla="*/ 150 w 240"/>
                <a:gd name="T47" fmla="*/ 32 h 117"/>
                <a:gd name="T48" fmla="*/ 129 w 240"/>
                <a:gd name="T49" fmla="*/ 34 h 117"/>
                <a:gd name="T50" fmla="*/ 101 w 240"/>
                <a:gd name="T51" fmla="*/ 7 h 117"/>
                <a:gd name="T52" fmla="*/ 71 w 240"/>
                <a:gd name="T53" fmla="*/ 8 h 117"/>
                <a:gd name="T54" fmla="*/ 62 w 240"/>
                <a:gd name="T55" fmla="*/ 1 h 117"/>
                <a:gd name="T56" fmla="*/ 48 w 240"/>
                <a:gd name="T57" fmla="*/ 1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White">
            <a:xfrm>
              <a:off x="1506" y="1999"/>
              <a:ext cx="146" cy="60"/>
            </a:xfrm>
            <a:custGeom>
              <a:avLst/>
              <a:gdLst>
                <a:gd name="T0" fmla="*/ 73 w 194"/>
                <a:gd name="T1" fmla="*/ 8 h 80"/>
                <a:gd name="T2" fmla="*/ 10 w 194"/>
                <a:gd name="T3" fmla="*/ 18 h 80"/>
                <a:gd name="T4" fmla="*/ 7 w 194"/>
                <a:gd name="T5" fmla="*/ 26 h 80"/>
                <a:gd name="T6" fmla="*/ 43 w 194"/>
                <a:gd name="T7" fmla="*/ 39 h 80"/>
                <a:gd name="T8" fmla="*/ 102 w 194"/>
                <a:gd name="T9" fmla="*/ 56 h 80"/>
                <a:gd name="T10" fmla="*/ 132 w 194"/>
                <a:gd name="T11" fmla="*/ 51 h 80"/>
                <a:gd name="T12" fmla="*/ 141 w 194"/>
                <a:gd name="T13" fmla="*/ 48 h 80"/>
                <a:gd name="T14" fmla="*/ 132 w 194"/>
                <a:gd name="T15" fmla="*/ 33 h 80"/>
                <a:gd name="T16" fmla="*/ 123 w 194"/>
                <a:gd name="T17" fmla="*/ 27 h 80"/>
                <a:gd name="T18" fmla="*/ 97 w 194"/>
                <a:gd name="T19" fmla="*/ 20 h 80"/>
                <a:gd name="T20" fmla="*/ 73 w 194"/>
                <a:gd name="T21" fmla="*/ 8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grayWhite">
            <a:xfrm>
              <a:off x="1711" y="2069"/>
              <a:ext cx="233" cy="190"/>
            </a:xfrm>
            <a:custGeom>
              <a:avLst/>
              <a:gdLst>
                <a:gd name="T0" fmla="*/ 50 w 310"/>
                <a:gd name="T1" fmla="*/ 7 h 254"/>
                <a:gd name="T2" fmla="*/ 38 w 310"/>
                <a:gd name="T3" fmla="*/ 17 h 254"/>
                <a:gd name="T4" fmla="*/ 16 w 310"/>
                <a:gd name="T5" fmla="*/ 29 h 254"/>
                <a:gd name="T6" fmla="*/ 40 w 310"/>
                <a:gd name="T7" fmla="*/ 58 h 254"/>
                <a:gd name="T8" fmla="*/ 59 w 310"/>
                <a:gd name="T9" fmla="*/ 64 h 254"/>
                <a:gd name="T10" fmla="*/ 77 w 310"/>
                <a:gd name="T11" fmla="*/ 74 h 254"/>
                <a:gd name="T12" fmla="*/ 95 w 310"/>
                <a:gd name="T13" fmla="*/ 64 h 254"/>
                <a:gd name="T14" fmla="*/ 107 w 310"/>
                <a:gd name="T15" fmla="*/ 76 h 254"/>
                <a:gd name="T16" fmla="*/ 112 w 310"/>
                <a:gd name="T17" fmla="*/ 95 h 254"/>
                <a:gd name="T18" fmla="*/ 86 w 310"/>
                <a:gd name="T19" fmla="*/ 113 h 254"/>
                <a:gd name="T20" fmla="*/ 67 w 310"/>
                <a:gd name="T21" fmla="*/ 129 h 254"/>
                <a:gd name="T22" fmla="*/ 52 w 310"/>
                <a:gd name="T23" fmla="*/ 126 h 254"/>
                <a:gd name="T24" fmla="*/ 43 w 310"/>
                <a:gd name="T25" fmla="*/ 123 h 254"/>
                <a:gd name="T26" fmla="*/ 32 w 310"/>
                <a:gd name="T27" fmla="*/ 140 h 254"/>
                <a:gd name="T28" fmla="*/ 29 w 310"/>
                <a:gd name="T29" fmla="*/ 149 h 254"/>
                <a:gd name="T30" fmla="*/ 55 w 310"/>
                <a:gd name="T31" fmla="*/ 153 h 254"/>
                <a:gd name="T32" fmla="*/ 71 w 310"/>
                <a:gd name="T33" fmla="*/ 152 h 254"/>
                <a:gd name="T34" fmla="*/ 86 w 310"/>
                <a:gd name="T35" fmla="*/ 173 h 254"/>
                <a:gd name="T36" fmla="*/ 95 w 310"/>
                <a:gd name="T37" fmla="*/ 176 h 254"/>
                <a:gd name="T38" fmla="*/ 104 w 310"/>
                <a:gd name="T39" fmla="*/ 179 h 254"/>
                <a:gd name="T40" fmla="*/ 117 w 310"/>
                <a:gd name="T41" fmla="*/ 188 h 254"/>
                <a:gd name="T42" fmla="*/ 136 w 310"/>
                <a:gd name="T43" fmla="*/ 177 h 254"/>
                <a:gd name="T44" fmla="*/ 153 w 310"/>
                <a:gd name="T45" fmla="*/ 176 h 254"/>
                <a:gd name="T46" fmla="*/ 172 w 310"/>
                <a:gd name="T47" fmla="*/ 159 h 254"/>
                <a:gd name="T48" fmla="*/ 169 w 310"/>
                <a:gd name="T49" fmla="*/ 138 h 254"/>
                <a:gd name="T50" fmla="*/ 163 w 310"/>
                <a:gd name="T51" fmla="*/ 129 h 254"/>
                <a:gd name="T52" fmla="*/ 175 w 310"/>
                <a:gd name="T53" fmla="*/ 125 h 254"/>
                <a:gd name="T54" fmla="*/ 184 w 310"/>
                <a:gd name="T55" fmla="*/ 137 h 254"/>
                <a:gd name="T56" fmla="*/ 186 w 310"/>
                <a:gd name="T57" fmla="*/ 147 h 254"/>
                <a:gd name="T58" fmla="*/ 196 w 310"/>
                <a:gd name="T59" fmla="*/ 144 h 254"/>
                <a:gd name="T60" fmla="*/ 228 w 310"/>
                <a:gd name="T61" fmla="*/ 126 h 254"/>
                <a:gd name="T62" fmla="*/ 220 w 310"/>
                <a:gd name="T63" fmla="*/ 110 h 254"/>
                <a:gd name="T64" fmla="*/ 195 w 310"/>
                <a:gd name="T65" fmla="*/ 92 h 254"/>
                <a:gd name="T66" fmla="*/ 199 w 310"/>
                <a:gd name="T67" fmla="*/ 80 h 254"/>
                <a:gd name="T68" fmla="*/ 208 w 310"/>
                <a:gd name="T69" fmla="*/ 77 h 254"/>
                <a:gd name="T70" fmla="*/ 190 w 310"/>
                <a:gd name="T71" fmla="*/ 47 h 254"/>
                <a:gd name="T72" fmla="*/ 175 w 310"/>
                <a:gd name="T73" fmla="*/ 44 h 254"/>
                <a:gd name="T74" fmla="*/ 166 w 310"/>
                <a:gd name="T75" fmla="*/ 41 h 254"/>
                <a:gd name="T76" fmla="*/ 151 w 310"/>
                <a:gd name="T77" fmla="*/ 25 h 254"/>
                <a:gd name="T78" fmla="*/ 117 w 310"/>
                <a:gd name="T79" fmla="*/ 34 h 254"/>
                <a:gd name="T80" fmla="*/ 126 w 310"/>
                <a:gd name="T81" fmla="*/ 19 h 254"/>
                <a:gd name="T82" fmla="*/ 104 w 310"/>
                <a:gd name="T83" fmla="*/ 13 h 254"/>
                <a:gd name="T84" fmla="*/ 89 w 310"/>
                <a:gd name="T85" fmla="*/ 14 h 254"/>
                <a:gd name="T86" fmla="*/ 50 w 310"/>
                <a:gd name="T87" fmla="*/ 7 h 25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grayWhite">
            <a:xfrm>
              <a:off x="1709" y="1987"/>
              <a:ext cx="44" cy="37"/>
            </a:xfrm>
            <a:custGeom>
              <a:avLst/>
              <a:gdLst>
                <a:gd name="T0" fmla="*/ 19 w 59"/>
                <a:gd name="T1" fmla="*/ 0 h 50"/>
                <a:gd name="T2" fmla="*/ 0 w 59"/>
                <a:gd name="T3" fmla="*/ 7 h 50"/>
                <a:gd name="T4" fmla="*/ 22 w 59"/>
                <a:gd name="T5" fmla="*/ 30 h 50"/>
                <a:gd name="T6" fmla="*/ 36 w 59"/>
                <a:gd name="T7" fmla="*/ 37 h 50"/>
                <a:gd name="T8" fmla="*/ 43 w 59"/>
                <a:gd name="T9" fmla="*/ 21 h 50"/>
                <a:gd name="T10" fmla="*/ 33 w 59"/>
                <a:gd name="T11" fmla="*/ 6 h 50"/>
                <a:gd name="T12" fmla="*/ 19 w 59"/>
                <a:gd name="T13" fmla="*/ 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White">
            <a:xfrm>
              <a:off x="1625" y="2057"/>
              <a:ext cx="65" cy="42"/>
            </a:xfrm>
            <a:custGeom>
              <a:avLst/>
              <a:gdLst>
                <a:gd name="T0" fmla="*/ 33 w 86"/>
                <a:gd name="T1" fmla="*/ 5 h 57"/>
                <a:gd name="T2" fmla="*/ 18 w 86"/>
                <a:gd name="T3" fmla="*/ 18 h 57"/>
                <a:gd name="T4" fmla="*/ 3 w 86"/>
                <a:gd name="T5" fmla="*/ 20 h 57"/>
                <a:gd name="T6" fmla="*/ 12 w 86"/>
                <a:gd name="T7" fmla="*/ 42 h 57"/>
                <a:gd name="T8" fmla="*/ 56 w 86"/>
                <a:gd name="T9" fmla="*/ 26 h 57"/>
                <a:gd name="T10" fmla="*/ 65 w 86"/>
                <a:gd name="T11" fmla="*/ 13 h 57"/>
                <a:gd name="T12" fmla="*/ 42 w 86"/>
                <a:gd name="T13" fmla="*/ 5 h 57"/>
                <a:gd name="T14" fmla="*/ 33 w 86"/>
                <a:gd name="T15" fmla="*/ 5 h 5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White">
            <a:xfrm>
              <a:off x="1693" y="2065"/>
              <a:ext cx="54" cy="25"/>
            </a:xfrm>
            <a:custGeom>
              <a:avLst/>
              <a:gdLst>
                <a:gd name="T0" fmla="*/ 30 w 73"/>
                <a:gd name="T1" fmla="*/ 0 h 34"/>
                <a:gd name="T2" fmla="*/ 7 w 73"/>
                <a:gd name="T3" fmla="*/ 12 h 34"/>
                <a:gd name="T4" fmla="*/ 18 w 73"/>
                <a:gd name="T5" fmla="*/ 25 h 34"/>
                <a:gd name="T6" fmla="*/ 38 w 73"/>
                <a:gd name="T7" fmla="*/ 21 h 34"/>
                <a:gd name="T8" fmla="*/ 47 w 73"/>
                <a:gd name="T9" fmla="*/ 15 h 34"/>
                <a:gd name="T10" fmla="*/ 30 w 73"/>
                <a:gd name="T11" fmla="*/ 0 h 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White">
            <a:xfrm>
              <a:off x="1664" y="2029"/>
              <a:ext cx="64" cy="34"/>
            </a:xfrm>
            <a:custGeom>
              <a:avLst/>
              <a:gdLst>
                <a:gd name="T0" fmla="*/ 44 w 85"/>
                <a:gd name="T1" fmla="*/ 8 h 45"/>
                <a:gd name="T2" fmla="*/ 21 w 85"/>
                <a:gd name="T3" fmla="*/ 3 h 45"/>
                <a:gd name="T4" fmla="*/ 0 w 85"/>
                <a:gd name="T5" fmla="*/ 14 h 45"/>
                <a:gd name="T6" fmla="*/ 30 w 85"/>
                <a:gd name="T7" fmla="*/ 24 h 45"/>
                <a:gd name="T8" fmla="*/ 48 w 85"/>
                <a:gd name="T9" fmla="*/ 30 h 45"/>
                <a:gd name="T10" fmla="*/ 63 w 85"/>
                <a:gd name="T11" fmla="*/ 14 h 45"/>
                <a:gd name="T12" fmla="*/ 62 w 85"/>
                <a:gd name="T13" fmla="*/ 5 h 45"/>
                <a:gd name="T14" fmla="*/ 48 w 85"/>
                <a:gd name="T15" fmla="*/ 0 h 45"/>
                <a:gd name="T16" fmla="*/ 44 w 85"/>
                <a:gd name="T17" fmla="*/ 8 h 4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White">
            <a:xfrm>
              <a:off x="1637" y="1997"/>
              <a:ext cx="44" cy="24"/>
            </a:xfrm>
            <a:custGeom>
              <a:avLst/>
              <a:gdLst>
                <a:gd name="T0" fmla="*/ 12 w 58"/>
                <a:gd name="T1" fmla="*/ 3 h 31"/>
                <a:gd name="T2" fmla="*/ 0 w 58"/>
                <a:gd name="T3" fmla="*/ 14 h 31"/>
                <a:gd name="T4" fmla="*/ 15 w 58"/>
                <a:gd name="T5" fmla="*/ 22 h 31"/>
                <a:gd name="T6" fmla="*/ 21 w 58"/>
                <a:gd name="T7" fmla="*/ 15 h 31"/>
                <a:gd name="T8" fmla="*/ 39 w 58"/>
                <a:gd name="T9" fmla="*/ 9 h 31"/>
                <a:gd name="T10" fmla="*/ 33 w 58"/>
                <a:gd name="T11" fmla="*/ 0 h 31"/>
                <a:gd name="T12" fmla="*/ 12 w 58"/>
                <a:gd name="T13" fmla="*/ 3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White">
            <a:xfrm>
              <a:off x="1751" y="2000"/>
              <a:ext cx="114" cy="77"/>
            </a:xfrm>
            <a:custGeom>
              <a:avLst/>
              <a:gdLst>
                <a:gd name="T0" fmla="*/ 29 w 152"/>
                <a:gd name="T1" fmla="*/ 0 h 102"/>
                <a:gd name="T2" fmla="*/ 11 w 152"/>
                <a:gd name="T3" fmla="*/ 5 h 102"/>
                <a:gd name="T4" fmla="*/ 3 w 152"/>
                <a:gd name="T5" fmla="*/ 29 h 102"/>
                <a:gd name="T6" fmla="*/ 9 w 152"/>
                <a:gd name="T7" fmla="*/ 42 h 102"/>
                <a:gd name="T8" fmla="*/ 0 w 152"/>
                <a:gd name="T9" fmla="*/ 54 h 102"/>
                <a:gd name="T10" fmla="*/ 42 w 152"/>
                <a:gd name="T11" fmla="*/ 65 h 102"/>
                <a:gd name="T12" fmla="*/ 62 w 152"/>
                <a:gd name="T13" fmla="*/ 69 h 102"/>
                <a:gd name="T14" fmla="*/ 114 w 152"/>
                <a:gd name="T15" fmla="*/ 65 h 102"/>
                <a:gd name="T16" fmla="*/ 57 w 152"/>
                <a:gd name="T17" fmla="*/ 53 h 102"/>
                <a:gd name="T18" fmla="*/ 41 w 152"/>
                <a:gd name="T19" fmla="*/ 47 h 102"/>
                <a:gd name="T20" fmla="*/ 33 w 152"/>
                <a:gd name="T21" fmla="*/ 39 h 102"/>
                <a:gd name="T22" fmla="*/ 38 w 152"/>
                <a:gd name="T23" fmla="*/ 26 h 102"/>
                <a:gd name="T24" fmla="*/ 29 w 152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grayWhite">
            <a:xfrm>
              <a:off x="664" y="2245"/>
              <a:ext cx="25" cy="15"/>
            </a:xfrm>
            <a:custGeom>
              <a:avLst/>
              <a:gdLst>
                <a:gd name="T0" fmla="*/ 25 w 34"/>
                <a:gd name="T1" fmla="*/ 0 h 20"/>
                <a:gd name="T2" fmla="*/ 18 w 34"/>
                <a:gd name="T3" fmla="*/ 15 h 20"/>
                <a:gd name="T4" fmla="*/ 3 w 34"/>
                <a:gd name="T5" fmla="*/ 14 h 20"/>
                <a:gd name="T6" fmla="*/ 3 w 34"/>
                <a:gd name="T7" fmla="*/ 5 h 20"/>
                <a:gd name="T8" fmla="*/ 25 w 34"/>
                <a:gd name="T9" fmla="*/ 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White">
            <a:xfrm>
              <a:off x="1421" y="2756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grayWhite">
            <a:xfrm>
              <a:off x="1424" y="2781"/>
              <a:ext cx="16" cy="12"/>
            </a:xfrm>
            <a:custGeom>
              <a:avLst/>
              <a:gdLst>
                <a:gd name="T0" fmla="*/ 2 w 21"/>
                <a:gd name="T1" fmla="*/ 0 h 16"/>
                <a:gd name="T2" fmla="*/ 10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grayWhite">
            <a:xfrm>
              <a:off x="1628" y="2913"/>
              <a:ext cx="15" cy="12"/>
            </a:xfrm>
            <a:custGeom>
              <a:avLst/>
              <a:gdLst>
                <a:gd name="T0" fmla="*/ 2 w 21"/>
                <a:gd name="T1" fmla="*/ 0 h 16"/>
                <a:gd name="T2" fmla="*/ 9 w 21"/>
                <a:gd name="T3" fmla="*/ 12 h 16"/>
                <a:gd name="T4" fmla="*/ 2 w 21"/>
                <a:gd name="T5" fmla="*/ 0 h 1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grayWhite">
            <a:xfrm>
              <a:off x="1752" y="2429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grayWhite">
            <a:xfrm>
              <a:off x="1652" y="2224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grayWhite">
            <a:xfrm>
              <a:off x="1717" y="2045"/>
              <a:ext cx="39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1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grayWhite">
            <a:xfrm>
              <a:off x="1780" y="2153"/>
              <a:ext cx="38" cy="18"/>
            </a:xfrm>
            <a:custGeom>
              <a:avLst/>
              <a:gdLst>
                <a:gd name="T0" fmla="*/ 10 w 51"/>
                <a:gd name="T1" fmla="*/ 0 h 24"/>
                <a:gd name="T2" fmla="*/ 5 w 51"/>
                <a:gd name="T3" fmla="*/ 14 h 24"/>
                <a:gd name="T4" fmla="*/ 20 w 51"/>
                <a:gd name="T5" fmla="*/ 18 h 24"/>
                <a:gd name="T6" fmla="*/ 25 w 51"/>
                <a:gd name="T7" fmla="*/ 3 h 24"/>
                <a:gd name="T8" fmla="*/ 10 w 51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White">
            <a:xfrm>
              <a:off x="1796" y="1951"/>
              <a:ext cx="696" cy="346"/>
            </a:xfrm>
            <a:custGeom>
              <a:avLst/>
              <a:gdLst>
                <a:gd name="T0" fmla="*/ 21 w 929"/>
                <a:gd name="T1" fmla="*/ 42 h 462"/>
                <a:gd name="T2" fmla="*/ 4 w 929"/>
                <a:gd name="T3" fmla="*/ 69 h 462"/>
                <a:gd name="T4" fmla="*/ 27 w 929"/>
                <a:gd name="T5" fmla="*/ 75 h 462"/>
                <a:gd name="T6" fmla="*/ 12 w 929"/>
                <a:gd name="T7" fmla="*/ 87 h 462"/>
                <a:gd name="T8" fmla="*/ 78 w 929"/>
                <a:gd name="T9" fmla="*/ 102 h 462"/>
                <a:gd name="T10" fmla="*/ 106 w 929"/>
                <a:gd name="T11" fmla="*/ 97 h 462"/>
                <a:gd name="T12" fmla="*/ 187 w 929"/>
                <a:gd name="T13" fmla="*/ 58 h 462"/>
                <a:gd name="T14" fmla="*/ 225 w 929"/>
                <a:gd name="T15" fmla="*/ 49 h 462"/>
                <a:gd name="T16" fmla="*/ 243 w 929"/>
                <a:gd name="T17" fmla="*/ 60 h 462"/>
                <a:gd name="T18" fmla="*/ 204 w 929"/>
                <a:gd name="T19" fmla="*/ 66 h 462"/>
                <a:gd name="T20" fmla="*/ 181 w 929"/>
                <a:gd name="T21" fmla="*/ 84 h 462"/>
                <a:gd name="T22" fmla="*/ 190 w 929"/>
                <a:gd name="T23" fmla="*/ 90 h 462"/>
                <a:gd name="T24" fmla="*/ 195 w 929"/>
                <a:gd name="T25" fmla="*/ 118 h 462"/>
                <a:gd name="T26" fmla="*/ 262 w 929"/>
                <a:gd name="T27" fmla="*/ 144 h 462"/>
                <a:gd name="T28" fmla="*/ 252 w 929"/>
                <a:gd name="T29" fmla="*/ 157 h 462"/>
                <a:gd name="T30" fmla="*/ 276 w 929"/>
                <a:gd name="T31" fmla="*/ 184 h 462"/>
                <a:gd name="T32" fmla="*/ 261 w 929"/>
                <a:gd name="T33" fmla="*/ 199 h 462"/>
                <a:gd name="T34" fmla="*/ 243 w 929"/>
                <a:gd name="T35" fmla="*/ 220 h 462"/>
                <a:gd name="T36" fmla="*/ 220 w 929"/>
                <a:gd name="T37" fmla="*/ 243 h 462"/>
                <a:gd name="T38" fmla="*/ 219 w 929"/>
                <a:gd name="T39" fmla="*/ 315 h 462"/>
                <a:gd name="T40" fmla="*/ 249 w 929"/>
                <a:gd name="T41" fmla="*/ 334 h 462"/>
                <a:gd name="T42" fmla="*/ 291 w 929"/>
                <a:gd name="T43" fmla="*/ 336 h 462"/>
                <a:gd name="T44" fmla="*/ 309 w 929"/>
                <a:gd name="T45" fmla="*/ 316 h 462"/>
                <a:gd name="T46" fmla="*/ 379 w 929"/>
                <a:gd name="T47" fmla="*/ 267 h 462"/>
                <a:gd name="T48" fmla="*/ 429 w 929"/>
                <a:gd name="T49" fmla="*/ 250 h 462"/>
                <a:gd name="T50" fmla="*/ 484 w 929"/>
                <a:gd name="T51" fmla="*/ 231 h 462"/>
                <a:gd name="T52" fmla="*/ 539 w 929"/>
                <a:gd name="T53" fmla="*/ 217 h 462"/>
                <a:gd name="T54" fmla="*/ 571 w 929"/>
                <a:gd name="T55" fmla="*/ 195 h 462"/>
                <a:gd name="T56" fmla="*/ 599 w 929"/>
                <a:gd name="T57" fmla="*/ 150 h 462"/>
                <a:gd name="T58" fmla="*/ 601 w 929"/>
                <a:gd name="T59" fmla="*/ 115 h 462"/>
                <a:gd name="T60" fmla="*/ 601 w 929"/>
                <a:gd name="T61" fmla="*/ 93 h 462"/>
                <a:gd name="T62" fmla="*/ 623 w 929"/>
                <a:gd name="T63" fmla="*/ 67 h 462"/>
                <a:gd name="T64" fmla="*/ 656 w 929"/>
                <a:gd name="T65" fmla="*/ 70 h 462"/>
                <a:gd name="T66" fmla="*/ 691 w 929"/>
                <a:gd name="T67" fmla="*/ 39 h 462"/>
                <a:gd name="T68" fmla="*/ 665 w 929"/>
                <a:gd name="T69" fmla="*/ 42 h 462"/>
                <a:gd name="T70" fmla="*/ 635 w 929"/>
                <a:gd name="T71" fmla="*/ 34 h 462"/>
                <a:gd name="T72" fmla="*/ 595 w 929"/>
                <a:gd name="T73" fmla="*/ 16 h 462"/>
                <a:gd name="T74" fmla="*/ 481 w 929"/>
                <a:gd name="T75" fmla="*/ 19 h 462"/>
                <a:gd name="T76" fmla="*/ 438 w 929"/>
                <a:gd name="T77" fmla="*/ 28 h 462"/>
                <a:gd name="T78" fmla="*/ 417 w 929"/>
                <a:gd name="T79" fmla="*/ 28 h 462"/>
                <a:gd name="T80" fmla="*/ 387 w 929"/>
                <a:gd name="T81" fmla="*/ 40 h 462"/>
                <a:gd name="T82" fmla="*/ 358 w 929"/>
                <a:gd name="T83" fmla="*/ 22 h 462"/>
                <a:gd name="T84" fmla="*/ 324 w 929"/>
                <a:gd name="T85" fmla="*/ 30 h 462"/>
                <a:gd name="T86" fmla="*/ 274 w 929"/>
                <a:gd name="T87" fmla="*/ 39 h 462"/>
                <a:gd name="T88" fmla="*/ 307 w 929"/>
                <a:gd name="T89" fmla="*/ 28 h 462"/>
                <a:gd name="T90" fmla="*/ 264 w 929"/>
                <a:gd name="T91" fmla="*/ 6 h 462"/>
                <a:gd name="T92" fmla="*/ 250 w 929"/>
                <a:gd name="T93" fmla="*/ 1 h 462"/>
                <a:gd name="T94" fmla="*/ 235 w 929"/>
                <a:gd name="T95" fmla="*/ 6 h 462"/>
                <a:gd name="T96" fmla="*/ 180 w 929"/>
                <a:gd name="T97" fmla="*/ 12 h 462"/>
                <a:gd name="T98" fmla="*/ 120 w 929"/>
                <a:gd name="T99" fmla="*/ 21 h 462"/>
                <a:gd name="T100" fmla="*/ 81 w 929"/>
                <a:gd name="T101" fmla="*/ 19 h 462"/>
                <a:gd name="T102" fmla="*/ 85 w 929"/>
                <a:gd name="T103" fmla="*/ 51 h 462"/>
                <a:gd name="T104" fmla="*/ 78 w 929"/>
                <a:gd name="T105" fmla="*/ 39 h 462"/>
                <a:gd name="T106" fmla="*/ 45 w 929"/>
                <a:gd name="T107" fmla="*/ 31 h 4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grayWhite">
            <a:xfrm>
              <a:off x="2009" y="2135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grayWhite">
            <a:xfrm>
              <a:off x="2292" y="2201"/>
              <a:ext cx="128" cy="54"/>
            </a:xfrm>
            <a:custGeom>
              <a:avLst/>
              <a:gdLst>
                <a:gd name="T0" fmla="*/ 76 w 172"/>
                <a:gd name="T1" fmla="*/ 6 h 72"/>
                <a:gd name="T2" fmla="*/ 49 w 172"/>
                <a:gd name="T3" fmla="*/ 3 h 72"/>
                <a:gd name="T4" fmla="*/ 40 w 172"/>
                <a:gd name="T5" fmla="*/ 0 h 72"/>
                <a:gd name="T6" fmla="*/ 0 w 172"/>
                <a:gd name="T7" fmla="*/ 21 h 72"/>
                <a:gd name="T8" fmla="*/ 21 w 172"/>
                <a:gd name="T9" fmla="*/ 30 h 72"/>
                <a:gd name="T10" fmla="*/ 31 w 172"/>
                <a:gd name="T11" fmla="*/ 45 h 72"/>
                <a:gd name="T12" fmla="*/ 49 w 172"/>
                <a:gd name="T13" fmla="*/ 51 h 72"/>
                <a:gd name="T14" fmla="*/ 58 w 172"/>
                <a:gd name="T15" fmla="*/ 54 h 72"/>
                <a:gd name="T16" fmla="*/ 97 w 172"/>
                <a:gd name="T17" fmla="*/ 45 h 72"/>
                <a:gd name="T18" fmla="*/ 128 w 172"/>
                <a:gd name="T19" fmla="*/ 33 h 72"/>
                <a:gd name="T20" fmla="*/ 110 w 172"/>
                <a:gd name="T21" fmla="*/ 14 h 72"/>
                <a:gd name="T22" fmla="*/ 101 w 172"/>
                <a:gd name="T23" fmla="*/ 3 h 72"/>
                <a:gd name="T24" fmla="*/ 76 w 172"/>
                <a:gd name="T25" fmla="*/ 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grayWhite">
            <a:xfrm>
              <a:off x="2393" y="2038"/>
              <a:ext cx="39" cy="24"/>
            </a:xfrm>
            <a:custGeom>
              <a:avLst/>
              <a:gdLst>
                <a:gd name="T0" fmla="*/ 26 w 52"/>
                <a:gd name="T1" fmla="*/ 0 h 32"/>
                <a:gd name="T2" fmla="*/ 6 w 52"/>
                <a:gd name="T3" fmla="*/ 15 h 32"/>
                <a:gd name="T4" fmla="*/ 18 w 52"/>
                <a:gd name="T5" fmla="*/ 24 h 32"/>
                <a:gd name="T6" fmla="*/ 32 w 52"/>
                <a:gd name="T7" fmla="*/ 23 h 32"/>
                <a:gd name="T8" fmla="*/ 26 w 5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grayWhite">
            <a:xfrm>
              <a:off x="2662" y="2006"/>
              <a:ext cx="155" cy="63"/>
            </a:xfrm>
            <a:custGeom>
              <a:avLst/>
              <a:gdLst>
                <a:gd name="T0" fmla="*/ 144 w 206"/>
                <a:gd name="T1" fmla="*/ 5 h 85"/>
                <a:gd name="T2" fmla="*/ 78 w 206"/>
                <a:gd name="T3" fmla="*/ 7 h 85"/>
                <a:gd name="T4" fmla="*/ 82 w 206"/>
                <a:gd name="T5" fmla="*/ 19 h 85"/>
                <a:gd name="T6" fmla="*/ 81 w 206"/>
                <a:gd name="T7" fmla="*/ 24 h 85"/>
                <a:gd name="T8" fmla="*/ 67 w 206"/>
                <a:gd name="T9" fmla="*/ 20 h 85"/>
                <a:gd name="T10" fmla="*/ 58 w 206"/>
                <a:gd name="T11" fmla="*/ 14 h 85"/>
                <a:gd name="T12" fmla="*/ 17 w 206"/>
                <a:gd name="T13" fmla="*/ 20 h 85"/>
                <a:gd name="T14" fmla="*/ 23 w 206"/>
                <a:gd name="T15" fmla="*/ 36 h 85"/>
                <a:gd name="T16" fmla="*/ 41 w 206"/>
                <a:gd name="T17" fmla="*/ 39 h 85"/>
                <a:gd name="T18" fmla="*/ 56 w 206"/>
                <a:gd name="T19" fmla="*/ 54 h 85"/>
                <a:gd name="T20" fmla="*/ 67 w 206"/>
                <a:gd name="T21" fmla="*/ 63 h 85"/>
                <a:gd name="T22" fmla="*/ 82 w 206"/>
                <a:gd name="T23" fmla="*/ 50 h 85"/>
                <a:gd name="T24" fmla="*/ 91 w 206"/>
                <a:gd name="T25" fmla="*/ 44 h 85"/>
                <a:gd name="T26" fmla="*/ 96 w 206"/>
                <a:gd name="T27" fmla="*/ 35 h 85"/>
                <a:gd name="T28" fmla="*/ 126 w 206"/>
                <a:gd name="T29" fmla="*/ 26 h 85"/>
                <a:gd name="T30" fmla="*/ 141 w 206"/>
                <a:gd name="T31" fmla="*/ 23 h 85"/>
                <a:gd name="T32" fmla="*/ 150 w 206"/>
                <a:gd name="T33" fmla="*/ 20 h 85"/>
                <a:gd name="T34" fmla="*/ 144 w 206"/>
                <a:gd name="T35" fmla="*/ 5 h 8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grayWhite">
            <a:xfrm>
              <a:off x="2759" y="2039"/>
              <a:ext cx="48" cy="21"/>
            </a:xfrm>
            <a:custGeom>
              <a:avLst/>
              <a:gdLst>
                <a:gd name="T0" fmla="*/ 27 w 64"/>
                <a:gd name="T1" fmla="*/ 5 h 28"/>
                <a:gd name="T2" fmla="*/ 6 w 64"/>
                <a:gd name="T3" fmla="*/ 3 h 28"/>
                <a:gd name="T4" fmla="*/ 18 w 64"/>
                <a:gd name="T5" fmla="*/ 21 h 28"/>
                <a:gd name="T6" fmla="*/ 41 w 64"/>
                <a:gd name="T7" fmla="*/ 11 h 28"/>
                <a:gd name="T8" fmla="*/ 27 w 64"/>
                <a:gd name="T9" fmla="*/ 5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grayWhite">
            <a:xfrm>
              <a:off x="2467" y="2311"/>
              <a:ext cx="109" cy="132"/>
            </a:xfrm>
            <a:custGeom>
              <a:avLst/>
              <a:gdLst>
                <a:gd name="T0" fmla="*/ 18 w 146"/>
                <a:gd name="T1" fmla="*/ 14 h 176"/>
                <a:gd name="T2" fmla="*/ 0 w 146"/>
                <a:gd name="T3" fmla="*/ 19 h 176"/>
                <a:gd name="T4" fmla="*/ 10 w 146"/>
                <a:gd name="T5" fmla="*/ 32 h 176"/>
                <a:gd name="T6" fmla="*/ 25 w 146"/>
                <a:gd name="T7" fmla="*/ 65 h 176"/>
                <a:gd name="T8" fmla="*/ 39 w 146"/>
                <a:gd name="T9" fmla="*/ 68 h 176"/>
                <a:gd name="T10" fmla="*/ 37 w 146"/>
                <a:gd name="T11" fmla="*/ 80 h 176"/>
                <a:gd name="T12" fmla="*/ 21 w 146"/>
                <a:gd name="T13" fmla="*/ 85 h 176"/>
                <a:gd name="T14" fmla="*/ 12 w 146"/>
                <a:gd name="T15" fmla="*/ 98 h 176"/>
                <a:gd name="T16" fmla="*/ 13 w 146"/>
                <a:gd name="T17" fmla="*/ 103 h 176"/>
                <a:gd name="T18" fmla="*/ 22 w 146"/>
                <a:gd name="T19" fmla="*/ 106 h 176"/>
                <a:gd name="T20" fmla="*/ 13 w 146"/>
                <a:gd name="T21" fmla="*/ 127 h 176"/>
                <a:gd name="T22" fmla="*/ 15 w 146"/>
                <a:gd name="T23" fmla="*/ 131 h 176"/>
                <a:gd name="T24" fmla="*/ 25 w 146"/>
                <a:gd name="T25" fmla="*/ 128 h 176"/>
                <a:gd name="T26" fmla="*/ 43 w 146"/>
                <a:gd name="T27" fmla="*/ 127 h 176"/>
                <a:gd name="T28" fmla="*/ 69 w 146"/>
                <a:gd name="T29" fmla="*/ 128 h 176"/>
                <a:gd name="T30" fmla="*/ 82 w 146"/>
                <a:gd name="T31" fmla="*/ 127 h 176"/>
                <a:gd name="T32" fmla="*/ 91 w 146"/>
                <a:gd name="T33" fmla="*/ 124 h 176"/>
                <a:gd name="T34" fmla="*/ 96 w 146"/>
                <a:gd name="T35" fmla="*/ 106 h 176"/>
                <a:gd name="T36" fmla="*/ 109 w 146"/>
                <a:gd name="T37" fmla="*/ 100 h 176"/>
                <a:gd name="T38" fmla="*/ 82 w 146"/>
                <a:gd name="T39" fmla="*/ 82 h 176"/>
                <a:gd name="T40" fmla="*/ 66 w 146"/>
                <a:gd name="T41" fmla="*/ 62 h 176"/>
                <a:gd name="T42" fmla="*/ 61 w 146"/>
                <a:gd name="T43" fmla="*/ 52 h 176"/>
                <a:gd name="T44" fmla="*/ 48 w 146"/>
                <a:gd name="T45" fmla="*/ 46 h 176"/>
                <a:gd name="T46" fmla="*/ 64 w 146"/>
                <a:gd name="T47" fmla="*/ 34 h 176"/>
                <a:gd name="T48" fmla="*/ 48 w 146"/>
                <a:gd name="T49" fmla="*/ 23 h 176"/>
                <a:gd name="T50" fmla="*/ 52 w 146"/>
                <a:gd name="T51" fmla="*/ 10 h 176"/>
                <a:gd name="T52" fmla="*/ 34 w 146"/>
                <a:gd name="T53" fmla="*/ 1 h 176"/>
                <a:gd name="T54" fmla="*/ 22 w 146"/>
                <a:gd name="T55" fmla="*/ 7 h 176"/>
                <a:gd name="T56" fmla="*/ 18 w 146"/>
                <a:gd name="T57" fmla="*/ 14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grayWhite">
            <a:xfrm>
              <a:off x="2413" y="2359"/>
              <a:ext cx="69" cy="68"/>
            </a:xfrm>
            <a:custGeom>
              <a:avLst/>
              <a:gdLst>
                <a:gd name="T0" fmla="*/ 44 w 92"/>
                <a:gd name="T1" fmla="*/ 4 h 92"/>
                <a:gd name="T2" fmla="*/ 62 w 92"/>
                <a:gd name="T3" fmla="*/ 6 h 92"/>
                <a:gd name="T4" fmla="*/ 69 w 92"/>
                <a:gd name="T5" fmla="*/ 19 h 92"/>
                <a:gd name="T6" fmla="*/ 59 w 92"/>
                <a:gd name="T7" fmla="*/ 35 h 92"/>
                <a:gd name="T8" fmla="*/ 35 w 92"/>
                <a:gd name="T9" fmla="*/ 56 h 92"/>
                <a:gd name="T10" fmla="*/ 14 w 92"/>
                <a:gd name="T11" fmla="*/ 68 h 92"/>
                <a:gd name="T12" fmla="*/ 6 w 92"/>
                <a:gd name="T13" fmla="*/ 53 h 92"/>
                <a:gd name="T14" fmla="*/ 15 w 92"/>
                <a:gd name="T15" fmla="*/ 47 h 92"/>
                <a:gd name="T16" fmla="*/ 11 w 92"/>
                <a:gd name="T17" fmla="*/ 34 h 92"/>
                <a:gd name="T18" fmla="*/ 30 w 92"/>
                <a:gd name="T19" fmla="*/ 21 h 92"/>
                <a:gd name="T20" fmla="*/ 44 w 92"/>
                <a:gd name="T21" fmla="*/ 4 h 9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grayWhite">
            <a:xfrm>
              <a:off x="4099" y="3502"/>
              <a:ext cx="474" cy="495"/>
            </a:xfrm>
            <a:custGeom>
              <a:avLst/>
              <a:gdLst>
                <a:gd name="T0" fmla="*/ 159 w 633"/>
                <a:gd name="T1" fmla="*/ 8 h 660"/>
                <a:gd name="T2" fmla="*/ 132 w 633"/>
                <a:gd name="T3" fmla="*/ 14 h 660"/>
                <a:gd name="T4" fmla="*/ 108 w 633"/>
                <a:gd name="T5" fmla="*/ 38 h 660"/>
                <a:gd name="T6" fmla="*/ 78 w 633"/>
                <a:gd name="T7" fmla="*/ 44 h 660"/>
                <a:gd name="T8" fmla="*/ 63 w 633"/>
                <a:gd name="T9" fmla="*/ 56 h 660"/>
                <a:gd name="T10" fmla="*/ 51 w 633"/>
                <a:gd name="T11" fmla="*/ 86 h 660"/>
                <a:gd name="T12" fmla="*/ 27 w 633"/>
                <a:gd name="T13" fmla="*/ 125 h 660"/>
                <a:gd name="T14" fmla="*/ 0 w 633"/>
                <a:gd name="T15" fmla="*/ 134 h 660"/>
                <a:gd name="T16" fmla="*/ 54 w 633"/>
                <a:gd name="T17" fmla="*/ 242 h 660"/>
                <a:gd name="T18" fmla="*/ 90 w 633"/>
                <a:gd name="T19" fmla="*/ 320 h 660"/>
                <a:gd name="T20" fmla="*/ 108 w 633"/>
                <a:gd name="T21" fmla="*/ 332 h 660"/>
                <a:gd name="T22" fmla="*/ 126 w 633"/>
                <a:gd name="T23" fmla="*/ 338 h 660"/>
                <a:gd name="T24" fmla="*/ 171 w 633"/>
                <a:gd name="T25" fmla="*/ 323 h 660"/>
                <a:gd name="T26" fmla="*/ 189 w 633"/>
                <a:gd name="T27" fmla="*/ 317 h 660"/>
                <a:gd name="T28" fmla="*/ 225 w 633"/>
                <a:gd name="T29" fmla="*/ 338 h 660"/>
                <a:gd name="T30" fmla="*/ 243 w 633"/>
                <a:gd name="T31" fmla="*/ 395 h 660"/>
                <a:gd name="T32" fmla="*/ 252 w 633"/>
                <a:gd name="T33" fmla="*/ 392 h 660"/>
                <a:gd name="T34" fmla="*/ 258 w 633"/>
                <a:gd name="T35" fmla="*/ 383 h 660"/>
                <a:gd name="T36" fmla="*/ 276 w 633"/>
                <a:gd name="T37" fmla="*/ 410 h 660"/>
                <a:gd name="T38" fmla="*/ 303 w 633"/>
                <a:gd name="T39" fmla="*/ 428 h 660"/>
                <a:gd name="T40" fmla="*/ 326 w 633"/>
                <a:gd name="T41" fmla="*/ 452 h 660"/>
                <a:gd name="T42" fmla="*/ 332 w 633"/>
                <a:gd name="T43" fmla="*/ 461 h 660"/>
                <a:gd name="T44" fmla="*/ 341 w 633"/>
                <a:gd name="T45" fmla="*/ 467 h 660"/>
                <a:gd name="T46" fmla="*/ 362 w 633"/>
                <a:gd name="T47" fmla="*/ 491 h 660"/>
                <a:gd name="T48" fmla="*/ 368 w 633"/>
                <a:gd name="T49" fmla="*/ 473 h 660"/>
                <a:gd name="T50" fmla="*/ 404 w 633"/>
                <a:gd name="T51" fmla="*/ 494 h 660"/>
                <a:gd name="T52" fmla="*/ 440 w 633"/>
                <a:gd name="T53" fmla="*/ 491 h 660"/>
                <a:gd name="T54" fmla="*/ 461 w 633"/>
                <a:gd name="T55" fmla="*/ 398 h 660"/>
                <a:gd name="T56" fmla="*/ 473 w 633"/>
                <a:gd name="T57" fmla="*/ 347 h 660"/>
                <a:gd name="T58" fmla="*/ 464 w 633"/>
                <a:gd name="T59" fmla="*/ 275 h 660"/>
                <a:gd name="T60" fmla="*/ 401 w 633"/>
                <a:gd name="T61" fmla="*/ 203 h 660"/>
                <a:gd name="T62" fmla="*/ 395 w 633"/>
                <a:gd name="T63" fmla="*/ 176 h 660"/>
                <a:gd name="T64" fmla="*/ 344 w 633"/>
                <a:gd name="T65" fmla="*/ 134 h 660"/>
                <a:gd name="T66" fmla="*/ 353 w 633"/>
                <a:gd name="T67" fmla="*/ 116 h 660"/>
                <a:gd name="T68" fmla="*/ 341 w 633"/>
                <a:gd name="T69" fmla="*/ 98 h 660"/>
                <a:gd name="T70" fmla="*/ 312 w 633"/>
                <a:gd name="T71" fmla="*/ 59 h 660"/>
                <a:gd name="T72" fmla="*/ 294 w 633"/>
                <a:gd name="T73" fmla="*/ 23 h 660"/>
                <a:gd name="T74" fmla="*/ 291 w 633"/>
                <a:gd name="T75" fmla="*/ 14 h 660"/>
                <a:gd name="T76" fmla="*/ 273 w 633"/>
                <a:gd name="T77" fmla="*/ 113 h 660"/>
                <a:gd name="T78" fmla="*/ 243 w 633"/>
                <a:gd name="T79" fmla="*/ 86 h 660"/>
                <a:gd name="T80" fmla="*/ 219 w 633"/>
                <a:gd name="T81" fmla="*/ 83 h 660"/>
                <a:gd name="T82" fmla="*/ 204 w 633"/>
                <a:gd name="T83" fmla="*/ 65 h 660"/>
                <a:gd name="T84" fmla="*/ 198 w 633"/>
                <a:gd name="T85" fmla="*/ 47 h 660"/>
                <a:gd name="T86" fmla="*/ 207 w 633"/>
                <a:gd name="T87" fmla="*/ 41 h 660"/>
                <a:gd name="T88" fmla="*/ 180 w 633"/>
                <a:gd name="T89" fmla="*/ 14 h 660"/>
                <a:gd name="T90" fmla="*/ 162 w 633"/>
                <a:gd name="T91" fmla="*/ 8 h 660"/>
                <a:gd name="T92" fmla="*/ 153 w 633"/>
                <a:gd name="T93" fmla="*/ 5 h 660"/>
                <a:gd name="T94" fmla="*/ 159 w 633"/>
                <a:gd name="T95" fmla="*/ 8 h 66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grayWhite">
            <a:xfrm>
              <a:off x="4246" y="3241"/>
              <a:ext cx="319" cy="210"/>
            </a:xfrm>
            <a:custGeom>
              <a:avLst/>
              <a:gdLst>
                <a:gd name="T0" fmla="*/ 63 w 426"/>
                <a:gd name="T1" fmla="*/ 45 h 280"/>
                <a:gd name="T2" fmla="*/ 51 w 426"/>
                <a:gd name="T3" fmla="*/ 27 h 280"/>
                <a:gd name="T4" fmla="*/ 48 w 426"/>
                <a:gd name="T5" fmla="*/ 12 h 280"/>
                <a:gd name="T6" fmla="*/ 39 w 426"/>
                <a:gd name="T7" fmla="*/ 9 h 280"/>
                <a:gd name="T8" fmla="*/ 12 w 426"/>
                <a:gd name="T9" fmla="*/ 12 h 280"/>
                <a:gd name="T10" fmla="*/ 33 w 426"/>
                <a:gd name="T11" fmla="*/ 30 h 280"/>
                <a:gd name="T12" fmla="*/ 36 w 426"/>
                <a:gd name="T13" fmla="*/ 39 h 280"/>
                <a:gd name="T14" fmla="*/ 18 w 426"/>
                <a:gd name="T15" fmla="*/ 51 h 280"/>
                <a:gd name="T16" fmla="*/ 66 w 426"/>
                <a:gd name="T17" fmla="*/ 69 h 280"/>
                <a:gd name="T18" fmla="*/ 93 w 426"/>
                <a:gd name="T19" fmla="*/ 84 h 280"/>
                <a:gd name="T20" fmla="*/ 96 w 426"/>
                <a:gd name="T21" fmla="*/ 93 h 280"/>
                <a:gd name="T22" fmla="*/ 105 w 426"/>
                <a:gd name="T23" fmla="*/ 99 h 280"/>
                <a:gd name="T24" fmla="*/ 111 w 426"/>
                <a:gd name="T25" fmla="*/ 117 h 280"/>
                <a:gd name="T26" fmla="*/ 99 w 426"/>
                <a:gd name="T27" fmla="*/ 147 h 280"/>
                <a:gd name="T28" fmla="*/ 135 w 426"/>
                <a:gd name="T29" fmla="*/ 141 h 280"/>
                <a:gd name="T30" fmla="*/ 144 w 426"/>
                <a:gd name="T31" fmla="*/ 162 h 280"/>
                <a:gd name="T32" fmla="*/ 162 w 426"/>
                <a:gd name="T33" fmla="*/ 168 h 280"/>
                <a:gd name="T34" fmla="*/ 171 w 426"/>
                <a:gd name="T35" fmla="*/ 171 h 280"/>
                <a:gd name="T36" fmla="*/ 189 w 426"/>
                <a:gd name="T37" fmla="*/ 168 h 280"/>
                <a:gd name="T38" fmla="*/ 207 w 426"/>
                <a:gd name="T39" fmla="*/ 147 h 280"/>
                <a:gd name="T40" fmla="*/ 252 w 426"/>
                <a:gd name="T41" fmla="*/ 189 h 280"/>
                <a:gd name="T42" fmla="*/ 273 w 426"/>
                <a:gd name="T43" fmla="*/ 210 h 280"/>
                <a:gd name="T44" fmla="*/ 270 w 426"/>
                <a:gd name="T45" fmla="*/ 168 h 280"/>
                <a:gd name="T46" fmla="*/ 252 w 426"/>
                <a:gd name="T47" fmla="*/ 150 h 280"/>
                <a:gd name="T48" fmla="*/ 279 w 426"/>
                <a:gd name="T49" fmla="*/ 126 h 280"/>
                <a:gd name="T50" fmla="*/ 306 w 426"/>
                <a:gd name="T51" fmla="*/ 117 h 280"/>
                <a:gd name="T52" fmla="*/ 315 w 426"/>
                <a:gd name="T53" fmla="*/ 114 h 280"/>
                <a:gd name="T54" fmla="*/ 318 w 426"/>
                <a:gd name="T55" fmla="*/ 105 h 280"/>
                <a:gd name="T56" fmla="*/ 267 w 426"/>
                <a:gd name="T57" fmla="*/ 111 h 280"/>
                <a:gd name="T58" fmla="*/ 228 w 426"/>
                <a:gd name="T59" fmla="*/ 105 h 280"/>
                <a:gd name="T60" fmla="*/ 225 w 426"/>
                <a:gd name="T61" fmla="*/ 96 h 280"/>
                <a:gd name="T62" fmla="*/ 219 w 426"/>
                <a:gd name="T63" fmla="*/ 87 h 280"/>
                <a:gd name="T64" fmla="*/ 165 w 426"/>
                <a:gd name="T65" fmla="*/ 60 h 280"/>
                <a:gd name="T66" fmla="*/ 120 w 426"/>
                <a:gd name="T67" fmla="*/ 45 h 280"/>
                <a:gd name="T68" fmla="*/ 102 w 426"/>
                <a:gd name="T69" fmla="*/ 39 h 280"/>
                <a:gd name="T70" fmla="*/ 60 w 426"/>
                <a:gd name="T71" fmla="*/ 39 h 280"/>
                <a:gd name="T72" fmla="*/ 51 w 426"/>
                <a:gd name="T73" fmla="*/ 24 h 280"/>
                <a:gd name="T74" fmla="*/ 51 w 426"/>
                <a:gd name="T75" fmla="*/ 0 h 2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grayWhite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15 w 416"/>
                <a:gd name="T3" fmla="*/ 28 h 282"/>
                <a:gd name="T4" fmla="*/ 21 w 416"/>
                <a:gd name="T5" fmla="*/ 37 h 282"/>
                <a:gd name="T6" fmla="*/ 63 w 416"/>
                <a:gd name="T7" fmla="*/ 67 h 282"/>
                <a:gd name="T8" fmla="*/ 90 w 416"/>
                <a:gd name="T9" fmla="*/ 85 h 282"/>
                <a:gd name="T10" fmla="*/ 99 w 416"/>
                <a:gd name="T11" fmla="*/ 91 h 282"/>
                <a:gd name="T12" fmla="*/ 102 w 416"/>
                <a:gd name="T13" fmla="*/ 126 h 282"/>
                <a:gd name="T14" fmla="*/ 87 w 416"/>
                <a:gd name="T15" fmla="*/ 150 h 282"/>
                <a:gd name="T16" fmla="*/ 102 w 416"/>
                <a:gd name="T17" fmla="*/ 147 h 282"/>
                <a:gd name="T18" fmla="*/ 111 w 416"/>
                <a:gd name="T19" fmla="*/ 141 h 282"/>
                <a:gd name="T20" fmla="*/ 120 w 416"/>
                <a:gd name="T21" fmla="*/ 150 h 282"/>
                <a:gd name="T22" fmla="*/ 138 w 416"/>
                <a:gd name="T23" fmla="*/ 162 h 282"/>
                <a:gd name="T24" fmla="*/ 156 w 416"/>
                <a:gd name="T25" fmla="*/ 174 h 282"/>
                <a:gd name="T26" fmla="*/ 179 w 416"/>
                <a:gd name="T27" fmla="*/ 165 h 282"/>
                <a:gd name="T28" fmla="*/ 185 w 416"/>
                <a:gd name="T29" fmla="*/ 147 h 282"/>
                <a:gd name="T30" fmla="*/ 200 w 416"/>
                <a:gd name="T31" fmla="*/ 150 h 282"/>
                <a:gd name="T32" fmla="*/ 218 w 416"/>
                <a:gd name="T33" fmla="*/ 156 h 282"/>
                <a:gd name="T34" fmla="*/ 254 w 416"/>
                <a:gd name="T35" fmla="*/ 210 h 282"/>
                <a:gd name="T36" fmla="*/ 266 w 416"/>
                <a:gd name="T37" fmla="*/ 207 h 282"/>
                <a:gd name="T38" fmla="*/ 263 w 416"/>
                <a:gd name="T39" fmla="*/ 189 h 282"/>
                <a:gd name="T40" fmla="*/ 236 w 416"/>
                <a:gd name="T41" fmla="*/ 147 h 282"/>
                <a:gd name="T42" fmla="*/ 269 w 416"/>
                <a:gd name="T43" fmla="*/ 129 h 282"/>
                <a:gd name="T44" fmla="*/ 305 w 416"/>
                <a:gd name="T45" fmla="*/ 108 h 282"/>
                <a:gd name="T46" fmla="*/ 306 w 416"/>
                <a:gd name="T47" fmla="*/ 90 h 282"/>
                <a:gd name="T48" fmla="*/ 274 w 416"/>
                <a:gd name="T49" fmla="*/ 103 h 282"/>
                <a:gd name="T50" fmla="*/ 230 w 416"/>
                <a:gd name="T51" fmla="*/ 103 h 282"/>
                <a:gd name="T52" fmla="*/ 197 w 416"/>
                <a:gd name="T53" fmla="*/ 73 h 282"/>
                <a:gd name="T54" fmla="*/ 135 w 416"/>
                <a:gd name="T55" fmla="*/ 46 h 282"/>
                <a:gd name="T56" fmla="*/ 99 w 416"/>
                <a:gd name="T57" fmla="*/ 25 h 282"/>
                <a:gd name="T58" fmla="*/ 69 w 416"/>
                <a:gd name="T59" fmla="*/ 31 h 282"/>
                <a:gd name="T60" fmla="*/ 57 w 416"/>
                <a:gd name="T61" fmla="*/ 43 h 282"/>
                <a:gd name="T62" fmla="*/ 42 w 416"/>
                <a:gd name="T63" fmla="*/ 13 h 282"/>
                <a:gd name="T64" fmla="*/ 0 w 416"/>
                <a:gd name="T65" fmla="*/ 1 h 28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grayWhite">
            <a:xfrm>
              <a:off x="4485" y="4013"/>
              <a:ext cx="45" cy="58"/>
            </a:xfrm>
            <a:custGeom>
              <a:avLst/>
              <a:gdLst>
                <a:gd name="T0" fmla="*/ 24 w 60"/>
                <a:gd name="T1" fmla="*/ 13 h 78"/>
                <a:gd name="T2" fmla="*/ 0 w 60"/>
                <a:gd name="T3" fmla="*/ 13 h 78"/>
                <a:gd name="T4" fmla="*/ 15 w 60"/>
                <a:gd name="T5" fmla="*/ 31 h 78"/>
                <a:gd name="T6" fmla="*/ 21 w 60"/>
                <a:gd name="T7" fmla="*/ 49 h 78"/>
                <a:gd name="T8" fmla="*/ 24 w 60"/>
                <a:gd name="T9" fmla="*/ 58 h 78"/>
                <a:gd name="T10" fmla="*/ 45 w 60"/>
                <a:gd name="T11" fmla="*/ 37 h 78"/>
                <a:gd name="T12" fmla="*/ 24 w 60"/>
                <a:gd name="T13" fmla="*/ 13 h 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grayWhite">
            <a:xfrm>
              <a:off x="4621" y="3923"/>
              <a:ext cx="164" cy="85"/>
            </a:xfrm>
            <a:custGeom>
              <a:avLst/>
              <a:gdLst>
                <a:gd name="T0" fmla="*/ 35 w 219"/>
                <a:gd name="T1" fmla="*/ 55 h 113"/>
                <a:gd name="T2" fmla="*/ 29 w 219"/>
                <a:gd name="T3" fmla="*/ 46 h 113"/>
                <a:gd name="T4" fmla="*/ 11 w 219"/>
                <a:gd name="T5" fmla="*/ 52 h 113"/>
                <a:gd name="T6" fmla="*/ 29 w 219"/>
                <a:gd name="T7" fmla="*/ 85 h 113"/>
                <a:gd name="T8" fmla="*/ 92 w 219"/>
                <a:gd name="T9" fmla="*/ 67 h 113"/>
                <a:gd name="T10" fmla="*/ 110 w 219"/>
                <a:gd name="T11" fmla="*/ 55 h 113"/>
                <a:gd name="T12" fmla="*/ 128 w 219"/>
                <a:gd name="T13" fmla="*/ 49 h 113"/>
                <a:gd name="T14" fmla="*/ 164 w 219"/>
                <a:gd name="T15" fmla="*/ 14 h 113"/>
                <a:gd name="T16" fmla="*/ 157 w 219"/>
                <a:gd name="T17" fmla="*/ 0 h 113"/>
                <a:gd name="T18" fmla="*/ 134 w 219"/>
                <a:gd name="T19" fmla="*/ 13 h 113"/>
                <a:gd name="T20" fmla="*/ 80 w 219"/>
                <a:gd name="T21" fmla="*/ 31 h 113"/>
                <a:gd name="T22" fmla="*/ 62 w 219"/>
                <a:gd name="T23" fmla="*/ 34 h 113"/>
                <a:gd name="T24" fmla="*/ 44 w 219"/>
                <a:gd name="T25" fmla="*/ 40 h 113"/>
                <a:gd name="T26" fmla="*/ 35 w 219"/>
                <a:gd name="T27" fmla="*/ 55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grayWhite">
            <a:xfrm>
              <a:off x="4791" y="3873"/>
              <a:ext cx="104" cy="92"/>
            </a:xfrm>
            <a:custGeom>
              <a:avLst/>
              <a:gdLst>
                <a:gd name="T0" fmla="*/ 9 w 139"/>
                <a:gd name="T1" fmla="*/ 45 h 122"/>
                <a:gd name="T2" fmla="*/ 6 w 139"/>
                <a:gd name="T3" fmla="*/ 63 h 122"/>
                <a:gd name="T4" fmla="*/ 0 w 139"/>
                <a:gd name="T5" fmla="*/ 81 h 122"/>
                <a:gd name="T6" fmla="*/ 27 w 139"/>
                <a:gd name="T7" fmla="*/ 87 h 122"/>
                <a:gd name="T8" fmla="*/ 39 w 139"/>
                <a:gd name="T9" fmla="*/ 72 h 122"/>
                <a:gd name="T10" fmla="*/ 93 w 139"/>
                <a:gd name="T11" fmla="*/ 51 h 122"/>
                <a:gd name="T12" fmla="*/ 102 w 139"/>
                <a:gd name="T13" fmla="*/ 33 h 122"/>
                <a:gd name="T14" fmla="*/ 84 w 139"/>
                <a:gd name="T15" fmla="*/ 21 h 122"/>
                <a:gd name="T16" fmla="*/ 75 w 139"/>
                <a:gd name="T17" fmla="*/ 15 h 122"/>
                <a:gd name="T18" fmla="*/ 48 w 139"/>
                <a:gd name="T19" fmla="*/ 9 h 122"/>
                <a:gd name="T20" fmla="*/ 39 w 139"/>
                <a:gd name="T21" fmla="*/ 27 h 122"/>
                <a:gd name="T22" fmla="*/ 9 w 139"/>
                <a:gd name="T23" fmla="*/ 45 h 1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grayWhite">
            <a:xfrm>
              <a:off x="4846" y="3832"/>
              <a:ext cx="37" cy="26"/>
            </a:xfrm>
            <a:custGeom>
              <a:avLst/>
              <a:gdLst>
                <a:gd name="T0" fmla="*/ 22 w 49"/>
                <a:gd name="T1" fmla="*/ 0 h 35"/>
                <a:gd name="T2" fmla="*/ 6 w 49"/>
                <a:gd name="T3" fmla="*/ 8 h 35"/>
                <a:gd name="T4" fmla="*/ 18 w 49"/>
                <a:gd name="T5" fmla="*/ 26 h 35"/>
                <a:gd name="T6" fmla="*/ 29 w 49"/>
                <a:gd name="T7" fmla="*/ 19 h 35"/>
                <a:gd name="T8" fmla="*/ 22 w 49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grayWhite">
            <a:xfrm>
              <a:off x="3123" y="3346"/>
              <a:ext cx="123" cy="201"/>
            </a:xfrm>
            <a:custGeom>
              <a:avLst/>
              <a:gdLst>
                <a:gd name="T0" fmla="*/ 96 w 164"/>
                <a:gd name="T1" fmla="*/ 0 h 268"/>
                <a:gd name="T2" fmla="*/ 78 w 164"/>
                <a:gd name="T3" fmla="*/ 21 h 268"/>
                <a:gd name="T4" fmla="*/ 66 w 164"/>
                <a:gd name="T5" fmla="*/ 48 h 268"/>
                <a:gd name="T6" fmla="*/ 27 w 164"/>
                <a:gd name="T7" fmla="*/ 63 h 268"/>
                <a:gd name="T8" fmla="*/ 21 w 164"/>
                <a:gd name="T9" fmla="*/ 72 h 268"/>
                <a:gd name="T10" fmla="*/ 12 w 164"/>
                <a:gd name="T11" fmla="*/ 75 h 268"/>
                <a:gd name="T12" fmla="*/ 15 w 164"/>
                <a:gd name="T13" fmla="*/ 99 h 268"/>
                <a:gd name="T14" fmla="*/ 21 w 164"/>
                <a:gd name="T15" fmla="*/ 117 h 268"/>
                <a:gd name="T16" fmla="*/ 0 w 164"/>
                <a:gd name="T17" fmla="*/ 150 h 268"/>
                <a:gd name="T18" fmla="*/ 21 w 164"/>
                <a:gd name="T19" fmla="*/ 195 h 268"/>
                <a:gd name="T20" fmla="*/ 39 w 164"/>
                <a:gd name="T21" fmla="*/ 201 h 268"/>
                <a:gd name="T22" fmla="*/ 66 w 164"/>
                <a:gd name="T23" fmla="*/ 162 h 268"/>
                <a:gd name="T24" fmla="*/ 78 w 164"/>
                <a:gd name="T25" fmla="*/ 144 h 268"/>
                <a:gd name="T26" fmla="*/ 96 w 164"/>
                <a:gd name="T27" fmla="*/ 87 h 268"/>
                <a:gd name="T28" fmla="*/ 105 w 164"/>
                <a:gd name="T29" fmla="*/ 57 h 268"/>
                <a:gd name="T30" fmla="*/ 123 w 164"/>
                <a:gd name="T31" fmla="*/ 54 h 268"/>
                <a:gd name="T32" fmla="*/ 96 w 164"/>
                <a:gd name="T33" fmla="*/ 0 h 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grayWhite">
            <a:xfrm>
              <a:off x="3655" y="3034"/>
              <a:ext cx="49" cy="61"/>
            </a:xfrm>
            <a:custGeom>
              <a:avLst/>
              <a:gdLst>
                <a:gd name="T0" fmla="*/ 22 w 66"/>
                <a:gd name="T1" fmla="*/ 0 h 81"/>
                <a:gd name="T2" fmla="*/ 19 w 66"/>
                <a:gd name="T3" fmla="*/ 45 h 81"/>
                <a:gd name="T4" fmla="*/ 22 w 66"/>
                <a:gd name="T5" fmla="*/ 57 h 81"/>
                <a:gd name="T6" fmla="*/ 30 w 66"/>
                <a:gd name="T7" fmla="*/ 60 h 81"/>
                <a:gd name="T8" fmla="*/ 42 w 66"/>
                <a:gd name="T9" fmla="*/ 57 h 81"/>
                <a:gd name="T10" fmla="*/ 22 w 66"/>
                <a:gd name="T11" fmla="*/ 0 h 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grayWhite">
            <a:xfrm>
              <a:off x="3988" y="3100"/>
              <a:ext cx="111" cy="183"/>
            </a:xfrm>
            <a:custGeom>
              <a:avLst/>
              <a:gdLst>
                <a:gd name="T0" fmla="*/ 72 w 148"/>
                <a:gd name="T1" fmla="*/ 0 h 244"/>
                <a:gd name="T2" fmla="*/ 45 w 148"/>
                <a:gd name="T3" fmla="*/ 63 h 244"/>
                <a:gd name="T4" fmla="*/ 27 w 148"/>
                <a:gd name="T5" fmla="*/ 69 h 244"/>
                <a:gd name="T6" fmla="*/ 9 w 148"/>
                <a:gd name="T7" fmla="*/ 81 h 244"/>
                <a:gd name="T8" fmla="*/ 30 w 148"/>
                <a:gd name="T9" fmla="*/ 141 h 244"/>
                <a:gd name="T10" fmla="*/ 39 w 148"/>
                <a:gd name="T11" fmla="*/ 168 h 244"/>
                <a:gd name="T12" fmla="*/ 45 w 148"/>
                <a:gd name="T13" fmla="*/ 177 h 244"/>
                <a:gd name="T14" fmla="*/ 63 w 148"/>
                <a:gd name="T15" fmla="*/ 183 h 244"/>
                <a:gd name="T16" fmla="*/ 72 w 148"/>
                <a:gd name="T17" fmla="*/ 147 h 244"/>
                <a:gd name="T18" fmla="*/ 93 w 148"/>
                <a:gd name="T19" fmla="*/ 126 h 244"/>
                <a:gd name="T20" fmla="*/ 84 w 148"/>
                <a:gd name="T21" fmla="*/ 51 h 244"/>
                <a:gd name="T22" fmla="*/ 105 w 148"/>
                <a:gd name="T23" fmla="*/ 36 h 244"/>
                <a:gd name="T24" fmla="*/ 84 w 148"/>
                <a:gd name="T25" fmla="*/ 15 h 244"/>
                <a:gd name="T26" fmla="*/ 72 w 148"/>
                <a:gd name="T27" fmla="*/ 0 h 2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grayWhite">
            <a:xfrm>
              <a:off x="3894" y="3043"/>
              <a:ext cx="72" cy="137"/>
            </a:xfrm>
            <a:custGeom>
              <a:avLst/>
              <a:gdLst>
                <a:gd name="T0" fmla="*/ 36 w 96"/>
                <a:gd name="T1" fmla="*/ 1 h 183"/>
                <a:gd name="T2" fmla="*/ 38 w 96"/>
                <a:gd name="T3" fmla="*/ 26 h 183"/>
                <a:gd name="T4" fmla="*/ 45 w 96"/>
                <a:gd name="T5" fmla="*/ 46 h 183"/>
                <a:gd name="T6" fmla="*/ 47 w 96"/>
                <a:gd name="T7" fmla="*/ 69 h 183"/>
                <a:gd name="T8" fmla="*/ 51 w 96"/>
                <a:gd name="T9" fmla="*/ 79 h 183"/>
                <a:gd name="T10" fmla="*/ 53 w 96"/>
                <a:gd name="T11" fmla="*/ 94 h 183"/>
                <a:gd name="T12" fmla="*/ 43 w 96"/>
                <a:gd name="T13" fmla="*/ 70 h 183"/>
                <a:gd name="T14" fmla="*/ 26 w 96"/>
                <a:gd name="T15" fmla="*/ 58 h 183"/>
                <a:gd name="T16" fmla="*/ 4 w 96"/>
                <a:gd name="T17" fmla="*/ 62 h 183"/>
                <a:gd name="T18" fmla="*/ 6 w 96"/>
                <a:gd name="T19" fmla="*/ 76 h 183"/>
                <a:gd name="T20" fmla="*/ 31 w 96"/>
                <a:gd name="T21" fmla="*/ 85 h 183"/>
                <a:gd name="T22" fmla="*/ 43 w 96"/>
                <a:gd name="T23" fmla="*/ 101 h 183"/>
                <a:gd name="T24" fmla="*/ 53 w 96"/>
                <a:gd name="T25" fmla="*/ 101 h 183"/>
                <a:gd name="T26" fmla="*/ 59 w 96"/>
                <a:gd name="T27" fmla="*/ 112 h 183"/>
                <a:gd name="T28" fmla="*/ 72 w 96"/>
                <a:gd name="T29" fmla="*/ 134 h 183"/>
                <a:gd name="T30" fmla="*/ 61 w 96"/>
                <a:gd name="T31" fmla="*/ 94 h 183"/>
                <a:gd name="T32" fmla="*/ 60 w 96"/>
                <a:gd name="T33" fmla="*/ 70 h 183"/>
                <a:gd name="T34" fmla="*/ 53 w 96"/>
                <a:gd name="T35" fmla="*/ 47 h 183"/>
                <a:gd name="T36" fmla="*/ 47 w 96"/>
                <a:gd name="T37" fmla="*/ 31 h 183"/>
                <a:gd name="T38" fmla="*/ 43 w 96"/>
                <a:gd name="T39" fmla="*/ 15 h 183"/>
                <a:gd name="T40" fmla="*/ 36 w 96"/>
                <a:gd name="T41" fmla="*/ 1 h 1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grayWhite">
            <a:xfrm>
              <a:off x="3943" y="3153"/>
              <a:ext cx="40" cy="131"/>
            </a:xfrm>
            <a:custGeom>
              <a:avLst/>
              <a:gdLst>
                <a:gd name="T0" fmla="*/ 4 w 54"/>
                <a:gd name="T1" fmla="*/ 0 h 175"/>
                <a:gd name="T2" fmla="*/ 0 w 54"/>
                <a:gd name="T3" fmla="*/ 19 h 175"/>
                <a:gd name="T4" fmla="*/ 7 w 54"/>
                <a:gd name="T5" fmla="*/ 40 h 175"/>
                <a:gd name="T6" fmla="*/ 13 w 54"/>
                <a:gd name="T7" fmla="*/ 70 h 175"/>
                <a:gd name="T8" fmla="*/ 25 w 54"/>
                <a:gd name="T9" fmla="*/ 97 h 175"/>
                <a:gd name="T10" fmla="*/ 40 w 54"/>
                <a:gd name="T11" fmla="*/ 131 h 175"/>
                <a:gd name="T12" fmla="*/ 30 w 54"/>
                <a:gd name="T13" fmla="*/ 86 h 175"/>
                <a:gd name="T14" fmla="*/ 25 w 54"/>
                <a:gd name="T15" fmla="*/ 70 h 175"/>
                <a:gd name="T16" fmla="*/ 21 w 54"/>
                <a:gd name="T17" fmla="*/ 46 h 175"/>
                <a:gd name="T18" fmla="*/ 19 w 54"/>
                <a:gd name="T19" fmla="*/ 34 h 175"/>
                <a:gd name="T20" fmla="*/ 12 w 54"/>
                <a:gd name="T21" fmla="*/ 28 h 175"/>
                <a:gd name="T22" fmla="*/ 4 w 54"/>
                <a:gd name="T23" fmla="*/ 0 h 17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grayWhite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6 w 86"/>
                <a:gd name="T3" fmla="*/ 25 h 73"/>
                <a:gd name="T4" fmla="*/ 17 w 86"/>
                <a:gd name="T5" fmla="*/ 32 h 73"/>
                <a:gd name="T6" fmla="*/ 36 w 86"/>
                <a:gd name="T7" fmla="*/ 36 h 73"/>
                <a:gd name="T8" fmla="*/ 47 w 86"/>
                <a:gd name="T9" fmla="*/ 42 h 73"/>
                <a:gd name="T10" fmla="*/ 56 w 86"/>
                <a:gd name="T11" fmla="*/ 49 h 73"/>
                <a:gd name="T12" fmla="*/ 65 w 86"/>
                <a:gd name="T13" fmla="*/ 51 h 73"/>
                <a:gd name="T14" fmla="*/ 54 w 86"/>
                <a:gd name="T15" fmla="*/ 29 h 73"/>
                <a:gd name="T16" fmla="*/ 48 w 86"/>
                <a:gd name="T17" fmla="*/ 16 h 73"/>
                <a:gd name="T18" fmla="*/ 27 w 86"/>
                <a:gd name="T19" fmla="*/ 18 h 73"/>
                <a:gd name="T20" fmla="*/ 18 w 86"/>
                <a:gd name="T21" fmla="*/ 14 h 73"/>
                <a:gd name="T22" fmla="*/ 5 w 86"/>
                <a:gd name="T23" fmla="*/ 0 h 73"/>
                <a:gd name="T24" fmla="*/ 2 w 86"/>
                <a:gd name="T25" fmla="*/ 0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grayWhite">
            <a:xfrm>
              <a:off x="4092" y="3195"/>
              <a:ext cx="83" cy="117"/>
            </a:xfrm>
            <a:custGeom>
              <a:avLst/>
              <a:gdLst>
                <a:gd name="T0" fmla="*/ 73 w 111"/>
                <a:gd name="T1" fmla="*/ 0 h 156"/>
                <a:gd name="T2" fmla="*/ 56 w 111"/>
                <a:gd name="T3" fmla="*/ 8 h 156"/>
                <a:gd name="T4" fmla="*/ 17 w 111"/>
                <a:gd name="T5" fmla="*/ 11 h 156"/>
                <a:gd name="T6" fmla="*/ 10 w 111"/>
                <a:gd name="T7" fmla="*/ 25 h 156"/>
                <a:gd name="T8" fmla="*/ 8 w 111"/>
                <a:gd name="T9" fmla="*/ 46 h 156"/>
                <a:gd name="T10" fmla="*/ 10 w 111"/>
                <a:gd name="T11" fmla="*/ 56 h 156"/>
                <a:gd name="T12" fmla="*/ 2 w 111"/>
                <a:gd name="T13" fmla="*/ 66 h 156"/>
                <a:gd name="T14" fmla="*/ 10 w 111"/>
                <a:gd name="T15" fmla="*/ 82 h 156"/>
                <a:gd name="T16" fmla="*/ 17 w 111"/>
                <a:gd name="T17" fmla="*/ 93 h 156"/>
                <a:gd name="T18" fmla="*/ 11 w 111"/>
                <a:gd name="T19" fmla="*/ 108 h 156"/>
                <a:gd name="T20" fmla="*/ 18 w 111"/>
                <a:gd name="T21" fmla="*/ 117 h 156"/>
                <a:gd name="T22" fmla="*/ 31 w 111"/>
                <a:gd name="T23" fmla="*/ 108 h 156"/>
                <a:gd name="T24" fmla="*/ 37 w 111"/>
                <a:gd name="T25" fmla="*/ 70 h 156"/>
                <a:gd name="T26" fmla="*/ 42 w 111"/>
                <a:gd name="T27" fmla="*/ 95 h 156"/>
                <a:gd name="T28" fmla="*/ 49 w 111"/>
                <a:gd name="T29" fmla="*/ 109 h 156"/>
                <a:gd name="T30" fmla="*/ 46 w 111"/>
                <a:gd name="T31" fmla="*/ 84 h 156"/>
                <a:gd name="T32" fmla="*/ 54 w 111"/>
                <a:gd name="T33" fmla="*/ 55 h 156"/>
                <a:gd name="T34" fmla="*/ 52 w 111"/>
                <a:gd name="T35" fmla="*/ 38 h 156"/>
                <a:gd name="T36" fmla="*/ 40 w 111"/>
                <a:gd name="T37" fmla="*/ 45 h 156"/>
                <a:gd name="T38" fmla="*/ 26 w 111"/>
                <a:gd name="T39" fmla="*/ 41 h 156"/>
                <a:gd name="T40" fmla="*/ 31 w 111"/>
                <a:gd name="T41" fmla="*/ 27 h 156"/>
                <a:gd name="T42" fmla="*/ 46 w 111"/>
                <a:gd name="T43" fmla="*/ 26 h 156"/>
                <a:gd name="T44" fmla="*/ 58 w 111"/>
                <a:gd name="T45" fmla="*/ 29 h 156"/>
                <a:gd name="T46" fmla="*/ 73 w 111"/>
                <a:gd name="T47" fmla="*/ 23 h 156"/>
                <a:gd name="T48" fmla="*/ 83 w 111"/>
                <a:gd name="T49" fmla="*/ 10 h 156"/>
                <a:gd name="T50" fmla="*/ 73 w 111"/>
                <a:gd name="T51" fmla="*/ 0 h 1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grayWhite">
            <a:xfrm>
              <a:off x="4064" y="2777"/>
              <a:ext cx="22" cy="71"/>
            </a:xfrm>
            <a:custGeom>
              <a:avLst/>
              <a:gdLst>
                <a:gd name="T0" fmla="*/ 9 w 30"/>
                <a:gd name="T1" fmla="*/ 0 h 94"/>
                <a:gd name="T2" fmla="*/ 0 w 30"/>
                <a:gd name="T3" fmla="*/ 12 h 94"/>
                <a:gd name="T4" fmla="*/ 4 w 30"/>
                <a:gd name="T5" fmla="*/ 28 h 94"/>
                <a:gd name="T6" fmla="*/ 1 w 30"/>
                <a:gd name="T7" fmla="*/ 46 h 94"/>
                <a:gd name="T8" fmla="*/ 12 w 30"/>
                <a:gd name="T9" fmla="*/ 71 h 94"/>
                <a:gd name="T10" fmla="*/ 22 w 30"/>
                <a:gd name="T11" fmla="*/ 62 h 94"/>
                <a:gd name="T12" fmla="*/ 16 w 30"/>
                <a:gd name="T13" fmla="*/ 46 h 94"/>
                <a:gd name="T14" fmla="*/ 9 w 30"/>
                <a:gd name="T15" fmla="*/ 0 h 9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grayWhite">
            <a:xfrm>
              <a:off x="4078" y="2896"/>
              <a:ext cx="61" cy="118"/>
            </a:xfrm>
            <a:custGeom>
              <a:avLst/>
              <a:gdLst>
                <a:gd name="T0" fmla="*/ 9 w 81"/>
                <a:gd name="T1" fmla="*/ 1 h 158"/>
                <a:gd name="T2" fmla="*/ 0 w 81"/>
                <a:gd name="T3" fmla="*/ 15 h 158"/>
                <a:gd name="T4" fmla="*/ 6 w 81"/>
                <a:gd name="T5" fmla="*/ 37 h 158"/>
                <a:gd name="T6" fmla="*/ 5 w 81"/>
                <a:gd name="T7" fmla="*/ 80 h 158"/>
                <a:gd name="T8" fmla="*/ 13 w 81"/>
                <a:gd name="T9" fmla="*/ 77 h 158"/>
                <a:gd name="T10" fmla="*/ 15 w 81"/>
                <a:gd name="T11" fmla="*/ 86 h 158"/>
                <a:gd name="T12" fmla="*/ 22 w 81"/>
                <a:gd name="T13" fmla="*/ 91 h 158"/>
                <a:gd name="T14" fmla="*/ 29 w 81"/>
                <a:gd name="T15" fmla="*/ 105 h 158"/>
                <a:gd name="T16" fmla="*/ 36 w 81"/>
                <a:gd name="T17" fmla="*/ 96 h 158"/>
                <a:gd name="T18" fmla="*/ 49 w 81"/>
                <a:gd name="T19" fmla="*/ 100 h 158"/>
                <a:gd name="T20" fmla="*/ 47 w 81"/>
                <a:gd name="T21" fmla="*/ 81 h 158"/>
                <a:gd name="T22" fmla="*/ 36 w 81"/>
                <a:gd name="T23" fmla="*/ 78 h 158"/>
                <a:gd name="T24" fmla="*/ 29 w 81"/>
                <a:gd name="T25" fmla="*/ 68 h 158"/>
                <a:gd name="T26" fmla="*/ 25 w 81"/>
                <a:gd name="T27" fmla="*/ 55 h 158"/>
                <a:gd name="T28" fmla="*/ 31 w 81"/>
                <a:gd name="T29" fmla="*/ 40 h 158"/>
                <a:gd name="T30" fmla="*/ 26 w 81"/>
                <a:gd name="T31" fmla="*/ 26 h 158"/>
                <a:gd name="T32" fmla="*/ 32 w 81"/>
                <a:gd name="T33" fmla="*/ 15 h 158"/>
                <a:gd name="T34" fmla="*/ 22 w 81"/>
                <a:gd name="T35" fmla="*/ 3 h 158"/>
                <a:gd name="T36" fmla="*/ 14 w 81"/>
                <a:gd name="T37" fmla="*/ 5 h 158"/>
                <a:gd name="T38" fmla="*/ 9 w 81"/>
                <a:gd name="T39" fmla="*/ 1 h 1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grayWhite">
            <a:xfrm>
              <a:off x="4121" y="3052"/>
              <a:ext cx="64" cy="79"/>
            </a:xfrm>
            <a:custGeom>
              <a:avLst/>
              <a:gdLst>
                <a:gd name="T0" fmla="*/ 39 w 85"/>
                <a:gd name="T1" fmla="*/ 0 h 105"/>
                <a:gd name="T2" fmla="*/ 33 w 85"/>
                <a:gd name="T3" fmla="*/ 14 h 105"/>
                <a:gd name="T4" fmla="*/ 24 w 85"/>
                <a:gd name="T5" fmla="*/ 23 h 105"/>
                <a:gd name="T6" fmla="*/ 12 w 85"/>
                <a:gd name="T7" fmla="*/ 26 h 105"/>
                <a:gd name="T8" fmla="*/ 6 w 85"/>
                <a:gd name="T9" fmla="*/ 36 h 105"/>
                <a:gd name="T10" fmla="*/ 3 w 85"/>
                <a:gd name="T11" fmla="*/ 56 h 105"/>
                <a:gd name="T12" fmla="*/ 10 w 85"/>
                <a:gd name="T13" fmla="*/ 53 h 105"/>
                <a:gd name="T14" fmla="*/ 19 w 85"/>
                <a:gd name="T15" fmla="*/ 47 h 105"/>
                <a:gd name="T16" fmla="*/ 26 w 85"/>
                <a:gd name="T17" fmla="*/ 52 h 105"/>
                <a:gd name="T18" fmla="*/ 44 w 85"/>
                <a:gd name="T19" fmla="*/ 74 h 105"/>
                <a:gd name="T20" fmla="*/ 53 w 85"/>
                <a:gd name="T21" fmla="*/ 54 h 105"/>
                <a:gd name="T22" fmla="*/ 64 w 85"/>
                <a:gd name="T23" fmla="*/ 51 h 105"/>
                <a:gd name="T24" fmla="*/ 56 w 85"/>
                <a:gd name="T25" fmla="*/ 29 h 105"/>
                <a:gd name="T26" fmla="*/ 39 w 85"/>
                <a:gd name="T27" fmla="*/ 0 h 10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grayWhite">
            <a:xfrm>
              <a:off x="4197" y="3193"/>
              <a:ext cx="29" cy="49"/>
            </a:xfrm>
            <a:custGeom>
              <a:avLst/>
              <a:gdLst>
                <a:gd name="T0" fmla="*/ 5 w 38"/>
                <a:gd name="T1" fmla="*/ 20 h 66"/>
                <a:gd name="T2" fmla="*/ 20 w 38"/>
                <a:gd name="T3" fmla="*/ 49 h 66"/>
                <a:gd name="T4" fmla="*/ 23 w 38"/>
                <a:gd name="T5" fmla="*/ 39 h 66"/>
                <a:gd name="T6" fmla="*/ 29 w 38"/>
                <a:gd name="T7" fmla="*/ 30 h 66"/>
                <a:gd name="T8" fmla="*/ 23 w 38"/>
                <a:gd name="T9" fmla="*/ 19 h 66"/>
                <a:gd name="T10" fmla="*/ 15 w 38"/>
                <a:gd name="T11" fmla="*/ 10 h 66"/>
                <a:gd name="T12" fmla="*/ 8 w 38"/>
                <a:gd name="T13" fmla="*/ 1 h 66"/>
                <a:gd name="T14" fmla="*/ 2 w 38"/>
                <a:gd name="T15" fmla="*/ 9 h 66"/>
                <a:gd name="T16" fmla="*/ 5 w 38"/>
                <a:gd name="T17" fmla="*/ 20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grayWhite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5 w 24"/>
                <a:gd name="T3" fmla="*/ 17 h 23"/>
                <a:gd name="T4" fmla="*/ 18 w 24"/>
                <a:gd name="T5" fmla="*/ 8 h 23"/>
                <a:gd name="T6" fmla="*/ 0 w 24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grayWhite">
            <a:xfrm>
              <a:off x="4208" y="3265"/>
              <a:ext cx="45" cy="37"/>
            </a:xfrm>
            <a:custGeom>
              <a:avLst/>
              <a:gdLst>
                <a:gd name="T0" fmla="*/ 7 w 60"/>
                <a:gd name="T1" fmla="*/ 0 h 49"/>
                <a:gd name="T2" fmla="*/ 0 w 60"/>
                <a:gd name="T3" fmla="*/ 14 h 49"/>
                <a:gd name="T4" fmla="*/ 21 w 60"/>
                <a:gd name="T5" fmla="*/ 25 h 49"/>
                <a:gd name="T6" fmla="*/ 32 w 60"/>
                <a:gd name="T7" fmla="*/ 35 h 49"/>
                <a:gd name="T8" fmla="*/ 45 w 60"/>
                <a:gd name="T9" fmla="*/ 32 h 49"/>
                <a:gd name="T10" fmla="*/ 37 w 60"/>
                <a:gd name="T11" fmla="*/ 18 h 49"/>
                <a:gd name="T12" fmla="*/ 21 w 60"/>
                <a:gd name="T13" fmla="*/ 2 h 49"/>
                <a:gd name="T14" fmla="*/ 14 w 60"/>
                <a:gd name="T15" fmla="*/ 12 h 49"/>
                <a:gd name="T16" fmla="*/ 7 w 60"/>
                <a:gd name="T17" fmla="*/ 0 h 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grayWhite">
            <a:xfrm>
              <a:off x="4277" y="3335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grayWhite">
            <a:xfrm>
              <a:off x="4544" y="3293"/>
              <a:ext cx="46" cy="47"/>
            </a:xfrm>
            <a:custGeom>
              <a:avLst/>
              <a:gdLst>
                <a:gd name="T0" fmla="*/ 5 w 61"/>
                <a:gd name="T1" fmla="*/ 0 h 63"/>
                <a:gd name="T2" fmla="*/ 0 w 61"/>
                <a:gd name="T3" fmla="*/ 10 h 63"/>
                <a:gd name="T4" fmla="*/ 18 w 61"/>
                <a:gd name="T5" fmla="*/ 26 h 63"/>
                <a:gd name="T6" fmla="*/ 27 w 61"/>
                <a:gd name="T7" fmla="*/ 40 h 63"/>
                <a:gd name="T8" fmla="*/ 35 w 61"/>
                <a:gd name="T9" fmla="*/ 47 h 63"/>
                <a:gd name="T10" fmla="*/ 46 w 61"/>
                <a:gd name="T11" fmla="*/ 42 h 63"/>
                <a:gd name="T12" fmla="*/ 25 w 61"/>
                <a:gd name="T13" fmla="*/ 13 h 63"/>
                <a:gd name="T14" fmla="*/ 5 w 61"/>
                <a:gd name="T15" fmla="*/ 0 h 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grayWhite">
            <a:xfrm>
              <a:off x="4147" y="3352"/>
              <a:ext cx="46" cy="50"/>
            </a:xfrm>
            <a:custGeom>
              <a:avLst/>
              <a:gdLst>
                <a:gd name="T0" fmla="*/ 21 w 61"/>
                <a:gd name="T1" fmla="*/ 5 h 67"/>
                <a:gd name="T2" fmla="*/ 23 w 61"/>
                <a:gd name="T3" fmla="*/ 25 h 67"/>
                <a:gd name="T4" fmla="*/ 12 w 61"/>
                <a:gd name="T5" fmla="*/ 32 h 67"/>
                <a:gd name="T6" fmla="*/ 17 w 61"/>
                <a:gd name="T7" fmla="*/ 50 h 67"/>
                <a:gd name="T8" fmla="*/ 36 w 61"/>
                <a:gd name="T9" fmla="*/ 43 h 67"/>
                <a:gd name="T10" fmla="*/ 45 w 61"/>
                <a:gd name="T11" fmla="*/ 35 h 67"/>
                <a:gd name="T12" fmla="*/ 38 w 61"/>
                <a:gd name="T13" fmla="*/ 21 h 67"/>
                <a:gd name="T14" fmla="*/ 43 w 61"/>
                <a:gd name="T15" fmla="*/ 10 h 67"/>
                <a:gd name="T16" fmla="*/ 41 w 61"/>
                <a:gd name="T17" fmla="*/ 1 h 67"/>
                <a:gd name="T18" fmla="*/ 35 w 61"/>
                <a:gd name="T19" fmla="*/ 3 h 67"/>
                <a:gd name="T20" fmla="*/ 38 w 61"/>
                <a:gd name="T21" fmla="*/ 4 h 67"/>
                <a:gd name="T22" fmla="*/ 37 w 61"/>
                <a:gd name="T23" fmla="*/ 12 h 67"/>
                <a:gd name="T24" fmla="*/ 32 w 61"/>
                <a:gd name="T25" fmla="*/ 17 h 67"/>
                <a:gd name="T26" fmla="*/ 21 w 61"/>
                <a:gd name="T27" fmla="*/ 5 h 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grayWhite">
            <a:xfrm>
              <a:off x="4098" y="3371"/>
              <a:ext cx="32" cy="27"/>
            </a:xfrm>
            <a:custGeom>
              <a:avLst/>
              <a:gdLst>
                <a:gd name="T0" fmla="*/ 16 w 43"/>
                <a:gd name="T1" fmla="*/ 2 h 36"/>
                <a:gd name="T2" fmla="*/ 4 w 43"/>
                <a:gd name="T3" fmla="*/ 5 h 36"/>
                <a:gd name="T4" fmla="*/ 25 w 43"/>
                <a:gd name="T5" fmla="*/ 27 h 36"/>
                <a:gd name="T6" fmla="*/ 31 w 43"/>
                <a:gd name="T7" fmla="*/ 23 h 36"/>
                <a:gd name="T8" fmla="*/ 16 w 43"/>
                <a:gd name="T9" fmla="*/ 2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grayWhite">
            <a:xfrm>
              <a:off x="4077" y="3342"/>
              <a:ext cx="24" cy="31"/>
            </a:xfrm>
            <a:custGeom>
              <a:avLst/>
              <a:gdLst>
                <a:gd name="T0" fmla="*/ 16 w 32"/>
                <a:gd name="T1" fmla="*/ 0 h 41"/>
                <a:gd name="T2" fmla="*/ 0 w 32"/>
                <a:gd name="T3" fmla="*/ 20 h 41"/>
                <a:gd name="T4" fmla="*/ 12 w 32"/>
                <a:gd name="T5" fmla="*/ 18 h 41"/>
                <a:gd name="T6" fmla="*/ 14 w 32"/>
                <a:gd name="T7" fmla="*/ 22 h 41"/>
                <a:gd name="T8" fmla="*/ 12 w 32"/>
                <a:gd name="T9" fmla="*/ 26 h 41"/>
                <a:gd name="T10" fmla="*/ 23 w 32"/>
                <a:gd name="T11" fmla="*/ 16 h 41"/>
                <a:gd name="T12" fmla="*/ 18 w 32"/>
                <a:gd name="T13" fmla="*/ 7 h 41"/>
                <a:gd name="T14" fmla="*/ 16 w 32"/>
                <a:gd name="T15" fmla="*/ 0 h 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grayWhite">
            <a:xfrm>
              <a:off x="4111" y="3353"/>
              <a:ext cx="34" cy="24"/>
            </a:xfrm>
            <a:custGeom>
              <a:avLst/>
              <a:gdLst>
                <a:gd name="T0" fmla="*/ 16 w 45"/>
                <a:gd name="T1" fmla="*/ 0 h 32"/>
                <a:gd name="T2" fmla="*/ 0 w 45"/>
                <a:gd name="T3" fmla="*/ 5 h 32"/>
                <a:gd name="T4" fmla="*/ 20 w 45"/>
                <a:gd name="T5" fmla="*/ 23 h 32"/>
                <a:gd name="T6" fmla="*/ 34 w 45"/>
                <a:gd name="T7" fmla="*/ 18 h 32"/>
                <a:gd name="T8" fmla="*/ 17 w 45"/>
                <a:gd name="T9" fmla="*/ 8 h 32"/>
                <a:gd name="T10" fmla="*/ 16 w 45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grayWhite">
            <a:xfrm>
              <a:off x="4062" y="3021"/>
              <a:ext cx="27" cy="55"/>
            </a:xfrm>
            <a:custGeom>
              <a:avLst/>
              <a:gdLst>
                <a:gd name="T0" fmla="*/ 23 w 35"/>
                <a:gd name="T1" fmla="*/ 0 h 74"/>
                <a:gd name="T2" fmla="*/ 16 w 35"/>
                <a:gd name="T3" fmla="*/ 11 h 74"/>
                <a:gd name="T4" fmla="*/ 7 w 35"/>
                <a:gd name="T5" fmla="*/ 27 h 74"/>
                <a:gd name="T6" fmla="*/ 0 w 35"/>
                <a:gd name="T7" fmla="*/ 44 h 74"/>
                <a:gd name="T8" fmla="*/ 6 w 35"/>
                <a:gd name="T9" fmla="*/ 55 h 74"/>
                <a:gd name="T10" fmla="*/ 15 w 35"/>
                <a:gd name="T11" fmla="*/ 44 h 74"/>
                <a:gd name="T12" fmla="*/ 27 w 35"/>
                <a:gd name="T13" fmla="*/ 24 h 74"/>
                <a:gd name="T14" fmla="*/ 23 w 35"/>
                <a:gd name="T15" fmla="*/ 0 h 7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grayWhite">
            <a:xfrm>
              <a:off x="4113" y="3012"/>
              <a:ext cx="19" cy="55"/>
            </a:xfrm>
            <a:custGeom>
              <a:avLst/>
              <a:gdLst>
                <a:gd name="T0" fmla="*/ 10 w 25"/>
                <a:gd name="T1" fmla="*/ 5 h 73"/>
                <a:gd name="T2" fmla="*/ 3 w 25"/>
                <a:gd name="T3" fmla="*/ 6 h 73"/>
                <a:gd name="T4" fmla="*/ 0 w 25"/>
                <a:gd name="T5" fmla="*/ 17 h 73"/>
                <a:gd name="T6" fmla="*/ 11 w 25"/>
                <a:gd name="T7" fmla="*/ 31 h 73"/>
                <a:gd name="T8" fmla="*/ 19 w 25"/>
                <a:gd name="T9" fmla="*/ 42 h 73"/>
                <a:gd name="T10" fmla="*/ 12 w 25"/>
                <a:gd name="T11" fmla="*/ 15 h 73"/>
                <a:gd name="T12" fmla="*/ 10 w 25"/>
                <a:gd name="T13" fmla="*/ 5 h 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grayWhite">
            <a:xfrm>
              <a:off x="4135" y="2995"/>
              <a:ext cx="10" cy="25"/>
            </a:xfrm>
            <a:custGeom>
              <a:avLst/>
              <a:gdLst>
                <a:gd name="T0" fmla="*/ 8 w 14"/>
                <a:gd name="T1" fmla="*/ 0 h 33"/>
                <a:gd name="T2" fmla="*/ 1 w 14"/>
                <a:gd name="T3" fmla="*/ 8 h 33"/>
                <a:gd name="T4" fmla="*/ 8 w 14"/>
                <a:gd name="T5" fmla="*/ 19 h 33"/>
                <a:gd name="T6" fmla="*/ 8 w 14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grayWhite">
            <a:xfrm>
              <a:off x="4145" y="3007"/>
              <a:ext cx="21" cy="48"/>
            </a:xfrm>
            <a:custGeom>
              <a:avLst/>
              <a:gdLst>
                <a:gd name="T0" fmla="*/ 4 w 28"/>
                <a:gd name="T1" fmla="*/ 0 h 64"/>
                <a:gd name="T2" fmla="*/ 8 w 28"/>
                <a:gd name="T3" fmla="*/ 11 h 64"/>
                <a:gd name="T4" fmla="*/ 15 w 28"/>
                <a:gd name="T5" fmla="*/ 16 h 64"/>
                <a:gd name="T6" fmla="*/ 6 w 28"/>
                <a:gd name="T7" fmla="*/ 29 h 64"/>
                <a:gd name="T8" fmla="*/ 0 w 28"/>
                <a:gd name="T9" fmla="*/ 42 h 64"/>
                <a:gd name="T10" fmla="*/ 8 w 28"/>
                <a:gd name="T11" fmla="*/ 43 h 64"/>
                <a:gd name="T12" fmla="*/ 20 w 28"/>
                <a:gd name="T13" fmla="*/ 20 h 64"/>
                <a:gd name="T14" fmla="*/ 4 w 28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grayWhite">
            <a:xfrm>
              <a:off x="3876" y="3076"/>
              <a:ext cx="12" cy="27"/>
            </a:xfrm>
            <a:custGeom>
              <a:avLst/>
              <a:gdLst>
                <a:gd name="T0" fmla="*/ 11 w 16"/>
                <a:gd name="T1" fmla="*/ 2 h 36"/>
                <a:gd name="T2" fmla="*/ 0 w 16"/>
                <a:gd name="T3" fmla="*/ 5 h 36"/>
                <a:gd name="T4" fmla="*/ 6 w 16"/>
                <a:gd name="T5" fmla="*/ 17 h 36"/>
                <a:gd name="T6" fmla="*/ 11 w 16"/>
                <a:gd name="T7" fmla="*/ 2 h 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grayWhite">
            <a:xfrm>
              <a:off x="3866" y="3053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grayWhite">
            <a:xfrm>
              <a:off x="3862" y="3035"/>
              <a:ext cx="12" cy="14"/>
            </a:xfrm>
            <a:custGeom>
              <a:avLst/>
              <a:gdLst>
                <a:gd name="T0" fmla="*/ 8 w 16"/>
                <a:gd name="T1" fmla="*/ 4 h 19"/>
                <a:gd name="T2" fmla="*/ 0 w 16"/>
                <a:gd name="T3" fmla="*/ 7 h 19"/>
                <a:gd name="T4" fmla="*/ 9 w 16"/>
                <a:gd name="T5" fmla="*/ 14 h 19"/>
                <a:gd name="T6" fmla="*/ 8 w 16"/>
                <a:gd name="T7" fmla="*/ 4 h 1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grayWhite">
            <a:xfrm>
              <a:off x="3850" y="2995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grayWhite">
            <a:xfrm>
              <a:off x="3852" y="3020"/>
              <a:ext cx="16" cy="13"/>
            </a:xfrm>
            <a:custGeom>
              <a:avLst/>
              <a:gdLst>
                <a:gd name="T0" fmla="*/ 9 w 22"/>
                <a:gd name="T1" fmla="*/ 0 h 18"/>
                <a:gd name="T2" fmla="*/ 14 w 22"/>
                <a:gd name="T3" fmla="*/ 13 h 18"/>
                <a:gd name="T4" fmla="*/ 10 w 22"/>
                <a:gd name="T5" fmla="*/ 4 h 18"/>
                <a:gd name="T6" fmla="*/ 9 w 22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grayWhite">
            <a:xfrm>
              <a:off x="4688" y="3643"/>
              <a:ext cx="45" cy="60"/>
            </a:xfrm>
            <a:custGeom>
              <a:avLst/>
              <a:gdLst>
                <a:gd name="T0" fmla="*/ 8 w 60"/>
                <a:gd name="T1" fmla="*/ 5 h 81"/>
                <a:gd name="T2" fmla="*/ 2 w 60"/>
                <a:gd name="T3" fmla="*/ 13 h 81"/>
                <a:gd name="T4" fmla="*/ 11 w 60"/>
                <a:gd name="T5" fmla="*/ 29 h 81"/>
                <a:gd name="T6" fmla="*/ 20 w 60"/>
                <a:gd name="T7" fmla="*/ 40 h 81"/>
                <a:gd name="T8" fmla="*/ 30 w 60"/>
                <a:gd name="T9" fmla="*/ 47 h 81"/>
                <a:gd name="T10" fmla="*/ 38 w 60"/>
                <a:gd name="T11" fmla="*/ 60 h 81"/>
                <a:gd name="T12" fmla="*/ 39 w 60"/>
                <a:gd name="T13" fmla="*/ 42 h 81"/>
                <a:gd name="T14" fmla="*/ 32 w 60"/>
                <a:gd name="T15" fmla="*/ 27 h 81"/>
                <a:gd name="T16" fmla="*/ 19 w 60"/>
                <a:gd name="T17" fmla="*/ 13 h 81"/>
                <a:gd name="T18" fmla="*/ 8 w 60"/>
                <a:gd name="T19" fmla="*/ 5 h 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grayWhite">
            <a:xfrm>
              <a:off x="4919" y="3594"/>
              <a:ext cx="53" cy="46"/>
            </a:xfrm>
            <a:custGeom>
              <a:avLst/>
              <a:gdLst>
                <a:gd name="T0" fmla="*/ 21 w 71"/>
                <a:gd name="T1" fmla="*/ 17 h 61"/>
                <a:gd name="T2" fmla="*/ 10 w 71"/>
                <a:gd name="T3" fmla="*/ 24 h 61"/>
                <a:gd name="T4" fmla="*/ 1 w 71"/>
                <a:gd name="T5" fmla="*/ 33 h 61"/>
                <a:gd name="T6" fmla="*/ 10 w 71"/>
                <a:gd name="T7" fmla="*/ 44 h 61"/>
                <a:gd name="T8" fmla="*/ 21 w 71"/>
                <a:gd name="T9" fmla="*/ 33 h 61"/>
                <a:gd name="T10" fmla="*/ 30 w 71"/>
                <a:gd name="T11" fmla="*/ 17 h 61"/>
                <a:gd name="T12" fmla="*/ 41 w 71"/>
                <a:gd name="T13" fmla="*/ 0 h 61"/>
                <a:gd name="T14" fmla="*/ 53 w 71"/>
                <a:gd name="T15" fmla="*/ 8 h 61"/>
                <a:gd name="T16" fmla="*/ 26 w 71"/>
                <a:gd name="T17" fmla="*/ 17 h 61"/>
                <a:gd name="T18" fmla="*/ 21 w 71"/>
                <a:gd name="T19" fmla="*/ 17 h 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grayWhite">
            <a:xfrm>
              <a:off x="4759" y="3569"/>
              <a:ext cx="17" cy="23"/>
            </a:xfrm>
            <a:custGeom>
              <a:avLst/>
              <a:gdLst>
                <a:gd name="T0" fmla="*/ 7 w 23"/>
                <a:gd name="T1" fmla="*/ 0 h 30"/>
                <a:gd name="T2" fmla="*/ 0 w 23"/>
                <a:gd name="T3" fmla="*/ 11 h 30"/>
                <a:gd name="T4" fmla="*/ 9 w 23"/>
                <a:gd name="T5" fmla="*/ 23 h 30"/>
                <a:gd name="T6" fmla="*/ 7 w 23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grayWhite">
            <a:xfrm>
              <a:off x="4751" y="3547"/>
              <a:ext cx="20" cy="17"/>
            </a:xfrm>
            <a:custGeom>
              <a:avLst/>
              <a:gdLst>
                <a:gd name="T0" fmla="*/ 15 w 26"/>
                <a:gd name="T1" fmla="*/ 0 h 23"/>
                <a:gd name="T2" fmla="*/ 0 w 26"/>
                <a:gd name="T3" fmla="*/ 10 h 23"/>
                <a:gd name="T4" fmla="*/ 16 w 26"/>
                <a:gd name="T5" fmla="*/ 15 h 23"/>
                <a:gd name="T6" fmla="*/ 15 w 26"/>
                <a:gd name="T7" fmla="*/ 0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grayWhite">
            <a:xfrm>
              <a:off x="4598" y="3353"/>
              <a:ext cx="24" cy="33"/>
            </a:xfrm>
            <a:custGeom>
              <a:avLst/>
              <a:gdLst>
                <a:gd name="T0" fmla="*/ 21 w 32"/>
                <a:gd name="T1" fmla="*/ 0 h 44"/>
                <a:gd name="T2" fmla="*/ 8 w 32"/>
                <a:gd name="T3" fmla="*/ 8 h 44"/>
                <a:gd name="T4" fmla="*/ 9 w 32"/>
                <a:gd name="T5" fmla="*/ 24 h 44"/>
                <a:gd name="T6" fmla="*/ 18 w 32"/>
                <a:gd name="T7" fmla="*/ 27 h 44"/>
                <a:gd name="T8" fmla="*/ 21 w 32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grayWhite">
            <a:xfrm>
              <a:off x="4632" y="3396"/>
              <a:ext cx="26" cy="33"/>
            </a:xfrm>
            <a:custGeom>
              <a:avLst/>
              <a:gdLst>
                <a:gd name="T0" fmla="*/ 23 w 34"/>
                <a:gd name="T1" fmla="*/ 0 h 44"/>
                <a:gd name="T2" fmla="*/ 8 w 34"/>
                <a:gd name="T3" fmla="*/ 7 h 44"/>
                <a:gd name="T4" fmla="*/ 11 w 34"/>
                <a:gd name="T5" fmla="*/ 24 h 44"/>
                <a:gd name="T6" fmla="*/ 20 w 34"/>
                <a:gd name="T7" fmla="*/ 27 h 44"/>
                <a:gd name="T8" fmla="*/ 23 w 3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grayWhite">
            <a:xfrm>
              <a:off x="4659" y="3459"/>
              <a:ext cx="28" cy="28"/>
            </a:xfrm>
            <a:custGeom>
              <a:avLst/>
              <a:gdLst>
                <a:gd name="T0" fmla="*/ 25 w 38"/>
                <a:gd name="T1" fmla="*/ 2 h 37"/>
                <a:gd name="T2" fmla="*/ 7 w 38"/>
                <a:gd name="T3" fmla="*/ 2 h 37"/>
                <a:gd name="T4" fmla="*/ 10 w 38"/>
                <a:gd name="T5" fmla="*/ 19 h 37"/>
                <a:gd name="T6" fmla="*/ 19 w 38"/>
                <a:gd name="T7" fmla="*/ 22 h 37"/>
                <a:gd name="T8" fmla="*/ 25 w 38"/>
                <a:gd name="T9" fmla="*/ 2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grayWhite">
            <a:xfrm>
              <a:off x="4693" y="3449"/>
              <a:ext cx="28" cy="26"/>
            </a:xfrm>
            <a:custGeom>
              <a:avLst/>
              <a:gdLst>
                <a:gd name="T0" fmla="*/ 25 w 38"/>
                <a:gd name="T1" fmla="*/ 2 h 34"/>
                <a:gd name="T2" fmla="*/ 7 w 38"/>
                <a:gd name="T3" fmla="*/ 2 h 34"/>
                <a:gd name="T4" fmla="*/ 12 w 38"/>
                <a:gd name="T5" fmla="*/ 17 h 34"/>
                <a:gd name="T6" fmla="*/ 20 w 38"/>
                <a:gd name="T7" fmla="*/ 17 h 34"/>
                <a:gd name="T8" fmla="*/ 25 w 38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grayWhite">
            <a:xfrm>
              <a:off x="4683" y="3413"/>
              <a:ext cx="26" cy="20"/>
            </a:xfrm>
            <a:custGeom>
              <a:avLst/>
              <a:gdLst>
                <a:gd name="T0" fmla="*/ 23 w 35"/>
                <a:gd name="T1" fmla="*/ 1 h 27"/>
                <a:gd name="T2" fmla="*/ 7 w 35"/>
                <a:gd name="T3" fmla="*/ 1 h 27"/>
                <a:gd name="T4" fmla="*/ 10 w 35"/>
                <a:gd name="T5" fmla="*/ 11 h 27"/>
                <a:gd name="T6" fmla="*/ 19 w 35"/>
                <a:gd name="T7" fmla="*/ 14 h 27"/>
                <a:gd name="T8" fmla="*/ 23 w 35"/>
                <a:gd name="T9" fmla="*/ 1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grayWhite">
            <a:xfrm>
              <a:off x="4657" y="3388"/>
              <a:ext cx="26" cy="35"/>
            </a:xfrm>
            <a:custGeom>
              <a:avLst/>
              <a:gdLst>
                <a:gd name="T0" fmla="*/ 21 w 35"/>
                <a:gd name="T1" fmla="*/ 12 h 47"/>
                <a:gd name="T2" fmla="*/ 14 w 35"/>
                <a:gd name="T3" fmla="*/ 1 h 47"/>
                <a:gd name="T4" fmla="*/ 7 w 35"/>
                <a:gd name="T5" fmla="*/ 19 h 47"/>
                <a:gd name="T6" fmla="*/ 14 w 35"/>
                <a:gd name="T7" fmla="*/ 26 h 47"/>
                <a:gd name="T8" fmla="*/ 20 w 35"/>
                <a:gd name="T9" fmla="*/ 22 h 47"/>
                <a:gd name="T10" fmla="*/ 21 w 35"/>
                <a:gd name="T11" fmla="*/ 12 h 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grayWhite">
            <a:xfrm>
              <a:off x="4625" y="3372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grayWhite">
            <a:xfrm>
              <a:off x="4665" y="3425"/>
              <a:ext cx="24" cy="26"/>
            </a:xfrm>
            <a:custGeom>
              <a:avLst/>
              <a:gdLst>
                <a:gd name="T0" fmla="*/ 17 w 32"/>
                <a:gd name="T1" fmla="*/ 7 h 35"/>
                <a:gd name="T2" fmla="*/ 8 w 32"/>
                <a:gd name="T3" fmla="*/ 1 h 35"/>
                <a:gd name="T4" fmla="*/ 9 w 32"/>
                <a:gd name="T5" fmla="*/ 17 h 35"/>
                <a:gd name="T6" fmla="*/ 18 w 32"/>
                <a:gd name="T7" fmla="*/ 20 h 35"/>
                <a:gd name="T8" fmla="*/ 17 w 32"/>
                <a:gd name="T9" fmla="*/ 7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grayWhite">
            <a:xfrm>
              <a:off x="3055" y="2051"/>
              <a:ext cx="141" cy="108"/>
            </a:xfrm>
            <a:custGeom>
              <a:avLst/>
              <a:gdLst>
                <a:gd name="T0" fmla="*/ 128 w 189"/>
                <a:gd name="T1" fmla="*/ 3 h 144"/>
                <a:gd name="T2" fmla="*/ 138 w 189"/>
                <a:gd name="T3" fmla="*/ 3 h 144"/>
                <a:gd name="T4" fmla="*/ 141 w 189"/>
                <a:gd name="T5" fmla="*/ 12 h 144"/>
                <a:gd name="T6" fmla="*/ 140 w 189"/>
                <a:gd name="T7" fmla="*/ 18 h 144"/>
                <a:gd name="T8" fmla="*/ 98 w 189"/>
                <a:gd name="T9" fmla="*/ 33 h 144"/>
                <a:gd name="T10" fmla="*/ 81 w 189"/>
                <a:gd name="T11" fmla="*/ 44 h 144"/>
                <a:gd name="T12" fmla="*/ 72 w 189"/>
                <a:gd name="T13" fmla="*/ 47 h 144"/>
                <a:gd name="T14" fmla="*/ 53 w 189"/>
                <a:gd name="T15" fmla="*/ 62 h 144"/>
                <a:gd name="T16" fmla="*/ 56 w 189"/>
                <a:gd name="T17" fmla="*/ 69 h 144"/>
                <a:gd name="T18" fmla="*/ 62 w 189"/>
                <a:gd name="T19" fmla="*/ 87 h 144"/>
                <a:gd name="T20" fmla="*/ 80 w 189"/>
                <a:gd name="T21" fmla="*/ 95 h 144"/>
                <a:gd name="T22" fmla="*/ 69 w 189"/>
                <a:gd name="T23" fmla="*/ 105 h 144"/>
                <a:gd name="T24" fmla="*/ 62 w 189"/>
                <a:gd name="T25" fmla="*/ 98 h 144"/>
                <a:gd name="T26" fmla="*/ 53 w 189"/>
                <a:gd name="T27" fmla="*/ 101 h 144"/>
                <a:gd name="T28" fmla="*/ 16 w 189"/>
                <a:gd name="T29" fmla="*/ 92 h 144"/>
                <a:gd name="T30" fmla="*/ 14 w 189"/>
                <a:gd name="T31" fmla="*/ 80 h 144"/>
                <a:gd name="T32" fmla="*/ 35 w 189"/>
                <a:gd name="T33" fmla="*/ 68 h 144"/>
                <a:gd name="T34" fmla="*/ 38 w 189"/>
                <a:gd name="T35" fmla="*/ 57 h 144"/>
                <a:gd name="T36" fmla="*/ 35 w 189"/>
                <a:gd name="T37" fmla="*/ 48 h 144"/>
                <a:gd name="T38" fmla="*/ 54 w 189"/>
                <a:gd name="T39" fmla="*/ 35 h 144"/>
                <a:gd name="T40" fmla="*/ 72 w 189"/>
                <a:gd name="T41" fmla="*/ 27 h 144"/>
                <a:gd name="T42" fmla="*/ 84 w 189"/>
                <a:gd name="T43" fmla="*/ 18 h 144"/>
                <a:gd name="T44" fmla="*/ 128 w 189"/>
                <a:gd name="T45" fmla="*/ 3 h 1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grayWhite">
            <a:xfrm>
              <a:off x="3139" y="2155"/>
              <a:ext cx="40" cy="12"/>
            </a:xfrm>
            <a:custGeom>
              <a:avLst/>
              <a:gdLst>
                <a:gd name="T0" fmla="*/ 18 w 53"/>
                <a:gd name="T1" fmla="*/ 0 h 17"/>
                <a:gd name="T2" fmla="*/ 9 w 53"/>
                <a:gd name="T3" fmla="*/ 1 h 17"/>
                <a:gd name="T4" fmla="*/ 24 w 53"/>
                <a:gd name="T5" fmla="*/ 11 h 17"/>
                <a:gd name="T6" fmla="*/ 33 w 53"/>
                <a:gd name="T7" fmla="*/ 10 h 17"/>
                <a:gd name="T8" fmla="*/ 18 w 53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grayWhite">
            <a:xfrm>
              <a:off x="3344" y="1999"/>
              <a:ext cx="42" cy="28"/>
            </a:xfrm>
            <a:custGeom>
              <a:avLst/>
              <a:gdLst>
                <a:gd name="T0" fmla="*/ 42 w 57"/>
                <a:gd name="T1" fmla="*/ 3 h 37"/>
                <a:gd name="T2" fmla="*/ 18 w 57"/>
                <a:gd name="T3" fmla="*/ 18 h 37"/>
                <a:gd name="T4" fmla="*/ 8 w 57"/>
                <a:gd name="T5" fmla="*/ 26 h 37"/>
                <a:gd name="T6" fmla="*/ 7 w 57"/>
                <a:gd name="T7" fmla="*/ 3 h 37"/>
                <a:gd name="T8" fmla="*/ 15 w 57"/>
                <a:gd name="T9" fmla="*/ 0 h 37"/>
                <a:gd name="T10" fmla="*/ 42 w 57"/>
                <a:gd name="T11" fmla="*/ 3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grayWhite">
            <a:xfrm>
              <a:off x="3374" y="2012"/>
              <a:ext cx="50" cy="20"/>
            </a:xfrm>
            <a:custGeom>
              <a:avLst/>
              <a:gdLst>
                <a:gd name="T0" fmla="*/ 21 w 68"/>
                <a:gd name="T1" fmla="*/ 0 h 26"/>
                <a:gd name="T2" fmla="*/ 8 w 68"/>
                <a:gd name="T3" fmla="*/ 5 h 26"/>
                <a:gd name="T4" fmla="*/ 42 w 68"/>
                <a:gd name="T5" fmla="*/ 20 h 26"/>
                <a:gd name="T6" fmla="*/ 46 w 68"/>
                <a:gd name="T7" fmla="*/ 18 h 26"/>
                <a:gd name="T8" fmla="*/ 21 w 68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grayWhite">
            <a:xfrm>
              <a:off x="3428" y="2015"/>
              <a:ext cx="50" cy="32"/>
            </a:xfrm>
            <a:custGeom>
              <a:avLst/>
              <a:gdLst>
                <a:gd name="T0" fmla="*/ 38 w 66"/>
                <a:gd name="T1" fmla="*/ 7 h 43"/>
                <a:gd name="T2" fmla="*/ 20 w 66"/>
                <a:gd name="T3" fmla="*/ 7 h 43"/>
                <a:gd name="T4" fmla="*/ 8 w 66"/>
                <a:gd name="T5" fmla="*/ 7 h 43"/>
                <a:gd name="T6" fmla="*/ 6 w 66"/>
                <a:gd name="T7" fmla="*/ 26 h 43"/>
                <a:gd name="T8" fmla="*/ 24 w 66"/>
                <a:gd name="T9" fmla="*/ 32 h 43"/>
                <a:gd name="T10" fmla="*/ 47 w 66"/>
                <a:gd name="T11" fmla="*/ 20 h 43"/>
                <a:gd name="T12" fmla="*/ 38 w 66"/>
                <a:gd name="T13" fmla="*/ 7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grayWhite">
            <a:xfrm>
              <a:off x="3777" y="2042"/>
              <a:ext cx="88" cy="31"/>
            </a:xfrm>
            <a:custGeom>
              <a:avLst/>
              <a:gdLst>
                <a:gd name="T0" fmla="*/ 11 w 117"/>
                <a:gd name="T1" fmla="*/ 0 h 41"/>
                <a:gd name="T2" fmla="*/ 6 w 117"/>
                <a:gd name="T3" fmla="*/ 12 h 41"/>
                <a:gd name="T4" fmla="*/ 38 w 117"/>
                <a:gd name="T5" fmla="*/ 23 h 41"/>
                <a:gd name="T6" fmla="*/ 57 w 117"/>
                <a:gd name="T7" fmla="*/ 27 h 41"/>
                <a:gd name="T8" fmla="*/ 84 w 117"/>
                <a:gd name="T9" fmla="*/ 17 h 41"/>
                <a:gd name="T10" fmla="*/ 59 w 117"/>
                <a:gd name="T11" fmla="*/ 3 h 41"/>
                <a:gd name="T12" fmla="*/ 11 w 117"/>
                <a:gd name="T13" fmla="*/ 0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grayWhite">
            <a:xfrm>
              <a:off x="3867" y="2041"/>
              <a:ext cx="46" cy="24"/>
            </a:xfrm>
            <a:custGeom>
              <a:avLst/>
              <a:gdLst>
                <a:gd name="T0" fmla="*/ 24 w 62"/>
                <a:gd name="T1" fmla="*/ 3 h 32"/>
                <a:gd name="T2" fmla="*/ 46 w 62"/>
                <a:gd name="T3" fmla="*/ 8 h 32"/>
                <a:gd name="T4" fmla="*/ 22 w 62"/>
                <a:gd name="T5" fmla="*/ 24 h 32"/>
                <a:gd name="T6" fmla="*/ 4 w 62"/>
                <a:gd name="T7" fmla="*/ 17 h 32"/>
                <a:gd name="T8" fmla="*/ 24 w 62"/>
                <a:gd name="T9" fmla="*/ 3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grayWhite">
            <a:xfrm>
              <a:off x="3846" y="2070"/>
              <a:ext cx="37" cy="17"/>
            </a:xfrm>
            <a:custGeom>
              <a:avLst/>
              <a:gdLst>
                <a:gd name="T0" fmla="*/ 15 w 49"/>
                <a:gd name="T1" fmla="*/ 1 h 23"/>
                <a:gd name="T2" fmla="*/ 5 w 49"/>
                <a:gd name="T3" fmla="*/ 4 h 23"/>
                <a:gd name="T4" fmla="*/ 29 w 49"/>
                <a:gd name="T5" fmla="*/ 17 h 23"/>
                <a:gd name="T6" fmla="*/ 15 w 49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grayWhite">
            <a:xfrm>
              <a:off x="4098" y="2294"/>
              <a:ext cx="76" cy="114"/>
            </a:xfrm>
            <a:custGeom>
              <a:avLst/>
              <a:gdLst>
                <a:gd name="T0" fmla="*/ 4 w 102"/>
                <a:gd name="T1" fmla="*/ 0 h 152"/>
                <a:gd name="T2" fmla="*/ 0 w 102"/>
                <a:gd name="T3" fmla="*/ 14 h 152"/>
                <a:gd name="T4" fmla="*/ 10 w 102"/>
                <a:gd name="T5" fmla="*/ 32 h 152"/>
                <a:gd name="T6" fmla="*/ 24 w 102"/>
                <a:gd name="T7" fmla="*/ 54 h 152"/>
                <a:gd name="T8" fmla="*/ 27 w 102"/>
                <a:gd name="T9" fmla="*/ 78 h 152"/>
                <a:gd name="T10" fmla="*/ 60 w 102"/>
                <a:gd name="T11" fmla="*/ 114 h 152"/>
                <a:gd name="T12" fmla="*/ 64 w 102"/>
                <a:gd name="T13" fmla="*/ 93 h 152"/>
                <a:gd name="T14" fmla="*/ 55 w 102"/>
                <a:gd name="T15" fmla="*/ 77 h 152"/>
                <a:gd name="T16" fmla="*/ 46 w 102"/>
                <a:gd name="T17" fmla="*/ 69 h 152"/>
                <a:gd name="T18" fmla="*/ 39 w 102"/>
                <a:gd name="T19" fmla="*/ 56 h 152"/>
                <a:gd name="T20" fmla="*/ 31 w 102"/>
                <a:gd name="T21" fmla="*/ 33 h 152"/>
                <a:gd name="T22" fmla="*/ 3 w 102"/>
                <a:gd name="T23" fmla="*/ 9 h 152"/>
                <a:gd name="T24" fmla="*/ 4 w 102"/>
                <a:gd name="T25" fmla="*/ 0 h 15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grayWhite">
            <a:xfrm>
              <a:off x="4159" y="2412"/>
              <a:ext cx="55" cy="78"/>
            </a:xfrm>
            <a:custGeom>
              <a:avLst/>
              <a:gdLst>
                <a:gd name="T0" fmla="*/ 48 w 74"/>
                <a:gd name="T1" fmla="*/ 17 h 103"/>
                <a:gd name="T2" fmla="*/ 55 w 74"/>
                <a:gd name="T3" fmla="*/ 30 h 103"/>
                <a:gd name="T4" fmla="*/ 22 w 74"/>
                <a:gd name="T5" fmla="*/ 64 h 103"/>
                <a:gd name="T6" fmla="*/ 24 w 74"/>
                <a:gd name="T7" fmla="*/ 76 h 103"/>
                <a:gd name="T8" fmla="*/ 15 w 74"/>
                <a:gd name="T9" fmla="*/ 71 h 103"/>
                <a:gd name="T10" fmla="*/ 4 w 74"/>
                <a:gd name="T11" fmla="*/ 64 h 103"/>
                <a:gd name="T12" fmla="*/ 0 w 74"/>
                <a:gd name="T13" fmla="*/ 62 h 103"/>
                <a:gd name="T14" fmla="*/ 7 w 74"/>
                <a:gd name="T15" fmla="*/ 44 h 103"/>
                <a:gd name="T16" fmla="*/ 9 w 74"/>
                <a:gd name="T17" fmla="*/ 39 h 103"/>
                <a:gd name="T18" fmla="*/ 1 w 74"/>
                <a:gd name="T19" fmla="*/ 18 h 103"/>
                <a:gd name="T20" fmla="*/ 3 w 74"/>
                <a:gd name="T21" fmla="*/ 11 h 103"/>
                <a:gd name="T22" fmla="*/ 19 w 74"/>
                <a:gd name="T23" fmla="*/ 17 h 103"/>
                <a:gd name="T24" fmla="*/ 27 w 74"/>
                <a:gd name="T25" fmla="*/ 27 h 103"/>
                <a:gd name="T26" fmla="*/ 48 w 74"/>
                <a:gd name="T27" fmla="*/ 17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grayWhite">
            <a:xfrm>
              <a:off x="4123" y="2492"/>
              <a:ext cx="109" cy="189"/>
            </a:xfrm>
            <a:custGeom>
              <a:avLst/>
              <a:gdLst>
                <a:gd name="T0" fmla="*/ 61 w 146"/>
                <a:gd name="T1" fmla="*/ 75 h 252"/>
                <a:gd name="T2" fmla="*/ 49 w 146"/>
                <a:gd name="T3" fmla="*/ 80 h 252"/>
                <a:gd name="T4" fmla="*/ 48 w 146"/>
                <a:gd name="T5" fmla="*/ 99 h 252"/>
                <a:gd name="T6" fmla="*/ 16 w 146"/>
                <a:gd name="T7" fmla="*/ 110 h 252"/>
                <a:gd name="T8" fmla="*/ 6 w 146"/>
                <a:gd name="T9" fmla="*/ 126 h 252"/>
                <a:gd name="T10" fmla="*/ 15 w 146"/>
                <a:gd name="T11" fmla="*/ 137 h 252"/>
                <a:gd name="T12" fmla="*/ 6 w 146"/>
                <a:gd name="T13" fmla="*/ 149 h 252"/>
                <a:gd name="T14" fmla="*/ 18 w 146"/>
                <a:gd name="T15" fmla="*/ 189 h 252"/>
                <a:gd name="T16" fmla="*/ 21 w 146"/>
                <a:gd name="T17" fmla="*/ 161 h 252"/>
                <a:gd name="T18" fmla="*/ 16 w 146"/>
                <a:gd name="T19" fmla="*/ 144 h 252"/>
                <a:gd name="T20" fmla="*/ 31 w 146"/>
                <a:gd name="T21" fmla="*/ 132 h 252"/>
                <a:gd name="T22" fmla="*/ 39 w 146"/>
                <a:gd name="T23" fmla="*/ 119 h 252"/>
                <a:gd name="T24" fmla="*/ 49 w 146"/>
                <a:gd name="T25" fmla="*/ 131 h 252"/>
                <a:gd name="T26" fmla="*/ 33 w 146"/>
                <a:gd name="T27" fmla="*/ 143 h 252"/>
                <a:gd name="T28" fmla="*/ 42 w 146"/>
                <a:gd name="T29" fmla="*/ 150 h 252"/>
                <a:gd name="T30" fmla="*/ 51 w 146"/>
                <a:gd name="T31" fmla="*/ 134 h 252"/>
                <a:gd name="T32" fmla="*/ 63 w 146"/>
                <a:gd name="T33" fmla="*/ 138 h 252"/>
                <a:gd name="T34" fmla="*/ 78 w 146"/>
                <a:gd name="T35" fmla="*/ 111 h 252"/>
                <a:gd name="T36" fmla="*/ 85 w 146"/>
                <a:gd name="T37" fmla="*/ 117 h 252"/>
                <a:gd name="T38" fmla="*/ 102 w 146"/>
                <a:gd name="T39" fmla="*/ 111 h 252"/>
                <a:gd name="T40" fmla="*/ 109 w 146"/>
                <a:gd name="T41" fmla="*/ 98 h 252"/>
                <a:gd name="T42" fmla="*/ 106 w 146"/>
                <a:gd name="T43" fmla="*/ 83 h 252"/>
                <a:gd name="T44" fmla="*/ 100 w 146"/>
                <a:gd name="T45" fmla="*/ 74 h 252"/>
                <a:gd name="T46" fmla="*/ 91 w 146"/>
                <a:gd name="T47" fmla="*/ 30 h 252"/>
                <a:gd name="T48" fmla="*/ 70 w 146"/>
                <a:gd name="T49" fmla="*/ 0 h 252"/>
                <a:gd name="T50" fmla="*/ 58 w 146"/>
                <a:gd name="T51" fmla="*/ 9 h 252"/>
                <a:gd name="T52" fmla="*/ 72 w 146"/>
                <a:gd name="T53" fmla="*/ 26 h 252"/>
                <a:gd name="T54" fmla="*/ 72 w 146"/>
                <a:gd name="T55" fmla="*/ 48 h 252"/>
                <a:gd name="T56" fmla="*/ 61 w 146"/>
                <a:gd name="T57" fmla="*/ 75 h 2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grayWhite">
            <a:xfrm>
              <a:off x="3062" y="1988"/>
              <a:ext cx="52" cy="30"/>
            </a:xfrm>
            <a:custGeom>
              <a:avLst/>
              <a:gdLst>
                <a:gd name="T0" fmla="*/ 44 w 70"/>
                <a:gd name="T1" fmla="*/ 0 h 40"/>
                <a:gd name="T2" fmla="*/ 48 w 70"/>
                <a:gd name="T3" fmla="*/ 15 h 40"/>
                <a:gd name="T4" fmla="*/ 30 w 70"/>
                <a:gd name="T5" fmla="*/ 18 h 40"/>
                <a:gd name="T6" fmla="*/ 23 w 70"/>
                <a:gd name="T7" fmla="*/ 30 h 40"/>
                <a:gd name="T8" fmla="*/ 5 w 70"/>
                <a:gd name="T9" fmla="*/ 29 h 40"/>
                <a:gd name="T10" fmla="*/ 1 w 70"/>
                <a:gd name="T11" fmla="*/ 27 h 40"/>
                <a:gd name="T12" fmla="*/ 25 w 70"/>
                <a:gd name="T13" fmla="*/ 15 h 40"/>
                <a:gd name="T14" fmla="*/ 44 w 70"/>
                <a:gd name="T15" fmla="*/ 0 h 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grayWhite">
            <a:xfrm>
              <a:off x="2955" y="1997"/>
              <a:ext cx="19" cy="22"/>
            </a:xfrm>
            <a:custGeom>
              <a:avLst/>
              <a:gdLst>
                <a:gd name="T0" fmla="*/ 13 w 26"/>
                <a:gd name="T1" fmla="*/ 0 h 29"/>
                <a:gd name="T2" fmla="*/ 0 w 26"/>
                <a:gd name="T3" fmla="*/ 14 h 29"/>
                <a:gd name="T4" fmla="*/ 13 w 26"/>
                <a:gd name="T5" fmla="*/ 20 h 29"/>
                <a:gd name="T6" fmla="*/ 13 w 26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grayWhite">
            <a:xfrm>
              <a:off x="2979" y="1996"/>
              <a:ext cx="37" cy="27"/>
            </a:xfrm>
            <a:custGeom>
              <a:avLst/>
              <a:gdLst>
                <a:gd name="T0" fmla="*/ 11 w 49"/>
                <a:gd name="T1" fmla="*/ 5 h 36"/>
                <a:gd name="T2" fmla="*/ 0 w 49"/>
                <a:gd name="T3" fmla="*/ 14 h 36"/>
                <a:gd name="T4" fmla="*/ 5 w 49"/>
                <a:gd name="T5" fmla="*/ 24 h 36"/>
                <a:gd name="T6" fmla="*/ 14 w 49"/>
                <a:gd name="T7" fmla="*/ 27 h 36"/>
                <a:gd name="T8" fmla="*/ 30 w 49"/>
                <a:gd name="T9" fmla="*/ 20 h 36"/>
                <a:gd name="T10" fmla="*/ 11 w 49"/>
                <a:gd name="T11" fmla="*/ 5 h 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grayWhite">
            <a:xfrm>
              <a:off x="3040" y="1987"/>
              <a:ext cx="20" cy="16"/>
            </a:xfrm>
            <a:custGeom>
              <a:avLst/>
              <a:gdLst>
                <a:gd name="T0" fmla="*/ 8 w 27"/>
                <a:gd name="T1" fmla="*/ 0 h 22"/>
                <a:gd name="T2" fmla="*/ 2 w 27"/>
                <a:gd name="T3" fmla="*/ 9 h 22"/>
                <a:gd name="T4" fmla="*/ 14 w 27"/>
                <a:gd name="T5" fmla="*/ 16 h 22"/>
                <a:gd name="T6" fmla="*/ 8 w 27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grayWhite">
            <a:xfrm>
              <a:off x="3022" y="2005"/>
              <a:ext cx="15" cy="13"/>
            </a:xfrm>
            <a:custGeom>
              <a:avLst/>
              <a:gdLst>
                <a:gd name="T0" fmla="*/ 8 w 20"/>
                <a:gd name="T1" fmla="*/ 0 h 18"/>
                <a:gd name="T2" fmla="*/ 7 w 20"/>
                <a:gd name="T3" fmla="*/ 13 h 18"/>
                <a:gd name="T4" fmla="*/ 8 w 20"/>
                <a:gd name="T5" fmla="*/ 0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grayWhite">
            <a:xfrm>
              <a:off x="4162" y="2021"/>
              <a:ext cx="18" cy="33"/>
            </a:xfrm>
            <a:custGeom>
              <a:avLst/>
              <a:gdLst>
                <a:gd name="T0" fmla="*/ 18 w 24"/>
                <a:gd name="T1" fmla="*/ 0 h 44"/>
                <a:gd name="T2" fmla="*/ 6 w 24"/>
                <a:gd name="T3" fmla="*/ 12 h 44"/>
                <a:gd name="T4" fmla="*/ 0 w 24"/>
                <a:gd name="T5" fmla="*/ 26 h 44"/>
                <a:gd name="T6" fmla="*/ 12 w 24"/>
                <a:gd name="T7" fmla="*/ 30 h 44"/>
                <a:gd name="T8" fmla="*/ 18 w 24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grayWhite">
            <a:xfrm>
              <a:off x="3278" y="3473"/>
              <a:ext cx="31" cy="18"/>
            </a:xfrm>
            <a:custGeom>
              <a:avLst/>
              <a:gdLst>
                <a:gd name="T0" fmla="*/ 23 w 41"/>
                <a:gd name="T1" fmla="*/ 0 h 24"/>
                <a:gd name="T2" fmla="*/ 20 w 41"/>
                <a:gd name="T3" fmla="*/ 18 h 24"/>
                <a:gd name="T4" fmla="*/ 23 w 41"/>
                <a:gd name="T5" fmla="*/ 0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grayWhite">
            <a:xfrm>
              <a:off x="3318" y="3466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grayWhite">
            <a:xfrm>
              <a:off x="3251" y="3312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grayWhite">
            <a:xfrm>
              <a:off x="3311" y="3239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grayWhite">
            <a:xfrm>
              <a:off x="3287" y="3238"/>
              <a:ext cx="11" cy="19"/>
            </a:xfrm>
            <a:custGeom>
              <a:avLst/>
              <a:gdLst>
                <a:gd name="T0" fmla="*/ 5 w 14"/>
                <a:gd name="T1" fmla="*/ 0 h 25"/>
                <a:gd name="T2" fmla="*/ 0 w 14"/>
                <a:gd name="T3" fmla="*/ 10 h 25"/>
                <a:gd name="T4" fmla="*/ 9 w 14"/>
                <a:gd name="T5" fmla="*/ 18 h 25"/>
                <a:gd name="T6" fmla="*/ 5 w 14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grayWhite">
            <a:xfrm>
              <a:off x="3276" y="3260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grayWhite">
            <a:xfrm>
              <a:off x="3251" y="3294"/>
              <a:ext cx="9" cy="15"/>
            </a:xfrm>
            <a:custGeom>
              <a:avLst/>
              <a:gdLst>
                <a:gd name="T0" fmla="*/ 7 w 13"/>
                <a:gd name="T1" fmla="*/ 4 h 20"/>
                <a:gd name="T2" fmla="*/ 1 w 13"/>
                <a:gd name="T3" fmla="*/ 8 h 20"/>
                <a:gd name="T4" fmla="*/ 6 w 13"/>
                <a:gd name="T5" fmla="*/ 15 h 20"/>
                <a:gd name="T6" fmla="*/ 7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grayWhite">
            <a:xfrm>
              <a:off x="3270" y="3281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grayWhite">
            <a:xfrm>
              <a:off x="2537" y="2293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grayWhite">
            <a:xfrm>
              <a:off x="2476" y="2259"/>
              <a:ext cx="10" cy="15"/>
            </a:xfrm>
            <a:custGeom>
              <a:avLst/>
              <a:gdLst>
                <a:gd name="T0" fmla="*/ 8 w 13"/>
                <a:gd name="T1" fmla="*/ 4 h 20"/>
                <a:gd name="T2" fmla="*/ 1 w 13"/>
                <a:gd name="T3" fmla="*/ 8 h 20"/>
                <a:gd name="T4" fmla="*/ 7 w 13"/>
                <a:gd name="T5" fmla="*/ 15 h 20"/>
                <a:gd name="T6" fmla="*/ 8 w 13"/>
                <a:gd name="T7" fmla="*/ 4 h 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grayWhite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Fields</a:t>
            </a:r>
            <a:endParaRPr lang="en-US" dirty="0"/>
          </a:p>
        </p:txBody>
      </p:sp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411868"/>
              </p:ext>
            </p:extLst>
          </p:nvPr>
        </p:nvGraphicFramePr>
        <p:xfrm>
          <a:off x="1430916" y="2875440"/>
          <a:ext cx="6877726" cy="350793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544985"/>
                <a:gridCol w="1544985"/>
                <a:gridCol w="1544985"/>
                <a:gridCol w="2242771"/>
              </a:tblGrid>
              <a:tr h="87698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Nation</a:t>
                      </a:r>
                      <a:r>
                        <a:rPr lang="en-US" altLang="zh-CN" sz="1800" b="1" dirty="0" smtClean="0"/>
                        <a:t>/Area</a:t>
                      </a:r>
                      <a:endParaRPr lang="en-US" sz="1800" b="1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sz="1800" b="1" dirty="0" smtClean="0"/>
                        <a:t>USA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sz="1800" b="1" dirty="0" smtClean="0"/>
                        <a:t>Europe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sz="1800" b="1" dirty="0" smtClean="0"/>
                        <a:t>Japan</a:t>
                      </a:r>
                      <a:r>
                        <a:rPr lang="en-US" altLang="zh-CN" sz="1800" b="1" dirty="0" smtClean="0"/>
                        <a:t>/China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98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Broadcasting</a:t>
                      </a:r>
                      <a:r>
                        <a:rPr lang="zh-CN" altLang="en-US" sz="1600" b="1" dirty="0" smtClean="0"/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Frequency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 GHz, </a:t>
                      </a:r>
                      <a:endParaRPr lang="en-US" sz="18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 GHz</a:t>
                      </a:r>
                      <a:endParaRPr lang="en-US" sz="18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 GHz</a:t>
                      </a:r>
                      <a:endParaRPr lang="en-US" sz="18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98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sz="1800" b="1" dirty="0" smtClean="0"/>
                        <a:t>Wireless</a:t>
                      </a:r>
                      <a:r>
                        <a:rPr lang="zh-CN" altLang="en-US" sz="1800" b="1" dirty="0" smtClean="0"/>
                        <a:t> </a:t>
                      </a:r>
                      <a:r>
                        <a:rPr lang="en-US" altLang="zh-CN" sz="1800" b="1" dirty="0" smtClean="0"/>
                        <a:t>Protocol</a:t>
                      </a:r>
                      <a:endParaRPr lang="en-US" sz="1800" b="1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I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EEE Standard 802.11p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Standard 802.11p</a:t>
                      </a:r>
                      <a:b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6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Standard 802.11p </a:t>
                      </a:r>
                      <a:endParaRPr lang="en-US" sz="18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6983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en-US" sz="1800" b="1" dirty="0" smtClean="0"/>
                        <a:t>DSRC</a:t>
                      </a:r>
                      <a:r>
                        <a:rPr lang="en-US" altLang="zh-CN" sz="1800" b="1" baseline="30000" dirty="0" smtClean="0"/>
                        <a:t>[1]</a:t>
                      </a:r>
                      <a:r>
                        <a:rPr lang="zh-CN" altLang="en-US" sz="1800" b="1" dirty="0" smtClean="0"/>
                        <a:t> </a:t>
                      </a:r>
                      <a:r>
                        <a:rPr lang="en-US" altLang="zh-CN" sz="1800" b="1" dirty="0" smtClean="0"/>
                        <a:t>Protocol</a:t>
                      </a:r>
                      <a:endParaRPr lang="en-US" sz="1800" b="1" dirty="0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1609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1609</a:t>
                      </a:r>
                      <a:endParaRPr lang="en-US" sz="1600" dirty="0" smtClean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ARIB STD-T75 </a:t>
                      </a:r>
                      <a:r>
                        <a:rPr lang="en-US" altLang="zh-CN" sz="1600" kern="1200" baseline="30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  <a:endParaRPr lang="en-US" sz="1800" baseline="30000" dirty="0" smtClean="0">
                        <a:effectLst/>
                      </a:endParaRPr>
                    </a:p>
                    <a:p>
                      <a:pPr algn="ctr">
                        <a:lnSpc>
                          <a:spcPct val="90000"/>
                        </a:lnSpc>
                      </a:pPr>
                      <a:endParaRPr lang="en-US" sz="1800" b="0" baseline="300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E5414-A434-5644-A17B-B51D308A35D6}" type="slidenum">
              <a:rPr lang="en-US" smtClean="0"/>
              <a:t>9</a:t>
            </a:fld>
            <a:endParaRPr lang="en-US"/>
          </a:p>
        </p:txBody>
      </p:sp>
      <p:sp>
        <p:nvSpPr>
          <p:cNvPr id="119" name="Oval 118"/>
          <p:cNvSpPr>
            <a:spLocks noChangeArrowheads="1"/>
          </p:cNvSpPr>
          <p:nvPr/>
        </p:nvSpPr>
        <p:spPr bwMode="gray">
          <a:xfrm>
            <a:off x="1963522" y="1888786"/>
            <a:ext cx="260350" cy="260350"/>
          </a:xfrm>
          <a:prstGeom prst="ellipse">
            <a:avLst/>
          </a:prstGeom>
          <a:solidFill>
            <a:srgbClr val="800000"/>
          </a:solidFill>
          <a:ln>
            <a:solidFill>
              <a:schemeClr val="bg1"/>
            </a:solidFill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0" name="Oval 115"/>
          <p:cNvSpPr>
            <a:spLocks noChangeArrowheads="1"/>
          </p:cNvSpPr>
          <p:nvPr/>
        </p:nvSpPr>
        <p:spPr bwMode="gray">
          <a:xfrm>
            <a:off x="4267778" y="1717088"/>
            <a:ext cx="260350" cy="260350"/>
          </a:xfrm>
          <a:prstGeom prst="ellipse">
            <a:avLst/>
          </a:prstGeom>
          <a:solidFill>
            <a:srgbClr val="800000"/>
          </a:solidFill>
          <a:ln>
            <a:solidFill>
              <a:schemeClr val="bg1"/>
            </a:solidFill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1" name="Oval 117"/>
          <p:cNvSpPr>
            <a:spLocks noChangeArrowheads="1"/>
          </p:cNvSpPr>
          <p:nvPr/>
        </p:nvSpPr>
        <p:spPr bwMode="gray">
          <a:xfrm>
            <a:off x="6098487" y="2118180"/>
            <a:ext cx="260350" cy="260350"/>
          </a:xfrm>
          <a:prstGeom prst="ellipse">
            <a:avLst/>
          </a:prstGeom>
          <a:solidFill>
            <a:srgbClr val="800000"/>
          </a:solidFill>
          <a:ln>
            <a:solidFill>
              <a:schemeClr val="bg1"/>
            </a:solidFill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2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Physical Layer</a:t>
            </a:r>
          </a:p>
          <a:p>
            <a:pPr lvl="1"/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Standards</a:t>
            </a:r>
          </a:p>
        </p:txBody>
      </p:sp>
      <p:pic>
        <p:nvPicPr>
          <p:cNvPr id="122" name="Content Placeholder 119"/>
          <p:cNvPicPr>
            <a:picLocks noGrp="1" noChangeAspect="1"/>
          </p:cNvPicPr>
          <p:nvPr>
            <p:ph idx="1"/>
          </p:nvPr>
        </p:nvPicPr>
        <p:blipFill>
          <a:blip r:embed="rId3"/>
          <a:srcRect t="8579" b="8579"/>
          <a:stretch>
            <a:fillRect/>
          </a:stretch>
        </p:blipFill>
        <p:spPr>
          <a:xfrm>
            <a:off x="4956080" y="3321103"/>
            <a:ext cx="732074" cy="435864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125" name="Content Placeholder 116"/>
          <p:cNvPicPr>
            <a:picLocks noChangeAspect="1"/>
          </p:cNvPicPr>
          <p:nvPr/>
        </p:nvPicPr>
        <p:blipFill>
          <a:blip r:embed="rId4"/>
          <a:srcRect t="8875" b="8875"/>
          <a:stretch>
            <a:fillRect/>
          </a:stretch>
        </p:blipFill>
        <p:spPr>
          <a:xfrm>
            <a:off x="3411460" y="3319693"/>
            <a:ext cx="739356" cy="4168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865" y="3302053"/>
            <a:ext cx="768732" cy="4803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8153" y="3319564"/>
            <a:ext cx="703251" cy="46808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995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8302</TotalTime>
  <Words>4959</Words>
  <Application>Microsoft Macintosh PowerPoint</Application>
  <PresentationFormat>On-screen Show (4:3)</PresentationFormat>
  <Paragraphs>808</Paragraphs>
  <Slides>48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Vehicular Ad Hoc Networks: A Survey</vt:lpstr>
      <vt:lpstr>Agenda</vt:lpstr>
      <vt:lpstr>Introduction &amp; Motivation</vt:lpstr>
      <vt:lpstr>Introduction &amp; Motivation</vt:lpstr>
      <vt:lpstr>Introduction &amp; Motivation</vt:lpstr>
      <vt:lpstr>Introduction &amp; Motivation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PowerPoint Presentation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Research Issues</vt:lpstr>
      <vt:lpstr>Research Issues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Research Fields</vt:lpstr>
      <vt:lpstr>Questions &amp; Challenges</vt:lpstr>
      <vt:lpstr>Questions &amp; Challenges</vt:lpstr>
      <vt:lpstr>Questions &amp; Challenges</vt:lpstr>
      <vt:lpstr>PowerPoint Presentation</vt:lpstr>
      <vt:lpstr>References</vt:lpstr>
      <vt:lpstr>References</vt:lpstr>
      <vt:lpstr>References</vt:lpstr>
      <vt:lpstr>References</vt:lpstr>
      <vt:lpstr>PowerPoint Presentation</vt:lpstr>
      <vt:lpstr>Research Fields</vt:lpstr>
      <vt:lpstr>Research Fields</vt:lpstr>
      <vt:lpstr>Research Fields</vt:lpstr>
      <vt:lpstr>Research Issues</vt:lpstr>
      <vt:lpstr>Research Issues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Vehicular Ad Hoc Networks: A Survey</dc:title>
  <dc:creator>Zhuangdi ZHU</dc:creator>
  <cp:lastModifiedBy>Zhuangdi ZHU</cp:lastModifiedBy>
  <cp:revision>546</cp:revision>
  <dcterms:created xsi:type="dcterms:W3CDTF">2016-02-23T05:24:13Z</dcterms:created>
  <dcterms:modified xsi:type="dcterms:W3CDTF">2016-02-29T15:51:16Z</dcterms:modified>
</cp:coreProperties>
</file>