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8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AC38-59C1-E54C-ABC0-7211A78D7F0C}" type="datetimeFigureOut">
              <a:rPr lang="en-US" smtClean="0"/>
              <a:t>5/04/16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F0A5-B1AD-3041-9000-C38CF1DD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</a:p>
          <a:p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classifications</a:t>
            </a:r>
          </a:p>
          <a:p>
            <a:pPr lvl="1"/>
            <a:r>
              <a:rPr lang="en-US" altLang="zh-CN" dirty="0" smtClean="0"/>
              <a:t>Timing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attacks</a:t>
            </a:r>
          </a:p>
          <a:p>
            <a:pPr lvl="1"/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monitoring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attacks</a:t>
            </a:r>
          </a:p>
          <a:p>
            <a:pPr lvl="1"/>
            <a:r>
              <a:rPr lang="en-US" altLang="zh-CN" dirty="0" smtClean="0"/>
              <a:t>Electromagnetic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attacks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254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Magnetic</a:t>
            </a:r>
            <a:r>
              <a:rPr lang="en-US" dirty="0" smtClean="0"/>
              <a:t> probe</a:t>
            </a:r>
          </a:p>
          <a:p>
            <a:pPr lvl="1"/>
            <a:r>
              <a:rPr lang="en-US" dirty="0" smtClean="0"/>
              <a:t>USB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USB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Analysis</dc:title>
  <dc:creator>Zhuangdi ZHU</dc:creator>
  <cp:lastModifiedBy>Zhuangdi ZHU</cp:lastModifiedBy>
  <cp:revision>5</cp:revision>
  <dcterms:created xsi:type="dcterms:W3CDTF">2016-04-05T02:25:56Z</dcterms:created>
  <dcterms:modified xsi:type="dcterms:W3CDTF">2016-04-05T15:58:30Z</dcterms:modified>
</cp:coreProperties>
</file>