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20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0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1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84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8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64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9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4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B42A-B2A8-D341-8F2F-42B63F7BC2C3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13D5-3892-3F4E-878B-9B3EF5A9AB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6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4" y="0"/>
            <a:ext cx="10997199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05" y="2072318"/>
            <a:ext cx="2832424" cy="4764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15" y="1851563"/>
            <a:ext cx="911004" cy="377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488" y="3460899"/>
            <a:ext cx="4387045" cy="29558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481" y="3638107"/>
            <a:ext cx="3727941" cy="26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代杰</dc:creator>
  <cp:lastModifiedBy>代杰</cp:lastModifiedBy>
  <cp:revision>3</cp:revision>
  <dcterms:created xsi:type="dcterms:W3CDTF">2019-06-19T13:46:16Z</dcterms:created>
  <dcterms:modified xsi:type="dcterms:W3CDTF">2019-06-20T14:40:20Z</dcterms:modified>
</cp:coreProperties>
</file>