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96" r:id="rId2"/>
    <p:sldId id="297" r:id="rId3"/>
    <p:sldId id="298" r:id="rId4"/>
    <p:sldId id="300" r:id="rId5"/>
    <p:sldId id="302" r:id="rId6"/>
    <p:sldId id="301" r:id="rId7"/>
    <p:sldId id="303" r:id="rId8"/>
    <p:sldId id="304" r:id="rId9"/>
    <p:sldId id="317" r:id="rId10"/>
    <p:sldId id="318" r:id="rId11"/>
    <p:sldId id="319" r:id="rId12"/>
    <p:sldId id="32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5" autoAdjust="0"/>
    <p:restoredTop sz="96549" autoAdjust="0"/>
  </p:normalViewPr>
  <p:slideViewPr>
    <p:cSldViewPr snapToGrid="0">
      <p:cViewPr varScale="1">
        <p:scale>
          <a:sx n="87" d="100"/>
          <a:sy n="87" d="100"/>
        </p:scale>
        <p:origin x="7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5101F-883B-450A-B97E-23C743D3A98B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E79BF-78E1-4E78-A90E-92D155EA3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9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8286-F2CC-47A3-9271-1F16D41D26F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5BC1-2133-46F5-A936-20A6C6ECB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1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8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1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2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6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6EB25-064C-4068-9E8A-A043C19F353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F62B-4003-402B-8C51-9FF81E2C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&#21457;&#36865;&#23567;&#32452;&#25104;&#21592;&#21517;&#21333;&#33267;lishen@nudt.edu.c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56608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计算机体系结构实验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沈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2020.06.17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6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79813"/>
            <a:ext cx="7886700" cy="4797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硬件描述语言：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VHDL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敏捷硬件设计语言：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CHISEL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分组和确认方式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79813"/>
            <a:ext cx="7886700" cy="4797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22:00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发送小组成员名单至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lishen@nudt.edu.cn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年计算机体系结构实验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联系人及联系方式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6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79813"/>
            <a:ext cx="7886700" cy="4797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设计并实现一个流水线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处理器核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RVI32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指令集和至少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条扩展指令（自定）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指令集和编码方案，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Deadline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6.23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流水线不少于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级，支持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Forwarding</a:t>
            </a:r>
          </a:p>
          <a:p>
            <a:pPr lvl="2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完成指定的测试程序，提交报告、源代码和模拟结果，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Deadline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6.30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支持分支预测（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BTB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二选一）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完成指定的测试程序，提交报告、源代码和模拟结果，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Deadline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7.7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支持动态指令调度（记分牌和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Tomasolu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算法二选一）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完成指定的测试程序，提交报告、源代码和模拟结果，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Deadline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8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5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46960"/>
            <a:ext cx="7886700" cy="522357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一套全面的开源指令集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可以免费使用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可进行自由扩展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拥有大量的资源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按字节寻址，小端格式（与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7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186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有不同的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49" y="1250698"/>
            <a:ext cx="8164921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I: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基础整型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（分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位版与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RV32I, RV64I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处理器必须支持的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M: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标准乘除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扩展，添加了整数乘除指令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：标准原子指令扩展，添加了不同处理器间的同步支持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：标准单精度浮点扩展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浮点寄存器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单精度计算指令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load/store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：标准双精度浮点扩展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IMFAD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的合辑，可构成一般的编译器输出目标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其他扩展：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（四精度扩展）、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压缩整型指令）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1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的其他特征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体系结构状态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位通用寄存器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x1-x31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并没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 address link register</a:t>
            </a:r>
          </a:p>
          <a:p>
            <a:pPr lvl="2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但软件一般使用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来存储返回地址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存储当前指令的地址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6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的指令格式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四大类基本指令格式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所有的立即数的最高位全在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位上，从而简化符号扩展逻辑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47" y="3127743"/>
            <a:ext cx="7768492" cy="20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指令举例：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RV32I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21881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R</a:t>
            </a:r>
            <a:r>
              <a:rPr lang="zh-CN" altLang="en-US" sz="2400" dirty="0"/>
              <a:t>型</a:t>
            </a:r>
            <a:r>
              <a:rPr lang="zh-CN" altLang="en-US" sz="2400" dirty="0" smtClean="0"/>
              <a:t>指令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1800" dirty="0" smtClean="0"/>
          </a:p>
          <a:p>
            <a:pPr>
              <a:lnSpc>
                <a:spcPct val="100000"/>
              </a:lnSpc>
            </a:pPr>
            <a:endParaRPr lang="en-US" altLang="zh-CN" sz="1800" dirty="0"/>
          </a:p>
          <a:p>
            <a:pPr>
              <a:lnSpc>
                <a:spcPct val="100000"/>
              </a:lnSpc>
            </a:pP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I</a:t>
            </a:r>
            <a:r>
              <a:rPr lang="zh-CN" altLang="en-US" sz="2400" dirty="0" smtClean="0"/>
              <a:t>型指令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endParaRPr lang="en-US" altLang="zh-CN" sz="2400" dirty="0" smtClean="0"/>
          </a:p>
          <a:p>
            <a:pPr marL="1028700" lvl="3" indent="0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S</a:t>
            </a:r>
            <a:r>
              <a:rPr lang="zh-CN" altLang="en-US" sz="2400" dirty="0" smtClean="0"/>
              <a:t>型指令</a:t>
            </a:r>
            <a:endParaRPr lang="en-US" altLang="zh-CN" sz="2400" dirty="0"/>
          </a:p>
          <a:p>
            <a:pPr marL="342900" lvl="1" indent="0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U</a:t>
            </a:r>
            <a:r>
              <a:rPr lang="zh-CN" altLang="en-US" sz="2400" dirty="0" smtClean="0"/>
              <a:t>型指令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-1" b="5275"/>
          <a:stretch/>
        </p:blipFill>
        <p:spPr>
          <a:xfrm>
            <a:off x="590841" y="1753113"/>
            <a:ext cx="7564325" cy="4621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1" y="2175140"/>
            <a:ext cx="7538463" cy="4926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41" y="2647814"/>
            <a:ext cx="7503378" cy="2556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41" y="4655540"/>
            <a:ext cx="7612769" cy="2493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48" y="4880679"/>
            <a:ext cx="7599683" cy="2492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41" y="4021178"/>
            <a:ext cx="7673927" cy="2402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841" y="3336942"/>
            <a:ext cx="7673927" cy="4696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841" y="3788596"/>
            <a:ext cx="7511985" cy="2447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375" y="5540359"/>
            <a:ext cx="7552791" cy="2356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282" y="5762835"/>
            <a:ext cx="7521530" cy="2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1093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ADD/SUB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rs1, rs2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，结果置于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中。忽略溢出结果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OR/AND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rs1, rs2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按位或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，结果置于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SLT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rs1, rs2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 &lt; rs2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，则置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，否则置为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ORI/ANDI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rs1, imm12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imm12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按符号扩展到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位，然后按位或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，结果置于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5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指令说明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LW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imm12(rs1)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imm12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按符号扩展到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将求和结果对应的内存地址保存的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位数取出置于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 rs2, imm12(rs1)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imm12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按符号扩展到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保存到求和结果对应的内存地址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LUI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imm20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imm20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置于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指令说明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79813"/>
            <a:ext cx="7886700" cy="47971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BEQ rs1, rs2, imm12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相等，则跳转到目标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 + imm12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2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JALR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rs1, imm12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当前指令的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PC+4)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置于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imm12 -&gt;sum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最低位置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0;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JAL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imm20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将当前指令的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PC+4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置于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 +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imm20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2 -&gt;sum;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注：在执行加法之前，上述指令的立即数均先符号扩展到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6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2973</TotalTime>
  <Words>689</Words>
  <Application>Microsoft Office PowerPoint</Application>
  <PresentationFormat>全屏显示(4:3)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Calibri Light</vt:lpstr>
      <vt:lpstr>Office 主题</vt:lpstr>
      <vt:lpstr>计算机体系结构实验</vt:lpstr>
      <vt:lpstr>RISC-V</vt:lpstr>
      <vt:lpstr>RISC-V有不同的子集</vt:lpstr>
      <vt:lpstr>RV的其他特征</vt:lpstr>
      <vt:lpstr>RISC-V的指令格式</vt:lpstr>
      <vt:lpstr>指令举例：RV32I中的13条指令</vt:lpstr>
      <vt:lpstr>指令说明</vt:lpstr>
      <vt:lpstr>指令说明</vt:lpstr>
      <vt:lpstr>指令说明</vt:lpstr>
      <vt:lpstr>设计方法</vt:lpstr>
      <vt:lpstr>要求——分组和确认方式</vt:lpstr>
      <vt:lpstr>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hwr</dc:creator>
  <cp:lastModifiedBy>Microsoft 帐户</cp:lastModifiedBy>
  <cp:revision>659</cp:revision>
  <dcterms:created xsi:type="dcterms:W3CDTF">2019-03-18T00:17:54Z</dcterms:created>
  <dcterms:modified xsi:type="dcterms:W3CDTF">2020-06-17T11:36:54Z</dcterms:modified>
</cp:coreProperties>
</file>