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1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5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1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3375" y="390525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131</a:t>
            </a:r>
          </a:p>
          <a:p>
            <a:r>
              <a:rPr lang="en-US" altLang="zh-CN" dirty="0" smtClean="0"/>
              <a:t>Top: 80</a:t>
            </a:r>
          </a:p>
          <a:p>
            <a:r>
              <a:rPr lang="en-US" altLang="zh-CN" dirty="0" smtClean="0"/>
              <a:t>Width: 70</a:t>
            </a:r>
          </a:p>
          <a:p>
            <a:r>
              <a:rPr lang="en-US" altLang="zh-CN" dirty="0" smtClean="0"/>
              <a:t>Height: 40</a:t>
            </a:r>
          </a:p>
          <a:p>
            <a:r>
              <a:rPr lang="en-US" altLang="zh-CN" dirty="0" smtClean="0"/>
              <a:t>Rotate: 30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04875" y="6710022"/>
            <a:ext cx="1009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 rot="3022419">
            <a:off x="3695700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3695700" y="390525"/>
            <a:ext cx="0" cy="49434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09762" y="3864760"/>
            <a:ext cx="545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3022419">
            <a:off x="3695700" y="1978270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0025" y="1695450"/>
            <a:ext cx="8877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333500" y="247650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81562" y="5676899"/>
            <a:ext cx="71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newWidth</a:t>
            </a:r>
            <a:r>
              <a:rPr lang="pt-BR" altLang="zh-CN" dirty="0" smtClean="0"/>
              <a:t> </a:t>
            </a:r>
            <a:r>
              <a:rPr lang="pt-BR" altLang="zh-CN" dirty="0"/>
              <a:t>= </a:t>
            </a:r>
            <a:r>
              <a:rPr lang="pt-BR" altLang="zh-CN" dirty="0" smtClean="0"/>
              <a:t>width </a:t>
            </a:r>
            <a:r>
              <a:rPr lang="pt-BR" altLang="zh-CN" dirty="0"/>
              <a:t>* Math.cos(r) + </a:t>
            </a:r>
            <a:r>
              <a:rPr lang="pt-BR" altLang="zh-CN" dirty="0" smtClean="0"/>
              <a:t>height </a:t>
            </a:r>
            <a:r>
              <a:rPr lang="pt-BR" altLang="zh-CN" dirty="0"/>
              <a:t>* Math.sin(r)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05173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353505" y="457200"/>
            <a:ext cx="0" cy="487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57475" y="228600"/>
            <a:ext cx="3781425" cy="466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72375" y="42576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 * 0.866 + 20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38193" y="390525"/>
            <a:ext cx="0" cy="494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629605" y="609600"/>
            <a:ext cx="0" cy="487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515048" y="542925"/>
            <a:ext cx="0" cy="494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67587" y="228600"/>
            <a:ext cx="47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diffL</a:t>
            </a:r>
            <a:r>
              <a:rPr lang="en-US" altLang="zh-CN" dirty="0" smtClean="0"/>
              <a:t> = (</a:t>
            </a:r>
            <a:r>
              <a:rPr lang="en-US" altLang="zh-CN" dirty="0" smtClean="0"/>
              <a:t>width – </a:t>
            </a:r>
            <a:r>
              <a:rPr lang="en-US" altLang="zh-CN" dirty="0" err="1" smtClean="0"/>
              <a:t>newWidth</a:t>
            </a:r>
            <a:r>
              <a:rPr lang="en-US" altLang="zh-CN" dirty="0" smtClean="0"/>
              <a:t>) / 2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581525" y="590550"/>
            <a:ext cx="0" cy="4743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705173" y="1063330"/>
            <a:ext cx="867106" cy="927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3375" y="390525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131</a:t>
            </a:r>
          </a:p>
          <a:p>
            <a:r>
              <a:rPr lang="en-US" altLang="zh-CN" dirty="0" smtClean="0"/>
              <a:t>Top: 80</a:t>
            </a:r>
          </a:p>
          <a:p>
            <a:r>
              <a:rPr lang="en-US" altLang="zh-CN" dirty="0" smtClean="0"/>
              <a:t>Width: 70</a:t>
            </a:r>
          </a:p>
          <a:p>
            <a:r>
              <a:rPr lang="en-US" altLang="zh-CN" dirty="0" smtClean="0"/>
              <a:t>Height: 40</a:t>
            </a:r>
          </a:p>
          <a:p>
            <a:r>
              <a:rPr lang="en-US" altLang="zh-CN" dirty="0" smtClean="0"/>
              <a:t>Rotate: 30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04875" y="6710022"/>
            <a:ext cx="1009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81562" y="5676899"/>
            <a:ext cx="71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newWidth</a:t>
            </a:r>
            <a:r>
              <a:rPr lang="pt-BR" altLang="zh-CN" dirty="0" smtClean="0"/>
              <a:t> </a:t>
            </a:r>
            <a:r>
              <a:rPr lang="pt-BR" altLang="zh-CN" dirty="0"/>
              <a:t>= </a:t>
            </a:r>
            <a:r>
              <a:rPr lang="pt-BR" altLang="zh-CN" dirty="0" smtClean="0"/>
              <a:t>width </a:t>
            </a:r>
            <a:r>
              <a:rPr lang="pt-BR" altLang="zh-CN" dirty="0"/>
              <a:t>* Math.cos(r) + </a:t>
            </a:r>
            <a:r>
              <a:rPr lang="pt-BR" altLang="zh-CN" dirty="0" smtClean="0"/>
              <a:t>height </a:t>
            </a:r>
            <a:r>
              <a:rPr lang="pt-BR" altLang="zh-CN" dirty="0"/>
              <a:t>* Math.sin(r)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367587" y="228600"/>
            <a:ext cx="47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diffL</a:t>
            </a:r>
            <a:r>
              <a:rPr lang="en-US" altLang="zh-CN" dirty="0" smtClean="0"/>
              <a:t> = (</a:t>
            </a:r>
            <a:r>
              <a:rPr lang="en-US" altLang="zh-CN" dirty="0"/>
              <a:t>w</a:t>
            </a:r>
            <a:r>
              <a:rPr lang="en-US" altLang="zh-CN" dirty="0" smtClean="0"/>
              <a:t>idth – </a:t>
            </a:r>
            <a:r>
              <a:rPr lang="en-US" altLang="zh-CN" dirty="0" err="1" smtClean="0"/>
              <a:t>newWidth</a:t>
            </a:r>
            <a:r>
              <a:rPr lang="en-US" altLang="zh-CN" dirty="0" smtClean="0"/>
              <a:t>) / 2    (</a:t>
            </a:r>
            <a:r>
              <a:rPr lang="zh-CN" altLang="en-US" dirty="0" smtClean="0"/>
              <a:t>负的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43350" y="2524125"/>
            <a:ext cx="3333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952978">
            <a:off x="3943350" y="2541439"/>
            <a:ext cx="3333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928284" y="228600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09234" y="413266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77100" y="523875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11191" y="523875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12081" y="2776537"/>
            <a:ext cx="8020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5646745" y="1033463"/>
            <a:ext cx="2381" cy="4519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14612" y="2092139"/>
            <a:ext cx="6224588" cy="1713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3375" y="390525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131</a:t>
            </a:r>
          </a:p>
          <a:p>
            <a:r>
              <a:rPr lang="en-US" altLang="zh-CN" dirty="0" smtClean="0"/>
              <a:t>Top: 80</a:t>
            </a:r>
          </a:p>
          <a:p>
            <a:r>
              <a:rPr lang="en-US" altLang="zh-CN" dirty="0" smtClean="0"/>
              <a:t>Width: 70</a:t>
            </a:r>
          </a:p>
          <a:p>
            <a:r>
              <a:rPr lang="en-US" altLang="zh-CN" dirty="0" smtClean="0"/>
              <a:t>Height: 40</a:t>
            </a:r>
          </a:p>
          <a:p>
            <a:r>
              <a:rPr lang="en-US" altLang="zh-CN" dirty="0" smtClean="0"/>
              <a:t>Rotate: 30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04875" y="6710022"/>
            <a:ext cx="1009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 rot="3022419">
            <a:off x="3695700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3042089">
            <a:off x="3695700" y="1978270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76787" y="5669225"/>
            <a:ext cx="71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newHeight</a:t>
            </a:r>
            <a:r>
              <a:rPr lang="pt-BR" altLang="zh-CN" dirty="0" smtClean="0"/>
              <a:t> = height * Math.cos(r) + width * Math.sin(r)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05173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67587" y="228600"/>
            <a:ext cx="47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diffTop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newHeight</a:t>
            </a:r>
            <a:r>
              <a:rPr lang="en-US" altLang="zh-CN" dirty="0" smtClean="0"/>
              <a:t> – height</a:t>
            </a:r>
            <a:r>
              <a:rPr lang="en-US" altLang="zh-CN" dirty="0" smtClean="0"/>
              <a:t>) / 2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514475" y="2962275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400175" y="1990725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00175" y="108824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14475" y="386476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610225" y="313785"/>
            <a:ext cx="0" cy="4657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72000" y="313785"/>
            <a:ext cx="0" cy="4657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00175" y="169784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3375" y="390525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131</a:t>
            </a:r>
          </a:p>
          <a:p>
            <a:r>
              <a:rPr lang="en-US" altLang="zh-CN" dirty="0" smtClean="0"/>
              <a:t>Top: 80</a:t>
            </a:r>
          </a:p>
          <a:p>
            <a:r>
              <a:rPr lang="en-US" altLang="zh-CN" dirty="0" smtClean="0"/>
              <a:t>Width: 70</a:t>
            </a:r>
          </a:p>
          <a:p>
            <a:r>
              <a:rPr lang="en-US" altLang="zh-CN" dirty="0" smtClean="0"/>
              <a:t>Height: 40</a:t>
            </a:r>
          </a:p>
          <a:p>
            <a:r>
              <a:rPr lang="en-US" altLang="zh-CN" dirty="0" smtClean="0"/>
              <a:t>Rotate: 30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04875" y="6710022"/>
            <a:ext cx="1009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5400000">
            <a:off x="3695700" y="1978270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76787" y="5669225"/>
            <a:ext cx="71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newHeight</a:t>
            </a:r>
            <a:r>
              <a:rPr lang="pt-BR" altLang="zh-CN" dirty="0" smtClean="0"/>
              <a:t> = height * Math.cos(r) + width * Math.sin(r)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05173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67587" y="228600"/>
            <a:ext cx="47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diffTop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newHeight</a:t>
            </a:r>
            <a:r>
              <a:rPr lang="en-US" altLang="zh-CN" dirty="0" smtClean="0"/>
              <a:t> – height</a:t>
            </a:r>
            <a:r>
              <a:rPr lang="en-US" altLang="zh-CN" dirty="0" smtClean="0"/>
              <a:t>) / 2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514475" y="2962275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400175" y="1990725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00175" y="108824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14475" y="386476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610225" y="313785"/>
            <a:ext cx="0" cy="4657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72000" y="313785"/>
            <a:ext cx="0" cy="4657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00175" y="169784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149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</cp:revision>
  <dcterms:created xsi:type="dcterms:W3CDTF">2021-01-02T06:34:27Z</dcterms:created>
  <dcterms:modified xsi:type="dcterms:W3CDTF">2021-01-02T16:43:58Z</dcterms:modified>
</cp:coreProperties>
</file>