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6" r:id="rId2"/>
    <p:sldId id="285" r:id="rId3"/>
    <p:sldId id="319" r:id="rId4"/>
    <p:sldId id="328" r:id="rId5"/>
    <p:sldId id="260" r:id="rId6"/>
    <p:sldId id="327" r:id="rId7"/>
    <p:sldId id="312" r:id="rId8"/>
    <p:sldId id="277" r:id="rId9"/>
  </p:sldIdLst>
  <p:sldSz cx="12192000" cy="6858000"/>
  <p:notesSz cx="6858000" cy="9144000"/>
  <p:embeddedFontLst>
    <p:embeddedFont>
      <p:font typeface="微软雅黑" pitchFamily="34" charset="-122"/>
      <p:regular r:id="rId11"/>
      <p:bold r:id="rId12"/>
    </p:embeddedFont>
    <p:embeddedFont>
      <p:font typeface="Impact" pitchFamily="34" charset="0"/>
      <p:regular r:id="rId13"/>
    </p:embeddedFont>
    <p:embeddedFont>
      <p:font typeface="方正兰亭刊黑_GBK" charset="-122"/>
      <p:regular r:id="rId14"/>
    </p:embeddedFont>
    <p:embeddedFont>
      <p:font typeface="等线" charset="-122"/>
      <p:regular r:id="rId15"/>
      <p:bold r:id="rId1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38403F"/>
    <a:srgbClr val="D9D9D9"/>
    <a:srgbClr val="F09801"/>
    <a:srgbClr val="5D6A68"/>
    <a:srgbClr val="0BB7CA"/>
    <a:srgbClr val="3F4948"/>
    <a:srgbClr val="C64118"/>
    <a:srgbClr val="E657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>
      <p:cViewPr>
        <p:scale>
          <a:sx n="83" d="100"/>
          <a:sy n="83" d="100"/>
        </p:scale>
        <p:origin x="-91" y="-86"/>
      </p:cViewPr>
      <p:guideLst>
        <p:guide orient="horz" pos="2116"/>
        <p:guide orient="horz" pos="1309"/>
        <p:guide pos="3838"/>
        <p:guide pos="4826"/>
        <p:guide pos="27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等线" panose="02010600030101010101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等线" panose="02010600030101010101"/>
              </a:defRPr>
            </a:lvl1pPr>
          </a:lstStyle>
          <a:p>
            <a:fld id="{39F27CBB-2F7F-43E1-BA15-256386D0845E}" type="datetimeFigureOut">
              <a:rPr lang="zh-CN" altLang="en-US"/>
              <a:pPr/>
              <a:t>2018/1/23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等线" panose="02010600030101010101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等线" panose="02010600030101010101"/>
              </a:defRPr>
            </a:lvl1pPr>
          </a:lstStyle>
          <a:p>
            <a:fld id="{03B760A5-1390-4C55-8E25-54DD5FA6E45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3622074-127D-4526-A641-4BBC20480C7F}" type="slidenum">
              <a:rPr lang="zh-CN" altLang="en-US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68C22C2-4B3A-4379-9B0C-C524790D1973}" type="slidenum">
              <a:rPr lang="zh-CN" altLang="en-US" sz="1200">
                <a:latin typeface="等线" panose="02010600030101010101"/>
              </a:rPr>
              <a:pPr algn="r"/>
              <a:t>2</a:t>
            </a:fld>
            <a:endParaRPr lang="en-US" altLang="zh-CN" sz="1200">
              <a:latin typeface="等线" panose="02010600030101010101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D7377E-606C-4427-93EE-B7FB68515285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D7377E-606C-4427-93EE-B7FB68515285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887E06C-65BC-4362-8BE6-CACF02F024A0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D7377E-606C-4427-93EE-B7FB68515285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887E06C-65BC-4362-8BE6-CACF02F024A0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837D3BD-F459-4683-B996-A8BC11181CE3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兰亭刊黑_GBK" panose="02010600030101010101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刊黑_GBK" panose="02010600030101010101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js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working-with-the-browser.html#component-lifecyc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00.5:10090/frontend/api/resources/view/content.html#/react/Rbrush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475"/>
            <a:ext cx="12192000" cy="3416300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500"/>
            <a:ext cx="12192000" cy="3417888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09550"/>
            <a:ext cx="11757025" cy="3251200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09550"/>
            <a:ext cx="11574463" cy="318135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0" y="-209550"/>
            <a:ext cx="11087100" cy="2997200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0" y="-209550"/>
            <a:ext cx="10896600" cy="2924175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09550"/>
            <a:ext cx="10409238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09550"/>
            <a:ext cx="10198100" cy="2659063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706620" y="3240088"/>
            <a:ext cx="367292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4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4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-47625" y="4781550"/>
            <a:ext cx="12287250" cy="2076450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2781" name="PA_文本框 7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46288" y="969963"/>
            <a:ext cx="2305050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REACT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3" name="PA_文本框 82"/>
          <p:cNvSpPr txBox="1"/>
          <p:nvPr>
            <p:custDataLst>
              <p:tags r:id="rId12"/>
            </p:custDataLst>
          </p:nvPr>
        </p:nvSpPr>
        <p:spPr>
          <a:xfrm>
            <a:off x="7654925" y="4476750"/>
            <a:ext cx="4537075" cy="427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b="1">
                <a:latin typeface="方正兰亭刊黑_GBK" panose="02010600030101010101"/>
              </a:rPr>
              <a:t>----</a:t>
            </a:r>
            <a:r>
              <a:rPr lang="zh-CN" altLang="en-US" sz="2800" b="1">
                <a:latin typeface="方正兰亭刊黑_GBK" panose="02010600030101010101"/>
              </a:rPr>
              <a:t>张利召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34" name="矩形 92"/>
          <p:cNvSpPr>
            <a:spLocks noChangeArrowheads="1"/>
          </p:cNvSpPr>
          <p:nvPr/>
        </p:nvSpPr>
        <p:spPr bwMode="auto">
          <a:xfrm>
            <a:off x="4567238" y="515938"/>
            <a:ext cx="29559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目录内容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4622800" y="1001713"/>
            <a:ext cx="2941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41" name="矩形 99"/>
          <p:cNvSpPr>
            <a:spLocks noChangeArrowheads="1"/>
          </p:cNvSpPr>
          <p:nvPr/>
        </p:nvSpPr>
        <p:spPr bwMode="auto">
          <a:xfrm>
            <a:off x="1353185" y="1404620"/>
            <a:ext cx="4187190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es6</a:t>
            </a:r>
            <a:endParaRPr lang="zh-CN" altLang="en-US" b="1" dirty="0">
              <a:sym typeface="+mn-ea"/>
            </a:endParaRPr>
          </a:p>
          <a:p>
            <a:pPr algn="l"/>
            <a:endParaRPr lang="zh-CN" altLang="en-US" b="1" dirty="0">
              <a:sym typeface="+mn-ea"/>
            </a:endParaRPr>
          </a:p>
          <a:p>
            <a:pPr algn="l"/>
            <a:r>
              <a:rPr lang="en-US" altLang="zh-CN" b="1" dirty="0" smtClean="0">
                <a:sym typeface="+mn-ea"/>
              </a:rPr>
              <a:t>2、jsx</a:t>
            </a:r>
            <a:endParaRPr lang="en-US" altLang="zh-CN" b="1" dirty="0"/>
          </a:p>
          <a:p>
            <a:pPr algn="l"/>
            <a:endParaRPr lang="zh-CN" altLang="en-US" b="1" dirty="0"/>
          </a:p>
          <a:p>
            <a:r>
              <a:rPr lang="en-US" altLang="zh-CN" b="1" dirty="0">
                <a:sym typeface="+mn-ea"/>
              </a:rPr>
              <a:t>3</a:t>
            </a:r>
            <a:r>
              <a:rPr lang="en-US" altLang="zh-CN" b="1" dirty="0" smtClean="0">
                <a:sym typeface="+mn-ea"/>
              </a:rPr>
              <a:t>、 </a:t>
            </a:r>
            <a:r>
              <a:rPr lang="en-US" altLang="zh-CN" b="1" dirty="0" err="1" smtClean="0">
                <a:sym typeface="+mn-ea"/>
              </a:rPr>
              <a:t>一个</a:t>
            </a:r>
            <a:r>
              <a:rPr lang="en-US" altLang="zh-CN" b="1" dirty="0" smtClean="0">
                <a:sym typeface="+mn-ea"/>
              </a:rPr>
              <a:t> react </a:t>
            </a:r>
            <a:r>
              <a:rPr lang="zh-CN" altLang="en-US" b="1" dirty="0" smtClean="0">
                <a:sym typeface="+mn-ea"/>
              </a:rPr>
              <a:t>示例</a:t>
            </a:r>
            <a:endParaRPr lang="en-US" altLang="zh-CN" b="1" dirty="0" smtClean="0">
              <a:sym typeface="+mn-ea"/>
            </a:endParaRPr>
          </a:p>
          <a:p>
            <a:endParaRPr lang="en-US" altLang="zh-CN" b="1" dirty="0"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4</a:t>
            </a:r>
            <a:r>
              <a:rPr lang="zh-CN" altLang="en-US" b="1" dirty="0" smtClean="0">
                <a:sym typeface="+mn-ea"/>
              </a:rPr>
              <a:t>、</a:t>
            </a:r>
            <a:r>
              <a:rPr lang="en-US" altLang="zh-CN" b="1" dirty="0" smtClean="0">
                <a:sym typeface="+mn-ea"/>
              </a:rPr>
              <a:t>react</a:t>
            </a:r>
            <a:r>
              <a:rPr lang="zh-CN" altLang="en-US" b="1" dirty="0" smtClean="0">
                <a:sym typeface="+mn-ea"/>
              </a:rPr>
              <a:t>基本用法</a:t>
            </a:r>
            <a:endParaRPr lang="zh-CN" altLang="en-US" b="1" dirty="0">
              <a:sym typeface="+mn-ea"/>
            </a:endParaRPr>
          </a:p>
          <a:p>
            <a:pPr algn="l"/>
            <a:endParaRPr lang="en-US" altLang="zh-CN" b="1" dirty="0"/>
          </a:p>
          <a:p>
            <a:pPr algn="l"/>
            <a:r>
              <a:rPr lang="en-US" altLang="zh-CN" b="1" dirty="0" smtClean="0">
                <a:sym typeface="+mn-ea"/>
              </a:rPr>
              <a:t>5、rbrush</a:t>
            </a:r>
            <a:endParaRPr lang="zh-CN" altLang="en-US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4567555" y="516255"/>
            <a:ext cx="2997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ym typeface="+mn-ea"/>
              </a:rPr>
              <a:t>es6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2800" y="1001713"/>
            <a:ext cx="2941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47165" y="1064895"/>
            <a:ext cx="1072515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语言的下一个</a:t>
            </a:r>
            <a:r>
              <a:rPr lang="zh-CN" altLang="en-US" dirty="0" smtClean="0"/>
              <a:t>版本或者说下一个浏览器语言标准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语法有下面几个：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、箭头函数</a:t>
            </a:r>
          </a:p>
          <a:p>
            <a:r>
              <a:rPr lang="zh-CN" altLang="en-US" dirty="0" smtClean="0"/>
              <a:t> $("#confetti-btn").click((event)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{</a:t>
            </a:r>
            <a:r>
              <a:rPr lang="en-US" altLang="zh-CN" dirty="0" err="1" smtClean="0"/>
              <a:t>console.log</a:t>
            </a:r>
            <a:r>
              <a:rPr lang="en-US" altLang="zh-CN" dirty="0" smtClean="0"/>
              <a:t>(“click”)</a:t>
            </a:r>
            <a:r>
              <a:rPr lang="zh-CN" altLang="en-US" dirty="0" smtClean="0"/>
              <a:t>})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类（Class</a:t>
            </a:r>
            <a:r>
              <a:rPr lang="en-US" altLang="zh-CN" dirty="0" smtClean="0"/>
              <a:t>）</a:t>
            </a:r>
          </a:p>
          <a:p>
            <a:r>
              <a:rPr lang="en-US" altLang="zh-CN" dirty="0" smtClean="0"/>
              <a:t>class List extends Component {  }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let以及const关键字</a:t>
            </a:r>
            <a:endParaRPr lang="en-US" altLang="zh-CN" dirty="0" smtClean="0"/>
          </a:p>
          <a:p>
            <a:r>
              <a:rPr lang="en-US" altLang="zh-CN" dirty="0" err="1" smtClean="0"/>
              <a:t>let看成var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onst用来定义常量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、解构</a:t>
            </a:r>
          </a:p>
          <a:p>
            <a:r>
              <a:rPr lang="zh-CN" altLang="en-US" dirty="0" smtClean="0"/>
              <a:t>import { Component, PropTypes } from 'react';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export和import</a:t>
            </a:r>
            <a:endParaRPr lang="zh-CN" altLang="en-US" dirty="0" smtClean="0"/>
          </a:p>
          <a:p>
            <a:r>
              <a:rPr lang="zh-CN" altLang="en-US" dirty="0" smtClean="0"/>
              <a:t>export用于对外输出本模块（一个文件可以理解为一个模块）变量的接口</a:t>
            </a:r>
          </a:p>
          <a:p>
            <a:r>
              <a:rPr lang="zh-CN" altLang="en-US" dirty="0" smtClean="0"/>
              <a:t>import用于在一个模块中加载另一个含有export接口的模块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4567555" y="516255"/>
            <a:ext cx="2997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2800" y="1001713"/>
            <a:ext cx="2941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47165" y="1110615"/>
            <a:ext cx="1072515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hlinkClick r:id="rId3"/>
              </a:rPr>
              <a:t>JSX (</a:t>
            </a:r>
            <a:r>
              <a:rPr lang="en-US" altLang="zh-CN" dirty="0" smtClean="0">
                <a:hlinkClick r:id="rId3"/>
              </a:rPr>
              <a:t>JavaScript XML)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内定义的一套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语法，可以解析出目标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颠覆传统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写法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094042" y="4030113"/>
            <a:ext cx="3436937" cy="110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7070907" y="3284792"/>
            <a:ext cx="3791031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/>
          <p:nvPr/>
        </p:nvGrpSpPr>
        <p:grpSpPr>
          <a:xfrm>
            <a:off x="5111496" y="4105656"/>
            <a:ext cx="1600200" cy="731520"/>
            <a:chOff x="5111496" y="4105656"/>
            <a:chExt cx="1600200" cy="731520"/>
          </a:xfrm>
        </p:grpSpPr>
        <p:sp>
          <p:nvSpPr>
            <p:cNvPr id="7" name="右箭头 6"/>
            <p:cNvSpPr/>
            <p:nvPr/>
          </p:nvSpPr>
          <p:spPr>
            <a:xfrm>
              <a:off x="5111496" y="4343400"/>
              <a:ext cx="1600200" cy="4937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2080" y="410565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工具解析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9" name="矩形 2"/>
          <p:cNvSpPr>
            <a:spLocks noChangeArrowheads="1"/>
          </p:cNvSpPr>
          <p:nvPr/>
        </p:nvSpPr>
        <p:spPr bwMode="auto">
          <a:xfrm>
            <a:off x="4567238" y="515938"/>
            <a:ext cx="320802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一个例子认识react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2800" y="1001713"/>
            <a:ext cx="2941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0" y="1064895"/>
            <a:ext cx="8676005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/>
              <a:t>import React, { Component } from 'react';</a:t>
            </a:r>
          </a:p>
          <a:p>
            <a:r>
              <a:rPr lang="en-US" altLang="zh-CN" dirty="0" smtClean="0"/>
              <a:t>import { render } from 'react-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class Example extends Component {</a:t>
            </a:r>
          </a:p>
          <a:p>
            <a:r>
              <a:rPr lang="en-US" altLang="zh-CN" dirty="0" smtClean="0"/>
              <a:t>render() {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smtClean="0"/>
              <a:t>div&gt;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smtClean="0"/>
              <a:t>h1&gt;hello&lt;/h1&gt;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smtClean="0"/>
              <a:t>div&gt;</a:t>
            </a:r>
          </a:p>
          <a:p>
            <a:r>
              <a:rPr lang="en-US" altLang="zh-CN" dirty="0" smtClean="0"/>
              <a:t>	)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render(&lt;Example /&gt;,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('main'));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4567555" y="516255"/>
            <a:ext cx="2997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ym typeface="+mn-ea"/>
              </a:rPr>
              <a:t>react</a:t>
            </a:r>
            <a:r>
              <a:rPr lang="zh-CN" altLang="en-US" sz="2800" b="1" dirty="0" smtClean="0">
                <a:sym typeface="+mn-ea"/>
              </a:rPr>
              <a:t>基本用法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2800" y="1001713"/>
            <a:ext cx="2941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9456" y="1064895"/>
            <a:ext cx="11952859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、组件化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允许将代码封装成组件（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），然后像插入普通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标签一样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state</a:t>
            </a:r>
          </a:p>
          <a:p>
            <a:r>
              <a:rPr lang="zh-CN" altLang="en-US" dirty="0" smtClean="0"/>
              <a:t>组件的状态机，通过</a:t>
            </a:r>
            <a:r>
              <a:rPr lang="en-US" altLang="zh-CN" dirty="0" err="1" smtClean="0"/>
              <a:t>this.setState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,</a:t>
            </a:r>
            <a:r>
              <a:rPr lang="zh-CN" altLang="en-US" dirty="0" smtClean="0"/>
              <a:t>改变后触发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的渲染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props</a:t>
            </a:r>
            <a:endParaRPr lang="en-US" altLang="zh-CN" dirty="0"/>
          </a:p>
          <a:p>
            <a:r>
              <a:rPr lang="zh-CN" altLang="en-US" dirty="0" smtClean="0"/>
              <a:t>组件的属性可以在组件类的 </a:t>
            </a:r>
            <a:r>
              <a:rPr lang="en-US" altLang="zh-CN" dirty="0" err="1" smtClean="0"/>
              <a:t>this.props</a:t>
            </a:r>
            <a:r>
              <a:rPr lang="zh-CN" altLang="en-US" dirty="0" smtClean="0"/>
              <a:t> 对象上获取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 smtClean="0"/>
              <a:t> 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 属性就可以通过 </a:t>
            </a:r>
            <a:r>
              <a:rPr lang="en-US" altLang="zh-CN" dirty="0" err="1" smtClean="0"/>
              <a:t>this.props.name</a:t>
            </a:r>
            <a:r>
              <a:rPr lang="zh-CN" altLang="en-US" dirty="0" smtClean="0"/>
              <a:t> </a:t>
            </a:r>
            <a:r>
              <a:rPr lang="zh-CN" altLang="en-US" dirty="0" smtClean="0"/>
              <a:t>读取，不可改变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、生命周期</a:t>
            </a:r>
            <a:endParaRPr lang="en-US" altLang="zh-CN" dirty="0"/>
          </a:p>
          <a:p>
            <a:r>
              <a:rPr lang="zh-CN" altLang="en-US" dirty="0" smtClean="0"/>
              <a:t>组件的</a:t>
            </a:r>
            <a:r>
              <a:rPr lang="zh-CN" altLang="en-US" u="sng" dirty="0" smtClean="0">
                <a:hlinkClick r:id="rId3"/>
              </a:rPr>
              <a:t>生命周期</a:t>
            </a:r>
            <a:r>
              <a:rPr lang="zh-CN" altLang="en-US" dirty="0" smtClean="0"/>
              <a:t>分成三个状态：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componentWillMount</a:t>
            </a:r>
            <a:r>
              <a:rPr lang="en-US" altLang="zh-CN" dirty="0" smtClean="0"/>
              <a:t>()  //</a:t>
            </a:r>
            <a:r>
              <a:rPr lang="zh-CN" altLang="en-US" dirty="0" smtClean="0"/>
              <a:t>组件插入真实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r>
              <a:rPr lang="en-US" altLang="zh-CN" dirty="0" err="1" smtClean="0"/>
              <a:t>componentDidMount</a:t>
            </a:r>
            <a:r>
              <a:rPr lang="en-US" altLang="zh-CN" dirty="0" smtClean="0"/>
              <a:t>()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组件插入真实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r>
              <a:rPr lang="en-US" altLang="zh-CN" dirty="0" err="1" smtClean="0"/>
              <a:t>componentWillUpdate</a:t>
            </a:r>
            <a:r>
              <a:rPr lang="en-US" altLang="zh-CN" dirty="0" smtClean="0"/>
              <a:t>(object </a:t>
            </a:r>
            <a:r>
              <a:rPr lang="en-US" altLang="zh-CN" dirty="0" err="1" smtClean="0"/>
              <a:t>nextProps</a:t>
            </a:r>
            <a:r>
              <a:rPr lang="en-US" altLang="zh-CN" dirty="0" smtClean="0"/>
              <a:t>, object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组件更新之前</a:t>
            </a:r>
            <a:endParaRPr lang="en-US" altLang="zh-CN" dirty="0" smtClean="0"/>
          </a:p>
          <a:p>
            <a:r>
              <a:rPr lang="en-US" altLang="zh-CN" dirty="0" err="1" smtClean="0"/>
              <a:t>componentDidUpdate</a:t>
            </a:r>
            <a:r>
              <a:rPr lang="en-US" altLang="zh-CN" dirty="0" smtClean="0"/>
              <a:t>(object </a:t>
            </a:r>
            <a:r>
              <a:rPr lang="en-US" altLang="zh-CN" dirty="0" err="1" smtClean="0"/>
              <a:t>prevProps</a:t>
            </a:r>
            <a:r>
              <a:rPr lang="en-US" altLang="zh-CN" dirty="0" smtClean="0"/>
              <a:t>, object </a:t>
            </a:r>
            <a:r>
              <a:rPr lang="en-US" altLang="zh-CN" dirty="0" err="1" smtClean="0"/>
              <a:t>prevState</a:t>
            </a:r>
            <a:r>
              <a:rPr lang="en-US" altLang="zh-CN" dirty="0" smtClean="0"/>
              <a:t>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组件更新之后</a:t>
            </a:r>
            <a:endParaRPr lang="en-US" altLang="zh-CN" dirty="0" smtClean="0"/>
          </a:p>
          <a:p>
            <a:r>
              <a:rPr lang="en-US" altLang="zh-CN" dirty="0" err="1" smtClean="0"/>
              <a:t>componentWillUnmount</a:t>
            </a:r>
            <a:r>
              <a:rPr lang="en-US" altLang="zh-CN" dirty="0" smtClean="0"/>
              <a:t>()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组件卸载之前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70522" y="457082"/>
            <a:ext cx="3059895" cy="56333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9" name="矩形 2"/>
          <p:cNvSpPr>
            <a:spLocks noChangeArrowheads="1"/>
          </p:cNvSpPr>
          <p:nvPr/>
        </p:nvSpPr>
        <p:spPr bwMode="auto">
          <a:xfrm>
            <a:off x="4567238" y="515938"/>
            <a:ext cx="137178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rbrush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2800" y="1001713"/>
            <a:ext cx="2941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6394" y="1205865"/>
            <a:ext cx="11191621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 smtClean="0"/>
              <a:t>Rbrush</a:t>
            </a:r>
            <a:r>
              <a:rPr lang="zh-CN" altLang="en-US" dirty="0" smtClean="0"/>
              <a:t>是为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项目开发的前端构建工具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://192.168.100.5:10090/frontend/api/resources/view/content.html#/</a:t>
            </a:r>
            <a:r>
              <a:rPr lang="en-US" altLang="zh-CN" dirty="0" smtClean="0">
                <a:hlinkClick r:id="rId3"/>
              </a:rPr>
              <a:t>react/Rbrush01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zh-CN" altLang="en-US" dirty="0" smtClean="0"/>
              <a:t> </a:t>
            </a:r>
            <a:r>
              <a:rPr lang="en-US" altLang="zh-CN" b="1" dirty="0" err="1" smtClean="0"/>
              <a:t>rbrush</a:t>
            </a:r>
            <a:endParaRPr lang="en-US" altLang="zh-CN" b="1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-g </a:t>
            </a:r>
            <a:r>
              <a:rPr lang="en-US" altLang="zh-CN" dirty="0" err="1" smtClean="0"/>
              <a:t>cmos</a:t>
            </a:r>
            <a:r>
              <a:rPr lang="en-US" altLang="zh-CN" dirty="0" smtClean="0"/>
              <a:t>-mobile-brush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初始化项目（根据</a:t>
            </a:r>
            <a:r>
              <a:rPr lang="zh-CN" altLang="en-US" dirty="0" smtClean="0"/>
              <a:t>输入的项目名称和选择的项目框架，生成一个新的项目</a:t>
            </a:r>
            <a:r>
              <a:rPr lang="zh-CN" altLang="en-US" dirty="0" smtClean="0"/>
              <a:t>目录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$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rbrush</a:t>
            </a:r>
            <a:r>
              <a:rPr lang="en-US" altLang="zh-CN" dirty="0" smtClean="0"/>
              <a:t> init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zh-CN" altLang="en-US" dirty="0" smtClean="0"/>
              <a:t>项目依赖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$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启动服务（根据</a:t>
            </a:r>
            <a:r>
              <a:rPr lang="zh-CN" altLang="en-US" dirty="0" smtClean="0"/>
              <a:t>项目目录下的</a:t>
            </a:r>
            <a:r>
              <a:rPr lang="en-US" altLang="zh-CN" dirty="0" err="1" smtClean="0"/>
              <a:t>brush.json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 启动一个</a:t>
            </a:r>
            <a:r>
              <a:rPr lang="zh-CN" altLang="en-US" dirty="0" smtClean="0"/>
              <a:t>服务器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$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rbrush</a:t>
            </a:r>
            <a:r>
              <a:rPr lang="en-US" altLang="zh-CN" dirty="0" smtClean="0"/>
              <a:t> connect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188" y="-190500"/>
            <a:ext cx="776287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模板下载：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www.1ppt.com/moban/     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行业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模板：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www.1ppt.com/hangye/ </a:t>
            </a:r>
          </a:p>
          <a:p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节日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模板：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www.1ppt.com/jieri/           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素材下载：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www.1ppt.com/sucai/</a:t>
            </a:r>
          </a:p>
          <a:p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背景图片：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www.1ppt.com/beijing/      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图表下载：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www.1ppt.com/tubiao/      </a:t>
            </a:r>
          </a:p>
          <a:p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优秀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www.1ppt.com/xiazai/        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教程： 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www.1ppt.com/powerpoint/      </a:t>
            </a:r>
          </a:p>
          <a:p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Word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教程： 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www.1ppt.com/word/              Excel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教程：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www.1ppt.com/excel/  </a:t>
            </a:r>
          </a:p>
          <a:p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资料下载：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www.1ppt.com/ziliao/                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课件下载：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www.1ppt.com/kejian/ </a:t>
            </a:r>
          </a:p>
          <a:p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范文下载：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www.1ppt.com/fanwen/             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试卷下载：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www.1ppt.com/shiti/  </a:t>
            </a:r>
          </a:p>
          <a:p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教案下载：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www.1ppt.com/jiaoan/        PPT</a:t>
            </a:r>
            <a:r>
              <a:rPr lang="zh-CN" altLang="en-US" sz="100">
                <a:solidFill>
                  <a:srgbClr val="FFFFFF"/>
                </a:solidFill>
                <a:latin typeface="方正兰亭刊黑_GBK" panose="02010600030101010101"/>
              </a:rPr>
              <a:t>论坛：</a:t>
            </a:r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www.1ppt.cn</a:t>
            </a:r>
          </a:p>
          <a:p>
            <a:r>
              <a:rPr lang="en-US" altLang="zh-CN" sz="100">
                <a:solidFill>
                  <a:srgbClr val="FFFFFF"/>
                </a:solidFill>
                <a:latin typeface="方正兰亭刊黑_GBK" panose="02010600030101010101"/>
              </a:rPr>
              <a:t> </a:t>
            </a:r>
            <a:endParaRPr lang="zh-CN" altLang="en-US" sz="100">
              <a:solidFill>
                <a:srgbClr val="FFFFFF"/>
              </a:solidFill>
              <a:latin typeface="方正兰亭刊黑_GBK" panose="02010600030101010101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475"/>
            <a:ext cx="12192000" cy="3416300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500"/>
            <a:ext cx="12192000" cy="3417888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09550"/>
            <a:ext cx="11757025" cy="3251200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09550"/>
            <a:ext cx="11574463" cy="318135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4913" y="3065463"/>
            <a:ext cx="3386137" cy="6762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0" y="-209550"/>
            <a:ext cx="11087100" cy="2997200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0" y="-209550"/>
            <a:ext cx="10896600" cy="2924175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09550"/>
            <a:ext cx="10409238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09550"/>
            <a:ext cx="10198100" cy="2659063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4913" y="3792538"/>
            <a:ext cx="3386137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rgbClr val="7F7F7F"/>
                </a:solidFill>
                <a:latin typeface="方正兰亭刊黑_GBK" panose="02010600030101010101"/>
              </a:rPr>
              <a:t>THANK YOU FOR WATCHING</a:t>
            </a:r>
            <a:endParaRPr lang="zh-CN" altLang="en-US" sz="1600">
              <a:solidFill>
                <a:srgbClr val="7F7F7F"/>
              </a:solidFill>
              <a:latin typeface="方正兰亭刊黑_GBK" panose="02010600030101010101"/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625" y="4781550"/>
            <a:ext cx="12287250" cy="2076450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2781" name="PA_文本框 7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6288" y="969963"/>
            <a:ext cx="2305050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REACT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第一PPT，www.1ppt.co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393</Words>
  <Application>Microsoft Office PowerPoint</Application>
  <PresentationFormat>自定义</PresentationFormat>
  <Paragraphs>108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微软雅黑</vt:lpstr>
      <vt:lpstr>Impact</vt:lpstr>
      <vt:lpstr>方正兰亭刊黑_GBK</vt:lpstr>
      <vt:lpstr>等线</vt:lpstr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zhanglizhao</cp:lastModifiedBy>
  <cp:revision>203</cp:revision>
  <dcterms:created xsi:type="dcterms:W3CDTF">2016-11-12T06:35:00Z</dcterms:created>
  <dcterms:modified xsi:type="dcterms:W3CDTF">2018-01-23T03:31:47Z</dcterms:modified>
  <cp:category>第一PPT模板网：www.1ppt.com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