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9" autoAdjust="0"/>
  </p:normalViewPr>
  <p:slideViewPr>
    <p:cSldViewPr snapToGrid="0">
      <p:cViewPr varScale="1">
        <p:scale>
          <a:sx n="79" d="100"/>
          <a:sy n="79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D8C-A016-4894-8CD0-8673E2EC7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05362-A4E6-45E7-AF60-DE8E4F3AA0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5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pPr algn="ctr"/>
            <a:r>
              <a:rPr lang="zh-CN" altLang="en-US" sz="8000" dirty="0"/>
              <a:t>乐学堂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921" y="4654149"/>
            <a:ext cx="7766936" cy="1096899"/>
          </a:xfrm>
        </p:spPr>
        <p:txBody>
          <a:bodyPr/>
          <a:lstStyle/>
          <a:p>
            <a:r>
              <a:rPr lang="zh-CN" altLang="en-US" dirty="0"/>
              <a:t>制作人：庆威伟、朱柏乐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15" y="1123951"/>
            <a:ext cx="7033791" cy="3880773"/>
          </a:xfrm>
        </p:spPr>
        <p:txBody>
          <a:bodyPr/>
          <a:lstStyle/>
          <a:p>
            <a:r>
              <a:rPr lang="zh-CN" altLang="en-US" b="1" dirty="0"/>
              <a:t> 作品简介：</a:t>
            </a:r>
            <a:r>
              <a:rPr lang="zh-CN" altLang="en-US" dirty="0"/>
              <a:t>我们的网站是模拟的一个学习的平台，在这个网站上可以了解到关于很多关于</a:t>
            </a:r>
            <a:r>
              <a:rPr lang="en-US" altLang="zh-CN" dirty="0"/>
              <a:t>Web</a:t>
            </a:r>
            <a:r>
              <a:rPr lang="zh-CN" altLang="en-US" dirty="0"/>
              <a:t>前端介绍，还有我们的教学计划和云学堂的教师团队，让我们更加了解</a:t>
            </a:r>
            <a:r>
              <a:rPr lang="en-US" altLang="zh-CN" dirty="0"/>
              <a:t>IT</a:t>
            </a:r>
            <a:r>
              <a:rPr lang="zh-CN" altLang="en-US" dirty="0"/>
              <a:t>这个行业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65" y="2101646"/>
            <a:ext cx="6293089" cy="3538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80160" y="211455"/>
            <a:ext cx="8031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/>
              <a:t>直奔主题</a:t>
            </a:r>
            <a:endParaRPr lang="zh-CN" altLang="en-US" sz="4800" b="1"/>
          </a:p>
        </p:txBody>
      </p:sp>
    </p:spTree>
  </p:cSld>
  <p:clrMapOvr>
    <a:masterClrMapping/>
  </p:clrMapOvr>
  <p:transition spd="slow" advTm="14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41" y="1911334"/>
            <a:ext cx="6903701" cy="3881437"/>
          </a:xfrm>
        </p:spPr>
      </p:pic>
      <p:sp>
        <p:nvSpPr>
          <p:cNvPr id="6" name="文本框 5"/>
          <p:cNvSpPr txBox="1"/>
          <p:nvPr/>
        </p:nvSpPr>
        <p:spPr>
          <a:xfrm>
            <a:off x="2931736" y="1265003"/>
            <a:ext cx="497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这里汇集了一些前端的内容，可以让我们先了解一下前端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717280" y="4493895"/>
            <a:ext cx="2788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可以更好地让我们了解这些前端的知识</a:t>
            </a:r>
            <a:endParaRPr lang="zh-CN" altLang="en-US"/>
          </a:p>
        </p:txBody>
      </p:sp>
    </p:spTree>
  </p:cSld>
  <p:clrMapOvr>
    <a:masterClrMapping/>
  </p:clrMapOvr>
  <p:transition spd="slow" advTm="7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文本框 5"/>
          <p:cNvSpPr txBox="1"/>
          <p:nvPr/>
        </p:nvSpPr>
        <p:spPr>
          <a:xfrm>
            <a:off x="1772239" y="1376313"/>
            <a:ext cx="653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这是关于我们教师团队的介绍，在这里可以先了解一下我们的教学模式与乐学堂的创始人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6" y="2160587"/>
            <a:ext cx="6903701" cy="388143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7782" y="1376312"/>
            <a:ext cx="663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在这里设置了几个超链接，可以在这里看到一些关于计算机的信息和就业信息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4500">
        <p:circle/>
      </p:transition>
    </mc:Choice>
    <mc:Fallback>
      <p:transition advTm="145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32" fill="hold" grpId="1" nodeType="clickEffect">
                                  <p:stCondLst>
                                    <p:cond delay="20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box(ou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文本框 5"/>
          <p:cNvSpPr txBox="1"/>
          <p:nvPr/>
        </p:nvSpPr>
        <p:spPr>
          <a:xfrm>
            <a:off x="1599276" y="1564849"/>
            <a:ext cx="651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这里介绍了教学模式，未来的学习计划和未来</a:t>
            </a:r>
            <a:r>
              <a:rPr lang="en-US" altLang="zh-CN" dirty="0"/>
              <a:t>IT</a:t>
            </a:r>
            <a:r>
              <a:rPr lang="zh-CN" altLang="en-US" dirty="0"/>
              <a:t>的行业前景</a:t>
            </a:r>
            <a:endParaRPr lang="zh-CN" altLang="en-US" dirty="0"/>
          </a:p>
        </p:txBody>
      </p:sp>
    </p:spTree>
  </p:cSld>
  <p:clrMapOvr>
    <a:masterClrMapping/>
  </p:clrMapOvr>
  <p:transition spd="slow" advTm="5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 lang="zh-CN" altLang="en-US"/>
            </a:br>
            <a:r>
              <a:rPr lang="zh-CN" altLang="en-US"/>
              <a:t>网站样式：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采用</a:t>
            </a:r>
            <a:r>
              <a:rPr lang="en-US" altLang="zh-CN"/>
              <a:t>DIV+CSS</a:t>
            </a:r>
            <a:r>
              <a:rPr lang="zh-CN" altLang="en-US"/>
              <a:t>布局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使用了轮播插件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网站设计偏向扁平化设计，</a:t>
            </a:r>
            <a:r>
              <a:rPr lang="zh-CN" altLang="en-US">
                <a:sym typeface="+mn-ea"/>
              </a:rPr>
              <a:t>去掉厚重和繁杂的装饰效果，可以让信息被作为核心凸显出来。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（并不是扁平化设计降低了效率，而是不好的设计降低了效率）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414" y="609600"/>
            <a:ext cx="8596668" cy="1320800"/>
          </a:xfrm>
        </p:spPr>
        <p:txBody>
          <a:bodyPr/>
          <a:p>
            <a:br>
              <a:rPr lang="zh-CN" altLang="en-US"/>
            </a:br>
            <a:r>
              <a:rPr lang="zh-CN" altLang="en-US"/>
              <a:t>后端方面：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8990" y="1930400"/>
            <a:ext cx="783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语言开发，数据库通过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管理。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9625" y="3106420"/>
            <a:ext cx="8096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现成的框架</a:t>
            </a:r>
            <a:r>
              <a:rPr lang="en-US" altLang="zh-CN">
                <a:sym typeface="+mn-ea"/>
              </a:rPr>
              <a:t>phpcms</a:t>
            </a:r>
            <a:r>
              <a:rPr lang="zh-CN" altLang="en-US">
                <a:sym typeface="+mn-ea"/>
              </a:rPr>
              <a:t>，大大减少了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开发的困难程度，从而快速搭建好后端。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9625" y="4385945"/>
            <a:ext cx="7830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可通过后端管理界面来控制和管理界面的添加、删除数据，可以在网上及时呈现。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phpcms</a:t>
            </a:r>
            <a:r>
              <a:rPr lang="zh-CN" altLang="en-US"/>
              <a:t>简单</a:t>
            </a:r>
            <a:r>
              <a:rPr lang="zh-CN" altLang="en-US"/>
              <a:t>介绍：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HPCMS是一款网站管理软件。该软件采用模块化开发，支持多种分类方式，使用它可方便实现个性化网站的设计、开发与维护。它支持众多的程序组合，可轻松实现网站平台迁移，并可广泛满足各种规模的网站需求，可靠性高，是一款具备文章、下载、图片、分类信息、影视、商城、采集、财务等众多功能的强大、易用、可扩展的优秀网站管理软件。</a:t>
            </a:r>
            <a:endParaRPr lang="zh-CN" altLang="en-US"/>
          </a:p>
          <a:p>
            <a:r>
              <a:rPr lang="zh-CN" altLang="en-US"/>
              <a:t>采用全球认可的最为先进的开发理念--OOP（面向对象），进行全新框架设计。框架结构更为清晰，代码更易于维护。模块化做为功能的开发形式，让扩展性得到保证。V9特别设计的二次开发扩展方式，让你不再修改官方的代码文件，就可以对功能代码进行重写。让你轻松享受二次开发带来的便捷的同时，不再为官方升级而担忧。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321" y="0"/>
            <a:ext cx="2889321" cy="16562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322" y="1656210"/>
            <a:ext cx="2889322" cy="16562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323" y="3312419"/>
            <a:ext cx="2889322" cy="18140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324" y="5126477"/>
            <a:ext cx="2889324" cy="173152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"/>
            <a:ext cx="2709705" cy="1656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1" y="1656210"/>
            <a:ext cx="2709704" cy="1656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1" y="3312419"/>
            <a:ext cx="2709704" cy="18140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126477"/>
            <a:ext cx="2709705" cy="173152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16399" y="1296237"/>
            <a:ext cx="907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2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乐学堂，欢迎您</a:t>
            </a:r>
            <a:endParaRPr lang="zh-CN" altLang="en-US" sz="7200" dirty="0">
              <a:solidFill>
                <a:schemeClr val="tx2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68128" y="2484314"/>
            <a:ext cx="615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隶书" panose="02010509060101010101" pitchFamily="49" charset="-122"/>
                <a:ea typeface="隶书" panose="02010509060101010101" pitchFamily="49" charset="-122"/>
              </a:rPr>
              <a:t>谢谢观看</a:t>
            </a:r>
            <a:endParaRPr lang="zh-CN" altLang="en-US" sz="7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54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54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54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54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54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54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54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779</Words>
  <Application>WPS 演示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华文行楷</vt:lpstr>
      <vt:lpstr>隶书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乐学堂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网站开发</dc:title>
  <dc:creator>庆伟</dc:creator>
  <cp:lastModifiedBy>lenovo</cp:lastModifiedBy>
  <cp:revision>19</cp:revision>
  <dcterms:created xsi:type="dcterms:W3CDTF">2017-11-28T12:00:00Z</dcterms:created>
  <dcterms:modified xsi:type="dcterms:W3CDTF">2017-12-04T06:03:22Z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