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9" autoAdjust="0"/>
  </p:normalViewPr>
  <p:slideViewPr>
    <p:cSldViewPr snapToGrid="0">
      <p:cViewPr varScale="1">
        <p:scale>
          <a:sx n="79" d="100"/>
          <a:sy n="79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1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0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28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14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5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8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4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8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1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D8C-A016-4894-8CD0-8673E2EC78A0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05362-A4E6-45E7-AF60-DE8E4F3AA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95D0-017B-4338-BD02-AE15A2F0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pPr algn="ctr"/>
            <a:r>
              <a:rPr lang="zh-CN" altLang="en-US" sz="8000" dirty="0"/>
              <a:t>乐学堂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F5C50B-DD3D-4C41-8CBE-251C91B0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921" y="4654149"/>
            <a:ext cx="7766936" cy="1096899"/>
          </a:xfrm>
        </p:spPr>
        <p:txBody>
          <a:bodyPr/>
          <a:lstStyle/>
          <a:p>
            <a:r>
              <a:rPr lang="zh-CN" altLang="en-US" dirty="0"/>
              <a:t>制作人：庆威伟、朱柏乐</a:t>
            </a:r>
          </a:p>
        </p:txBody>
      </p:sp>
    </p:spTree>
    <p:extLst>
      <p:ext uri="{BB962C8B-B14F-4D97-AF65-F5344CB8AC3E}">
        <p14:creationId xmlns:p14="http://schemas.microsoft.com/office/powerpoint/2010/main" val="138100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9F8A4-6328-4FC1-B6D9-4ED7A017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15" y="1123951"/>
            <a:ext cx="7033791" cy="3880773"/>
          </a:xfrm>
        </p:spPr>
        <p:txBody>
          <a:bodyPr/>
          <a:lstStyle/>
          <a:p>
            <a:r>
              <a:rPr lang="zh-CN" altLang="en-US" b="1" dirty="0"/>
              <a:t> 作品简介：</a:t>
            </a:r>
            <a:r>
              <a:rPr lang="zh-CN" altLang="en-US" dirty="0"/>
              <a:t>我们的网站是模拟的一个学习的平台，在这个网站上可以了解到关于很多关于</a:t>
            </a:r>
            <a:r>
              <a:rPr lang="en-US" altLang="zh-CN" dirty="0"/>
              <a:t>Web</a:t>
            </a:r>
            <a:r>
              <a:rPr lang="zh-CN" altLang="en-US" dirty="0"/>
              <a:t>前端介绍，还有我们的教学计划和我们的教师团队，让我们更加了解</a:t>
            </a:r>
            <a:r>
              <a:rPr lang="en-US" altLang="zh-CN" dirty="0"/>
              <a:t>IT</a:t>
            </a:r>
            <a:r>
              <a:rPr lang="zh-CN" altLang="en-US" dirty="0"/>
              <a:t>这个行业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D94CD4-9AE5-454E-AFC2-3D9D26E2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65" y="2101646"/>
            <a:ext cx="6293089" cy="35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12079"/>
      </p:ext>
    </p:extLst>
  </p:cSld>
  <p:clrMapOvr>
    <a:masterClrMapping/>
  </p:clrMapOvr>
  <p:transition spd="slow" advTm="14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43C6C9-E1AB-4AF1-96A1-B438F672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41" y="1911334"/>
            <a:ext cx="6903701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F23948-9B11-4F4C-B174-AB7474BBF0B2}"/>
              </a:ext>
            </a:extLst>
          </p:cNvPr>
          <p:cNvSpPr txBox="1"/>
          <p:nvPr/>
        </p:nvSpPr>
        <p:spPr>
          <a:xfrm>
            <a:off x="2931736" y="1265003"/>
            <a:ext cx="497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这里汇集了一些前端的内容，可以让我们先了解一下前端</a:t>
            </a:r>
          </a:p>
        </p:txBody>
      </p:sp>
    </p:spTree>
    <p:extLst>
      <p:ext uri="{BB962C8B-B14F-4D97-AF65-F5344CB8AC3E}">
        <p14:creationId xmlns:p14="http://schemas.microsoft.com/office/powerpoint/2010/main" val="636274327"/>
      </p:ext>
    </p:extLst>
  </p:cSld>
  <p:clrMapOvr>
    <a:masterClrMapping/>
  </p:clrMapOvr>
  <p:transition spd="slow" advTm="7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91C1C9-FB2D-4D9D-A5D8-F29396643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545E7C-BA0B-4E35-92D5-FAF50D04C47D}"/>
              </a:ext>
            </a:extLst>
          </p:cNvPr>
          <p:cNvSpPr txBox="1"/>
          <p:nvPr/>
        </p:nvSpPr>
        <p:spPr>
          <a:xfrm>
            <a:off x="1772239" y="1376313"/>
            <a:ext cx="653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这是关于我们教师团队的介绍，在这里可以先了解一下我们的教学模式与乐学堂的创始人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BAF002-1C96-4347-90EC-7B5DB8DFD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6" y="2160587"/>
            <a:ext cx="6903701" cy="38814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573E9B-BDF4-4B87-A857-DCF1C3968270}"/>
              </a:ext>
            </a:extLst>
          </p:cNvPr>
          <p:cNvSpPr txBox="1"/>
          <p:nvPr/>
        </p:nvSpPr>
        <p:spPr>
          <a:xfrm>
            <a:off x="1657782" y="1376312"/>
            <a:ext cx="663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在这里设置了几个超链接，可以在这里看到一些关于计算机的信息和就业信息</a:t>
            </a:r>
          </a:p>
        </p:txBody>
      </p:sp>
    </p:spTree>
    <p:extLst>
      <p:ext uri="{BB962C8B-B14F-4D97-AF65-F5344CB8AC3E}">
        <p14:creationId xmlns:p14="http://schemas.microsoft.com/office/powerpoint/2010/main" val="381938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4500">
        <p:cut/>
      </p:transition>
    </mc:Choice>
    <mc:Fallback>
      <p:transition advTm="145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7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7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BD96C8-6169-457A-A5A3-F5BF42E9B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9054AF-8E5E-4C1E-9D3F-8CABC75D8C25}"/>
              </a:ext>
            </a:extLst>
          </p:cNvPr>
          <p:cNvSpPr txBox="1"/>
          <p:nvPr/>
        </p:nvSpPr>
        <p:spPr>
          <a:xfrm>
            <a:off x="1734532" y="1253765"/>
            <a:ext cx="624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这是我们乐学堂的所在地，河南省郑州市博学路与龙子湖交叉口河南经贸职业学院，位置可是很不错的哦，学习氛围也很好，乐学堂</a:t>
            </a:r>
            <a:r>
              <a:rPr lang="en-US" altLang="zh-CN" dirty="0"/>
              <a:t>——</a:t>
            </a:r>
            <a:r>
              <a:rPr lang="zh-CN" altLang="en-US" dirty="0"/>
              <a:t>你值得来现场考察一下</a:t>
            </a:r>
          </a:p>
        </p:txBody>
      </p:sp>
    </p:spTree>
    <p:extLst>
      <p:ext uri="{BB962C8B-B14F-4D97-AF65-F5344CB8AC3E}">
        <p14:creationId xmlns:p14="http://schemas.microsoft.com/office/powerpoint/2010/main" val="408086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split orient="vert"/>
      </p:transition>
    </mc:Choice>
    <mc:Fallback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050DD11-BBB4-433C-A2A2-C0E770385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280349-A362-46D1-A9F2-770884A05B8F}"/>
              </a:ext>
            </a:extLst>
          </p:cNvPr>
          <p:cNvSpPr txBox="1"/>
          <p:nvPr/>
        </p:nvSpPr>
        <p:spPr>
          <a:xfrm>
            <a:off x="1794471" y="1514257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在这儿可以学习到很多知识，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 err="1"/>
              <a:t>EcmaScript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和</a:t>
            </a:r>
            <a:r>
              <a:rPr lang="en-US" altLang="zh-CN" dirty="0"/>
              <a:t>MySQL</a:t>
            </a:r>
            <a:r>
              <a:rPr lang="zh-CN" altLang="en-US" dirty="0"/>
              <a:t>等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510839"/>
      </p:ext>
    </p:extLst>
  </p:cSld>
  <p:clrMapOvr>
    <a:masterClrMapping/>
  </p:clrMapOvr>
  <p:transition spd="slow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4989FE-2603-414B-90D2-80809214F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C6E297-DA88-4730-9B66-BD9519264391}"/>
              </a:ext>
            </a:extLst>
          </p:cNvPr>
          <p:cNvSpPr txBox="1"/>
          <p:nvPr/>
        </p:nvSpPr>
        <p:spPr>
          <a:xfrm>
            <a:off x="1599276" y="1564849"/>
            <a:ext cx="651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这里介绍了教学模式，未来的学习计划和未来</a:t>
            </a:r>
            <a:r>
              <a:rPr lang="en-US" altLang="zh-CN" dirty="0"/>
              <a:t>IT</a:t>
            </a:r>
            <a:r>
              <a:rPr lang="zh-CN" altLang="en-US" dirty="0"/>
              <a:t>的行业前景</a:t>
            </a:r>
          </a:p>
        </p:txBody>
      </p:sp>
    </p:spTree>
    <p:extLst>
      <p:ext uri="{BB962C8B-B14F-4D97-AF65-F5344CB8AC3E}">
        <p14:creationId xmlns:p14="http://schemas.microsoft.com/office/powerpoint/2010/main" val="836517819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6B71BF-512D-4307-8BB8-7F22E8F4F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FD6549-1FF9-4C2A-9B5F-53DA9E0C3349}"/>
              </a:ext>
            </a:extLst>
          </p:cNvPr>
          <p:cNvSpPr txBox="1"/>
          <p:nvPr/>
        </p:nvSpPr>
        <p:spPr>
          <a:xfrm>
            <a:off x="1524168" y="1357459"/>
            <a:ext cx="655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这里设置了几个小标题，是一些论坛与培养人才主题的信息，可以更加深入的了解我们乐学堂这个平台。</a:t>
            </a:r>
          </a:p>
        </p:txBody>
      </p:sp>
    </p:spTree>
    <p:extLst>
      <p:ext uri="{BB962C8B-B14F-4D97-AF65-F5344CB8AC3E}">
        <p14:creationId xmlns:p14="http://schemas.microsoft.com/office/powerpoint/2010/main" val="2735138112"/>
      </p:ext>
    </p:extLst>
  </p:cSld>
  <p:clrMapOvr>
    <a:masterClrMapping/>
  </p:clrMapOvr>
  <p:transition spd="med" advTm="55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47BDC2-2B0B-41D2-9EDD-6B7DC750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86C7F0-15FC-47BA-8C53-3338EFF27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1" y="0"/>
            <a:ext cx="2889321" cy="16562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8423FF-24AA-4778-B070-44BB24124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2" y="1656210"/>
            <a:ext cx="2889322" cy="16562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B638D9-B653-4993-9ADF-27F46A4DD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3" y="3312419"/>
            <a:ext cx="2889322" cy="18140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6684EF-0382-4D16-874A-8FF1D7507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4" y="5126477"/>
            <a:ext cx="2889324" cy="17315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68A898-ACB7-43A8-AE73-F870E51A8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"/>
            <a:ext cx="2709705" cy="16562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DD4C91-2AF0-4E65-80DF-1FB0DE9F0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1" y="1656210"/>
            <a:ext cx="2709704" cy="16562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4B3837-0376-4EA7-B9EF-5A5A47056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1" y="3312419"/>
            <a:ext cx="2709704" cy="18140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20E6CD-AE64-4B6F-87BB-09ADE60775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126477"/>
            <a:ext cx="2709705" cy="17315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E0D6DB-044B-43CF-8EAB-F4496F08B7BD}"/>
              </a:ext>
            </a:extLst>
          </p:cNvPr>
          <p:cNvSpPr txBox="1"/>
          <p:nvPr/>
        </p:nvSpPr>
        <p:spPr>
          <a:xfrm>
            <a:off x="2716399" y="1296237"/>
            <a:ext cx="907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2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乐学堂，欢迎您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C3E26B-BDF1-4725-A5D6-D3E927D21683}"/>
              </a:ext>
            </a:extLst>
          </p:cNvPr>
          <p:cNvSpPr txBox="1"/>
          <p:nvPr/>
        </p:nvSpPr>
        <p:spPr>
          <a:xfrm>
            <a:off x="3768128" y="2484314"/>
            <a:ext cx="615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隶书" panose="02010509060101010101" pitchFamily="49" charset="-122"/>
                <a:ea typeface="隶书" panose="020105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776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54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54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54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54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54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54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216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方正姚体</vt:lpstr>
      <vt:lpstr>华文行楷</vt:lpstr>
      <vt:lpstr>华文新魏</vt:lpstr>
      <vt:lpstr>隶书</vt:lpstr>
      <vt:lpstr>Arial</vt:lpstr>
      <vt:lpstr>Trebuchet MS</vt:lpstr>
      <vt:lpstr>Wingdings 3</vt:lpstr>
      <vt:lpstr>平面</vt:lpstr>
      <vt:lpstr>乐学堂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网站开发</dc:title>
  <dc:creator>庆伟</dc:creator>
  <cp:lastModifiedBy>庆伟</cp:lastModifiedBy>
  <cp:revision>18</cp:revision>
  <dcterms:created xsi:type="dcterms:W3CDTF">2017-11-28T12:00:20Z</dcterms:created>
  <dcterms:modified xsi:type="dcterms:W3CDTF">2017-12-02T07:50:09Z</dcterms:modified>
</cp:coreProperties>
</file>