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1" r:id="rId9"/>
    <p:sldId id="262" r:id="rId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93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AB43C-64C9-A044-A50D-8D85EB441EA5}" type="doc">
      <dgm:prSet loTypeId="urn:microsoft.com/office/officeart/2009/3/layout/CircleRelationship" loCatId="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63A856A7-5A1F-5B43-994E-042546DF4BF5}">
      <dgm:prSet phldrT="[文本]" custT="1"/>
      <dgm:spPr/>
      <dgm:t>
        <a:bodyPr/>
        <a:lstStyle/>
        <a:p>
          <a:r>
            <a:rPr lang="en-US" altLang="zh-CN" sz="3200" dirty="0" smtClean="0"/>
            <a:t>Sharing</a:t>
          </a:r>
          <a:endParaRPr lang="zh-CN" altLang="en-US" sz="3200" dirty="0"/>
        </a:p>
      </dgm:t>
    </dgm:pt>
    <dgm:pt modelId="{02A5EAEC-D2EC-CA45-A986-D4D6220E9A76}" type="parTrans" cxnId="{59C2189D-F098-E94D-8631-08936B6B5750}">
      <dgm:prSet/>
      <dgm:spPr/>
      <dgm:t>
        <a:bodyPr/>
        <a:lstStyle/>
        <a:p>
          <a:endParaRPr lang="zh-CN" altLang="en-US"/>
        </a:p>
      </dgm:t>
    </dgm:pt>
    <dgm:pt modelId="{6A4E2405-0514-8141-B139-12C6178C4D23}" type="sibTrans" cxnId="{59C2189D-F098-E94D-8631-08936B6B5750}">
      <dgm:prSet/>
      <dgm:spPr/>
      <dgm:t>
        <a:bodyPr/>
        <a:lstStyle/>
        <a:p>
          <a:endParaRPr lang="zh-CN" altLang="en-US"/>
        </a:p>
      </dgm:t>
    </dgm:pt>
    <dgm:pt modelId="{2E9A4666-2281-BB47-A037-E2FB7B154957}">
      <dgm:prSet phldrT="[文本]" custT="1"/>
      <dgm:spPr/>
      <dgm:t>
        <a:bodyPr/>
        <a:lstStyle/>
        <a:p>
          <a:r>
            <a:rPr lang="en-US" altLang="zh-CN" sz="1800" dirty="0" smtClean="0"/>
            <a:t>Info</a:t>
          </a:r>
          <a:endParaRPr lang="zh-CN" altLang="en-US" sz="1800" dirty="0"/>
        </a:p>
      </dgm:t>
    </dgm:pt>
    <dgm:pt modelId="{442BA936-A84E-B74B-9039-511CBE1C5FF7}" type="parTrans" cxnId="{97D41E16-7CB7-C54E-BE50-8C1BEFB4DC73}">
      <dgm:prSet/>
      <dgm:spPr/>
      <dgm:t>
        <a:bodyPr/>
        <a:lstStyle/>
        <a:p>
          <a:endParaRPr lang="zh-CN" altLang="en-US"/>
        </a:p>
      </dgm:t>
    </dgm:pt>
    <dgm:pt modelId="{B69A362C-FBE7-8340-A58D-A0B55F0676D5}" type="sibTrans" cxnId="{97D41E16-7CB7-C54E-BE50-8C1BEFB4DC73}">
      <dgm:prSet/>
      <dgm:spPr/>
      <dgm:t>
        <a:bodyPr/>
        <a:lstStyle/>
        <a:p>
          <a:endParaRPr lang="zh-CN" altLang="en-US"/>
        </a:p>
      </dgm:t>
    </dgm:pt>
    <dgm:pt modelId="{FD7150DF-A827-7F4B-B8EF-20358EFD446E}">
      <dgm:prSet phldrT="[文本]"/>
      <dgm:spPr/>
      <dgm:t>
        <a:bodyPr/>
        <a:lstStyle/>
        <a:p>
          <a:r>
            <a:rPr lang="en-US" altLang="zh-CN" dirty="0" smtClean="0"/>
            <a:t>Events</a:t>
          </a:r>
          <a:endParaRPr lang="zh-CN" altLang="en-US" dirty="0"/>
        </a:p>
      </dgm:t>
    </dgm:pt>
    <dgm:pt modelId="{BDDE4F17-78B4-B14F-B95A-21B56BC37DE5}" type="parTrans" cxnId="{38A6CB5B-B3B9-F94A-831E-4B7D199CE3EA}">
      <dgm:prSet/>
      <dgm:spPr/>
      <dgm:t>
        <a:bodyPr/>
        <a:lstStyle/>
        <a:p>
          <a:endParaRPr lang="zh-CN" altLang="en-US"/>
        </a:p>
      </dgm:t>
    </dgm:pt>
    <dgm:pt modelId="{3710F807-FE76-2A40-B0D3-4E71A5D51BE1}" type="sibTrans" cxnId="{38A6CB5B-B3B9-F94A-831E-4B7D199CE3EA}">
      <dgm:prSet/>
      <dgm:spPr/>
      <dgm:t>
        <a:bodyPr/>
        <a:lstStyle/>
        <a:p>
          <a:endParaRPr lang="zh-CN" altLang="en-US"/>
        </a:p>
      </dgm:t>
    </dgm:pt>
    <dgm:pt modelId="{CB16F861-F28F-3C45-BE84-B4BEFB0A452A}">
      <dgm:prSet phldrT="[文本]" custT="1"/>
      <dgm:spPr/>
      <dgm:t>
        <a:bodyPr/>
        <a:lstStyle/>
        <a:p>
          <a:r>
            <a:rPr lang="en-US" altLang="zh-CN" sz="1800" dirty="0" smtClean="0"/>
            <a:t>Thoughts</a:t>
          </a:r>
          <a:endParaRPr lang="zh-CN" altLang="en-US" sz="1800" dirty="0"/>
        </a:p>
      </dgm:t>
    </dgm:pt>
    <dgm:pt modelId="{45574BD8-385A-6B49-A7F5-1DD9E0CE2613}" type="parTrans" cxnId="{4CFE34B4-E1EC-3140-9997-4ECD7D39C9B0}">
      <dgm:prSet/>
      <dgm:spPr/>
      <dgm:t>
        <a:bodyPr/>
        <a:lstStyle/>
        <a:p>
          <a:endParaRPr lang="zh-CN" altLang="en-US"/>
        </a:p>
      </dgm:t>
    </dgm:pt>
    <dgm:pt modelId="{EDAFEB1C-54D9-4140-834A-CB8FC67D8212}" type="sibTrans" cxnId="{4CFE34B4-E1EC-3140-9997-4ECD7D39C9B0}">
      <dgm:prSet/>
      <dgm:spPr/>
      <dgm:t>
        <a:bodyPr/>
        <a:lstStyle/>
        <a:p>
          <a:endParaRPr lang="zh-CN" altLang="en-US"/>
        </a:p>
      </dgm:t>
    </dgm:pt>
    <dgm:pt modelId="{2F0313AC-A27E-1440-9BBC-78775235AFA8}" type="pres">
      <dgm:prSet presAssocID="{9CEAB43C-64C9-A044-A50D-8D85EB441EA5}" presName="Name0" presStyleCnt="0">
        <dgm:presLayoutVars>
          <dgm:chMax val="1"/>
          <dgm:chPref val="1"/>
        </dgm:presLayoutVars>
      </dgm:prSet>
      <dgm:spPr/>
    </dgm:pt>
    <dgm:pt modelId="{C9E5E7BD-D6C4-3E44-B993-8B6171734368}" type="pres">
      <dgm:prSet presAssocID="{63A856A7-5A1F-5B43-994E-042546DF4BF5}" presName="Parent" presStyleLbl="node0" presStyleIdx="0" presStyleCnt="1" custLinFactNeighborX="6699" custLinFactNeighborY="4917">
        <dgm:presLayoutVars>
          <dgm:chMax val="5"/>
          <dgm:chPref val="5"/>
        </dgm:presLayoutVars>
      </dgm:prSet>
      <dgm:spPr/>
    </dgm:pt>
    <dgm:pt modelId="{7271F1CD-62FE-AE47-A8D2-445EBFF9526F}" type="pres">
      <dgm:prSet presAssocID="{63A856A7-5A1F-5B43-994E-042546DF4BF5}" presName="Accent1" presStyleLbl="node1" presStyleIdx="0" presStyleCnt="15" custLinFactNeighborX="96406" custLinFactNeighborY="64242"/>
      <dgm:spPr/>
    </dgm:pt>
    <dgm:pt modelId="{1ABD98B5-0CC6-A144-930D-5B50F3374F48}" type="pres">
      <dgm:prSet presAssocID="{63A856A7-5A1F-5B43-994E-042546DF4BF5}" presName="Accent2" presStyleLbl="node1" presStyleIdx="1" presStyleCnt="15" custLinFactNeighborY="22160"/>
      <dgm:spPr/>
    </dgm:pt>
    <dgm:pt modelId="{4EA8A913-87D6-CD41-AAAF-B0DFC65CFFEA}" type="pres">
      <dgm:prSet presAssocID="{63A856A7-5A1F-5B43-994E-042546DF4BF5}" presName="Accent3" presStyleLbl="node1" presStyleIdx="2" presStyleCnt="15" custLinFactY="16337" custLinFactNeighborX="-16620" custLinFactNeighborY="100000"/>
      <dgm:spPr/>
    </dgm:pt>
    <dgm:pt modelId="{7C13FC87-A526-504A-B081-904A08238905}" type="pres">
      <dgm:prSet presAssocID="{63A856A7-5A1F-5B43-994E-042546DF4BF5}" presName="Accent4" presStyleLbl="node1" presStyleIdx="3" presStyleCnt="15"/>
      <dgm:spPr/>
    </dgm:pt>
    <dgm:pt modelId="{C2A7F587-8746-6F41-9CA1-EE509C5B764F}" type="pres">
      <dgm:prSet presAssocID="{63A856A7-5A1F-5B43-994E-042546DF4BF5}" presName="Accent5" presStyleLbl="node1" presStyleIdx="4" presStyleCnt="15" custLinFactNeighborX="94180" custLinFactNeighborY="11080"/>
      <dgm:spPr/>
    </dgm:pt>
    <dgm:pt modelId="{48547EED-0A33-0341-9838-3CFEDDC193D9}" type="pres">
      <dgm:prSet presAssocID="{63A856A7-5A1F-5B43-994E-042546DF4BF5}" presName="Accent6" presStyleLbl="node1" presStyleIdx="5" presStyleCnt="15" custLinFactNeighborX="-44319" custLinFactNeighborY="72016"/>
      <dgm:spPr/>
    </dgm:pt>
    <dgm:pt modelId="{351613CD-9363-CB48-9208-CA2C6B408AB5}" type="pres">
      <dgm:prSet presAssocID="{CB16F861-F28F-3C45-BE84-B4BEFB0A452A}" presName="Child1" presStyleLbl="node1" presStyleIdx="6" presStyleCnt="15" custScaleX="143347" custScaleY="143348">
        <dgm:presLayoutVars>
          <dgm:chMax val="0"/>
          <dgm:chPref val="0"/>
        </dgm:presLayoutVars>
      </dgm:prSet>
      <dgm:spPr/>
    </dgm:pt>
    <dgm:pt modelId="{48933CDC-C463-A745-AD90-2B06E2566380}" type="pres">
      <dgm:prSet presAssocID="{CB16F861-F28F-3C45-BE84-B4BEFB0A452A}" presName="Accent7" presStyleCnt="0"/>
      <dgm:spPr/>
    </dgm:pt>
    <dgm:pt modelId="{4A59F37B-8ECE-F24F-ACC1-16DB561B3301}" type="pres">
      <dgm:prSet presAssocID="{CB16F861-F28F-3C45-BE84-B4BEFB0A452A}" presName="AccentHold1" presStyleLbl="node1" presStyleIdx="7" presStyleCnt="15" custLinFactNeighborX="68289" custLinFactNeighborY="44165"/>
      <dgm:spPr/>
    </dgm:pt>
    <dgm:pt modelId="{7395D6B5-6B5D-0944-B5BD-DCE611664C9B}" type="pres">
      <dgm:prSet presAssocID="{CB16F861-F28F-3C45-BE84-B4BEFB0A452A}" presName="Accent8" presStyleCnt="0"/>
      <dgm:spPr/>
    </dgm:pt>
    <dgm:pt modelId="{A323968F-E20C-8740-B73B-DD37300709D8}" type="pres">
      <dgm:prSet presAssocID="{CB16F861-F28F-3C45-BE84-B4BEFB0A452A}" presName="AccentHold2" presStyleLbl="node1" presStyleIdx="8" presStyleCnt="15" custLinFactNeighborX="13332" custLinFactNeighborY="19989"/>
      <dgm:spPr/>
    </dgm:pt>
    <dgm:pt modelId="{7B0A4403-0981-DC4F-9F89-62446C2EE948}" type="pres">
      <dgm:prSet presAssocID="{2E9A4666-2281-BB47-A037-E2FB7B154957}" presName="Child2" presStyleLbl="node1" presStyleIdx="9" presStyleCnt="15" custScaleX="112739" custScaleY="112739" custLinFactNeighborY="-2198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6715513-EABE-8D40-89D9-3F0A783F4748}" type="pres">
      <dgm:prSet presAssocID="{2E9A4666-2281-BB47-A037-E2FB7B154957}" presName="Accent9" presStyleCnt="0"/>
      <dgm:spPr/>
    </dgm:pt>
    <dgm:pt modelId="{FE8B25CE-D6DE-3846-B5CE-06BFFE119465}" type="pres">
      <dgm:prSet presAssocID="{2E9A4666-2281-BB47-A037-E2FB7B154957}" presName="AccentHold1" presStyleLbl="node1" presStyleIdx="10" presStyleCnt="15" custLinFactNeighborX="20085" custLinFactNeighborY="8030"/>
      <dgm:spPr/>
    </dgm:pt>
    <dgm:pt modelId="{87545C6B-C9CF-0446-B0AD-97EF335DFC5B}" type="pres">
      <dgm:prSet presAssocID="{2E9A4666-2281-BB47-A037-E2FB7B154957}" presName="Accent10" presStyleCnt="0"/>
      <dgm:spPr/>
    </dgm:pt>
    <dgm:pt modelId="{A63DCAF4-EA60-4843-8A24-2334C8F89D6D}" type="pres">
      <dgm:prSet presAssocID="{2E9A4666-2281-BB47-A037-E2FB7B154957}" presName="AccentHold2" presStyleLbl="node1" presStyleIdx="11" presStyleCnt="15" custLinFactNeighborX="33240" custLinFactNeighborY="49860"/>
      <dgm:spPr/>
    </dgm:pt>
    <dgm:pt modelId="{41B4E0CE-D1A7-C74A-9DF7-E86C5BA38902}" type="pres">
      <dgm:prSet presAssocID="{2E9A4666-2281-BB47-A037-E2FB7B154957}" presName="Accent11" presStyleCnt="0"/>
      <dgm:spPr/>
    </dgm:pt>
    <dgm:pt modelId="{497EA4B9-7AE4-984A-AD8E-7A9C002B2B92}" type="pres">
      <dgm:prSet presAssocID="{2E9A4666-2281-BB47-A037-E2FB7B154957}" presName="AccentHold3" presStyleLbl="node1" presStyleIdx="12" presStyleCnt="15" custLinFactNeighborY="22160"/>
      <dgm:spPr/>
    </dgm:pt>
    <dgm:pt modelId="{0A0133F1-4910-364F-9CE2-F975D4D0DD6B}" type="pres">
      <dgm:prSet presAssocID="{FD7150DF-A827-7F4B-B8EF-20358EFD446E}" presName="Child3" presStyleLbl="node1" presStyleIdx="13" presStyleCnt="15" custScaleX="109188" custScaleY="109188" custLinFactNeighborX="-51629" custLinFactNeighborY="21973">
        <dgm:presLayoutVars>
          <dgm:chMax val="0"/>
          <dgm:chPref val="0"/>
        </dgm:presLayoutVars>
      </dgm:prSet>
      <dgm:spPr/>
    </dgm:pt>
    <dgm:pt modelId="{D68CDE30-E9D0-A74E-B0EB-8B663B7BDB6B}" type="pres">
      <dgm:prSet presAssocID="{FD7150DF-A827-7F4B-B8EF-20358EFD446E}" presName="Accent12" presStyleCnt="0"/>
      <dgm:spPr/>
    </dgm:pt>
    <dgm:pt modelId="{B016D4CC-9F72-674F-AE14-CF5CD24C90F2}" type="pres">
      <dgm:prSet presAssocID="{FD7150DF-A827-7F4B-B8EF-20358EFD446E}" presName="AccentHold1" presStyleLbl="node1" presStyleIdx="14" presStyleCnt="15" custLinFactX="-21876" custLinFactNeighborX="-100000" custLinFactNeighborY="16619"/>
      <dgm:spPr/>
    </dgm:pt>
  </dgm:ptLst>
  <dgm:cxnLst>
    <dgm:cxn modelId="{93D2B3E9-2556-7B46-9913-121577B9AABB}" type="presOf" srcId="{FD7150DF-A827-7F4B-B8EF-20358EFD446E}" destId="{0A0133F1-4910-364F-9CE2-F975D4D0DD6B}" srcOrd="0" destOrd="0" presId="urn:microsoft.com/office/officeart/2009/3/layout/CircleRelationship"/>
    <dgm:cxn modelId="{59C2189D-F098-E94D-8631-08936B6B5750}" srcId="{9CEAB43C-64C9-A044-A50D-8D85EB441EA5}" destId="{63A856A7-5A1F-5B43-994E-042546DF4BF5}" srcOrd="0" destOrd="0" parTransId="{02A5EAEC-D2EC-CA45-A986-D4D6220E9A76}" sibTransId="{6A4E2405-0514-8141-B139-12C6178C4D23}"/>
    <dgm:cxn modelId="{A7EE7BEF-6938-C847-871F-0632A0F523E0}" type="presOf" srcId="{2E9A4666-2281-BB47-A037-E2FB7B154957}" destId="{7B0A4403-0981-DC4F-9F89-62446C2EE948}" srcOrd="0" destOrd="0" presId="urn:microsoft.com/office/officeart/2009/3/layout/CircleRelationship"/>
    <dgm:cxn modelId="{97D41E16-7CB7-C54E-BE50-8C1BEFB4DC73}" srcId="{63A856A7-5A1F-5B43-994E-042546DF4BF5}" destId="{2E9A4666-2281-BB47-A037-E2FB7B154957}" srcOrd="1" destOrd="0" parTransId="{442BA936-A84E-B74B-9039-511CBE1C5FF7}" sibTransId="{B69A362C-FBE7-8340-A58D-A0B55F0676D5}"/>
    <dgm:cxn modelId="{2CA4F5F1-C24D-5741-BA3C-EEE9DAC9EF85}" type="presOf" srcId="{9CEAB43C-64C9-A044-A50D-8D85EB441EA5}" destId="{2F0313AC-A27E-1440-9BBC-78775235AFA8}" srcOrd="0" destOrd="0" presId="urn:microsoft.com/office/officeart/2009/3/layout/CircleRelationship"/>
    <dgm:cxn modelId="{4CFE34B4-E1EC-3140-9997-4ECD7D39C9B0}" srcId="{63A856A7-5A1F-5B43-994E-042546DF4BF5}" destId="{CB16F861-F28F-3C45-BE84-B4BEFB0A452A}" srcOrd="0" destOrd="0" parTransId="{45574BD8-385A-6B49-A7F5-1DD9E0CE2613}" sibTransId="{EDAFEB1C-54D9-4140-834A-CB8FC67D8212}"/>
    <dgm:cxn modelId="{BE4EF04B-3FB6-FF4E-B787-31FFEBF0B865}" type="presOf" srcId="{63A856A7-5A1F-5B43-994E-042546DF4BF5}" destId="{C9E5E7BD-D6C4-3E44-B993-8B6171734368}" srcOrd="0" destOrd="0" presId="urn:microsoft.com/office/officeart/2009/3/layout/CircleRelationship"/>
    <dgm:cxn modelId="{8723BBFE-62F0-7F41-93CA-5FC510342517}" type="presOf" srcId="{CB16F861-F28F-3C45-BE84-B4BEFB0A452A}" destId="{351613CD-9363-CB48-9208-CA2C6B408AB5}" srcOrd="0" destOrd="0" presId="urn:microsoft.com/office/officeart/2009/3/layout/CircleRelationship"/>
    <dgm:cxn modelId="{38A6CB5B-B3B9-F94A-831E-4B7D199CE3EA}" srcId="{63A856A7-5A1F-5B43-994E-042546DF4BF5}" destId="{FD7150DF-A827-7F4B-B8EF-20358EFD446E}" srcOrd="2" destOrd="0" parTransId="{BDDE4F17-78B4-B14F-B95A-21B56BC37DE5}" sibTransId="{3710F807-FE76-2A40-B0D3-4E71A5D51BE1}"/>
    <dgm:cxn modelId="{6F4ABA5E-CBC1-3C4E-B7DF-041FC0FDAFC7}" type="presParOf" srcId="{2F0313AC-A27E-1440-9BBC-78775235AFA8}" destId="{C9E5E7BD-D6C4-3E44-B993-8B6171734368}" srcOrd="0" destOrd="0" presId="urn:microsoft.com/office/officeart/2009/3/layout/CircleRelationship"/>
    <dgm:cxn modelId="{95479C82-47C5-B142-99BE-D636A137EC7C}" type="presParOf" srcId="{2F0313AC-A27E-1440-9BBC-78775235AFA8}" destId="{7271F1CD-62FE-AE47-A8D2-445EBFF9526F}" srcOrd="1" destOrd="0" presId="urn:microsoft.com/office/officeart/2009/3/layout/CircleRelationship"/>
    <dgm:cxn modelId="{E7E7B7AE-2127-0A46-87F2-F604B05DD208}" type="presParOf" srcId="{2F0313AC-A27E-1440-9BBC-78775235AFA8}" destId="{1ABD98B5-0CC6-A144-930D-5B50F3374F48}" srcOrd="2" destOrd="0" presId="urn:microsoft.com/office/officeart/2009/3/layout/CircleRelationship"/>
    <dgm:cxn modelId="{765A82EE-ABCE-B44E-9F19-A78DE1FE1731}" type="presParOf" srcId="{2F0313AC-A27E-1440-9BBC-78775235AFA8}" destId="{4EA8A913-87D6-CD41-AAAF-B0DFC65CFFEA}" srcOrd="3" destOrd="0" presId="urn:microsoft.com/office/officeart/2009/3/layout/CircleRelationship"/>
    <dgm:cxn modelId="{1CB23114-5E2F-3244-96BD-1FC026AE00C7}" type="presParOf" srcId="{2F0313AC-A27E-1440-9BBC-78775235AFA8}" destId="{7C13FC87-A526-504A-B081-904A08238905}" srcOrd="4" destOrd="0" presId="urn:microsoft.com/office/officeart/2009/3/layout/CircleRelationship"/>
    <dgm:cxn modelId="{8C0A97AB-C3E6-4047-BD03-E1E1A4558850}" type="presParOf" srcId="{2F0313AC-A27E-1440-9BBC-78775235AFA8}" destId="{C2A7F587-8746-6F41-9CA1-EE509C5B764F}" srcOrd="5" destOrd="0" presId="urn:microsoft.com/office/officeart/2009/3/layout/CircleRelationship"/>
    <dgm:cxn modelId="{CA84F31C-AD35-A149-BB00-41271BE88DC9}" type="presParOf" srcId="{2F0313AC-A27E-1440-9BBC-78775235AFA8}" destId="{48547EED-0A33-0341-9838-3CFEDDC193D9}" srcOrd="6" destOrd="0" presId="urn:microsoft.com/office/officeart/2009/3/layout/CircleRelationship"/>
    <dgm:cxn modelId="{165E9DD1-6879-9644-97BC-E63834F64690}" type="presParOf" srcId="{2F0313AC-A27E-1440-9BBC-78775235AFA8}" destId="{351613CD-9363-CB48-9208-CA2C6B408AB5}" srcOrd="7" destOrd="0" presId="urn:microsoft.com/office/officeart/2009/3/layout/CircleRelationship"/>
    <dgm:cxn modelId="{50F2D50C-297B-B242-9DA0-F24EDEBF0C1B}" type="presParOf" srcId="{2F0313AC-A27E-1440-9BBC-78775235AFA8}" destId="{48933CDC-C463-A745-AD90-2B06E2566380}" srcOrd="8" destOrd="0" presId="urn:microsoft.com/office/officeart/2009/3/layout/CircleRelationship"/>
    <dgm:cxn modelId="{CC558538-7F06-9746-95E9-864ECB260609}" type="presParOf" srcId="{48933CDC-C463-A745-AD90-2B06E2566380}" destId="{4A59F37B-8ECE-F24F-ACC1-16DB561B3301}" srcOrd="0" destOrd="0" presId="urn:microsoft.com/office/officeart/2009/3/layout/CircleRelationship"/>
    <dgm:cxn modelId="{B3568653-0647-C342-BFF3-149A0C0035B6}" type="presParOf" srcId="{2F0313AC-A27E-1440-9BBC-78775235AFA8}" destId="{7395D6B5-6B5D-0944-B5BD-DCE611664C9B}" srcOrd="9" destOrd="0" presId="urn:microsoft.com/office/officeart/2009/3/layout/CircleRelationship"/>
    <dgm:cxn modelId="{7FA78CD5-6B3E-A04D-9988-DCD09683C526}" type="presParOf" srcId="{7395D6B5-6B5D-0944-B5BD-DCE611664C9B}" destId="{A323968F-E20C-8740-B73B-DD37300709D8}" srcOrd="0" destOrd="0" presId="urn:microsoft.com/office/officeart/2009/3/layout/CircleRelationship"/>
    <dgm:cxn modelId="{39AB1F01-03EC-2B4D-B89A-11D5DF3E8C52}" type="presParOf" srcId="{2F0313AC-A27E-1440-9BBC-78775235AFA8}" destId="{7B0A4403-0981-DC4F-9F89-62446C2EE948}" srcOrd="10" destOrd="0" presId="urn:microsoft.com/office/officeart/2009/3/layout/CircleRelationship"/>
    <dgm:cxn modelId="{CF60FE9E-64F4-BC42-A6D5-EFD06672272C}" type="presParOf" srcId="{2F0313AC-A27E-1440-9BBC-78775235AFA8}" destId="{86715513-EABE-8D40-89D9-3F0A783F4748}" srcOrd="11" destOrd="0" presId="urn:microsoft.com/office/officeart/2009/3/layout/CircleRelationship"/>
    <dgm:cxn modelId="{1C57F34A-4166-C14B-B69C-8D38AB42A7AC}" type="presParOf" srcId="{86715513-EABE-8D40-89D9-3F0A783F4748}" destId="{FE8B25CE-D6DE-3846-B5CE-06BFFE119465}" srcOrd="0" destOrd="0" presId="urn:microsoft.com/office/officeart/2009/3/layout/CircleRelationship"/>
    <dgm:cxn modelId="{FD09DE01-6A3D-784A-88F7-843FD659209A}" type="presParOf" srcId="{2F0313AC-A27E-1440-9BBC-78775235AFA8}" destId="{87545C6B-C9CF-0446-B0AD-97EF335DFC5B}" srcOrd="12" destOrd="0" presId="urn:microsoft.com/office/officeart/2009/3/layout/CircleRelationship"/>
    <dgm:cxn modelId="{44CAEC82-6DD9-1546-BACE-91DF989C11FB}" type="presParOf" srcId="{87545C6B-C9CF-0446-B0AD-97EF335DFC5B}" destId="{A63DCAF4-EA60-4843-8A24-2334C8F89D6D}" srcOrd="0" destOrd="0" presId="urn:microsoft.com/office/officeart/2009/3/layout/CircleRelationship"/>
    <dgm:cxn modelId="{0E5508DE-A3FC-C842-A3EC-F11E7E6515B0}" type="presParOf" srcId="{2F0313AC-A27E-1440-9BBC-78775235AFA8}" destId="{41B4E0CE-D1A7-C74A-9DF7-E86C5BA38902}" srcOrd="13" destOrd="0" presId="urn:microsoft.com/office/officeart/2009/3/layout/CircleRelationship"/>
    <dgm:cxn modelId="{BE6B1BDD-6B59-5440-92A4-7B172217CEB9}" type="presParOf" srcId="{41B4E0CE-D1A7-C74A-9DF7-E86C5BA38902}" destId="{497EA4B9-7AE4-984A-AD8E-7A9C002B2B92}" srcOrd="0" destOrd="0" presId="urn:microsoft.com/office/officeart/2009/3/layout/CircleRelationship"/>
    <dgm:cxn modelId="{58BB65A6-7347-F643-AABF-B6A8F325F759}" type="presParOf" srcId="{2F0313AC-A27E-1440-9BBC-78775235AFA8}" destId="{0A0133F1-4910-364F-9CE2-F975D4D0DD6B}" srcOrd="14" destOrd="0" presId="urn:microsoft.com/office/officeart/2009/3/layout/CircleRelationship"/>
    <dgm:cxn modelId="{C618340B-6C6A-8745-95F3-18C925A439EB}" type="presParOf" srcId="{2F0313AC-A27E-1440-9BBC-78775235AFA8}" destId="{D68CDE30-E9D0-A74E-B0EB-8B663B7BDB6B}" srcOrd="15" destOrd="0" presId="urn:microsoft.com/office/officeart/2009/3/layout/CircleRelationship"/>
    <dgm:cxn modelId="{59884932-F9CA-7C40-B47D-41C20C13D37E}" type="presParOf" srcId="{D68CDE30-E9D0-A74E-B0EB-8B663B7BDB6B}" destId="{B016D4CC-9F72-674F-AE14-CF5CD24C90F2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5E7BD-D6C4-3E44-B993-8B6171734368}">
      <dsp:nvSpPr>
        <dsp:cNvPr id="0" name=""/>
        <dsp:cNvSpPr/>
      </dsp:nvSpPr>
      <dsp:spPr>
        <a:xfrm>
          <a:off x="1297349" y="884153"/>
          <a:ext cx="2993409" cy="299374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30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4400000" scaled="1"/>
        </a:gradFill>
        <a:ln>
          <a:noFill/>
        </a:ln>
        <a:effectLst>
          <a:innerShdw blurRad="50800" dist="25400" dir="6600000">
            <a:srgbClr val="000000">
              <a:alpha val="50000"/>
            </a:srgbClr>
          </a:innerShdw>
          <a:reflection blurRad="12700" stA="26000" endPos="28000" dist="381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Sharing</a:t>
          </a:r>
          <a:endParaRPr lang="zh-CN" altLang="en-US" sz="3200" kern="1200" dirty="0"/>
        </a:p>
      </dsp:txBody>
      <dsp:txXfrm>
        <a:off x="1735724" y="1322577"/>
        <a:ext cx="2116659" cy="2116898"/>
      </dsp:txXfrm>
    </dsp:sp>
    <dsp:sp modelId="{7271F1CD-62FE-AE47-A8D2-445EBFF9526F}">
      <dsp:nvSpPr>
        <dsp:cNvPr id="0" name=""/>
        <dsp:cNvSpPr/>
      </dsp:nvSpPr>
      <dsp:spPr>
        <a:xfrm>
          <a:off x="3125904" y="814447"/>
          <a:ext cx="332805" cy="33294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30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4400000" scaled="1"/>
        </a:gradFill>
        <a:ln>
          <a:noFill/>
        </a:ln>
        <a:effectLst>
          <a:innerShdw blurRad="50800" dist="25400" dir="6600000">
            <a:srgbClr val="000000">
              <a:alpha val="50000"/>
            </a:srgbClr>
          </a:innerShdw>
          <a:reflection blurRad="12700" stA="26000" endPos="28000" dist="381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BD98B5-0CC6-A144-930D-5B50F3374F48}">
      <dsp:nvSpPr>
        <dsp:cNvPr id="0" name=""/>
        <dsp:cNvSpPr/>
      </dsp:nvSpPr>
      <dsp:spPr>
        <a:xfrm>
          <a:off x="2017255" y="3561741"/>
          <a:ext cx="241314" cy="241318"/>
        </a:xfrm>
        <a:prstGeom prst="ellipse">
          <a:avLst/>
        </a:prstGeom>
        <a:gradFill rotWithShape="0">
          <a:gsLst>
            <a:gs pos="0">
              <a:schemeClr val="accent4">
                <a:hueOff val="30585"/>
                <a:satOff val="982"/>
                <a:lumOff val="-770"/>
                <a:alphaOff val="0"/>
                <a:shade val="30000"/>
                <a:satMod val="130000"/>
              </a:schemeClr>
            </a:gs>
            <a:gs pos="80000">
              <a:schemeClr val="accent4">
                <a:hueOff val="30585"/>
                <a:satOff val="982"/>
                <a:lumOff val="-770"/>
                <a:alphaOff val="0"/>
                <a:shade val="93000"/>
                <a:satMod val="130000"/>
              </a:schemeClr>
            </a:gs>
            <a:gs pos="100000">
              <a:schemeClr val="accent4">
                <a:hueOff val="30585"/>
                <a:satOff val="982"/>
                <a:lumOff val="-770"/>
                <a:alphaOff val="0"/>
                <a:shade val="94000"/>
                <a:satMod val="135000"/>
              </a:schemeClr>
            </a:gs>
          </a:gsLst>
          <a:lin ang="14400000" scaled="1"/>
        </a:gradFill>
        <a:ln>
          <a:noFill/>
        </a:ln>
        <a:effectLst>
          <a:innerShdw blurRad="50800" dist="25400" dir="6600000">
            <a:srgbClr val="000000">
              <a:alpha val="50000"/>
            </a:srgbClr>
          </a:innerShdw>
          <a:reflection blurRad="12700" stA="26000" endPos="28000" dist="381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A8A913-87D6-CD41-AAAF-B0DFC65CFFEA}">
      <dsp:nvSpPr>
        <dsp:cNvPr id="0" name=""/>
        <dsp:cNvSpPr/>
      </dsp:nvSpPr>
      <dsp:spPr>
        <a:xfrm>
          <a:off x="4242929" y="2232679"/>
          <a:ext cx="241314" cy="241318"/>
        </a:xfrm>
        <a:prstGeom prst="ellipse">
          <a:avLst/>
        </a:prstGeom>
        <a:gradFill rotWithShape="0">
          <a:gsLst>
            <a:gs pos="0">
              <a:schemeClr val="accent4">
                <a:hueOff val="61170"/>
                <a:satOff val="1964"/>
                <a:lumOff val="-1540"/>
                <a:alphaOff val="0"/>
                <a:shade val="30000"/>
                <a:satMod val="130000"/>
              </a:schemeClr>
            </a:gs>
            <a:gs pos="80000">
              <a:schemeClr val="accent4">
                <a:hueOff val="61170"/>
                <a:satOff val="1964"/>
                <a:lumOff val="-1540"/>
                <a:alphaOff val="0"/>
                <a:shade val="93000"/>
                <a:satMod val="130000"/>
              </a:schemeClr>
            </a:gs>
            <a:gs pos="100000">
              <a:schemeClr val="accent4">
                <a:hueOff val="61170"/>
                <a:satOff val="1964"/>
                <a:lumOff val="-1540"/>
                <a:alphaOff val="0"/>
                <a:shade val="94000"/>
                <a:satMod val="135000"/>
              </a:schemeClr>
            </a:gs>
          </a:gsLst>
          <a:lin ang="14400000" scaled="1"/>
        </a:gradFill>
        <a:ln>
          <a:noFill/>
        </a:ln>
        <a:effectLst>
          <a:innerShdw blurRad="50800" dist="25400" dir="6600000">
            <a:srgbClr val="000000">
              <a:alpha val="50000"/>
            </a:srgbClr>
          </a:innerShdw>
          <a:reflection blurRad="12700" stA="26000" endPos="28000" dist="381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C13FC87-A526-504A-B081-904A08238905}">
      <dsp:nvSpPr>
        <dsp:cNvPr id="0" name=""/>
        <dsp:cNvSpPr/>
      </dsp:nvSpPr>
      <dsp:spPr>
        <a:xfrm>
          <a:off x="3129882" y="3764971"/>
          <a:ext cx="332805" cy="332949"/>
        </a:xfrm>
        <a:prstGeom prst="ellipse">
          <a:avLst/>
        </a:prstGeom>
        <a:gradFill rotWithShape="0">
          <a:gsLst>
            <a:gs pos="0">
              <a:schemeClr val="accent4">
                <a:hueOff val="91755"/>
                <a:satOff val="2946"/>
                <a:lumOff val="-2310"/>
                <a:alphaOff val="0"/>
                <a:shade val="30000"/>
                <a:satMod val="130000"/>
              </a:schemeClr>
            </a:gs>
            <a:gs pos="80000">
              <a:schemeClr val="accent4">
                <a:hueOff val="91755"/>
                <a:satOff val="2946"/>
                <a:lumOff val="-2310"/>
                <a:alphaOff val="0"/>
                <a:shade val="93000"/>
                <a:satMod val="130000"/>
              </a:schemeClr>
            </a:gs>
            <a:gs pos="100000">
              <a:schemeClr val="accent4">
                <a:hueOff val="91755"/>
                <a:satOff val="2946"/>
                <a:lumOff val="-2310"/>
                <a:alphaOff val="0"/>
                <a:shade val="94000"/>
                <a:satMod val="135000"/>
              </a:schemeClr>
            </a:gs>
          </a:gsLst>
          <a:lin ang="14400000" scaled="1"/>
        </a:gradFill>
        <a:ln>
          <a:noFill/>
        </a:ln>
        <a:effectLst>
          <a:innerShdw blurRad="50800" dist="25400" dir="6600000">
            <a:srgbClr val="000000">
              <a:alpha val="50000"/>
            </a:srgbClr>
          </a:innerShdw>
          <a:reflection blurRad="12700" stA="26000" endPos="28000" dist="381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A7F587-8746-6F41-9CA1-EE509C5B764F}">
      <dsp:nvSpPr>
        <dsp:cNvPr id="0" name=""/>
        <dsp:cNvSpPr/>
      </dsp:nvSpPr>
      <dsp:spPr>
        <a:xfrm>
          <a:off x="2312069" y="1100485"/>
          <a:ext cx="241314" cy="241318"/>
        </a:xfrm>
        <a:prstGeom prst="ellipse">
          <a:avLst/>
        </a:prstGeom>
        <a:gradFill rotWithShape="0">
          <a:gsLst>
            <a:gs pos="0">
              <a:schemeClr val="accent4">
                <a:hueOff val="122340"/>
                <a:satOff val="3928"/>
                <a:lumOff val="-3081"/>
                <a:alphaOff val="0"/>
                <a:shade val="30000"/>
                <a:satMod val="130000"/>
              </a:schemeClr>
            </a:gs>
            <a:gs pos="80000">
              <a:schemeClr val="accent4">
                <a:hueOff val="122340"/>
                <a:satOff val="3928"/>
                <a:lumOff val="-3081"/>
                <a:alphaOff val="0"/>
                <a:shade val="93000"/>
                <a:satMod val="130000"/>
              </a:schemeClr>
            </a:gs>
            <a:gs pos="100000">
              <a:schemeClr val="accent4">
                <a:hueOff val="122340"/>
                <a:satOff val="3928"/>
                <a:lumOff val="-3081"/>
                <a:alphaOff val="0"/>
                <a:shade val="94000"/>
                <a:satMod val="135000"/>
              </a:schemeClr>
            </a:gs>
          </a:gsLst>
          <a:lin ang="14400000" scaled="1"/>
        </a:gradFill>
        <a:ln>
          <a:noFill/>
        </a:ln>
        <a:effectLst>
          <a:innerShdw blurRad="50800" dist="25400" dir="6600000">
            <a:srgbClr val="000000">
              <a:alpha val="50000"/>
            </a:srgbClr>
          </a:innerShdw>
          <a:reflection blurRad="12700" stA="26000" endPos="28000" dist="381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547EED-0A33-0341-9838-3CFEDDC193D9}">
      <dsp:nvSpPr>
        <dsp:cNvPr id="0" name=""/>
        <dsp:cNvSpPr/>
      </dsp:nvSpPr>
      <dsp:spPr>
        <a:xfrm>
          <a:off x="1218292" y="2627946"/>
          <a:ext cx="241314" cy="241318"/>
        </a:xfrm>
        <a:prstGeom prst="ellipse">
          <a:avLst/>
        </a:prstGeom>
        <a:gradFill rotWithShape="0">
          <a:gsLst>
            <a:gs pos="0">
              <a:schemeClr val="accent4">
                <a:hueOff val="152925"/>
                <a:satOff val="4910"/>
                <a:lumOff val="-3851"/>
                <a:alphaOff val="0"/>
                <a:shade val="30000"/>
                <a:satMod val="130000"/>
              </a:schemeClr>
            </a:gs>
            <a:gs pos="80000">
              <a:schemeClr val="accent4">
                <a:hueOff val="152925"/>
                <a:satOff val="4910"/>
                <a:lumOff val="-3851"/>
                <a:alphaOff val="0"/>
                <a:shade val="93000"/>
                <a:satMod val="130000"/>
              </a:schemeClr>
            </a:gs>
            <a:gs pos="100000">
              <a:schemeClr val="accent4">
                <a:hueOff val="152925"/>
                <a:satOff val="4910"/>
                <a:lumOff val="-3851"/>
                <a:alphaOff val="0"/>
                <a:shade val="94000"/>
                <a:satMod val="135000"/>
              </a:schemeClr>
            </a:gs>
          </a:gsLst>
          <a:lin ang="14400000" scaled="1"/>
        </a:gradFill>
        <a:ln>
          <a:noFill/>
        </a:ln>
        <a:effectLst>
          <a:innerShdw blurRad="50800" dist="25400" dir="6600000">
            <a:srgbClr val="000000">
              <a:alpha val="50000"/>
            </a:srgbClr>
          </a:innerShdw>
          <a:reflection blurRad="12700" stA="26000" endPos="28000" dist="381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1613CD-9363-CB48-9208-CA2C6B408AB5}">
      <dsp:nvSpPr>
        <dsp:cNvPr id="0" name=""/>
        <dsp:cNvSpPr/>
      </dsp:nvSpPr>
      <dsp:spPr>
        <a:xfrm>
          <a:off x="-102734" y="1013579"/>
          <a:ext cx="1744551" cy="1744163"/>
        </a:xfrm>
        <a:prstGeom prst="ellipse">
          <a:avLst/>
        </a:prstGeom>
        <a:gradFill rotWithShape="0">
          <a:gsLst>
            <a:gs pos="0">
              <a:schemeClr val="accent4">
                <a:hueOff val="183510"/>
                <a:satOff val="5892"/>
                <a:lumOff val="-4621"/>
                <a:alphaOff val="0"/>
                <a:shade val="30000"/>
                <a:satMod val="130000"/>
              </a:schemeClr>
            </a:gs>
            <a:gs pos="80000">
              <a:schemeClr val="accent4">
                <a:hueOff val="183510"/>
                <a:satOff val="5892"/>
                <a:lumOff val="-4621"/>
                <a:alphaOff val="0"/>
                <a:shade val="93000"/>
                <a:satMod val="130000"/>
              </a:schemeClr>
            </a:gs>
            <a:gs pos="100000">
              <a:schemeClr val="accent4">
                <a:hueOff val="183510"/>
                <a:satOff val="5892"/>
                <a:lumOff val="-4621"/>
                <a:alphaOff val="0"/>
                <a:shade val="94000"/>
                <a:satMod val="135000"/>
              </a:schemeClr>
            </a:gs>
          </a:gsLst>
          <a:lin ang="14400000" scaled="1"/>
        </a:gradFill>
        <a:ln>
          <a:noFill/>
        </a:ln>
        <a:effectLst>
          <a:innerShdw blurRad="50800" dist="25400" dir="6600000">
            <a:srgbClr val="000000">
              <a:alpha val="50000"/>
            </a:srgbClr>
          </a:innerShdw>
          <a:reflection blurRad="12700" stA="26000" endPos="28000" dist="381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Thoughts</a:t>
          </a:r>
          <a:endParaRPr lang="zh-CN" altLang="en-US" sz="1800" kern="1200" dirty="0"/>
        </a:p>
      </dsp:txBody>
      <dsp:txXfrm>
        <a:off x="152750" y="1269006"/>
        <a:ext cx="1233583" cy="1233309"/>
      </dsp:txXfrm>
    </dsp:sp>
    <dsp:sp modelId="{4A59F37B-8ECE-F24F-ACC1-16DB561B3301}">
      <dsp:nvSpPr>
        <dsp:cNvPr id="0" name=""/>
        <dsp:cNvSpPr/>
      </dsp:nvSpPr>
      <dsp:spPr>
        <a:xfrm>
          <a:off x="2695839" y="1231286"/>
          <a:ext cx="332805" cy="332949"/>
        </a:xfrm>
        <a:prstGeom prst="ellipse">
          <a:avLst/>
        </a:prstGeom>
        <a:gradFill rotWithShape="0">
          <a:gsLst>
            <a:gs pos="0">
              <a:schemeClr val="accent4">
                <a:hueOff val="214095"/>
                <a:satOff val="6874"/>
                <a:lumOff val="-5391"/>
                <a:alphaOff val="0"/>
                <a:shade val="30000"/>
                <a:satMod val="130000"/>
              </a:schemeClr>
            </a:gs>
            <a:gs pos="80000">
              <a:schemeClr val="accent4">
                <a:hueOff val="214095"/>
                <a:satOff val="6874"/>
                <a:lumOff val="-5391"/>
                <a:alphaOff val="0"/>
                <a:shade val="93000"/>
                <a:satMod val="130000"/>
              </a:schemeClr>
            </a:gs>
            <a:gs pos="100000">
              <a:schemeClr val="accent4">
                <a:hueOff val="214095"/>
                <a:satOff val="6874"/>
                <a:lumOff val="-5391"/>
                <a:alphaOff val="0"/>
                <a:shade val="94000"/>
                <a:satMod val="135000"/>
              </a:schemeClr>
            </a:gs>
          </a:gsLst>
          <a:lin ang="14400000" scaled="1"/>
        </a:gradFill>
        <a:ln>
          <a:noFill/>
        </a:ln>
        <a:effectLst>
          <a:innerShdw blurRad="50800" dist="25400" dir="6600000">
            <a:srgbClr val="000000">
              <a:alpha val="50000"/>
            </a:srgbClr>
          </a:innerShdw>
          <a:reflection blurRad="12700" stA="26000" endPos="28000" dist="381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23968F-E20C-8740-B73B-DD37300709D8}">
      <dsp:nvSpPr>
        <dsp:cNvPr id="0" name=""/>
        <dsp:cNvSpPr/>
      </dsp:nvSpPr>
      <dsp:spPr>
        <a:xfrm>
          <a:off x="356084" y="2971073"/>
          <a:ext cx="601752" cy="601896"/>
        </a:xfrm>
        <a:prstGeom prst="ellipse">
          <a:avLst/>
        </a:prstGeom>
        <a:gradFill rotWithShape="0">
          <a:gsLst>
            <a:gs pos="0">
              <a:schemeClr val="accent4">
                <a:hueOff val="244680"/>
                <a:satOff val="7856"/>
                <a:lumOff val="-6161"/>
                <a:alphaOff val="0"/>
                <a:shade val="30000"/>
                <a:satMod val="130000"/>
              </a:schemeClr>
            </a:gs>
            <a:gs pos="80000">
              <a:schemeClr val="accent4">
                <a:hueOff val="244680"/>
                <a:satOff val="7856"/>
                <a:lumOff val="-6161"/>
                <a:alphaOff val="0"/>
                <a:shade val="93000"/>
                <a:satMod val="130000"/>
              </a:schemeClr>
            </a:gs>
            <a:gs pos="100000">
              <a:schemeClr val="accent4">
                <a:hueOff val="244680"/>
                <a:satOff val="7856"/>
                <a:lumOff val="-6161"/>
                <a:alphaOff val="0"/>
                <a:shade val="94000"/>
                <a:satMod val="135000"/>
              </a:schemeClr>
            </a:gs>
          </a:gsLst>
          <a:lin ang="14400000" scaled="1"/>
        </a:gradFill>
        <a:ln>
          <a:noFill/>
        </a:ln>
        <a:effectLst>
          <a:innerShdw blurRad="50800" dist="25400" dir="6600000">
            <a:srgbClr val="000000">
              <a:alpha val="50000"/>
            </a:srgbClr>
          </a:innerShdw>
          <a:reflection blurRad="12700" stA="26000" endPos="28000" dist="381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0A4403-0981-DC4F-9F89-62446C2EE948}">
      <dsp:nvSpPr>
        <dsp:cNvPr id="0" name=""/>
        <dsp:cNvSpPr/>
      </dsp:nvSpPr>
      <dsp:spPr>
        <a:xfrm>
          <a:off x="4320342" y="359837"/>
          <a:ext cx="1372048" cy="1371733"/>
        </a:xfrm>
        <a:prstGeom prst="ellipse">
          <a:avLst/>
        </a:prstGeom>
        <a:gradFill rotWithShape="0">
          <a:gsLst>
            <a:gs pos="0">
              <a:schemeClr val="accent4">
                <a:hueOff val="275265"/>
                <a:satOff val="8838"/>
                <a:lumOff val="-6931"/>
                <a:alphaOff val="0"/>
                <a:shade val="30000"/>
                <a:satMod val="130000"/>
              </a:schemeClr>
            </a:gs>
            <a:gs pos="80000">
              <a:schemeClr val="accent4">
                <a:hueOff val="275265"/>
                <a:satOff val="8838"/>
                <a:lumOff val="-6931"/>
                <a:alphaOff val="0"/>
                <a:shade val="93000"/>
                <a:satMod val="130000"/>
              </a:schemeClr>
            </a:gs>
            <a:gs pos="100000">
              <a:schemeClr val="accent4">
                <a:hueOff val="275265"/>
                <a:satOff val="8838"/>
                <a:lumOff val="-6931"/>
                <a:alphaOff val="0"/>
                <a:shade val="94000"/>
                <a:satMod val="135000"/>
              </a:schemeClr>
            </a:gs>
          </a:gsLst>
          <a:lin ang="14400000" scaled="1"/>
        </a:gradFill>
        <a:ln>
          <a:noFill/>
        </a:ln>
        <a:effectLst>
          <a:innerShdw blurRad="50800" dist="25400" dir="6600000">
            <a:srgbClr val="000000">
              <a:alpha val="50000"/>
            </a:srgbClr>
          </a:innerShdw>
          <a:reflection blurRad="12700" stA="26000" endPos="28000" dist="381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Info</a:t>
          </a:r>
          <a:endParaRPr lang="zh-CN" altLang="en-US" sz="1800" kern="1200" dirty="0"/>
        </a:p>
      </dsp:txBody>
      <dsp:txXfrm>
        <a:off x="4521274" y="560723"/>
        <a:ext cx="970184" cy="969961"/>
      </dsp:txXfrm>
    </dsp:sp>
    <dsp:sp modelId="{FE8B25CE-D6DE-3846-B5CE-06BFFE119465}">
      <dsp:nvSpPr>
        <dsp:cNvPr id="0" name=""/>
        <dsp:cNvSpPr/>
      </dsp:nvSpPr>
      <dsp:spPr>
        <a:xfrm>
          <a:off x="3921285" y="1571578"/>
          <a:ext cx="332805" cy="332949"/>
        </a:xfrm>
        <a:prstGeom prst="ellipse">
          <a:avLst/>
        </a:prstGeom>
        <a:gradFill rotWithShape="0">
          <a:gsLst>
            <a:gs pos="0">
              <a:schemeClr val="accent4">
                <a:hueOff val="305850"/>
                <a:satOff val="9820"/>
                <a:lumOff val="-7701"/>
                <a:alphaOff val="0"/>
                <a:shade val="30000"/>
                <a:satMod val="130000"/>
              </a:schemeClr>
            </a:gs>
            <a:gs pos="80000">
              <a:schemeClr val="accent4">
                <a:hueOff val="305850"/>
                <a:satOff val="9820"/>
                <a:lumOff val="-7701"/>
                <a:alphaOff val="0"/>
                <a:shade val="93000"/>
                <a:satMod val="130000"/>
              </a:schemeClr>
            </a:gs>
            <a:gs pos="100000">
              <a:schemeClr val="accent4">
                <a:hueOff val="305850"/>
                <a:satOff val="9820"/>
                <a:lumOff val="-7701"/>
                <a:alphaOff val="0"/>
                <a:shade val="94000"/>
                <a:satMod val="135000"/>
              </a:schemeClr>
            </a:gs>
          </a:gsLst>
          <a:lin ang="14400000" scaled="1"/>
        </a:gradFill>
        <a:ln>
          <a:noFill/>
        </a:ln>
        <a:effectLst>
          <a:innerShdw blurRad="50800" dist="25400" dir="6600000">
            <a:srgbClr val="000000">
              <a:alpha val="50000"/>
            </a:srgbClr>
          </a:innerShdw>
          <a:reflection blurRad="12700" stA="26000" endPos="28000" dist="381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3DCAF4-EA60-4843-8A24-2334C8F89D6D}">
      <dsp:nvSpPr>
        <dsp:cNvPr id="0" name=""/>
        <dsp:cNvSpPr/>
      </dsp:nvSpPr>
      <dsp:spPr>
        <a:xfrm>
          <a:off x="127037" y="3687341"/>
          <a:ext cx="241314" cy="241318"/>
        </a:xfrm>
        <a:prstGeom prst="ellipse">
          <a:avLst/>
        </a:prstGeom>
        <a:gradFill rotWithShape="0">
          <a:gsLst>
            <a:gs pos="0">
              <a:schemeClr val="accent4">
                <a:hueOff val="336435"/>
                <a:satOff val="10802"/>
                <a:lumOff val="-8472"/>
                <a:alphaOff val="0"/>
                <a:shade val="30000"/>
                <a:satMod val="130000"/>
              </a:schemeClr>
            </a:gs>
            <a:gs pos="80000">
              <a:schemeClr val="accent4">
                <a:hueOff val="336435"/>
                <a:satOff val="10802"/>
                <a:lumOff val="-8472"/>
                <a:alphaOff val="0"/>
                <a:shade val="93000"/>
                <a:satMod val="130000"/>
              </a:schemeClr>
            </a:gs>
            <a:gs pos="100000">
              <a:schemeClr val="accent4">
                <a:hueOff val="336435"/>
                <a:satOff val="10802"/>
                <a:lumOff val="-8472"/>
                <a:alphaOff val="0"/>
                <a:shade val="94000"/>
                <a:satMod val="135000"/>
              </a:schemeClr>
            </a:gs>
          </a:gsLst>
          <a:lin ang="14400000" scaled="1"/>
        </a:gradFill>
        <a:ln>
          <a:noFill/>
        </a:ln>
        <a:effectLst>
          <a:innerShdw blurRad="50800" dist="25400" dir="6600000">
            <a:srgbClr val="000000">
              <a:alpha val="50000"/>
            </a:srgbClr>
          </a:innerShdw>
          <a:reflection blurRad="12700" stA="26000" endPos="28000" dist="381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97EA4B9-7AE4-984A-AD8E-7A9C002B2B92}">
      <dsp:nvSpPr>
        <dsp:cNvPr id="0" name=""/>
        <dsp:cNvSpPr/>
      </dsp:nvSpPr>
      <dsp:spPr>
        <a:xfrm>
          <a:off x="2451376" y="3277055"/>
          <a:ext cx="241314" cy="241318"/>
        </a:xfrm>
        <a:prstGeom prst="ellipse">
          <a:avLst/>
        </a:prstGeom>
        <a:gradFill rotWithShape="0">
          <a:gsLst>
            <a:gs pos="0">
              <a:schemeClr val="accent4">
                <a:hueOff val="367020"/>
                <a:satOff val="11784"/>
                <a:lumOff val="-9242"/>
                <a:alphaOff val="0"/>
                <a:shade val="30000"/>
                <a:satMod val="130000"/>
              </a:schemeClr>
            </a:gs>
            <a:gs pos="80000">
              <a:schemeClr val="accent4">
                <a:hueOff val="367020"/>
                <a:satOff val="11784"/>
                <a:lumOff val="-9242"/>
                <a:alphaOff val="0"/>
                <a:shade val="93000"/>
                <a:satMod val="130000"/>
              </a:schemeClr>
            </a:gs>
            <a:gs pos="100000">
              <a:schemeClr val="accent4">
                <a:hueOff val="367020"/>
                <a:satOff val="11784"/>
                <a:lumOff val="-9242"/>
                <a:alphaOff val="0"/>
                <a:shade val="94000"/>
                <a:satMod val="135000"/>
              </a:schemeClr>
            </a:gs>
          </a:gsLst>
          <a:lin ang="14400000" scaled="1"/>
        </a:gradFill>
        <a:ln>
          <a:noFill/>
        </a:ln>
        <a:effectLst>
          <a:innerShdw blurRad="50800" dist="25400" dir="6600000">
            <a:srgbClr val="000000">
              <a:alpha val="50000"/>
            </a:srgbClr>
          </a:innerShdw>
          <a:reflection blurRad="12700" stA="26000" endPos="28000" dist="381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0133F1-4910-364F-9CE2-F975D4D0DD6B}">
      <dsp:nvSpPr>
        <dsp:cNvPr id="0" name=""/>
        <dsp:cNvSpPr/>
      </dsp:nvSpPr>
      <dsp:spPr>
        <a:xfrm>
          <a:off x="4285897" y="3019548"/>
          <a:ext cx="1328831" cy="1328527"/>
        </a:xfrm>
        <a:prstGeom prst="ellipse">
          <a:avLst/>
        </a:prstGeom>
        <a:gradFill rotWithShape="0">
          <a:gsLst>
            <a:gs pos="0">
              <a:schemeClr val="accent4">
                <a:hueOff val="397605"/>
                <a:satOff val="12766"/>
                <a:lumOff val="-10012"/>
                <a:alphaOff val="0"/>
                <a:shade val="30000"/>
                <a:satMod val="130000"/>
              </a:schemeClr>
            </a:gs>
            <a:gs pos="80000">
              <a:schemeClr val="accent4">
                <a:hueOff val="397605"/>
                <a:satOff val="12766"/>
                <a:lumOff val="-10012"/>
                <a:alphaOff val="0"/>
                <a:shade val="93000"/>
                <a:satMod val="130000"/>
              </a:schemeClr>
            </a:gs>
            <a:gs pos="100000">
              <a:schemeClr val="accent4">
                <a:hueOff val="397605"/>
                <a:satOff val="12766"/>
                <a:lumOff val="-10012"/>
                <a:alphaOff val="0"/>
                <a:shade val="94000"/>
                <a:satMod val="135000"/>
              </a:schemeClr>
            </a:gs>
          </a:gsLst>
          <a:lin ang="14400000" scaled="1"/>
        </a:gradFill>
        <a:ln>
          <a:noFill/>
        </a:ln>
        <a:effectLst>
          <a:innerShdw blurRad="50800" dist="25400" dir="6600000">
            <a:srgbClr val="000000">
              <a:alpha val="50000"/>
            </a:srgbClr>
          </a:innerShdw>
          <a:reflection blurRad="12700" stA="26000" endPos="28000" dist="381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Events</a:t>
          </a:r>
          <a:endParaRPr lang="zh-CN" altLang="en-US" sz="1800" kern="1200" dirty="0"/>
        </a:p>
      </dsp:txBody>
      <dsp:txXfrm>
        <a:off x="4480500" y="3214106"/>
        <a:ext cx="939625" cy="939411"/>
      </dsp:txXfrm>
    </dsp:sp>
    <dsp:sp modelId="{B016D4CC-9F72-674F-AE14-CF5CD24C90F2}">
      <dsp:nvSpPr>
        <dsp:cNvPr id="0" name=""/>
        <dsp:cNvSpPr/>
      </dsp:nvSpPr>
      <dsp:spPr>
        <a:xfrm>
          <a:off x="4332789" y="2805528"/>
          <a:ext cx="241314" cy="241318"/>
        </a:xfrm>
        <a:prstGeom prst="ellipse">
          <a:avLst/>
        </a:prstGeom>
        <a:gradFill rotWithShape="0">
          <a:gsLst>
            <a:gs pos="0">
              <a:schemeClr val="accent4">
                <a:hueOff val="428190"/>
                <a:satOff val="13748"/>
                <a:lumOff val="-10782"/>
                <a:alphaOff val="0"/>
                <a:shade val="30000"/>
                <a:satMod val="130000"/>
              </a:schemeClr>
            </a:gs>
            <a:gs pos="80000">
              <a:schemeClr val="accent4">
                <a:hueOff val="428190"/>
                <a:satOff val="13748"/>
                <a:lumOff val="-10782"/>
                <a:alphaOff val="0"/>
                <a:shade val="93000"/>
                <a:satMod val="130000"/>
              </a:schemeClr>
            </a:gs>
            <a:gs pos="100000">
              <a:schemeClr val="accent4">
                <a:hueOff val="428190"/>
                <a:satOff val="13748"/>
                <a:lumOff val="-10782"/>
                <a:alphaOff val="0"/>
                <a:shade val="94000"/>
                <a:satMod val="135000"/>
              </a:schemeClr>
            </a:gs>
          </a:gsLst>
          <a:lin ang="14400000" scaled="1"/>
        </a:gradFill>
        <a:ln>
          <a:noFill/>
        </a:ln>
        <a:effectLst>
          <a:innerShdw blurRad="50800" dist="25400" dir="6600000">
            <a:srgbClr val="000000">
              <a:alpha val="50000"/>
            </a:srgbClr>
          </a:innerShdw>
          <a:reflection blurRad="12700" stA="26000" endPos="28000" dist="381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96341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Product Owner ?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A short description of your overall project.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498384"/>
            <a:ext cx="9264100" cy="2751868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873933" y="-1237392"/>
            <a:ext cx="739348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9" y="-727578"/>
            <a:ext cx="5636587" cy="202644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4" y="2221095"/>
            <a:ext cx="7551601" cy="1209455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3528601"/>
            <a:ext cx="6400800" cy="6858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1857375"/>
            <a:ext cx="9125712" cy="32766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1857375"/>
            <a:ext cx="9125712" cy="1191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1" y="742950"/>
            <a:ext cx="3951755" cy="1073874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2" y="991253"/>
            <a:ext cx="3703911" cy="390223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1" y="1910953"/>
            <a:ext cx="3951755" cy="2775347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2857500"/>
            <a:ext cx="9125712" cy="2276475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691034"/>
            <a:ext cx="4329278" cy="2505537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3829050"/>
            <a:ext cx="7717536" cy="96146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3333400"/>
            <a:ext cx="7716838" cy="542715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2857500"/>
            <a:ext cx="9125712" cy="2276475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748359"/>
            <a:ext cx="4329278" cy="238406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3829050"/>
            <a:ext cx="7717536" cy="96146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3333400"/>
            <a:ext cx="7716838" cy="542715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710123"/>
            <a:ext cx="4329278" cy="238406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4155947" y="-2871658"/>
            <a:ext cx="1087695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3" y="332815"/>
            <a:ext cx="1535425" cy="48006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685800"/>
            <a:ext cx="1444752" cy="4114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8" y="887506"/>
            <a:ext cx="6104871" cy="391309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2" y="445026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2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9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4155947" y="-2871658"/>
            <a:ext cx="1087695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309671" y="486269"/>
            <a:ext cx="780663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9" y="-727578"/>
            <a:ext cx="5636587" cy="202644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873663" y="-703051"/>
            <a:ext cx="725259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262570" y="-1115474"/>
            <a:ext cx="1341502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244501" y="-196268"/>
            <a:ext cx="699278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744483" y="-731040"/>
            <a:ext cx="722125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464240" y="-329544"/>
            <a:ext cx="414074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535012" y="1030513"/>
            <a:ext cx="396178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2673496"/>
            <a:ext cx="7324068" cy="1209455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6" y="627514"/>
            <a:ext cx="3923711" cy="210349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3743118"/>
            <a:ext cx="6400800" cy="6858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546189" y="349848"/>
            <a:ext cx="825157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644427" y="-1491999"/>
            <a:ext cx="1506143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3" y="3977252"/>
            <a:ext cx="6904501" cy="73342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800" y="-736226"/>
            <a:ext cx="4391155" cy="2050676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560195" y="1279880"/>
            <a:ext cx="607286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902243" y="1337682"/>
            <a:ext cx="524351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438169" y="2367309"/>
            <a:ext cx="284381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3" y="2542240"/>
            <a:ext cx="7622161" cy="1259696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4155947" y="-2871658"/>
            <a:ext cx="1087695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2268141"/>
            <a:ext cx="3657600" cy="253245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2268141"/>
            <a:ext cx="3657600" cy="253245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4155947" y="-2871658"/>
            <a:ext cx="1087695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171701"/>
            <a:ext cx="3657600" cy="51435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2743200"/>
            <a:ext cx="3657600" cy="20573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171701"/>
            <a:ext cx="3657600" cy="51435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2743200"/>
            <a:ext cx="3657600" cy="20573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4155947" y="-2871658"/>
            <a:ext cx="1087695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4" y="1085850"/>
            <a:ext cx="3748087" cy="360045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257300"/>
            <a:ext cx="3429000" cy="8001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742950"/>
            <a:ext cx="4258234" cy="39433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138082"/>
            <a:ext cx="3429000" cy="2376769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455395"/>
            <a:ext cx="7563453" cy="1487458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9" y="1028700"/>
            <a:ext cx="7716837" cy="1085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259106"/>
            <a:ext cx="7716838" cy="254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225518"/>
            <a:ext cx="2743200" cy="137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87406"/>
            <a:ext cx="2743200" cy="137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1" y="454118"/>
            <a:ext cx="1385887" cy="1745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</p:sldLayoutIdLst>
  <p:hf sldNum="0" hdr="0" ftr="0" dt="0"/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8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8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8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8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8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8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8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8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8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localhost:800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CMU BBS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Team : BiYeMaiJianBing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Members : 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" dirty="0" smtClean="0"/>
              <a:t>Bowen </a:t>
            </a:r>
            <a:r>
              <a:rPr lang="en" dirty="0"/>
              <a:t>Zhu, Linxi Zou, Zhengyang Ruan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Overview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online BBS faced to students at CMU.</a:t>
            </a: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268936669"/>
              </p:ext>
            </p:extLst>
          </p:nvPr>
        </p:nvGraphicFramePr>
        <p:xfrm>
          <a:off x="3150728" y="752490"/>
          <a:ext cx="6140327" cy="469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Current Sprint Goals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Base template &amp; </a:t>
            </a:r>
            <a:r>
              <a:rPr lang="en" dirty="0" smtClean="0"/>
              <a:t>Homepage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Basic user authorization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Message System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S</a:t>
            </a:r>
            <a:r>
              <a:rPr lang="en-US" dirty="0" smtClean="0"/>
              <a:t>end &amp; receive messages</a:t>
            </a:r>
            <a:endParaRPr lang="en" dirty="0"/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N</a:t>
            </a:r>
            <a:r>
              <a:rPr lang="en" dirty="0" smtClean="0"/>
              <a:t>otifications </a:t>
            </a:r>
            <a:r>
              <a:rPr lang="en" dirty="0"/>
              <a:t>for new message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Hot Topics (Top 10)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Current Progress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User Authorization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Basic : log in, log out, sign up, reset password, forget password, edit profile.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Different user groups : implement a forum management system.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Message </a:t>
            </a:r>
            <a:r>
              <a:rPr lang="en" dirty="0"/>
              <a:t>System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Basic : send to &amp; receive from other users.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New message notification</a:t>
            </a:r>
            <a:r>
              <a:rPr lang="en" dirty="0" smtClean="0"/>
              <a:t>.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Current Progress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" altLang="zh-CN" dirty="0"/>
              <a:t>Forum &amp; Topic</a:t>
            </a:r>
            <a:endParaRPr lang="en" dirty="0"/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Homepage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In forum : 2-level forums, favorite &amp; dislike.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In topic : post,  like, reply. (Forum moderators can pin &amp; label good topics.)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Statistics : # topic, # view, # like, # comment → hot topics (top 10</a:t>
            </a:r>
            <a:r>
              <a:rPr lang="en" dirty="0" smtClean="0"/>
              <a:t>)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Demo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13295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Self-evaluation 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We have met all current </a:t>
            </a:r>
            <a:r>
              <a:rPr lang="en" dirty="0" smtClean="0"/>
              <a:t>goals:</a:t>
            </a:r>
          </a:p>
          <a:p>
            <a:pPr marL="1028700" lvl="1" indent="-342900" rtl="0">
              <a:spcBef>
                <a:spcPts val="0"/>
              </a:spcBef>
              <a:buFont typeface="Wingdings" charset="2"/>
              <a:buChar char="ü"/>
            </a:pPr>
            <a:r>
              <a:rPr lang="en" dirty="0"/>
              <a:t>b</a:t>
            </a:r>
            <a:r>
              <a:rPr lang="en-US" dirty="0" err="1" smtClean="0"/>
              <a:t>ase</a:t>
            </a:r>
            <a:r>
              <a:rPr lang="en-US" dirty="0" smtClean="0"/>
              <a:t> template &amp; </a:t>
            </a:r>
            <a:r>
              <a:rPr lang="en" dirty="0" smtClean="0"/>
              <a:t>homepage</a:t>
            </a:r>
            <a:endParaRPr lang="en" dirty="0"/>
          </a:p>
          <a:p>
            <a:pPr marL="1028700" lvl="1" indent="-342900" rtl="0">
              <a:spcBef>
                <a:spcPts val="0"/>
              </a:spcBef>
              <a:buFont typeface="Wingdings" charset="2"/>
              <a:buChar char="ü"/>
            </a:pPr>
            <a:r>
              <a:rPr lang="en" dirty="0" smtClean="0"/>
              <a:t>basic </a:t>
            </a:r>
            <a:r>
              <a:rPr lang="en" dirty="0"/>
              <a:t>user authorization</a:t>
            </a:r>
          </a:p>
          <a:p>
            <a:pPr marL="1028700" lvl="1" indent="-342900" rtl="0">
              <a:spcBef>
                <a:spcPts val="0"/>
              </a:spcBef>
              <a:buFont typeface="Wingdings" charset="2"/>
              <a:buChar char="ü"/>
            </a:pPr>
            <a:r>
              <a:rPr lang="en" dirty="0"/>
              <a:t>message system</a:t>
            </a:r>
          </a:p>
          <a:p>
            <a:pPr marL="1028700" lvl="1" indent="-342900" rtl="0">
              <a:spcBef>
                <a:spcPts val="0"/>
              </a:spcBef>
              <a:buFont typeface="Wingdings" charset="2"/>
              <a:buChar char="ü"/>
            </a:pPr>
            <a:r>
              <a:rPr lang="en" dirty="0"/>
              <a:t>hot </a:t>
            </a:r>
            <a:r>
              <a:rPr lang="en" dirty="0" smtClean="0"/>
              <a:t>topics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Self-evaluation 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228600"/>
            <a:r>
              <a:rPr lang="en" altLang="zh-CN" dirty="0"/>
              <a:t>Important Adjustments:</a:t>
            </a:r>
          </a:p>
          <a:p>
            <a:pPr marL="914400" lvl="1" indent="-228600"/>
            <a:r>
              <a:rPr lang="en" altLang="zh-CN" dirty="0"/>
              <a:t>Add forum management system for different user groups.</a:t>
            </a:r>
          </a:p>
          <a:p>
            <a:pPr marL="914400" lvl="1" indent="-228600"/>
            <a:r>
              <a:rPr lang="en" altLang="zh-CN" dirty="0"/>
              <a:t>Implement 2-level forums.</a:t>
            </a:r>
          </a:p>
          <a:p>
            <a:pPr marL="914400" lvl="1" indent="-228600"/>
            <a:r>
              <a:rPr lang="en" altLang="zh-CN" dirty="0"/>
              <a:t>Implement in forum page, in topic page and their functions.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12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Goals for Next Sprint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Search function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Image &amp; vote topics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Event sharing (including google map api)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Forum &amp; topic improvements: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Reply to a comment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Topic filters (by tags, authors, time, etc.)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Deployment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226019" y="2142816"/>
            <a:ext cx="3877066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Thanks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天空">
  <a:themeElements>
    <a:clrScheme name="天空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天空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天空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天空.thmx</Template>
  <TotalTime>23</TotalTime>
  <Words>263</Words>
  <Application>Microsoft Macintosh PowerPoint</Application>
  <PresentationFormat>全屏显示(16:9)</PresentationFormat>
  <Paragraphs>53</Paragraphs>
  <Slides>9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天空</vt:lpstr>
      <vt:lpstr>CMU BBS</vt:lpstr>
      <vt:lpstr>Project Overview</vt:lpstr>
      <vt:lpstr>Current Sprint Goals</vt:lpstr>
      <vt:lpstr>Current Progress</vt:lpstr>
      <vt:lpstr>Current Progress</vt:lpstr>
      <vt:lpstr>Self-evaluation </vt:lpstr>
      <vt:lpstr>Self-evaluation </vt:lpstr>
      <vt:lpstr>Goals for Next Sprint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CMU BBS</dc:title>
  <cp:lastModifiedBy>Linxi Zou</cp:lastModifiedBy>
  <cp:revision>9</cp:revision>
  <dcterms:modified xsi:type="dcterms:W3CDTF">2015-11-06T21:15:32Z</dcterms:modified>
</cp:coreProperties>
</file>