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65" r:id="rId1"/>
  </p:sldMasterIdLst>
  <p:sldIdLst>
    <p:sldId id="256" r:id="rId2"/>
    <p:sldId id="257" r:id="rId3"/>
    <p:sldId id="258" r:id="rId4"/>
    <p:sldId id="265" r:id="rId5"/>
    <p:sldId id="268" r:id="rId6"/>
    <p:sldId id="263" r:id="rId7"/>
    <p:sldId id="267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AE51"/>
    <a:srgbClr val="115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 snapToObjects="1">
      <p:cViewPr varScale="1">
        <p:scale>
          <a:sx n="71" d="100"/>
          <a:sy n="71" d="100"/>
        </p:scale>
        <p:origin x="-82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9B4869-48AD-054A-9DB7-64F07B35F170}" type="doc">
      <dgm:prSet loTypeId="urn:microsoft.com/office/officeart/2009/3/layout/CircleRelationship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B17305-FB21-6747-8EDA-E93040762676}">
      <dgm:prSet phldrT="[Text]" custT="1"/>
      <dgm:spPr/>
      <dgm:t>
        <a:bodyPr/>
        <a:lstStyle/>
        <a:p>
          <a:r>
            <a:rPr lang="en-US" sz="3600" b="1" dirty="0" smtClean="0"/>
            <a:t>Community</a:t>
          </a:r>
        </a:p>
        <a:p>
          <a:r>
            <a:rPr lang="en-US" sz="3600" b="1" dirty="0" smtClean="0"/>
            <a:t>Sharing</a:t>
          </a:r>
          <a:endParaRPr lang="en-US" sz="3600" b="1" dirty="0"/>
        </a:p>
      </dgm:t>
    </dgm:pt>
    <dgm:pt modelId="{4B658A52-79A9-154F-B6A2-6F65C88675AE}" type="parTrans" cxnId="{935CC0D5-9217-9645-BBF6-16CDF39CC094}">
      <dgm:prSet/>
      <dgm:spPr/>
      <dgm:t>
        <a:bodyPr/>
        <a:lstStyle/>
        <a:p>
          <a:endParaRPr lang="en-US"/>
        </a:p>
      </dgm:t>
    </dgm:pt>
    <dgm:pt modelId="{AFCF724C-DD37-4A4C-8002-26535EBBD83E}" type="sibTrans" cxnId="{935CC0D5-9217-9645-BBF6-16CDF39CC094}">
      <dgm:prSet/>
      <dgm:spPr/>
      <dgm:t>
        <a:bodyPr/>
        <a:lstStyle/>
        <a:p>
          <a:endParaRPr lang="en-US"/>
        </a:p>
      </dgm:t>
    </dgm:pt>
    <dgm:pt modelId="{0BFC781E-4173-7346-A81B-F9F48CD78574}">
      <dgm:prSet phldrT="[Text]" custT="1"/>
      <dgm:spPr>
        <a:solidFill>
          <a:srgbClr val="115A9A">
            <a:alpha val="40000"/>
          </a:srgbClr>
        </a:solidFill>
      </dgm:spPr>
      <dgm:t>
        <a:bodyPr/>
        <a:lstStyle/>
        <a:p>
          <a:r>
            <a:rPr lang="en-US" sz="2400" b="1" dirty="0" smtClean="0"/>
            <a:t>Thoughts</a:t>
          </a:r>
          <a:endParaRPr lang="en-US" sz="2400" b="1" dirty="0"/>
        </a:p>
      </dgm:t>
    </dgm:pt>
    <dgm:pt modelId="{E18DC8E1-AB52-B046-8C9B-9704E482937F}" type="parTrans" cxnId="{949AD8FE-B221-EE46-8786-8C3291BB1D55}">
      <dgm:prSet/>
      <dgm:spPr/>
      <dgm:t>
        <a:bodyPr/>
        <a:lstStyle/>
        <a:p>
          <a:endParaRPr lang="en-US"/>
        </a:p>
      </dgm:t>
    </dgm:pt>
    <dgm:pt modelId="{9CEB276E-FC44-4341-8EDA-8814FF451B7C}" type="sibTrans" cxnId="{949AD8FE-B221-EE46-8786-8C3291BB1D55}">
      <dgm:prSet/>
      <dgm:spPr/>
      <dgm:t>
        <a:bodyPr/>
        <a:lstStyle/>
        <a:p>
          <a:endParaRPr lang="en-US"/>
        </a:p>
      </dgm:t>
    </dgm:pt>
    <dgm:pt modelId="{98328D91-E979-6941-B036-03235E87955F}">
      <dgm:prSet phldrT="[Text]" custT="1"/>
      <dgm:spPr/>
      <dgm:t>
        <a:bodyPr/>
        <a:lstStyle/>
        <a:p>
          <a:r>
            <a:rPr lang="en-US" sz="2400" b="1" dirty="0" smtClean="0"/>
            <a:t>Info</a:t>
          </a:r>
          <a:endParaRPr lang="en-US" sz="2400" b="1" dirty="0"/>
        </a:p>
      </dgm:t>
    </dgm:pt>
    <dgm:pt modelId="{B1E94F6E-7924-7A4C-ADFC-4D0BC04D8008}" type="parTrans" cxnId="{D1B901CC-22FA-D044-B466-E47A4CBA80E0}">
      <dgm:prSet/>
      <dgm:spPr/>
      <dgm:t>
        <a:bodyPr/>
        <a:lstStyle/>
        <a:p>
          <a:endParaRPr lang="en-US"/>
        </a:p>
      </dgm:t>
    </dgm:pt>
    <dgm:pt modelId="{1A059491-FBA0-294E-9712-2098EFF17960}" type="sibTrans" cxnId="{D1B901CC-22FA-D044-B466-E47A4CBA80E0}">
      <dgm:prSet/>
      <dgm:spPr/>
      <dgm:t>
        <a:bodyPr/>
        <a:lstStyle/>
        <a:p>
          <a:endParaRPr lang="en-US"/>
        </a:p>
      </dgm:t>
    </dgm:pt>
    <dgm:pt modelId="{56F46D06-A0E8-054A-AC07-E5FFB904B0FD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b="1" u="sng" dirty="0" smtClean="0">
              <a:solidFill>
                <a:schemeClr val="tx1"/>
              </a:solidFill>
            </a:rPr>
            <a:t>Events</a:t>
          </a:r>
          <a:endParaRPr lang="en-US" b="1" u="sng" dirty="0">
            <a:solidFill>
              <a:schemeClr val="tx1"/>
            </a:solidFill>
          </a:endParaRPr>
        </a:p>
      </dgm:t>
    </dgm:pt>
    <dgm:pt modelId="{4064E346-55D0-DE48-8467-0B7E6405093E}" type="parTrans" cxnId="{B8200D30-D862-F044-8DF9-5EFCA892FFA9}">
      <dgm:prSet/>
      <dgm:spPr/>
      <dgm:t>
        <a:bodyPr/>
        <a:lstStyle/>
        <a:p>
          <a:endParaRPr lang="en-US"/>
        </a:p>
      </dgm:t>
    </dgm:pt>
    <dgm:pt modelId="{7F07E55E-299B-4E48-9599-EDC62A1ECA3A}" type="sibTrans" cxnId="{B8200D30-D862-F044-8DF9-5EFCA892FFA9}">
      <dgm:prSet/>
      <dgm:spPr/>
      <dgm:t>
        <a:bodyPr/>
        <a:lstStyle/>
        <a:p>
          <a:endParaRPr lang="en-US"/>
        </a:p>
      </dgm:t>
    </dgm:pt>
    <dgm:pt modelId="{588ACA2F-F66B-E44E-AD42-DEDC610F764F}" type="pres">
      <dgm:prSet presAssocID="{3B9B4869-48AD-054A-9DB7-64F07B35F170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ABE001B1-51C4-4047-B1CE-E4633A7947CE}" type="pres">
      <dgm:prSet presAssocID="{17B17305-FB21-6747-8EDA-E93040762676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CD18A11F-6706-DA4B-9223-45EC1A25B5A2}" type="pres">
      <dgm:prSet presAssocID="{17B17305-FB21-6747-8EDA-E93040762676}" presName="Accent1" presStyleLbl="node1" presStyleIdx="0" presStyleCnt="15"/>
      <dgm:spPr/>
    </dgm:pt>
    <dgm:pt modelId="{96AD7408-7741-4144-BD72-F3D9752F9081}" type="pres">
      <dgm:prSet presAssocID="{17B17305-FB21-6747-8EDA-E93040762676}" presName="Accent2" presStyleLbl="node1" presStyleIdx="1" presStyleCnt="15"/>
      <dgm:spPr/>
    </dgm:pt>
    <dgm:pt modelId="{C4B063DD-8CA7-6443-83F5-70E36E137584}" type="pres">
      <dgm:prSet presAssocID="{17B17305-FB21-6747-8EDA-E93040762676}" presName="Accent3" presStyleLbl="node1" presStyleIdx="2" presStyleCnt="15"/>
      <dgm:spPr/>
    </dgm:pt>
    <dgm:pt modelId="{ABB032CC-0569-FE45-A7C9-4AB6B1006AD3}" type="pres">
      <dgm:prSet presAssocID="{17B17305-FB21-6747-8EDA-E93040762676}" presName="Accent4" presStyleLbl="node1" presStyleIdx="3" presStyleCnt="15"/>
      <dgm:spPr/>
    </dgm:pt>
    <dgm:pt modelId="{55B2AC9D-4597-814E-BD54-FFFBC5D04533}" type="pres">
      <dgm:prSet presAssocID="{17B17305-FB21-6747-8EDA-E93040762676}" presName="Accent5" presStyleLbl="node1" presStyleIdx="4" presStyleCnt="15"/>
      <dgm:spPr/>
    </dgm:pt>
    <dgm:pt modelId="{2F6B1BF8-42E1-3946-A435-998256134F8A}" type="pres">
      <dgm:prSet presAssocID="{17B17305-FB21-6747-8EDA-E93040762676}" presName="Accent6" presStyleLbl="node1" presStyleIdx="5" presStyleCnt="15"/>
      <dgm:spPr/>
    </dgm:pt>
    <dgm:pt modelId="{2D68813A-799A-8644-898D-963560A1F8B6}" type="pres">
      <dgm:prSet presAssocID="{0BFC781E-4173-7346-A81B-F9F48CD78574}" presName="Child1" presStyleLbl="node1" presStyleIdx="6" presStyleCnt="15" custScaleX="129165" custScaleY="127807" custLinFactNeighborX="1774" custLinFactNeighborY="3904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F6E2909-D15A-064C-BCF5-A089FBE3422C}" type="pres">
      <dgm:prSet presAssocID="{0BFC781E-4173-7346-A81B-F9F48CD78574}" presName="Accent7" presStyleCnt="0"/>
      <dgm:spPr/>
    </dgm:pt>
    <dgm:pt modelId="{DDC43364-D4CB-7646-BA05-BFA77498F4B6}" type="pres">
      <dgm:prSet presAssocID="{0BFC781E-4173-7346-A81B-F9F48CD78574}" presName="AccentHold1" presStyleLbl="node1" presStyleIdx="7" presStyleCnt="15"/>
      <dgm:spPr/>
    </dgm:pt>
    <dgm:pt modelId="{CF53C9F4-1414-CC40-B73D-FE48EF54EE50}" type="pres">
      <dgm:prSet presAssocID="{0BFC781E-4173-7346-A81B-F9F48CD78574}" presName="Accent8" presStyleCnt="0"/>
      <dgm:spPr/>
    </dgm:pt>
    <dgm:pt modelId="{C4C6F1EF-7D97-C742-A387-7B378BFC56C5}" type="pres">
      <dgm:prSet presAssocID="{0BFC781E-4173-7346-A81B-F9F48CD78574}" presName="AccentHold2" presStyleLbl="node1" presStyleIdx="8" presStyleCnt="15" custLinFactNeighborX="11230" custLinFactNeighborY="11225"/>
      <dgm:spPr/>
    </dgm:pt>
    <dgm:pt modelId="{6EBD5DE8-A812-5343-8F0D-347B64AAE284}" type="pres">
      <dgm:prSet presAssocID="{98328D91-E979-6941-B036-03235E87955F}" presName="Child2" presStyleLbl="node1" presStyleIdx="9" presStyleCnt="15" custScaleX="69571" custScaleY="68252" custLinFactNeighborX="-35525" custLinFactNeighborY="-23175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B687ED7A-841B-E74A-AD3C-EB5270BC6402}" type="pres">
      <dgm:prSet presAssocID="{98328D91-E979-6941-B036-03235E87955F}" presName="Accent9" presStyleCnt="0"/>
      <dgm:spPr/>
    </dgm:pt>
    <dgm:pt modelId="{B63CEDBE-5C89-3344-A1B6-CFED03655908}" type="pres">
      <dgm:prSet presAssocID="{98328D91-E979-6941-B036-03235E87955F}" presName="AccentHold1" presStyleLbl="node1" presStyleIdx="10" presStyleCnt="15"/>
      <dgm:spPr/>
    </dgm:pt>
    <dgm:pt modelId="{9FC4B2B1-65CC-EA4F-94CA-7DB72D3D642C}" type="pres">
      <dgm:prSet presAssocID="{98328D91-E979-6941-B036-03235E87955F}" presName="Accent10" presStyleCnt="0"/>
      <dgm:spPr/>
    </dgm:pt>
    <dgm:pt modelId="{68DB8CD2-7B80-8B46-80C2-21DB264202CC}" type="pres">
      <dgm:prSet presAssocID="{98328D91-E979-6941-B036-03235E87955F}" presName="AccentHold2" presStyleLbl="node1" presStyleIdx="11" presStyleCnt="15"/>
      <dgm:spPr/>
    </dgm:pt>
    <dgm:pt modelId="{2CEB2BFA-BF0D-FF41-96EF-D626667B28FD}" type="pres">
      <dgm:prSet presAssocID="{98328D91-E979-6941-B036-03235E87955F}" presName="Accent11" presStyleCnt="0"/>
      <dgm:spPr/>
    </dgm:pt>
    <dgm:pt modelId="{050750B9-D30A-154E-9F20-E43BCC087015}" type="pres">
      <dgm:prSet presAssocID="{98328D91-E979-6941-B036-03235E87955F}" presName="AccentHold3" presStyleLbl="node1" presStyleIdx="12" presStyleCnt="15"/>
      <dgm:spPr/>
    </dgm:pt>
    <dgm:pt modelId="{46343D18-AC7E-254C-A4EE-C304A48BB9A6}" type="pres">
      <dgm:prSet presAssocID="{56F46D06-A0E8-054A-AC07-E5FFB904B0FD}" presName="Child3" presStyleLbl="node1" presStyleIdx="13" presStyleCnt="15" custLinFactX="-22391" custLinFactNeighborX="-100000" custLinFactNeighborY="-39002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4A79B22-037E-F64E-8791-EEF924319F6A}" type="pres">
      <dgm:prSet presAssocID="{56F46D06-A0E8-054A-AC07-E5FFB904B0FD}" presName="Accent12" presStyleCnt="0"/>
      <dgm:spPr/>
    </dgm:pt>
    <dgm:pt modelId="{985FAE84-11C6-5B4A-A68E-21E9B75F950F}" type="pres">
      <dgm:prSet presAssocID="{56F46D06-A0E8-054A-AC07-E5FFB904B0FD}" presName="AccentHold1" presStyleLbl="node1" presStyleIdx="14" presStyleCnt="15"/>
      <dgm:spPr/>
    </dgm:pt>
  </dgm:ptLst>
  <dgm:cxnLst>
    <dgm:cxn modelId="{D1B901CC-22FA-D044-B466-E47A4CBA80E0}" srcId="{17B17305-FB21-6747-8EDA-E93040762676}" destId="{98328D91-E979-6941-B036-03235E87955F}" srcOrd="1" destOrd="0" parTransId="{B1E94F6E-7924-7A4C-ADFC-4D0BC04D8008}" sibTransId="{1A059491-FBA0-294E-9712-2098EFF17960}"/>
    <dgm:cxn modelId="{935CC0D5-9217-9645-BBF6-16CDF39CC094}" srcId="{3B9B4869-48AD-054A-9DB7-64F07B35F170}" destId="{17B17305-FB21-6747-8EDA-E93040762676}" srcOrd="0" destOrd="0" parTransId="{4B658A52-79A9-154F-B6A2-6F65C88675AE}" sibTransId="{AFCF724C-DD37-4A4C-8002-26535EBBD83E}"/>
    <dgm:cxn modelId="{B8200D30-D862-F044-8DF9-5EFCA892FFA9}" srcId="{17B17305-FB21-6747-8EDA-E93040762676}" destId="{56F46D06-A0E8-054A-AC07-E5FFB904B0FD}" srcOrd="2" destOrd="0" parTransId="{4064E346-55D0-DE48-8467-0B7E6405093E}" sibTransId="{7F07E55E-299B-4E48-9599-EDC62A1ECA3A}"/>
    <dgm:cxn modelId="{06F7CC30-C9B2-3E49-881A-AD17965F2413}" type="presOf" srcId="{17B17305-FB21-6747-8EDA-E93040762676}" destId="{ABE001B1-51C4-4047-B1CE-E4633A7947CE}" srcOrd="0" destOrd="0" presId="urn:microsoft.com/office/officeart/2009/3/layout/CircleRelationship"/>
    <dgm:cxn modelId="{BC4D2C13-D8CC-634D-B67C-E54E50D12F25}" type="presOf" srcId="{0BFC781E-4173-7346-A81B-F9F48CD78574}" destId="{2D68813A-799A-8644-898D-963560A1F8B6}" srcOrd="0" destOrd="0" presId="urn:microsoft.com/office/officeart/2009/3/layout/CircleRelationship"/>
    <dgm:cxn modelId="{949AD8FE-B221-EE46-8786-8C3291BB1D55}" srcId="{17B17305-FB21-6747-8EDA-E93040762676}" destId="{0BFC781E-4173-7346-A81B-F9F48CD78574}" srcOrd="0" destOrd="0" parTransId="{E18DC8E1-AB52-B046-8C9B-9704E482937F}" sibTransId="{9CEB276E-FC44-4341-8EDA-8814FF451B7C}"/>
    <dgm:cxn modelId="{5342F76B-D538-9046-87AF-C955B133A7F8}" type="presOf" srcId="{98328D91-E979-6941-B036-03235E87955F}" destId="{6EBD5DE8-A812-5343-8F0D-347B64AAE284}" srcOrd="0" destOrd="0" presId="urn:microsoft.com/office/officeart/2009/3/layout/CircleRelationship"/>
    <dgm:cxn modelId="{D451A004-6F09-1740-8FDF-4D499BD21766}" type="presOf" srcId="{56F46D06-A0E8-054A-AC07-E5FFB904B0FD}" destId="{46343D18-AC7E-254C-A4EE-C304A48BB9A6}" srcOrd="0" destOrd="0" presId="urn:microsoft.com/office/officeart/2009/3/layout/CircleRelationship"/>
    <dgm:cxn modelId="{3141BE4B-7394-4347-9069-A41F7B83047E}" type="presOf" srcId="{3B9B4869-48AD-054A-9DB7-64F07B35F170}" destId="{588ACA2F-F66B-E44E-AD42-DEDC610F764F}" srcOrd="0" destOrd="0" presId="urn:microsoft.com/office/officeart/2009/3/layout/CircleRelationship"/>
    <dgm:cxn modelId="{63F6DE6D-4A7E-B94A-986A-F0F80CDB5949}" type="presParOf" srcId="{588ACA2F-F66B-E44E-AD42-DEDC610F764F}" destId="{ABE001B1-51C4-4047-B1CE-E4633A7947CE}" srcOrd="0" destOrd="0" presId="urn:microsoft.com/office/officeart/2009/3/layout/CircleRelationship"/>
    <dgm:cxn modelId="{EFDD69BD-1FB3-C047-904D-E734B9FF7989}" type="presParOf" srcId="{588ACA2F-F66B-E44E-AD42-DEDC610F764F}" destId="{CD18A11F-6706-DA4B-9223-45EC1A25B5A2}" srcOrd="1" destOrd="0" presId="urn:microsoft.com/office/officeart/2009/3/layout/CircleRelationship"/>
    <dgm:cxn modelId="{9EB76DFE-B7FC-3841-83D1-101B9EF87776}" type="presParOf" srcId="{588ACA2F-F66B-E44E-AD42-DEDC610F764F}" destId="{96AD7408-7741-4144-BD72-F3D9752F9081}" srcOrd="2" destOrd="0" presId="urn:microsoft.com/office/officeart/2009/3/layout/CircleRelationship"/>
    <dgm:cxn modelId="{BFE55D72-97AF-8C41-BA5C-0FFDBFD87B58}" type="presParOf" srcId="{588ACA2F-F66B-E44E-AD42-DEDC610F764F}" destId="{C4B063DD-8CA7-6443-83F5-70E36E137584}" srcOrd="3" destOrd="0" presId="urn:microsoft.com/office/officeart/2009/3/layout/CircleRelationship"/>
    <dgm:cxn modelId="{F7307394-6FD3-FD4B-92AA-7DF671C218C4}" type="presParOf" srcId="{588ACA2F-F66B-E44E-AD42-DEDC610F764F}" destId="{ABB032CC-0569-FE45-A7C9-4AB6B1006AD3}" srcOrd="4" destOrd="0" presId="urn:microsoft.com/office/officeart/2009/3/layout/CircleRelationship"/>
    <dgm:cxn modelId="{C13A98DC-2569-4F44-9829-E5DE6EFC81F6}" type="presParOf" srcId="{588ACA2F-F66B-E44E-AD42-DEDC610F764F}" destId="{55B2AC9D-4597-814E-BD54-FFFBC5D04533}" srcOrd="5" destOrd="0" presId="urn:microsoft.com/office/officeart/2009/3/layout/CircleRelationship"/>
    <dgm:cxn modelId="{E2BFA1D5-C5DF-A74B-BBF5-717E9693FF81}" type="presParOf" srcId="{588ACA2F-F66B-E44E-AD42-DEDC610F764F}" destId="{2F6B1BF8-42E1-3946-A435-998256134F8A}" srcOrd="6" destOrd="0" presId="urn:microsoft.com/office/officeart/2009/3/layout/CircleRelationship"/>
    <dgm:cxn modelId="{22AF5216-29B7-8E4B-8DA1-1901215CF2D0}" type="presParOf" srcId="{588ACA2F-F66B-E44E-AD42-DEDC610F764F}" destId="{2D68813A-799A-8644-898D-963560A1F8B6}" srcOrd="7" destOrd="0" presId="urn:microsoft.com/office/officeart/2009/3/layout/CircleRelationship"/>
    <dgm:cxn modelId="{C752B111-67AE-1347-91F9-52DC93014C23}" type="presParOf" srcId="{588ACA2F-F66B-E44E-AD42-DEDC610F764F}" destId="{9F6E2909-D15A-064C-BCF5-A089FBE3422C}" srcOrd="8" destOrd="0" presId="urn:microsoft.com/office/officeart/2009/3/layout/CircleRelationship"/>
    <dgm:cxn modelId="{30395CD4-B675-234D-9407-22A435313AC6}" type="presParOf" srcId="{9F6E2909-D15A-064C-BCF5-A089FBE3422C}" destId="{DDC43364-D4CB-7646-BA05-BFA77498F4B6}" srcOrd="0" destOrd="0" presId="urn:microsoft.com/office/officeart/2009/3/layout/CircleRelationship"/>
    <dgm:cxn modelId="{460C6885-C34C-624A-86C6-9C6EBC580DD6}" type="presParOf" srcId="{588ACA2F-F66B-E44E-AD42-DEDC610F764F}" destId="{CF53C9F4-1414-CC40-B73D-FE48EF54EE50}" srcOrd="9" destOrd="0" presId="urn:microsoft.com/office/officeart/2009/3/layout/CircleRelationship"/>
    <dgm:cxn modelId="{F1C6D10A-FB42-C242-8C70-A8591679B667}" type="presParOf" srcId="{CF53C9F4-1414-CC40-B73D-FE48EF54EE50}" destId="{C4C6F1EF-7D97-C742-A387-7B378BFC56C5}" srcOrd="0" destOrd="0" presId="urn:microsoft.com/office/officeart/2009/3/layout/CircleRelationship"/>
    <dgm:cxn modelId="{0D184D6F-6106-4944-BC57-650BCCDDA99C}" type="presParOf" srcId="{588ACA2F-F66B-E44E-AD42-DEDC610F764F}" destId="{6EBD5DE8-A812-5343-8F0D-347B64AAE284}" srcOrd="10" destOrd="0" presId="urn:microsoft.com/office/officeart/2009/3/layout/CircleRelationship"/>
    <dgm:cxn modelId="{B5F1A935-714F-D244-A8C0-FAE25BA68648}" type="presParOf" srcId="{588ACA2F-F66B-E44E-AD42-DEDC610F764F}" destId="{B687ED7A-841B-E74A-AD3C-EB5270BC6402}" srcOrd="11" destOrd="0" presId="urn:microsoft.com/office/officeart/2009/3/layout/CircleRelationship"/>
    <dgm:cxn modelId="{1516F8DF-C646-5445-A91E-C4FDC8C75E1E}" type="presParOf" srcId="{B687ED7A-841B-E74A-AD3C-EB5270BC6402}" destId="{B63CEDBE-5C89-3344-A1B6-CFED03655908}" srcOrd="0" destOrd="0" presId="urn:microsoft.com/office/officeart/2009/3/layout/CircleRelationship"/>
    <dgm:cxn modelId="{383C8996-EBAA-D048-9057-739E58F83C83}" type="presParOf" srcId="{588ACA2F-F66B-E44E-AD42-DEDC610F764F}" destId="{9FC4B2B1-65CC-EA4F-94CA-7DB72D3D642C}" srcOrd="12" destOrd="0" presId="urn:microsoft.com/office/officeart/2009/3/layout/CircleRelationship"/>
    <dgm:cxn modelId="{13876D56-92C3-6A41-8292-E6C5F8842010}" type="presParOf" srcId="{9FC4B2B1-65CC-EA4F-94CA-7DB72D3D642C}" destId="{68DB8CD2-7B80-8B46-80C2-21DB264202CC}" srcOrd="0" destOrd="0" presId="urn:microsoft.com/office/officeart/2009/3/layout/CircleRelationship"/>
    <dgm:cxn modelId="{E1F72FDB-07C7-EC4B-862E-5FCB76755394}" type="presParOf" srcId="{588ACA2F-F66B-E44E-AD42-DEDC610F764F}" destId="{2CEB2BFA-BF0D-FF41-96EF-D626667B28FD}" srcOrd="13" destOrd="0" presId="urn:microsoft.com/office/officeart/2009/3/layout/CircleRelationship"/>
    <dgm:cxn modelId="{5BEF2EF3-7BC9-ED41-AEC8-DBA446EEA785}" type="presParOf" srcId="{2CEB2BFA-BF0D-FF41-96EF-D626667B28FD}" destId="{050750B9-D30A-154E-9F20-E43BCC087015}" srcOrd="0" destOrd="0" presId="urn:microsoft.com/office/officeart/2009/3/layout/CircleRelationship"/>
    <dgm:cxn modelId="{8495E869-AE83-2945-BE11-8E19EB720656}" type="presParOf" srcId="{588ACA2F-F66B-E44E-AD42-DEDC610F764F}" destId="{46343D18-AC7E-254C-A4EE-C304A48BB9A6}" srcOrd="14" destOrd="0" presId="urn:microsoft.com/office/officeart/2009/3/layout/CircleRelationship"/>
    <dgm:cxn modelId="{53CA2A72-7317-A741-92F4-28A203B72A19}" type="presParOf" srcId="{588ACA2F-F66B-E44E-AD42-DEDC610F764F}" destId="{44A79B22-037E-F64E-8791-EEF924319F6A}" srcOrd="15" destOrd="0" presId="urn:microsoft.com/office/officeart/2009/3/layout/CircleRelationship"/>
    <dgm:cxn modelId="{8DCFFED2-49BB-DA4E-B2F0-7A942863958F}" type="presParOf" srcId="{44A79B22-037E-F64E-8791-EEF924319F6A}" destId="{985FAE84-11C6-5B4A-A68E-21E9B75F950F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79EFC5-5642-4349-ACD7-CA4FBCA5CF19}" type="doc">
      <dgm:prSet loTypeId="urn:microsoft.com/office/officeart/2005/8/layout/vList2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17C739-6ED6-E945-99D9-00648B6A0F24}">
      <dgm:prSet custT="1"/>
      <dgm:spPr/>
      <dgm:t>
        <a:bodyPr/>
        <a:lstStyle/>
        <a:p>
          <a:r>
            <a:rPr lang="en-US" sz="3400" dirty="0" smtClean="0"/>
            <a:t>Deployment:</a:t>
          </a:r>
          <a:r>
            <a:rPr lang="en-US" sz="2800" dirty="0" smtClean="0">
              <a:solidFill>
                <a:srgbClr val="000000"/>
              </a:solidFill>
            </a:rPr>
            <a:t> AWS</a:t>
          </a:r>
          <a:endParaRPr lang="en-US" sz="2800" dirty="0">
            <a:solidFill>
              <a:srgbClr val="000000"/>
            </a:solidFill>
          </a:endParaRPr>
        </a:p>
      </dgm:t>
    </dgm:pt>
    <dgm:pt modelId="{DF5330FB-9BD5-2B45-B754-4C1FB7E5C1E3}" type="parTrans" cxnId="{DF6800EE-BAF7-0244-B1B9-9BE0D5A14EB2}">
      <dgm:prSet/>
      <dgm:spPr/>
      <dgm:t>
        <a:bodyPr/>
        <a:lstStyle/>
        <a:p>
          <a:endParaRPr lang="en-US"/>
        </a:p>
      </dgm:t>
    </dgm:pt>
    <dgm:pt modelId="{A29E4DE4-9DB2-E544-A1A3-8865BBF9AC56}" type="sibTrans" cxnId="{DF6800EE-BAF7-0244-B1B9-9BE0D5A14EB2}">
      <dgm:prSet/>
      <dgm:spPr/>
      <dgm:t>
        <a:bodyPr/>
        <a:lstStyle/>
        <a:p>
          <a:endParaRPr lang="en-US"/>
        </a:p>
      </dgm:t>
    </dgm:pt>
    <dgm:pt modelId="{BF19C333-0760-5840-8D9D-8F3A4B268F2F}">
      <dgm:prSet phldrT="[Text]" custT="1"/>
      <dgm:spPr/>
      <dgm:t>
        <a:bodyPr/>
        <a:lstStyle/>
        <a:p>
          <a:r>
            <a:rPr lang="en-US" sz="3400" dirty="0" smtClean="0"/>
            <a:t>Search: </a:t>
          </a:r>
          <a:r>
            <a:rPr lang="en-US" sz="2800" dirty="0" smtClean="0">
              <a:solidFill>
                <a:srgbClr val="000000"/>
              </a:solidFill>
            </a:rPr>
            <a:t>by title/author, within forum</a:t>
          </a:r>
          <a:endParaRPr lang="en-US" sz="2800" dirty="0">
            <a:solidFill>
              <a:srgbClr val="000000"/>
            </a:solidFill>
          </a:endParaRPr>
        </a:p>
      </dgm:t>
    </dgm:pt>
    <dgm:pt modelId="{0E4FDEAE-8178-5945-8246-A7DC8C92236A}" type="parTrans" cxnId="{3B58E029-5B79-A34C-BC4A-362595282869}">
      <dgm:prSet/>
      <dgm:spPr/>
      <dgm:t>
        <a:bodyPr/>
        <a:lstStyle/>
        <a:p>
          <a:endParaRPr lang="zh-CN" altLang="en-US"/>
        </a:p>
      </dgm:t>
    </dgm:pt>
    <dgm:pt modelId="{1551B9CC-61F0-CC40-B765-0D1B19A4164D}" type="sibTrans" cxnId="{3B58E029-5B79-A34C-BC4A-362595282869}">
      <dgm:prSet/>
      <dgm:spPr/>
      <dgm:t>
        <a:bodyPr/>
        <a:lstStyle/>
        <a:p>
          <a:endParaRPr lang="zh-CN" altLang="en-US"/>
        </a:p>
      </dgm:t>
    </dgm:pt>
    <dgm:pt modelId="{DFFBDC90-B0A4-F846-AFF2-FB31AFE38B12}">
      <dgm:prSet phldrT="[Text]" custT="1"/>
      <dgm:spPr/>
      <dgm:t>
        <a:bodyPr/>
        <a:lstStyle/>
        <a:p>
          <a:r>
            <a:rPr lang="en-US" sz="3400" dirty="0" smtClean="0"/>
            <a:t>User </a:t>
          </a:r>
          <a:r>
            <a:rPr lang="en-US" sz="3400" dirty="0" smtClean="0"/>
            <a:t>Profile: </a:t>
          </a:r>
          <a:r>
            <a:rPr lang="en-US" altLang="zh-CN" sz="2800" dirty="0" smtClean="0">
              <a:solidFill>
                <a:srgbClr val="000000"/>
              </a:solidFill>
            </a:rPr>
            <a:t>user info, follower, topic collection</a:t>
          </a:r>
          <a:endParaRPr lang="en-US" sz="2800" dirty="0">
            <a:solidFill>
              <a:srgbClr val="000000"/>
            </a:solidFill>
          </a:endParaRPr>
        </a:p>
      </dgm:t>
    </dgm:pt>
    <dgm:pt modelId="{9FAAEDD5-6502-2049-BAD7-C0FEDE3E7DA5}" type="sibTrans" cxnId="{A38FE689-995B-1C4E-A7F3-E633630F74A7}">
      <dgm:prSet/>
      <dgm:spPr/>
      <dgm:t>
        <a:bodyPr/>
        <a:lstStyle/>
        <a:p>
          <a:endParaRPr lang="en-US"/>
        </a:p>
      </dgm:t>
    </dgm:pt>
    <dgm:pt modelId="{37A76EBB-E3D1-2844-A77B-2597F02BFA9F}" type="parTrans" cxnId="{A38FE689-995B-1C4E-A7F3-E633630F74A7}">
      <dgm:prSet/>
      <dgm:spPr/>
      <dgm:t>
        <a:bodyPr/>
        <a:lstStyle/>
        <a:p>
          <a:endParaRPr lang="en-US"/>
        </a:p>
      </dgm:t>
    </dgm:pt>
    <dgm:pt modelId="{43173FAC-C206-124E-AB75-EEBB92E594D4}">
      <dgm:prSet phldrT="[Text]" custT="1"/>
      <dgm:spPr/>
      <dgm:t>
        <a:bodyPr/>
        <a:lstStyle/>
        <a:p>
          <a:r>
            <a:rPr lang="en-US" sz="3400" dirty="0" smtClean="0"/>
            <a:t>New Features in Forum: </a:t>
          </a:r>
          <a:r>
            <a:rPr lang="en-US" sz="2800" dirty="0" smtClean="0">
              <a:solidFill>
                <a:schemeClr val="tx1"/>
              </a:solidFill>
            </a:rPr>
            <a:t>image and poll, event sharing</a:t>
          </a:r>
          <a:endParaRPr lang="en-US" sz="2800" dirty="0">
            <a:solidFill>
              <a:schemeClr val="tx1"/>
            </a:solidFill>
          </a:endParaRPr>
        </a:p>
      </dgm:t>
    </dgm:pt>
    <dgm:pt modelId="{59A2693E-25D1-7E47-AEAA-B3CFBF9067BE}" type="sibTrans" cxnId="{09370977-8000-3B43-BFFB-382CFF1A6778}">
      <dgm:prSet/>
      <dgm:spPr/>
      <dgm:t>
        <a:bodyPr/>
        <a:lstStyle/>
        <a:p>
          <a:endParaRPr lang="en-US"/>
        </a:p>
      </dgm:t>
    </dgm:pt>
    <dgm:pt modelId="{A2300C68-14C3-1546-8519-A6CB7D9EA08A}" type="parTrans" cxnId="{09370977-8000-3B43-BFFB-382CFF1A6778}">
      <dgm:prSet/>
      <dgm:spPr/>
      <dgm:t>
        <a:bodyPr/>
        <a:lstStyle/>
        <a:p>
          <a:endParaRPr lang="en-US"/>
        </a:p>
      </dgm:t>
    </dgm:pt>
    <dgm:pt modelId="{97DE2B2E-3932-B642-A166-67A0766073F7}" type="pres">
      <dgm:prSet presAssocID="{B879EFC5-5642-4349-ACD7-CA4FBCA5CF1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36AFA1-D9B1-FE4B-8CB2-28C3BBBB9539}" type="pres">
      <dgm:prSet presAssocID="{43173FAC-C206-124E-AB75-EEBB92E594D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51B2A5-C2FC-974D-8884-683EEE873F87}" type="pres">
      <dgm:prSet presAssocID="{59A2693E-25D1-7E47-AEAA-B3CFBF9067BE}" presName="spacer" presStyleCnt="0"/>
      <dgm:spPr/>
    </dgm:pt>
    <dgm:pt modelId="{CAF7B874-1794-A14D-8EBB-9B922CDFE40C}" type="pres">
      <dgm:prSet presAssocID="{DFFBDC90-B0A4-F846-AFF2-FB31AFE38B1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4D901-3313-A644-98D9-8A4175DEDF6C}" type="pres">
      <dgm:prSet presAssocID="{9FAAEDD5-6502-2049-BAD7-C0FEDE3E7DA5}" presName="spacer" presStyleCnt="0"/>
      <dgm:spPr/>
    </dgm:pt>
    <dgm:pt modelId="{958C2205-F6FA-2E4B-8266-358325ECCBC4}" type="pres">
      <dgm:prSet presAssocID="{BF19C333-0760-5840-8D9D-8F3A4B268F2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520676-87AD-E54A-BBB4-58BAF72A38BB}" type="pres">
      <dgm:prSet presAssocID="{1551B9CC-61F0-CC40-B765-0D1B19A4164D}" presName="spacer" presStyleCnt="0"/>
      <dgm:spPr/>
    </dgm:pt>
    <dgm:pt modelId="{C02EE138-A62E-4449-B872-EEED5C926422}" type="pres">
      <dgm:prSet presAssocID="{4F17C739-6ED6-E945-99D9-00648B6A0F24}" presName="parentText" presStyleLbl="node1" presStyleIdx="3" presStyleCnt="4" custLinFactNeighborX="-77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CA6C98-2F55-E44E-A521-3AF51E686714}" type="presOf" srcId="{43173FAC-C206-124E-AB75-EEBB92E594D4}" destId="{A336AFA1-D9B1-FE4B-8CB2-28C3BBBB9539}" srcOrd="0" destOrd="0" presId="urn:microsoft.com/office/officeart/2005/8/layout/vList2"/>
    <dgm:cxn modelId="{F4291D2B-6EE3-944F-AFF7-E72CDBADE54C}" type="presOf" srcId="{B879EFC5-5642-4349-ACD7-CA4FBCA5CF19}" destId="{97DE2B2E-3932-B642-A166-67A0766073F7}" srcOrd="0" destOrd="0" presId="urn:microsoft.com/office/officeart/2005/8/layout/vList2"/>
    <dgm:cxn modelId="{036CF4DD-8B1B-5D4E-8C37-C917984672C7}" type="presOf" srcId="{DFFBDC90-B0A4-F846-AFF2-FB31AFE38B12}" destId="{CAF7B874-1794-A14D-8EBB-9B922CDFE40C}" srcOrd="0" destOrd="0" presId="urn:microsoft.com/office/officeart/2005/8/layout/vList2"/>
    <dgm:cxn modelId="{A38FE689-995B-1C4E-A7F3-E633630F74A7}" srcId="{B879EFC5-5642-4349-ACD7-CA4FBCA5CF19}" destId="{DFFBDC90-B0A4-F846-AFF2-FB31AFE38B12}" srcOrd="1" destOrd="0" parTransId="{37A76EBB-E3D1-2844-A77B-2597F02BFA9F}" sibTransId="{9FAAEDD5-6502-2049-BAD7-C0FEDE3E7DA5}"/>
    <dgm:cxn modelId="{09370977-8000-3B43-BFFB-382CFF1A6778}" srcId="{B879EFC5-5642-4349-ACD7-CA4FBCA5CF19}" destId="{43173FAC-C206-124E-AB75-EEBB92E594D4}" srcOrd="0" destOrd="0" parTransId="{A2300C68-14C3-1546-8519-A6CB7D9EA08A}" sibTransId="{59A2693E-25D1-7E47-AEAA-B3CFBF9067BE}"/>
    <dgm:cxn modelId="{93686C76-8F32-9144-A6E0-1FCA3E10447B}" type="presOf" srcId="{BF19C333-0760-5840-8D9D-8F3A4B268F2F}" destId="{958C2205-F6FA-2E4B-8266-358325ECCBC4}" srcOrd="0" destOrd="0" presId="urn:microsoft.com/office/officeart/2005/8/layout/vList2"/>
    <dgm:cxn modelId="{3B58E029-5B79-A34C-BC4A-362595282869}" srcId="{B879EFC5-5642-4349-ACD7-CA4FBCA5CF19}" destId="{BF19C333-0760-5840-8D9D-8F3A4B268F2F}" srcOrd="2" destOrd="0" parTransId="{0E4FDEAE-8178-5945-8246-A7DC8C92236A}" sibTransId="{1551B9CC-61F0-CC40-B765-0D1B19A4164D}"/>
    <dgm:cxn modelId="{DF6800EE-BAF7-0244-B1B9-9BE0D5A14EB2}" srcId="{B879EFC5-5642-4349-ACD7-CA4FBCA5CF19}" destId="{4F17C739-6ED6-E945-99D9-00648B6A0F24}" srcOrd="3" destOrd="0" parTransId="{DF5330FB-9BD5-2B45-B754-4C1FB7E5C1E3}" sibTransId="{A29E4DE4-9DB2-E544-A1A3-8865BBF9AC56}"/>
    <dgm:cxn modelId="{F24C289F-8573-7546-866C-5BA53509A441}" type="presOf" srcId="{4F17C739-6ED6-E945-99D9-00648B6A0F24}" destId="{C02EE138-A62E-4449-B872-EEED5C926422}" srcOrd="0" destOrd="0" presId="urn:microsoft.com/office/officeart/2005/8/layout/vList2"/>
    <dgm:cxn modelId="{B51FEC86-2D23-A445-8EDA-9EA94E397C5B}" type="presParOf" srcId="{97DE2B2E-3932-B642-A166-67A0766073F7}" destId="{A336AFA1-D9B1-FE4B-8CB2-28C3BBBB9539}" srcOrd="0" destOrd="0" presId="urn:microsoft.com/office/officeart/2005/8/layout/vList2"/>
    <dgm:cxn modelId="{9AE46FD2-7A22-E84F-9C42-C813871C8600}" type="presParOf" srcId="{97DE2B2E-3932-B642-A166-67A0766073F7}" destId="{8E51B2A5-C2FC-974D-8884-683EEE873F87}" srcOrd="1" destOrd="0" presId="urn:microsoft.com/office/officeart/2005/8/layout/vList2"/>
    <dgm:cxn modelId="{0F291021-4A2F-0944-AB97-BE541CF80D86}" type="presParOf" srcId="{97DE2B2E-3932-B642-A166-67A0766073F7}" destId="{CAF7B874-1794-A14D-8EBB-9B922CDFE40C}" srcOrd="2" destOrd="0" presId="urn:microsoft.com/office/officeart/2005/8/layout/vList2"/>
    <dgm:cxn modelId="{A971BF95-67EA-B247-86B2-33B5BE09D7AA}" type="presParOf" srcId="{97DE2B2E-3932-B642-A166-67A0766073F7}" destId="{3EE4D901-3313-A644-98D9-8A4175DEDF6C}" srcOrd="3" destOrd="0" presId="urn:microsoft.com/office/officeart/2005/8/layout/vList2"/>
    <dgm:cxn modelId="{B77C5CCF-74DB-6541-A56F-6E8FAB8868C7}" type="presParOf" srcId="{97DE2B2E-3932-B642-A166-67A0766073F7}" destId="{958C2205-F6FA-2E4B-8266-358325ECCBC4}" srcOrd="4" destOrd="0" presId="urn:microsoft.com/office/officeart/2005/8/layout/vList2"/>
    <dgm:cxn modelId="{419E065D-E1E7-2640-B84F-80654DABFCF9}" type="presParOf" srcId="{97DE2B2E-3932-B642-A166-67A0766073F7}" destId="{47520676-87AD-E54A-BBB4-58BAF72A38BB}" srcOrd="5" destOrd="0" presId="urn:microsoft.com/office/officeart/2005/8/layout/vList2"/>
    <dgm:cxn modelId="{43D0B7C7-95E0-AE4A-B6F4-656FE28DB021}" type="presParOf" srcId="{97DE2B2E-3932-B642-A166-67A0766073F7}" destId="{C02EE138-A62E-4449-B872-EEED5C92642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FBB520-5191-DF48-A864-5D69D997EC29}" type="doc">
      <dgm:prSet loTypeId="urn:microsoft.com/office/officeart/2005/8/layout/vList2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2010E3-EBC5-7A43-8A6F-99600CA2E57A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0D76C6D5-7291-764A-ADD5-3D2A0E605C59}" type="parTrans" cxnId="{B586A46B-869D-B74A-8B83-9C1D1AEFC08D}">
      <dgm:prSet/>
      <dgm:spPr/>
      <dgm:t>
        <a:bodyPr/>
        <a:lstStyle/>
        <a:p>
          <a:endParaRPr lang="en-US"/>
        </a:p>
      </dgm:t>
    </dgm:pt>
    <dgm:pt modelId="{FD6C34F5-FC11-BB42-A15A-9E3CADB203D8}" type="sibTrans" cxnId="{B586A46B-869D-B74A-8B83-9C1D1AEFC08D}">
      <dgm:prSet/>
      <dgm:spPr/>
      <dgm:t>
        <a:bodyPr/>
        <a:lstStyle/>
        <a:p>
          <a:endParaRPr lang="en-US"/>
        </a:p>
      </dgm:t>
    </dgm:pt>
    <dgm:pt modelId="{9A6481DC-6D92-2541-93DA-56F705E613EC}">
      <dgm:prSet/>
      <dgm:spPr/>
      <dgm:t>
        <a:bodyPr/>
        <a:lstStyle/>
        <a:p>
          <a:r>
            <a:rPr lang="en-US" dirty="0" smtClean="0"/>
            <a:t>New Features in Forum</a:t>
          </a:r>
          <a:endParaRPr lang="zh-CN" altLang="en-US" dirty="0"/>
        </a:p>
      </dgm:t>
    </dgm:pt>
    <dgm:pt modelId="{79373AA4-3010-8846-955B-7FB8608CC15E}" type="parTrans" cxnId="{6874C107-90E0-1C49-A8F0-4E79C780F390}">
      <dgm:prSet/>
      <dgm:spPr/>
      <dgm:t>
        <a:bodyPr/>
        <a:lstStyle/>
        <a:p>
          <a:endParaRPr lang="zh-CN" altLang="en-US"/>
        </a:p>
      </dgm:t>
    </dgm:pt>
    <dgm:pt modelId="{B38E8C58-45BF-704E-9387-9DF466FF68B8}" type="sibTrans" cxnId="{6874C107-90E0-1C49-A8F0-4E79C780F390}">
      <dgm:prSet/>
      <dgm:spPr/>
      <dgm:t>
        <a:bodyPr/>
        <a:lstStyle/>
        <a:p>
          <a:endParaRPr lang="zh-CN" altLang="en-US"/>
        </a:p>
      </dgm:t>
    </dgm:pt>
    <dgm:pt modelId="{C196BFC3-43A2-E24D-8185-D165A749C0D0}">
      <dgm:prSet phldrT="[Text]"/>
      <dgm:spPr/>
      <dgm:t>
        <a:bodyPr/>
        <a:lstStyle/>
        <a:p>
          <a:r>
            <a:rPr lang="en-US" b="1" dirty="0" smtClean="0"/>
            <a:t>More topic types</a:t>
          </a:r>
          <a:r>
            <a:rPr lang="en-US" dirty="0" smtClean="0"/>
            <a:t>:  image and poll</a:t>
          </a:r>
          <a:endParaRPr lang="en-US" dirty="0"/>
        </a:p>
      </dgm:t>
    </dgm:pt>
    <dgm:pt modelId="{5CB65308-4153-AF44-8670-370BA717F28C}" type="parTrans" cxnId="{E0A1EB8A-2100-C045-A1C9-389B45961F9D}">
      <dgm:prSet/>
      <dgm:spPr/>
      <dgm:t>
        <a:bodyPr/>
        <a:lstStyle/>
        <a:p>
          <a:endParaRPr lang="zh-CN" altLang="en-US"/>
        </a:p>
      </dgm:t>
    </dgm:pt>
    <dgm:pt modelId="{74CF7236-91D7-894C-8D32-532A0119E0E9}" type="sibTrans" cxnId="{E0A1EB8A-2100-C045-A1C9-389B45961F9D}">
      <dgm:prSet/>
      <dgm:spPr/>
      <dgm:t>
        <a:bodyPr/>
        <a:lstStyle/>
        <a:p>
          <a:endParaRPr lang="zh-CN" altLang="en-US"/>
        </a:p>
      </dgm:t>
    </dgm:pt>
    <dgm:pt modelId="{FDC9C3CB-8521-ED4F-BFCF-EE5A75E9D6DF}">
      <dgm:prSet phldrT="[Text]"/>
      <dgm:spPr/>
      <dgm:t>
        <a:bodyPr/>
        <a:lstStyle/>
        <a:p>
          <a:r>
            <a:rPr lang="en-US" b="1" dirty="0" smtClean="0"/>
            <a:t>Event sharing:</a:t>
          </a:r>
          <a:r>
            <a:rPr lang="en-US" b="0" dirty="0" smtClean="0"/>
            <a:t> location based (Google Maps API), management &amp; application</a:t>
          </a:r>
          <a:r>
            <a:rPr lang="en-US" dirty="0" smtClean="0"/>
            <a:t> </a:t>
          </a:r>
          <a:endParaRPr lang="en-US" dirty="0"/>
        </a:p>
      </dgm:t>
    </dgm:pt>
    <dgm:pt modelId="{4AC56335-0A26-9A45-B062-A9989454EA71}" type="parTrans" cxnId="{4EB93D26-A9CB-D949-B4B7-898887576D36}">
      <dgm:prSet/>
      <dgm:spPr/>
      <dgm:t>
        <a:bodyPr/>
        <a:lstStyle/>
        <a:p>
          <a:endParaRPr lang="zh-CN" altLang="en-US"/>
        </a:p>
      </dgm:t>
    </dgm:pt>
    <dgm:pt modelId="{4E3A046C-31D2-CF4F-993B-524339AA564C}" type="sibTrans" cxnId="{4EB93D26-A9CB-D949-B4B7-898887576D36}">
      <dgm:prSet/>
      <dgm:spPr/>
      <dgm:t>
        <a:bodyPr/>
        <a:lstStyle/>
        <a:p>
          <a:endParaRPr lang="zh-CN" altLang="en-US"/>
        </a:p>
      </dgm:t>
    </dgm:pt>
    <dgm:pt modelId="{0EF16FD5-2145-CF43-90BE-FD6B564BD482}">
      <dgm:prSet phldrT="[Text]"/>
      <dgm:spPr/>
      <dgm:t>
        <a:bodyPr/>
        <a:lstStyle/>
        <a:p>
          <a:r>
            <a:rPr lang="en-US" b="1" dirty="0" smtClean="0"/>
            <a:t>Other features: p</a:t>
          </a:r>
          <a:r>
            <a:rPr lang="en-US" dirty="0" smtClean="0"/>
            <a:t>ost </a:t>
          </a:r>
          <a:r>
            <a:rPr lang="en-US" dirty="0" err="1" smtClean="0"/>
            <a:t>anoumously</a:t>
          </a:r>
          <a:r>
            <a:rPr lang="en-US" dirty="0" smtClean="0"/>
            <a:t>, reply to comment, filter topics by tag</a:t>
          </a:r>
          <a:endParaRPr lang="en-US" dirty="0"/>
        </a:p>
      </dgm:t>
    </dgm:pt>
    <dgm:pt modelId="{4D91947B-DDCF-1E49-BE08-DFD9D67217AF}" type="parTrans" cxnId="{289CFEF9-D4DF-A147-B8EA-CCBCD48D9EAC}">
      <dgm:prSet/>
      <dgm:spPr/>
      <dgm:t>
        <a:bodyPr/>
        <a:lstStyle/>
        <a:p>
          <a:endParaRPr lang="zh-CN" altLang="en-US"/>
        </a:p>
      </dgm:t>
    </dgm:pt>
    <dgm:pt modelId="{2B673F64-2EF2-9745-A77C-D03D292BB07E}" type="sibTrans" cxnId="{289CFEF9-D4DF-A147-B8EA-CCBCD48D9EAC}">
      <dgm:prSet/>
      <dgm:spPr/>
      <dgm:t>
        <a:bodyPr/>
        <a:lstStyle/>
        <a:p>
          <a:endParaRPr lang="zh-CN" altLang="en-US"/>
        </a:p>
      </dgm:t>
    </dgm:pt>
    <dgm:pt modelId="{E1311AE6-44BF-624C-8BA5-29C67B06F6F9}">
      <dgm:prSet phldrT="[Text]"/>
      <dgm:spPr/>
      <dgm:t>
        <a:bodyPr/>
        <a:lstStyle/>
        <a:p>
          <a:r>
            <a:rPr lang="en-US" dirty="0" smtClean="0"/>
            <a:t>Basic </a:t>
          </a:r>
          <a:r>
            <a:rPr lang="en-US" dirty="0" smtClean="0"/>
            <a:t>user information, followers</a:t>
          </a:r>
          <a:endParaRPr lang="en-US" dirty="0"/>
        </a:p>
      </dgm:t>
    </dgm:pt>
    <dgm:pt modelId="{B553E6F2-44F6-6A4E-B6DB-99E4A841B8D8}" type="parTrans" cxnId="{F74A8BE2-8801-AD47-A9A3-B866B423F3D8}">
      <dgm:prSet/>
      <dgm:spPr/>
      <dgm:t>
        <a:bodyPr/>
        <a:lstStyle/>
        <a:p>
          <a:endParaRPr lang="zh-CN" altLang="en-US"/>
        </a:p>
      </dgm:t>
    </dgm:pt>
    <dgm:pt modelId="{C6A0BAD2-FA45-F549-8F6C-6C447DA6967F}" type="sibTrans" cxnId="{F74A8BE2-8801-AD47-A9A3-B866B423F3D8}">
      <dgm:prSet/>
      <dgm:spPr/>
      <dgm:t>
        <a:bodyPr/>
        <a:lstStyle/>
        <a:p>
          <a:endParaRPr lang="zh-CN" altLang="en-US"/>
        </a:p>
      </dgm:t>
    </dgm:pt>
    <dgm:pt modelId="{DBA6746C-16C4-274C-BEF2-E8D2B84D406E}">
      <dgm:prSet phldrT="[Text]"/>
      <dgm:spPr/>
      <dgm:t>
        <a:bodyPr/>
        <a:lstStyle/>
        <a:p>
          <a:r>
            <a:rPr lang="en-US" dirty="0" smtClean="0"/>
            <a:t>User’s topic collection, events</a:t>
          </a:r>
          <a:endParaRPr lang="en-US" dirty="0"/>
        </a:p>
      </dgm:t>
    </dgm:pt>
    <dgm:pt modelId="{C378363E-5F9F-3446-8796-E8A5B46908F5}" type="sibTrans" cxnId="{48EA5283-19EA-D943-9F5B-115D38D2041D}">
      <dgm:prSet/>
      <dgm:spPr/>
      <dgm:t>
        <a:bodyPr/>
        <a:lstStyle/>
        <a:p>
          <a:endParaRPr lang="zh-CN" altLang="en-US"/>
        </a:p>
      </dgm:t>
    </dgm:pt>
    <dgm:pt modelId="{147723DF-CFA6-ED4D-9361-F18BDBE8CCAC}" type="parTrans" cxnId="{48EA5283-19EA-D943-9F5B-115D38D2041D}">
      <dgm:prSet/>
      <dgm:spPr/>
      <dgm:t>
        <a:bodyPr/>
        <a:lstStyle/>
        <a:p>
          <a:endParaRPr lang="zh-CN" altLang="en-US"/>
        </a:p>
      </dgm:t>
    </dgm:pt>
    <dgm:pt modelId="{F25AA384-30C6-DE4E-8804-9C5913E7469F}" type="pres">
      <dgm:prSet presAssocID="{D2FBB520-5191-DF48-A864-5D69D997EC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AD9F727-F81B-3546-82DF-BFE6D0844A73}" type="pres">
      <dgm:prSet presAssocID="{9A6481DC-6D92-2541-93DA-56F705E613EC}" presName="parentText" presStyleLbl="node1" presStyleIdx="0" presStyleCnt="2" custScaleY="13146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4BB58E-0BA0-594B-B059-38694A042D0B}" type="pres">
      <dgm:prSet presAssocID="{9A6481DC-6D92-2541-93DA-56F705E613E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A53B3-684B-BC4F-B1F1-E43EF982635E}" type="pres">
      <dgm:prSet presAssocID="{CC2010E3-EBC5-7A43-8A6F-99600CA2E57A}" presName="parentText" presStyleLbl="node1" presStyleIdx="1" presStyleCnt="2" custScaleY="12707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4331E2-2038-D745-93B4-0C736E566C5D}" type="pres">
      <dgm:prSet presAssocID="{CC2010E3-EBC5-7A43-8A6F-99600CA2E57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C22653-B5A2-1345-B45B-2918FD27E710}" type="presOf" srcId="{9A6481DC-6D92-2541-93DA-56F705E613EC}" destId="{4AD9F727-F81B-3546-82DF-BFE6D0844A73}" srcOrd="0" destOrd="0" presId="urn:microsoft.com/office/officeart/2005/8/layout/vList2"/>
    <dgm:cxn modelId="{4EB93D26-A9CB-D949-B4B7-898887576D36}" srcId="{9A6481DC-6D92-2541-93DA-56F705E613EC}" destId="{FDC9C3CB-8521-ED4F-BFCF-EE5A75E9D6DF}" srcOrd="1" destOrd="0" parTransId="{4AC56335-0A26-9A45-B062-A9989454EA71}" sibTransId="{4E3A046C-31D2-CF4F-993B-524339AA564C}"/>
    <dgm:cxn modelId="{BAE7BE2D-EF03-894B-B6D9-E114A3DB517F}" type="presOf" srcId="{FDC9C3CB-8521-ED4F-BFCF-EE5A75E9D6DF}" destId="{4F4BB58E-0BA0-594B-B059-38694A042D0B}" srcOrd="0" destOrd="1" presId="urn:microsoft.com/office/officeart/2005/8/layout/vList2"/>
    <dgm:cxn modelId="{3E64ADCE-9CDA-0C42-B6BA-FFE2DC2F8D8C}" type="presOf" srcId="{DBA6746C-16C4-274C-BEF2-E8D2B84D406E}" destId="{F94331E2-2038-D745-93B4-0C736E566C5D}" srcOrd="0" destOrd="1" presId="urn:microsoft.com/office/officeart/2005/8/layout/vList2"/>
    <dgm:cxn modelId="{2E271654-64EE-D649-B5AF-F0AB332C1E7D}" type="presOf" srcId="{C196BFC3-43A2-E24D-8185-D165A749C0D0}" destId="{4F4BB58E-0BA0-594B-B059-38694A042D0B}" srcOrd="0" destOrd="0" presId="urn:microsoft.com/office/officeart/2005/8/layout/vList2"/>
    <dgm:cxn modelId="{E0A1EB8A-2100-C045-A1C9-389B45961F9D}" srcId="{9A6481DC-6D92-2541-93DA-56F705E613EC}" destId="{C196BFC3-43A2-E24D-8185-D165A749C0D0}" srcOrd="0" destOrd="0" parTransId="{5CB65308-4153-AF44-8670-370BA717F28C}" sibTransId="{74CF7236-91D7-894C-8D32-532A0119E0E9}"/>
    <dgm:cxn modelId="{9BD4911A-269B-3C48-8F16-3A7653C88CE3}" type="presOf" srcId="{0EF16FD5-2145-CF43-90BE-FD6B564BD482}" destId="{4F4BB58E-0BA0-594B-B059-38694A042D0B}" srcOrd="0" destOrd="2" presId="urn:microsoft.com/office/officeart/2005/8/layout/vList2"/>
    <dgm:cxn modelId="{D1F2FA8F-A0EB-A44D-94F8-6663D5FD39FB}" type="presOf" srcId="{E1311AE6-44BF-624C-8BA5-29C67B06F6F9}" destId="{F94331E2-2038-D745-93B4-0C736E566C5D}" srcOrd="0" destOrd="0" presId="urn:microsoft.com/office/officeart/2005/8/layout/vList2"/>
    <dgm:cxn modelId="{6874C107-90E0-1C49-A8F0-4E79C780F390}" srcId="{D2FBB520-5191-DF48-A864-5D69D997EC29}" destId="{9A6481DC-6D92-2541-93DA-56F705E613EC}" srcOrd="0" destOrd="0" parTransId="{79373AA4-3010-8846-955B-7FB8608CC15E}" sibTransId="{B38E8C58-45BF-704E-9387-9DF466FF68B8}"/>
    <dgm:cxn modelId="{B586A46B-869D-B74A-8B83-9C1D1AEFC08D}" srcId="{D2FBB520-5191-DF48-A864-5D69D997EC29}" destId="{CC2010E3-EBC5-7A43-8A6F-99600CA2E57A}" srcOrd="1" destOrd="0" parTransId="{0D76C6D5-7291-764A-ADD5-3D2A0E605C59}" sibTransId="{FD6C34F5-FC11-BB42-A15A-9E3CADB203D8}"/>
    <dgm:cxn modelId="{48EA5283-19EA-D943-9F5B-115D38D2041D}" srcId="{CC2010E3-EBC5-7A43-8A6F-99600CA2E57A}" destId="{DBA6746C-16C4-274C-BEF2-E8D2B84D406E}" srcOrd="1" destOrd="0" parTransId="{147723DF-CFA6-ED4D-9361-F18BDBE8CCAC}" sibTransId="{C378363E-5F9F-3446-8796-E8A5B46908F5}"/>
    <dgm:cxn modelId="{529A24E0-C1C2-1B49-AC46-43607D150968}" type="presOf" srcId="{D2FBB520-5191-DF48-A864-5D69D997EC29}" destId="{F25AA384-30C6-DE4E-8804-9C5913E7469F}" srcOrd="0" destOrd="0" presId="urn:microsoft.com/office/officeart/2005/8/layout/vList2"/>
    <dgm:cxn modelId="{289CFEF9-D4DF-A147-B8EA-CCBCD48D9EAC}" srcId="{9A6481DC-6D92-2541-93DA-56F705E613EC}" destId="{0EF16FD5-2145-CF43-90BE-FD6B564BD482}" srcOrd="2" destOrd="0" parTransId="{4D91947B-DDCF-1E49-BE08-DFD9D67217AF}" sibTransId="{2B673F64-2EF2-9745-A77C-D03D292BB07E}"/>
    <dgm:cxn modelId="{AA076F6D-4F57-E347-8DD6-65AABF6520C4}" type="presOf" srcId="{CC2010E3-EBC5-7A43-8A6F-99600CA2E57A}" destId="{8BEA53B3-684B-BC4F-B1F1-E43EF982635E}" srcOrd="0" destOrd="0" presId="urn:microsoft.com/office/officeart/2005/8/layout/vList2"/>
    <dgm:cxn modelId="{F74A8BE2-8801-AD47-A9A3-B866B423F3D8}" srcId="{CC2010E3-EBC5-7A43-8A6F-99600CA2E57A}" destId="{E1311AE6-44BF-624C-8BA5-29C67B06F6F9}" srcOrd="0" destOrd="0" parTransId="{B553E6F2-44F6-6A4E-B6DB-99E4A841B8D8}" sibTransId="{C6A0BAD2-FA45-F549-8F6C-6C447DA6967F}"/>
    <dgm:cxn modelId="{7994A68D-A713-C74B-9E61-3F387B090B79}" type="presParOf" srcId="{F25AA384-30C6-DE4E-8804-9C5913E7469F}" destId="{4AD9F727-F81B-3546-82DF-BFE6D0844A73}" srcOrd="0" destOrd="0" presId="urn:microsoft.com/office/officeart/2005/8/layout/vList2"/>
    <dgm:cxn modelId="{C4BAA86F-9C61-3147-B47D-FC02C917CCAC}" type="presParOf" srcId="{F25AA384-30C6-DE4E-8804-9C5913E7469F}" destId="{4F4BB58E-0BA0-594B-B059-38694A042D0B}" srcOrd="1" destOrd="0" presId="urn:microsoft.com/office/officeart/2005/8/layout/vList2"/>
    <dgm:cxn modelId="{EC9C4782-827B-9547-8212-74FF41C4ED0A}" type="presParOf" srcId="{F25AA384-30C6-DE4E-8804-9C5913E7469F}" destId="{8BEA53B3-684B-BC4F-B1F1-E43EF982635E}" srcOrd="2" destOrd="0" presId="urn:microsoft.com/office/officeart/2005/8/layout/vList2"/>
    <dgm:cxn modelId="{3DB7307B-57C4-5541-9CD8-69823AB62E2B}" type="presParOf" srcId="{F25AA384-30C6-DE4E-8804-9C5913E7469F}" destId="{F94331E2-2038-D745-93B4-0C736E566C5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FBB520-5191-DF48-A864-5D69D997EC29}" type="doc">
      <dgm:prSet loTypeId="urn:microsoft.com/office/officeart/2005/8/layout/vList2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2010E3-EBC5-7A43-8A6F-99600CA2E57A}">
      <dgm:prSet phldrT="[Text]"/>
      <dgm:spPr/>
      <dgm:t>
        <a:bodyPr/>
        <a:lstStyle/>
        <a:p>
          <a:r>
            <a:rPr lang="en-US" smtClean="0"/>
            <a:t>Deployment</a:t>
          </a:r>
          <a:endParaRPr lang="en-US" dirty="0"/>
        </a:p>
      </dgm:t>
    </dgm:pt>
    <dgm:pt modelId="{0D76C6D5-7291-764A-ADD5-3D2A0E605C59}" type="parTrans" cxnId="{B586A46B-869D-B74A-8B83-9C1D1AEFC08D}">
      <dgm:prSet/>
      <dgm:spPr/>
      <dgm:t>
        <a:bodyPr/>
        <a:lstStyle/>
        <a:p>
          <a:endParaRPr lang="en-US"/>
        </a:p>
      </dgm:t>
    </dgm:pt>
    <dgm:pt modelId="{FD6C34F5-FC11-BB42-A15A-9E3CADB203D8}" type="sibTrans" cxnId="{B586A46B-869D-B74A-8B83-9C1D1AEFC08D}">
      <dgm:prSet/>
      <dgm:spPr/>
      <dgm:t>
        <a:bodyPr/>
        <a:lstStyle/>
        <a:p>
          <a:endParaRPr lang="en-US"/>
        </a:p>
      </dgm:t>
    </dgm:pt>
    <dgm:pt modelId="{4D45EC91-93E4-C248-B57B-E243E52CE4D6}">
      <dgm:prSet phldrT="[Text]"/>
      <dgm:spPr/>
      <dgm:t>
        <a:bodyPr/>
        <a:lstStyle/>
        <a:p>
          <a:r>
            <a:rPr lang="en-US" dirty="0" smtClean="0"/>
            <a:t>Deploy on AWS</a:t>
          </a:r>
          <a:endParaRPr lang="en-US" dirty="0"/>
        </a:p>
      </dgm:t>
    </dgm:pt>
    <dgm:pt modelId="{1D984898-2AB1-ED43-8820-EE87037C1029}" type="parTrans" cxnId="{415BA412-1D7C-CE4B-B5F2-03B7FEB66148}">
      <dgm:prSet/>
      <dgm:spPr/>
      <dgm:t>
        <a:bodyPr/>
        <a:lstStyle/>
        <a:p>
          <a:endParaRPr lang="en-US"/>
        </a:p>
      </dgm:t>
    </dgm:pt>
    <dgm:pt modelId="{FD75D71C-073E-EA40-BD3E-17324DC3A046}" type="sibTrans" cxnId="{415BA412-1D7C-CE4B-B5F2-03B7FEB66148}">
      <dgm:prSet/>
      <dgm:spPr/>
      <dgm:t>
        <a:bodyPr/>
        <a:lstStyle/>
        <a:p>
          <a:endParaRPr lang="en-US"/>
        </a:p>
      </dgm:t>
    </dgm:pt>
    <dgm:pt modelId="{CBDCC2BD-9FAB-AA47-9E9C-EA99D6F6680C}">
      <dgm:prSet phldrT="[Text]"/>
      <dgm:spPr/>
      <dgm:t>
        <a:bodyPr/>
        <a:lstStyle/>
        <a:p>
          <a:r>
            <a:rPr lang="en-US" dirty="0" smtClean="0"/>
            <a:t>Use </a:t>
          </a:r>
          <a:r>
            <a:rPr lang="en-US" dirty="0" smtClean="0"/>
            <a:t>MySQL </a:t>
          </a:r>
          <a:r>
            <a:rPr lang="en-US" dirty="0" smtClean="0"/>
            <a:t>as the database</a:t>
          </a:r>
          <a:endParaRPr lang="en-US" dirty="0"/>
        </a:p>
      </dgm:t>
    </dgm:pt>
    <dgm:pt modelId="{8017258A-CF30-6747-BA8E-ECB83A08F44D}" type="parTrans" cxnId="{3AAB2EFF-2BC0-AC4F-BEEE-BACC3DD80AE4}">
      <dgm:prSet/>
      <dgm:spPr/>
      <dgm:t>
        <a:bodyPr/>
        <a:lstStyle/>
        <a:p>
          <a:endParaRPr lang="en-US"/>
        </a:p>
      </dgm:t>
    </dgm:pt>
    <dgm:pt modelId="{583CEB8A-4EC4-4448-8669-E47D5E7D5490}" type="sibTrans" cxnId="{3AAB2EFF-2BC0-AC4F-BEEE-BACC3DD80AE4}">
      <dgm:prSet/>
      <dgm:spPr/>
      <dgm:t>
        <a:bodyPr/>
        <a:lstStyle/>
        <a:p>
          <a:endParaRPr lang="en-US"/>
        </a:p>
      </dgm:t>
    </dgm:pt>
    <dgm:pt modelId="{9A6481DC-6D92-2541-93DA-56F705E613EC}">
      <dgm:prSet/>
      <dgm:spPr/>
      <dgm:t>
        <a:bodyPr/>
        <a:lstStyle/>
        <a:p>
          <a:r>
            <a:rPr lang="en-US" altLang="zh-CN" dirty="0" smtClean="0"/>
            <a:t>Search</a:t>
          </a:r>
          <a:endParaRPr lang="zh-CN" altLang="en-US" dirty="0"/>
        </a:p>
      </dgm:t>
    </dgm:pt>
    <dgm:pt modelId="{79373AA4-3010-8846-955B-7FB8608CC15E}" type="parTrans" cxnId="{6874C107-90E0-1C49-A8F0-4E79C780F390}">
      <dgm:prSet/>
      <dgm:spPr/>
      <dgm:t>
        <a:bodyPr/>
        <a:lstStyle/>
        <a:p>
          <a:endParaRPr lang="zh-CN" altLang="en-US"/>
        </a:p>
      </dgm:t>
    </dgm:pt>
    <dgm:pt modelId="{B38E8C58-45BF-704E-9387-9DF466FF68B8}" type="sibTrans" cxnId="{6874C107-90E0-1C49-A8F0-4E79C780F390}">
      <dgm:prSet/>
      <dgm:spPr/>
      <dgm:t>
        <a:bodyPr/>
        <a:lstStyle/>
        <a:p>
          <a:endParaRPr lang="zh-CN" altLang="en-US"/>
        </a:p>
      </dgm:t>
    </dgm:pt>
    <dgm:pt modelId="{E10D356B-8CBF-9C4B-8172-99FB50FB2FEB}">
      <dgm:prSet/>
      <dgm:spPr/>
      <dgm:t>
        <a:bodyPr/>
        <a:lstStyle/>
        <a:p>
          <a:r>
            <a:rPr lang="en-US" dirty="0" smtClean="0"/>
            <a:t>Basic search: by title/author</a:t>
          </a:r>
          <a:endParaRPr lang="zh-CN" altLang="en-US" dirty="0"/>
        </a:p>
      </dgm:t>
    </dgm:pt>
    <dgm:pt modelId="{51A2060C-4B88-B74C-A602-171DCCE4DB17}" type="parTrans" cxnId="{9A39ABE3-0124-2644-92B9-2964CB72BC30}">
      <dgm:prSet/>
      <dgm:spPr/>
      <dgm:t>
        <a:bodyPr/>
        <a:lstStyle/>
        <a:p>
          <a:endParaRPr lang="zh-CN" altLang="en-US"/>
        </a:p>
      </dgm:t>
    </dgm:pt>
    <dgm:pt modelId="{56D38CCA-FD23-8745-B0F1-55DDED9CD785}" type="sibTrans" cxnId="{9A39ABE3-0124-2644-92B9-2964CB72BC30}">
      <dgm:prSet/>
      <dgm:spPr/>
      <dgm:t>
        <a:bodyPr/>
        <a:lstStyle/>
        <a:p>
          <a:endParaRPr lang="zh-CN" altLang="en-US"/>
        </a:p>
      </dgm:t>
    </dgm:pt>
    <dgm:pt modelId="{980E8380-9614-D542-B4F8-A406AC0376EA}">
      <dgm:prSet/>
      <dgm:spPr/>
      <dgm:t>
        <a:bodyPr/>
        <a:lstStyle/>
        <a:p>
          <a:r>
            <a:rPr lang="en-US" dirty="0" smtClean="0"/>
            <a:t>Advanced search: forum, tag, time, title, content, etc.</a:t>
          </a:r>
          <a:endParaRPr lang="zh-CN" altLang="en-US" dirty="0"/>
        </a:p>
      </dgm:t>
    </dgm:pt>
    <dgm:pt modelId="{5E0BF0E8-7BD9-B949-85C5-568B2914C5DC}" type="parTrans" cxnId="{745F9A4A-262D-B945-836D-50F4AF7EA198}">
      <dgm:prSet/>
      <dgm:spPr/>
      <dgm:t>
        <a:bodyPr/>
        <a:lstStyle/>
        <a:p>
          <a:endParaRPr lang="zh-CN" altLang="en-US"/>
        </a:p>
      </dgm:t>
    </dgm:pt>
    <dgm:pt modelId="{F35DA548-255F-0442-BA93-55F5EE86DEE9}" type="sibTrans" cxnId="{745F9A4A-262D-B945-836D-50F4AF7EA198}">
      <dgm:prSet/>
      <dgm:spPr/>
      <dgm:t>
        <a:bodyPr/>
        <a:lstStyle/>
        <a:p>
          <a:endParaRPr lang="zh-CN" altLang="en-US"/>
        </a:p>
      </dgm:t>
    </dgm:pt>
    <dgm:pt modelId="{F25AA384-30C6-DE4E-8804-9C5913E7469F}" type="pres">
      <dgm:prSet presAssocID="{D2FBB520-5191-DF48-A864-5D69D997EC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AD9F727-F81B-3546-82DF-BFE6D0844A73}" type="pres">
      <dgm:prSet presAssocID="{9A6481DC-6D92-2541-93DA-56F705E613EC}" presName="parentText" presStyleLbl="node1" presStyleIdx="0" presStyleCnt="2" custScaleY="13146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4BB58E-0BA0-594B-B059-38694A042D0B}" type="pres">
      <dgm:prSet presAssocID="{9A6481DC-6D92-2541-93DA-56F705E613E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A53B3-684B-BC4F-B1F1-E43EF982635E}" type="pres">
      <dgm:prSet presAssocID="{CC2010E3-EBC5-7A43-8A6F-99600CA2E57A}" presName="parentText" presStyleLbl="node1" presStyleIdx="1" presStyleCnt="2" custScaleY="12707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4331E2-2038-D745-93B4-0C736E566C5D}" type="pres">
      <dgm:prSet presAssocID="{CC2010E3-EBC5-7A43-8A6F-99600CA2E57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5BA412-1D7C-CE4B-B5F2-03B7FEB66148}" srcId="{CC2010E3-EBC5-7A43-8A6F-99600CA2E57A}" destId="{4D45EC91-93E4-C248-B57B-E243E52CE4D6}" srcOrd="0" destOrd="0" parTransId="{1D984898-2AB1-ED43-8820-EE87037C1029}" sibTransId="{FD75D71C-073E-EA40-BD3E-17324DC3A046}"/>
    <dgm:cxn modelId="{7E31838A-85B5-084E-845E-C03381448DBF}" type="presOf" srcId="{CC2010E3-EBC5-7A43-8A6F-99600CA2E57A}" destId="{8BEA53B3-684B-BC4F-B1F1-E43EF982635E}" srcOrd="0" destOrd="0" presId="urn:microsoft.com/office/officeart/2005/8/layout/vList2"/>
    <dgm:cxn modelId="{32A5BCB1-CE93-6E48-A4B8-26F7813C9B4A}" type="presOf" srcId="{D2FBB520-5191-DF48-A864-5D69D997EC29}" destId="{F25AA384-30C6-DE4E-8804-9C5913E7469F}" srcOrd="0" destOrd="0" presId="urn:microsoft.com/office/officeart/2005/8/layout/vList2"/>
    <dgm:cxn modelId="{243857DA-FC1F-B640-AE09-C6473848595C}" type="presOf" srcId="{E10D356B-8CBF-9C4B-8172-99FB50FB2FEB}" destId="{4F4BB58E-0BA0-594B-B059-38694A042D0B}" srcOrd="0" destOrd="0" presId="urn:microsoft.com/office/officeart/2005/8/layout/vList2"/>
    <dgm:cxn modelId="{6874C107-90E0-1C49-A8F0-4E79C780F390}" srcId="{D2FBB520-5191-DF48-A864-5D69D997EC29}" destId="{9A6481DC-6D92-2541-93DA-56F705E613EC}" srcOrd="0" destOrd="0" parTransId="{79373AA4-3010-8846-955B-7FB8608CC15E}" sibTransId="{B38E8C58-45BF-704E-9387-9DF466FF68B8}"/>
    <dgm:cxn modelId="{B586A46B-869D-B74A-8B83-9C1D1AEFC08D}" srcId="{D2FBB520-5191-DF48-A864-5D69D997EC29}" destId="{CC2010E3-EBC5-7A43-8A6F-99600CA2E57A}" srcOrd="1" destOrd="0" parTransId="{0D76C6D5-7291-764A-ADD5-3D2A0E605C59}" sibTransId="{FD6C34F5-FC11-BB42-A15A-9E3CADB203D8}"/>
    <dgm:cxn modelId="{8242663F-1B0A-CF44-8966-86295E67AA27}" type="presOf" srcId="{980E8380-9614-D542-B4F8-A406AC0376EA}" destId="{4F4BB58E-0BA0-594B-B059-38694A042D0B}" srcOrd="0" destOrd="1" presId="urn:microsoft.com/office/officeart/2005/8/layout/vList2"/>
    <dgm:cxn modelId="{0DBA32B3-C9BD-4741-8619-F72F28C5D9BC}" type="presOf" srcId="{CBDCC2BD-9FAB-AA47-9E9C-EA99D6F6680C}" destId="{F94331E2-2038-D745-93B4-0C736E566C5D}" srcOrd="0" destOrd="1" presId="urn:microsoft.com/office/officeart/2005/8/layout/vList2"/>
    <dgm:cxn modelId="{745F9A4A-262D-B945-836D-50F4AF7EA198}" srcId="{9A6481DC-6D92-2541-93DA-56F705E613EC}" destId="{980E8380-9614-D542-B4F8-A406AC0376EA}" srcOrd="1" destOrd="0" parTransId="{5E0BF0E8-7BD9-B949-85C5-568B2914C5DC}" sibTransId="{F35DA548-255F-0442-BA93-55F5EE86DEE9}"/>
    <dgm:cxn modelId="{E53CDA81-7DD8-B141-AB9C-2EFDF15FD187}" type="presOf" srcId="{4D45EC91-93E4-C248-B57B-E243E52CE4D6}" destId="{F94331E2-2038-D745-93B4-0C736E566C5D}" srcOrd="0" destOrd="0" presId="urn:microsoft.com/office/officeart/2005/8/layout/vList2"/>
    <dgm:cxn modelId="{3AAB2EFF-2BC0-AC4F-BEEE-BACC3DD80AE4}" srcId="{CC2010E3-EBC5-7A43-8A6F-99600CA2E57A}" destId="{CBDCC2BD-9FAB-AA47-9E9C-EA99D6F6680C}" srcOrd="1" destOrd="0" parTransId="{8017258A-CF30-6747-BA8E-ECB83A08F44D}" sibTransId="{583CEB8A-4EC4-4448-8669-E47D5E7D5490}"/>
    <dgm:cxn modelId="{425ECED9-7258-FA4D-9001-92E21769CF9E}" type="presOf" srcId="{9A6481DC-6D92-2541-93DA-56F705E613EC}" destId="{4AD9F727-F81B-3546-82DF-BFE6D0844A73}" srcOrd="0" destOrd="0" presId="urn:microsoft.com/office/officeart/2005/8/layout/vList2"/>
    <dgm:cxn modelId="{9A39ABE3-0124-2644-92B9-2964CB72BC30}" srcId="{9A6481DC-6D92-2541-93DA-56F705E613EC}" destId="{E10D356B-8CBF-9C4B-8172-99FB50FB2FEB}" srcOrd="0" destOrd="0" parTransId="{51A2060C-4B88-B74C-A602-171DCCE4DB17}" sibTransId="{56D38CCA-FD23-8745-B0F1-55DDED9CD785}"/>
    <dgm:cxn modelId="{8FCD468C-E98B-5E46-83AF-920B753B3A10}" type="presParOf" srcId="{F25AA384-30C6-DE4E-8804-9C5913E7469F}" destId="{4AD9F727-F81B-3546-82DF-BFE6D0844A73}" srcOrd="0" destOrd="0" presId="urn:microsoft.com/office/officeart/2005/8/layout/vList2"/>
    <dgm:cxn modelId="{0202F438-C02F-3349-B3A0-335C7F2F41FB}" type="presParOf" srcId="{F25AA384-30C6-DE4E-8804-9C5913E7469F}" destId="{4F4BB58E-0BA0-594B-B059-38694A042D0B}" srcOrd="1" destOrd="0" presId="urn:microsoft.com/office/officeart/2005/8/layout/vList2"/>
    <dgm:cxn modelId="{404860FE-BDED-304E-B656-6AFE9973BC32}" type="presParOf" srcId="{F25AA384-30C6-DE4E-8804-9C5913E7469F}" destId="{8BEA53B3-684B-BC4F-B1F1-E43EF982635E}" srcOrd="2" destOrd="0" presId="urn:microsoft.com/office/officeart/2005/8/layout/vList2"/>
    <dgm:cxn modelId="{8E0BC901-50AB-AB49-9612-D2E8EE80D5B9}" type="presParOf" srcId="{F25AA384-30C6-DE4E-8804-9C5913E7469F}" destId="{F94331E2-2038-D745-93B4-0C736E566C5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001B1-51C4-4047-B1CE-E4633A7947CE}">
      <dsp:nvSpPr>
        <dsp:cNvPr id="0" name=""/>
        <dsp:cNvSpPr/>
      </dsp:nvSpPr>
      <dsp:spPr>
        <a:xfrm>
          <a:off x="1431757" y="575137"/>
          <a:ext cx="3962400" cy="3962845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Community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Sharing</a:t>
          </a:r>
          <a:endParaRPr lang="en-US" sz="3600" b="1" kern="1200" dirty="0"/>
        </a:p>
      </dsp:txBody>
      <dsp:txXfrm>
        <a:off x="2012037" y="1155482"/>
        <a:ext cx="2801840" cy="2802155"/>
      </dsp:txXfrm>
    </dsp:sp>
    <dsp:sp modelId="{CD18A11F-6706-DA4B-9223-45EC1A25B5A2}">
      <dsp:nvSpPr>
        <dsp:cNvPr id="0" name=""/>
        <dsp:cNvSpPr/>
      </dsp:nvSpPr>
      <dsp:spPr>
        <a:xfrm>
          <a:off x="3692967" y="394587"/>
          <a:ext cx="440537" cy="440727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AD7408-7741-4144-BD72-F3D9752F9081}">
      <dsp:nvSpPr>
        <dsp:cNvPr id="0" name=""/>
        <dsp:cNvSpPr/>
      </dsp:nvSpPr>
      <dsp:spPr>
        <a:xfrm>
          <a:off x="2650144" y="4243547"/>
          <a:ext cx="319430" cy="31943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-32347"/>
                <a:satOff val="3456"/>
                <a:lumOff val="896"/>
                <a:alphaOff val="0"/>
                <a:shade val="74000"/>
                <a:satMod val="130000"/>
                <a:lumMod val="90000"/>
              </a:schemeClr>
              <a:schemeClr val="accent3">
                <a:hueOff val="-32347"/>
                <a:satOff val="3456"/>
                <a:lumOff val="89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B063DD-8CA7-6443-83F5-70E36E137584}">
      <dsp:nvSpPr>
        <dsp:cNvPr id="0" name=""/>
        <dsp:cNvSpPr/>
      </dsp:nvSpPr>
      <dsp:spPr>
        <a:xfrm>
          <a:off x="5649376" y="2183423"/>
          <a:ext cx="319430" cy="31943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-64695"/>
                <a:satOff val="6913"/>
                <a:lumOff val="1793"/>
                <a:alphaOff val="0"/>
                <a:shade val="74000"/>
                <a:satMod val="130000"/>
                <a:lumMod val="90000"/>
              </a:schemeClr>
              <a:schemeClr val="accent3">
                <a:hueOff val="-64695"/>
                <a:satOff val="6913"/>
                <a:lumOff val="179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B032CC-0569-FE45-A7C9-4AB6B1006AD3}">
      <dsp:nvSpPr>
        <dsp:cNvPr id="0" name=""/>
        <dsp:cNvSpPr/>
      </dsp:nvSpPr>
      <dsp:spPr>
        <a:xfrm>
          <a:off x="4122938" y="4583352"/>
          <a:ext cx="440537" cy="440727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-97042"/>
                <a:satOff val="10369"/>
                <a:lumOff val="2689"/>
                <a:alphaOff val="0"/>
                <a:shade val="74000"/>
                <a:satMod val="130000"/>
                <a:lumMod val="90000"/>
              </a:schemeClr>
              <a:schemeClr val="accent3">
                <a:hueOff val="-97042"/>
                <a:satOff val="10369"/>
                <a:lumOff val="268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B2AC9D-4597-814E-BD54-FFFBC5D04533}">
      <dsp:nvSpPr>
        <dsp:cNvPr id="0" name=""/>
        <dsp:cNvSpPr/>
      </dsp:nvSpPr>
      <dsp:spPr>
        <a:xfrm>
          <a:off x="2739552" y="1020957"/>
          <a:ext cx="319430" cy="31943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-129390"/>
                <a:satOff val="13826"/>
                <a:lumOff val="3585"/>
                <a:alphaOff val="0"/>
                <a:shade val="74000"/>
                <a:satMod val="130000"/>
                <a:lumMod val="90000"/>
              </a:schemeClr>
              <a:schemeClr val="accent3">
                <a:hueOff val="-129390"/>
                <a:satOff val="13826"/>
                <a:lumOff val="358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6B1BF8-42E1-3946-A435-998256134F8A}">
      <dsp:nvSpPr>
        <dsp:cNvPr id="0" name=""/>
        <dsp:cNvSpPr/>
      </dsp:nvSpPr>
      <dsp:spPr>
        <a:xfrm>
          <a:off x="1734119" y="2848218"/>
          <a:ext cx="319430" cy="31943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-161737"/>
                <a:satOff val="17282"/>
                <a:lumOff val="4481"/>
                <a:alphaOff val="0"/>
                <a:shade val="74000"/>
                <a:satMod val="130000"/>
                <a:lumMod val="90000"/>
              </a:schemeClr>
              <a:schemeClr val="accent3">
                <a:hueOff val="-161737"/>
                <a:satOff val="17282"/>
                <a:lumOff val="4481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68813A-799A-8644-898D-963560A1F8B6}">
      <dsp:nvSpPr>
        <dsp:cNvPr id="0" name=""/>
        <dsp:cNvSpPr/>
      </dsp:nvSpPr>
      <dsp:spPr>
        <a:xfrm>
          <a:off x="-13290" y="1695307"/>
          <a:ext cx="2080808" cy="2058460"/>
        </a:xfrm>
        <a:prstGeom prst="ellipse">
          <a:avLst/>
        </a:prstGeom>
        <a:solidFill>
          <a:srgbClr val="115A9A">
            <a:alpha val="40000"/>
          </a:srgb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Thoughts</a:t>
          </a:r>
          <a:endParaRPr lang="en-US" sz="2400" b="1" kern="1200" dirty="0"/>
        </a:p>
      </dsp:txBody>
      <dsp:txXfrm>
        <a:off x="291437" y="1996761"/>
        <a:ext cx="1471354" cy="1455552"/>
      </dsp:txXfrm>
    </dsp:sp>
    <dsp:sp modelId="{DDC43364-D4CB-7646-BA05-BFA77498F4B6}">
      <dsp:nvSpPr>
        <dsp:cNvPr id="0" name=""/>
        <dsp:cNvSpPr/>
      </dsp:nvSpPr>
      <dsp:spPr>
        <a:xfrm>
          <a:off x="3247552" y="1034846"/>
          <a:ext cx="440537" cy="440727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-226432"/>
                <a:satOff val="24195"/>
                <a:lumOff val="6274"/>
                <a:alphaOff val="0"/>
                <a:shade val="74000"/>
                <a:satMod val="130000"/>
                <a:lumMod val="90000"/>
              </a:schemeClr>
              <a:schemeClr val="accent3">
                <a:hueOff val="-226432"/>
                <a:satOff val="24195"/>
                <a:lumOff val="627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C6F1EF-7D97-C742-A387-7B378BFC56C5}">
      <dsp:nvSpPr>
        <dsp:cNvPr id="0" name=""/>
        <dsp:cNvSpPr/>
      </dsp:nvSpPr>
      <dsp:spPr>
        <a:xfrm>
          <a:off x="434495" y="3462636"/>
          <a:ext cx="796544" cy="796735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-258779"/>
                <a:satOff val="27651"/>
                <a:lumOff val="7170"/>
                <a:alphaOff val="0"/>
                <a:shade val="74000"/>
                <a:satMod val="130000"/>
                <a:lumMod val="90000"/>
              </a:schemeClr>
              <a:schemeClr val="accent3">
                <a:hueOff val="-258779"/>
                <a:satOff val="27651"/>
                <a:lumOff val="717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BD5DE8-A812-5343-8F0D-347B64AAE284}">
      <dsp:nvSpPr>
        <dsp:cNvPr id="0" name=""/>
        <dsp:cNvSpPr/>
      </dsp:nvSpPr>
      <dsp:spPr>
        <a:xfrm>
          <a:off x="5474174" y="414956"/>
          <a:ext cx="1120767" cy="1099267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-291127"/>
                <a:satOff val="31108"/>
                <a:lumOff val="8067"/>
                <a:alphaOff val="0"/>
                <a:shade val="74000"/>
                <a:satMod val="130000"/>
                <a:lumMod val="90000"/>
              </a:schemeClr>
              <a:schemeClr val="accent3">
                <a:hueOff val="-291127"/>
                <a:satOff val="31108"/>
                <a:lumOff val="806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Info</a:t>
          </a:r>
          <a:endParaRPr lang="en-US" sz="2400" b="1" kern="1200" dirty="0"/>
        </a:p>
      </dsp:txBody>
      <dsp:txXfrm>
        <a:off x="5638307" y="575940"/>
        <a:ext cx="792501" cy="777299"/>
      </dsp:txXfrm>
    </dsp:sp>
    <dsp:sp modelId="{B63CEDBE-5C89-3344-A1B6-CFED03655908}">
      <dsp:nvSpPr>
        <dsp:cNvPr id="0" name=""/>
        <dsp:cNvSpPr/>
      </dsp:nvSpPr>
      <dsp:spPr>
        <a:xfrm>
          <a:off x="5082042" y="1644550"/>
          <a:ext cx="440537" cy="440727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-323474"/>
                <a:satOff val="34564"/>
                <a:lumOff val="8963"/>
                <a:alphaOff val="0"/>
                <a:shade val="74000"/>
                <a:satMod val="130000"/>
                <a:lumMod val="90000"/>
              </a:schemeClr>
              <a:schemeClr val="accent3">
                <a:hueOff val="-323474"/>
                <a:satOff val="34564"/>
                <a:lumOff val="896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DB8CD2-7B80-8B46-80C2-21DB264202CC}">
      <dsp:nvSpPr>
        <dsp:cNvPr id="0" name=""/>
        <dsp:cNvSpPr/>
      </dsp:nvSpPr>
      <dsp:spPr>
        <a:xfrm>
          <a:off x="41869" y="4321322"/>
          <a:ext cx="319430" cy="31943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-355822"/>
                <a:satOff val="38021"/>
                <a:lumOff val="9859"/>
                <a:alphaOff val="0"/>
                <a:shade val="74000"/>
                <a:satMod val="130000"/>
                <a:lumMod val="90000"/>
              </a:schemeClr>
              <a:schemeClr val="accent3">
                <a:hueOff val="-355822"/>
                <a:satOff val="38021"/>
                <a:lumOff val="985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0750B9-D30A-154E-9F20-E43BCC087015}">
      <dsp:nvSpPr>
        <dsp:cNvPr id="0" name=""/>
        <dsp:cNvSpPr/>
      </dsp:nvSpPr>
      <dsp:spPr>
        <a:xfrm>
          <a:off x="3224794" y="3866706"/>
          <a:ext cx="319430" cy="31943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-388169"/>
                <a:satOff val="41477"/>
                <a:lumOff val="10755"/>
                <a:alphaOff val="0"/>
                <a:shade val="74000"/>
                <a:satMod val="130000"/>
                <a:lumMod val="90000"/>
              </a:schemeClr>
              <a:schemeClr val="accent3">
                <a:hueOff val="-388169"/>
                <a:satOff val="41477"/>
                <a:lumOff val="1075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343D18-AC7E-254C-A4EE-C304A48BB9A6}">
      <dsp:nvSpPr>
        <dsp:cNvPr id="0" name=""/>
        <dsp:cNvSpPr/>
      </dsp:nvSpPr>
      <dsp:spPr>
        <a:xfrm>
          <a:off x="4587218" y="2688556"/>
          <a:ext cx="1610969" cy="1610600"/>
        </a:xfrm>
        <a:prstGeom prst="ellipse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u="sng" kern="1200" dirty="0" smtClean="0">
              <a:solidFill>
                <a:schemeClr val="tx1"/>
              </a:solidFill>
            </a:rPr>
            <a:t>Events</a:t>
          </a:r>
          <a:endParaRPr lang="en-US" sz="2500" b="1" u="sng" kern="1200" dirty="0">
            <a:solidFill>
              <a:schemeClr val="tx1"/>
            </a:solidFill>
          </a:endParaRPr>
        </a:p>
      </dsp:txBody>
      <dsp:txXfrm>
        <a:off x="4823139" y="2924423"/>
        <a:ext cx="1139127" cy="1138866"/>
      </dsp:txXfrm>
    </dsp:sp>
    <dsp:sp modelId="{985FAE84-11C6-5B4A-A68E-21E9B75F950F}">
      <dsp:nvSpPr>
        <dsp:cNvPr id="0" name=""/>
        <dsp:cNvSpPr/>
      </dsp:nvSpPr>
      <dsp:spPr>
        <a:xfrm>
          <a:off x="6104544" y="3260243"/>
          <a:ext cx="319430" cy="31943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-452864"/>
                <a:satOff val="48390"/>
                <a:lumOff val="12548"/>
                <a:alphaOff val="0"/>
                <a:shade val="74000"/>
                <a:satMod val="130000"/>
                <a:lumMod val="90000"/>
              </a:schemeClr>
              <a:schemeClr val="accent3">
                <a:hueOff val="-452864"/>
                <a:satOff val="48390"/>
                <a:lumOff val="12548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6AFA1-D9B1-FE4B-8CB2-28C3BBBB9539}">
      <dsp:nvSpPr>
        <dsp:cNvPr id="0" name=""/>
        <dsp:cNvSpPr/>
      </dsp:nvSpPr>
      <dsp:spPr>
        <a:xfrm>
          <a:off x="0" y="3766"/>
          <a:ext cx="9601196" cy="81549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New Features in Forum: </a:t>
          </a:r>
          <a:r>
            <a:rPr lang="en-US" sz="2800" kern="1200" dirty="0" smtClean="0">
              <a:solidFill>
                <a:schemeClr val="tx1"/>
              </a:solidFill>
            </a:rPr>
            <a:t>image and poll, event sharing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9809" y="43575"/>
        <a:ext cx="9521578" cy="735872"/>
      </dsp:txXfrm>
    </dsp:sp>
    <dsp:sp modelId="{CAF7B874-1794-A14D-8EBB-9B922CDFE40C}">
      <dsp:nvSpPr>
        <dsp:cNvPr id="0" name=""/>
        <dsp:cNvSpPr/>
      </dsp:nvSpPr>
      <dsp:spPr>
        <a:xfrm>
          <a:off x="0" y="937336"/>
          <a:ext cx="9601196" cy="81549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User </a:t>
          </a:r>
          <a:r>
            <a:rPr lang="en-US" sz="3400" kern="1200" dirty="0" smtClean="0"/>
            <a:t>Profile: </a:t>
          </a:r>
          <a:r>
            <a:rPr lang="en-US" altLang="zh-CN" sz="2800" kern="1200" dirty="0" smtClean="0">
              <a:solidFill>
                <a:srgbClr val="000000"/>
              </a:solidFill>
            </a:rPr>
            <a:t>user info, follower, topic collection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39809" y="977145"/>
        <a:ext cx="9521578" cy="735872"/>
      </dsp:txXfrm>
    </dsp:sp>
    <dsp:sp modelId="{958C2205-F6FA-2E4B-8266-358325ECCBC4}">
      <dsp:nvSpPr>
        <dsp:cNvPr id="0" name=""/>
        <dsp:cNvSpPr/>
      </dsp:nvSpPr>
      <dsp:spPr>
        <a:xfrm>
          <a:off x="0" y="1870906"/>
          <a:ext cx="9601196" cy="81549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Search: </a:t>
          </a:r>
          <a:r>
            <a:rPr lang="en-US" sz="2800" kern="1200" dirty="0" smtClean="0">
              <a:solidFill>
                <a:srgbClr val="000000"/>
              </a:solidFill>
            </a:rPr>
            <a:t>by title/author, within forum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39809" y="1910715"/>
        <a:ext cx="9521578" cy="735872"/>
      </dsp:txXfrm>
    </dsp:sp>
    <dsp:sp modelId="{C02EE138-A62E-4449-B872-EEED5C926422}">
      <dsp:nvSpPr>
        <dsp:cNvPr id="0" name=""/>
        <dsp:cNvSpPr/>
      </dsp:nvSpPr>
      <dsp:spPr>
        <a:xfrm>
          <a:off x="0" y="2804476"/>
          <a:ext cx="9601196" cy="81549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Deployment:</a:t>
          </a:r>
          <a:r>
            <a:rPr lang="en-US" sz="2800" kern="1200" dirty="0" smtClean="0">
              <a:solidFill>
                <a:srgbClr val="000000"/>
              </a:solidFill>
            </a:rPr>
            <a:t> AWS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39809" y="2844285"/>
        <a:ext cx="9521578" cy="735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9F727-F81B-3546-82DF-BFE6D0844A73}">
      <dsp:nvSpPr>
        <dsp:cNvPr id="0" name=""/>
        <dsp:cNvSpPr/>
      </dsp:nvSpPr>
      <dsp:spPr>
        <a:xfrm>
          <a:off x="0" y="5976"/>
          <a:ext cx="9601200" cy="882865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New Features in Forum</a:t>
          </a:r>
          <a:endParaRPr lang="zh-CN" altLang="en-US" sz="2800" kern="1200" dirty="0"/>
        </a:p>
      </dsp:txBody>
      <dsp:txXfrm>
        <a:off x="43098" y="49074"/>
        <a:ext cx="9515004" cy="796669"/>
      </dsp:txXfrm>
    </dsp:sp>
    <dsp:sp modelId="{4F4BB58E-0BA0-594B-B059-38694A042D0B}">
      <dsp:nvSpPr>
        <dsp:cNvPr id="0" name=""/>
        <dsp:cNvSpPr/>
      </dsp:nvSpPr>
      <dsp:spPr>
        <a:xfrm>
          <a:off x="0" y="888841"/>
          <a:ext cx="9601200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dirty="0" smtClean="0"/>
            <a:t>More topic types</a:t>
          </a:r>
          <a:r>
            <a:rPr lang="en-US" sz="2200" kern="1200" dirty="0" smtClean="0"/>
            <a:t>:  image and poll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dirty="0" smtClean="0"/>
            <a:t>Event sharing:</a:t>
          </a:r>
          <a:r>
            <a:rPr lang="en-US" sz="2200" b="0" kern="1200" dirty="0" smtClean="0"/>
            <a:t> location based (Google Maps API), management &amp; application</a:t>
          </a:r>
          <a:r>
            <a:rPr lang="en-US" sz="2200" kern="1200" dirty="0" smtClean="0"/>
            <a:t>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dirty="0" smtClean="0"/>
            <a:t>Other features: p</a:t>
          </a:r>
          <a:r>
            <a:rPr lang="en-US" sz="2200" kern="1200" dirty="0" smtClean="0"/>
            <a:t>ost </a:t>
          </a:r>
          <a:r>
            <a:rPr lang="en-US" sz="2200" kern="1200" dirty="0" err="1" smtClean="0"/>
            <a:t>anoumously</a:t>
          </a:r>
          <a:r>
            <a:rPr lang="en-US" sz="2200" kern="1200" dirty="0" smtClean="0"/>
            <a:t>, reply to comment, filter topics by tag</a:t>
          </a:r>
          <a:endParaRPr lang="en-US" sz="2200" kern="1200" dirty="0"/>
        </a:p>
      </dsp:txBody>
      <dsp:txXfrm>
        <a:off x="0" y="888841"/>
        <a:ext cx="9601200" cy="1130220"/>
      </dsp:txXfrm>
    </dsp:sp>
    <dsp:sp modelId="{8BEA53B3-684B-BC4F-B1F1-E43EF982635E}">
      <dsp:nvSpPr>
        <dsp:cNvPr id="0" name=""/>
        <dsp:cNvSpPr/>
      </dsp:nvSpPr>
      <dsp:spPr>
        <a:xfrm>
          <a:off x="0" y="2019061"/>
          <a:ext cx="9601200" cy="853437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User Profile</a:t>
          </a:r>
          <a:endParaRPr lang="en-US" sz="2800" kern="1200" dirty="0"/>
        </a:p>
      </dsp:txBody>
      <dsp:txXfrm>
        <a:off x="41661" y="2060722"/>
        <a:ext cx="9517878" cy="770115"/>
      </dsp:txXfrm>
    </dsp:sp>
    <dsp:sp modelId="{F94331E2-2038-D745-93B4-0C736E566C5D}">
      <dsp:nvSpPr>
        <dsp:cNvPr id="0" name=""/>
        <dsp:cNvSpPr/>
      </dsp:nvSpPr>
      <dsp:spPr>
        <a:xfrm>
          <a:off x="0" y="2872498"/>
          <a:ext cx="960120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Basic </a:t>
          </a:r>
          <a:r>
            <a:rPr lang="en-US" sz="2200" kern="1200" dirty="0" smtClean="0"/>
            <a:t>user information, followers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User’s topic collection, events</a:t>
          </a:r>
          <a:endParaRPr lang="en-US" sz="2200" kern="1200" dirty="0"/>
        </a:p>
      </dsp:txBody>
      <dsp:txXfrm>
        <a:off x="0" y="2872498"/>
        <a:ext cx="9601200" cy="753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9F727-F81B-3546-82DF-BFE6D0844A73}">
      <dsp:nvSpPr>
        <dsp:cNvPr id="0" name=""/>
        <dsp:cNvSpPr/>
      </dsp:nvSpPr>
      <dsp:spPr>
        <a:xfrm>
          <a:off x="0" y="37306"/>
          <a:ext cx="9601200" cy="882865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Search</a:t>
          </a:r>
          <a:endParaRPr lang="zh-CN" altLang="en-US" sz="2800" kern="1200" dirty="0"/>
        </a:p>
      </dsp:txBody>
      <dsp:txXfrm>
        <a:off x="43098" y="80404"/>
        <a:ext cx="9515004" cy="796669"/>
      </dsp:txXfrm>
    </dsp:sp>
    <dsp:sp modelId="{4F4BB58E-0BA0-594B-B059-38694A042D0B}">
      <dsp:nvSpPr>
        <dsp:cNvPr id="0" name=""/>
        <dsp:cNvSpPr/>
      </dsp:nvSpPr>
      <dsp:spPr>
        <a:xfrm>
          <a:off x="0" y="920171"/>
          <a:ext cx="960120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Basic search: by title/author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Advanced search: forum, tag, time, title, content, etc.</a:t>
          </a:r>
          <a:endParaRPr lang="zh-CN" altLang="en-US" sz="2200" kern="1200" dirty="0"/>
        </a:p>
      </dsp:txBody>
      <dsp:txXfrm>
        <a:off x="0" y="920171"/>
        <a:ext cx="9601200" cy="753480"/>
      </dsp:txXfrm>
    </dsp:sp>
    <dsp:sp modelId="{8BEA53B3-684B-BC4F-B1F1-E43EF982635E}">
      <dsp:nvSpPr>
        <dsp:cNvPr id="0" name=""/>
        <dsp:cNvSpPr/>
      </dsp:nvSpPr>
      <dsp:spPr>
        <a:xfrm>
          <a:off x="0" y="1673651"/>
          <a:ext cx="9601200" cy="853437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Deployment</a:t>
          </a:r>
          <a:endParaRPr lang="en-US" sz="2800" kern="1200" dirty="0"/>
        </a:p>
      </dsp:txBody>
      <dsp:txXfrm>
        <a:off x="41661" y="1715312"/>
        <a:ext cx="9517878" cy="770115"/>
      </dsp:txXfrm>
    </dsp:sp>
    <dsp:sp modelId="{F94331E2-2038-D745-93B4-0C736E566C5D}">
      <dsp:nvSpPr>
        <dsp:cNvPr id="0" name=""/>
        <dsp:cNvSpPr/>
      </dsp:nvSpPr>
      <dsp:spPr>
        <a:xfrm>
          <a:off x="0" y="2527088"/>
          <a:ext cx="960120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Deploy on AWS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Use </a:t>
          </a:r>
          <a:r>
            <a:rPr lang="en-US" sz="2200" kern="1200" dirty="0" smtClean="0"/>
            <a:t>MySQL </a:t>
          </a:r>
          <a:r>
            <a:rPr lang="en-US" sz="2200" kern="1200" dirty="0" smtClean="0"/>
            <a:t>as the database</a:t>
          </a:r>
          <a:endParaRPr lang="en-US" sz="2200" kern="1200" dirty="0"/>
        </a:p>
      </dsp:txBody>
      <dsp:txXfrm>
        <a:off x="0" y="2527088"/>
        <a:ext cx="9601200" cy="753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512A4B7-F95B-4F4C-928F-51433023BF65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7788A07-9128-9148-90A2-2A22ECBF4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35571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A4B7-F95B-4F4C-928F-51433023BF65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A07-9128-9148-90A2-2A22ECBF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3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A4B7-F95B-4F4C-928F-51433023BF65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A07-9128-9148-90A2-2A22ECBF4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44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A4B7-F95B-4F4C-928F-51433023BF65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A07-9128-9148-90A2-2A22ECBF43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14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A4B7-F95B-4F4C-928F-51433023BF65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A07-9128-9148-90A2-2A22ECBF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06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A4B7-F95B-4F4C-928F-51433023BF65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A07-9128-9148-90A2-2A22ECBF43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055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A4B7-F95B-4F4C-928F-51433023BF65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A07-9128-9148-90A2-2A22ECBF4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A4B7-F95B-4F4C-928F-51433023BF65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A07-9128-9148-90A2-2A22ECBF4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553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A4B7-F95B-4F4C-928F-51433023BF65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A07-9128-9148-90A2-2A22ECBF4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4741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A4B7-F95B-4F4C-928F-51433023BF65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A07-9128-9148-90A2-2A22ECBF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A4B7-F95B-4F4C-928F-51433023BF65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A07-9128-9148-90A2-2A22ECBF4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7429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A4B7-F95B-4F4C-928F-51433023BF65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A07-9128-9148-90A2-2A22ECBF43B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301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A4B7-F95B-4F4C-928F-51433023BF65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A07-9128-9148-90A2-2A22ECBF4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5132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A4B7-F95B-4F4C-928F-51433023BF65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A07-9128-9148-90A2-2A22ECBF4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4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A4B7-F95B-4F4C-928F-51433023BF65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A07-9128-9148-90A2-2A22ECBF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0361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A4B7-F95B-4F4C-928F-51433023BF65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A07-9128-9148-90A2-2A22ECBF4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4039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A4B7-F95B-4F4C-928F-51433023BF65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A07-9128-9148-90A2-2A22ECBF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12A4B7-F95B-4F4C-928F-51433023BF65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788A07-9128-9148-90A2-2A22ECBF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5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6" r:id="rId1"/>
    <p:sldLayoutId id="2147484567" r:id="rId2"/>
    <p:sldLayoutId id="2147484568" r:id="rId3"/>
    <p:sldLayoutId id="2147484569" r:id="rId4"/>
    <p:sldLayoutId id="2147484570" r:id="rId5"/>
    <p:sldLayoutId id="2147484571" r:id="rId6"/>
    <p:sldLayoutId id="2147484572" r:id="rId7"/>
    <p:sldLayoutId id="2147484573" r:id="rId8"/>
    <p:sldLayoutId id="2147484574" r:id="rId9"/>
    <p:sldLayoutId id="2147484575" r:id="rId10"/>
    <p:sldLayoutId id="2147484576" r:id="rId11"/>
    <p:sldLayoutId id="2147484577" r:id="rId12"/>
    <p:sldLayoutId id="2147484578" r:id="rId13"/>
    <p:sldLayoutId id="2147484579" r:id="rId14"/>
    <p:sldLayoutId id="2147484580" r:id="rId15"/>
    <p:sldLayoutId id="2147484581" r:id="rId16"/>
    <p:sldLayoutId id="21474845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hyperlink" Target="http://biyemaijianbing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hyperlink" Target="http://biyemaijianbing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CMU BBS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138: </a:t>
            </a:r>
            <a:r>
              <a:rPr lang="en-US" dirty="0" err="1" smtClean="0"/>
              <a:t>BiYeMaiJianBing</a:t>
            </a:r>
            <a:endParaRPr lang="en-US" dirty="0" smtClean="0"/>
          </a:p>
          <a:p>
            <a:r>
              <a:rPr lang="en-US" dirty="0" smtClean="0"/>
              <a:t>Member:   </a:t>
            </a:r>
            <a:r>
              <a:rPr lang="en-US" b="1" i="1" u="sng" dirty="0" err="1" smtClean="0"/>
              <a:t>Bowenz</a:t>
            </a:r>
            <a:r>
              <a:rPr lang="en-US" dirty="0" smtClean="0"/>
              <a:t>   </a:t>
            </a:r>
            <a:r>
              <a:rPr lang="en-US" dirty="0" err="1" smtClean="0"/>
              <a:t>Linxiz</a:t>
            </a:r>
            <a:r>
              <a:rPr lang="en-US" dirty="0" smtClean="0"/>
              <a:t>   </a:t>
            </a:r>
            <a:r>
              <a:rPr lang="en-US" dirty="0" err="1" smtClean="0"/>
              <a:t>Zruan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04952" y="-3468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4662" y="-4256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0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392559" cy="3318936"/>
          </a:xfrm>
        </p:spPr>
        <p:txBody>
          <a:bodyPr/>
          <a:lstStyle/>
          <a:p>
            <a:r>
              <a:rPr lang="en-US" dirty="0" smtClean="0"/>
              <a:t>BBS: </a:t>
            </a:r>
            <a:r>
              <a:rPr lang="en-US" dirty="0"/>
              <a:t>Bulletin Board </a:t>
            </a:r>
            <a:r>
              <a:rPr lang="en-US" dirty="0" smtClean="0"/>
              <a:t>System</a:t>
            </a:r>
          </a:p>
          <a:p>
            <a:pPr marL="285750" lvl="1"/>
            <a:r>
              <a:rPr lang="en-US" sz="2400" dirty="0" smtClean="0"/>
              <a:t>Work d</a:t>
            </a:r>
            <a:r>
              <a:rPr lang="en-US" altLang="zh-CN" sz="2400" dirty="0" smtClean="0"/>
              <a:t>one </a:t>
            </a:r>
            <a:r>
              <a:rPr lang="en-US" altLang="zh-CN" sz="2400" dirty="0"/>
              <a:t>in </a:t>
            </a:r>
            <a:r>
              <a:rPr lang="en-US" altLang="zh-CN" sz="2400" dirty="0" smtClean="0"/>
              <a:t>Sprint 1</a:t>
            </a:r>
            <a:endParaRPr lang="en-US" sz="2400" dirty="0" smtClean="0"/>
          </a:p>
          <a:p>
            <a:pPr lvl="1"/>
            <a:r>
              <a:rPr lang="en-US" sz="2400" dirty="0" smtClean="0"/>
              <a:t>User authorization</a:t>
            </a:r>
          </a:p>
          <a:p>
            <a:pPr lvl="1"/>
            <a:r>
              <a:rPr lang="en-US" sz="2400" dirty="0" smtClean="0"/>
              <a:t>Basic BBS functions</a:t>
            </a:r>
          </a:p>
          <a:p>
            <a:pPr lvl="1"/>
            <a:r>
              <a:rPr lang="en-US" sz="2400" dirty="0" smtClean="0"/>
              <a:t>Message System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76642233"/>
              </p:ext>
            </p:extLst>
          </p:nvPr>
        </p:nvGraphicFramePr>
        <p:xfrm>
          <a:off x="5063032" y="146970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44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Sprint Goals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86786004"/>
              </p:ext>
            </p:extLst>
          </p:nvPr>
        </p:nvGraphicFramePr>
        <p:xfrm>
          <a:off x="1295402" y="2528888"/>
          <a:ext cx="9601196" cy="3623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73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859254"/>
              </p:ext>
            </p:extLst>
          </p:nvPr>
        </p:nvGraphicFramePr>
        <p:xfrm>
          <a:off x="1295400" y="2557463"/>
          <a:ext cx="9601200" cy="363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ction Button: Forward or Next 4">
            <a:hlinkClick r:id="rId7" highlightClick="1"/>
          </p:cNvPr>
          <p:cNvSpPr/>
          <p:nvPr/>
        </p:nvSpPr>
        <p:spPr>
          <a:xfrm>
            <a:off x="9301656" y="1843607"/>
            <a:ext cx="930166" cy="578124"/>
          </a:xfrm>
          <a:prstGeom prst="actionButtonForwardNext">
            <a:avLst/>
          </a:prstGeom>
          <a:pattFill prst="pct7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effectLst>
            <a:glow>
              <a:schemeClr val="accent1">
                <a:alpha val="40000"/>
              </a:schemeClr>
            </a:glow>
            <a:outerShdw blurRad="50800" dist="76200" dir="2700000" algn="tl" rotWithShape="0">
              <a:prstClr val="black">
                <a:alpha val="40000"/>
              </a:prstClr>
            </a:outerShdw>
            <a:reflection stA="45000" endPos="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632885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ction Button: Forward or Next 4">
            <a:hlinkClick r:id="rId7" highlightClick="1"/>
          </p:cNvPr>
          <p:cNvSpPr/>
          <p:nvPr/>
        </p:nvSpPr>
        <p:spPr>
          <a:xfrm>
            <a:off x="9301656" y="1843607"/>
            <a:ext cx="930166" cy="578124"/>
          </a:xfrm>
          <a:prstGeom prst="actionButtonForwardNext">
            <a:avLst/>
          </a:prstGeom>
          <a:pattFill prst="pct7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effectLst>
            <a:glow>
              <a:schemeClr val="accent1">
                <a:alpha val="40000"/>
              </a:schemeClr>
            </a:glow>
            <a:outerShdw blurRad="50800" dist="76200" dir="2700000" algn="tl" rotWithShape="0">
              <a:prstClr val="black">
                <a:alpha val="40000"/>
              </a:prstClr>
            </a:outerShdw>
            <a:reflection stA="45000" endPos="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3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met all current goals</a:t>
            </a:r>
          </a:p>
          <a:p>
            <a:pPr lvl="1">
              <a:buFont typeface="Wingdings" charset="2"/>
              <a:buChar char="ü"/>
            </a:pPr>
            <a:r>
              <a:rPr lang="en-US" altLang="zh-CN" dirty="0"/>
              <a:t>New Features in </a:t>
            </a:r>
            <a:r>
              <a:rPr lang="en-US" altLang="zh-CN" dirty="0" smtClean="0"/>
              <a:t>Forum: basic improvements, new topic types, event sharing</a:t>
            </a:r>
            <a:endParaRPr lang="en-US" altLang="zh-CN" dirty="0"/>
          </a:p>
          <a:p>
            <a:pPr lvl="1">
              <a:buFont typeface="Wingdings" charset="2"/>
              <a:buChar char="ü"/>
            </a:pPr>
            <a:r>
              <a:rPr lang="en-US" altLang="zh-CN" dirty="0"/>
              <a:t>User </a:t>
            </a:r>
            <a:r>
              <a:rPr lang="en-US" altLang="zh-CN" dirty="0" smtClean="0"/>
              <a:t>Profile: basic info, follower, topic collection</a:t>
            </a:r>
            <a:endParaRPr lang="en-US" altLang="zh-CN" dirty="0"/>
          </a:p>
          <a:p>
            <a:pPr lvl="1">
              <a:buFont typeface="Wingdings" charset="2"/>
              <a:buChar char="ü"/>
            </a:pPr>
            <a:r>
              <a:rPr lang="en-US" altLang="zh-CN" dirty="0" smtClean="0"/>
              <a:t>Search: fuzzy queries by title/author within forums</a:t>
            </a:r>
            <a:endParaRPr lang="en-US" altLang="zh-CN" dirty="0"/>
          </a:p>
          <a:p>
            <a:pPr lvl="1">
              <a:buFont typeface="Wingdings" charset="2"/>
              <a:buChar char="ü"/>
            </a:pPr>
            <a:r>
              <a:rPr lang="en-US" altLang="zh-CN" dirty="0" smtClean="0"/>
              <a:t>Deployment on AWS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801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adjustments:</a:t>
            </a:r>
            <a:endParaRPr lang="en-US" dirty="0" smtClean="0"/>
          </a:p>
          <a:p>
            <a:pPr lvl="1"/>
            <a:r>
              <a:rPr lang="en-US" dirty="0" smtClean="0"/>
              <a:t>Add advanced search</a:t>
            </a:r>
          </a:p>
          <a:p>
            <a:pPr lvl="1"/>
            <a:r>
              <a:rPr lang="en-US" altLang="zh-CN" dirty="0"/>
              <a:t>Add users’ event display in user profile page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Use one event model to suit different types of events </a:t>
            </a:r>
            <a:r>
              <a:rPr lang="en-US" altLang="zh-CN" dirty="0" smtClean="0"/>
              <a:t>(house </a:t>
            </a:r>
            <a:r>
              <a:rPr lang="en-US" altLang="zh-CN" dirty="0"/>
              <a:t>renting, travel, short-time activities, etc</a:t>
            </a:r>
            <a:r>
              <a:rPr lang="en-US" altLang="zh-CN" dirty="0" smtClean="0"/>
              <a:t>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542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Next Sprint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Following users' </a:t>
            </a:r>
            <a:r>
              <a:rPr lang="en-US" altLang="zh-CN" dirty="0" smtClean="0"/>
              <a:t>activities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smtClean="0"/>
              <a:t>font </a:t>
            </a:r>
            <a:r>
              <a:rPr lang="en-US" dirty="0" smtClean="0"/>
              <a:t>features when create a topic/reply.</a:t>
            </a:r>
          </a:p>
          <a:p>
            <a:r>
              <a:rPr lang="en-US" dirty="0" smtClean="0"/>
              <a:t>Improve reminder system: f</a:t>
            </a:r>
            <a:r>
              <a:rPr lang="en-US" dirty="0" smtClean="0"/>
              <a:t>orum assignment, new reply, etc.</a:t>
            </a:r>
          </a:p>
          <a:p>
            <a:r>
              <a:rPr lang="en-US" altLang="zh-CN" dirty="0"/>
              <a:t>Improve the UI</a:t>
            </a:r>
            <a:endParaRPr lang="en-US" dirty="0" smtClean="0"/>
          </a:p>
          <a:p>
            <a:r>
              <a:rPr lang="en-US" dirty="0" smtClean="0"/>
              <a:t>[Stretch] </a:t>
            </a:r>
            <a:r>
              <a:rPr lang="en-US" dirty="0"/>
              <a:t>L</a:t>
            </a:r>
            <a:r>
              <a:rPr lang="en-US" dirty="0" smtClean="0"/>
              <a:t>ogin via/share to Facebook</a:t>
            </a:r>
            <a:r>
              <a:rPr lang="en-US" dirty="0" smtClean="0"/>
              <a:t>, </a:t>
            </a:r>
            <a:r>
              <a:rPr lang="en-US" dirty="0" smtClean="0"/>
              <a:t>Twitter, Google+</a:t>
            </a:r>
          </a:p>
          <a:p>
            <a:r>
              <a:rPr lang="en-US" dirty="0" smtClean="0"/>
              <a:t>[Stretch] Add event to Google Calendar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349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7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158</TotalTime>
  <Words>304</Words>
  <Application>Microsoft Macintosh PowerPoint</Application>
  <PresentationFormat>自定义</PresentationFormat>
  <Paragraphs>53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Organic</vt:lpstr>
      <vt:lpstr>CMU BBS</vt:lpstr>
      <vt:lpstr>Project Overview</vt:lpstr>
      <vt:lpstr>Current Sprint Goals</vt:lpstr>
      <vt:lpstr>Current Progress</vt:lpstr>
      <vt:lpstr>Current Progress</vt:lpstr>
      <vt:lpstr>Self-evaluation</vt:lpstr>
      <vt:lpstr>Self-evaluation</vt:lpstr>
      <vt:lpstr>Goals for Next Sprint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CMU BBS</dc:title>
  <dc:creator>ZhengyangRuan</dc:creator>
  <cp:lastModifiedBy>Linxi Zou</cp:lastModifiedBy>
  <cp:revision>20</cp:revision>
  <dcterms:created xsi:type="dcterms:W3CDTF">2015-11-20T03:11:29Z</dcterms:created>
  <dcterms:modified xsi:type="dcterms:W3CDTF">2015-11-22T11:39:10Z</dcterms:modified>
</cp:coreProperties>
</file>