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/>
    <p:restoredTop sz="93730"/>
  </p:normalViewPr>
  <p:slideViewPr>
    <p:cSldViewPr snapToGrid="0" snapToObjects="1">
      <p:cViewPr>
        <p:scale>
          <a:sx n="120" d="100"/>
          <a:sy n="120" d="100"/>
        </p:scale>
        <p:origin x="-120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4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2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0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57C6-FEA6-7C46-A999-925F545F6BCA}" type="datetimeFigureOut">
              <a:rPr lang="en-US" smtClean="0"/>
              <a:t>10/29/17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18B0-C86E-4C4C-97C7-0DF716CD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103341" y="902042"/>
            <a:ext cx="1480339" cy="15058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x0 &lt;= 4.1</a:t>
            </a:r>
          </a:p>
          <a:p>
            <a:pPr algn="ctr"/>
            <a:r>
              <a:rPr lang="en-US" sz="1200" dirty="0" smtClean="0"/>
              <a:t>i</a:t>
            </a:r>
            <a:r>
              <a:rPr lang="en-US" sz="1200" baseline="-25000" dirty="0" smtClean="0"/>
              <a:t>G</a:t>
            </a:r>
            <a:r>
              <a:rPr lang="en-US" sz="1200" dirty="0" smtClean="0"/>
              <a:t> = 0.65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lass0 = 5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lass1 = 6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lass2 = 4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3583872" y="2624162"/>
            <a:ext cx="1480339" cy="15058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-25000" dirty="0" smtClean="0"/>
              <a:t>G</a:t>
            </a:r>
            <a:r>
              <a:rPr lang="en-US" sz="1200" dirty="0" smtClean="0"/>
              <a:t> = 0.0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lass0 = 0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lass1 = 6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lass2 = 0</a:t>
            </a:r>
            <a:endParaRPr lang="en-US" sz="1200" dirty="0"/>
          </a:p>
        </p:txBody>
      </p:sp>
      <p:cxnSp>
        <p:nvCxnSpPr>
          <p:cNvPr id="9" name="Straight Arrow Connector 8"/>
          <p:cNvCxnSpPr>
            <a:stCxn id="4" idx="3"/>
            <a:endCxn id="7" idx="0"/>
          </p:cNvCxnSpPr>
          <p:nvPr/>
        </p:nvCxnSpPr>
        <p:spPr>
          <a:xfrm flipH="1">
            <a:off x="4324042" y="2187389"/>
            <a:ext cx="996090" cy="43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74941" y="2624162"/>
            <a:ext cx="1480339" cy="15058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</a:t>
            </a:r>
            <a:r>
              <a:rPr lang="en-US" sz="1200" dirty="0"/>
              <a:t>0</a:t>
            </a:r>
            <a:r>
              <a:rPr lang="en-US" sz="1200" dirty="0" smtClean="0"/>
              <a:t> &lt;= 6.9</a:t>
            </a:r>
          </a:p>
          <a:p>
            <a:pPr algn="ctr"/>
            <a:r>
              <a:rPr lang="en-US" sz="1200" dirty="0" smtClean="0"/>
              <a:t>i</a:t>
            </a:r>
            <a:r>
              <a:rPr lang="en-US" sz="1200" baseline="-25000" dirty="0" smtClean="0"/>
              <a:t>G</a:t>
            </a:r>
            <a:r>
              <a:rPr lang="en-US" sz="1200" dirty="0" smtClean="0"/>
              <a:t> = 0.49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lass0 = 5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lass1 = 0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lass2 = 4</a:t>
            </a:r>
            <a:endParaRPr lang="en-US" sz="1200" dirty="0"/>
          </a:p>
        </p:txBody>
      </p:sp>
      <p:cxnSp>
        <p:nvCxnSpPr>
          <p:cNvPr id="11" name="Straight Arrow Connector 10"/>
          <p:cNvCxnSpPr>
            <a:stCxn id="4" idx="5"/>
            <a:endCxn id="10" idx="0"/>
          </p:cNvCxnSpPr>
          <p:nvPr/>
        </p:nvCxnSpPr>
        <p:spPr>
          <a:xfrm>
            <a:off x="6366889" y="2187389"/>
            <a:ext cx="848222" cy="43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03341" y="4566813"/>
            <a:ext cx="1480339" cy="15058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-25000" dirty="0" smtClean="0"/>
              <a:t>G</a:t>
            </a:r>
            <a:r>
              <a:rPr lang="en-US" sz="1200" dirty="0" smtClean="0"/>
              <a:t> = 0.61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lass0 = 2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lass1 = 0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lass2 = 4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7955280" y="4566813"/>
            <a:ext cx="1480339" cy="150587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</a:t>
            </a:r>
            <a:r>
              <a:rPr lang="en-US" sz="1200" baseline="-25000" dirty="0" smtClean="0"/>
              <a:t>G</a:t>
            </a:r>
            <a:r>
              <a:rPr lang="en-US" sz="1200" dirty="0" smtClean="0"/>
              <a:t> = 0.0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lass0 = 3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lass1 = 0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lass2 = 0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0" idx="5"/>
            <a:endCxn id="15" idx="0"/>
          </p:cNvCxnSpPr>
          <p:nvPr/>
        </p:nvCxnSpPr>
        <p:spPr>
          <a:xfrm>
            <a:off x="7738489" y="3909509"/>
            <a:ext cx="956961" cy="6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4" idx="0"/>
          </p:cNvCxnSpPr>
          <p:nvPr/>
        </p:nvCxnSpPr>
        <p:spPr>
          <a:xfrm flipH="1">
            <a:off x="5843511" y="3909509"/>
            <a:ext cx="848221" cy="65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Plop</dc:creator>
  <cp:lastModifiedBy>Daniel Plop</cp:lastModifiedBy>
  <cp:revision>7</cp:revision>
  <dcterms:created xsi:type="dcterms:W3CDTF">2017-10-29T08:40:10Z</dcterms:created>
  <dcterms:modified xsi:type="dcterms:W3CDTF">2017-10-29T10:35:48Z</dcterms:modified>
</cp:coreProperties>
</file>