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693400" cy="7561263"/>
  <p:notesSz cx="6858000" cy="9144000"/>
  <p:defaultTextStyle>
    <a:defPPr>
      <a:defRPr lang="zh-CN"/>
    </a:defPPr>
    <a:lvl1pPr marL="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0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752715" y="302802"/>
            <a:ext cx="2406015" cy="645157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4670" y="302802"/>
            <a:ext cx="7039822" cy="645157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705" y="4858812"/>
            <a:ext cx="9089390" cy="1501751"/>
          </a:xfrm>
        </p:spPr>
        <p:txBody>
          <a:bodyPr anchor="t"/>
          <a:lstStyle>
            <a:lvl1pPr algn="l">
              <a:defRPr sz="46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4705" y="3204786"/>
            <a:ext cx="9089390" cy="1654026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2152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305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5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611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6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91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69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222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4670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435812" y="1764295"/>
            <a:ext cx="4722918" cy="4990084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2015/11/17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0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45982" y="300433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/>
              <a:t>后台</a:t>
            </a:r>
            <a:endParaRPr lang="zh-CN" alt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1465517" y="72743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新闻</a:t>
            </a:r>
            <a:endParaRPr lang="zh-CN" alt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131858" y="1208863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对标：</a:t>
            </a:r>
            <a:endParaRPr lang="en-US" altLang="zh-CN" sz="1400" dirty="0" smtClean="0"/>
          </a:p>
          <a:p>
            <a:r>
              <a:rPr lang="en-US" altLang="zh-CN" sz="1400" dirty="0" smtClean="0"/>
              <a:t>36kr</a:t>
            </a:r>
            <a:r>
              <a:rPr lang="zh-CN" altLang="en-US" sz="1400" dirty="0" smtClean="0"/>
              <a:t>、斗鱼、起点</a:t>
            </a:r>
            <a:endParaRPr lang="zh-CN" alt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131858" y="240015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对标：</a:t>
            </a:r>
            <a:endParaRPr lang="en-US" altLang="zh-CN" sz="1400" dirty="0" smtClean="0"/>
          </a:p>
          <a:p>
            <a:r>
              <a:rPr lang="zh-CN" altLang="en-US" sz="1400" dirty="0" smtClean="0"/>
              <a:t>活动行、微链</a:t>
            </a:r>
            <a:endParaRPr lang="zh-CN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131858" y="3566317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创业方本位</a:t>
            </a:r>
            <a:endParaRPr lang="en-US" altLang="zh-CN" sz="1400" dirty="0" smtClean="0"/>
          </a:p>
          <a:p>
            <a:r>
              <a:rPr lang="zh-CN" altLang="en-US" sz="1400" dirty="0" smtClean="0"/>
              <a:t>对标：</a:t>
            </a:r>
            <a:r>
              <a:rPr lang="en-US" altLang="zh-CN" sz="1400" dirty="0" smtClean="0"/>
              <a:t>36kr</a:t>
            </a:r>
            <a:endParaRPr lang="zh-CN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1465517" y="1870441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活动</a:t>
            </a:r>
            <a:endParaRPr lang="zh-CN" alt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1274734" y="301344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项目展示</a:t>
            </a:r>
            <a:endParaRPr lang="zh-CN" alt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1403209" y="463788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投融资</a:t>
            </a:r>
            <a:endParaRPr lang="zh-CN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1131858" y="4995077"/>
            <a:ext cx="20522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/>
              <a:t>投资人本位</a:t>
            </a:r>
            <a:endParaRPr lang="en-US" altLang="zh-CN" sz="1400" dirty="0" smtClean="0"/>
          </a:p>
          <a:p>
            <a:r>
              <a:rPr lang="zh-CN" altLang="en-US" sz="1400" dirty="0" smtClean="0"/>
              <a:t>对标：</a:t>
            </a:r>
            <a:r>
              <a:rPr lang="en-US" altLang="zh-CN" sz="1400" dirty="0" smtClean="0"/>
              <a:t>36kr</a:t>
            </a:r>
            <a:r>
              <a:rPr lang="zh-CN" altLang="en-US" sz="1400" dirty="0" smtClean="0"/>
              <a:t>、</a:t>
            </a:r>
            <a:endParaRPr lang="en-US" altLang="zh-CN" sz="1400" dirty="0" smtClean="0"/>
          </a:p>
          <a:p>
            <a:r>
              <a:rPr lang="en-US" altLang="zh-CN" sz="1400" dirty="0" err="1" smtClean="0"/>
              <a:t>TechCrunch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Ccrunch</a:t>
            </a:r>
            <a:r>
              <a:rPr lang="en-US" altLang="zh-CN" sz="1400" dirty="0" smtClean="0"/>
              <a:t> Base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1274734" y="578089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创业服务</a:t>
            </a:r>
            <a:endParaRPr lang="zh-CN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1131858" y="6352399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对接注册侠</a:t>
            </a:r>
            <a:endParaRPr lang="en-US" altLang="zh-CN" sz="1600" dirty="0" smtClean="0"/>
          </a:p>
          <a:p>
            <a:r>
              <a:rPr lang="zh-CN" altLang="en-US" sz="1600" dirty="0" smtClean="0"/>
              <a:t>以及其他</a:t>
            </a:r>
            <a:endParaRPr lang="zh-CN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394343" y="49448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消息</a:t>
            </a:r>
            <a:endParaRPr lang="zh-CN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394343" y="99454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专栏</a:t>
            </a:r>
            <a:endParaRPr lang="zh-CN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198289" y="158468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活动日历</a:t>
            </a:r>
            <a:endParaRPr lang="zh-CN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203560" y="2156193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活动报名</a:t>
            </a:r>
            <a:endParaRPr lang="zh-CN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203560" y="2727697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图文展示</a:t>
            </a:r>
            <a:endParaRPr lang="zh-CN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203560" y="3299201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融资需求</a:t>
            </a:r>
            <a:endParaRPr lang="zh-CN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3274998" y="3799267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求报道</a:t>
            </a:r>
            <a:endParaRPr lang="zh-CN" altLang="en-US" sz="1600" dirty="0"/>
          </a:p>
        </p:txBody>
      </p:sp>
      <p:sp>
        <p:nvSpPr>
          <p:cNvPr id="24" name="TextBox 23"/>
          <p:cNvSpPr txBox="1"/>
          <p:nvPr/>
        </p:nvSpPr>
        <p:spPr>
          <a:xfrm>
            <a:off x="3132122" y="4370771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项目数据库</a:t>
            </a:r>
            <a:endParaRPr lang="zh-CN" alt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3198289" y="492363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融资对接</a:t>
            </a:r>
            <a:endParaRPr lang="zh-CN" altLang="en-US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203560" y="565665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公司注册</a:t>
            </a:r>
            <a:endParaRPr lang="zh-CN" alt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3203560" y="61380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代理记账</a:t>
            </a:r>
            <a:endParaRPr lang="zh-CN" altLang="en-US" sz="1600" dirty="0"/>
          </a:p>
        </p:txBody>
      </p:sp>
      <p:sp>
        <p:nvSpPr>
          <p:cNvPr id="28" name="TextBox 27"/>
          <p:cNvSpPr txBox="1"/>
          <p:nvPr/>
        </p:nvSpPr>
        <p:spPr>
          <a:xfrm>
            <a:off x="5060948" y="4944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分行业</a:t>
            </a:r>
            <a:endParaRPr lang="zh-CN" alt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4918072" y="1013185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作者列表</a:t>
            </a:r>
            <a:endParaRPr lang="zh-CN" alt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5108855" y="156605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内部</a:t>
            </a:r>
            <a:endParaRPr lang="zh-CN" alt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5108855" y="2084755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外部</a:t>
            </a:r>
            <a:endParaRPr lang="zh-CN" alt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6475307" y="494483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文章页</a:t>
            </a:r>
            <a:endParaRPr lang="zh-CN" alt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6475307" y="1013185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文章页</a:t>
            </a:r>
            <a:endParaRPr lang="zh-CN" alt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6412999" y="2066119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活动提案</a:t>
            </a:r>
            <a:endParaRPr lang="zh-CN" altLang="en-US" sz="1600" dirty="0"/>
          </a:p>
        </p:txBody>
      </p:sp>
      <p:sp>
        <p:nvSpPr>
          <p:cNvPr id="36" name="TextBox 35"/>
          <p:cNvSpPr txBox="1"/>
          <p:nvPr/>
        </p:nvSpPr>
        <p:spPr>
          <a:xfrm>
            <a:off x="3203560" y="6495275"/>
            <a:ext cx="556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203560" y="6923903"/>
            <a:ext cx="55656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8159571" y="994549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/>
              <a:t>CMS</a:t>
            </a:r>
            <a:r>
              <a:rPr lang="zh-CN" altLang="en-US" sz="1600" dirty="0" smtClean="0"/>
              <a:t>系统</a:t>
            </a:r>
            <a:endParaRPr lang="zh-CN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7989906" y="149461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编辑、签约作者、</a:t>
            </a:r>
            <a:endParaRPr lang="en-US" altLang="zh-CN" sz="1600" dirty="0" smtClean="0"/>
          </a:p>
          <a:p>
            <a:r>
              <a:rPr lang="zh-CN" altLang="en-US" sz="1600" dirty="0" smtClean="0"/>
              <a:t>外部报稿</a:t>
            </a:r>
            <a:endParaRPr lang="zh-CN" alt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013906" y="232871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dirty="0" smtClean="0"/>
              <a:t>打赏系统</a:t>
            </a:r>
            <a:endParaRPr lang="en-US" altLang="zh-CN" sz="1400" dirty="0" smtClean="0"/>
          </a:p>
          <a:p>
            <a:pPr algn="ctr"/>
            <a:r>
              <a:rPr lang="zh-CN" altLang="en-US" sz="1400" dirty="0" smtClean="0"/>
              <a:t>（代币系统）</a:t>
            </a:r>
            <a:endParaRPr lang="zh-CN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7847030" y="2851937"/>
            <a:ext cx="16209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/>
              <a:t>打赏排行榜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（日、周、月）</a:t>
            </a:r>
            <a:endParaRPr lang="en-US" altLang="zh-CN" sz="1600" dirty="0" smtClean="0"/>
          </a:p>
          <a:p>
            <a:pPr algn="ctr"/>
            <a:r>
              <a:rPr lang="zh-CN" altLang="en-US" sz="1600" dirty="0" smtClean="0"/>
              <a:t>任务获取代币</a:t>
            </a:r>
            <a:endParaRPr lang="zh-CN" altLang="en-US" sz="1600" dirty="0"/>
          </a:p>
        </p:txBody>
      </p:sp>
      <p:sp>
        <p:nvSpPr>
          <p:cNvPr id="42" name="TextBox 41"/>
          <p:cNvSpPr txBox="1"/>
          <p:nvPr/>
        </p:nvSpPr>
        <p:spPr>
          <a:xfrm>
            <a:off x="8061344" y="3799267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 smtClean="0"/>
              <a:t>行业数据库</a:t>
            </a:r>
            <a:endParaRPr lang="zh-CN" altLang="en-US" sz="1600" dirty="0"/>
          </a:p>
        </p:txBody>
      </p:sp>
      <p:sp>
        <p:nvSpPr>
          <p:cNvPr id="43" name="TextBox 4"/>
          <p:cNvSpPr txBox="1"/>
          <p:nvPr/>
        </p:nvSpPr>
        <p:spPr>
          <a:xfrm>
            <a:off x="189575" y="3004337"/>
            <a:ext cx="8034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 smtClean="0"/>
              <a:t>科技</a:t>
            </a:r>
            <a:r>
              <a:rPr lang="en-US" altLang="zh-CN" sz="1600" dirty="0" smtClean="0"/>
              <a:t>50</a:t>
            </a:r>
          </a:p>
          <a:p>
            <a:pPr algn="ctr"/>
            <a:r>
              <a:rPr lang="zh-CN" altLang="en-US" sz="1600" dirty="0" smtClean="0"/>
              <a:t>前台</a:t>
            </a:r>
            <a:endParaRPr lang="zh-CN" altLang="en-US" sz="16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9816047" y="3173613"/>
            <a:ext cx="2831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120</Words>
  <Application>Microsoft Office PowerPoint</Application>
  <PresentationFormat>自定义</PresentationFormat>
  <Paragraphs>48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bob</dc:creator>
  <cp:lastModifiedBy>Kevin W</cp:lastModifiedBy>
  <cp:revision>2</cp:revision>
  <dcterms:created xsi:type="dcterms:W3CDTF">2015-11-17T07:33:42Z</dcterms:created>
  <dcterms:modified xsi:type="dcterms:W3CDTF">2015-11-17T08:54:56Z</dcterms:modified>
</cp:coreProperties>
</file>