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6"/>
    <p:restoredTop sz="94634"/>
  </p:normalViewPr>
  <p:slideViewPr>
    <p:cSldViewPr snapToGrid="0" snapToObjects="1">
      <p:cViewPr varScale="1">
        <p:scale>
          <a:sx n="197" d="100"/>
          <a:sy n="197" d="100"/>
        </p:scale>
        <p:origin x="1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091-2CD6-E749-82A1-B8368C70CDEB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391F-93C5-144F-8649-99CC83EB1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4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091-2CD6-E749-82A1-B8368C70CDEB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391F-93C5-144F-8649-99CC83EB1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6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091-2CD6-E749-82A1-B8368C70CDEB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391F-93C5-144F-8649-99CC83EB1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091-2CD6-E749-82A1-B8368C70CDEB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391F-93C5-144F-8649-99CC83EB1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9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091-2CD6-E749-82A1-B8368C70CDEB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391F-93C5-144F-8649-99CC83EB1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6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091-2CD6-E749-82A1-B8368C70CDEB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391F-93C5-144F-8649-99CC83EB1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0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091-2CD6-E749-82A1-B8368C70CDEB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391F-93C5-144F-8649-99CC83EB1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2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091-2CD6-E749-82A1-B8368C70CDEB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391F-93C5-144F-8649-99CC83EB1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3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091-2CD6-E749-82A1-B8368C70CDEB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391F-93C5-144F-8649-99CC83EB1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8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091-2CD6-E749-82A1-B8368C70CDEB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391F-93C5-144F-8649-99CC83EB1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9091-2CD6-E749-82A1-B8368C70CDEB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391F-93C5-144F-8649-99CC83EB1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9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69091-2CD6-E749-82A1-B8368C70CDEB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391F-93C5-144F-8649-99CC83EB1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4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ED12909B-07F5-A54D-8B75-629A2B9FB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0"/>
          <a:stretch/>
        </p:blipFill>
        <p:spPr>
          <a:xfrm>
            <a:off x="487580" y="0"/>
            <a:ext cx="3319240" cy="4572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E588BCB-4D5B-784B-A4B3-9E6A7E921288}"/>
              </a:ext>
            </a:extLst>
          </p:cNvPr>
          <p:cNvGrpSpPr/>
          <p:nvPr/>
        </p:nvGrpSpPr>
        <p:grpSpPr>
          <a:xfrm>
            <a:off x="70870" y="714633"/>
            <a:ext cx="373850" cy="3601700"/>
            <a:chOff x="-176870" y="1137263"/>
            <a:chExt cx="560774" cy="54025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6917F0-F927-1F45-8E5D-F9494BD00B73}"/>
                </a:ext>
              </a:extLst>
            </p:cNvPr>
            <p:cNvSpPr txBox="1"/>
            <p:nvPr/>
          </p:nvSpPr>
          <p:spPr>
            <a:xfrm>
              <a:off x="-167207" y="1137263"/>
              <a:ext cx="551111" cy="353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33" dirty="0"/>
                <a:t>250</a:t>
              </a:r>
              <a:endParaRPr lang="en-US" sz="80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47C38D0-F4AC-004B-A149-9C55BCC65172}"/>
                </a:ext>
              </a:extLst>
            </p:cNvPr>
            <p:cNvGrpSpPr/>
            <p:nvPr/>
          </p:nvGrpSpPr>
          <p:grpSpPr>
            <a:xfrm>
              <a:off x="-176870" y="1353515"/>
              <a:ext cx="551111" cy="5186298"/>
              <a:chOff x="280330" y="1353514"/>
              <a:chExt cx="551111" cy="518629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4F8BFE-DBFC-A544-832B-C2BBB732737B}"/>
                  </a:ext>
                </a:extLst>
              </p:cNvPr>
              <p:cNvSpPr txBox="1"/>
              <p:nvPr/>
            </p:nvSpPr>
            <p:spPr>
              <a:xfrm>
                <a:off x="280330" y="1353514"/>
                <a:ext cx="551111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33" dirty="0"/>
                  <a:t>150</a:t>
                </a:r>
                <a:endParaRPr lang="en-US" sz="933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CB51EE-E403-8F4F-9F49-97454EEAFD53}"/>
                  </a:ext>
                </a:extLst>
              </p:cNvPr>
              <p:cNvSpPr txBox="1"/>
              <p:nvPr/>
            </p:nvSpPr>
            <p:spPr>
              <a:xfrm>
                <a:off x="280330" y="1697499"/>
                <a:ext cx="551111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33" dirty="0"/>
                  <a:t>100</a:t>
                </a:r>
                <a:endParaRPr lang="en-US" sz="933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2E3685-BB03-DB43-B210-9A8581FDDC4A}"/>
                  </a:ext>
                </a:extLst>
              </p:cNvPr>
              <p:cNvSpPr txBox="1"/>
              <p:nvPr/>
            </p:nvSpPr>
            <p:spPr>
              <a:xfrm>
                <a:off x="319604" y="2050282"/>
                <a:ext cx="459740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33" dirty="0"/>
                  <a:t>75</a:t>
                </a:r>
                <a:endParaRPr lang="en-US" sz="933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133F71-68A6-E148-888D-B161D5F8BF81}"/>
                  </a:ext>
                </a:extLst>
              </p:cNvPr>
              <p:cNvSpPr txBox="1"/>
              <p:nvPr/>
            </p:nvSpPr>
            <p:spPr>
              <a:xfrm>
                <a:off x="319604" y="2774727"/>
                <a:ext cx="459740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33" dirty="0"/>
                  <a:t>50</a:t>
                </a:r>
                <a:endParaRPr lang="en-US" sz="933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7432C2-12A6-E74B-90C6-DB677C408D64}"/>
                  </a:ext>
                </a:extLst>
              </p:cNvPr>
              <p:cNvSpPr txBox="1"/>
              <p:nvPr/>
            </p:nvSpPr>
            <p:spPr>
              <a:xfrm>
                <a:off x="313283" y="3384957"/>
                <a:ext cx="459740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33" dirty="0"/>
                  <a:t>37</a:t>
                </a:r>
                <a:endParaRPr lang="en-US" sz="933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604ADD-D126-A64B-83AB-A53670B35329}"/>
                  </a:ext>
                </a:extLst>
              </p:cNvPr>
              <p:cNvSpPr txBox="1"/>
              <p:nvPr/>
            </p:nvSpPr>
            <p:spPr>
              <a:xfrm>
                <a:off x="295316" y="4385631"/>
                <a:ext cx="459740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33" dirty="0"/>
                  <a:t>25</a:t>
                </a:r>
                <a:endParaRPr lang="en-US" sz="933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258296-943A-F242-BBB2-57373B870B4A}"/>
                  </a:ext>
                </a:extLst>
              </p:cNvPr>
              <p:cNvSpPr txBox="1"/>
              <p:nvPr/>
            </p:nvSpPr>
            <p:spPr>
              <a:xfrm>
                <a:off x="306962" y="4883503"/>
                <a:ext cx="459740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33" dirty="0"/>
                  <a:t>20</a:t>
                </a:r>
                <a:endParaRPr lang="en-US" sz="933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62D2AC-15AB-3F4F-8F27-80320C88B8D2}"/>
                  </a:ext>
                </a:extLst>
              </p:cNvPr>
              <p:cNvSpPr txBox="1"/>
              <p:nvPr/>
            </p:nvSpPr>
            <p:spPr>
              <a:xfrm>
                <a:off x="318115" y="5642187"/>
                <a:ext cx="459740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33" dirty="0"/>
                  <a:t>15</a:t>
                </a:r>
                <a:endParaRPr lang="en-US" sz="933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020E4-8DE1-EE41-9405-2B4BED918223}"/>
                  </a:ext>
                </a:extLst>
              </p:cNvPr>
              <p:cNvSpPr txBox="1"/>
              <p:nvPr/>
            </p:nvSpPr>
            <p:spPr>
              <a:xfrm>
                <a:off x="306962" y="6185965"/>
                <a:ext cx="459740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33" dirty="0"/>
                  <a:t>10</a:t>
                </a:r>
                <a:endParaRPr lang="en-US" sz="933" dirty="0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5E96F96-A9DF-B541-ADDA-6C3F6DD94909}"/>
              </a:ext>
            </a:extLst>
          </p:cNvPr>
          <p:cNvSpPr txBox="1"/>
          <p:nvPr/>
        </p:nvSpPr>
        <p:spPr>
          <a:xfrm>
            <a:off x="3813372" y="1532004"/>
            <a:ext cx="591829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3" dirty="0"/>
              <a:t>Albumin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7CEA1-7DFD-8347-8D35-FB997325C590}"/>
              </a:ext>
            </a:extLst>
          </p:cNvPr>
          <p:cNvSpPr txBox="1"/>
          <p:nvPr/>
        </p:nvSpPr>
        <p:spPr>
          <a:xfrm>
            <a:off x="3849680" y="3031222"/>
            <a:ext cx="508473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3" dirty="0"/>
              <a:t>Apo</a:t>
            </a:r>
            <a:r>
              <a:rPr lang="en-US" altLang="zh-CN" sz="933" dirty="0"/>
              <a:t>A1</a:t>
            </a:r>
            <a:endParaRPr lang="en-US" sz="93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28D2DC-E666-A54D-BC98-2EEDB52E72A3}"/>
              </a:ext>
            </a:extLst>
          </p:cNvPr>
          <p:cNvSpPr txBox="1"/>
          <p:nvPr/>
        </p:nvSpPr>
        <p:spPr>
          <a:xfrm>
            <a:off x="817123" y="4336551"/>
            <a:ext cx="245580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30" dirty="0"/>
              <a:t>1</a:t>
            </a:r>
            <a:endParaRPr lang="en-US" sz="93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A609AC-C8DA-754F-B35B-8F6CF32D4BCE}"/>
              </a:ext>
            </a:extLst>
          </p:cNvPr>
          <p:cNvSpPr txBox="1"/>
          <p:nvPr/>
        </p:nvSpPr>
        <p:spPr>
          <a:xfrm>
            <a:off x="1392246" y="4321596"/>
            <a:ext cx="245580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30" dirty="0"/>
              <a:t>2</a:t>
            </a:r>
            <a:endParaRPr lang="en-US" sz="93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FA7848-DAD6-BA4A-848B-C41DC2AC9077}"/>
              </a:ext>
            </a:extLst>
          </p:cNvPr>
          <p:cNvSpPr txBox="1"/>
          <p:nvPr/>
        </p:nvSpPr>
        <p:spPr>
          <a:xfrm>
            <a:off x="2032523" y="4316333"/>
            <a:ext cx="245580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30" dirty="0"/>
              <a:t>3</a:t>
            </a:r>
            <a:endParaRPr lang="en-US" sz="93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AF706A-2106-8C4E-A025-CBDA8BFC306E}"/>
              </a:ext>
            </a:extLst>
          </p:cNvPr>
          <p:cNvSpPr txBox="1"/>
          <p:nvPr/>
        </p:nvSpPr>
        <p:spPr>
          <a:xfrm>
            <a:off x="2650984" y="4316332"/>
            <a:ext cx="245580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30" dirty="0"/>
              <a:t>4</a:t>
            </a:r>
            <a:endParaRPr lang="en-US" sz="93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C74B0C-7D93-4F43-B9DF-D1FFB1AC02D1}"/>
              </a:ext>
            </a:extLst>
          </p:cNvPr>
          <p:cNvSpPr txBox="1"/>
          <p:nvPr/>
        </p:nvSpPr>
        <p:spPr>
          <a:xfrm>
            <a:off x="3277506" y="4316332"/>
            <a:ext cx="245580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30" dirty="0"/>
              <a:t>5</a:t>
            </a:r>
            <a:endParaRPr lang="en-US" sz="93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DDEAF-CCCA-0D4F-8C21-61416742578C}"/>
              </a:ext>
            </a:extLst>
          </p:cNvPr>
          <p:cNvSpPr txBox="1"/>
          <p:nvPr/>
        </p:nvSpPr>
        <p:spPr>
          <a:xfrm>
            <a:off x="-84603" y="127233"/>
            <a:ext cx="691237" cy="52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33" dirty="0"/>
              <a:t>Molecular</a:t>
            </a:r>
            <a:r>
              <a:rPr lang="zh-CN" altLang="en-US" sz="933" dirty="0"/>
              <a:t> </a:t>
            </a:r>
            <a:r>
              <a:rPr lang="en-US" altLang="zh-CN" sz="933" dirty="0"/>
              <a:t>Weight</a:t>
            </a:r>
            <a:r>
              <a:rPr lang="zh-CN" altLang="en-US" sz="933" dirty="0"/>
              <a:t> </a:t>
            </a:r>
            <a:r>
              <a:rPr lang="en-US" altLang="zh-CN" sz="933" dirty="0"/>
              <a:t>(</a:t>
            </a:r>
            <a:r>
              <a:rPr lang="en-US" altLang="zh-CN" sz="933" dirty="0" err="1"/>
              <a:t>kDa</a:t>
            </a:r>
            <a:r>
              <a:rPr lang="en-US" altLang="zh-CN" sz="933" dirty="0"/>
              <a:t>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8989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22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Chenghao Zhu</dc:creator>
  <cp:lastModifiedBy>Chenghao Zhu</cp:lastModifiedBy>
  <cp:revision>4</cp:revision>
  <cp:lastPrinted>2019-07-09T18:11:47Z</cp:lastPrinted>
  <dcterms:created xsi:type="dcterms:W3CDTF">2019-07-09T17:58:19Z</dcterms:created>
  <dcterms:modified xsi:type="dcterms:W3CDTF">2019-07-09T22:43:37Z</dcterms:modified>
</cp:coreProperties>
</file>